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8"/>
  </p:notesMasterIdLst>
  <p:sldIdLst>
    <p:sldId id="257" r:id="rId3"/>
    <p:sldId id="1179" r:id="rId4"/>
    <p:sldId id="1064" r:id="rId5"/>
    <p:sldId id="1143" r:id="rId6"/>
    <p:sldId id="278" r:id="rId7"/>
  </p:sldIdLst>
  <p:sldSz cx="9144000" cy="6858000" type="overhead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cha, Kenneth" initials="PK" lastIdx="1" clrIdx="0">
    <p:extLst/>
  </p:cmAuthor>
  <p:cmAuthor id="2" name="PETERSEN, JULIE H" initials="PJH" lastIdx="0" clrIdx="1">
    <p:extLst>
      <p:ext uri="{19B8F6BF-5375-455C-9EA6-DF929625EA0E}">
        <p15:presenceInfo xmlns:p15="http://schemas.microsoft.com/office/powerpoint/2012/main" userId="S-1-5-21-1438870363-1312713665-1640847306-19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0"/>
    <a:srgbClr val="C27215"/>
    <a:srgbClr val="F3901D"/>
    <a:srgbClr val="FDEEE7"/>
    <a:srgbClr val="FF9900"/>
    <a:srgbClr val="003366"/>
    <a:srgbClr val="006F51"/>
    <a:srgbClr val="9DF5D3"/>
    <a:srgbClr val="8FD2FF"/>
    <a:srgbClr val="D9D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5" autoAdjust="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1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52C77-5E69-423D-9510-20494ED52A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5C6E8-DB90-470E-BFB1-E22F18D450F9}">
      <dgm:prSet phldrT="[Text]" custT="1"/>
      <dgm:spPr/>
      <dgm:t>
        <a:bodyPr/>
        <a:lstStyle/>
        <a:p>
          <a:pPr algn="ctr"/>
          <a:r>
            <a:rPr lang="en-US" sz="1800" b="1" dirty="0"/>
            <a:t>DOE-EM                                </a:t>
          </a:r>
          <a:r>
            <a:rPr lang="en-US" sz="1600" dirty="0"/>
            <a:t>Environmental Management  </a:t>
          </a:r>
        </a:p>
      </dgm:t>
    </dgm:pt>
    <dgm:pt modelId="{BF4ECD48-2DA5-48B9-873E-03E6777B4E4A}" type="parTrans" cxnId="{FC2FA2AB-29C6-4396-B106-BC9B496292D7}">
      <dgm:prSet/>
      <dgm:spPr/>
      <dgm:t>
        <a:bodyPr/>
        <a:lstStyle/>
        <a:p>
          <a:endParaRPr lang="en-US"/>
        </a:p>
      </dgm:t>
    </dgm:pt>
    <dgm:pt modelId="{EAFBE94A-D263-49E9-853E-9CBEA6A13B3D}" type="sibTrans" cxnId="{FC2FA2AB-29C6-4396-B106-BC9B496292D7}">
      <dgm:prSet/>
      <dgm:spPr/>
      <dgm:t>
        <a:bodyPr/>
        <a:lstStyle/>
        <a:p>
          <a:endParaRPr lang="en-US"/>
        </a:p>
      </dgm:t>
    </dgm:pt>
    <dgm:pt modelId="{3A8E4ED3-BED2-4D19-BB5B-18066BDD576B}">
      <dgm:prSet custT="1"/>
      <dgm:spPr/>
      <dgm:t>
        <a:bodyPr/>
        <a:lstStyle/>
        <a:p>
          <a:r>
            <a:rPr lang="en-US" sz="1800" b="1" dirty="0"/>
            <a:t>DOE-NNSA</a:t>
          </a:r>
          <a:r>
            <a:rPr lang="en-US" sz="1800" dirty="0"/>
            <a:t> </a:t>
          </a:r>
          <a:r>
            <a:rPr lang="en-US" sz="1600" dirty="0"/>
            <a:t>                                     National Nuclear Security Administration</a:t>
          </a:r>
        </a:p>
      </dgm:t>
    </dgm:pt>
    <dgm:pt modelId="{DCD1F32E-0470-4958-95BC-BC9175454E19}" type="parTrans" cxnId="{9F36972B-70CE-41A7-81AF-9CD75FB96B75}">
      <dgm:prSet/>
      <dgm:spPr/>
      <dgm:t>
        <a:bodyPr/>
        <a:lstStyle/>
        <a:p>
          <a:endParaRPr lang="en-US"/>
        </a:p>
      </dgm:t>
    </dgm:pt>
    <dgm:pt modelId="{9C27F86F-E970-4B3C-9FE1-92606715CCB9}" type="sibTrans" cxnId="{9F36972B-70CE-41A7-81AF-9CD75FB96B75}">
      <dgm:prSet/>
      <dgm:spPr/>
      <dgm:t>
        <a:bodyPr/>
        <a:lstStyle/>
        <a:p>
          <a:endParaRPr lang="en-US"/>
        </a:p>
      </dgm:t>
    </dgm:pt>
    <dgm:pt modelId="{7F6AF075-D832-44E3-9527-A495363CBB7E}">
      <dgm:prSet custT="1"/>
      <dgm:spPr>
        <a:solidFill>
          <a:srgbClr val="0069B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/>
            <a:t>Savannah River Nuclear Solutions </a:t>
          </a:r>
          <a:r>
            <a:rPr lang="en-US" sz="1600" dirty="0"/>
            <a:t>(SRNS)                      Management &amp; Operating               </a:t>
          </a:r>
          <a:r>
            <a:rPr lang="en-US" sz="1300" dirty="0"/>
            <a:t>Landlord Services  •  SRNL                                          EM Cleanup (excl. Liquid Waste)     NNSA Activities</a:t>
          </a:r>
        </a:p>
        <a:p>
          <a:endParaRPr lang="en-US" sz="1400" dirty="0"/>
        </a:p>
      </dgm:t>
    </dgm:pt>
    <dgm:pt modelId="{89660F70-A3D9-48D1-8EB1-769C43CEB8D6}" type="parTrans" cxnId="{831D081C-E70B-4A31-A9F6-7E93B30BC6A8}">
      <dgm:prSet/>
      <dgm:spPr/>
      <dgm:t>
        <a:bodyPr/>
        <a:lstStyle/>
        <a:p>
          <a:endParaRPr lang="en-US"/>
        </a:p>
      </dgm:t>
    </dgm:pt>
    <dgm:pt modelId="{933ECB5E-8504-49E7-B6E1-1A98DE237510}" type="sibTrans" cxnId="{831D081C-E70B-4A31-A9F6-7E93B30BC6A8}">
      <dgm:prSet/>
      <dgm:spPr/>
      <dgm:t>
        <a:bodyPr/>
        <a:lstStyle/>
        <a:p>
          <a:endParaRPr lang="en-US"/>
        </a:p>
      </dgm:t>
    </dgm:pt>
    <dgm:pt modelId="{E5212D28-8759-4B27-AB1B-0AB441357B1D}">
      <dgm:prSet custT="1"/>
      <dgm:spPr/>
      <dgm:t>
        <a:bodyPr/>
        <a:lstStyle/>
        <a:p>
          <a:r>
            <a:rPr lang="en-US" sz="1600" b="1" dirty="0"/>
            <a:t>U.S. Forest Service</a:t>
          </a:r>
        </a:p>
      </dgm:t>
    </dgm:pt>
    <dgm:pt modelId="{C2FED64E-2EA0-4FB0-9E5A-33E12EC9086B}" type="parTrans" cxnId="{6C640B33-A61E-4BC5-BAD0-2EFAE9AEB52F}">
      <dgm:prSet/>
      <dgm:spPr/>
      <dgm:t>
        <a:bodyPr/>
        <a:lstStyle/>
        <a:p>
          <a:endParaRPr lang="en-US" sz="800"/>
        </a:p>
      </dgm:t>
    </dgm:pt>
    <dgm:pt modelId="{7D71B74F-9651-49CF-A281-75A57EF906E7}" type="sibTrans" cxnId="{6C640B33-A61E-4BC5-BAD0-2EFAE9AEB52F}">
      <dgm:prSet/>
      <dgm:spPr/>
      <dgm:t>
        <a:bodyPr/>
        <a:lstStyle/>
        <a:p>
          <a:endParaRPr lang="en-US"/>
        </a:p>
      </dgm:t>
    </dgm:pt>
    <dgm:pt modelId="{4CECEC79-C4AE-49B5-9CE4-8F207A32EFB4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600" b="1" dirty="0"/>
            <a:t>Savannah River Remediation</a:t>
          </a:r>
          <a:r>
            <a:rPr lang="en-US" sz="1600" dirty="0"/>
            <a:t> (SRR) Liquid Waste Operations </a:t>
          </a:r>
        </a:p>
      </dgm:t>
    </dgm:pt>
    <dgm:pt modelId="{8E610D81-5CED-491E-9ABE-D7510A54178E}" type="parTrans" cxnId="{4885A103-8546-4E9A-88D2-5174E89B3A58}">
      <dgm:prSet/>
      <dgm:spPr/>
      <dgm:t>
        <a:bodyPr/>
        <a:lstStyle/>
        <a:p>
          <a:endParaRPr lang="en-US"/>
        </a:p>
      </dgm:t>
    </dgm:pt>
    <dgm:pt modelId="{B7DEC5BB-CAEC-4FED-859F-68EC691507B6}" type="sibTrans" cxnId="{4885A103-8546-4E9A-88D2-5174E89B3A58}">
      <dgm:prSet/>
      <dgm:spPr/>
      <dgm:t>
        <a:bodyPr/>
        <a:lstStyle/>
        <a:p>
          <a:endParaRPr lang="en-US"/>
        </a:p>
      </dgm:t>
    </dgm:pt>
    <dgm:pt modelId="{328E1F62-5015-43C0-A08D-E66E89D1DCEA}">
      <dgm:prSet custT="1"/>
      <dgm:spPr>
        <a:solidFill>
          <a:srgbClr val="0069B0"/>
        </a:solidFill>
      </dgm:spPr>
      <dgm:t>
        <a:bodyPr/>
        <a:lstStyle/>
        <a:p>
          <a:r>
            <a:rPr lang="en-US" sz="1600" b="1" dirty="0"/>
            <a:t>Parsons   </a:t>
          </a:r>
          <a:r>
            <a:rPr lang="en-US" sz="1600" dirty="0"/>
            <a:t>                                                           Salt Waste Processing Facility (SWPF)</a:t>
          </a:r>
        </a:p>
      </dgm:t>
    </dgm:pt>
    <dgm:pt modelId="{190BF57C-9765-46C3-94DC-9B6AF18A1AF0}" type="parTrans" cxnId="{87BBABBC-2976-4FC2-976F-3AB17A298CBA}">
      <dgm:prSet/>
      <dgm:spPr/>
      <dgm:t>
        <a:bodyPr/>
        <a:lstStyle/>
        <a:p>
          <a:endParaRPr lang="en-US"/>
        </a:p>
      </dgm:t>
    </dgm:pt>
    <dgm:pt modelId="{2DDAD561-A23E-4F10-B1F5-EB17EA3A2893}" type="sibTrans" cxnId="{87BBABBC-2976-4FC2-976F-3AB17A298CBA}">
      <dgm:prSet/>
      <dgm:spPr/>
      <dgm:t>
        <a:bodyPr/>
        <a:lstStyle/>
        <a:p>
          <a:endParaRPr lang="en-US"/>
        </a:p>
      </dgm:t>
    </dgm:pt>
    <dgm:pt modelId="{5765A731-F068-495C-ADDC-8975DD0AF626}">
      <dgm:prSet custT="1"/>
      <dgm:spPr>
        <a:solidFill>
          <a:srgbClr val="0069B0"/>
        </a:solidFill>
      </dgm:spPr>
      <dgm:t>
        <a:bodyPr/>
        <a:lstStyle/>
        <a:p>
          <a:r>
            <a:rPr lang="en-US" sz="1600" b="1" dirty="0"/>
            <a:t>Centerra-SRS</a:t>
          </a:r>
          <a:r>
            <a:rPr lang="en-US" sz="1600" dirty="0"/>
            <a:t>                 Site Security</a:t>
          </a:r>
        </a:p>
      </dgm:t>
    </dgm:pt>
    <dgm:pt modelId="{7AF9841A-D98B-4EBE-81B6-700D610A26D3}" type="parTrans" cxnId="{59BD8F31-4301-4885-BB1A-94467E9C3AE9}">
      <dgm:prSet/>
      <dgm:spPr>
        <a:ln>
          <a:solidFill>
            <a:srgbClr val="C27215"/>
          </a:solidFill>
        </a:ln>
      </dgm:spPr>
      <dgm:t>
        <a:bodyPr/>
        <a:lstStyle/>
        <a:p>
          <a:endParaRPr lang="en-US"/>
        </a:p>
      </dgm:t>
    </dgm:pt>
    <dgm:pt modelId="{B4D2DDA2-8CED-4ACD-8FBE-C5AE03623034}" type="sibTrans" cxnId="{59BD8F31-4301-4885-BB1A-94467E9C3AE9}">
      <dgm:prSet/>
      <dgm:spPr/>
      <dgm:t>
        <a:bodyPr/>
        <a:lstStyle/>
        <a:p>
          <a:endParaRPr lang="en-US"/>
        </a:p>
      </dgm:t>
    </dgm:pt>
    <dgm:pt modelId="{1A0B2925-9C54-4A54-85BE-CA9BB3087CA7}">
      <dgm:prSet custT="1"/>
      <dgm:spPr>
        <a:solidFill>
          <a:srgbClr val="0069B0"/>
        </a:solidFill>
      </dgm:spPr>
      <dgm:t>
        <a:bodyPr/>
        <a:lstStyle/>
        <a:p>
          <a:r>
            <a:rPr lang="en-US" sz="1600" b="1" dirty="0"/>
            <a:t>University of Georgia                 </a:t>
          </a:r>
          <a:r>
            <a:rPr lang="en-US" sz="1600" dirty="0"/>
            <a:t>Savannah River Ecology Lab</a:t>
          </a:r>
        </a:p>
      </dgm:t>
    </dgm:pt>
    <dgm:pt modelId="{84E968CD-C34A-4A28-A78A-5C7A17A4E414}" type="parTrans" cxnId="{CBF7CBC5-7CBC-40DF-BEA1-38C413391E8C}">
      <dgm:prSet/>
      <dgm:spPr/>
      <dgm:t>
        <a:bodyPr/>
        <a:lstStyle/>
        <a:p>
          <a:endParaRPr lang="en-US"/>
        </a:p>
      </dgm:t>
    </dgm:pt>
    <dgm:pt modelId="{77C7278E-667B-4365-85D3-E1446C9C863F}" type="sibTrans" cxnId="{CBF7CBC5-7CBC-40DF-BEA1-38C413391E8C}">
      <dgm:prSet/>
      <dgm:spPr/>
      <dgm:t>
        <a:bodyPr/>
        <a:lstStyle/>
        <a:p>
          <a:endParaRPr lang="en-US"/>
        </a:p>
      </dgm:t>
    </dgm:pt>
    <dgm:pt modelId="{2E172438-30F4-4784-99C2-F8994BB684DE}">
      <dgm:prSet custT="1"/>
      <dgm:spPr>
        <a:solidFill>
          <a:srgbClr val="0069B0"/>
        </a:solidFill>
      </dgm:spPr>
      <dgm:t>
        <a:bodyPr/>
        <a:lstStyle/>
        <a:p>
          <a:r>
            <a:rPr lang="en-US" sz="1600" b="1" dirty="0"/>
            <a:t>Ameresco</a:t>
          </a:r>
          <a:r>
            <a:rPr lang="en-US" sz="1600" dirty="0"/>
            <a:t>                                                  Biomass Cogeneration Facility</a:t>
          </a:r>
        </a:p>
      </dgm:t>
    </dgm:pt>
    <dgm:pt modelId="{2CC891C7-C91E-42DB-A339-A9E2D3B25987}" type="parTrans" cxnId="{FE5CC1B0-1868-4472-AB29-FD74016DF8C2}">
      <dgm:prSet/>
      <dgm:spPr/>
      <dgm:t>
        <a:bodyPr/>
        <a:lstStyle/>
        <a:p>
          <a:endParaRPr lang="en-US"/>
        </a:p>
      </dgm:t>
    </dgm:pt>
    <dgm:pt modelId="{2254621F-0482-4663-B201-674E00A71E82}" type="sibTrans" cxnId="{FE5CC1B0-1868-4472-AB29-FD74016DF8C2}">
      <dgm:prSet/>
      <dgm:spPr/>
      <dgm:t>
        <a:bodyPr/>
        <a:lstStyle/>
        <a:p>
          <a:endParaRPr lang="en-US"/>
        </a:p>
      </dgm:t>
    </dgm:pt>
    <dgm:pt modelId="{E9FC2D73-66AE-42AC-ACDE-8A9BAA12B50B}" type="pres">
      <dgm:prSet presAssocID="{39B52C77-5E69-423D-9510-20494ED52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1178BC9-65F9-4EC1-824A-F9C6A69C24BE}" type="pres">
      <dgm:prSet presAssocID="{D335C6E8-DB90-470E-BFB1-E22F18D450F9}" presName="hierRoot1" presStyleCnt="0">
        <dgm:presLayoutVars>
          <dgm:hierBranch val="l"/>
        </dgm:presLayoutVars>
      </dgm:prSet>
      <dgm:spPr/>
    </dgm:pt>
    <dgm:pt modelId="{294B2322-9C9A-4BAA-8053-7BC0E6D41E9B}" type="pres">
      <dgm:prSet presAssocID="{D335C6E8-DB90-470E-BFB1-E22F18D450F9}" presName="rootComposite1" presStyleCnt="0"/>
      <dgm:spPr/>
    </dgm:pt>
    <dgm:pt modelId="{3A545611-8194-4BDB-8144-20621822F117}" type="pres">
      <dgm:prSet presAssocID="{D335C6E8-DB90-470E-BFB1-E22F18D450F9}" presName="rootText1" presStyleLbl="node0" presStyleIdx="0" presStyleCnt="3" custScaleX="2000000" custScaleY="1741065" custLinFactY="-100000" custLinFactNeighborX="75703" custLinFactNeighborY="-173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61AFF-1275-433D-A603-B63A55AF4355}" type="pres">
      <dgm:prSet presAssocID="{D335C6E8-DB90-470E-BFB1-E22F18D450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87294DF-474D-417C-BA23-0FDF69A9AAE5}" type="pres">
      <dgm:prSet presAssocID="{D335C6E8-DB90-470E-BFB1-E22F18D450F9}" presName="hierChild2" presStyleCnt="0"/>
      <dgm:spPr/>
    </dgm:pt>
    <dgm:pt modelId="{E112E524-209B-4AD4-BC2C-08E21C8774F7}" type="pres">
      <dgm:prSet presAssocID="{C2FED64E-2EA0-4FB0-9E5A-33E12EC9086B}" presName="Name50" presStyleLbl="parChTrans1D2" presStyleIdx="0" presStyleCnt="6"/>
      <dgm:spPr/>
      <dgm:t>
        <a:bodyPr/>
        <a:lstStyle/>
        <a:p>
          <a:endParaRPr lang="en-US"/>
        </a:p>
      </dgm:t>
    </dgm:pt>
    <dgm:pt modelId="{3F27CFAA-D06A-4FC4-810A-D3C045056649}" type="pres">
      <dgm:prSet presAssocID="{E5212D28-8759-4B27-AB1B-0AB441357B1D}" presName="hierRoot2" presStyleCnt="0">
        <dgm:presLayoutVars>
          <dgm:hierBranch val="init"/>
        </dgm:presLayoutVars>
      </dgm:prSet>
      <dgm:spPr/>
    </dgm:pt>
    <dgm:pt modelId="{9AE3D992-B226-4041-AEC2-533F79A055D0}" type="pres">
      <dgm:prSet presAssocID="{E5212D28-8759-4B27-AB1B-0AB441357B1D}" presName="rootComposite" presStyleCnt="0"/>
      <dgm:spPr/>
    </dgm:pt>
    <dgm:pt modelId="{49E70194-5CBA-4447-92C5-0172B3DFEED2}" type="pres">
      <dgm:prSet presAssocID="{E5212D28-8759-4B27-AB1B-0AB441357B1D}" presName="rootText" presStyleLbl="node2" presStyleIdx="0" presStyleCnt="6" custScaleX="1498409" custScaleY="762941" custLinFactY="-12623" custLinFactNeighborX="9520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BC6D4A-9E84-4EE5-AD7B-BF12E1AA6436}" type="pres">
      <dgm:prSet presAssocID="{E5212D28-8759-4B27-AB1B-0AB441357B1D}" presName="rootConnector" presStyleLbl="node2" presStyleIdx="0" presStyleCnt="6"/>
      <dgm:spPr/>
      <dgm:t>
        <a:bodyPr/>
        <a:lstStyle/>
        <a:p>
          <a:endParaRPr lang="en-US"/>
        </a:p>
      </dgm:t>
    </dgm:pt>
    <dgm:pt modelId="{7578A7F9-67D1-4691-AEF6-FDB99B976EC1}" type="pres">
      <dgm:prSet presAssocID="{E5212D28-8759-4B27-AB1B-0AB441357B1D}" presName="hierChild4" presStyleCnt="0"/>
      <dgm:spPr/>
    </dgm:pt>
    <dgm:pt modelId="{19252F68-01A5-49BB-B50A-04210DEBBB05}" type="pres">
      <dgm:prSet presAssocID="{E5212D28-8759-4B27-AB1B-0AB441357B1D}" presName="hierChild5" presStyleCnt="0"/>
      <dgm:spPr/>
    </dgm:pt>
    <dgm:pt modelId="{89A1A637-B379-4109-81C2-729345B42FF4}" type="pres">
      <dgm:prSet presAssocID="{8E610D81-5CED-491E-9ABE-D7510A54178E}" presName="Name50" presStyleLbl="parChTrans1D2" presStyleIdx="1" presStyleCnt="6"/>
      <dgm:spPr/>
      <dgm:t>
        <a:bodyPr/>
        <a:lstStyle/>
        <a:p>
          <a:endParaRPr lang="en-US"/>
        </a:p>
      </dgm:t>
    </dgm:pt>
    <dgm:pt modelId="{1BB0B2BC-0CBA-4BFC-AC21-049BC79F5DF4}" type="pres">
      <dgm:prSet presAssocID="{4CECEC79-C4AE-49B5-9CE4-8F207A32EFB4}" presName="hierRoot2" presStyleCnt="0">
        <dgm:presLayoutVars>
          <dgm:hierBranch val="init"/>
        </dgm:presLayoutVars>
      </dgm:prSet>
      <dgm:spPr/>
    </dgm:pt>
    <dgm:pt modelId="{F5E45FEB-5E51-4569-8872-3EADD2E8ED27}" type="pres">
      <dgm:prSet presAssocID="{4CECEC79-C4AE-49B5-9CE4-8F207A32EFB4}" presName="rootComposite" presStyleCnt="0"/>
      <dgm:spPr/>
    </dgm:pt>
    <dgm:pt modelId="{F3C58097-9B6C-4607-A259-93BDB3B94E15}" type="pres">
      <dgm:prSet presAssocID="{4CECEC79-C4AE-49B5-9CE4-8F207A32EFB4}" presName="rootText" presStyleLbl="node2" presStyleIdx="1" presStyleCnt="6" custScaleX="2000000" custScaleY="1141161" custLinFactNeighborX="77536" custLinFactNeighborY="-67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3D3AB-EE24-4187-96E6-FC4C9083D223}" type="pres">
      <dgm:prSet presAssocID="{4CECEC79-C4AE-49B5-9CE4-8F207A32EFB4}" presName="rootConnector" presStyleLbl="node2" presStyleIdx="1" presStyleCnt="6"/>
      <dgm:spPr/>
      <dgm:t>
        <a:bodyPr/>
        <a:lstStyle/>
        <a:p>
          <a:endParaRPr lang="en-US"/>
        </a:p>
      </dgm:t>
    </dgm:pt>
    <dgm:pt modelId="{81F6994E-E1F6-45C5-9538-196110CE6CC6}" type="pres">
      <dgm:prSet presAssocID="{4CECEC79-C4AE-49B5-9CE4-8F207A32EFB4}" presName="hierChild4" presStyleCnt="0"/>
      <dgm:spPr/>
    </dgm:pt>
    <dgm:pt modelId="{8E6868DD-5014-467D-987A-0F1D89715E7E}" type="pres">
      <dgm:prSet presAssocID="{4CECEC79-C4AE-49B5-9CE4-8F207A32EFB4}" presName="hierChild5" presStyleCnt="0"/>
      <dgm:spPr/>
    </dgm:pt>
    <dgm:pt modelId="{2B8A2472-ABDA-466F-B698-CF8A69CB0885}" type="pres">
      <dgm:prSet presAssocID="{190BF57C-9765-46C3-94DC-9B6AF18A1AF0}" presName="Name50" presStyleLbl="parChTrans1D2" presStyleIdx="2" presStyleCnt="6"/>
      <dgm:spPr/>
      <dgm:t>
        <a:bodyPr/>
        <a:lstStyle/>
        <a:p>
          <a:endParaRPr lang="en-US"/>
        </a:p>
      </dgm:t>
    </dgm:pt>
    <dgm:pt modelId="{0A5A3099-2C5A-4623-915C-E35A041073D2}" type="pres">
      <dgm:prSet presAssocID="{328E1F62-5015-43C0-A08D-E66E89D1DCEA}" presName="hierRoot2" presStyleCnt="0">
        <dgm:presLayoutVars>
          <dgm:hierBranch val="init"/>
        </dgm:presLayoutVars>
      </dgm:prSet>
      <dgm:spPr/>
    </dgm:pt>
    <dgm:pt modelId="{D6981942-F72A-4D92-A2B4-A66773113F78}" type="pres">
      <dgm:prSet presAssocID="{328E1F62-5015-43C0-A08D-E66E89D1DCEA}" presName="rootComposite" presStyleCnt="0"/>
      <dgm:spPr/>
    </dgm:pt>
    <dgm:pt modelId="{9F1927EA-7778-4F17-A8F0-DFCA5750CCED}" type="pres">
      <dgm:prSet presAssocID="{328E1F62-5015-43C0-A08D-E66E89D1DCEA}" presName="rootText" presStyleLbl="node2" presStyleIdx="2" presStyleCnt="6" custScaleX="2000000" custScaleY="1005846" custLinFactNeighborX="88131" custLinFactNeighborY="-15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400FA-25A4-4E53-A95C-629E9A747BBB}" type="pres">
      <dgm:prSet presAssocID="{328E1F62-5015-43C0-A08D-E66E89D1DCEA}" presName="rootConnector" presStyleLbl="node2" presStyleIdx="2" presStyleCnt="6"/>
      <dgm:spPr/>
      <dgm:t>
        <a:bodyPr/>
        <a:lstStyle/>
        <a:p>
          <a:endParaRPr lang="en-US"/>
        </a:p>
      </dgm:t>
    </dgm:pt>
    <dgm:pt modelId="{D8EA71BB-59C1-4325-9980-FB0E442A3643}" type="pres">
      <dgm:prSet presAssocID="{328E1F62-5015-43C0-A08D-E66E89D1DCEA}" presName="hierChild4" presStyleCnt="0"/>
      <dgm:spPr/>
    </dgm:pt>
    <dgm:pt modelId="{44AB0BC7-9CDA-4B7E-AB2A-568EB8FBB6A8}" type="pres">
      <dgm:prSet presAssocID="{328E1F62-5015-43C0-A08D-E66E89D1DCEA}" presName="hierChild5" presStyleCnt="0"/>
      <dgm:spPr/>
    </dgm:pt>
    <dgm:pt modelId="{8A34A2E8-DB01-4C7B-9423-C88B4BED9475}" type="pres">
      <dgm:prSet presAssocID="{7AF9841A-D98B-4EBE-81B6-700D610A26D3}" presName="Name50" presStyleLbl="parChTrans1D2" presStyleIdx="3" presStyleCnt="6"/>
      <dgm:spPr/>
      <dgm:t>
        <a:bodyPr/>
        <a:lstStyle/>
        <a:p>
          <a:endParaRPr lang="en-US"/>
        </a:p>
      </dgm:t>
    </dgm:pt>
    <dgm:pt modelId="{8928BF66-1AF0-4686-B009-9BAD71B9AA32}" type="pres">
      <dgm:prSet presAssocID="{5765A731-F068-495C-ADDC-8975DD0AF626}" presName="hierRoot2" presStyleCnt="0">
        <dgm:presLayoutVars>
          <dgm:hierBranch val="init"/>
        </dgm:presLayoutVars>
      </dgm:prSet>
      <dgm:spPr/>
    </dgm:pt>
    <dgm:pt modelId="{B2D364A3-4F04-4A58-83C5-943EFAEBA9D7}" type="pres">
      <dgm:prSet presAssocID="{5765A731-F068-495C-ADDC-8975DD0AF626}" presName="rootComposite" presStyleCnt="0"/>
      <dgm:spPr/>
    </dgm:pt>
    <dgm:pt modelId="{D71C98D0-CD45-44E0-8F0D-24712D6383F0}" type="pres">
      <dgm:prSet presAssocID="{5765A731-F068-495C-ADDC-8975DD0AF626}" presName="rootText" presStyleLbl="node2" presStyleIdx="3" presStyleCnt="6" custScaleX="1265722" custScaleY="783184" custLinFactNeighborX="76012" custLinFactNeighborY="97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44B7F4-9A0C-4FA1-BEF2-EE1D4D2CA062}" type="pres">
      <dgm:prSet presAssocID="{5765A731-F068-495C-ADDC-8975DD0AF626}" presName="rootConnector" presStyleLbl="node2" presStyleIdx="3" presStyleCnt="6"/>
      <dgm:spPr/>
      <dgm:t>
        <a:bodyPr/>
        <a:lstStyle/>
        <a:p>
          <a:endParaRPr lang="en-US"/>
        </a:p>
      </dgm:t>
    </dgm:pt>
    <dgm:pt modelId="{F8A1F73C-B736-4226-B371-90688AA3650A}" type="pres">
      <dgm:prSet presAssocID="{5765A731-F068-495C-ADDC-8975DD0AF626}" presName="hierChild4" presStyleCnt="0"/>
      <dgm:spPr/>
    </dgm:pt>
    <dgm:pt modelId="{694CC072-69CF-45A3-8047-2E85CD420E3B}" type="pres">
      <dgm:prSet presAssocID="{5765A731-F068-495C-ADDC-8975DD0AF626}" presName="hierChild5" presStyleCnt="0"/>
      <dgm:spPr/>
    </dgm:pt>
    <dgm:pt modelId="{B0B2E57F-45B2-412F-9D0C-420DF00EF869}" type="pres">
      <dgm:prSet presAssocID="{84E968CD-C34A-4A28-A78A-5C7A17A4E414}" presName="Name50" presStyleLbl="parChTrans1D2" presStyleIdx="4" presStyleCnt="6"/>
      <dgm:spPr/>
      <dgm:t>
        <a:bodyPr/>
        <a:lstStyle/>
        <a:p>
          <a:endParaRPr lang="en-US"/>
        </a:p>
      </dgm:t>
    </dgm:pt>
    <dgm:pt modelId="{BEE2EBBE-0CDC-4E24-956E-99BDAB2440B3}" type="pres">
      <dgm:prSet presAssocID="{1A0B2925-9C54-4A54-85BE-CA9BB3087CA7}" presName="hierRoot2" presStyleCnt="0">
        <dgm:presLayoutVars>
          <dgm:hierBranch val="init"/>
        </dgm:presLayoutVars>
      </dgm:prSet>
      <dgm:spPr/>
    </dgm:pt>
    <dgm:pt modelId="{DC1E2BBE-DA72-4561-9BDB-DD28188D543F}" type="pres">
      <dgm:prSet presAssocID="{1A0B2925-9C54-4A54-85BE-CA9BB3087CA7}" presName="rootComposite" presStyleCnt="0"/>
      <dgm:spPr/>
    </dgm:pt>
    <dgm:pt modelId="{6E03FD3C-BEE7-41AB-9FFB-F4D77CE0DBE2}" type="pres">
      <dgm:prSet presAssocID="{1A0B2925-9C54-4A54-85BE-CA9BB3087CA7}" presName="rootText" presStyleLbl="node2" presStyleIdx="4" presStyleCnt="6" custScaleX="2000000" custScaleY="935457" custLinFactY="23395" custLinFactNeighborX="9514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CD687-3DDD-43C9-A809-C670CE97DA1B}" type="pres">
      <dgm:prSet presAssocID="{1A0B2925-9C54-4A54-85BE-CA9BB3087CA7}" presName="rootConnector" presStyleLbl="node2" presStyleIdx="4" presStyleCnt="6"/>
      <dgm:spPr/>
      <dgm:t>
        <a:bodyPr/>
        <a:lstStyle/>
        <a:p>
          <a:endParaRPr lang="en-US"/>
        </a:p>
      </dgm:t>
    </dgm:pt>
    <dgm:pt modelId="{1203C615-83E8-401A-B97A-607CE799253F}" type="pres">
      <dgm:prSet presAssocID="{1A0B2925-9C54-4A54-85BE-CA9BB3087CA7}" presName="hierChild4" presStyleCnt="0"/>
      <dgm:spPr/>
    </dgm:pt>
    <dgm:pt modelId="{5D628C51-9108-4D31-BBE6-8D89472082C9}" type="pres">
      <dgm:prSet presAssocID="{1A0B2925-9C54-4A54-85BE-CA9BB3087CA7}" presName="hierChild5" presStyleCnt="0"/>
      <dgm:spPr/>
    </dgm:pt>
    <dgm:pt modelId="{FF6B898B-0C7F-4A29-B6D2-A8FF553C4D22}" type="pres">
      <dgm:prSet presAssocID="{2CC891C7-C91E-42DB-A339-A9E2D3B25987}" presName="Name50" presStyleLbl="parChTrans1D2" presStyleIdx="5" presStyleCnt="6"/>
      <dgm:spPr/>
      <dgm:t>
        <a:bodyPr/>
        <a:lstStyle/>
        <a:p>
          <a:endParaRPr lang="en-US"/>
        </a:p>
      </dgm:t>
    </dgm:pt>
    <dgm:pt modelId="{E0C4F50F-E25D-4ACB-A337-4F133B9C62CB}" type="pres">
      <dgm:prSet presAssocID="{2E172438-30F4-4784-99C2-F8994BB684DE}" presName="hierRoot2" presStyleCnt="0">
        <dgm:presLayoutVars>
          <dgm:hierBranch val="init"/>
        </dgm:presLayoutVars>
      </dgm:prSet>
      <dgm:spPr/>
    </dgm:pt>
    <dgm:pt modelId="{81211EA3-240D-4778-B328-9B00D824BF43}" type="pres">
      <dgm:prSet presAssocID="{2E172438-30F4-4784-99C2-F8994BB684DE}" presName="rootComposite" presStyleCnt="0"/>
      <dgm:spPr/>
    </dgm:pt>
    <dgm:pt modelId="{81990ED0-4D29-4B0F-83D7-3BA295065E23}" type="pres">
      <dgm:prSet presAssocID="{2E172438-30F4-4784-99C2-F8994BB684DE}" presName="rootText" presStyleLbl="node2" presStyleIdx="5" presStyleCnt="6" custScaleX="2000000" custScaleY="883218" custLinFactY="92998" custLinFactNeighborX="7962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AE687-89CE-42DB-A29B-D7F2A82B45AD}" type="pres">
      <dgm:prSet presAssocID="{2E172438-30F4-4784-99C2-F8994BB684DE}" presName="rootConnector" presStyleLbl="node2" presStyleIdx="5" presStyleCnt="6"/>
      <dgm:spPr/>
      <dgm:t>
        <a:bodyPr/>
        <a:lstStyle/>
        <a:p>
          <a:endParaRPr lang="en-US"/>
        </a:p>
      </dgm:t>
    </dgm:pt>
    <dgm:pt modelId="{985FE848-E4E0-47AD-A328-D8D0A2CA9D48}" type="pres">
      <dgm:prSet presAssocID="{2E172438-30F4-4784-99C2-F8994BB684DE}" presName="hierChild4" presStyleCnt="0"/>
      <dgm:spPr/>
    </dgm:pt>
    <dgm:pt modelId="{6B47744D-5EDE-4688-A68B-4FBED5BDB8AD}" type="pres">
      <dgm:prSet presAssocID="{2E172438-30F4-4784-99C2-F8994BB684DE}" presName="hierChild5" presStyleCnt="0"/>
      <dgm:spPr/>
    </dgm:pt>
    <dgm:pt modelId="{A9DD5021-1541-4142-8046-3AAC42579B88}" type="pres">
      <dgm:prSet presAssocID="{D335C6E8-DB90-470E-BFB1-E22F18D450F9}" presName="hierChild3" presStyleCnt="0"/>
      <dgm:spPr/>
    </dgm:pt>
    <dgm:pt modelId="{6DCBD6A3-8898-499D-B35B-E1F8081D5F2B}" type="pres">
      <dgm:prSet presAssocID="{3A8E4ED3-BED2-4D19-BB5B-18066BDD576B}" presName="hierRoot1" presStyleCnt="0">
        <dgm:presLayoutVars>
          <dgm:hierBranch val="init"/>
        </dgm:presLayoutVars>
      </dgm:prSet>
      <dgm:spPr/>
    </dgm:pt>
    <dgm:pt modelId="{CF8B018D-4707-4E63-B1E7-8603B574F818}" type="pres">
      <dgm:prSet presAssocID="{3A8E4ED3-BED2-4D19-BB5B-18066BDD576B}" presName="rootComposite1" presStyleCnt="0"/>
      <dgm:spPr/>
    </dgm:pt>
    <dgm:pt modelId="{41A2F5D2-29B3-4503-9389-A2DF6ABE0C53}" type="pres">
      <dgm:prSet presAssocID="{3A8E4ED3-BED2-4D19-BB5B-18066BDD576B}" presName="rootText1" presStyleLbl="node0" presStyleIdx="1" presStyleCnt="3" custScaleX="2000000" custScaleY="1749400" custLinFactX="200000" custLinFactY="-500000" custLinFactNeighborX="218999" custLinFactNeighborY="-578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F8F19-7EE1-40D8-9A92-9BA1831AE9E4}" type="pres">
      <dgm:prSet presAssocID="{3A8E4ED3-BED2-4D19-BB5B-18066BDD576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37C6C5-E52D-4B43-8D59-D7E4DE337E13}" type="pres">
      <dgm:prSet presAssocID="{3A8E4ED3-BED2-4D19-BB5B-18066BDD576B}" presName="hierChild2" presStyleCnt="0"/>
      <dgm:spPr/>
    </dgm:pt>
    <dgm:pt modelId="{353867D6-998D-41E3-A2EB-CF1A55D25EB3}" type="pres">
      <dgm:prSet presAssocID="{3A8E4ED3-BED2-4D19-BB5B-18066BDD576B}" presName="hierChild3" presStyleCnt="0"/>
      <dgm:spPr/>
    </dgm:pt>
    <dgm:pt modelId="{520DABF3-158F-423C-990A-6AA6419C9960}" type="pres">
      <dgm:prSet presAssocID="{7F6AF075-D832-44E3-9527-A495363CBB7E}" presName="hierRoot1" presStyleCnt="0">
        <dgm:presLayoutVars>
          <dgm:hierBranch val="init"/>
        </dgm:presLayoutVars>
      </dgm:prSet>
      <dgm:spPr/>
    </dgm:pt>
    <dgm:pt modelId="{5A38851F-8D77-46B2-ACF6-069333E95D11}" type="pres">
      <dgm:prSet presAssocID="{7F6AF075-D832-44E3-9527-A495363CBB7E}" presName="rootComposite1" presStyleCnt="0"/>
      <dgm:spPr/>
    </dgm:pt>
    <dgm:pt modelId="{BCEAE4B1-04BA-4F73-B565-C29BBFC2BD6C}" type="pres">
      <dgm:prSet presAssocID="{7F6AF075-D832-44E3-9527-A495363CBB7E}" presName="rootText1" presStyleLbl="node0" presStyleIdx="2" presStyleCnt="3" custScaleX="2000000" custScaleY="2000000" custLinFactX="-402286" custLinFactY="1200000" custLinFactNeighborX="-500000" custLinFactNeighborY="1224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8E9558-7541-4F79-81A9-CD6AC135EFC5}" type="pres">
      <dgm:prSet presAssocID="{7F6AF075-D832-44E3-9527-A495363CBB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6D8CD1-9F90-4700-BD9D-05E7309C9103}" type="pres">
      <dgm:prSet presAssocID="{7F6AF075-D832-44E3-9527-A495363CBB7E}" presName="hierChild2" presStyleCnt="0"/>
      <dgm:spPr/>
    </dgm:pt>
    <dgm:pt modelId="{A6F7F5C8-6C74-424A-92B5-A1FB0494740E}" type="pres">
      <dgm:prSet presAssocID="{7F6AF075-D832-44E3-9527-A495363CBB7E}" presName="hierChild3" presStyleCnt="0"/>
      <dgm:spPr/>
    </dgm:pt>
  </dgm:ptLst>
  <dgm:cxnLst>
    <dgm:cxn modelId="{5A521352-25F4-4257-B3A8-BBA89EE882A7}" type="presOf" srcId="{3A8E4ED3-BED2-4D19-BB5B-18066BDD576B}" destId="{41A2F5D2-29B3-4503-9389-A2DF6ABE0C53}" srcOrd="0" destOrd="0" presId="urn:microsoft.com/office/officeart/2005/8/layout/orgChart1"/>
    <dgm:cxn modelId="{0983CF7D-C0E6-4234-AC31-9C4E041D25A8}" type="presOf" srcId="{E5212D28-8759-4B27-AB1B-0AB441357B1D}" destId="{8EBC6D4A-9E84-4EE5-AD7B-BF12E1AA6436}" srcOrd="1" destOrd="0" presId="urn:microsoft.com/office/officeart/2005/8/layout/orgChart1"/>
    <dgm:cxn modelId="{59BD8F31-4301-4885-BB1A-94467E9C3AE9}" srcId="{D335C6E8-DB90-470E-BFB1-E22F18D450F9}" destId="{5765A731-F068-495C-ADDC-8975DD0AF626}" srcOrd="3" destOrd="0" parTransId="{7AF9841A-D98B-4EBE-81B6-700D610A26D3}" sibTransId="{B4D2DDA2-8CED-4ACD-8FBE-C5AE03623034}"/>
    <dgm:cxn modelId="{CBF7CBC5-7CBC-40DF-BEA1-38C413391E8C}" srcId="{D335C6E8-DB90-470E-BFB1-E22F18D450F9}" destId="{1A0B2925-9C54-4A54-85BE-CA9BB3087CA7}" srcOrd="4" destOrd="0" parTransId="{84E968CD-C34A-4A28-A78A-5C7A17A4E414}" sibTransId="{77C7278E-667B-4365-85D3-E1446C9C863F}"/>
    <dgm:cxn modelId="{BE3A71DE-7815-4A2E-BC82-A0FC60400F63}" type="presOf" srcId="{328E1F62-5015-43C0-A08D-E66E89D1DCEA}" destId="{9F1927EA-7778-4F17-A8F0-DFCA5750CCED}" srcOrd="0" destOrd="0" presId="urn:microsoft.com/office/officeart/2005/8/layout/orgChart1"/>
    <dgm:cxn modelId="{4B68ED56-4C71-48B8-B137-5610D5904FB6}" type="presOf" srcId="{5765A731-F068-495C-ADDC-8975DD0AF626}" destId="{D71C98D0-CD45-44E0-8F0D-24712D6383F0}" srcOrd="0" destOrd="0" presId="urn:microsoft.com/office/officeart/2005/8/layout/orgChart1"/>
    <dgm:cxn modelId="{B4122997-06B5-483F-B243-867B438D50BF}" type="presOf" srcId="{39B52C77-5E69-423D-9510-20494ED52AEF}" destId="{E9FC2D73-66AE-42AC-ACDE-8A9BAA12B50B}" srcOrd="0" destOrd="0" presId="urn:microsoft.com/office/officeart/2005/8/layout/orgChart1"/>
    <dgm:cxn modelId="{EB4B31B9-2C50-4821-87AE-477E6AA7656F}" type="presOf" srcId="{D335C6E8-DB90-470E-BFB1-E22F18D450F9}" destId="{3A545611-8194-4BDB-8144-20621822F117}" srcOrd="0" destOrd="0" presId="urn:microsoft.com/office/officeart/2005/8/layout/orgChart1"/>
    <dgm:cxn modelId="{09FE505C-90E8-44A5-8B18-A68A325780F3}" type="presOf" srcId="{84E968CD-C34A-4A28-A78A-5C7A17A4E414}" destId="{B0B2E57F-45B2-412F-9D0C-420DF00EF869}" srcOrd="0" destOrd="0" presId="urn:microsoft.com/office/officeart/2005/8/layout/orgChart1"/>
    <dgm:cxn modelId="{2977793A-A367-4731-9C33-CA57979C7ECD}" type="presOf" srcId="{C2FED64E-2EA0-4FB0-9E5A-33E12EC9086B}" destId="{E112E524-209B-4AD4-BC2C-08E21C8774F7}" srcOrd="0" destOrd="0" presId="urn:microsoft.com/office/officeart/2005/8/layout/orgChart1"/>
    <dgm:cxn modelId="{9F36972B-70CE-41A7-81AF-9CD75FB96B75}" srcId="{39B52C77-5E69-423D-9510-20494ED52AEF}" destId="{3A8E4ED3-BED2-4D19-BB5B-18066BDD576B}" srcOrd="1" destOrd="0" parTransId="{DCD1F32E-0470-4958-95BC-BC9175454E19}" sibTransId="{9C27F86F-E970-4B3C-9FE1-92606715CCB9}"/>
    <dgm:cxn modelId="{7CB07E77-FED5-401E-BE35-CCDD8E73F1B8}" type="presOf" srcId="{2E172438-30F4-4784-99C2-F8994BB684DE}" destId="{089AE687-89CE-42DB-A29B-D7F2A82B45AD}" srcOrd="1" destOrd="0" presId="urn:microsoft.com/office/officeart/2005/8/layout/orgChart1"/>
    <dgm:cxn modelId="{0DFFECFA-1295-4081-9BC4-A1F19430229D}" type="presOf" srcId="{8E610D81-5CED-491E-9ABE-D7510A54178E}" destId="{89A1A637-B379-4109-81C2-729345B42FF4}" srcOrd="0" destOrd="0" presId="urn:microsoft.com/office/officeart/2005/8/layout/orgChart1"/>
    <dgm:cxn modelId="{40C5B445-2E57-4191-B7BD-FD14F4E92C80}" type="presOf" srcId="{1A0B2925-9C54-4A54-85BE-CA9BB3087CA7}" destId="{C40CD687-3DDD-43C9-A809-C670CE97DA1B}" srcOrd="1" destOrd="0" presId="urn:microsoft.com/office/officeart/2005/8/layout/orgChart1"/>
    <dgm:cxn modelId="{831D081C-E70B-4A31-A9F6-7E93B30BC6A8}" srcId="{39B52C77-5E69-423D-9510-20494ED52AEF}" destId="{7F6AF075-D832-44E3-9527-A495363CBB7E}" srcOrd="2" destOrd="0" parTransId="{89660F70-A3D9-48D1-8EB1-769C43CEB8D6}" sibTransId="{933ECB5E-8504-49E7-B6E1-1A98DE237510}"/>
    <dgm:cxn modelId="{4AA04D78-872C-40C9-964F-0814A2890719}" type="presOf" srcId="{2E172438-30F4-4784-99C2-F8994BB684DE}" destId="{81990ED0-4D29-4B0F-83D7-3BA295065E23}" srcOrd="0" destOrd="0" presId="urn:microsoft.com/office/officeart/2005/8/layout/orgChart1"/>
    <dgm:cxn modelId="{87BBABBC-2976-4FC2-976F-3AB17A298CBA}" srcId="{D335C6E8-DB90-470E-BFB1-E22F18D450F9}" destId="{328E1F62-5015-43C0-A08D-E66E89D1DCEA}" srcOrd="2" destOrd="0" parTransId="{190BF57C-9765-46C3-94DC-9B6AF18A1AF0}" sibTransId="{2DDAD561-A23E-4F10-B1F5-EB17EA3A2893}"/>
    <dgm:cxn modelId="{D23371A4-480F-4949-BE9F-0E717805AE29}" type="presOf" srcId="{1A0B2925-9C54-4A54-85BE-CA9BB3087CA7}" destId="{6E03FD3C-BEE7-41AB-9FFB-F4D77CE0DBE2}" srcOrd="0" destOrd="0" presId="urn:microsoft.com/office/officeart/2005/8/layout/orgChart1"/>
    <dgm:cxn modelId="{B14945C5-8BD0-4B6B-9CFA-35E83115CFD5}" type="presOf" srcId="{7F6AF075-D832-44E3-9527-A495363CBB7E}" destId="{B38E9558-7541-4F79-81A9-CD6AC135EFC5}" srcOrd="1" destOrd="0" presId="urn:microsoft.com/office/officeart/2005/8/layout/orgChart1"/>
    <dgm:cxn modelId="{2CCF2F84-ECC6-4DA8-AB20-04E0D509418D}" type="presOf" srcId="{7F6AF075-D832-44E3-9527-A495363CBB7E}" destId="{BCEAE4B1-04BA-4F73-B565-C29BBFC2BD6C}" srcOrd="0" destOrd="0" presId="urn:microsoft.com/office/officeart/2005/8/layout/orgChart1"/>
    <dgm:cxn modelId="{6C640B33-A61E-4BC5-BAD0-2EFAE9AEB52F}" srcId="{D335C6E8-DB90-470E-BFB1-E22F18D450F9}" destId="{E5212D28-8759-4B27-AB1B-0AB441357B1D}" srcOrd="0" destOrd="0" parTransId="{C2FED64E-2EA0-4FB0-9E5A-33E12EC9086B}" sibTransId="{7D71B74F-9651-49CF-A281-75A57EF906E7}"/>
    <dgm:cxn modelId="{42111DCE-9FA4-4818-8077-8AE7F6137CEB}" type="presOf" srcId="{3A8E4ED3-BED2-4D19-BB5B-18066BDD576B}" destId="{8AAF8F19-7EE1-40D8-9A92-9BA1831AE9E4}" srcOrd="1" destOrd="0" presId="urn:microsoft.com/office/officeart/2005/8/layout/orgChart1"/>
    <dgm:cxn modelId="{041FFFCE-CE4C-454E-8695-872F411465DD}" type="presOf" srcId="{4CECEC79-C4AE-49B5-9CE4-8F207A32EFB4}" destId="{9FE3D3AB-EE24-4187-96E6-FC4C9083D223}" srcOrd="1" destOrd="0" presId="urn:microsoft.com/office/officeart/2005/8/layout/orgChart1"/>
    <dgm:cxn modelId="{41EB6EFC-6283-443B-9D88-A2E685A1E682}" type="presOf" srcId="{4CECEC79-C4AE-49B5-9CE4-8F207A32EFB4}" destId="{F3C58097-9B6C-4607-A259-93BDB3B94E15}" srcOrd="0" destOrd="0" presId="urn:microsoft.com/office/officeart/2005/8/layout/orgChart1"/>
    <dgm:cxn modelId="{9EA64152-32E3-47C0-89B0-22FD5D607003}" type="presOf" srcId="{5765A731-F068-495C-ADDC-8975DD0AF626}" destId="{D644B7F4-9A0C-4FA1-BEF2-EE1D4D2CA062}" srcOrd="1" destOrd="0" presId="urn:microsoft.com/office/officeart/2005/8/layout/orgChart1"/>
    <dgm:cxn modelId="{FE5CC1B0-1868-4472-AB29-FD74016DF8C2}" srcId="{D335C6E8-DB90-470E-BFB1-E22F18D450F9}" destId="{2E172438-30F4-4784-99C2-F8994BB684DE}" srcOrd="5" destOrd="0" parTransId="{2CC891C7-C91E-42DB-A339-A9E2D3B25987}" sibTransId="{2254621F-0482-4663-B201-674E00A71E82}"/>
    <dgm:cxn modelId="{4885A103-8546-4E9A-88D2-5174E89B3A58}" srcId="{D335C6E8-DB90-470E-BFB1-E22F18D450F9}" destId="{4CECEC79-C4AE-49B5-9CE4-8F207A32EFB4}" srcOrd="1" destOrd="0" parTransId="{8E610D81-5CED-491E-9ABE-D7510A54178E}" sibTransId="{B7DEC5BB-CAEC-4FED-859F-68EC691507B6}"/>
    <dgm:cxn modelId="{FC2FA2AB-29C6-4396-B106-BC9B496292D7}" srcId="{39B52C77-5E69-423D-9510-20494ED52AEF}" destId="{D335C6E8-DB90-470E-BFB1-E22F18D450F9}" srcOrd="0" destOrd="0" parTransId="{BF4ECD48-2DA5-48B9-873E-03E6777B4E4A}" sibTransId="{EAFBE94A-D263-49E9-853E-9CBEA6A13B3D}"/>
    <dgm:cxn modelId="{DB4C07D9-3838-4010-A298-4CFD4999919F}" type="presOf" srcId="{2CC891C7-C91E-42DB-A339-A9E2D3B25987}" destId="{FF6B898B-0C7F-4A29-B6D2-A8FF553C4D22}" srcOrd="0" destOrd="0" presId="urn:microsoft.com/office/officeart/2005/8/layout/orgChart1"/>
    <dgm:cxn modelId="{C3E4C43A-64C1-43BF-A98C-B6C3E31CA440}" type="presOf" srcId="{328E1F62-5015-43C0-A08D-E66E89D1DCEA}" destId="{BF9400FA-25A4-4E53-A95C-629E9A747BBB}" srcOrd="1" destOrd="0" presId="urn:microsoft.com/office/officeart/2005/8/layout/orgChart1"/>
    <dgm:cxn modelId="{27F2C125-0332-42A4-985D-7A5CE7C5333E}" type="presOf" srcId="{7AF9841A-D98B-4EBE-81B6-700D610A26D3}" destId="{8A34A2E8-DB01-4C7B-9423-C88B4BED9475}" srcOrd="0" destOrd="0" presId="urn:microsoft.com/office/officeart/2005/8/layout/orgChart1"/>
    <dgm:cxn modelId="{44C73B68-6345-4146-9802-8064F18858F1}" type="presOf" srcId="{D335C6E8-DB90-470E-BFB1-E22F18D450F9}" destId="{B5B61AFF-1275-433D-A603-B63A55AF4355}" srcOrd="1" destOrd="0" presId="urn:microsoft.com/office/officeart/2005/8/layout/orgChart1"/>
    <dgm:cxn modelId="{28A800A2-B632-4D41-87C4-E24396BE4A7F}" type="presOf" srcId="{190BF57C-9765-46C3-94DC-9B6AF18A1AF0}" destId="{2B8A2472-ABDA-466F-B698-CF8A69CB0885}" srcOrd="0" destOrd="0" presId="urn:microsoft.com/office/officeart/2005/8/layout/orgChart1"/>
    <dgm:cxn modelId="{0F5A11A7-E9C1-4F50-8DEB-9F63550179E0}" type="presOf" srcId="{E5212D28-8759-4B27-AB1B-0AB441357B1D}" destId="{49E70194-5CBA-4447-92C5-0172B3DFEED2}" srcOrd="0" destOrd="0" presId="urn:microsoft.com/office/officeart/2005/8/layout/orgChart1"/>
    <dgm:cxn modelId="{57B0755B-AD89-4201-8FD2-C6AC26E2A44A}" type="presParOf" srcId="{E9FC2D73-66AE-42AC-ACDE-8A9BAA12B50B}" destId="{71178BC9-65F9-4EC1-824A-F9C6A69C24BE}" srcOrd="0" destOrd="0" presId="urn:microsoft.com/office/officeart/2005/8/layout/orgChart1"/>
    <dgm:cxn modelId="{F8C403D0-7AB7-46DE-8BDC-AC3E47C9046D}" type="presParOf" srcId="{71178BC9-65F9-4EC1-824A-F9C6A69C24BE}" destId="{294B2322-9C9A-4BAA-8053-7BC0E6D41E9B}" srcOrd="0" destOrd="0" presId="urn:microsoft.com/office/officeart/2005/8/layout/orgChart1"/>
    <dgm:cxn modelId="{78495CC0-25E4-477C-A67A-EC43F3DAAC44}" type="presParOf" srcId="{294B2322-9C9A-4BAA-8053-7BC0E6D41E9B}" destId="{3A545611-8194-4BDB-8144-20621822F117}" srcOrd="0" destOrd="0" presId="urn:microsoft.com/office/officeart/2005/8/layout/orgChart1"/>
    <dgm:cxn modelId="{85F9162E-4155-464A-A09E-DC595B3BECC8}" type="presParOf" srcId="{294B2322-9C9A-4BAA-8053-7BC0E6D41E9B}" destId="{B5B61AFF-1275-433D-A603-B63A55AF4355}" srcOrd="1" destOrd="0" presId="urn:microsoft.com/office/officeart/2005/8/layout/orgChart1"/>
    <dgm:cxn modelId="{DB885D61-D4B3-4FEC-8D3E-B577521E6007}" type="presParOf" srcId="{71178BC9-65F9-4EC1-824A-F9C6A69C24BE}" destId="{687294DF-474D-417C-BA23-0FDF69A9AAE5}" srcOrd="1" destOrd="0" presId="urn:microsoft.com/office/officeart/2005/8/layout/orgChart1"/>
    <dgm:cxn modelId="{D9D2641D-3763-476F-B719-FA61A0F7BCE4}" type="presParOf" srcId="{687294DF-474D-417C-BA23-0FDF69A9AAE5}" destId="{E112E524-209B-4AD4-BC2C-08E21C8774F7}" srcOrd="0" destOrd="0" presId="urn:microsoft.com/office/officeart/2005/8/layout/orgChart1"/>
    <dgm:cxn modelId="{61FDEB4E-A616-49DF-BAE0-D33C27299356}" type="presParOf" srcId="{687294DF-474D-417C-BA23-0FDF69A9AAE5}" destId="{3F27CFAA-D06A-4FC4-810A-D3C045056649}" srcOrd="1" destOrd="0" presId="urn:microsoft.com/office/officeart/2005/8/layout/orgChart1"/>
    <dgm:cxn modelId="{51A589D1-1B66-4885-82B0-725B316B3873}" type="presParOf" srcId="{3F27CFAA-D06A-4FC4-810A-D3C045056649}" destId="{9AE3D992-B226-4041-AEC2-533F79A055D0}" srcOrd="0" destOrd="0" presId="urn:microsoft.com/office/officeart/2005/8/layout/orgChart1"/>
    <dgm:cxn modelId="{C52859C2-6659-4458-BDCD-28EE169319E0}" type="presParOf" srcId="{9AE3D992-B226-4041-AEC2-533F79A055D0}" destId="{49E70194-5CBA-4447-92C5-0172B3DFEED2}" srcOrd="0" destOrd="0" presId="urn:microsoft.com/office/officeart/2005/8/layout/orgChart1"/>
    <dgm:cxn modelId="{2892A05B-F6AF-4FE3-9EE1-9F4324FDF525}" type="presParOf" srcId="{9AE3D992-B226-4041-AEC2-533F79A055D0}" destId="{8EBC6D4A-9E84-4EE5-AD7B-BF12E1AA6436}" srcOrd="1" destOrd="0" presId="urn:microsoft.com/office/officeart/2005/8/layout/orgChart1"/>
    <dgm:cxn modelId="{26D263A3-3C47-429D-B4E1-F7DE336207D9}" type="presParOf" srcId="{3F27CFAA-D06A-4FC4-810A-D3C045056649}" destId="{7578A7F9-67D1-4691-AEF6-FDB99B976EC1}" srcOrd="1" destOrd="0" presId="urn:microsoft.com/office/officeart/2005/8/layout/orgChart1"/>
    <dgm:cxn modelId="{88F5B9BC-5ED3-4794-A080-AF7AAE5BFC66}" type="presParOf" srcId="{3F27CFAA-D06A-4FC4-810A-D3C045056649}" destId="{19252F68-01A5-49BB-B50A-04210DEBBB05}" srcOrd="2" destOrd="0" presId="urn:microsoft.com/office/officeart/2005/8/layout/orgChart1"/>
    <dgm:cxn modelId="{CCA1BCA5-5A46-46A1-8921-66EF0CFC7B80}" type="presParOf" srcId="{687294DF-474D-417C-BA23-0FDF69A9AAE5}" destId="{89A1A637-B379-4109-81C2-729345B42FF4}" srcOrd="2" destOrd="0" presId="urn:microsoft.com/office/officeart/2005/8/layout/orgChart1"/>
    <dgm:cxn modelId="{91D8669C-49E7-4FDD-8A3E-1C57AB67A6AC}" type="presParOf" srcId="{687294DF-474D-417C-BA23-0FDF69A9AAE5}" destId="{1BB0B2BC-0CBA-4BFC-AC21-049BC79F5DF4}" srcOrd="3" destOrd="0" presId="urn:microsoft.com/office/officeart/2005/8/layout/orgChart1"/>
    <dgm:cxn modelId="{F5A5FA3B-9157-4CC6-B1CF-A931B50BEF00}" type="presParOf" srcId="{1BB0B2BC-0CBA-4BFC-AC21-049BC79F5DF4}" destId="{F5E45FEB-5E51-4569-8872-3EADD2E8ED27}" srcOrd="0" destOrd="0" presId="urn:microsoft.com/office/officeart/2005/8/layout/orgChart1"/>
    <dgm:cxn modelId="{F54CF406-0A19-4CEA-93B6-70222A2A5722}" type="presParOf" srcId="{F5E45FEB-5E51-4569-8872-3EADD2E8ED27}" destId="{F3C58097-9B6C-4607-A259-93BDB3B94E15}" srcOrd="0" destOrd="0" presId="urn:microsoft.com/office/officeart/2005/8/layout/orgChart1"/>
    <dgm:cxn modelId="{0131744F-C2B1-4BBD-A52C-0C2E3BDDCDDF}" type="presParOf" srcId="{F5E45FEB-5E51-4569-8872-3EADD2E8ED27}" destId="{9FE3D3AB-EE24-4187-96E6-FC4C9083D223}" srcOrd="1" destOrd="0" presId="urn:microsoft.com/office/officeart/2005/8/layout/orgChart1"/>
    <dgm:cxn modelId="{6B20FE06-3E3C-49A2-B153-AAD77DE07033}" type="presParOf" srcId="{1BB0B2BC-0CBA-4BFC-AC21-049BC79F5DF4}" destId="{81F6994E-E1F6-45C5-9538-196110CE6CC6}" srcOrd="1" destOrd="0" presId="urn:microsoft.com/office/officeart/2005/8/layout/orgChart1"/>
    <dgm:cxn modelId="{C26A27D2-9E34-4F95-A24C-7947F278758C}" type="presParOf" srcId="{1BB0B2BC-0CBA-4BFC-AC21-049BC79F5DF4}" destId="{8E6868DD-5014-467D-987A-0F1D89715E7E}" srcOrd="2" destOrd="0" presId="urn:microsoft.com/office/officeart/2005/8/layout/orgChart1"/>
    <dgm:cxn modelId="{578A9990-C224-461F-908E-42F68037AFEF}" type="presParOf" srcId="{687294DF-474D-417C-BA23-0FDF69A9AAE5}" destId="{2B8A2472-ABDA-466F-B698-CF8A69CB0885}" srcOrd="4" destOrd="0" presId="urn:microsoft.com/office/officeart/2005/8/layout/orgChart1"/>
    <dgm:cxn modelId="{62329464-D4FB-4F80-88F3-4656AE47CE1B}" type="presParOf" srcId="{687294DF-474D-417C-BA23-0FDF69A9AAE5}" destId="{0A5A3099-2C5A-4623-915C-E35A041073D2}" srcOrd="5" destOrd="0" presId="urn:microsoft.com/office/officeart/2005/8/layout/orgChart1"/>
    <dgm:cxn modelId="{AE1C4E9F-4C24-46FD-BF41-3CE024C88B74}" type="presParOf" srcId="{0A5A3099-2C5A-4623-915C-E35A041073D2}" destId="{D6981942-F72A-4D92-A2B4-A66773113F78}" srcOrd="0" destOrd="0" presId="urn:microsoft.com/office/officeart/2005/8/layout/orgChart1"/>
    <dgm:cxn modelId="{96BE8D7A-F63A-4563-A92A-868042614FAF}" type="presParOf" srcId="{D6981942-F72A-4D92-A2B4-A66773113F78}" destId="{9F1927EA-7778-4F17-A8F0-DFCA5750CCED}" srcOrd="0" destOrd="0" presId="urn:microsoft.com/office/officeart/2005/8/layout/orgChart1"/>
    <dgm:cxn modelId="{E198ADE7-FF99-406E-ACFF-18A86D273DEA}" type="presParOf" srcId="{D6981942-F72A-4D92-A2B4-A66773113F78}" destId="{BF9400FA-25A4-4E53-A95C-629E9A747BBB}" srcOrd="1" destOrd="0" presId="urn:microsoft.com/office/officeart/2005/8/layout/orgChart1"/>
    <dgm:cxn modelId="{617D1918-9993-4BB9-BAD1-3932944CAA04}" type="presParOf" srcId="{0A5A3099-2C5A-4623-915C-E35A041073D2}" destId="{D8EA71BB-59C1-4325-9980-FB0E442A3643}" srcOrd="1" destOrd="0" presId="urn:microsoft.com/office/officeart/2005/8/layout/orgChart1"/>
    <dgm:cxn modelId="{45FA8C9F-508D-4BAB-9878-5AEA7CDF5607}" type="presParOf" srcId="{0A5A3099-2C5A-4623-915C-E35A041073D2}" destId="{44AB0BC7-9CDA-4B7E-AB2A-568EB8FBB6A8}" srcOrd="2" destOrd="0" presId="urn:microsoft.com/office/officeart/2005/8/layout/orgChart1"/>
    <dgm:cxn modelId="{6D5360B5-FACA-40D2-BD3B-17DDF4D49F7D}" type="presParOf" srcId="{687294DF-474D-417C-BA23-0FDF69A9AAE5}" destId="{8A34A2E8-DB01-4C7B-9423-C88B4BED9475}" srcOrd="6" destOrd="0" presId="urn:microsoft.com/office/officeart/2005/8/layout/orgChart1"/>
    <dgm:cxn modelId="{9DD47474-A8D8-4AD8-B91D-92CA80073C27}" type="presParOf" srcId="{687294DF-474D-417C-BA23-0FDF69A9AAE5}" destId="{8928BF66-1AF0-4686-B009-9BAD71B9AA32}" srcOrd="7" destOrd="0" presId="urn:microsoft.com/office/officeart/2005/8/layout/orgChart1"/>
    <dgm:cxn modelId="{01319603-5A62-4B8E-8789-61F62C256612}" type="presParOf" srcId="{8928BF66-1AF0-4686-B009-9BAD71B9AA32}" destId="{B2D364A3-4F04-4A58-83C5-943EFAEBA9D7}" srcOrd="0" destOrd="0" presId="urn:microsoft.com/office/officeart/2005/8/layout/orgChart1"/>
    <dgm:cxn modelId="{075F1673-B3DA-4184-BCD1-E88C19D5E9F7}" type="presParOf" srcId="{B2D364A3-4F04-4A58-83C5-943EFAEBA9D7}" destId="{D71C98D0-CD45-44E0-8F0D-24712D6383F0}" srcOrd="0" destOrd="0" presId="urn:microsoft.com/office/officeart/2005/8/layout/orgChart1"/>
    <dgm:cxn modelId="{62AF3BE8-1655-4B36-90D7-A4420A645DF4}" type="presParOf" srcId="{B2D364A3-4F04-4A58-83C5-943EFAEBA9D7}" destId="{D644B7F4-9A0C-4FA1-BEF2-EE1D4D2CA062}" srcOrd="1" destOrd="0" presId="urn:microsoft.com/office/officeart/2005/8/layout/orgChart1"/>
    <dgm:cxn modelId="{B327FFDC-1A3B-4597-9AA6-76AA90782241}" type="presParOf" srcId="{8928BF66-1AF0-4686-B009-9BAD71B9AA32}" destId="{F8A1F73C-B736-4226-B371-90688AA3650A}" srcOrd="1" destOrd="0" presId="urn:microsoft.com/office/officeart/2005/8/layout/orgChart1"/>
    <dgm:cxn modelId="{E8059A34-27C8-4D0E-BF0D-E6D4C707F9CB}" type="presParOf" srcId="{8928BF66-1AF0-4686-B009-9BAD71B9AA32}" destId="{694CC072-69CF-45A3-8047-2E85CD420E3B}" srcOrd="2" destOrd="0" presId="urn:microsoft.com/office/officeart/2005/8/layout/orgChart1"/>
    <dgm:cxn modelId="{0E8D5164-C9BB-427B-BEBF-1F3E76AA443D}" type="presParOf" srcId="{687294DF-474D-417C-BA23-0FDF69A9AAE5}" destId="{B0B2E57F-45B2-412F-9D0C-420DF00EF869}" srcOrd="8" destOrd="0" presId="urn:microsoft.com/office/officeart/2005/8/layout/orgChart1"/>
    <dgm:cxn modelId="{34DCDB95-001C-4B69-8664-A00603CCD3A3}" type="presParOf" srcId="{687294DF-474D-417C-BA23-0FDF69A9AAE5}" destId="{BEE2EBBE-0CDC-4E24-956E-99BDAB2440B3}" srcOrd="9" destOrd="0" presId="urn:microsoft.com/office/officeart/2005/8/layout/orgChart1"/>
    <dgm:cxn modelId="{0D036149-F077-4E99-A663-4D47020D44DA}" type="presParOf" srcId="{BEE2EBBE-0CDC-4E24-956E-99BDAB2440B3}" destId="{DC1E2BBE-DA72-4561-9BDB-DD28188D543F}" srcOrd="0" destOrd="0" presId="urn:microsoft.com/office/officeart/2005/8/layout/orgChart1"/>
    <dgm:cxn modelId="{AB7F8008-3736-481E-B420-5AE17FF32CBE}" type="presParOf" srcId="{DC1E2BBE-DA72-4561-9BDB-DD28188D543F}" destId="{6E03FD3C-BEE7-41AB-9FFB-F4D77CE0DBE2}" srcOrd="0" destOrd="0" presId="urn:microsoft.com/office/officeart/2005/8/layout/orgChart1"/>
    <dgm:cxn modelId="{677441BA-BA1F-414B-96E3-C3334DC1DEC1}" type="presParOf" srcId="{DC1E2BBE-DA72-4561-9BDB-DD28188D543F}" destId="{C40CD687-3DDD-43C9-A809-C670CE97DA1B}" srcOrd="1" destOrd="0" presId="urn:microsoft.com/office/officeart/2005/8/layout/orgChart1"/>
    <dgm:cxn modelId="{2326FCF3-E4B4-4193-BFE7-14E9FF42DCDF}" type="presParOf" srcId="{BEE2EBBE-0CDC-4E24-956E-99BDAB2440B3}" destId="{1203C615-83E8-401A-B97A-607CE799253F}" srcOrd="1" destOrd="0" presId="urn:microsoft.com/office/officeart/2005/8/layout/orgChart1"/>
    <dgm:cxn modelId="{2252A2FF-B4DA-485E-8803-DE2E05482B40}" type="presParOf" srcId="{BEE2EBBE-0CDC-4E24-956E-99BDAB2440B3}" destId="{5D628C51-9108-4D31-BBE6-8D89472082C9}" srcOrd="2" destOrd="0" presId="urn:microsoft.com/office/officeart/2005/8/layout/orgChart1"/>
    <dgm:cxn modelId="{260845A1-1777-4D46-93EA-FA37F7E8DEAB}" type="presParOf" srcId="{687294DF-474D-417C-BA23-0FDF69A9AAE5}" destId="{FF6B898B-0C7F-4A29-B6D2-A8FF553C4D22}" srcOrd="10" destOrd="0" presId="urn:microsoft.com/office/officeart/2005/8/layout/orgChart1"/>
    <dgm:cxn modelId="{4F35E623-139A-45C7-82BB-5ABA582DC6DB}" type="presParOf" srcId="{687294DF-474D-417C-BA23-0FDF69A9AAE5}" destId="{E0C4F50F-E25D-4ACB-A337-4F133B9C62CB}" srcOrd="11" destOrd="0" presId="urn:microsoft.com/office/officeart/2005/8/layout/orgChart1"/>
    <dgm:cxn modelId="{9B47EF22-2F5A-452A-8476-E984162BEF31}" type="presParOf" srcId="{E0C4F50F-E25D-4ACB-A337-4F133B9C62CB}" destId="{81211EA3-240D-4778-B328-9B00D824BF43}" srcOrd="0" destOrd="0" presId="urn:microsoft.com/office/officeart/2005/8/layout/orgChart1"/>
    <dgm:cxn modelId="{A4C3AEAF-6FCC-472B-9500-7E744226CE1D}" type="presParOf" srcId="{81211EA3-240D-4778-B328-9B00D824BF43}" destId="{81990ED0-4D29-4B0F-83D7-3BA295065E23}" srcOrd="0" destOrd="0" presId="urn:microsoft.com/office/officeart/2005/8/layout/orgChart1"/>
    <dgm:cxn modelId="{1615C287-E4B6-4AB0-81C0-6706A9BF772B}" type="presParOf" srcId="{81211EA3-240D-4778-B328-9B00D824BF43}" destId="{089AE687-89CE-42DB-A29B-D7F2A82B45AD}" srcOrd="1" destOrd="0" presId="urn:microsoft.com/office/officeart/2005/8/layout/orgChart1"/>
    <dgm:cxn modelId="{EB4785B0-9B96-4C92-BFF1-C32494769E1B}" type="presParOf" srcId="{E0C4F50F-E25D-4ACB-A337-4F133B9C62CB}" destId="{985FE848-E4E0-47AD-A328-D8D0A2CA9D48}" srcOrd="1" destOrd="0" presId="urn:microsoft.com/office/officeart/2005/8/layout/orgChart1"/>
    <dgm:cxn modelId="{6F9C01A9-74D7-4152-A8D8-A48E986A629C}" type="presParOf" srcId="{E0C4F50F-E25D-4ACB-A337-4F133B9C62CB}" destId="{6B47744D-5EDE-4688-A68B-4FBED5BDB8AD}" srcOrd="2" destOrd="0" presId="urn:microsoft.com/office/officeart/2005/8/layout/orgChart1"/>
    <dgm:cxn modelId="{13D931C7-652E-405D-88FB-18B15828D1C7}" type="presParOf" srcId="{71178BC9-65F9-4EC1-824A-F9C6A69C24BE}" destId="{A9DD5021-1541-4142-8046-3AAC42579B88}" srcOrd="2" destOrd="0" presId="urn:microsoft.com/office/officeart/2005/8/layout/orgChart1"/>
    <dgm:cxn modelId="{F6A248C0-F468-45F8-A1F0-75B6DDFCF547}" type="presParOf" srcId="{E9FC2D73-66AE-42AC-ACDE-8A9BAA12B50B}" destId="{6DCBD6A3-8898-499D-B35B-E1F8081D5F2B}" srcOrd="1" destOrd="0" presId="urn:microsoft.com/office/officeart/2005/8/layout/orgChart1"/>
    <dgm:cxn modelId="{8EA669C1-75E9-4308-85B1-9964BD91E6FB}" type="presParOf" srcId="{6DCBD6A3-8898-499D-B35B-E1F8081D5F2B}" destId="{CF8B018D-4707-4E63-B1E7-8603B574F818}" srcOrd="0" destOrd="0" presId="urn:microsoft.com/office/officeart/2005/8/layout/orgChart1"/>
    <dgm:cxn modelId="{1168551D-7A6F-4045-8FA6-227E8C60C965}" type="presParOf" srcId="{CF8B018D-4707-4E63-B1E7-8603B574F818}" destId="{41A2F5D2-29B3-4503-9389-A2DF6ABE0C53}" srcOrd="0" destOrd="0" presId="urn:microsoft.com/office/officeart/2005/8/layout/orgChart1"/>
    <dgm:cxn modelId="{1A52BA03-77EE-47AF-AAF0-DBD443D347C0}" type="presParOf" srcId="{CF8B018D-4707-4E63-B1E7-8603B574F818}" destId="{8AAF8F19-7EE1-40D8-9A92-9BA1831AE9E4}" srcOrd="1" destOrd="0" presId="urn:microsoft.com/office/officeart/2005/8/layout/orgChart1"/>
    <dgm:cxn modelId="{AE77B241-1EA2-441F-AA1F-E8BAAD06123A}" type="presParOf" srcId="{6DCBD6A3-8898-499D-B35B-E1F8081D5F2B}" destId="{A037C6C5-E52D-4B43-8D59-D7E4DE337E13}" srcOrd="1" destOrd="0" presId="urn:microsoft.com/office/officeart/2005/8/layout/orgChart1"/>
    <dgm:cxn modelId="{4338E8D4-CF3C-4423-96ED-11FD8C13E1FD}" type="presParOf" srcId="{6DCBD6A3-8898-499D-B35B-E1F8081D5F2B}" destId="{353867D6-998D-41E3-A2EB-CF1A55D25EB3}" srcOrd="2" destOrd="0" presId="urn:microsoft.com/office/officeart/2005/8/layout/orgChart1"/>
    <dgm:cxn modelId="{B2397203-3354-464E-BE73-9B48ACB06B0B}" type="presParOf" srcId="{E9FC2D73-66AE-42AC-ACDE-8A9BAA12B50B}" destId="{520DABF3-158F-423C-990A-6AA6419C9960}" srcOrd="2" destOrd="0" presId="urn:microsoft.com/office/officeart/2005/8/layout/orgChart1"/>
    <dgm:cxn modelId="{1008F5BF-827A-4F1B-954F-AD5610BFDFDC}" type="presParOf" srcId="{520DABF3-158F-423C-990A-6AA6419C9960}" destId="{5A38851F-8D77-46B2-ACF6-069333E95D11}" srcOrd="0" destOrd="0" presId="urn:microsoft.com/office/officeart/2005/8/layout/orgChart1"/>
    <dgm:cxn modelId="{B51C521D-77DB-41E1-97A0-A4FDDFDF7412}" type="presParOf" srcId="{5A38851F-8D77-46B2-ACF6-069333E95D11}" destId="{BCEAE4B1-04BA-4F73-B565-C29BBFC2BD6C}" srcOrd="0" destOrd="0" presId="urn:microsoft.com/office/officeart/2005/8/layout/orgChart1"/>
    <dgm:cxn modelId="{EC619DF4-AC5C-4199-8C59-D05E6A810141}" type="presParOf" srcId="{5A38851F-8D77-46B2-ACF6-069333E95D11}" destId="{B38E9558-7541-4F79-81A9-CD6AC135EFC5}" srcOrd="1" destOrd="0" presId="urn:microsoft.com/office/officeart/2005/8/layout/orgChart1"/>
    <dgm:cxn modelId="{6CFAA050-95E0-43A2-8C20-F15067A92F37}" type="presParOf" srcId="{520DABF3-158F-423C-990A-6AA6419C9960}" destId="{E46D8CD1-9F90-4700-BD9D-05E7309C9103}" srcOrd="1" destOrd="0" presId="urn:microsoft.com/office/officeart/2005/8/layout/orgChart1"/>
    <dgm:cxn modelId="{EE745448-6D27-460A-8727-B00D21C2559E}" type="presParOf" srcId="{520DABF3-158F-423C-990A-6AA6419C9960}" destId="{A6F7F5C8-6C74-424A-92B5-A1FB0494740E}" srcOrd="2" destOrd="0" presId="urn:microsoft.com/office/officeart/2005/8/layout/orgChart1"/>
  </dgm:cxnLst>
  <dgm:bg/>
  <dgm:whole>
    <a:ln w="254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033944" cy="351155"/>
          </a:xfrm>
          <a:prstGeom prst="rect">
            <a:avLst/>
          </a:prstGeom>
        </p:spPr>
        <p:txBody>
          <a:bodyPr vert="horz" lIns="93244" tIns="46621" rIns="93244" bIns="4662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5"/>
            <a:ext cx="4033944" cy="351155"/>
          </a:xfrm>
          <a:prstGeom prst="rect">
            <a:avLst/>
          </a:prstGeom>
        </p:spPr>
        <p:txBody>
          <a:bodyPr vert="horz" lIns="93244" tIns="46621" rIns="93244" bIns="46621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5463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4" tIns="46621" rIns="93244" bIns="466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4"/>
            <a:ext cx="7447280" cy="3160395"/>
          </a:xfrm>
          <a:prstGeom prst="rect">
            <a:avLst/>
          </a:prstGeom>
        </p:spPr>
        <p:txBody>
          <a:bodyPr vert="horz" lIns="93244" tIns="46621" rIns="93244" bIns="466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32"/>
            <a:ext cx="4033944" cy="351155"/>
          </a:xfrm>
          <a:prstGeom prst="rect">
            <a:avLst/>
          </a:prstGeom>
        </p:spPr>
        <p:txBody>
          <a:bodyPr vert="horz" lIns="93244" tIns="46621" rIns="93244" bIns="4662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32"/>
            <a:ext cx="4033944" cy="351155"/>
          </a:xfrm>
          <a:prstGeom prst="rect">
            <a:avLst/>
          </a:prstGeom>
        </p:spPr>
        <p:txBody>
          <a:bodyPr vert="horz" lIns="93244" tIns="46621" rIns="93244" bIns="46621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0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2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8278">
              <a:defRPr/>
            </a:pPr>
            <a:fld id="{1EBEADF4-6A08-437C-862C-5A4A9EDF522C}" type="slidenum">
              <a:rPr lang="en-US">
                <a:solidFill>
                  <a:prstClr val="black"/>
                </a:solidFill>
                <a:latin typeface="Calibri"/>
              </a:rPr>
              <a:pPr defTabSz="89827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66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9588" y="550863"/>
            <a:ext cx="3663950" cy="27495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4883">
              <a:defRPr/>
            </a:pPr>
            <a:fld id="{C2422650-6C15-4302-9872-1210F2135835}" type="slidenum">
              <a:rPr lang="en-US">
                <a:solidFill>
                  <a:srgbClr val="000000"/>
                </a:solidFill>
                <a:latin typeface="Calibri"/>
              </a:rPr>
              <a:pPr defTabSz="944883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913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58254" y="6354417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232" y="858465"/>
            <a:ext cx="8213725" cy="49371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9823" y="222385"/>
            <a:ext cx="8142288" cy="5095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238522" indent="0">
              <a:buFontTx/>
              <a:buNone/>
              <a:defRPr/>
            </a:lvl2pPr>
            <a:lvl3pPr marL="526653" indent="0">
              <a:buFontTx/>
              <a:buNone/>
              <a:defRPr/>
            </a:lvl3pPr>
            <a:lvl4pPr marL="745331" indent="0">
              <a:buFontTx/>
              <a:buNone/>
              <a:defRPr/>
            </a:lvl4pPr>
            <a:lvl5pPr marL="954087" indent="0">
              <a:buFontTx/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984014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3172"/>
            <a:ext cx="9144000" cy="721804"/>
          </a:xfrm>
          <a:prstGeom prst="rect">
            <a:avLst/>
          </a:prstGeom>
          <a:solidFill>
            <a:srgbClr val="00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8" name="Picture 3" descr="\\Msd01\proj_active workflow\11PA00155_srns-logos-etc\Design\LOGO\PNGs\SRNS_reverse_full_horiz_speci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266"/>
            <a:ext cx="1447800" cy="30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/>
          <a:p>
            <a:fld id="{576860A8-5276-4986-98FB-A210E9EE9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70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MSD01\PROJ_Active Workflow\15CC00068_SRS logo and branded items\1_DESIGN\PPT TEMPLATE\ART\PPT template_2017_cover page art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"/>
          <a:stretch/>
        </p:blipFill>
        <p:spPr bwMode="auto">
          <a:xfrm>
            <a:off x="1" y="374649"/>
            <a:ext cx="9144000" cy="648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MSD01\PROJ_Active Workflow\15CC00068_SRS logo and branded items\1_DESIGN\PPT TEMPLATE\ART\PPT template_2017_pages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/>
          <a:stretch/>
        </p:blipFill>
        <p:spPr bwMode="auto">
          <a:xfrm>
            <a:off x="4160" y="693737"/>
            <a:ext cx="9139840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58254" y="6354417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7" r:id="rId2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9591" y="1943128"/>
            <a:ext cx="8401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Savannah River 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591" y="4268541"/>
            <a:ext cx="753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 Narrow" panose="020B0606020202030204" pitchFamily="34" charset="0"/>
              </a:rPr>
              <a:t>Mike Budney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DOE-SR Manager</a:t>
            </a:r>
          </a:p>
          <a:p>
            <a:endParaRPr lang="en-US" i="1" dirty="0">
              <a:latin typeface="Arial Narrow" panose="020B0606020202030204" pitchFamily="34" charset="0"/>
            </a:endParaRPr>
          </a:p>
          <a:p>
            <a:r>
              <a:rPr lang="en-US" i="1" dirty="0">
                <a:latin typeface="Arial Narrow" panose="020B0606020202030204" pitchFamily="34" charset="0"/>
              </a:rPr>
              <a:t>National Cleanup Workshop</a:t>
            </a:r>
          </a:p>
          <a:p>
            <a:r>
              <a:rPr lang="en-US" sz="1600" i="1" dirty="0">
                <a:latin typeface="Arial Narrow" panose="020B0606020202030204" pitchFamily="34" charset="0"/>
              </a:rPr>
              <a:t>September 12, 2019</a:t>
            </a:r>
          </a:p>
        </p:txBody>
      </p:sp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03228C9-2577-4E86-8D84-A7CA0F6EB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z="1100" smtClean="0"/>
              <a:pPr algn="ctr"/>
              <a:t>2</a:t>
            </a:fld>
            <a:endParaRPr lang="en-US" sz="11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D414FBA-DBC1-4A96-A01E-171A5226D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605414"/>
              </p:ext>
            </p:extLst>
          </p:nvPr>
        </p:nvGraphicFramePr>
        <p:xfrm>
          <a:off x="566633" y="756837"/>
          <a:ext cx="8874467" cy="534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A76F28C-ED23-4C2A-8476-75D0993AF079}"/>
              </a:ext>
            </a:extLst>
          </p:cNvPr>
          <p:cNvCxnSpPr>
            <a:cxnSpLocks/>
          </p:cNvCxnSpPr>
          <p:nvPr/>
        </p:nvCxnSpPr>
        <p:spPr>
          <a:xfrm>
            <a:off x="6453290" y="1957698"/>
            <a:ext cx="0" cy="554521"/>
          </a:xfrm>
          <a:prstGeom prst="line">
            <a:avLst/>
          </a:prstGeom>
          <a:ln w="34925">
            <a:solidFill>
              <a:srgbClr val="C27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96A6A90-9C06-4314-B817-5BA0269949BD}"/>
              </a:ext>
            </a:extLst>
          </p:cNvPr>
          <p:cNvCxnSpPr>
            <a:cxnSpLocks/>
          </p:cNvCxnSpPr>
          <p:nvPr/>
        </p:nvCxnSpPr>
        <p:spPr>
          <a:xfrm>
            <a:off x="3905976" y="1957698"/>
            <a:ext cx="0" cy="842652"/>
          </a:xfrm>
          <a:prstGeom prst="line">
            <a:avLst/>
          </a:prstGeom>
          <a:ln w="34925">
            <a:solidFill>
              <a:srgbClr val="C27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B4AE980-2514-4941-A070-74E74C73A4F8}"/>
              </a:ext>
            </a:extLst>
          </p:cNvPr>
          <p:cNvCxnSpPr>
            <a:cxnSpLocks/>
          </p:cNvCxnSpPr>
          <p:nvPr/>
        </p:nvCxnSpPr>
        <p:spPr>
          <a:xfrm>
            <a:off x="3888581" y="2781300"/>
            <a:ext cx="1559719" cy="0"/>
          </a:xfrm>
          <a:prstGeom prst="line">
            <a:avLst/>
          </a:prstGeom>
          <a:ln w="34925">
            <a:solidFill>
              <a:srgbClr val="C272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191145C-B4C5-47B0-A574-E743E0A6791C}"/>
              </a:ext>
            </a:extLst>
          </p:cNvPr>
          <p:cNvSpPr/>
          <p:nvPr/>
        </p:nvSpPr>
        <p:spPr>
          <a:xfrm>
            <a:off x="3905976" y="5190178"/>
            <a:ext cx="50490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SRS Total Workforce = 11,093                                               </a:t>
            </a:r>
            <a:r>
              <a:rPr lang="en-US" alt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(inclusive of permanent, support service, craft, part-time &amp; grad students) 06/30/19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0B38614-3DE0-4C5D-A1B7-C6294E71B4BE}"/>
              </a:ext>
            </a:extLst>
          </p:cNvPr>
          <p:cNvSpPr/>
          <p:nvPr/>
        </p:nvSpPr>
        <p:spPr>
          <a:xfrm>
            <a:off x="6553533" y="4404516"/>
            <a:ext cx="596348" cy="238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F54FF82-E3E9-47E7-87AA-1A7A84929F05}"/>
              </a:ext>
            </a:extLst>
          </p:cNvPr>
          <p:cNvSpPr/>
          <p:nvPr/>
        </p:nvSpPr>
        <p:spPr>
          <a:xfrm>
            <a:off x="6553533" y="4698385"/>
            <a:ext cx="596348" cy="238539"/>
          </a:xfrm>
          <a:prstGeom prst="rect">
            <a:avLst/>
          </a:prstGeom>
          <a:solidFill>
            <a:srgbClr val="006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1937D4-DDAE-4329-8675-9E2EEBB6DDAF}"/>
              </a:ext>
            </a:extLst>
          </p:cNvPr>
          <p:cNvSpPr txBox="1"/>
          <p:nvPr/>
        </p:nvSpPr>
        <p:spPr>
          <a:xfrm>
            <a:off x="7170420" y="4077509"/>
            <a:ext cx="1476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Agency</a:t>
            </a:r>
          </a:p>
          <a:p>
            <a:endParaRPr lang="en-US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D1825D-7E0F-42CA-8985-82D7BB19F868}"/>
              </a:ext>
            </a:extLst>
          </p:cNvPr>
          <p:cNvSpPr txBox="1"/>
          <p:nvPr/>
        </p:nvSpPr>
        <p:spPr>
          <a:xfrm>
            <a:off x="950933" y="133025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E4ACBB-128D-4AD6-8786-E0D068EB58D9}"/>
              </a:ext>
            </a:extLst>
          </p:cNvPr>
          <p:cNvSpPr txBox="1"/>
          <p:nvPr/>
        </p:nvSpPr>
        <p:spPr>
          <a:xfrm>
            <a:off x="1066362" y="216528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218128-F069-428D-94AF-9F24D22805FB}"/>
              </a:ext>
            </a:extLst>
          </p:cNvPr>
          <p:cNvSpPr txBox="1"/>
          <p:nvPr/>
        </p:nvSpPr>
        <p:spPr>
          <a:xfrm>
            <a:off x="165955" y="2945363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2,604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43E506-25C0-40B6-BF78-BF50034A0348}"/>
              </a:ext>
            </a:extLst>
          </p:cNvPr>
          <p:cNvSpPr txBox="1"/>
          <p:nvPr/>
        </p:nvSpPr>
        <p:spPr>
          <a:xfrm>
            <a:off x="282974" y="3651027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BBE558-67ED-46C4-A7AF-0A6B1E1B4255}"/>
              </a:ext>
            </a:extLst>
          </p:cNvPr>
          <p:cNvSpPr txBox="1"/>
          <p:nvPr/>
        </p:nvSpPr>
        <p:spPr>
          <a:xfrm>
            <a:off x="1276516" y="439298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674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6414ED9-E8EA-4834-8487-B463E922B2F0}"/>
              </a:ext>
            </a:extLst>
          </p:cNvPr>
          <p:cNvSpPr txBox="1"/>
          <p:nvPr/>
        </p:nvSpPr>
        <p:spPr>
          <a:xfrm>
            <a:off x="353980" y="5706502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B6EDD0-66F9-46D3-9BCF-B8D7E209E14F}"/>
              </a:ext>
            </a:extLst>
          </p:cNvPr>
          <p:cNvSpPr txBox="1"/>
          <p:nvPr/>
        </p:nvSpPr>
        <p:spPr>
          <a:xfrm>
            <a:off x="312485" y="4992354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FD5E37-052C-4187-BACF-790440BD945B}"/>
              </a:ext>
            </a:extLst>
          </p:cNvPr>
          <p:cNvSpPr txBox="1"/>
          <p:nvPr/>
        </p:nvSpPr>
        <p:spPr>
          <a:xfrm>
            <a:off x="7255123" y="127415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6E1A9B1-3C95-4D95-BB9C-F1801287CD90}"/>
              </a:ext>
            </a:extLst>
          </p:cNvPr>
          <p:cNvSpPr txBox="1"/>
          <p:nvPr/>
        </p:nvSpPr>
        <p:spPr>
          <a:xfrm>
            <a:off x="8211427" y="3076168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6,578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xmlns="" id="{48FFF64A-885C-4E26-A902-6E77D9AAB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8" y="95424"/>
            <a:ext cx="88744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None/>
              <a:defRPr/>
            </a:pPr>
            <a:r>
              <a:rPr lang="en-US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Teaming to Tackle Complex Challenges 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5A07852-2806-41B1-8A97-BF2AF0421C96}"/>
              </a:ext>
            </a:extLst>
          </p:cNvPr>
          <p:cNvCxnSpPr>
            <a:cxnSpLocks/>
          </p:cNvCxnSpPr>
          <p:nvPr/>
        </p:nvCxnSpPr>
        <p:spPr>
          <a:xfrm>
            <a:off x="3888581" y="3524250"/>
            <a:ext cx="1577114" cy="0"/>
          </a:xfrm>
          <a:prstGeom prst="line">
            <a:avLst/>
          </a:prstGeom>
          <a:ln w="34925">
            <a:solidFill>
              <a:srgbClr val="C2721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1898E9-7ECD-46EF-913D-FBA88C4CD418}"/>
              </a:ext>
            </a:extLst>
          </p:cNvPr>
          <p:cNvSpPr/>
          <p:nvPr/>
        </p:nvSpPr>
        <p:spPr>
          <a:xfrm>
            <a:off x="3982183" y="3249219"/>
            <a:ext cx="14661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M&amp;O coordinates landlord services for SRS tenants</a:t>
            </a:r>
            <a:endParaRPr lang="en-US" sz="1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3080645-AC4C-48D4-BE37-CF171D5E6001}"/>
              </a:ext>
            </a:extLst>
          </p:cNvPr>
          <p:cNvCxnSpPr>
            <a:cxnSpLocks/>
          </p:cNvCxnSpPr>
          <p:nvPr/>
        </p:nvCxnSpPr>
        <p:spPr>
          <a:xfrm>
            <a:off x="6665845" y="1957698"/>
            <a:ext cx="0" cy="554521"/>
          </a:xfrm>
          <a:prstGeom prst="line">
            <a:avLst/>
          </a:prstGeom>
          <a:ln w="34925">
            <a:solidFill>
              <a:srgbClr val="C2721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665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71980D-509A-410F-A40F-9A6126C96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881" y="65814"/>
            <a:ext cx="8942119" cy="1269261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Acquisitions Ahead</a:t>
            </a:r>
            <a:endParaRPr lang="en-US" sz="3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D3EC7E6-41AC-4590-863C-44A7103A9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8254" y="6354417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AC8BF4A-90F8-4553-9355-4FE84AA4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41565"/>
              </p:ext>
            </p:extLst>
          </p:nvPr>
        </p:nvGraphicFramePr>
        <p:xfrm>
          <a:off x="100941" y="821259"/>
          <a:ext cx="8942118" cy="5215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964">
                  <a:extLst>
                    <a:ext uri="{9D8B030D-6E8A-4147-A177-3AD203B41FA5}">
                      <a16:colId xmlns:a16="http://schemas.microsoft.com/office/drawing/2014/main" xmlns="" val="1335420071"/>
                    </a:ext>
                  </a:extLst>
                </a:gridCol>
                <a:gridCol w="1363619">
                  <a:extLst>
                    <a:ext uri="{9D8B030D-6E8A-4147-A177-3AD203B41FA5}">
                      <a16:colId xmlns:a16="http://schemas.microsoft.com/office/drawing/2014/main" xmlns="" val="1999886408"/>
                    </a:ext>
                  </a:extLst>
                </a:gridCol>
                <a:gridCol w="1588519">
                  <a:extLst>
                    <a:ext uri="{9D8B030D-6E8A-4147-A177-3AD203B41FA5}">
                      <a16:colId xmlns:a16="http://schemas.microsoft.com/office/drawing/2014/main" xmlns="" val="2561127868"/>
                    </a:ext>
                  </a:extLst>
                </a:gridCol>
                <a:gridCol w="2269923">
                  <a:extLst>
                    <a:ext uri="{9D8B030D-6E8A-4147-A177-3AD203B41FA5}">
                      <a16:colId xmlns:a16="http://schemas.microsoft.com/office/drawing/2014/main" xmlns="" val="1232851024"/>
                    </a:ext>
                  </a:extLst>
                </a:gridCol>
                <a:gridCol w="2335093">
                  <a:extLst>
                    <a:ext uri="{9D8B030D-6E8A-4147-A177-3AD203B41FA5}">
                      <a16:colId xmlns:a16="http://schemas.microsoft.com/office/drawing/2014/main" xmlns="" val="2853201409"/>
                    </a:ext>
                  </a:extLst>
                </a:gridCol>
              </a:tblGrid>
              <a:tr h="819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MATERIALS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WASTE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AND WATER REMEDIATION &amp; FACILITY D&amp;D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WASTE STABILIZATION AND DISPOSITION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8572363"/>
                  </a:ext>
                </a:extLst>
              </a:tr>
              <a:tr h="449628"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Savannah River Nuclear Solutions</a:t>
                      </a:r>
                    </a:p>
                    <a:p>
                      <a:pPr algn="ctr" fontAlgn="b"/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(including Savannah River National Laboratory)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Savannah River Remediation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Parsons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SWPF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213160"/>
                  </a:ext>
                </a:extLst>
              </a:tr>
              <a:tr h="2788018">
                <a:tc gridSpan="3">
                  <a:txBody>
                    <a:bodyPr/>
                    <a:lstStyle/>
                    <a:p>
                      <a:pPr marL="11430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1143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Awarded FY08 @ contract value of $5.4B </a:t>
                      </a:r>
                    </a:p>
                    <a:p>
                      <a:pPr marL="228600" marR="0" lvl="0" indent="-1143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Latest 14-mos. extension covers 8/1/19 – 9/30/20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7663" marR="0" lvl="0" indent="-1143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With two 12-mos. options (10/1/20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– 9/30/22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1143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Extension enables SRNS to maintain management  and operating services while DOE develops an acquisition strategy and contract competition for these services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en-US" sz="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68275" indent="-10953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Awarded FY09 @ contract value of $4.9B</a:t>
                      </a:r>
                    </a:p>
                    <a:p>
                      <a:pPr marL="168275" indent="-109538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Latest 18-mos. extension covers 3/31/19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9/30/20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68275" marR="0" lvl="0" indent="-109538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Integrated Mission Completion contract to include current LW scope, plus H Canyon and L Basin</a:t>
                      </a:r>
                    </a:p>
                    <a:p>
                      <a:pPr marL="65087" indent="0" algn="l" fontAlgn="t"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endParaRPr kumimoji="0" lang="en-US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kumimoji="0" lang="en-US" sz="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68275" marR="0" lvl="0" indent="-1063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Awarded FY02 to design, build and operate SWPF for one year</a:t>
                      </a:r>
                    </a:p>
                    <a:p>
                      <a:pPr marL="168275" indent="-106363" algn="l" fontAlgn="t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Current contract value of $2.2B</a:t>
                      </a:r>
                    </a:p>
                    <a:p>
                      <a:pPr marL="168275" indent="-106363" algn="l" fontAlgn="t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Anticipated contract completion in March 2021</a:t>
                      </a:r>
                    </a:p>
                    <a:p>
                      <a:pPr marL="168275" indent="-106363" algn="l" fontAlgn="t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Planned future integration into new SRS Integrated Mission Completion contract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1185624"/>
                  </a:ext>
                </a:extLst>
              </a:tr>
              <a:tr h="211680">
                <a:tc gridSpan="5"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69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Centerra – SRS Paramilitary Security Services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6724327"/>
                  </a:ext>
                </a:extLst>
              </a:tr>
              <a:tr h="935370">
                <a:tc gridSpan="5">
                  <a:txBody>
                    <a:bodyPr/>
                    <a:lstStyle/>
                    <a:p>
                      <a:pPr marL="228600" indent="-171450" algn="l" fontAlgn="b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n-US" sz="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28600" indent="-1714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Awarded FY09 @ contract value of $989M</a:t>
                      </a:r>
                    </a:p>
                    <a:p>
                      <a:pPr marL="228600" indent="-171450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Expires 10/7/19; Notice of Intent issued to extend contract 4 mos. through 02/07/20 with two 4-mos. options</a:t>
                      </a:r>
                    </a:p>
                    <a:p>
                      <a:pPr marL="22860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Final RFP issued 03/06/19; bids currently under evaluation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1086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6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58254" y="6354417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D98FCB-5232-4EEA-B2A8-20071869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3" y="1219940"/>
            <a:ext cx="5822301" cy="550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96"/>
                </a:solidFill>
                <a:latin typeface="Arial Narrow" pitchFamily="34" charset="0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Tank Waste Management/Closures</a:t>
            </a:r>
            <a:r>
              <a:rPr lang="en-US" sz="1600" b="0" dirty="0">
                <a:solidFill>
                  <a:schemeClr val="tx1"/>
                </a:solidFill>
                <a:latin typeface="Arial Narrow" panose="020B0606020202030204" pitchFamily="34" charset="0"/>
              </a:rPr>
              <a:t> provide</a:t>
            </a:r>
            <a:r>
              <a:rPr lang="en-US" sz="1600" b="0" dirty="0">
                <a:solidFill>
                  <a:srgbClr val="0069B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Arial Narrow" panose="020B0606020202030204" pitchFamily="34" charset="0"/>
              </a:rPr>
              <a:t>safe treatment and disposition of 35Mgal liquid waste (LW) inventory stored in Tank Farms</a:t>
            </a:r>
          </a:p>
          <a:p>
            <a:pPr marL="457200" indent="-228600">
              <a:spcBef>
                <a:spcPts val="0"/>
              </a:spcBef>
              <a:spcAft>
                <a:spcPts val="300"/>
              </a:spcAft>
              <a:buFont typeface="Arial Narrow" panose="020B0606020202030204" pitchFamily="34" charset="0"/>
              <a:buChar char="*"/>
              <a:defRPr/>
            </a:pPr>
            <a:r>
              <a:rPr lang="en-US" sz="1600" b="0" i="1" dirty="0">
                <a:solidFill>
                  <a:srgbClr val="0069B0"/>
                </a:solidFill>
                <a:latin typeface="Arial Narrow" panose="020B0606020202030204" pitchFamily="34" charset="0"/>
              </a:rPr>
              <a:t>SRS has closed and grouted 8 tanks since 2012</a:t>
            </a:r>
          </a:p>
          <a:p>
            <a:pPr marL="457200" indent="-228600">
              <a:spcBef>
                <a:spcPts val="0"/>
              </a:spcBef>
              <a:spcAft>
                <a:spcPts val="1800"/>
              </a:spcAft>
              <a:buFont typeface="Arial Narrow" panose="020B0606020202030204" pitchFamily="34" charset="0"/>
              <a:buChar char="*"/>
              <a:defRPr/>
            </a:pPr>
            <a:r>
              <a:rPr lang="en-US" sz="1600" b="0" i="1" dirty="0">
                <a:solidFill>
                  <a:srgbClr val="0069B0"/>
                </a:solidFill>
                <a:latin typeface="Arial Narrow" panose="020B0606020202030204" pitchFamily="34" charset="0"/>
              </a:rPr>
              <a:t>Only tank closures in DOE Complex</a:t>
            </a:r>
          </a:p>
          <a:p>
            <a:pPr marL="231775" lvl="1" indent="-2286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SWPF </a:t>
            </a:r>
            <a:r>
              <a:rPr lang="en-US" sz="1600" b="0" dirty="0">
                <a:solidFill>
                  <a:srgbClr val="000000"/>
                </a:solidFill>
                <a:cs typeface="Arial" panose="020B0604020202020204" pitchFamily="34" charset="0"/>
              </a:rPr>
              <a:t>will separate 90% inventory of tank salt waste into high-radioactive waste and decontaminated salt solution at a nominal operating capacity of up to 9 Mgal/yr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indent="-228600" eaLnBrk="1" hangingPunct="1">
              <a:spcBef>
                <a:spcPts val="0"/>
              </a:spcBef>
              <a:spcAft>
                <a:spcPts val="1800"/>
              </a:spcAft>
              <a:buFont typeface="Arial Narrow" panose="020B0606020202030204" pitchFamily="34" charset="0"/>
              <a:buChar char="*"/>
              <a:defRPr/>
            </a:pPr>
            <a:r>
              <a:rPr lang="en-US" sz="1600" b="0" i="1" dirty="0">
                <a:solidFill>
                  <a:srgbClr val="0069B0"/>
                </a:solidFill>
                <a:cs typeface="Arial" panose="020B0604020202020204" pitchFamily="34" charset="0"/>
              </a:rPr>
              <a:t>SWPF startup is scheduled for 2020 and will be </a:t>
            </a:r>
            <a:r>
              <a:rPr lang="en-US" sz="1600" b="0" i="1" dirty="0">
                <a:solidFill>
                  <a:srgbClr val="0069B0"/>
                </a:solidFill>
              </a:rPr>
              <a:t>a major step toward emptying and closing the Site’s remaining 43 high-level waste tanks</a:t>
            </a:r>
          </a:p>
          <a:p>
            <a:pPr marL="231775" indent="-231775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DWPF </a:t>
            </a:r>
            <a:r>
              <a:rPr lang="en-US" sz="16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continues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US" altLang="en-US" sz="1600" b="0" dirty="0">
                <a:solidFill>
                  <a:schemeClr val="tx1"/>
                </a:solidFill>
                <a:latin typeface="Arial Narrow" panose="020B0606020202030204" pitchFamily="34" charset="0"/>
              </a:rPr>
              <a:t>itrification of radioactive sludge waste within 10-ft tall stainless steel canisters 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300"/>
              </a:spcAft>
              <a:buFont typeface="Arial Narrow" panose="020B0606020202030204" pitchFamily="34" charset="0"/>
              <a:buChar char="*"/>
              <a:defRPr/>
            </a:pPr>
            <a:r>
              <a:rPr lang="en-US" altLang="en-US" sz="1600" b="0" i="1" dirty="0">
                <a:solidFill>
                  <a:srgbClr val="0069B0"/>
                </a:solidFill>
                <a:latin typeface="Arial Narrow" panose="020B0606020202030204" pitchFamily="34" charset="0"/>
              </a:rPr>
              <a:t>Over 4,200 canisters produced in 23 years of operations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1800"/>
              </a:spcAft>
              <a:buFont typeface="Arial Narrow" panose="020B0606020202030204" pitchFamily="34" charset="0"/>
              <a:buChar char="*"/>
              <a:defRPr/>
            </a:pPr>
            <a:r>
              <a:rPr lang="en-US" altLang="en-US" sz="1600" b="0" i="1" dirty="0">
                <a:solidFill>
                  <a:srgbClr val="0069B0"/>
                </a:solidFill>
                <a:latin typeface="Arial Narrow" panose="020B0606020202030204" pitchFamily="34" charset="0"/>
              </a:rPr>
              <a:t>Nation’s only operating vitrification plant</a:t>
            </a:r>
            <a:endParaRPr lang="en-US" sz="1600" dirty="0">
              <a:solidFill>
                <a:srgbClr val="0069B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31775" lvl="1" indent="-2286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New 32Mgal mega-vault Saltstone Disposal Units (SDUs) </a:t>
            </a:r>
            <a:r>
              <a:rPr lang="en-US" altLang="en-US" sz="1600" b="0" dirty="0">
                <a:solidFill>
                  <a:schemeClr val="tx1"/>
                </a:solidFill>
              </a:rPr>
              <a:t>provide safe long-term storage of decontaminated salt solution grouted with cementitious materials</a:t>
            </a:r>
            <a:r>
              <a:rPr lang="en-US" sz="1600" b="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</a:p>
          <a:p>
            <a:pPr marL="461963" lvl="1" indent="-230188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61963" lvl="2" indent="-230188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1108F49C-2253-463A-92B4-27C9B3F9DCF8}"/>
              </a:ext>
            </a:extLst>
          </p:cNvPr>
          <p:cNvSpPr txBox="1">
            <a:spLocks/>
          </p:cNvSpPr>
          <p:nvPr/>
        </p:nvSpPr>
        <p:spPr>
          <a:xfrm>
            <a:off x="24731" y="88170"/>
            <a:ext cx="5957336" cy="509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38522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526653" indent="0" algn="l" defTabSz="914400" rtl="0" eaLnBrk="1" latinLnBrk="0" hangingPunct="1">
              <a:spcBef>
                <a:spcPct val="20000"/>
              </a:spcBef>
              <a:buFontTx/>
              <a:buNone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745331" indent="0" algn="l" defTabSz="91440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954087" indent="0" algn="l" defTabSz="914400" rtl="0" eaLnBrk="1" latinLnBrk="0" hangingPunct="1">
              <a:spcBef>
                <a:spcPct val="20000"/>
              </a:spcBef>
              <a:buFontTx/>
              <a:buNone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Remarkable Risk Reduction Results: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DD01130-24C0-4D00-AE9E-041D4C44251A}"/>
              </a:ext>
            </a:extLst>
          </p:cNvPr>
          <p:cNvGrpSpPr/>
          <p:nvPr/>
        </p:nvGrpSpPr>
        <p:grpSpPr>
          <a:xfrm>
            <a:off x="5598764" y="2174015"/>
            <a:ext cx="3545236" cy="1754716"/>
            <a:chOff x="5598764" y="-15709"/>
            <a:chExt cx="3545236" cy="1754716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1E4D1498-6647-4D1F-BB18-0D3B4CBEB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955837" y="12682"/>
              <a:ext cx="3188163" cy="1726325"/>
            </a:xfrm>
            <a:prstGeom prst="rect">
              <a:avLst/>
            </a:prstGeom>
            <a:noFill/>
            <a:ln w="9525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xmlns="" id="{7D0378CF-2707-47C3-9F51-59CFABCF4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8764" y="-15709"/>
              <a:ext cx="35205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Defense Waste Processing Facility (DWPF)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72592D3-8931-4B18-822B-933C7245194F}"/>
              </a:ext>
            </a:extLst>
          </p:cNvPr>
          <p:cNvGrpSpPr/>
          <p:nvPr/>
        </p:nvGrpSpPr>
        <p:grpSpPr>
          <a:xfrm>
            <a:off x="5955836" y="-48573"/>
            <a:ext cx="3188164" cy="2174015"/>
            <a:chOff x="9358696" y="96680"/>
            <a:chExt cx="3188164" cy="21740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D9A4679-CB81-44C2-BCE0-274F435E8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696" y="145253"/>
              <a:ext cx="3188163" cy="2125442"/>
            </a:xfrm>
            <a:prstGeom prst="rect">
              <a:avLst/>
            </a:prstGeom>
          </p:spPr>
        </p:pic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3BAE4A05-50C9-42ED-9554-322D6E577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8116" y="96680"/>
              <a:ext cx="31087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Salt Waste Processing Facility (SWPF)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529320-48C1-45CF-8434-BF677D1EC0AC}"/>
              </a:ext>
            </a:extLst>
          </p:cNvPr>
          <p:cNvGrpSpPr/>
          <p:nvPr/>
        </p:nvGrpSpPr>
        <p:grpSpPr>
          <a:xfrm>
            <a:off x="5955837" y="3974450"/>
            <a:ext cx="3188163" cy="2125162"/>
            <a:chOff x="5941993" y="1751247"/>
            <a:chExt cx="3188163" cy="21251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8AAD488-C05F-4444-8D7A-C8B4C9DB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993" y="1751247"/>
              <a:ext cx="3188163" cy="21251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157E5CB-997C-4802-8E1A-1130C3779F3A}"/>
                </a:ext>
              </a:extLst>
            </p:cNvPr>
            <p:cNvSpPr/>
            <p:nvPr/>
          </p:nvSpPr>
          <p:spPr>
            <a:xfrm>
              <a:off x="6297623" y="3321656"/>
              <a:ext cx="689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en-US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SDU7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E5E163E-F01A-4100-82C7-C35CDBAA6BE3}"/>
                </a:ext>
              </a:extLst>
            </p:cNvPr>
            <p:cNvSpPr/>
            <p:nvPr/>
          </p:nvSpPr>
          <p:spPr>
            <a:xfrm>
              <a:off x="8267864" y="2567200"/>
              <a:ext cx="689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en-US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SDU6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BF93133-3D29-485A-B17E-7E1DE43DD61F}"/>
                </a:ext>
              </a:extLst>
            </p:cNvPr>
            <p:cNvSpPr/>
            <p:nvPr/>
          </p:nvSpPr>
          <p:spPr>
            <a:xfrm>
              <a:off x="6297623" y="2086029"/>
              <a:ext cx="689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en-US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SDU8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B89557-4B96-4E69-BF8A-121C0540966F}"/>
              </a:ext>
            </a:extLst>
          </p:cNvPr>
          <p:cNvSpPr/>
          <p:nvPr/>
        </p:nvSpPr>
        <p:spPr>
          <a:xfrm>
            <a:off x="444390" y="615252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Getting Cleanup Closer to Completion</a:t>
            </a:r>
            <a:endParaRPr lang="en-US" sz="28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217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97FACBD2-40C6-4DAA-A275-1B09EC4B2828}"/>
              </a:ext>
            </a:extLst>
          </p:cNvPr>
          <p:cNvSpPr txBox="1">
            <a:spLocks noChangeArrowheads="1"/>
          </p:cNvSpPr>
          <p:nvPr/>
        </p:nvSpPr>
        <p:spPr>
          <a:xfrm>
            <a:off x="155876" y="134515"/>
            <a:ext cx="9144000" cy="657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anose="020B0604020202020204" pitchFamily="34" charset="0"/>
              </a:rPr>
              <a:t>SRS Looking to the Future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5CDD8C-194B-407C-B1BB-7DE9187D9062}"/>
              </a:ext>
            </a:extLst>
          </p:cNvPr>
          <p:cNvSpPr txBox="1"/>
          <p:nvPr/>
        </p:nvSpPr>
        <p:spPr>
          <a:xfrm>
            <a:off x="3935187" y="2245180"/>
            <a:ext cx="3706586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B4336952-9A2C-4D07-B923-68BD03B45B68}"/>
              </a:ext>
            </a:extLst>
          </p:cNvPr>
          <p:cNvSpPr txBox="1">
            <a:spLocks/>
          </p:cNvSpPr>
          <p:nvPr/>
        </p:nvSpPr>
        <p:spPr>
          <a:xfrm>
            <a:off x="8558254" y="6354417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EF76-EBBD-428C-9EC4-3B8033C9CD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2F9A1C-DD05-462C-99C6-376FF6103F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4" y="4073384"/>
            <a:ext cx="3381900" cy="1902318"/>
          </a:xfrm>
          <a:prstGeom prst="rect">
            <a:avLst/>
          </a:prstGeom>
          <a:ln w="9525">
            <a:noFill/>
          </a:ln>
          <a:effectLst/>
        </p:spPr>
      </p:pic>
      <p:pic>
        <p:nvPicPr>
          <p:cNvPr id="8" name="Picture 3" descr="\\MSD01\PROJ_Active Workflow\15CC00068_SRS logo and branded items\1_DESIGN\PPT TEMPLATE\ART\PPT template_2017_pages.jpg">
            <a:extLst>
              <a:ext uri="{FF2B5EF4-FFF2-40B4-BE49-F238E27FC236}">
                <a16:creationId xmlns:a16="http://schemas.microsoft.com/office/drawing/2014/main" xmlns="" id="{A86D0DB5-8AD1-48F0-BC45-683D9A7B9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/>
          <a:stretch/>
        </p:blipFill>
        <p:spPr bwMode="auto">
          <a:xfrm>
            <a:off x="2080" y="693737"/>
            <a:ext cx="9139840" cy="61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11F7F7-58A4-4E5C-8360-74B436C5CF36}"/>
              </a:ext>
            </a:extLst>
          </p:cNvPr>
          <p:cNvSpPr txBox="1"/>
          <p:nvPr/>
        </p:nvSpPr>
        <p:spPr>
          <a:xfrm>
            <a:off x="155876" y="792365"/>
            <a:ext cx="878337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Continue legacy of safety and protecting the public, our employees and the environment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Continue effective treatment and disposition of liquid waste inventory</a:t>
            </a:r>
          </a:p>
          <a:p>
            <a:pPr marL="628650" lvl="1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0069B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**SRS is uniquely positioned for a complete LW cleanup solution ― once SWPF is operational, all pieces will be in place</a:t>
            </a:r>
            <a:endParaRPr lang="en-US" i="1" dirty="0">
              <a:solidFill>
                <a:srgbClr val="0069B0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Evaluate o</a:t>
            </a:r>
            <a:r>
              <a:rPr lang="en-US" dirty="0">
                <a:latin typeface="Arial Narrow" panose="020B0606020202030204" pitchFamily="34" charset="0"/>
              </a:rPr>
              <a:t>pportunity to further accelerate LW cleanup based on re-interpretation of certain wastes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Assure ability to maintain unique nuclear materials processing capabilities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Determine future of H Canyon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Address SRS common infrastructure needs </a:t>
            </a:r>
            <a:r>
              <a:rPr lang="en-US" i="1" dirty="0">
                <a:latin typeface="Arial Narrow" panose="020B0606020202030204" pitchFamily="34" charset="0"/>
                <a:cs typeface="Arial" panose="020B0604020202020204" pitchFamily="34" charset="0"/>
              </a:rPr>
              <a:t>(many SRS common infrastructure &gt; 45-60 years old)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Integrate plutonium down-blend program with TRU waste program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Continue soil and water remediation activities and decontamination and decommission of excess facilities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Continue growth of SRNL expertise to </a:t>
            </a:r>
            <a:r>
              <a:rPr lang="en-US" dirty="0">
                <a:latin typeface="Arial Narrow" panose="020B0606020202030204" pitchFamily="34" charset="0"/>
              </a:rPr>
              <a:t>advance national programs and priorities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Continue increased focus on STEM initiatives and building next generation SRS workforce</a:t>
            </a:r>
            <a:endParaRPr lang="en-US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xmlns="" id="{63825137-2A47-4BF1-A338-ADEA865AF21A}"/>
              </a:ext>
            </a:extLst>
          </p:cNvPr>
          <p:cNvSpPr txBox="1">
            <a:spLocks/>
          </p:cNvSpPr>
          <p:nvPr/>
        </p:nvSpPr>
        <p:spPr>
          <a:xfrm>
            <a:off x="8619407" y="6392944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A65EF76-EBBD-428C-9EC4-3B8033C9CDEE}" type="slidenum">
              <a:rPr lang="en-US" sz="1100" smtClean="0">
                <a:solidFill>
                  <a:srgbClr val="FFFFFF"/>
                </a:solidFill>
              </a:rPr>
              <a:pPr algn="ctr">
                <a:defRPr/>
              </a:pPr>
              <a:t>5</a:t>
            </a:fld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0284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RNL 2013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627</Words>
  <Application>Microsoft Office PowerPoint</Application>
  <PresentationFormat>Overhead</PresentationFormat>
  <Paragraphs>107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PETERSEN, JULIE H</dc:creator>
  <cp:lastModifiedBy>Petrasek, Albert</cp:lastModifiedBy>
  <cp:revision>21</cp:revision>
  <cp:lastPrinted>2019-09-04T14:59:41Z</cp:lastPrinted>
  <dcterms:created xsi:type="dcterms:W3CDTF">2019-09-04T14:52:45Z</dcterms:created>
  <dcterms:modified xsi:type="dcterms:W3CDTF">2019-09-09T23:11:43Z</dcterms:modified>
</cp:coreProperties>
</file>