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6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B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“Waco Lights Up for Christmas”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Home decorating </a:t>
            </a:r>
            <a:r>
              <a:rPr lang="en-US" smtClean="0">
                <a:solidFill>
                  <a:schemeClr val="bg2">
                    <a:lumMod val="50000"/>
                  </a:schemeClr>
                </a:solidFill>
              </a:rPr>
              <a:t>contest </a:t>
            </a:r>
            <a:r>
              <a:rPr lang="en-US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36" name="Picture 12" descr="Silver Christmas Tree PNG - Blue And Silver Christmas Tree. - CleanPNG /  Kiss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36" y="1826324"/>
            <a:ext cx="160972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4141" y="4106333"/>
            <a:ext cx="11508259" cy="127360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</a:t>
            </a:r>
            <a:r>
              <a:rPr lang="en-US" sz="3200" baseline="300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st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place – score of 100 -  Cherryville rd.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Darrel and Amanda </a:t>
            </a:r>
            <a:r>
              <a:rPr lang="en-US" sz="3200" dirty="0" err="1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vess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23" y="296562"/>
            <a:ext cx="8509686" cy="369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5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2" y="444843"/>
            <a:ext cx="4126860" cy="766119"/>
          </a:xfrm>
        </p:spPr>
        <p:txBody>
          <a:bodyPr>
            <a:normAutofit/>
          </a:bodyPr>
          <a:lstStyle/>
          <a:p>
            <a:r>
              <a:rPr lang="en-US" dirty="0" smtClean="0"/>
              <a:t>Our contest judges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405" y="2088335"/>
            <a:ext cx="2718894" cy="315144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1680520"/>
            <a:ext cx="4126861" cy="3184516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Christine Cribb, </a:t>
            </a:r>
          </a:p>
          <a:p>
            <a:r>
              <a:rPr lang="en-US" sz="2400" i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Executive Director</a:t>
            </a:r>
          </a:p>
          <a:p>
            <a:endParaRPr lang="en-US" sz="2400" i="1" dirty="0" smtClean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400" i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Kathryn Pennington, Administrative Assistant  </a:t>
            </a:r>
            <a:endParaRPr lang="en-US" sz="2400" i="1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75" y="558105"/>
            <a:ext cx="5963205" cy="135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0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Georgia" panose="02040502050405020303" pitchFamily="18" charset="0"/>
              </a:rPr>
              <a:t>There were 42 homes visited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The Decorations ranged from a simple classic tree in a window to blinking lights and animations  </a:t>
            </a:r>
            <a:endParaRPr lang="en-US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8" r="38468"/>
          <a:stretch>
            <a:fillRect/>
          </a:stretch>
        </p:blipFill>
        <p:spPr>
          <a:xfrm rot="5400000">
            <a:off x="4283075" y="-2911475"/>
            <a:ext cx="3195638" cy="10391775"/>
          </a:xfrm>
        </p:spPr>
      </p:pic>
    </p:spTree>
    <p:extLst>
      <p:ext uri="{BB962C8B-B14F-4D97-AF65-F5344CB8AC3E}">
        <p14:creationId xmlns:p14="http://schemas.microsoft.com/office/powerpoint/2010/main" val="94219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1233"/>
            <a:ext cx="6345302" cy="667264"/>
          </a:xfrm>
        </p:spPr>
        <p:txBody>
          <a:bodyPr>
            <a:normAutofit/>
          </a:bodyPr>
          <a:lstStyle/>
          <a:p>
            <a:r>
              <a:rPr lang="en-US" dirty="0" smtClean="0"/>
              <a:t>scoring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8" r="989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924" y="1120346"/>
            <a:ext cx="7323438" cy="4280702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Coverage (0 – 10 points)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Atmosphere (0 – 10 points)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Showmanship (0 – 10 points</a:t>
            </a: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)</a:t>
            </a:r>
          </a:p>
          <a:p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Festiveness bonus (0 – 5 points)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Traditional </a:t>
            </a: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Theme (0 – 5 points)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Extra </a:t>
            </a: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Effort bonus (0 – 5 points)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Christmas </a:t>
            </a: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tree visible from the street (0 – 5 points)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89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97454" y="4032192"/>
            <a:ext cx="11044903" cy="127360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5</a:t>
            </a:r>
            <a:r>
              <a:rPr lang="en-US" sz="3200" baseline="300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th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place - score of 93% -    2333 Cherryville rd. 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Betty Padgett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3" y="214184"/>
            <a:ext cx="10058400" cy="38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4</a:t>
            </a:r>
            <a:r>
              <a:rPr lang="en-US" sz="3200" baseline="300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th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place – score of 95 -  133 Moss St. 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Tracy Chichester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08" y="263612"/>
            <a:ext cx="9144000" cy="361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3</a:t>
            </a:r>
            <a:r>
              <a:rPr lang="en-US" sz="3200" baseline="300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rd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place  (tie) – score of 96 -   416 Phillips Dr.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Chester and Becky Haynes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79" y="238898"/>
            <a:ext cx="10058400" cy="364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4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5330" y="4089858"/>
            <a:ext cx="11417643" cy="127360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# 3 (tie) – score of 96% -   2604 Fallston–Waco rd.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Joey and Lori Barrett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52" y="255373"/>
            <a:ext cx="10058400" cy="383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3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</a:t>
            </a:r>
            <a:r>
              <a:rPr lang="en-US" sz="3200" baseline="300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nd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place – score of 97 - 222 South Main St.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Pat </a:t>
            </a:r>
            <a:r>
              <a:rPr lang="en-US" sz="3200" dirty="0" err="1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Darty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43" y="247136"/>
            <a:ext cx="10058400" cy="363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1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156</TotalTime>
  <Words>196</Words>
  <Application>Microsoft Office PowerPoint</Application>
  <PresentationFormat>Widescreen</PresentationFormat>
  <Paragraphs>29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Georgia</vt:lpstr>
      <vt:lpstr>Impact</vt:lpstr>
      <vt:lpstr>Main Event</vt:lpstr>
      <vt:lpstr>“Waco Lights Up for Christmas”</vt:lpstr>
      <vt:lpstr>Our contest judges </vt:lpstr>
      <vt:lpstr>There were 42 homes visited</vt:lpstr>
      <vt:lpstr>scoring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“Waco Lights Up for Christmas”</dc:title>
  <dc:creator>John Barrett</dc:creator>
  <cp:lastModifiedBy>John Barrett</cp:lastModifiedBy>
  <cp:revision>13</cp:revision>
  <dcterms:created xsi:type="dcterms:W3CDTF">2022-12-18T14:45:01Z</dcterms:created>
  <dcterms:modified xsi:type="dcterms:W3CDTF">2023-11-10T19:48:53Z</dcterms:modified>
</cp:coreProperties>
</file>