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423CB-C222-4227-BE9E-33D29182631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423CB-C222-4227-BE9E-33D29182631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423CB-C222-4227-BE9E-33D29182631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423CB-C222-4227-BE9E-33D29182631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423CB-C222-4227-BE9E-33D29182631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53423CB-C222-4227-BE9E-33D29182631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423CB-C222-4227-BE9E-33D29182631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423CB-C222-4227-BE9E-33D29182631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423CB-C222-4227-BE9E-33D29182631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423CB-C222-4227-BE9E-33D29182631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53423CB-C222-4227-BE9E-33D29182631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53423CB-C222-4227-BE9E-33D29182631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Chapin Area Rescue Squad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Emergency Medical Responder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327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Chapter 4: Communication and Documentation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32157" y="2187443"/>
            <a:ext cx="4697941" cy="35234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24585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Understand how to use the CARS radio system</a:t>
            </a:r>
          </a:p>
          <a:p>
            <a:r>
              <a:rPr lang="en-US" dirty="0" smtClean="0"/>
              <a:t>Demonstrate the ability to use different radio types</a:t>
            </a:r>
          </a:p>
          <a:p>
            <a:r>
              <a:rPr lang="en-US" dirty="0" smtClean="0"/>
              <a:t>Identify the sequence for communicating with Control</a:t>
            </a:r>
          </a:p>
          <a:p>
            <a:r>
              <a:rPr lang="en-US" dirty="0" smtClean="0"/>
              <a:t>Identify how to communicate with different patients</a:t>
            </a:r>
          </a:p>
          <a:p>
            <a:r>
              <a:rPr lang="en-US" dirty="0" smtClean="0"/>
              <a:t>Discuss the importance of documentation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164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Communications Basics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The dispatcher must communicate the location and type of call to responders.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EMRs need to communicate with patients, bystanders, family members, dispatchers, and members of the public safety community.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After a call, you must document the condition of the patient and the treatment given.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699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Pagers</a:t>
            </a:r>
          </a:p>
          <a:p>
            <a:r>
              <a:rPr lang="en-US" dirty="0" smtClean="0"/>
              <a:t>Portable Radios</a:t>
            </a:r>
          </a:p>
          <a:p>
            <a:r>
              <a:rPr lang="en-US" dirty="0" smtClean="0"/>
              <a:t>Mobile Radios</a:t>
            </a:r>
          </a:p>
          <a:p>
            <a:r>
              <a:rPr lang="en-US" dirty="0" smtClean="0"/>
              <a:t>Base Stations</a:t>
            </a:r>
          </a:p>
          <a:p>
            <a:r>
              <a:rPr lang="en-US" dirty="0" smtClean="0"/>
              <a:t>Fax/Data communications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958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 Communication with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Control dispatchers over MCERN</a:t>
            </a:r>
          </a:p>
          <a:p>
            <a:r>
              <a:rPr lang="en-US" dirty="0" smtClean="0"/>
              <a:t>One person advises the page was received</a:t>
            </a:r>
          </a:p>
          <a:p>
            <a:r>
              <a:rPr lang="en-US" dirty="0" smtClean="0"/>
              <a:t>Ambulance goes </a:t>
            </a:r>
            <a:r>
              <a:rPr lang="en-US" dirty="0" err="1" smtClean="0"/>
              <a:t>enroute</a:t>
            </a:r>
            <a:r>
              <a:rPr lang="en-US" dirty="0" smtClean="0"/>
              <a:t>- advise Control</a:t>
            </a:r>
          </a:p>
          <a:p>
            <a:r>
              <a:rPr lang="en-US" dirty="0" smtClean="0"/>
              <a:t>Arrival on scene- advise Control</a:t>
            </a:r>
          </a:p>
          <a:p>
            <a:r>
              <a:rPr lang="en-US" dirty="0" smtClean="0"/>
              <a:t>Any additional resources- again, Control</a:t>
            </a:r>
          </a:p>
          <a:p>
            <a:r>
              <a:rPr lang="en-US" dirty="0" err="1" smtClean="0"/>
              <a:t>Enroute</a:t>
            </a:r>
            <a:r>
              <a:rPr lang="en-US" dirty="0" smtClean="0"/>
              <a:t> to Hospital- you guessed it</a:t>
            </a:r>
          </a:p>
          <a:p>
            <a:r>
              <a:rPr lang="en-US" dirty="0" smtClean="0"/>
              <a:t>Available- on the phone or via radio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987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with Patients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4995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ct val="35000"/>
              </a:spcBef>
            </a:pPr>
            <a:r>
              <a:rPr lang="en-US" altLang="en-US" sz="2800" dirty="0"/>
              <a:t>Introduce yourself by name and title.</a:t>
            </a:r>
          </a:p>
          <a:p>
            <a:pPr>
              <a:spcBef>
                <a:spcPct val="35000"/>
              </a:spcBef>
            </a:pPr>
            <a:r>
              <a:rPr lang="en-US" altLang="en-US" sz="2800" dirty="0"/>
              <a:t>Ask the patient’s name and use it.</a:t>
            </a:r>
          </a:p>
          <a:p>
            <a:pPr>
              <a:spcBef>
                <a:spcPct val="35000"/>
              </a:spcBef>
            </a:pPr>
            <a:r>
              <a:rPr lang="en-US" altLang="en-US" sz="2800" dirty="0"/>
              <a:t>Make and keep eye contact.</a:t>
            </a:r>
          </a:p>
          <a:p>
            <a:pPr>
              <a:spcBef>
                <a:spcPct val="35000"/>
              </a:spcBef>
            </a:pPr>
            <a:r>
              <a:rPr lang="en-US" altLang="en-US" sz="2800" dirty="0"/>
              <a:t>Use language the patient can understand.</a:t>
            </a:r>
          </a:p>
          <a:p>
            <a:pPr>
              <a:spcBef>
                <a:spcPct val="35000"/>
              </a:spcBef>
            </a:pPr>
            <a:r>
              <a:rPr lang="en-US" altLang="en-US" sz="2800" dirty="0"/>
              <a:t>Speak slowly, clearly, and distinctly.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Tell the truth.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Allow time for the patient to respond.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Limit the number of people talking with the patient.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Be aware of your body language.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Act and speak in a calm, confident manner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416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73752"/>
          </a:xfrm>
        </p:spPr>
        <p:txBody>
          <a:bodyPr>
            <a:normAutofit lnSpcReduction="10000"/>
          </a:bodyPr>
          <a:lstStyle/>
          <a:p>
            <a:pPr>
              <a:spcBef>
                <a:spcPct val="35000"/>
              </a:spcBef>
            </a:pPr>
            <a:r>
              <a:rPr lang="en-US" altLang="en-US" dirty="0"/>
              <a:t>Proper documentation includes: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The age and sex of the patient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The history of the incident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The condition of the patient when found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The patient’s description of the injury/illness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The patient’s chief complaint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The patient’s level of responsiveness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The status of initial and subsequent vital signs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The results of the physical examination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Pertinent medical conditions using the SAMPLE format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The treatment you gave the patient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615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en-US" dirty="0"/>
              <a:t>You must take special care of individuals such as children, geriatric patients, hearing-impaired and visually impaired patients, non–English-speaking patients, developmentally disabled patients, and persons displaying disruptive behavior.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1830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21</TotalTime>
  <Words>336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Civic</vt:lpstr>
      <vt:lpstr>Emergency Medical Responder</vt:lpstr>
      <vt:lpstr>Chapter 4: Communication and Documentation</vt:lpstr>
      <vt:lpstr>Objectives</vt:lpstr>
      <vt:lpstr>Introduction</vt:lpstr>
      <vt:lpstr>Radio Communication</vt:lpstr>
      <vt:lpstr>Radio Communication with Control</vt:lpstr>
      <vt:lpstr>Communication with Patients</vt:lpstr>
      <vt:lpstr>Documentation</vt:lpstr>
      <vt:lpstr>Review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Emergency Medical Responder</dc:title>
  <dc:creator>Byce McCormick</dc:creator>
  <cp:lastModifiedBy>Byce McCormick</cp:lastModifiedBy>
  <cp:revision>3</cp:revision>
  <dcterms:created xsi:type="dcterms:W3CDTF">2016-12-05T16:27:16Z</dcterms:created>
  <dcterms:modified xsi:type="dcterms:W3CDTF">2016-12-05T16:48:34Z</dcterms:modified>
</cp:coreProperties>
</file>