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1" r:id="rId5"/>
    <p:sldId id="258" r:id="rId6"/>
    <p:sldId id="259" r:id="rId7"/>
    <p:sldId id="260" r:id="rId8"/>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4" autoAdjust="0"/>
    <p:restoredTop sz="94660"/>
  </p:normalViewPr>
  <p:slideViewPr>
    <p:cSldViewPr snapToGrid="0">
      <p:cViewPr varScale="1">
        <p:scale>
          <a:sx n="88" d="100"/>
          <a:sy n="88" d="100"/>
        </p:scale>
        <p:origin x="-114" y="-16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9F21FBE1-3DC4-4DA1-A03D-F0554991D118}" type="datetimeFigureOut">
              <a:rPr lang="en-US"/>
              <a:pPr>
                <a:defRPr/>
              </a:pPr>
              <a:t>10/1/2017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8A5461D-FBFC-4567-B30D-C1DF6E30415E}"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0130395-5513-4CC9-9771-12CA67FE2F97}" type="datetimeFigureOut">
              <a:rPr lang="en-US"/>
              <a:pPr>
                <a:defRPr/>
              </a:pPr>
              <a:t>10/1/2017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CE86AB7-DD9E-4C1B-8D0B-6623AA4CF68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ABD6B21-AEB9-43EC-8C70-23CBF83CC1D5}" type="datetimeFigureOut">
              <a:rPr lang="en-US"/>
              <a:pPr>
                <a:defRPr/>
              </a:pPr>
              <a:t>10/1/2017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AC80727-AD99-4536-805D-4FA685434D6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737E85D-3321-4AF0-A175-1A8809A6FE34}" type="datetimeFigureOut">
              <a:rPr lang="en-US"/>
              <a:pPr>
                <a:defRPr/>
              </a:pPr>
              <a:t>10/1/2017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F8B0830-C867-4A95-AF5C-34598D9F5D3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6EE45624-8283-428D-9D99-0588D0D889B4}" type="datetimeFigureOut">
              <a:rPr lang="en-US"/>
              <a:pPr>
                <a:defRPr/>
              </a:pPr>
              <a:t>10/1/2017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701522A-3851-4092-8490-0EBB55F8D7C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45871A7-F10C-42A9-BF19-F4A741A3CB15}" type="datetimeFigureOut">
              <a:rPr lang="en-US"/>
              <a:pPr>
                <a:defRPr/>
              </a:pPr>
              <a:t>10/1/2017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9A2CCCB7-650D-4B0B-ABA2-AD947D94880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C05B79A3-A93C-4FC7-A06A-27BC5A038F01}" type="datetimeFigureOut">
              <a:rPr lang="en-US"/>
              <a:pPr>
                <a:defRPr/>
              </a:pPr>
              <a:t>10/1/2017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C021C084-37AE-4BD0-A5AA-4DD18E23116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826B994-0751-44F1-A3FE-AFEBE1133363}" type="datetimeFigureOut">
              <a:rPr lang="en-US"/>
              <a:pPr>
                <a:defRPr/>
              </a:pPr>
              <a:t>10/1/2017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FBB8E2D7-EB00-4534-8A46-C02DACE68FD9}"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F646EE9-AC47-4C0E-A9EF-E658C04293BB}" type="datetimeFigureOut">
              <a:rPr lang="en-US"/>
              <a:pPr>
                <a:defRPr/>
              </a:pPr>
              <a:t>10/1/2017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89C70A86-3DEC-4450-9510-1F6E100BA16B}"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C0EFFB91-9C41-41A0-B41D-AD336523FB2E}" type="datetimeFigureOut">
              <a:rPr lang="en-US"/>
              <a:pPr>
                <a:defRPr/>
              </a:pPr>
              <a:t>10/1/2017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0190D04-795E-4E71-AD89-980446BEC10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17D52864-BDF0-4068-BA54-7FFEF70D2539}" type="datetimeFigureOut">
              <a:rPr lang="en-US"/>
              <a:pPr>
                <a:defRPr/>
              </a:pPr>
              <a:t>10/1/2017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CB44F1E-E87E-4062-B057-C4F40A5AD8D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8EC28691-EE12-44BC-8AA9-A73912CA8CD5}" type="datetimeFigureOut">
              <a:rPr lang="en-US"/>
              <a:pPr>
                <a:defRPr/>
              </a:pPr>
              <a:t>10/1/2017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C9177F3F-3E3F-4A60-8149-39842F953BE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eaLnBrk="1" hangingPunct="1"/>
            <a:r>
              <a:rPr lang="en-US" altLang="en-US" sz="8800" b="1" smtClean="0">
                <a:solidFill>
                  <a:srgbClr val="FFFF00"/>
                </a:solidFill>
                <a:latin typeface="Showcard Gothic" pitchFamily="82" charset="0"/>
              </a:rPr>
              <a:t>Social Media</a:t>
            </a:r>
          </a:p>
        </p:txBody>
      </p:sp>
      <p:pic>
        <p:nvPicPr>
          <p:cNvPr id="2051" name="Picture 1"/>
          <p:cNvPicPr>
            <a:picLocks noChangeAspect="1"/>
          </p:cNvPicPr>
          <p:nvPr/>
        </p:nvPicPr>
        <p:blipFill>
          <a:blip r:embed="rId2"/>
          <a:srcRect/>
          <a:stretch>
            <a:fillRect/>
          </a:stretch>
        </p:blipFill>
        <p:spPr bwMode="auto">
          <a:xfrm>
            <a:off x="4033838" y="2979738"/>
            <a:ext cx="3889375" cy="3109912"/>
          </a:xfrm>
          <a:prstGeom prst="rect">
            <a:avLst/>
          </a:prstGeom>
          <a:noFill/>
          <a:ln w="9525">
            <a:noFill/>
            <a:miter lim="800000"/>
            <a:headEnd/>
            <a:tailEnd/>
          </a:ln>
        </p:spPr>
      </p:pic>
      <p:sp>
        <p:nvSpPr>
          <p:cNvPr id="2052" name="Subtitle 2"/>
          <p:cNvSpPr>
            <a:spLocks noGrp="1"/>
          </p:cNvSpPr>
          <p:nvPr>
            <p:ph type="subTitle" idx="1"/>
          </p:nvPr>
        </p:nvSpPr>
        <p:spPr/>
        <p:txBody>
          <a:bodyPr/>
          <a:lstStyle/>
          <a:p>
            <a:pPr eaLnBrk="1" hangingPunct="1"/>
            <a:endParaRPr lang="en-US" altLang="en-US" smtClean="0"/>
          </a:p>
        </p:txBody>
      </p:sp>
    </p:spTree>
  </p:cSld>
  <p:clrMapOvr>
    <a:masterClrMapping/>
  </p:clrMapOvr>
  <p:transition spd="slow" advTm="5000">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algn="ctr" eaLnBrk="1" hangingPunct="1"/>
            <a:r>
              <a:rPr lang="en-US" altLang="en-US" b="1" i="1" dirty="0" smtClean="0">
                <a:solidFill>
                  <a:srgbClr val="FFFF00"/>
                </a:solidFill>
                <a:latin typeface="Calibri" pitchFamily="34" charset="0"/>
              </a:rPr>
              <a:t>Social Media The Tool</a:t>
            </a:r>
            <a:endParaRPr lang="en-US" altLang="en-US" dirty="0" smtClean="0"/>
          </a:p>
        </p:txBody>
      </p:sp>
      <p:sp>
        <p:nvSpPr>
          <p:cNvPr id="4" name="Content Placeholder 3"/>
          <p:cNvSpPr>
            <a:spLocks noGrp="1"/>
          </p:cNvSpPr>
          <p:nvPr>
            <p:ph idx="1"/>
          </p:nvPr>
        </p:nvSpPr>
        <p:spPr/>
        <p:txBody>
          <a:bodyPr/>
          <a:lstStyle/>
          <a:p>
            <a:pPr>
              <a:buNone/>
            </a:pPr>
            <a:r>
              <a:rPr lang="en-US" dirty="0" smtClean="0">
                <a:solidFill>
                  <a:srgbClr val="FFFF00"/>
                </a:solidFill>
              </a:rPr>
              <a:t>Social Media can be a powerful tool when used correctly.  It gives the ability to connect, inform , advertise and relay your personal brand.  However when used incorrectly it can have a negative effect.  Use the media correctly and guard yourself from any damaging things that could effect you negatively.  Most Companies </a:t>
            </a:r>
            <a:r>
              <a:rPr lang="en-US" dirty="0" smtClean="0">
                <a:solidFill>
                  <a:srgbClr val="FFFF00"/>
                </a:solidFill>
              </a:rPr>
              <a:t>,</a:t>
            </a:r>
            <a:r>
              <a:rPr lang="en-US" dirty="0" smtClean="0">
                <a:solidFill>
                  <a:srgbClr val="FFFF00"/>
                </a:solidFill>
              </a:rPr>
              <a:t>Colleges and Other Organizations use Social Media.  They also have the ability of using Social Media as it relates to you and checking on your character.  Always keep this in mind, people view what you have on Social Media as a snapshot of who you are.  So be careful of your connections and what they may have on their Social Media because it may be a reflection of you. </a:t>
            </a:r>
            <a:endParaRPr lang="en-US" dirty="0">
              <a:solidFill>
                <a:srgbClr val="FFFF00"/>
              </a:solidFill>
            </a:endParaRPr>
          </a:p>
        </p:txBody>
      </p:sp>
    </p:spTree>
  </p:cSld>
  <p:clrMapOvr>
    <a:masterClrMapping/>
  </p:clrMapOvr>
  <p:transition spd="slow" advTm="9000">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algn="ctr" eaLnBrk="1" hangingPunct="1"/>
            <a:r>
              <a:rPr lang="en-US" altLang="en-US" b="1" i="1" dirty="0" smtClean="0">
                <a:solidFill>
                  <a:srgbClr val="FFFF00"/>
                </a:solidFill>
                <a:latin typeface="Calibri" pitchFamily="34" charset="0"/>
              </a:rPr>
              <a:t>Social Media The Tool</a:t>
            </a:r>
            <a:endParaRPr lang="en-US" altLang="en-US" dirty="0" smtClean="0"/>
          </a:p>
        </p:txBody>
      </p:sp>
      <p:pic>
        <p:nvPicPr>
          <p:cNvPr id="6" name="Content Placeholder 5" descr="social_media_sites.jpg"/>
          <p:cNvPicPr>
            <a:picLocks noGrp="1" noChangeAspect="1"/>
          </p:cNvPicPr>
          <p:nvPr>
            <p:ph idx="1"/>
          </p:nvPr>
        </p:nvPicPr>
        <p:blipFill>
          <a:blip r:embed="rId2"/>
          <a:stretch>
            <a:fillRect/>
          </a:stretch>
        </p:blipFill>
        <p:spPr>
          <a:xfrm>
            <a:off x="1295400" y="1324882"/>
            <a:ext cx="9622971" cy="5303520"/>
          </a:xfrm>
        </p:spPr>
      </p:pic>
    </p:spTree>
  </p:cSld>
  <p:clrMapOvr>
    <a:masterClrMapping/>
  </p:clrMapOvr>
  <p:transition spd="slow" advTm="9000">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algn="ctr" eaLnBrk="1" hangingPunct="1"/>
            <a:r>
              <a:rPr lang="en-US" altLang="en-US" b="1" i="1" smtClean="0">
                <a:solidFill>
                  <a:srgbClr val="FFFF00"/>
                </a:solidFill>
                <a:latin typeface="Calibri" pitchFamily="34" charset="0"/>
              </a:rPr>
              <a:t>Top 10 Social Media Sites For Youth</a:t>
            </a:r>
            <a:endParaRPr lang="en-US" altLang="en-US" smtClean="0"/>
          </a:p>
        </p:txBody>
      </p:sp>
      <p:pic>
        <p:nvPicPr>
          <p:cNvPr id="3075" name="Content Placeholder 3"/>
          <p:cNvPicPr>
            <a:picLocks noGrp="1" noChangeAspect="1"/>
          </p:cNvPicPr>
          <p:nvPr>
            <p:ph idx="1"/>
          </p:nvPr>
        </p:nvPicPr>
        <p:blipFill>
          <a:blip r:embed="rId2"/>
          <a:srcRect/>
          <a:stretch>
            <a:fillRect/>
          </a:stretch>
        </p:blipFill>
        <p:spPr>
          <a:xfrm>
            <a:off x="5178425" y="1825625"/>
            <a:ext cx="1835150" cy="4351338"/>
          </a:xfrm>
        </p:spPr>
      </p:pic>
    </p:spTree>
  </p:cSld>
  <p:clrMapOvr>
    <a:masterClrMapping/>
  </p:clrMapOvr>
  <p:transition spd="slow" advTm="9000">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lgn="ctr" eaLnBrk="1" hangingPunct="1"/>
            <a:r>
              <a:rPr lang="en-US" altLang="en-US" sz="4000" b="1" dirty="0" smtClean="0">
                <a:solidFill>
                  <a:srgbClr val="FFFF00"/>
                </a:solidFill>
                <a:latin typeface="Calibri" pitchFamily="34" charset="0"/>
              </a:rPr>
              <a:t>Top 10 Social Media Sites </a:t>
            </a:r>
            <a:r>
              <a:rPr lang="en-US" altLang="en-US" sz="4000" b="1" dirty="0" smtClean="0">
                <a:solidFill>
                  <a:srgbClr val="FFFF00"/>
                </a:solidFill>
                <a:latin typeface="Calibri" pitchFamily="34" charset="0"/>
              </a:rPr>
              <a:t>Businesses/Colleges/Other </a:t>
            </a:r>
            <a:r>
              <a:rPr lang="en-US" altLang="en-US" sz="4000" b="1" dirty="0" err="1" smtClean="0">
                <a:solidFill>
                  <a:srgbClr val="FFFF00"/>
                </a:solidFill>
                <a:latin typeface="Calibri" pitchFamily="34" charset="0"/>
              </a:rPr>
              <a:t>Orgnaizatins</a:t>
            </a:r>
            <a:r>
              <a:rPr lang="en-US" altLang="en-US" sz="4000" b="1" dirty="0" smtClean="0">
                <a:solidFill>
                  <a:srgbClr val="FFFF00"/>
                </a:solidFill>
                <a:latin typeface="Calibri" pitchFamily="34" charset="0"/>
              </a:rPr>
              <a:t> </a:t>
            </a:r>
            <a:r>
              <a:rPr lang="en-US" altLang="en-US" sz="4000" b="1" dirty="0" smtClean="0">
                <a:solidFill>
                  <a:srgbClr val="FFFF00"/>
                </a:solidFill>
                <a:latin typeface="Calibri" pitchFamily="34" charset="0"/>
              </a:rPr>
              <a:t>Use to Reach The Youth</a:t>
            </a:r>
            <a:endParaRPr lang="en-US" altLang="en-US" dirty="0" smtClean="0"/>
          </a:p>
        </p:txBody>
      </p:sp>
      <p:sp>
        <p:nvSpPr>
          <p:cNvPr id="3" name="Content Placeholder 2"/>
          <p:cNvSpPr>
            <a:spLocks noGrp="1"/>
          </p:cNvSpPr>
          <p:nvPr>
            <p:ph idx="1"/>
          </p:nvPr>
        </p:nvSpPr>
        <p:spPr/>
        <p:txBody>
          <a:bodyPr rtlCol="0">
            <a:normAutofit fontScale="92500" lnSpcReduction="10000"/>
          </a:bodyPr>
          <a:lstStyle/>
          <a:p>
            <a:pPr marL="342900" indent="-342900" algn="ctr" eaLnBrk="1" fontAlgn="auto" hangingPunct="1">
              <a:lnSpc>
                <a:spcPct val="100000"/>
              </a:lnSpc>
              <a:spcBef>
                <a:spcPct val="20000"/>
              </a:spcBef>
              <a:spcAft>
                <a:spcPts val="0"/>
              </a:spcAft>
              <a:buFont typeface="Arial" panose="020B0604020202020204" pitchFamily="34" charset="0"/>
              <a:buNone/>
              <a:defRPr/>
            </a:pPr>
            <a:r>
              <a:rPr lang="en-US" sz="2700" b="1" dirty="0">
                <a:solidFill>
                  <a:srgbClr val="FFFF00"/>
                </a:solidFill>
              </a:rPr>
              <a:t>Facebook</a:t>
            </a:r>
          </a:p>
          <a:p>
            <a:pPr marL="342900" indent="-342900" algn="ctr" eaLnBrk="1" fontAlgn="auto" hangingPunct="1">
              <a:lnSpc>
                <a:spcPct val="100000"/>
              </a:lnSpc>
              <a:spcBef>
                <a:spcPct val="20000"/>
              </a:spcBef>
              <a:spcAft>
                <a:spcPts val="0"/>
              </a:spcAft>
              <a:buFont typeface="Arial" panose="020B0604020202020204" pitchFamily="34" charset="0"/>
              <a:buNone/>
              <a:defRPr/>
            </a:pPr>
            <a:r>
              <a:rPr lang="en-US" sz="2700" b="1" dirty="0">
                <a:solidFill>
                  <a:srgbClr val="FFFF00"/>
                </a:solidFill>
              </a:rPr>
              <a:t>Google Plus</a:t>
            </a:r>
          </a:p>
          <a:p>
            <a:pPr marL="342900" indent="-342900" algn="ctr" eaLnBrk="1" fontAlgn="auto" hangingPunct="1">
              <a:lnSpc>
                <a:spcPct val="100000"/>
              </a:lnSpc>
              <a:spcBef>
                <a:spcPct val="20000"/>
              </a:spcBef>
              <a:spcAft>
                <a:spcPts val="0"/>
              </a:spcAft>
              <a:buFont typeface="Arial" panose="020B0604020202020204" pitchFamily="34" charset="0"/>
              <a:buNone/>
              <a:defRPr/>
            </a:pPr>
            <a:r>
              <a:rPr lang="en-US" sz="2700" b="1" dirty="0">
                <a:solidFill>
                  <a:srgbClr val="FFFF00"/>
                </a:solidFill>
              </a:rPr>
              <a:t>Yelp</a:t>
            </a:r>
          </a:p>
          <a:p>
            <a:pPr marL="342900" indent="-342900" algn="ctr" eaLnBrk="1" fontAlgn="auto" hangingPunct="1">
              <a:lnSpc>
                <a:spcPct val="100000"/>
              </a:lnSpc>
              <a:spcBef>
                <a:spcPct val="20000"/>
              </a:spcBef>
              <a:spcAft>
                <a:spcPts val="0"/>
              </a:spcAft>
              <a:buFont typeface="Arial" panose="020B0604020202020204" pitchFamily="34" charset="0"/>
              <a:buNone/>
              <a:defRPr/>
            </a:pPr>
            <a:r>
              <a:rPr lang="en-US" sz="2700" b="1" dirty="0">
                <a:solidFill>
                  <a:srgbClr val="FFFF00"/>
                </a:solidFill>
              </a:rPr>
              <a:t>Instagram</a:t>
            </a:r>
          </a:p>
          <a:p>
            <a:pPr marL="342900" indent="-342900" algn="ctr" eaLnBrk="1" fontAlgn="auto" hangingPunct="1">
              <a:lnSpc>
                <a:spcPct val="100000"/>
              </a:lnSpc>
              <a:spcBef>
                <a:spcPct val="20000"/>
              </a:spcBef>
              <a:spcAft>
                <a:spcPts val="0"/>
              </a:spcAft>
              <a:buFont typeface="Arial" panose="020B0604020202020204" pitchFamily="34" charset="0"/>
              <a:buNone/>
              <a:defRPr/>
            </a:pPr>
            <a:r>
              <a:rPr lang="en-US" sz="2700" b="1" dirty="0">
                <a:solidFill>
                  <a:srgbClr val="FFFF00"/>
                </a:solidFill>
              </a:rPr>
              <a:t>Twitter</a:t>
            </a:r>
          </a:p>
          <a:p>
            <a:pPr marL="342900" indent="-342900" algn="ctr" eaLnBrk="1" fontAlgn="auto" hangingPunct="1">
              <a:lnSpc>
                <a:spcPct val="100000"/>
              </a:lnSpc>
              <a:spcBef>
                <a:spcPct val="20000"/>
              </a:spcBef>
              <a:spcAft>
                <a:spcPts val="0"/>
              </a:spcAft>
              <a:buFont typeface="Arial" panose="020B0604020202020204" pitchFamily="34" charset="0"/>
              <a:buNone/>
              <a:defRPr/>
            </a:pPr>
            <a:r>
              <a:rPr lang="en-US" sz="2700" b="1" dirty="0">
                <a:solidFill>
                  <a:srgbClr val="FFFF00"/>
                </a:solidFill>
              </a:rPr>
              <a:t>YouTube</a:t>
            </a:r>
          </a:p>
          <a:p>
            <a:pPr marL="342900" indent="-342900" algn="ctr" eaLnBrk="1" fontAlgn="auto" hangingPunct="1">
              <a:lnSpc>
                <a:spcPct val="100000"/>
              </a:lnSpc>
              <a:spcBef>
                <a:spcPct val="20000"/>
              </a:spcBef>
              <a:spcAft>
                <a:spcPts val="0"/>
              </a:spcAft>
              <a:buFont typeface="Arial" panose="020B0604020202020204" pitchFamily="34" charset="0"/>
              <a:buNone/>
              <a:defRPr/>
            </a:pPr>
            <a:r>
              <a:rPr lang="en-US" sz="2700" b="1" dirty="0">
                <a:solidFill>
                  <a:srgbClr val="FFFF00"/>
                </a:solidFill>
              </a:rPr>
              <a:t>Pinterest</a:t>
            </a:r>
          </a:p>
          <a:p>
            <a:pPr marL="342900" indent="-342900" algn="ctr" eaLnBrk="1" fontAlgn="auto" hangingPunct="1">
              <a:lnSpc>
                <a:spcPct val="100000"/>
              </a:lnSpc>
              <a:spcBef>
                <a:spcPct val="20000"/>
              </a:spcBef>
              <a:spcAft>
                <a:spcPts val="0"/>
              </a:spcAft>
              <a:buFont typeface="Arial" panose="020B0604020202020204" pitchFamily="34" charset="0"/>
              <a:buNone/>
              <a:defRPr/>
            </a:pPr>
            <a:r>
              <a:rPr lang="en-US" sz="2700" b="1" dirty="0">
                <a:solidFill>
                  <a:srgbClr val="FFFF00"/>
                </a:solidFill>
              </a:rPr>
              <a:t>Linked In</a:t>
            </a:r>
          </a:p>
          <a:p>
            <a:pPr marL="342900" indent="-342900" algn="ctr" eaLnBrk="1" fontAlgn="auto" hangingPunct="1">
              <a:lnSpc>
                <a:spcPct val="100000"/>
              </a:lnSpc>
              <a:spcBef>
                <a:spcPct val="20000"/>
              </a:spcBef>
              <a:spcAft>
                <a:spcPts val="0"/>
              </a:spcAft>
              <a:buFont typeface="Arial" panose="020B0604020202020204" pitchFamily="34" charset="0"/>
              <a:buNone/>
              <a:defRPr/>
            </a:pPr>
            <a:r>
              <a:rPr lang="en-US" sz="2700" b="1" dirty="0">
                <a:solidFill>
                  <a:srgbClr val="FFFF00"/>
                </a:solidFill>
              </a:rPr>
              <a:t>Meet-Up</a:t>
            </a:r>
          </a:p>
          <a:p>
            <a:pPr marL="342900" indent="-342900" algn="ctr" eaLnBrk="1" fontAlgn="auto" hangingPunct="1">
              <a:lnSpc>
                <a:spcPct val="100000"/>
              </a:lnSpc>
              <a:spcBef>
                <a:spcPct val="20000"/>
              </a:spcBef>
              <a:spcAft>
                <a:spcPts val="0"/>
              </a:spcAft>
              <a:buFont typeface="Arial" panose="020B0604020202020204" pitchFamily="34" charset="0"/>
              <a:buNone/>
              <a:defRPr/>
            </a:pPr>
            <a:r>
              <a:rPr lang="en-US" sz="2700" b="1" dirty="0">
                <a:solidFill>
                  <a:srgbClr val="FFFF00"/>
                </a:solidFill>
              </a:rPr>
              <a:t>Vine</a:t>
            </a:r>
          </a:p>
          <a:p>
            <a:pPr eaLnBrk="1" fontAlgn="auto" hangingPunct="1">
              <a:spcAft>
                <a:spcPts val="0"/>
              </a:spcAft>
              <a:buFont typeface="Arial" panose="020B0604020202020204" pitchFamily="34" charset="0"/>
              <a:buChar char="•"/>
              <a:defRPr/>
            </a:pPr>
            <a:endParaRPr lang="en-US" dirty="0"/>
          </a:p>
        </p:txBody>
      </p:sp>
    </p:spTree>
  </p:cSld>
  <p:clrMapOvr>
    <a:masterClrMapping/>
  </p:clrMapOvr>
  <p:transition spd="slow" advTm="9000">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p:txBody>
          <a:bodyPr/>
          <a:lstStyle/>
          <a:p>
            <a:pPr algn="ctr" eaLnBrk="1" hangingPunct="1"/>
            <a:r>
              <a:rPr lang="en-US" altLang="en-US" sz="4000" b="1" i="1" smtClean="0">
                <a:solidFill>
                  <a:srgbClr val="FFFF00"/>
                </a:solidFill>
                <a:latin typeface="Calibri" pitchFamily="34" charset="0"/>
              </a:rPr>
              <a:t>Make Sure You Are Not Getting </a:t>
            </a:r>
            <a:br>
              <a:rPr lang="en-US" altLang="en-US" sz="4000" b="1" i="1" smtClean="0">
                <a:solidFill>
                  <a:srgbClr val="FFFF00"/>
                </a:solidFill>
                <a:latin typeface="Calibri" pitchFamily="34" charset="0"/>
              </a:rPr>
            </a:br>
            <a:r>
              <a:rPr lang="en-US" altLang="en-US" sz="4000" b="1" i="1" smtClean="0">
                <a:solidFill>
                  <a:srgbClr val="FFFF00"/>
                </a:solidFill>
                <a:latin typeface="Calibri" pitchFamily="34" charset="0"/>
              </a:rPr>
              <a:t>Missed and Can Be Found</a:t>
            </a:r>
            <a:endParaRPr lang="en-US" altLang="en-US" smtClean="0"/>
          </a:p>
        </p:txBody>
      </p:sp>
      <p:sp>
        <p:nvSpPr>
          <p:cNvPr id="5123" name="Text Placeholder 4"/>
          <p:cNvSpPr>
            <a:spLocks noGrp="1"/>
          </p:cNvSpPr>
          <p:nvPr>
            <p:ph type="body" idx="1"/>
          </p:nvPr>
        </p:nvSpPr>
        <p:spPr/>
        <p:txBody>
          <a:bodyPr/>
          <a:lstStyle/>
          <a:p>
            <a:pPr algn="ctr" eaLnBrk="1" hangingPunct="1">
              <a:lnSpc>
                <a:spcPct val="100000"/>
              </a:lnSpc>
              <a:spcBef>
                <a:spcPct val="20000"/>
              </a:spcBef>
            </a:pPr>
            <a:r>
              <a:rPr lang="en-US" altLang="en-US" smtClean="0">
                <a:solidFill>
                  <a:srgbClr val="FFFF00"/>
                </a:solidFill>
              </a:rPr>
              <a:t>Top 10 Media Sites For Youth</a:t>
            </a:r>
          </a:p>
          <a:p>
            <a:pPr eaLnBrk="1" hangingPunct="1"/>
            <a:endParaRPr lang="en-US" altLang="en-US" smtClean="0"/>
          </a:p>
        </p:txBody>
      </p:sp>
      <p:sp>
        <p:nvSpPr>
          <p:cNvPr id="6" name="Content Placeholder 5"/>
          <p:cNvSpPr>
            <a:spLocks noGrp="1"/>
          </p:cNvSpPr>
          <p:nvPr>
            <p:ph sz="half" idx="2"/>
          </p:nvPr>
        </p:nvSpPr>
        <p:spPr/>
        <p:txBody>
          <a:bodyPr rtlCol="0">
            <a:normAutofit fontScale="92500" lnSpcReduction="10000"/>
          </a:bodyPr>
          <a:lstStyle/>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00B050"/>
                </a:solidFill>
              </a:rPr>
              <a:t>Facebook </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00B050"/>
                </a:solidFill>
              </a:rPr>
              <a:t>YouTube</a:t>
            </a:r>
            <a:r>
              <a:rPr lang="en-US" sz="2200" b="1" dirty="0">
                <a:solidFill>
                  <a:prstClr val="white"/>
                </a:solidFill>
              </a:rPr>
              <a:t> </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00B050"/>
                </a:solidFill>
              </a:rPr>
              <a:t>Twitter</a:t>
            </a:r>
            <a:r>
              <a:rPr lang="en-US" sz="2200" b="1" dirty="0">
                <a:solidFill>
                  <a:prstClr val="white"/>
                </a:solidFill>
              </a:rPr>
              <a:t> </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00B050"/>
                </a:solidFill>
              </a:rPr>
              <a:t>Linked In </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00B050"/>
                </a:solidFill>
              </a:rPr>
              <a:t>Pinterest </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00B050"/>
                </a:solidFill>
              </a:rPr>
              <a:t>Google Plus </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FF0000"/>
                </a:solidFill>
              </a:rPr>
              <a:t>Tumblr </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00B050"/>
                </a:solidFill>
              </a:rPr>
              <a:t>Instagram </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FF0000"/>
                </a:solidFill>
              </a:rPr>
              <a:t>Reddit</a:t>
            </a:r>
            <a:r>
              <a:rPr lang="en-US" sz="2200" b="1" dirty="0">
                <a:solidFill>
                  <a:prstClr val="white"/>
                </a:solidFill>
              </a:rPr>
              <a:t> </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FF0000"/>
                </a:solidFill>
              </a:rPr>
              <a:t>VK </a:t>
            </a:r>
          </a:p>
          <a:p>
            <a:pPr marL="0" indent="0" eaLnBrk="1" fontAlgn="auto" hangingPunct="1">
              <a:spcAft>
                <a:spcPts val="0"/>
              </a:spcAft>
              <a:buFont typeface="Arial" panose="020B0604020202020204" pitchFamily="34" charset="0"/>
              <a:buNone/>
              <a:defRPr/>
            </a:pPr>
            <a:endParaRPr lang="en-US" dirty="0"/>
          </a:p>
        </p:txBody>
      </p:sp>
      <p:sp>
        <p:nvSpPr>
          <p:cNvPr id="7" name="Text Placeholder 6"/>
          <p:cNvSpPr>
            <a:spLocks noGrp="1"/>
          </p:cNvSpPr>
          <p:nvPr>
            <p:ph type="body" sz="quarter" idx="3"/>
          </p:nvPr>
        </p:nvSpPr>
        <p:spPr/>
        <p:txBody>
          <a:bodyPr rtlCol="0">
            <a:normAutofit fontScale="25000" lnSpcReduction="20000"/>
          </a:bodyPr>
          <a:lstStyle/>
          <a:p>
            <a:pPr algn="ctr" eaLnBrk="1" fontAlgn="auto" hangingPunct="1">
              <a:lnSpc>
                <a:spcPct val="100000"/>
              </a:lnSpc>
              <a:spcBef>
                <a:spcPct val="20000"/>
              </a:spcBef>
              <a:spcAft>
                <a:spcPts val="0"/>
              </a:spcAft>
              <a:buFont typeface="Arial" panose="020B0604020202020204" pitchFamily="34" charset="0"/>
              <a:buNone/>
              <a:defRPr/>
            </a:pPr>
            <a:endParaRPr lang="en-US" sz="2200" dirty="0">
              <a:solidFill>
                <a:srgbClr val="FFFF00"/>
              </a:solidFill>
            </a:endParaRPr>
          </a:p>
          <a:p>
            <a:pPr algn="ctr" eaLnBrk="1" fontAlgn="auto" hangingPunct="1">
              <a:lnSpc>
                <a:spcPct val="100000"/>
              </a:lnSpc>
              <a:spcBef>
                <a:spcPct val="20000"/>
              </a:spcBef>
              <a:spcAft>
                <a:spcPts val="0"/>
              </a:spcAft>
              <a:buFont typeface="Arial" panose="020B0604020202020204" pitchFamily="34" charset="0"/>
              <a:buNone/>
              <a:defRPr/>
            </a:pPr>
            <a:endParaRPr lang="en-US" sz="3800" dirty="0">
              <a:solidFill>
                <a:srgbClr val="FFFF00"/>
              </a:solidFill>
            </a:endParaRPr>
          </a:p>
          <a:p>
            <a:pPr algn="ctr" eaLnBrk="1" fontAlgn="auto" hangingPunct="1">
              <a:lnSpc>
                <a:spcPct val="100000"/>
              </a:lnSpc>
              <a:spcBef>
                <a:spcPct val="20000"/>
              </a:spcBef>
              <a:spcAft>
                <a:spcPts val="0"/>
              </a:spcAft>
              <a:buFont typeface="Arial" panose="020B0604020202020204" pitchFamily="34" charset="0"/>
              <a:buNone/>
              <a:defRPr/>
            </a:pPr>
            <a:r>
              <a:rPr lang="en-US" sz="9600" dirty="0">
                <a:solidFill>
                  <a:srgbClr val="FFFF00"/>
                </a:solidFill>
              </a:rPr>
              <a:t>To 10 Social Media Site Businesses Use To Reach The Youth</a:t>
            </a:r>
          </a:p>
          <a:p>
            <a:pPr eaLnBrk="1" fontAlgn="auto" hangingPunct="1">
              <a:spcAft>
                <a:spcPts val="0"/>
              </a:spcAft>
              <a:buFont typeface="Arial" panose="020B0604020202020204" pitchFamily="34" charset="0"/>
              <a:buNone/>
              <a:defRPr/>
            </a:pPr>
            <a:endParaRPr lang="en-US" dirty="0"/>
          </a:p>
        </p:txBody>
      </p:sp>
      <p:sp>
        <p:nvSpPr>
          <p:cNvPr id="8" name="Content Placeholder 7"/>
          <p:cNvSpPr>
            <a:spLocks noGrp="1"/>
          </p:cNvSpPr>
          <p:nvPr>
            <p:ph sz="quarter" idx="4"/>
          </p:nvPr>
        </p:nvSpPr>
        <p:spPr/>
        <p:txBody>
          <a:bodyPr rtlCol="0">
            <a:normAutofit fontScale="92500" lnSpcReduction="10000"/>
          </a:bodyPr>
          <a:lstStyle/>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00B050"/>
                </a:solidFill>
              </a:rPr>
              <a:t>Facebook</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00B050"/>
                </a:solidFill>
              </a:rPr>
              <a:t>Google Plus</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FF0000"/>
                </a:solidFill>
              </a:rPr>
              <a:t>Yelp</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00B050"/>
                </a:solidFill>
              </a:rPr>
              <a:t>Instagram</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00B050"/>
                </a:solidFill>
              </a:rPr>
              <a:t>Twitter</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00B050"/>
                </a:solidFill>
              </a:rPr>
              <a:t>YouTube</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00B050"/>
                </a:solidFill>
              </a:rPr>
              <a:t>Pinterest</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00B050"/>
                </a:solidFill>
              </a:rPr>
              <a:t>Linked In</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FF0000"/>
                </a:solidFill>
              </a:rPr>
              <a:t>Meet-Up</a:t>
            </a:r>
          </a:p>
          <a:p>
            <a:pPr marL="0" indent="0" algn="ctr" eaLnBrk="1" fontAlgn="auto" hangingPunct="1">
              <a:lnSpc>
                <a:spcPct val="100000"/>
              </a:lnSpc>
              <a:spcBef>
                <a:spcPct val="20000"/>
              </a:spcBef>
              <a:spcAft>
                <a:spcPts val="0"/>
              </a:spcAft>
              <a:buFont typeface="Arial" panose="020B0604020202020204" pitchFamily="34" charset="0"/>
              <a:buNone/>
              <a:defRPr/>
            </a:pPr>
            <a:r>
              <a:rPr lang="en-US" sz="2200" b="1" dirty="0">
                <a:solidFill>
                  <a:srgbClr val="FF0000"/>
                </a:solidFill>
              </a:rPr>
              <a:t>Vine</a:t>
            </a:r>
            <a:endParaRPr lang="en-US" dirty="0"/>
          </a:p>
        </p:txBody>
      </p:sp>
    </p:spTree>
  </p:cSld>
  <p:clrMapOvr>
    <a:masterClrMapping/>
  </p:clrMapOvr>
  <p:transition spd="slow" advTm="9000">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6" name="Content Placeholder 4"/>
          <p:cNvSpPr>
            <a:spLocks noGrp="1"/>
          </p:cNvSpPr>
          <p:nvPr>
            <p:ph idx="1"/>
          </p:nvPr>
        </p:nvSpPr>
        <p:spPr>
          <a:xfrm>
            <a:off x="1981200" y="5486400"/>
            <a:ext cx="8229600" cy="639763"/>
          </a:xfrm>
        </p:spPr>
        <p:txBody>
          <a:bodyPr/>
          <a:lstStyle/>
          <a:p>
            <a:pPr algn="ctr" eaLnBrk="1" hangingPunct="1"/>
            <a:r>
              <a:rPr lang="en-US" altLang="en-US" smtClean="0"/>
              <a:t>BBV2M-BrothersBrooksVision2MissionLLC.com</a:t>
            </a:r>
          </a:p>
          <a:p>
            <a:pPr algn="ctr" eaLnBrk="1" hangingPunct="1"/>
            <a:r>
              <a:rPr lang="en-US" altLang="en-US" smtClean="0"/>
              <a:t>BBV2MLLC@gmail.com</a:t>
            </a:r>
          </a:p>
        </p:txBody>
      </p:sp>
      <p:pic>
        <p:nvPicPr>
          <p:cNvPr id="6147" name="Picture 5" descr="Slide1.JPG"/>
          <p:cNvPicPr>
            <a:picLocks noChangeAspect="1"/>
          </p:cNvPicPr>
          <p:nvPr/>
        </p:nvPicPr>
        <p:blipFill>
          <a:blip r:embed="rId3"/>
          <a:srcRect/>
          <a:stretch>
            <a:fillRect/>
          </a:stretch>
        </p:blipFill>
        <p:spPr bwMode="auto">
          <a:xfrm>
            <a:off x="1489075" y="822325"/>
            <a:ext cx="9144000" cy="5181600"/>
          </a:xfrm>
          <a:prstGeom prst="rect">
            <a:avLst/>
          </a:prstGeom>
          <a:noFill/>
          <a:ln w="9525">
            <a:noFill/>
            <a:miter lim="800000"/>
            <a:headEnd/>
            <a:tailEnd/>
          </a:ln>
        </p:spPr>
      </p:pic>
    </p:spTree>
  </p:cSld>
  <p:clrMapOvr>
    <a:masterClrMapping/>
  </p:clrMapOvr>
  <p:transition spd="slow" advClick="0" advTm="9800">
    <p:wheel spokes="1"/>
    <p:sndAc>
      <p:stSnd>
        <p:snd r:embed="rId2" name="bomb.wav" builtIn="1"/>
      </p:stSnd>
    </p:sndAc>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222</Words>
  <Application>Microsoft Office PowerPoint</Application>
  <PresentationFormat>Custom</PresentationFormat>
  <Paragraphs>43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Calibri</vt:lpstr>
      <vt:lpstr>Arial</vt:lpstr>
      <vt:lpstr>Calibri Light</vt:lpstr>
      <vt:lpstr>Showcard Gothic</vt:lpstr>
      <vt:lpstr>Office Theme</vt:lpstr>
      <vt:lpstr>Social Media</vt:lpstr>
      <vt:lpstr>Social Media The Tool</vt:lpstr>
      <vt:lpstr>Social Media The Tool</vt:lpstr>
      <vt:lpstr>Top 10 Social Media Sites For Youth</vt:lpstr>
      <vt:lpstr>Top 10 Social Media Sites Businesses/Colleges/Other Orgnaizatins Use to Reach The Youth</vt:lpstr>
      <vt:lpstr>Make Sure You Are Not Getting  Missed and Can Be Found</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Media</dc:title>
  <dc:creator>Rodney Brooks</dc:creator>
  <cp:lastModifiedBy>BROOKS</cp:lastModifiedBy>
  <cp:revision>6</cp:revision>
  <dcterms:created xsi:type="dcterms:W3CDTF">2016-08-30T04:11:43Z</dcterms:created>
  <dcterms:modified xsi:type="dcterms:W3CDTF">2017-10-01T13:01:26Z</dcterms:modified>
</cp:coreProperties>
</file>