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034"/>
    <a:srgbClr val="ABAB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7444-6BB1-4975-9266-226FB2F3B502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52651-9587-4080-BED6-DDCB52B73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8153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Slaughter: A System of Metrics for Eliminating the “Unwanted Horse”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John Holland, President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with this Representation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traditional way of showing the horse population does not show a critical factor; the length of time that the equines in a sector remain there.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9624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recreational sector may look very large, but it holds onto its horses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considerably longer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than the sport horse sectors do.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Horse-Years and Life Charts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order to understand the problem of absorbing sport horses into the recreational sector, we must think in terms of both how many horses are in a sector and how long they are there.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Sectors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can be represented by rectangles where their height is the number of horses, and their width is the average number of years each horse remains in the sector.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resources required are thus represented by the area of these rectangles and are in horse-years, not just horses.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rseYears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2679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44196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 annual foal crop of 27,000 produces a life-time care obligation of 756,000 horse-years! Assuming 22,000 have racing careers of 4 years, then racing will absorb only 88,000 horse years of the obligation.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Magnitude of the Problem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73380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3600" b="1" dirty="0" smtClean="0"/>
              <a:t>If all the horses in Life Chart 1 were simply retired to farms supported by the industry then each horse actively racing would have to support 7.28 horses in retirement (641,000 / 88,000). 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</a:t>
            </a:r>
            <a:r>
              <a:rPr lang="en-US" sz="3600" b="1" dirty="0" smtClean="0"/>
              <a:t>  </a:t>
            </a:r>
            <a:r>
              <a:rPr lang="en-US" sz="3600" b="1" dirty="0" smtClean="0"/>
              <a:t>This </a:t>
            </a:r>
            <a:r>
              <a:rPr lang="en-US" sz="3600" b="1" dirty="0" smtClean="0"/>
              <a:t>is clearly impossible.</a:t>
            </a:r>
            <a:endParaRPr lang="en-US" b="1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Recreational Sector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Deloitte Study in 2005 estimated that there were 3.9 million recreational horses.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If we assume they are owned for an average of 18 years, then the recreational sector absorbs about 3.9M/18 or 216,666 horses a year.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Assuming 16% of these are from thoroughbred racing, then 34,666 thoroughbreds could be absorbed a year. To be more conservative, we will assume only 16,000 a year are absorbed.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orseYears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2737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4876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these 16,000 are retrained for half a year each, then each active race horse must support only .08 horses in training (8,000/88,000).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HorseYears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8791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4196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Now we see what would happen if we instituted reforms such as racing without drugs and starting horses later. Since racing supplies an extra 2 years of support, the recreational sector can absorb more horses per year.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orseYears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39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4958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the support of the breeding herd is taken into account, and some of the recreational sector is allocated to foals that never race, we begin to get a more complete picture.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Restructuring an Industry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Form a planning committee and get buy in.</a:t>
            </a:r>
          </a:p>
          <a:p>
            <a:r>
              <a:rPr lang="en-US" sz="3500" b="1" u="sng" dirty="0" smtClean="0">
                <a:solidFill>
                  <a:schemeClr val="tx2">
                    <a:lumMod val="75000"/>
                  </a:schemeClr>
                </a:solidFill>
              </a:rPr>
              <a:t>Track the industry’s horses</a:t>
            </a: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Adopt policies that minimize excess foals.</a:t>
            </a:r>
          </a:p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Assess event fees to pay for transitioning.</a:t>
            </a:r>
          </a:p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Adopt strict policies to minimize injuries.</a:t>
            </a:r>
          </a:p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Create classes/events for older horses.</a:t>
            </a:r>
          </a:p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Determine best 2</a:t>
            </a:r>
            <a:r>
              <a:rPr lang="en-US" sz="3500" b="1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 careers and establish retraining programs.</a:t>
            </a:r>
          </a:p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Form team to serve as “placement councilors”. </a:t>
            </a:r>
          </a:p>
          <a:p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Promote the mystique of your athletes.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Nurture the Adopting Sectors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(recreational, eventing, hippotherapy, etc.)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Fight government programs that increase costs to horse owners.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Promote recreational uses (riding trails, etc.).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Sponsor adoption events.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Provide assistance to horse related charities such as rescues, hippotherapy groups, etc.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Support programs that aid owners in temporary crisis such as “rescue in place” and hay banks.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5000"/>
              </a:srgbClr>
            </a:gs>
            <a:gs pos="39999">
              <a:srgbClr val="85C2FF">
                <a:alpha val="47000"/>
              </a:srgbClr>
            </a:gs>
            <a:gs pos="70000">
              <a:srgbClr val="C4D6EB">
                <a:alpha val="83000"/>
              </a:srgbClr>
            </a:gs>
            <a:gs pos="100000">
              <a:schemeClr val="tx2">
                <a:lumMod val="60000"/>
                <a:lumOff val="40000"/>
                <a:alpha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“Unwanted Horse”</a:t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slaughter lobby euphemism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slaughter horses)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81200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According to the Unwanted Horse Coalition:</a:t>
            </a:r>
          </a:p>
          <a:p>
            <a:pPr algn="ctr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"Unwanted horses are defined as those no longer wanted by their current owner because they are old; injured; sick; unmanageable; fail to meet their owner's expectations; or the owner can no longer afford to keep them".</a:t>
            </a:r>
            <a:endParaRPr lang="en-US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Reform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Repeal tax subsidies for breeders!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Replace breeding subsidies with tax initiatives that encourage re-tasking horses.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Fight government subsidies and initiatives that increase costs to horse owners.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Support humane legislation.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Institute registration policies that discourage “lotto breeding”.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For more information visit:</a:t>
            </a:r>
            <a:br>
              <a:rPr lang="en-US" dirty="0" smtClean="0"/>
            </a:br>
            <a:r>
              <a:rPr lang="en-US" dirty="0" smtClean="0"/>
              <a:t>www.equinewelfarealliance.org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5000"/>
              </a:srgbClr>
            </a:gs>
            <a:gs pos="39999">
              <a:srgbClr val="85C2FF">
                <a:alpha val="47000"/>
              </a:srgbClr>
            </a:gs>
            <a:gs pos="70000">
              <a:srgbClr val="C4D6EB">
                <a:alpha val="83000"/>
              </a:srgbClr>
            </a:gs>
            <a:gs pos="100000">
              <a:schemeClr val="tx2">
                <a:lumMod val="60000"/>
                <a:lumOff val="40000"/>
                <a:alpha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Mythical “Unwanted Horse”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GothicAmeri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692900" cy="566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Slaughter Horses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93.3% are healthy and without behavioral issues.</a:t>
            </a:r>
          </a:p>
          <a:p>
            <a:r>
              <a:rPr lang="en-US" b="1" dirty="0" smtClean="0"/>
              <a:t>96% are under ten years old.</a:t>
            </a:r>
          </a:p>
          <a:p>
            <a:r>
              <a:rPr lang="en-US" b="1" dirty="0" smtClean="0"/>
              <a:t>Approximately 70% are Quarter Horses.</a:t>
            </a:r>
          </a:p>
          <a:p>
            <a:r>
              <a:rPr lang="en-US" b="1" dirty="0" smtClean="0"/>
              <a:t>16-20% are Thoroughbreds.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Most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 that go to slaughter are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horses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a very short career.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5000"/>
              </a:srgbClr>
            </a:gs>
            <a:gs pos="39999">
              <a:srgbClr val="85C2FF">
                <a:alpha val="47000"/>
              </a:srgbClr>
            </a:gs>
            <a:gs pos="70000">
              <a:srgbClr val="C4D6EB">
                <a:alpha val="83000"/>
              </a:srgbClr>
            </a:gs>
            <a:gs pos="100000">
              <a:schemeClr val="tx2">
                <a:lumMod val="60000"/>
                <a:lumOff val="40000"/>
                <a:alpha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Slaughter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 – Grandin Study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GrandinTabl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153400" cy="52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41000"/>
              </a:srgbClr>
            </a:gs>
            <a:gs pos="39999">
              <a:srgbClr val="85C2FF">
                <a:alpha val="67000"/>
              </a:srgbClr>
            </a:gs>
            <a:gs pos="70000">
              <a:srgbClr val="C4D6EB"/>
            </a:gs>
            <a:gs pos="100000">
              <a:schemeClr val="tx2">
                <a:lumMod val="60000"/>
                <a:lumOff val="40000"/>
                <a:alpha val="7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“Unwanted Horse”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only truth in the UHC description is:</a:t>
            </a:r>
          </a:p>
          <a:p>
            <a:pPr algn="ctr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"Unwanted horses are defined as those no longer wanted by their current owner because they are old; injured; sick; unmanageable; fail to meet their owner's expectations; or the owner can no longer afford to keep them".</a:t>
            </a:r>
            <a:endParaRPr lang="en-US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2590800"/>
            <a:ext cx="685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95400" y="3048000"/>
            <a:ext cx="624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3581400"/>
            <a:ext cx="579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40386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76600" y="449580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14600" y="5029200"/>
            <a:ext cx="373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nballM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A Sport Horse’s Career Path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91000"/>
            <a:ext cx="8763000" cy="2133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horse that finds its way into private ownership is very unlikely to ever be slaughtered.        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1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r="-15" b="-250"/>
          <a:stretch>
            <a:fillRect/>
          </a:stretch>
        </p:blipFill>
        <p:spPr bwMode="auto">
          <a:xfrm>
            <a:off x="1295400" y="1447800"/>
            <a:ext cx="6400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Traditional Way of Viewing the Horse Population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769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Beyond Slaughter: A System of Metrics for Eliminating the “Unwanted Horse”</vt:lpstr>
      <vt:lpstr>The “Unwanted Horse” (a slaughter lobby euphemism for slaughter horses)</vt:lpstr>
      <vt:lpstr>The Mythical “Unwanted Horse”</vt:lpstr>
      <vt:lpstr>Slaughter Horses</vt:lpstr>
      <vt:lpstr>Slaughter Horses – Grandin Study</vt:lpstr>
      <vt:lpstr>The “Unwanted Horse”</vt:lpstr>
      <vt:lpstr>A Sport Horse’s Career Path</vt:lpstr>
      <vt:lpstr>A horse that finds its way into private ownership is very unlikely to ever be slaughtered.        </vt:lpstr>
      <vt:lpstr>The Traditional Way of Viewing the Horse Population</vt:lpstr>
      <vt:lpstr>The Problem with this Representation</vt:lpstr>
      <vt:lpstr>Horse-Years and Life Charts</vt:lpstr>
      <vt:lpstr>Slide 12</vt:lpstr>
      <vt:lpstr>The Magnitude of the Problem</vt:lpstr>
      <vt:lpstr>The Recreational Sector</vt:lpstr>
      <vt:lpstr>Slide 15</vt:lpstr>
      <vt:lpstr>Slide 16</vt:lpstr>
      <vt:lpstr>Slide 17</vt:lpstr>
      <vt:lpstr>Restructuring an Industry</vt:lpstr>
      <vt:lpstr>Nurture the Adopting Sectors (recreational, eventing, hippotherapy, etc.)</vt:lpstr>
      <vt:lpstr>Legislative Reform</vt:lpstr>
      <vt:lpstr>For more information visit: www.equinewelfarealliance.org</vt:lpstr>
    </vt:vector>
  </TitlesOfParts>
  <Company>Holland Technical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Slaughter: A System of Metrics for Eliminating the “Unwanted Horse”</dc:title>
  <dc:creator>John Holland</dc:creator>
  <cp:lastModifiedBy>John Holland</cp:lastModifiedBy>
  <cp:revision>93</cp:revision>
  <dcterms:created xsi:type="dcterms:W3CDTF">2012-03-26T04:00:26Z</dcterms:created>
  <dcterms:modified xsi:type="dcterms:W3CDTF">2012-03-29T22:53:29Z</dcterms:modified>
</cp:coreProperties>
</file>