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5" r:id="rId3"/>
    <p:sldId id="256" r:id="rId4"/>
    <p:sldId id="264" r:id="rId5"/>
    <p:sldId id="265" r:id="rId6"/>
    <p:sldId id="257" r:id="rId7"/>
    <p:sldId id="258" r:id="rId8"/>
    <p:sldId id="259" r:id="rId9"/>
    <p:sldId id="260" r:id="rId10"/>
    <p:sldId id="261" r:id="rId11"/>
    <p:sldId id="267" r:id="rId12"/>
    <p:sldId id="266" r:id="rId13"/>
    <p:sldId id="268" r:id="rId14"/>
    <p:sldId id="263" r:id="rId15"/>
    <p:sldId id="276" r:id="rId16"/>
    <p:sldId id="272" r:id="rId17"/>
    <p:sldId id="273" r:id="rId18"/>
    <p:sldId id="274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7" autoAdjust="0"/>
    <p:restoredTop sz="94660"/>
  </p:normalViewPr>
  <p:slideViewPr>
    <p:cSldViewPr snapToGrid="0">
      <p:cViewPr varScale="1">
        <p:scale>
          <a:sx n="31" d="100"/>
          <a:sy n="31" d="100"/>
        </p:scale>
        <p:origin x="43" y="8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6" Type="http://schemas.openxmlformats.org/officeDocument/2006/relationships/image" Target="../media/image52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6" Type="http://schemas.openxmlformats.org/officeDocument/2006/relationships/image" Target="../media/image52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25334-4DA0-4DF9-8C28-012A064A350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1E0683-8BC8-4333-BB3F-4BA836F0B318}">
      <dgm:prSet/>
      <dgm:spPr/>
      <dgm:t>
        <a:bodyPr/>
        <a:lstStyle/>
        <a:p>
          <a:r>
            <a:rPr lang="en-US"/>
            <a:t>Contact and engagement</a:t>
          </a:r>
        </a:p>
      </dgm:t>
    </dgm:pt>
    <dgm:pt modelId="{A1A44B0D-5529-42AE-9B58-FA394A0A9013}" type="parTrans" cxnId="{F49F2EEE-3488-4877-A834-F37AC68A5D09}">
      <dgm:prSet/>
      <dgm:spPr/>
      <dgm:t>
        <a:bodyPr/>
        <a:lstStyle/>
        <a:p>
          <a:endParaRPr lang="en-US"/>
        </a:p>
      </dgm:t>
    </dgm:pt>
    <dgm:pt modelId="{F1B665B6-14A1-46D7-826A-80A87A3EEE31}" type="sibTrans" cxnId="{F49F2EEE-3488-4877-A834-F37AC68A5D09}">
      <dgm:prSet/>
      <dgm:spPr/>
      <dgm:t>
        <a:bodyPr/>
        <a:lstStyle/>
        <a:p>
          <a:endParaRPr lang="en-US"/>
        </a:p>
      </dgm:t>
    </dgm:pt>
    <dgm:pt modelId="{B9B4FF10-8310-454A-91B2-BAF617C0B458}">
      <dgm:prSet/>
      <dgm:spPr/>
      <dgm:t>
        <a:bodyPr/>
        <a:lstStyle/>
        <a:p>
          <a:r>
            <a:rPr lang="en-US"/>
            <a:t>Safety and comfort</a:t>
          </a:r>
        </a:p>
      </dgm:t>
    </dgm:pt>
    <dgm:pt modelId="{AABCFA11-34FA-4423-BC93-B0CFEB705B8F}" type="parTrans" cxnId="{BFDF5738-E1EF-49FD-B1A5-5C38522E4DA2}">
      <dgm:prSet/>
      <dgm:spPr/>
      <dgm:t>
        <a:bodyPr/>
        <a:lstStyle/>
        <a:p>
          <a:endParaRPr lang="en-US"/>
        </a:p>
      </dgm:t>
    </dgm:pt>
    <dgm:pt modelId="{DA7CA895-1FB6-4705-B320-0EA9CA66D8EC}" type="sibTrans" cxnId="{BFDF5738-E1EF-49FD-B1A5-5C38522E4DA2}">
      <dgm:prSet/>
      <dgm:spPr/>
      <dgm:t>
        <a:bodyPr/>
        <a:lstStyle/>
        <a:p>
          <a:endParaRPr lang="en-US"/>
        </a:p>
      </dgm:t>
    </dgm:pt>
    <dgm:pt modelId="{E66555A2-3F99-459A-BDF2-8F0A328D8F6C}">
      <dgm:prSet/>
      <dgm:spPr/>
      <dgm:t>
        <a:bodyPr/>
        <a:lstStyle/>
        <a:p>
          <a:r>
            <a:rPr lang="en-US"/>
            <a:t>Stabilization</a:t>
          </a:r>
        </a:p>
      </dgm:t>
    </dgm:pt>
    <dgm:pt modelId="{C8468CDC-DDAF-49D8-AEF7-6BD0AEFC721B}" type="parTrans" cxnId="{CDA8D3F1-D93C-4308-8BC5-7B4619536595}">
      <dgm:prSet/>
      <dgm:spPr/>
      <dgm:t>
        <a:bodyPr/>
        <a:lstStyle/>
        <a:p>
          <a:endParaRPr lang="en-US"/>
        </a:p>
      </dgm:t>
    </dgm:pt>
    <dgm:pt modelId="{FF1BE23E-BDF6-4E10-BCED-5FB6A326CE43}" type="sibTrans" cxnId="{CDA8D3F1-D93C-4308-8BC5-7B4619536595}">
      <dgm:prSet/>
      <dgm:spPr/>
      <dgm:t>
        <a:bodyPr/>
        <a:lstStyle/>
        <a:p>
          <a:endParaRPr lang="en-US"/>
        </a:p>
      </dgm:t>
    </dgm:pt>
    <dgm:pt modelId="{89F1608D-6C12-4828-A73B-C0946065BBC2}">
      <dgm:prSet/>
      <dgm:spPr/>
      <dgm:t>
        <a:bodyPr/>
        <a:lstStyle/>
        <a:p>
          <a:r>
            <a:rPr lang="en-US"/>
            <a:t>Information gathering</a:t>
          </a:r>
        </a:p>
      </dgm:t>
    </dgm:pt>
    <dgm:pt modelId="{A99A5B01-284B-42A9-8BD8-468335287CE7}" type="parTrans" cxnId="{54F3CB38-3992-4AE1-A013-42D054CC2A68}">
      <dgm:prSet/>
      <dgm:spPr/>
      <dgm:t>
        <a:bodyPr/>
        <a:lstStyle/>
        <a:p>
          <a:endParaRPr lang="en-US"/>
        </a:p>
      </dgm:t>
    </dgm:pt>
    <dgm:pt modelId="{E2731F3C-56BB-47C5-9511-75EF793FA7CA}" type="sibTrans" cxnId="{54F3CB38-3992-4AE1-A013-42D054CC2A68}">
      <dgm:prSet/>
      <dgm:spPr/>
      <dgm:t>
        <a:bodyPr/>
        <a:lstStyle/>
        <a:p>
          <a:endParaRPr lang="en-US"/>
        </a:p>
      </dgm:t>
    </dgm:pt>
    <dgm:pt modelId="{67822593-E184-4846-B600-FF6590CE64F2}">
      <dgm:prSet/>
      <dgm:spPr/>
      <dgm:t>
        <a:bodyPr/>
        <a:lstStyle/>
        <a:p>
          <a:r>
            <a:rPr lang="en-US"/>
            <a:t>Practical assistance</a:t>
          </a:r>
        </a:p>
      </dgm:t>
    </dgm:pt>
    <dgm:pt modelId="{A886373C-9ED8-4BF3-B3AD-4B9F96980558}" type="parTrans" cxnId="{8902A691-FD31-4827-A236-32CE0129C5E0}">
      <dgm:prSet/>
      <dgm:spPr/>
      <dgm:t>
        <a:bodyPr/>
        <a:lstStyle/>
        <a:p>
          <a:endParaRPr lang="en-US"/>
        </a:p>
      </dgm:t>
    </dgm:pt>
    <dgm:pt modelId="{CC0AEE0F-6592-422A-BF1A-CCC244ADE1E5}" type="sibTrans" cxnId="{8902A691-FD31-4827-A236-32CE0129C5E0}">
      <dgm:prSet/>
      <dgm:spPr/>
      <dgm:t>
        <a:bodyPr/>
        <a:lstStyle/>
        <a:p>
          <a:endParaRPr lang="en-US"/>
        </a:p>
      </dgm:t>
    </dgm:pt>
    <dgm:pt modelId="{D4A0A7E3-B98A-4318-972B-DFAA2A56AC6B}">
      <dgm:prSet/>
      <dgm:spPr/>
      <dgm:t>
        <a:bodyPr/>
        <a:lstStyle/>
        <a:p>
          <a:r>
            <a:rPr lang="en-US"/>
            <a:t>Links to social supports</a:t>
          </a:r>
        </a:p>
      </dgm:t>
    </dgm:pt>
    <dgm:pt modelId="{79964DA8-0AFD-4E9C-952A-278480C1618E}" type="parTrans" cxnId="{540D1F00-1D74-484B-8911-CCD366CC60B2}">
      <dgm:prSet/>
      <dgm:spPr/>
      <dgm:t>
        <a:bodyPr/>
        <a:lstStyle/>
        <a:p>
          <a:endParaRPr lang="en-US"/>
        </a:p>
      </dgm:t>
    </dgm:pt>
    <dgm:pt modelId="{0FB2DF61-FD2F-42A1-A1C7-54CBF399E4BC}" type="sibTrans" cxnId="{540D1F00-1D74-484B-8911-CCD366CC60B2}">
      <dgm:prSet/>
      <dgm:spPr/>
      <dgm:t>
        <a:bodyPr/>
        <a:lstStyle/>
        <a:p>
          <a:endParaRPr lang="en-US"/>
        </a:p>
      </dgm:t>
    </dgm:pt>
    <dgm:pt modelId="{8D89CB67-2632-4EA8-8DF3-610400B025E1}">
      <dgm:prSet/>
      <dgm:spPr/>
      <dgm:t>
        <a:bodyPr/>
        <a:lstStyle/>
        <a:p>
          <a:r>
            <a:rPr lang="en-US"/>
            <a:t>Information on coping</a:t>
          </a:r>
        </a:p>
      </dgm:t>
    </dgm:pt>
    <dgm:pt modelId="{16D820CB-9B5B-4DDE-A45A-E7DC1E2E2126}" type="parTrans" cxnId="{A11E8956-621A-4E96-94B7-8B398E325500}">
      <dgm:prSet/>
      <dgm:spPr/>
      <dgm:t>
        <a:bodyPr/>
        <a:lstStyle/>
        <a:p>
          <a:endParaRPr lang="en-US"/>
        </a:p>
      </dgm:t>
    </dgm:pt>
    <dgm:pt modelId="{B507AC99-9527-4FC5-9389-6C34303EA994}" type="sibTrans" cxnId="{A11E8956-621A-4E96-94B7-8B398E325500}">
      <dgm:prSet/>
      <dgm:spPr/>
      <dgm:t>
        <a:bodyPr/>
        <a:lstStyle/>
        <a:p>
          <a:endParaRPr lang="en-US"/>
        </a:p>
      </dgm:t>
    </dgm:pt>
    <dgm:pt modelId="{DEAE72ED-1FBD-491F-AE6E-D77B258DEB06}">
      <dgm:prSet/>
      <dgm:spPr/>
      <dgm:t>
        <a:bodyPr/>
        <a:lstStyle/>
        <a:p>
          <a:r>
            <a:rPr lang="en-US"/>
            <a:t>Links to services</a:t>
          </a:r>
        </a:p>
      </dgm:t>
    </dgm:pt>
    <dgm:pt modelId="{62308277-D79C-4118-9128-FE5D8683F65A}" type="parTrans" cxnId="{3DE8597F-E45D-428B-A005-7CF4F76D8782}">
      <dgm:prSet/>
      <dgm:spPr/>
      <dgm:t>
        <a:bodyPr/>
        <a:lstStyle/>
        <a:p>
          <a:endParaRPr lang="en-US"/>
        </a:p>
      </dgm:t>
    </dgm:pt>
    <dgm:pt modelId="{86B323B5-437E-4B58-BDCC-93344C61ADD1}" type="sibTrans" cxnId="{3DE8597F-E45D-428B-A005-7CF4F76D8782}">
      <dgm:prSet/>
      <dgm:spPr/>
      <dgm:t>
        <a:bodyPr/>
        <a:lstStyle/>
        <a:p>
          <a:endParaRPr lang="en-US"/>
        </a:p>
      </dgm:t>
    </dgm:pt>
    <dgm:pt modelId="{4BC243AA-BD2C-438C-80C8-A876BEC5A72C}" type="pres">
      <dgm:prSet presAssocID="{A8325334-4DA0-4DF9-8C28-012A064A3507}" presName="diagram" presStyleCnt="0">
        <dgm:presLayoutVars>
          <dgm:dir/>
          <dgm:resizeHandles val="exact"/>
        </dgm:presLayoutVars>
      </dgm:prSet>
      <dgm:spPr/>
    </dgm:pt>
    <dgm:pt modelId="{1A90A0D8-7C52-410B-95DC-879F047FA453}" type="pres">
      <dgm:prSet presAssocID="{091E0683-8BC8-4333-BB3F-4BA836F0B318}" presName="node" presStyleLbl="node1" presStyleIdx="0" presStyleCnt="8">
        <dgm:presLayoutVars>
          <dgm:bulletEnabled val="1"/>
        </dgm:presLayoutVars>
      </dgm:prSet>
      <dgm:spPr/>
    </dgm:pt>
    <dgm:pt modelId="{52C5E6C5-9151-41AA-9B84-2C13759C9ABE}" type="pres">
      <dgm:prSet presAssocID="{F1B665B6-14A1-46D7-826A-80A87A3EEE31}" presName="sibTrans" presStyleCnt="0"/>
      <dgm:spPr/>
    </dgm:pt>
    <dgm:pt modelId="{094384B4-6EBB-4F5A-A8DD-6DAF2E7122A4}" type="pres">
      <dgm:prSet presAssocID="{B9B4FF10-8310-454A-91B2-BAF617C0B458}" presName="node" presStyleLbl="node1" presStyleIdx="1" presStyleCnt="8">
        <dgm:presLayoutVars>
          <dgm:bulletEnabled val="1"/>
        </dgm:presLayoutVars>
      </dgm:prSet>
      <dgm:spPr/>
    </dgm:pt>
    <dgm:pt modelId="{C2670103-53F5-4740-8DF7-3A5AEC28AE9A}" type="pres">
      <dgm:prSet presAssocID="{DA7CA895-1FB6-4705-B320-0EA9CA66D8EC}" presName="sibTrans" presStyleCnt="0"/>
      <dgm:spPr/>
    </dgm:pt>
    <dgm:pt modelId="{D06E8B05-F8CC-4636-99CF-A417D7F7A417}" type="pres">
      <dgm:prSet presAssocID="{E66555A2-3F99-459A-BDF2-8F0A328D8F6C}" presName="node" presStyleLbl="node1" presStyleIdx="2" presStyleCnt="8">
        <dgm:presLayoutVars>
          <dgm:bulletEnabled val="1"/>
        </dgm:presLayoutVars>
      </dgm:prSet>
      <dgm:spPr/>
    </dgm:pt>
    <dgm:pt modelId="{E2AB2BBC-DE68-4E7C-A74F-660E2A4F4EB9}" type="pres">
      <dgm:prSet presAssocID="{FF1BE23E-BDF6-4E10-BCED-5FB6A326CE43}" presName="sibTrans" presStyleCnt="0"/>
      <dgm:spPr/>
    </dgm:pt>
    <dgm:pt modelId="{0AF5EBB4-249A-43B9-91E7-DA075B6A71A1}" type="pres">
      <dgm:prSet presAssocID="{89F1608D-6C12-4828-A73B-C0946065BBC2}" presName="node" presStyleLbl="node1" presStyleIdx="3" presStyleCnt="8">
        <dgm:presLayoutVars>
          <dgm:bulletEnabled val="1"/>
        </dgm:presLayoutVars>
      </dgm:prSet>
      <dgm:spPr/>
    </dgm:pt>
    <dgm:pt modelId="{912EE6B9-C560-481B-853C-9CFCC9F96A18}" type="pres">
      <dgm:prSet presAssocID="{E2731F3C-56BB-47C5-9511-75EF793FA7CA}" presName="sibTrans" presStyleCnt="0"/>
      <dgm:spPr/>
    </dgm:pt>
    <dgm:pt modelId="{3B405F72-B5BE-4DDE-BABE-87B7ABA6BE12}" type="pres">
      <dgm:prSet presAssocID="{67822593-E184-4846-B600-FF6590CE64F2}" presName="node" presStyleLbl="node1" presStyleIdx="4" presStyleCnt="8">
        <dgm:presLayoutVars>
          <dgm:bulletEnabled val="1"/>
        </dgm:presLayoutVars>
      </dgm:prSet>
      <dgm:spPr/>
    </dgm:pt>
    <dgm:pt modelId="{FE56D477-D549-4DF7-A047-A5865E37B834}" type="pres">
      <dgm:prSet presAssocID="{CC0AEE0F-6592-422A-BF1A-CCC244ADE1E5}" presName="sibTrans" presStyleCnt="0"/>
      <dgm:spPr/>
    </dgm:pt>
    <dgm:pt modelId="{3E10710B-73FC-4B50-A87E-5EE01E43B849}" type="pres">
      <dgm:prSet presAssocID="{D4A0A7E3-B98A-4318-972B-DFAA2A56AC6B}" presName="node" presStyleLbl="node1" presStyleIdx="5" presStyleCnt="8">
        <dgm:presLayoutVars>
          <dgm:bulletEnabled val="1"/>
        </dgm:presLayoutVars>
      </dgm:prSet>
      <dgm:spPr/>
    </dgm:pt>
    <dgm:pt modelId="{5722786E-0362-49A1-B78F-5DEB22EA60E1}" type="pres">
      <dgm:prSet presAssocID="{0FB2DF61-FD2F-42A1-A1C7-54CBF399E4BC}" presName="sibTrans" presStyleCnt="0"/>
      <dgm:spPr/>
    </dgm:pt>
    <dgm:pt modelId="{9E651966-336B-4E11-9091-2C67A5DCFBA0}" type="pres">
      <dgm:prSet presAssocID="{8D89CB67-2632-4EA8-8DF3-610400B025E1}" presName="node" presStyleLbl="node1" presStyleIdx="6" presStyleCnt="8">
        <dgm:presLayoutVars>
          <dgm:bulletEnabled val="1"/>
        </dgm:presLayoutVars>
      </dgm:prSet>
      <dgm:spPr/>
    </dgm:pt>
    <dgm:pt modelId="{1E869B23-050C-4E2E-B1AC-5847A0CC510B}" type="pres">
      <dgm:prSet presAssocID="{B507AC99-9527-4FC5-9389-6C34303EA994}" presName="sibTrans" presStyleCnt="0"/>
      <dgm:spPr/>
    </dgm:pt>
    <dgm:pt modelId="{C6BDD398-C9FF-4789-98D6-5580EE241923}" type="pres">
      <dgm:prSet presAssocID="{DEAE72ED-1FBD-491F-AE6E-D77B258DEB06}" presName="node" presStyleLbl="node1" presStyleIdx="7" presStyleCnt="8">
        <dgm:presLayoutVars>
          <dgm:bulletEnabled val="1"/>
        </dgm:presLayoutVars>
      </dgm:prSet>
      <dgm:spPr/>
    </dgm:pt>
  </dgm:ptLst>
  <dgm:cxnLst>
    <dgm:cxn modelId="{540D1F00-1D74-484B-8911-CCD366CC60B2}" srcId="{A8325334-4DA0-4DF9-8C28-012A064A3507}" destId="{D4A0A7E3-B98A-4318-972B-DFAA2A56AC6B}" srcOrd="5" destOrd="0" parTransId="{79964DA8-0AFD-4E9C-952A-278480C1618E}" sibTransId="{0FB2DF61-FD2F-42A1-A1C7-54CBF399E4BC}"/>
    <dgm:cxn modelId="{6801FF25-54B0-4B0E-8D0C-3DA360851FAB}" type="presOf" srcId="{89F1608D-6C12-4828-A73B-C0946065BBC2}" destId="{0AF5EBB4-249A-43B9-91E7-DA075B6A71A1}" srcOrd="0" destOrd="0" presId="urn:microsoft.com/office/officeart/2005/8/layout/default"/>
    <dgm:cxn modelId="{61F2782F-22A2-42E3-B32B-B05FEDD2B0B8}" type="presOf" srcId="{A8325334-4DA0-4DF9-8C28-012A064A3507}" destId="{4BC243AA-BD2C-438C-80C8-A876BEC5A72C}" srcOrd="0" destOrd="0" presId="urn:microsoft.com/office/officeart/2005/8/layout/default"/>
    <dgm:cxn modelId="{0234C231-CB85-4156-B41B-FCBE41C2BF7D}" type="presOf" srcId="{67822593-E184-4846-B600-FF6590CE64F2}" destId="{3B405F72-B5BE-4DDE-BABE-87B7ABA6BE12}" srcOrd="0" destOrd="0" presId="urn:microsoft.com/office/officeart/2005/8/layout/default"/>
    <dgm:cxn modelId="{53C0CE33-D599-4DAC-B475-E1F66E4D7F98}" type="presOf" srcId="{E66555A2-3F99-459A-BDF2-8F0A328D8F6C}" destId="{D06E8B05-F8CC-4636-99CF-A417D7F7A417}" srcOrd="0" destOrd="0" presId="urn:microsoft.com/office/officeart/2005/8/layout/default"/>
    <dgm:cxn modelId="{BFDF5738-E1EF-49FD-B1A5-5C38522E4DA2}" srcId="{A8325334-4DA0-4DF9-8C28-012A064A3507}" destId="{B9B4FF10-8310-454A-91B2-BAF617C0B458}" srcOrd="1" destOrd="0" parTransId="{AABCFA11-34FA-4423-BC93-B0CFEB705B8F}" sibTransId="{DA7CA895-1FB6-4705-B320-0EA9CA66D8EC}"/>
    <dgm:cxn modelId="{54F3CB38-3992-4AE1-A013-42D054CC2A68}" srcId="{A8325334-4DA0-4DF9-8C28-012A064A3507}" destId="{89F1608D-6C12-4828-A73B-C0946065BBC2}" srcOrd="3" destOrd="0" parTransId="{A99A5B01-284B-42A9-8BD8-468335287CE7}" sibTransId="{E2731F3C-56BB-47C5-9511-75EF793FA7CA}"/>
    <dgm:cxn modelId="{A11E8956-621A-4E96-94B7-8B398E325500}" srcId="{A8325334-4DA0-4DF9-8C28-012A064A3507}" destId="{8D89CB67-2632-4EA8-8DF3-610400B025E1}" srcOrd="6" destOrd="0" parTransId="{16D820CB-9B5B-4DDE-A45A-E7DC1E2E2126}" sibTransId="{B507AC99-9527-4FC5-9389-6C34303EA994}"/>
    <dgm:cxn modelId="{09A08577-4E52-4150-AAEA-CB757566A44A}" type="presOf" srcId="{8D89CB67-2632-4EA8-8DF3-610400B025E1}" destId="{9E651966-336B-4E11-9091-2C67A5DCFBA0}" srcOrd="0" destOrd="0" presId="urn:microsoft.com/office/officeart/2005/8/layout/default"/>
    <dgm:cxn modelId="{B24F667F-773A-48CB-B8FD-243B22B97892}" type="presOf" srcId="{DEAE72ED-1FBD-491F-AE6E-D77B258DEB06}" destId="{C6BDD398-C9FF-4789-98D6-5580EE241923}" srcOrd="0" destOrd="0" presId="urn:microsoft.com/office/officeart/2005/8/layout/default"/>
    <dgm:cxn modelId="{3DE8597F-E45D-428B-A005-7CF4F76D8782}" srcId="{A8325334-4DA0-4DF9-8C28-012A064A3507}" destId="{DEAE72ED-1FBD-491F-AE6E-D77B258DEB06}" srcOrd="7" destOrd="0" parTransId="{62308277-D79C-4118-9128-FE5D8683F65A}" sibTransId="{86B323B5-437E-4B58-BDCC-93344C61ADD1}"/>
    <dgm:cxn modelId="{066C7D80-E589-46DC-8D94-C471D18D481E}" type="presOf" srcId="{B9B4FF10-8310-454A-91B2-BAF617C0B458}" destId="{094384B4-6EBB-4F5A-A8DD-6DAF2E7122A4}" srcOrd="0" destOrd="0" presId="urn:microsoft.com/office/officeart/2005/8/layout/default"/>
    <dgm:cxn modelId="{8902A691-FD31-4827-A236-32CE0129C5E0}" srcId="{A8325334-4DA0-4DF9-8C28-012A064A3507}" destId="{67822593-E184-4846-B600-FF6590CE64F2}" srcOrd="4" destOrd="0" parTransId="{A886373C-9ED8-4BF3-B3AD-4B9F96980558}" sibTransId="{CC0AEE0F-6592-422A-BF1A-CCC244ADE1E5}"/>
    <dgm:cxn modelId="{B6432498-7955-4857-9363-ED3CD08E4FD3}" type="presOf" srcId="{091E0683-8BC8-4333-BB3F-4BA836F0B318}" destId="{1A90A0D8-7C52-410B-95DC-879F047FA453}" srcOrd="0" destOrd="0" presId="urn:microsoft.com/office/officeart/2005/8/layout/default"/>
    <dgm:cxn modelId="{F49F2EEE-3488-4877-A834-F37AC68A5D09}" srcId="{A8325334-4DA0-4DF9-8C28-012A064A3507}" destId="{091E0683-8BC8-4333-BB3F-4BA836F0B318}" srcOrd="0" destOrd="0" parTransId="{A1A44B0D-5529-42AE-9B58-FA394A0A9013}" sibTransId="{F1B665B6-14A1-46D7-826A-80A87A3EEE31}"/>
    <dgm:cxn modelId="{04022AF1-D780-4946-A1FA-0222EDEB447B}" type="presOf" srcId="{D4A0A7E3-B98A-4318-972B-DFAA2A56AC6B}" destId="{3E10710B-73FC-4B50-A87E-5EE01E43B849}" srcOrd="0" destOrd="0" presId="urn:microsoft.com/office/officeart/2005/8/layout/default"/>
    <dgm:cxn modelId="{CDA8D3F1-D93C-4308-8BC5-7B4619536595}" srcId="{A8325334-4DA0-4DF9-8C28-012A064A3507}" destId="{E66555A2-3F99-459A-BDF2-8F0A328D8F6C}" srcOrd="2" destOrd="0" parTransId="{C8468CDC-DDAF-49D8-AEF7-6BD0AEFC721B}" sibTransId="{FF1BE23E-BDF6-4E10-BCED-5FB6A326CE43}"/>
    <dgm:cxn modelId="{C6F09E90-7343-4294-9901-7588AF4A9DDC}" type="presParOf" srcId="{4BC243AA-BD2C-438C-80C8-A876BEC5A72C}" destId="{1A90A0D8-7C52-410B-95DC-879F047FA453}" srcOrd="0" destOrd="0" presId="urn:microsoft.com/office/officeart/2005/8/layout/default"/>
    <dgm:cxn modelId="{AA690D3F-30F7-44E8-AA6D-69E1DC7901A5}" type="presParOf" srcId="{4BC243AA-BD2C-438C-80C8-A876BEC5A72C}" destId="{52C5E6C5-9151-41AA-9B84-2C13759C9ABE}" srcOrd="1" destOrd="0" presId="urn:microsoft.com/office/officeart/2005/8/layout/default"/>
    <dgm:cxn modelId="{9625E5E1-2D38-41AB-BFBF-79397AA8047B}" type="presParOf" srcId="{4BC243AA-BD2C-438C-80C8-A876BEC5A72C}" destId="{094384B4-6EBB-4F5A-A8DD-6DAF2E7122A4}" srcOrd="2" destOrd="0" presId="urn:microsoft.com/office/officeart/2005/8/layout/default"/>
    <dgm:cxn modelId="{C3C2199D-88C6-4CFA-B0A3-4E648836DE7B}" type="presParOf" srcId="{4BC243AA-BD2C-438C-80C8-A876BEC5A72C}" destId="{C2670103-53F5-4740-8DF7-3A5AEC28AE9A}" srcOrd="3" destOrd="0" presId="urn:microsoft.com/office/officeart/2005/8/layout/default"/>
    <dgm:cxn modelId="{CD92E285-0C80-458D-84E9-E993AB00B311}" type="presParOf" srcId="{4BC243AA-BD2C-438C-80C8-A876BEC5A72C}" destId="{D06E8B05-F8CC-4636-99CF-A417D7F7A417}" srcOrd="4" destOrd="0" presId="urn:microsoft.com/office/officeart/2005/8/layout/default"/>
    <dgm:cxn modelId="{15C55ADA-388D-45BA-B074-1876AE904EDD}" type="presParOf" srcId="{4BC243AA-BD2C-438C-80C8-A876BEC5A72C}" destId="{E2AB2BBC-DE68-4E7C-A74F-660E2A4F4EB9}" srcOrd="5" destOrd="0" presId="urn:microsoft.com/office/officeart/2005/8/layout/default"/>
    <dgm:cxn modelId="{98974681-CE18-480D-BA45-8247AD5D78FD}" type="presParOf" srcId="{4BC243AA-BD2C-438C-80C8-A876BEC5A72C}" destId="{0AF5EBB4-249A-43B9-91E7-DA075B6A71A1}" srcOrd="6" destOrd="0" presId="urn:microsoft.com/office/officeart/2005/8/layout/default"/>
    <dgm:cxn modelId="{A6BE6BA2-8211-461C-A4E4-6C2DD87BE4B1}" type="presParOf" srcId="{4BC243AA-BD2C-438C-80C8-A876BEC5A72C}" destId="{912EE6B9-C560-481B-853C-9CFCC9F96A18}" srcOrd="7" destOrd="0" presId="urn:microsoft.com/office/officeart/2005/8/layout/default"/>
    <dgm:cxn modelId="{E98EB44F-E50A-46B2-95B8-2DC5F18D7376}" type="presParOf" srcId="{4BC243AA-BD2C-438C-80C8-A876BEC5A72C}" destId="{3B405F72-B5BE-4DDE-BABE-87B7ABA6BE12}" srcOrd="8" destOrd="0" presId="urn:microsoft.com/office/officeart/2005/8/layout/default"/>
    <dgm:cxn modelId="{AC21B398-B2BB-48A5-88D6-A5C898FDE228}" type="presParOf" srcId="{4BC243AA-BD2C-438C-80C8-A876BEC5A72C}" destId="{FE56D477-D549-4DF7-A047-A5865E37B834}" srcOrd="9" destOrd="0" presId="urn:microsoft.com/office/officeart/2005/8/layout/default"/>
    <dgm:cxn modelId="{2B149B7B-D07D-4F92-8743-EF7A8C1A871E}" type="presParOf" srcId="{4BC243AA-BD2C-438C-80C8-A876BEC5A72C}" destId="{3E10710B-73FC-4B50-A87E-5EE01E43B849}" srcOrd="10" destOrd="0" presId="urn:microsoft.com/office/officeart/2005/8/layout/default"/>
    <dgm:cxn modelId="{8CB134BD-759E-4DE4-AE6F-54491D0D6CDD}" type="presParOf" srcId="{4BC243AA-BD2C-438C-80C8-A876BEC5A72C}" destId="{5722786E-0362-49A1-B78F-5DEB22EA60E1}" srcOrd="11" destOrd="0" presId="urn:microsoft.com/office/officeart/2005/8/layout/default"/>
    <dgm:cxn modelId="{EF787F32-9CD9-48AE-8D97-F7FFD8851C3A}" type="presParOf" srcId="{4BC243AA-BD2C-438C-80C8-A876BEC5A72C}" destId="{9E651966-336B-4E11-9091-2C67A5DCFBA0}" srcOrd="12" destOrd="0" presId="urn:microsoft.com/office/officeart/2005/8/layout/default"/>
    <dgm:cxn modelId="{C588BF14-A132-4B67-A9E1-071258C96002}" type="presParOf" srcId="{4BC243AA-BD2C-438C-80C8-A876BEC5A72C}" destId="{1E869B23-050C-4E2E-B1AC-5847A0CC510B}" srcOrd="13" destOrd="0" presId="urn:microsoft.com/office/officeart/2005/8/layout/default"/>
    <dgm:cxn modelId="{D9DA9DCD-3BCC-41DF-88F3-8F038F5AD20A}" type="presParOf" srcId="{4BC243AA-BD2C-438C-80C8-A876BEC5A72C}" destId="{C6BDD398-C9FF-4789-98D6-5580EE24192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B99D8-8143-4B29-95CA-CD6BD69632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412B475-3D5A-4E9D-8700-77AAB323F0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Efficacy is your ability to produce a desired result. You can help   foster self-efficacy. </a:t>
          </a:r>
        </a:p>
      </dgm:t>
    </dgm:pt>
    <dgm:pt modelId="{FED1E55A-00F4-4F75-99A5-7E8846F33246}" type="parTrans" cxnId="{7F494495-72DA-4769-A2C1-73AD71181128}">
      <dgm:prSet/>
      <dgm:spPr/>
      <dgm:t>
        <a:bodyPr/>
        <a:lstStyle/>
        <a:p>
          <a:endParaRPr lang="en-US"/>
        </a:p>
      </dgm:t>
    </dgm:pt>
    <dgm:pt modelId="{45111A99-9D84-4349-9B05-0CA0FF7620A2}" type="sibTrans" cxnId="{7F494495-72DA-4769-A2C1-73AD71181128}">
      <dgm:prSet/>
      <dgm:spPr/>
      <dgm:t>
        <a:bodyPr/>
        <a:lstStyle/>
        <a:p>
          <a:endParaRPr lang="en-US"/>
        </a:p>
      </dgm:t>
    </dgm:pt>
    <dgm:pt modelId="{4718ACB0-5B0D-4586-A1E9-8C8896FB8E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Remind the person you are helping of their existing strengths, allow them to care for themselves or help their companions, and involve them in decisions about their care. </a:t>
          </a:r>
        </a:p>
      </dgm:t>
    </dgm:pt>
    <dgm:pt modelId="{94599330-AAB9-4381-9D5B-B8BD481F1F10}" type="parTrans" cxnId="{730F2655-96B7-436F-A41F-DCE436929AA0}">
      <dgm:prSet/>
      <dgm:spPr/>
      <dgm:t>
        <a:bodyPr/>
        <a:lstStyle/>
        <a:p>
          <a:endParaRPr lang="en-US"/>
        </a:p>
      </dgm:t>
    </dgm:pt>
    <dgm:pt modelId="{3B20D166-BDD0-47EF-B019-060FC1D6E23D}" type="sibTrans" cxnId="{730F2655-96B7-436F-A41F-DCE436929AA0}">
      <dgm:prSet/>
      <dgm:spPr/>
      <dgm:t>
        <a:bodyPr/>
        <a:lstStyle/>
        <a:p>
          <a:endParaRPr lang="en-US"/>
        </a:p>
      </dgm:t>
    </dgm:pt>
    <dgm:pt modelId="{5A2355CB-55ED-44AC-A8CF-55886C2B4A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helps them overcome the feeling of helplessness that sometimes comes with a traumatic event. </a:t>
          </a:r>
        </a:p>
      </dgm:t>
    </dgm:pt>
    <dgm:pt modelId="{18907954-7AE5-4450-B536-C675CDB530EC}" type="parTrans" cxnId="{367EAAB5-440C-4A7A-A586-E2B84D328665}">
      <dgm:prSet/>
      <dgm:spPr/>
      <dgm:t>
        <a:bodyPr/>
        <a:lstStyle/>
        <a:p>
          <a:endParaRPr lang="en-US"/>
        </a:p>
      </dgm:t>
    </dgm:pt>
    <dgm:pt modelId="{1BA1C895-B456-4DA0-8815-553C92922D57}" type="sibTrans" cxnId="{367EAAB5-440C-4A7A-A586-E2B84D328665}">
      <dgm:prSet/>
      <dgm:spPr/>
      <dgm:t>
        <a:bodyPr/>
        <a:lstStyle/>
        <a:p>
          <a:endParaRPr lang="en-US"/>
        </a:p>
      </dgm:t>
    </dgm:pt>
    <dgm:pt modelId="{124EA015-8126-4A05-B659-3CFA1AF326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They’re no longer a victim, but a part of the team.</a:t>
          </a:r>
        </a:p>
      </dgm:t>
    </dgm:pt>
    <dgm:pt modelId="{38079F23-17B4-484E-BED7-870BACCF55BC}" type="parTrans" cxnId="{D459C2C0-C971-4731-9586-A6526F8E347E}">
      <dgm:prSet/>
      <dgm:spPr/>
      <dgm:t>
        <a:bodyPr/>
        <a:lstStyle/>
        <a:p>
          <a:endParaRPr lang="en-US"/>
        </a:p>
      </dgm:t>
    </dgm:pt>
    <dgm:pt modelId="{87909F9D-AB18-4325-84BA-F4F2D7F61ABA}" type="sibTrans" cxnId="{D459C2C0-C971-4731-9586-A6526F8E347E}">
      <dgm:prSet/>
      <dgm:spPr/>
      <dgm:t>
        <a:bodyPr/>
        <a:lstStyle/>
        <a:p>
          <a:endParaRPr lang="en-US"/>
        </a:p>
      </dgm:t>
    </dgm:pt>
    <dgm:pt modelId="{ACE27623-4637-4E48-BC50-AEBEA14002C3}" type="pres">
      <dgm:prSet presAssocID="{3DAB99D8-8143-4B29-95CA-CD6BD69632BA}" presName="root" presStyleCnt="0">
        <dgm:presLayoutVars>
          <dgm:dir/>
          <dgm:resizeHandles val="exact"/>
        </dgm:presLayoutVars>
      </dgm:prSet>
      <dgm:spPr/>
    </dgm:pt>
    <dgm:pt modelId="{B206341D-1E96-4F4E-B02B-4BAA6A7AE614}" type="pres">
      <dgm:prSet presAssocID="{5412B475-3D5A-4E9D-8700-77AAB323F0CA}" presName="compNode" presStyleCnt="0"/>
      <dgm:spPr/>
    </dgm:pt>
    <dgm:pt modelId="{6EDA6889-2A3D-4423-9537-FEC01E470C49}" type="pres">
      <dgm:prSet presAssocID="{5412B475-3D5A-4E9D-8700-77AAB323F0CA}" presName="bgRect" presStyleLbl="bgShp" presStyleIdx="0" presStyleCnt="4"/>
      <dgm:spPr/>
    </dgm:pt>
    <dgm:pt modelId="{54454E58-D20C-40F6-A857-71F4A436E920}" type="pres">
      <dgm:prSet presAssocID="{5412B475-3D5A-4E9D-8700-77AAB323F0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29ECC0E0-4013-4DDE-9020-A32B7734CE42}" type="pres">
      <dgm:prSet presAssocID="{5412B475-3D5A-4E9D-8700-77AAB323F0CA}" presName="spaceRect" presStyleCnt="0"/>
      <dgm:spPr/>
    </dgm:pt>
    <dgm:pt modelId="{4E25D0E8-6C68-47CC-A8AB-6BEE267094F4}" type="pres">
      <dgm:prSet presAssocID="{5412B475-3D5A-4E9D-8700-77AAB323F0CA}" presName="parTx" presStyleLbl="revTx" presStyleIdx="0" presStyleCnt="4" custScaleX="110544">
        <dgm:presLayoutVars>
          <dgm:chMax val="0"/>
          <dgm:chPref val="0"/>
        </dgm:presLayoutVars>
      </dgm:prSet>
      <dgm:spPr/>
    </dgm:pt>
    <dgm:pt modelId="{FFA4DBA0-8CCF-40C8-BC2A-FD548E2A0BD2}" type="pres">
      <dgm:prSet presAssocID="{45111A99-9D84-4349-9B05-0CA0FF7620A2}" presName="sibTrans" presStyleCnt="0"/>
      <dgm:spPr/>
    </dgm:pt>
    <dgm:pt modelId="{42810224-258D-4498-81C5-DAF4D22970D5}" type="pres">
      <dgm:prSet presAssocID="{4718ACB0-5B0D-4586-A1E9-8C8896FB8EAE}" presName="compNode" presStyleCnt="0"/>
      <dgm:spPr/>
    </dgm:pt>
    <dgm:pt modelId="{174E69A3-4989-40E5-97F6-7133F5D0BAD2}" type="pres">
      <dgm:prSet presAssocID="{4718ACB0-5B0D-4586-A1E9-8C8896FB8EAE}" presName="bgRect" presStyleLbl="bgShp" presStyleIdx="1" presStyleCnt="4"/>
      <dgm:spPr/>
    </dgm:pt>
    <dgm:pt modelId="{445262A7-1066-4DC9-8A55-50ED35025204}" type="pres">
      <dgm:prSet presAssocID="{4718ACB0-5B0D-4586-A1E9-8C8896FB8EA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C1A865E0-43EA-4E4D-9B63-66C85A811844}" type="pres">
      <dgm:prSet presAssocID="{4718ACB0-5B0D-4586-A1E9-8C8896FB8EAE}" presName="spaceRect" presStyleCnt="0"/>
      <dgm:spPr/>
    </dgm:pt>
    <dgm:pt modelId="{74ABD8B6-CB13-4D39-B5A2-B6897E2CDA63}" type="pres">
      <dgm:prSet presAssocID="{4718ACB0-5B0D-4586-A1E9-8C8896FB8EAE}" presName="parTx" presStyleLbl="revTx" presStyleIdx="1" presStyleCnt="4" custScaleX="110639">
        <dgm:presLayoutVars>
          <dgm:chMax val="0"/>
          <dgm:chPref val="0"/>
        </dgm:presLayoutVars>
      </dgm:prSet>
      <dgm:spPr/>
    </dgm:pt>
    <dgm:pt modelId="{1FC353F5-12EA-4307-A0AF-DF0F7C064289}" type="pres">
      <dgm:prSet presAssocID="{3B20D166-BDD0-47EF-B019-060FC1D6E23D}" presName="sibTrans" presStyleCnt="0"/>
      <dgm:spPr/>
    </dgm:pt>
    <dgm:pt modelId="{7A3730FF-23C7-46D7-913F-485B1CC8F901}" type="pres">
      <dgm:prSet presAssocID="{5A2355CB-55ED-44AC-A8CF-55886C2B4A35}" presName="compNode" presStyleCnt="0"/>
      <dgm:spPr/>
    </dgm:pt>
    <dgm:pt modelId="{27F1CFC9-0941-44B4-A391-D867487907C5}" type="pres">
      <dgm:prSet presAssocID="{5A2355CB-55ED-44AC-A8CF-55886C2B4A35}" presName="bgRect" presStyleLbl="bgShp" presStyleIdx="2" presStyleCnt="4"/>
      <dgm:spPr/>
    </dgm:pt>
    <dgm:pt modelId="{989E96CA-F562-4892-8531-D488E417FF4F}" type="pres">
      <dgm:prSet presAssocID="{5A2355CB-55ED-44AC-A8CF-55886C2B4A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F5868DEB-B6B0-44AF-AE87-3C81F2C7AC48}" type="pres">
      <dgm:prSet presAssocID="{5A2355CB-55ED-44AC-A8CF-55886C2B4A35}" presName="spaceRect" presStyleCnt="0"/>
      <dgm:spPr/>
    </dgm:pt>
    <dgm:pt modelId="{A88A3D9C-669C-421A-BC0B-68DD35C201F9}" type="pres">
      <dgm:prSet presAssocID="{5A2355CB-55ED-44AC-A8CF-55886C2B4A35}" presName="parTx" presStyleLbl="revTx" presStyleIdx="2" presStyleCnt="4" custScaleX="107524">
        <dgm:presLayoutVars>
          <dgm:chMax val="0"/>
          <dgm:chPref val="0"/>
        </dgm:presLayoutVars>
      </dgm:prSet>
      <dgm:spPr/>
    </dgm:pt>
    <dgm:pt modelId="{A67CA107-8D77-4619-8417-39A5CC4310DE}" type="pres">
      <dgm:prSet presAssocID="{1BA1C895-B456-4DA0-8815-553C92922D57}" presName="sibTrans" presStyleCnt="0"/>
      <dgm:spPr/>
    </dgm:pt>
    <dgm:pt modelId="{7357C37A-4BF4-4B49-9F4A-947C1CD9376E}" type="pres">
      <dgm:prSet presAssocID="{124EA015-8126-4A05-B659-3CFA1AF3266A}" presName="compNode" presStyleCnt="0"/>
      <dgm:spPr/>
    </dgm:pt>
    <dgm:pt modelId="{80A8DC44-E775-467F-BA9B-58776D3DA690}" type="pres">
      <dgm:prSet presAssocID="{124EA015-8126-4A05-B659-3CFA1AF3266A}" presName="bgRect" presStyleLbl="bgShp" presStyleIdx="3" presStyleCnt="4"/>
      <dgm:spPr/>
    </dgm:pt>
    <dgm:pt modelId="{21E3E821-A135-4263-9EB4-2D329BE0A71C}" type="pres">
      <dgm:prSet presAssocID="{124EA015-8126-4A05-B659-3CFA1AF326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hishing"/>
        </a:ext>
      </dgm:extLst>
    </dgm:pt>
    <dgm:pt modelId="{25856912-A708-4575-868D-C2A8533B38BA}" type="pres">
      <dgm:prSet presAssocID="{124EA015-8126-4A05-B659-3CFA1AF3266A}" presName="spaceRect" presStyleCnt="0"/>
      <dgm:spPr/>
    </dgm:pt>
    <dgm:pt modelId="{F10D32B9-0428-445A-8232-C2EA4B1A340D}" type="pres">
      <dgm:prSet presAssocID="{124EA015-8126-4A05-B659-3CFA1AF3266A}" presName="parTx" presStyleLbl="revTx" presStyleIdx="3" presStyleCnt="4" custScaleX="106518">
        <dgm:presLayoutVars>
          <dgm:chMax val="0"/>
          <dgm:chPref val="0"/>
        </dgm:presLayoutVars>
      </dgm:prSet>
      <dgm:spPr/>
    </dgm:pt>
  </dgm:ptLst>
  <dgm:cxnLst>
    <dgm:cxn modelId="{2606771A-3C89-4B05-A88E-E18F4523FD5E}" type="presOf" srcId="{4718ACB0-5B0D-4586-A1E9-8C8896FB8EAE}" destId="{74ABD8B6-CB13-4D39-B5A2-B6897E2CDA63}" srcOrd="0" destOrd="0" presId="urn:microsoft.com/office/officeart/2018/2/layout/IconVerticalSolidList"/>
    <dgm:cxn modelId="{5C15B66F-ECA2-4DED-9FBB-699121B7EDA5}" type="presOf" srcId="{124EA015-8126-4A05-B659-3CFA1AF3266A}" destId="{F10D32B9-0428-445A-8232-C2EA4B1A340D}" srcOrd="0" destOrd="0" presId="urn:microsoft.com/office/officeart/2018/2/layout/IconVerticalSolidList"/>
    <dgm:cxn modelId="{730F2655-96B7-436F-A41F-DCE436929AA0}" srcId="{3DAB99D8-8143-4B29-95CA-CD6BD69632BA}" destId="{4718ACB0-5B0D-4586-A1E9-8C8896FB8EAE}" srcOrd="1" destOrd="0" parTransId="{94599330-AAB9-4381-9D5B-B8BD481F1F10}" sibTransId="{3B20D166-BDD0-47EF-B019-060FC1D6E23D}"/>
    <dgm:cxn modelId="{7F494495-72DA-4769-A2C1-73AD71181128}" srcId="{3DAB99D8-8143-4B29-95CA-CD6BD69632BA}" destId="{5412B475-3D5A-4E9D-8700-77AAB323F0CA}" srcOrd="0" destOrd="0" parTransId="{FED1E55A-00F4-4F75-99A5-7E8846F33246}" sibTransId="{45111A99-9D84-4349-9B05-0CA0FF7620A2}"/>
    <dgm:cxn modelId="{367EAAB5-440C-4A7A-A586-E2B84D328665}" srcId="{3DAB99D8-8143-4B29-95CA-CD6BD69632BA}" destId="{5A2355CB-55ED-44AC-A8CF-55886C2B4A35}" srcOrd="2" destOrd="0" parTransId="{18907954-7AE5-4450-B536-C675CDB530EC}" sibTransId="{1BA1C895-B456-4DA0-8815-553C92922D57}"/>
    <dgm:cxn modelId="{D459C2C0-C971-4731-9586-A6526F8E347E}" srcId="{3DAB99D8-8143-4B29-95CA-CD6BD69632BA}" destId="{124EA015-8126-4A05-B659-3CFA1AF3266A}" srcOrd="3" destOrd="0" parTransId="{38079F23-17B4-484E-BED7-870BACCF55BC}" sibTransId="{87909F9D-AB18-4325-84BA-F4F2D7F61ABA}"/>
    <dgm:cxn modelId="{59EC77C9-4CC5-4FC2-91B2-3C263FE7D5B6}" type="presOf" srcId="{5A2355CB-55ED-44AC-A8CF-55886C2B4A35}" destId="{A88A3D9C-669C-421A-BC0B-68DD35C201F9}" srcOrd="0" destOrd="0" presId="urn:microsoft.com/office/officeart/2018/2/layout/IconVerticalSolidList"/>
    <dgm:cxn modelId="{DBF606D0-1638-46B7-B786-7851F37E1E39}" type="presOf" srcId="{3DAB99D8-8143-4B29-95CA-CD6BD69632BA}" destId="{ACE27623-4637-4E48-BC50-AEBEA14002C3}" srcOrd="0" destOrd="0" presId="urn:microsoft.com/office/officeart/2018/2/layout/IconVerticalSolidList"/>
    <dgm:cxn modelId="{8C4E06EE-FF3F-4678-BEBA-0F1A4B26B1B8}" type="presOf" srcId="{5412B475-3D5A-4E9D-8700-77AAB323F0CA}" destId="{4E25D0E8-6C68-47CC-A8AB-6BEE267094F4}" srcOrd="0" destOrd="0" presId="urn:microsoft.com/office/officeart/2018/2/layout/IconVerticalSolidList"/>
    <dgm:cxn modelId="{557D617E-E1D4-4FEC-B262-61581614AC04}" type="presParOf" srcId="{ACE27623-4637-4E48-BC50-AEBEA14002C3}" destId="{B206341D-1E96-4F4E-B02B-4BAA6A7AE614}" srcOrd="0" destOrd="0" presId="urn:microsoft.com/office/officeart/2018/2/layout/IconVerticalSolidList"/>
    <dgm:cxn modelId="{6A27EAFF-C3B5-45BF-A761-A142E17B7B20}" type="presParOf" srcId="{B206341D-1E96-4F4E-B02B-4BAA6A7AE614}" destId="{6EDA6889-2A3D-4423-9537-FEC01E470C49}" srcOrd="0" destOrd="0" presId="urn:microsoft.com/office/officeart/2018/2/layout/IconVerticalSolidList"/>
    <dgm:cxn modelId="{ED360A38-6388-4F40-917D-FA0B020E3DC3}" type="presParOf" srcId="{B206341D-1E96-4F4E-B02B-4BAA6A7AE614}" destId="{54454E58-D20C-40F6-A857-71F4A436E920}" srcOrd="1" destOrd="0" presId="urn:microsoft.com/office/officeart/2018/2/layout/IconVerticalSolidList"/>
    <dgm:cxn modelId="{3BE05A00-9F78-493D-A337-6EFE50BDFC7F}" type="presParOf" srcId="{B206341D-1E96-4F4E-B02B-4BAA6A7AE614}" destId="{29ECC0E0-4013-4DDE-9020-A32B7734CE42}" srcOrd="2" destOrd="0" presId="urn:microsoft.com/office/officeart/2018/2/layout/IconVerticalSolidList"/>
    <dgm:cxn modelId="{ECD06D33-9B9E-4961-B108-740FE62505C8}" type="presParOf" srcId="{B206341D-1E96-4F4E-B02B-4BAA6A7AE614}" destId="{4E25D0E8-6C68-47CC-A8AB-6BEE267094F4}" srcOrd="3" destOrd="0" presId="urn:microsoft.com/office/officeart/2018/2/layout/IconVerticalSolidList"/>
    <dgm:cxn modelId="{000A2A5F-D0AF-4A6E-A2DB-8727753A1C27}" type="presParOf" srcId="{ACE27623-4637-4E48-BC50-AEBEA14002C3}" destId="{FFA4DBA0-8CCF-40C8-BC2A-FD548E2A0BD2}" srcOrd="1" destOrd="0" presId="urn:microsoft.com/office/officeart/2018/2/layout/IconVerticalSolidList"/>
    <dgm:cxn modelId="{35F9C4D7-84D4-42AC-9BB7-AAD9B0BA9468}" type="presParOf" srcId="{ACE27623-4637-4E48-BC50-AEBEA14002C3}" destId="{42810224-258D-4498-81C5-DAF4D22970D5}" srcOrd="2" destOrd="0" presId="urn:microsoft.com/office/officeart/2018/2/layout/IconVerticalSolidList"/>
    <dgm:cxn modelId="{CE545B3D-0FE1-4644-977E-B9F85AEC64F9}" type="presParOf" srcId="{42810224-258D-4498-81C5-DAF4D22970D5}" destId="{174E69A3-4989-40E5-97F6-7133F5D0BAD2}" srcOrd="0" destOrd="0" presId="urn:microsoft.com/office/officeart/2018/2/layout/IconVerticalSolidList"/>
    <dgm:cxn modelId="{8A5F283C-7841-4ADC-9D0D-7D999BDF3211}" type="presParOf" srcId="{42810224-258D-4498-81C5-DAF4D22970D5}" destId="{445262A7-1066-4DC9-8A55-50ED35025204}" srcOrd="1" destOrd="0" presId="urn:microsoft.com/office/officeart/2018/2/layout/IconVerticalSolidList"/>
    <dgm:cxn modelId="{DF3E9FAC-D63C-42E2-8F6C-23C7BCD0966D}" type="presParOf" srcId="{42810224-258D-4498-81C5-DAF4D22970D5}" destId="{C1A865E0-43EA-4E4D-9B63-66C85A811844}" srcOrd="2" destOrd="0" presId="urn:microsoft.com/office/officeart/2018/2/layout/IconVerticalSolidList"/>
    <dgm:cxn modelId="{9A3B0D5C-8025-4C61-B7F6-E0C879BDC40A}" type="presParOf" srcId="{42810224-258D-4498-81C5-DAF4D22970D5}" destId="{74ABD8B6-CB13-4D39-B5A2-B6897E2CDA63}" srcOrd="3" destOrd="0" presId="urn:microsoft.com/office/officeart/2018/2/layout/IconVerticalSolidList"/>
    <dgm:cxn modelId="{6F29FE30-1400-4C79-97B4-21B010D997C5}" type="presParOf" srcId="{ACE27623-4637-4E48-BC50-AEBEA14002C3}" destId="{1FC353F5-12EA-4307-A0AF-DF0F7C064289}" srcOrd="3" destOrd="0" presId="urn:microsoft.com/office/officeart/2018/2/layout/IconVerticalSolidList"/>
    <dgm:cxn modelId="{AF214393-4F78-4471-8709-303FDA912950}" type="presParOf" srcId="{ACE27623-4637-4E48-BC50-AEBEA14002C3}" destId="{7A3730FF-23C7-46D7-913F-485B1CC8F901}" srcOrd="4" destOrd="0" presId="urn:microsoft.com/office/officeart/2018/2/layout/IconVerticalSolidList"/>
    <dgm:cxn modelId="{95513E8E-80D1-4238-BBB7-A1AF316027E6}" type="presParOf" srcId="{7A3730FF-23C7-46D7-913F-485B1CC8F901}" destId="{27F1CFC9-0941-44B4-A391-D867487907C5}" srcOrd="0" destOrd="0" presId="urn:microsoft.com/office/officeart/2018/2/layout/IconVerticalSolidList"/>
    <dgm:cxn modelId="{B09C922D-C586-4E3F-B08A-4A304F8B165E}" type="presParOf" srcId="{7A3730FF-23C7-46D7-913F-485B1CC8F901}" destId="{989E96CA-F562-4892-8531-D488E417FF4F}" srcOrd="1" destOrd="0" presId="urn:microsoft.com/office/officeart/2018/2/layout/IconVerticalSolidList"/>
    <dgm:cxn modelId="{61162EDC-61EF-4AD2-8F5E-97A2F919F21C}" type="presParOf" srcId="{7A3730FF-23C7-46D7-913F-485B1CC8F901}" destId="{F5868DEB-B6B0-44AF-AE87-3C81F2C7AC48}" srcOrd="2" destOrd="0" presId="urn:microsoft.com/office/officeart/2018/2/layout/IconVerticalSolidList"/>
    <dgm:cxn modelId="{A7D5315F-6DA3-48D0-9BD5-331C5F64B362}" type="presParOf" srcId="{7A3730FF-23C7-46D7-913F-485B1CC8F901}" destId="{A88A3D9C-669C-421A-BC0B-68DD35C201F9}" srcOrd="3" destOrd="0" presId="urn:microsoft.com/office/officeart/2018/2/layout/IconVerticalSolidList"/>
    <dgm:cxn modelId="{30FA7A09-0A0F-4C84-B005-76D6A984A556}" type="presParOf" srcId="{ACE27623-4637-4E48-BC50-AEBEA14002C3}" destId="{A67CA107-8D77-4619-8417-39A5CC4310DE}" srcOrd="5" destOrd="0" presId="urn:microsoft.com/office/officeart/2018/2/layout/IconVerticalSolidList"/>
    <dgm:cxn modelId="{2F00EEF3-89F7-4B82-968E-4EB7C904514A}" type="presParOf" srcId="{ACE27623-4637-4E48-BC50-AEBEA14002C3}" destId="{7357C37A-4BF4-4B49-9F4A-947C1CD9376E}" srcOrd="6" destOrd="0" presId="urn:microsoft.com/office/officeart/2018/2/layout/IconVerticalSolidList"/>
    <dgm:cxn modelId="{0BE5D45E-C56A-4CE4-880B-E4CC13BCA002}" type="presParOf" srcId="{7357C37A-4BF4-4B49-9F4A-947C1CD9376E}" destId="{80A8DC44-E775-467F-BA9B-58776D3DA690}" srcOrd="0" destOrd="0" presId="urn:microsoft.com/office/officeart/2018/2/layout/IconVerticalSolidList"/>
    <dgm:cxn modelId="{E19268E9-184D-44C2-B928-78E7364E5783}" type="presParOf" srcId="{7357C37A-4BF4-4B49-9F4A-947C1CD9376E}" destId="{21E3E821-A135-4263-9EB4-2D329BE0A71C}" srcOrd="1" destOrd="0" presId="urn:microsoft.com/office/officeart/2018/2/layout/IconVerticalSolidList"/>
    <dgm:cxn modelId="{ADB7E332-C657-4526-8D25-1D3DAC04D758}" type="presParOf" srcId="{7357C37A-4BF4-4B49-9F4A-947C1CD9376E}" destId="{25856912-A708-4575-868D-C2A8533B38BA}" srcOrd="2" destOrd="0" presId="urn:microsoft.com/office/officeart/2018/2/layout/IconVerticalSolidList"/>
    <dgm:cxn modelId="{AA8C27B1-812D-4D03-AA01-7B5457DC0D40}" type="presParOf" srcId="{7357C37A-4BF4-4B49-9F4A-947C1CD9376E}" destId="{F10D32B9-0428-445A-8232-C2EA4B1A34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BB284-A64E-44F7-BB91-F08279B3CE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8FDDA8F-B97D-4D4D-974F-DBF198D3AF55}">
      <dgm:prSet/>
      <dgm:spPr/>
      <dgm:t>
        <a:bodyPr/>
        <a:lstStyle/>
        <a:p>
          <a:r>
            <a:rPr lang="en-US" dirty="0"/>
            <a:t>Creating connection helps them  tap into the social supports that surround them. You can create connection by building an on-scene relationship with the person you are helping.</a:t>
          </a:r>
        </a:p>
      </dgm:t>
    </dgm:pt>
    <dgm:pt modelId="{E1AFD8E3-4EC7-4A46-96CB-2CBA18D64CCB}" type="parTrans" cxnId="{A2FA204E-0E8D-4EAC-BB9C-29E32DA02534}">
      <dgm:prSet/>
      <dgm:spPr/>
      <dgm:t>
        <a:bodyPr/>
        <a:lstStyle/>
        <a:p>
          <a:endParaRPr lang="en-US"/>
        </a:p>
      </dgm:t>
    </dgm:pt>
    <dgm:pt modelId="{140D8786-46C3-4B2E-9C03-5DA4BEB0BFE5}" type="sibTrans" cxnId="{A2FA204E-0E8D-4EAC-BB9C-29E32DA02534}">
      <dgm:prSet/>
      <dgm:spPr/>
      <dgm:t>
        <a:bodyPr/>
        <a:lstStyle/>
        <a:p>
          <a:endParaRPr lang="en-US"/>
        </a:p>
      </dgm:t>
    </dgm:pt>
    <dgm:pt modelId="{449E97C1-A65D-4EDB-A04B-31D771B8BEC8}">
      <dgm:prSet/>
      <dgm:spPr/>
      <dgm:t>
        <a:bodyPr/>
        <a:lstStyle/>
        <a:p>
          <a:r>
            <a:rPr lang="en-US" dirty="0"/>
            <a:t>Use their name and build a feeling of understanding. </a:t>
          </a:r>
        </a:p>
      </dgm:t>
    </dgm:pt>
    <dgm:pt modelId="{6AC8433A-227B-4F43-BB3D-4BAC68185CE8}" type="parTrans" cxnId="{4DCE879C-8A0C-4A28-B552-9844D6AB8311}">
      <dgm:prSet/>
      <dgm:spPr/>
      <dgm:t>
        <a:bodyPr/>
        <a:lstStyle/>
        <a:p>
          <a:endParaRPr lang="en-US"/>
        </a:p>
      </dgm:t>
    </dgm:pt>
    <dgm:pt modelId="{FACB6BDA-279D-4690-A449-9C1196E497CC}" type="sibTrans" cxnId="{4DCE879C-8A0C-4A28-B552-9844D6AB8311}">
      <dgm:prSet/>
      <dgm:spPr/>
      <dgm:t>
        <a:bodyPr/>
        <a:lstStyle/>
        <a:p>
          <a:endParaRPr lang="en-US"/>
        </a:p>
      </dgm:t>
    </dgm:pt>
    <dgm:pt modelId="{BE8098D3-C830-4343-A2C4-59E11CB00A98}">
      <dgm:prSet/>
      <dgm:spPr/>
      <dgm:t>
        <a:bodyPr/>
        <a:lstStyle/>
        <a:p>
          <a:r>
            <a:rPr lang="en-US" dirty="0"/>
            <a:t>This also includes connecting the person with loved ones or even pets.</a:t>
          </a:r>
        </a:p>
      </dgm:t>
    </dgm:pt>
    <dgm:pt modelId="{9477D70D-CE54-4A9C-A6DB-F8F68CB817EE}" type="parTrans" cxnId="{C6EF927F-829B-4125-A70B-523734763435}">
      <dgm:prSet/>
      <dgm:spPr/>
      <dgm:t>
        <a:bodyPr/>
        <a:lstStyle/>
        <a:p>
          <a:endParaRPr lang="en-US"/>
        </a:p>
      </dgm:t>
    </dgm:pt>
    <dgm:pt modelId="{2642775F-BABA-4A6D-A014-612860DB675F}" type="sibTrans" cxnId="{C6EF927F-829B-4125-A70B-523734763435}">
      <dgm:prSet/>
      <dgm:spPr/>
      <dgm:t>
        <a:bodyPr/>
        <a:lstStyle/>
        <a:p>
          <a:endParaRPr lang="en-US"/>
        </a:p>
      </dgm:t>
    </dgm:pt>
    <dgm:pt modelId="{47D7E108-85EA-4913-8AAF-FC6024998BE4}" type="pres">
      <dgm:prSet presAssocID="{92DBB284-A64E-44F7-BB91-F08279B3CECA}" presName="root" presStyleCnt="0">
        <dgm:presLayoutVars>
          <dgm:dir/>
          <dgm:resizeHandles val="exact"/>
        </dgm:presLayoutVars>
      </dgm:prSet>
      <dgm:spPr/>
    </dgm:pt>
    <dgm:pt modelId="{DB2BB9A7-59F3-4700-9028-817420F4900B}" type="pres">
      <dgm:prSet presAssocID="{F8FDDA8F-B97D-4D4D-974F-DBF198D3AF55}" presName="compNode" presStyleCnt="0"/>
      <dgm:spPr/>
    </dgm:pt>
    <dgm:pt modelId="{7F1987E4-7BE5-4996-A19B-52476334A8A2}" type="pres">
      <dgm:prSet presAssocID="{F8FDDA8F-B97D-4D4D-974F-DBF198D3AF55}" presName="bgRect" presStyleLbl="bgShp" presStyleIdx="0" presStyleCnt="3"/>
      <dgm:spPr/>
    </dgm:pt>
    <dgm:pt modelId="{CE5665A4-5211-4422-A154-5CF1B10F7966}" type="pres">
      <dgm:prSet presAssocID="{F8FDDA8F-B97D-4D4D-974F-DBF198D3AF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8688B46E-FD14-4492-894A-7D52B3CCD77F}" type="pres">
      <dgm:prSet presAssocID="{F8FDDA8F-B97D-4D4D-974F-DBF198D3AF55}" presName="spaceRect" presStyleCnt="0"/>
      <dgm:spPr/>
    </dgm:pt>
    <dgm:pt modelId="{B3565741-F37A-456C-9730-D7CD06AC9281}" type="pres">
      <dgm:prSet presAssocID="{F8FDDA8F-B97D-4D4D-974F-DBF198D3AF55}" presName="parTx" presStyleLbl="revTx" presStyleIdx="0" presStyleCnt="3">
        <dgm:presLayoutVars>
          <dgm:chMax val="0"/>
          <dgm:chPref val="0"/>
        </dgm:presLayoutVars>
      </dgm:prSet>
      <dgm:spPr/>
    </dgm:pt>
    <dgm:pt modelId="{B4681618-64B8-4517-A56F-6E7704983245}" type="pres">
      <dgm:prSet presAssocID="{140D8786-46C3-4B2E-9C03-5DA4BEB0BFE5}" presName="sibTrans" presStyleCnt="0"/>
      <dgm:spPr/>
    </dgm:pt>
    <dgm:pt modelId="{5FDE0C38-BFE1-400B-8B89-A798E77CB9F0}" type="pres">
      <dgm:prSet presAssocID="{449E97C1-A65D-4EDB-A04B-31D771B8BEC8}" presName="compNode" presStyleCnt="0"/>
      <dgm:spPr/>
    </dgm:pt>
    <dgm:pt modelId="{53FB035B-1A49-4139-B24C-A0D99F1C8937}" type="pres">
      <dgm:prSet presAssocID="{449E97C1-A65D-4EDB-A04B-31D771B8BEC8}" presName="bgRect" presStyleLbl="bgShp" presStyleIdx="1" presStyleCnt="3"/>
      <dgm:spPr/>
    </dgm:pt>
    <dgm:pt modelId="{E2FCAC31-E42A-4560-97C5-A8F95ADFEEE2}" type="pres">
      <dgm:prSet presAssocID="{449E97C1-A65D-4EDB-A04B-31D771B8BE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C3205E01-3A91-4BEE-8808-088D830FF6FC}" type="pres">
      <dgm:prSet presAssocID="{449E97C1-A65D-4EDB-A04B-31D771B8BEC8}" presName="spaceRect" presStyleCnt="0"/>
      <dgm:spPr/>
    </dgm:pt>
    <dgm:pt modelId="{9FF0873F-28D7-4DC1-89BF-0DFDF540F228}" type="pres">
      <dgm:prSet presAssocID="{449E97C1-A65D-4EDB-A04B-31D771B8BEC8}" presName="parTx" presStyleLbl="revTx" presStyleIdx="1" presStyleCnt="3">
        <dgm:presLayoutVars>
          <dgm:chMax val="0"/>
          <dgm:chPref val="0"/>
        </dgm:presLayoutVars>
      </dgm:prSet>
      <dgm:spPr/>
    </dgm:pt>
    <dgm:pt modelId="{F108F1A3-B5E5-4003-B9A5-93BD45D549A0}" type="pres">
      <dgm:prSet presAssocID="{FACB6BDA-279D-4690-A449-9C1196E497CC}" presName="sibTrans" presStyleCnt="0"/>
      <dgm:spPr/>
    </dgm:pt>
    <dgm:pt modelId="{C8B115D6-2126-4740-A1E1-04B8B2982C2F}" type="pres">
      <dgm:prSet presAssocID="{BE8098D3-C830-4343-A2C4-59E11CB00A98}" presName="compNode" presStyleCnt="0"/>
      <dgm:spPr/>
    </dgm:pt>
    <dgm:pt modelId="{E4BBBF83-616C-48EC-AC2D-A4759CC0BDC5}" type="pres">
      <dgm:prSet presAssocID="{BE8098D3-C830-4343-A2C4-59E11CB00A98}" presName="bgRect" presStyleLbl="bgShp" presStyleIdx="2" presStyleCnt="3"/>
      <dgm:spPr/>
    </dgm:pt>
    <dgm:pt modelId="{DD6E8409-BC19-401F-AA08-A10543E01771}" type="pres">
      <dgm:prSet presAssocID="{BE8098D3-C830-4343-A2C4-59E11CB00A9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530AFC04-60E5-4B5D-8C01-08C2ED572ED1}" type="pres">
      <dgm:prSet presAssocID="{BE8098D3-C830-4343-A2C4-59E11CB00A98}" presName="spaceRect" presStyleCnt="0"/>
      <dgm:spPr/>
    </dgm:pt>
    <dgm:pt modelId="{37644250-6DA1-4CF8-828C-27B0AE26C484}" type="pres">
      <dgm:prSet presAssocID="{BE8098D3-C830-4343-A2C4-59E11CB00A9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1D62D47-0BD6-4CDD-9705-7454CBCA59F9}" type="presOf" srcId="{449E97C1-A65D-4EDB-A04B-31D771B8BEC8}" destId="{9FF0873F-28D7-4DC1-89BF-0DFDF540F228}" srcOrd="0" destOrd="0" presId="urn:microsoft.com/office/officeart/2018/2/layout/IconVerticalSolidList"/>
    <dgm:cxn modelId="{C120C64D-A1C8-4120-8E93-4BD086563150}" type="presOf" srcId="{F8FDDA8F-B97D-4D4D-974F-DBF198D3AF55}" destId="{B3565741-F37A-456C-9730-D7CD06AC9281}" srcOrd="0" destOrd="0" presId="urn:microsoft.com/office/officeart/2018/2/layout/IconVerticalSolidList"/>
    <dgm:cxn modelId="{A2FA204E-0E8D-4EAC-BB9C-29E32DA02534}" srcId="{92DBB284-A64E-44F7-BB91-F08279B3CECA}" destId="{F8FDDA8F-B97D-4D4D-974F-DBF198D3AF55}" srcOrd="0" destOrd="0" parTransId="{E1AFD8E3-4EC7-4A46-96CB-2CBA18D64CCB}" sibTransId="{140D8786-46C3-4B2E-9C03-5DA4BEB0BFE5}"/>
    <dgm:cxn modelId="{D03DAA54-69DE-4146-B1E2-164CE262DFB2}" type="presOf" srcId="{BE8098D3-C830-4343-A2C4-59E11CB00A98}" destId="{37644250-6DA1-4CF8-828C-27B0AE26C484}" srcOrd="0" destOrd="0" presId="urn:microsoft.com/office/officeart/2018/2/layout/IconVerticalSolidList"/>
    <dgm:cxn modelId="{C6EF927F-829B-4125-A70B-523734763435}" srcId="{92DBB284-A64E-44F7-BB91-F08279B3CECA}" destId="{BE8098D3-C830-4343-A2C4-59E11CB00A98}" srcOrd="2" destOrd="0" parTransId="{9477D70D-CE54-4A9C-A6DB-F8F68CB817EE}" sibTransId="{2642775F-BABA-4A6D-A014-612860DB675F}"/>
    <dgm:cxn modelId="{E6AA4B90-9D46-4EAF-8B30-4A15E6C49BAC}" type="presOf" srcId="{92DBB284-A64E-44F7-BB91-F08279B3CECA}" destId="{47D7E108-85EA-4913-8AAF-FC6024998BE4}" srcOrd="0" destOrd="0" presId="urn:microsoft.com/office/officeart/2018/2/layout/IconVerticalSolidList"/>
    <dgm:cxn modelId="{4DCE879C-8A0C-4A28-B552-9844D6AB8311}" srcId="{92DBB284-A64E-44F7-BB91-F08279B3CECA}" destId="{449E97C1-A65D-4EDB-A04B-31D771B8BEC8}" srcOrd="1" destOrd="0" parTransId="{6AC8433A-227B-4F43-BB3D-4BAC68185CE8}" sibTransId="{FACB6BDA-279D-4690-A449-9C1196E497CC}"/>
    <dgm:cxn modelId="{18D51600-C2DA-42F8-A94F-E86E62CB70FA}" type="presParOf" srcId="{47D7E108-85EA-4913-8AAF-FC6024998BE4}" destId="{DB2BB9A7-59F3-4700-9028-817420F4900B}" srcOrd="0" destOrd="0" presId="urn:microsoft.com/office/officeart/2018/2/layout/IconVerticalSolidList"/>
    <dgm:cxn modelId="{05170E3B-40B9-4CE2-9951-5F343E2C8503}" type="presParOf" srcId="{DB2BB9A7-59F3-4700-9028-817420F4900B}" destId="{7F1987E4-7BE5-4996-A19B-52476334A8A2}" srcOrd="0" destOrd="0" presId="urn:microsoft.com/office/officeart/2018/2/layout/IconVerticalSolidList"/>
    <dgm:cxn modelId="{4DB4F4EE-FFFB-4261-A8E3-78FDBB11CF55}" type="presParOf" srcId="{DB2BB9A7-59F3-4700-9028-817420F4900B}" destId="{CE5665A4-5211-4422-A154-5CF1B10F7966}" srcOrd="1" destOrd="0" presId="urn:microsoft.com/office/officeart/2018/2/layout/IconVerticalSolidList"/>
    <dgm:cxn modelId="{77A65E6A-F83A-41ED-B922-ED2AA0BDDA0A}" type="presParOf" srcId="{DB2BB9A7-59F3-4700-9028-817420F4900B}" destId="{8688B46E-FD14-4492-894A-7D52B3CCD77F}" srcOrd="2" destOrd="0" presId="urn:microsoft.com/office/officeart/2018/2/layout/IconVerticalSolidList"/>
    <dgm:cxn modelId="{E63B1BC7-5009-445F-9F07-2166E76D788F}" type="presParOf" srcId="{DB2BB9A7-59F3-4700-9028-817420F4900B}" destId="{B3565741-F37A-456C-9730-D7CD06AC9281}" srcOrd="3" destOrd="0" presId="urn:microsoft.com/office/officeart/2018/2/layout/IconVerticalSolidList"/>
    <dgm:cxn modelId="{308CFE6D-F75D-4B60-8C7D-CD94038ACF76}" type="presParOf" srcId="{47D7E108-85EA-4913-8AAF-FC6024998BE4}" destId="{B4681618-64B8-4517-A56F-6E7704983245}" srcOrd="1" destOrd="0" presId="urn:microsoft.com/office/officeart/2018/2/layout/IconVerticalSolidList"/>
    <dgm:cxn modelId="{2E34E4E4-B6E6-48C0-89E5-37293C45D6DA}" type="presParOf" srcId="{47D7E108-85EA-4913-8AAF-FC6024998BE4}" destId="{5FDE0C38-BFE1-400B-8B89-A798E77CB9F0}" srcOrd="2" destOrd="0" presId="urn:microsoft.com/office/officeart/2018/2/layout/IconVerticalSolidList"/>
    <dgm:cxn modelId="{08186387-B94D-46E5-871D-49AB11BEAD4B}" type="presParOf" srcId="{5FDE0C38-BFE1-400B-8B89-A798E77CB9F0}" destId="{53FB035B-1A49-4139-B24C-A0D99F1C8937}" srcOrd="0" destOrd="0" presId="urn:microsoft.com/office/officeart/2018/2/layout/IconVerticalSolidList"/>
    <dgm:cxn modelId="{792473A3-9C69-43F4-8B1F-2B5E52F89707}" type="presParOf" srcId="{5FDE0C38-BFE1-400B-8B89-A798E77CB9F0}" destId="{E2FCAC31-E42A-4560-97C5-A8F95ADFEEE2}" srcOrd="1" destOrd="0" presId="urn:microsoft.com/office/officeart/2018/2/layout/IconVerticalSolidList"/>
    <dgm:cxn modelId="{8F2226E6-65FE-4FE7-83C0-C890D4DE516A}" type="presParOf" srcId="{5FDE0C38-BFE1-400B-8B89-A798E77CB9F0}" destId="{C3205E01-3A91-4BEE-8808-088D830FF6FC}" srcOrd="2" destOrd="0" presId="urn:microsoft.com/office/officeart/2018/2/layout/IconVerticalSolidList"/>
    <dgm:cxn modelId="{B04F81A8-6BED-4DD9-87B4-4761993F9D25}" type="presParOf" srcId="{5FDE0C38-BFE1-400B-8B89-A798E77CB9F0}" destId="{9FF0873F-28D7-4DC1-89BF-0DFDF540F228}" srcOrd="3" destOrd="0" presId="urn:microsoft.com/office/officeart/2018/2/layout/IconVerticalSolidList"/>
    <dgm:cxn modelId="{A330E4DF-C19A-4C7E-86E0-94FF54C7144A}" type="presParOf" srcId="{47D7E108-85EA-4913-8AAF-FC6024998BE4}" destId="{F108F1A3-B5E5-4003-B9A5-93BD45D549A0}" srcOrd="3" destOrd="0" presId="urn:microsoft.com/office/officeart/2018/2/layout/IconVerticalSolidList"/>
    <dgm:cxn modelId="{5978520C-AA2D-4A15-85A6-D7DF314ABFE5}" type="presParOf" srcId="{47D7E108-85EA-4913-8AAF-FC6024998BE4}" destId="{C8B115D6-2126-4740-A1E1-04B8B2982C2F}" srcOrd="4" destOrd="0" presId="urn:microsoft.com/office/officeart/2018/2/layout/IconVerticalSolidList"/>
    <dgm:cxn modelId="{A1513849-79AD-49C2-AE40-7A53E04AA339}" type="presParOf" srcId="{C8B115D6-2126-4740-A1E1-04B8B2982C2F}" destId="{E4BBBF83-616C-48EC-AC2D-A4759CC0BDC5}" srcOrd="0" destOrd="0" presId="urn:microsoft.com/office/officeart/2018/2/layout/IconVerticalSolidList"/>
    <dgm:cxn modelId="{4289917A-59D9-4AAC-84F4-3FE998ABCC02}" type="presParOf" srcId="{C8B115D6-2126-4740-A1E1-04B8B2982C2F}" destId="{DD6E8409-BC19-401F-AA08-A10543E01771}" srcOrd="1" destOrd="0" presId="urn:microsoft.com/office/officeart/2018/2/layout/IconVerticalSolidList"/>
    <dgm:cxn modelId="{9804B63E-7214-419F-A132-1E9DF4FF136E}" type="presParOf" srcId="{C8B115D6-2126-4740-A1E1-04B8B2982C2F}" destId="{530AFC04-60E5-4B5D-8C01-08C2ED572ED1}" srcOrd="2" destOrd="0" presId="urn:microsoft.com/office/officeart/2018/2/layout/IconVerticalSolidList"/>
    <dgm:cxn modelId="{6BECF34B-9351-4351-B5A2-B3DB5DF7B6EF}" type="presParOf" srcId="{C8B115D6-2126-4740-A1E1-04B8B2982C2F}" destId="{37644250-6DA1-4CF8-828C-27B0AE26C4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CCACEE-F1A7-4DF5-8E43-DF858A5604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BEB274D-DA08-4A57-AC4D-36E95A08AF58}">
      <dgm:prSet/>
      <dgm:spPr/>
      <dgm:t>
        <a:bodyPr/>
        <a:lstStyle/>
        <a:p>
          <a:r>
            <a:rPr lang="en-US" dirty="0"/>
            <a:t>Hope in this context means the belief that, although the current situation may be grim, it can get better</a:t>
          </a:r>
        </a:p>
      </dgm:t>
    </dgm:pt>
    <dgm:pt modelId="{F6FA2A31-D9A8-4840-91D2-662298D6D596}" type="parTrans" cxnId="{06B2A2E3-4C0E-4A2C-B5F1-AEBE9250F325}">
      <dgm:prSet/>
      <dgm:spPr/>
      <dgm:t>
        <a:bodyPr/>
        <a:lstStyle/>
        <a:p>
          <a:endParaRPr lang="en-US"/>
        </a:p>
      </dgm:t>
    </dgm:pt>
    <dgm:pt modelId="{7ACE292C-DC3A-4A16-BAED-1CCDD25E160A}" type="sibTrans" cxnId="{06B2A2E3-4C0E-4A2C-B5F1-AEBE9250F325}">
      <dgm:prSet/>
      <dgm:spPr/>
      <dgm:t>
        <a:bodyPr/>
        <a:lstStyle/>
        <a:p>
          <a:endParaRPr lang="en-US"/>
        </a:p>
      </dgm:t>
    </dgm:pt>
    <dgm:pt modelId="{9306DC51-063C-4DB8-85D5-DEC650277B5A}">
      <dgm:prSet/>
      <dgm:spPr/>
      <dgm:t>
        <a:bodyPr/>
        <a:lstStyle/>
        <a:p>
          <a:r>
            <a:rPr lang="en-US" dirty="0"/>
            <a:t>To build hope, point to specific, accurate, and positive facts about the event, and discuss next steps that are realistic and predictable. </a:t>
          </a:r>
        </a:p>
      </dgm:t>
    </dgm:pt>
    <dgm:pt modelId="{FAF75356-864B-4EE3-ACE0-2802C21DBCC8}" type="parTrans" cxnId="{1EE1272A-A676-475D-83C1-C59D2477AF80}">
      <dgm:prSet/>
      <dgm:spPr/>
      <dgm:t>
        <a:bodyPr/>
        <a:lstStyle/>
        <a:p>
          <a:endParaRPr lang="en-US"/>
        </a:p>
      </dgm:t>
    </dgm:pt>
    <dgm:pt modelId="{6B17A004-D5B7-4906-8C8E-23D840B02BE2}" type="sibTrans" cxnId="{1EE1272A-A676-475D-83C1-C59D2477AF80}">
      <dgm:prSet/>
      <dgm:spPr/>
      <dgm:t>
        <a:bodyPr/>
        <a:lstStyle/>
        <a:p>
          <a:endParaRPr lang="en-US"/>
        </a:p>
      </dgm:t>
    </dgm:pt>
    <dgm:pt modelId="{1A11F7A2-29C5-4FA4-8B07-53DB5EFB1B32}">
      <dgm:prSet/>
      <dgm:spPr/>
      <dgm:t>
        <a:bodyPr/>
        <a:lstStyle/>
        <a:p>
          <a:r>
            <a:rPr lang="en-US" dirty="0"/>
            <a:t>Maintaining hope is as important for the individual as it is for your team, as you provide care.</a:t>
          </a:r>
        </a:p>
      </dgm:t>
    </dgm:pt>
    <dgm:pt modelId="{495941E0-2A15-49E5-8F1F-7071F37723C3}" type="parTrans" cxnId="{749F6A24-8BEE-4CB9-A8EC-2E6DAE8E3223}">
      <dgm:prSet/>
      <dgm:spPr/>
      <dgm:t>
        <a:bodyPr/>
        <a:lstStyle/>
        <a:p>
          <a:endParaRPr lang="en-US"/>
        </a:p>
      </dgm:t>
    </dgm:pt>
    <dgm:pt modelId="{EEF946E7-E316-4CE2-9AE0-6F6FF860C460}" type="sibTrans" cxnId="{749F6A24-8BEE-4CB9-A8EC-2E6DAE8E3223}">
      <dgm:prSet/>
      <dgm:spPr/>
      <dgm:t>
        <a:bodyPr/>
        <a:lstStyle/>
        <a:p>
          <a:endParaRPr lang="en-US"/>
        </a:p>
      </dgm:t>
    </dgm:pt>
    <dgm:pt modelId="{F1C0742A-ACDF-42CF-B002-008C6A8B0B5E}" type="pres">
      <dgm:prSet presAssocID="{87CCACEE-F1A7-4DF5-8E43-DF858A560447}" presName="root" presStyleCnt="0">
        <dgm:presLayoutVars>
          <dgm:dir/>
          <dgm:resizeHandles val="exact"/>
        </dgm:presLayoutVars>
      </dgm:prSet>
      <dgm:spPr/>
    </dgm:pt>
    <dgm:pt modelId="{9FAABFBD-B0B2-4F14-BF9C-A7197ECEF69E}" type="pres">
      <dgm:prSet presAssocID="{9BEB274D-DA08-4A57-AC4D-36E95A08AF58}" presName="compNode" presStyleCnt="0"/>
      <dgm:spPr/>
    </dgm:pt>
    <dgm:pt modelId="{17663701-5E36-49CE-80E4-8E7BBAB8C76E}" type="pres">
      <dgm:prSet presAssocID="{9BEB274D-DA08-4A57-AC4D-36E95A08AF58}" presName="bgRect" presStyleLbl="bgShp" presStyleIdx="0" presStyleCnt="3"/>
      <dgm:spPr/>
    </dgm:pt>
    <dgm:pt modelId="{51010FCF-435D-40B5-9246-7588BB53DAD3}" type="pres">
      <dgm:prSet presAssocID="{9BEB274D-DA08-4A57-AC4D-36E95A08AF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D0DE4FD-15C7-44B1-A4E0-8D83C8CE2503}" type="pres">
      <dgm:prSet presAssocID="{9BEB274D-DA08-4A57-AC4D-36E95A08AF58}" presName="spaceRect" presStyleCnt="0"/>
      <dgm:spPr/>
    </dgm:pt>
    <dgm:pt modelId="{C2F10A03-FB79-476A-8F05-060960440656}" type="pres">
      <dgm:prSet presAssocID="{9BEB274D-DA08-4A57-AC4D-36E95A08AF58}" presName="parTx" presStyleLbl="revTx" presStyleIdx="0" presStyleCnt="3">
        <dgm:presLayoutVars>
          <dgm:chMax val="0"/>
          <dgm:chPref val="0"/>
        </dgm:presLayoutVars>
      </dgm:prSet>
      <dgm:spPr/>
    </dgm:pt>
    <dgm:pt modelId="{7F0C2B7C-6C8F-4538-A31A-21F2EC2D53AC}" type="pres">
      <dgm:prSet presAssocID="{7ACE292C-DC3A-4A16-BAED-1CCDD25E160A}" presName="sibTrans" presStyleCnt="0"/>
      <dgm:spPr/>
    </dgm:pt>
    <dgm:pt modelId="{765C96D3-284C-46E4-AD60-5D284B545F94}" type="pres">
      <dgm:prSet presAssocID="{9306DC51-063C-4DB8-85D5-DEC650277B5A}" presName="compNode" presStyleCnt="0"/>
      <dgm:spPr/>
    </dgm:pt>
    <dgm:pt modelId="{D8F13EC1-8823-499B-9407-97D5B18B5CC5}" type="pres">
      <dgm:prSet presAssocID="{9306DC51-063C-4DB8-85D5-DEC650277B5A}" presName="bgRect" presStyleLbl="bgShp" presStyleIdx="1" presStyleCnt="3"/>
      <dgm:spPr/>
    </dgm:pt>
    <dgm:pt modelId="{18006FE7-5B2E-4A69-8F92-4D4994993BA2}" type="pres">
      <dgm:prSet presAssocID="{9306DC51-063C-4DB8-85D5-DEC650277B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8129F44-820C-4903-BDB5-BC3B5ABC6D8A}" type="pres">
      <dgm:prSet presAssocID="{9306DC51-063C-4DB8-85D5-DEC650277B5A}" presName="spaceRect" presStyleCnt="0"/>
      <dgm:spPr/>
    </dgm:pt>
    <dgm:pt modelId="{2DA36A54-7B04-4538-AC6A-871B886A4A1F}" type="pres">
      <dgm:prSet presAssocID="{9306DC51-063C-4DB8-85D5-DEC650277B5A}" presName="parTx" presStyleLbl="revTx" presStyleIdx="1" presStyleCnt="3">
        <dgm:presLayoutVars>
          <dgm:chMax val="0"/>
          <dgm:chPref val="0"/>
        </dgm:presLayoutVars>
      </dgm:prSet>
      <dgm:spPr/>
    </dgm:pt>
    <dgm:pt modelId="{9C06355A-B475-487C-8002-796F2C36EFC2}" type="pres">
      <dgm:prSet presAssocID="{6B17A004-D5B7-4906-8C8E-23D840B02BE2}" presName="sibTrans" presStyleCnt="0"/>
      <dgm:spPr/>
    </dgm:pt>
    <dgm:pt modelId="{2653A46E-A162-481C-B6AA-AF6B25B4297E}" type="pres">
      <dgm:prSet presAssocID="{1A11F7A2-29C5-4FA4-8B07-53DB5EFB1B32}" presName="compNode" presStyleCnt="0"/>
      <dgm:spPr/>
    </dgm:pt>
    <dgm:pt modelId="{DFD9EFAB-9C5F-4A5C-B691-9BB0DCDBCB39}" type="pres">
      <dgm:prSet presAssocID="{1A11F7A2-29C5-4FA4-8B07-53DB5EFB1B32}" presName="bgRect" presStyleLbl="bgShp" presStyleIdx="2" presStyleCnt="3"/>
      <dgm:spPr/>
    </dgm:pt>
    <dgm:pt modelId="{657D86E3-4E92-4E36-A29A-E36B10A9E667}" type="pres">
      <dgm:prSet presAssocID="{1A11F7A2-29C5-4FA4-8B07-53DB5EFB1B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E11C3C7-B40D-4B07-823E-A08482DF98CD}" type="pres">
      <dgm:prSet presAssocID="{1A11F7A2-29C5-4FA4-8B07-53DB5EFB1B32}" presName="spaceRect" presStyleCnt="0"/>
      <dgm:spPr/>
    </dgm:pt>
    <dgm:pt modelId="{5CA8ABEC-98AC-4AD9-BE41-5C7BE5C6878D}" type="pres">
      <dgm:prSet presAssocID="{1A11F7A2-29C5-4FA4-8B07-53DB5EFB1B3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3D0422-470F-4103-98A5-8110D434CCFF}" type="presOf" srcId="{9BEB274D-DA08-4A57-AC4D-36E95A08AF58}" destId="{C2F10A03-FB79-476A-8F05-060960440656}" srcOrd="0" destOrd="0" presId="urn:microsoft.com/office/officeart/2018/2/layout/IconVerticalSolidList"/>
    <dgm:cxn modelId="{749F6A24-8BEE-4CB9-A8EC-2E6DAE8E3223}" srcId="{87CCACEE-F1A7-4DF5-8E43-DF858A560447}" destId="{1A11F7A2-29C5-4FA4-8B07-53DB5EFB1B32}" srcOrd="2" destOrd="0" parTransId="{495941E0-2A15-49E5-8F1F-7071F37723C3}" sibTransId="{EEF946E7-E316-4CE2-9AE0-6F6FF860C460}"/>
    <dgm:cxn modelId="{1EE1272A-A676-475D-83C1-C59D2477AF80}" srcId="{87CCACEE-F1A7-4DF5-8E43-DF858A560447}" destId="{9306DC51-063C-4DB8-85D5-DEC650277B5A}" srcOrd="1" destOrd="0" parTransId="{FAF75356-864B-4EE3-ACE0-2802C21DBCC8}" sibTransId="{6B17A004-D5B7-4906-8C8E-23D840B02BE2}"/>
    <dgm:cxn modelId="{9BC9038E-2209-43DD-A57B-E865BB33F282}" type="presOf" srcId="{1A11F7A2-29C5-4FA4-8B07-53DB5EFB1B32}" destId="{5CA8ABEC-98AC-4AD9-BE41-5C7BE5C6878D}" srcOrd="0" destOrd="0" presId="urn:microsoft.com/office/officeart/2018/2/layout/IconVerticalSolidList"/>
    <dgm:cxn modelId="{913E6E9A-DCC3-427A-9A9E-04F47961F968}" type="presOf" srcId="{9306DC51-063C-4DB8-85D5-DEC650277B5A}" destId="{2DA36A54-7B04-4538-AC6A-871B886A4A1F}" srcOrd="0" destOrd="0" presId="urn:microsoft.com/office/officeart/2018/2/layout/IconVerticalSolidList"/>
    <dgm:cxn modelId="{EFD621A5-02C1-47BF-BF10-081B8523012B}" type="presOf" srcId="{87CCACEE-F1A7-4DF5-8E43-DF858A560447}" destId="{F1C0742A-ACDF-42CF-B002-008C6A8B0B5E}" srcOrd="0" destOrd="0" presId="urn:microsoft.com/office/officeart/2018/2/layout/IconVerticalSolidList"/>
    <dgm:cxn modelId="{06B2A2E3-4C0E-4A2C-B5F1-AEBE9250F325}" srcId="{87CCACEE-F1A7-4DF5-8E43-DF858A560447}" destId="{9BEB274D-DA08-4A57-AC4D-36E95A08AF58}" srcOrd="0" destOrd="0" parTransId="{F6FA2A31-D9A8-4840-91D2-662298D6D596}" sibTransId="{7ACE292C-DC3A-4A16-BAED-1CCDD25E160A}"/>
    <dgm:cxn modelId="{7CFEC4AB-41A5-4C7B-9414-2E64CC73DA6B}" type="presParOf" srcId="{F1C0742A-ACDF-42CF-B002-008C6A8B0B5E}" destId="{9FAABFBD-B0B2-4F14-BF9C-A7197ECEF69E}" srcOrd="0" destOrd="0" presId="urn:microsoft.com/office/officeart/2018/2/layout/IconVerticalSolidList"/>
    <dgm:cxn modelId="{6EDCC845-C78F-4C1C-92DC-5C6E12A074C4}" type="presParOf" srcId="{9FAABFBD-B0B2-4F14-BF9C-A7197ECEF69E}" destId="{17663701-5E36-49CE-80E4-8E7BBAB8C76E}" srcOrd="0" destOrd="0" presId="urn:microsoft.com/office/officeart/2018/2/layout/IconVerticalSolidList"/>
    <dgm:cxn modelId="{F9E04223-DEB0-4DA6-A267-D5289A30ACBB}" type="presParOf" srcId="{9FAABFBD-B0B2-4F14-BF9C-A7197ECEF69E}" destId="{51010FCF-435D-40B5-9246-7588BB53DAD3}" srcOrd="1" destOrd="0" presId="urn:microsoft.com/office/officeart/2018/2/layout/IconVerticalSolidList"/>
    <dgm:cxn modelId="{76222FB0-233D-4201-94B2-BE3350680B90}" type="presParOf" srcId="{9FAABFBD-B0B2-4F14-BF9C-A7197ECEF69E}" destId="{9D0DE4FD-15C7-44B1-A4E0-8D83C8CE2503}" srcOrd="2" destOrd="0" presId="urn:microsoft.com/office/officeart/2018/2/layout/IconVerticalSolidList"/>
    <dgm:cxn modelId="{B6104F7B-FAD5-4C79-B02D-5A4CDB55DAEA}" type="presParOf" srcId="{9FAABFBD-B0B2-4F14-BF9C-A7197ECEF69E}" destId="{C2F10A03-FB79-476A-8F05-060960440656}" srcOrd="3" destOrd="0" presId="urn:microsoft.com/office/officeart/2018/2/layout/IconVerticalSolidList"/>
    <dgm:cxn modelId="{1AA890C0-B0FA-4D2E-9E58-6FBCDBAE0894}" type="presParOf" srcId="{F1C0742A-ACDF-42CF-B002-008C6A8B0B5E}" destId="{7F0C2B7C-6C8F-4538-A31A-21F2EC2D53AC}" srcOrd="1" destOrd="0" presId="urn:microsoft.com/office/officeart/2018/2/layout/IconVerticalSolidList"/>
    <dgm:cxn modelId="{66D4B746-F326-4EA8-AE70-FDE2FA3CC2E3}" type="presParOf" srcId="{F1C0742A-ACDF-42CF-B002-008C6A8B0B5E}" destId="{765C96D3-284C-46E4-AD60-5D284B545F94}" srcOrd="2" destOrd="0" presId="urn:microsoft.com/office/officeart/2018/2/layout/IconVerticalSolidList"/>
    <dgm:cxn modelId="{BF4017DD-53BB-4243-8227-514751C9530D}" type="presParOf" srcId="{765C96D3-284C-46E4-AD60-5D284B545F94}" destId="{D8F13EC1-8823-499B-9407-97D5B18B5CC5}" srcOrd="0" destOrd="0" presId="urn:microsoft.com/office/officeart/2018/2/layout/IconVerticalSolidList"/>
    <dgm:cxn modelId="{16B30D7A-834B-40F5-9557-12829B277A95}" type="presParOf" srcId="{765C96D3-284C-46E4-AD60-5D284B545F94}" destId="{18006FE7-5B2E-4A69-8F92-4D4994993BA2}" srcOrd="1" destOrd="0" presId="urn:microsoft.com/office/officeart/2018/2/layout/IconVerticalSolidList"/>
    <dgm:cxn modelId="{0C37893E-3F07-47D6-95DB-EFF906E6D864}" type="presParOf" srcId="{765C96D3-284C-46E4-AD60-5D284B545F94}" destId="{F8129F44-820C-4903-BDB5-BC3B5ABC6D8A}" srcOrd="2" destOrd="0" presId="urn:microsoft.com/office/officeart/2018/2/layout/IconVerticalSolidList"/>
    <dgm:cxn modelId="{0B56EC1B-3799-44BB-937A-CE6353A69F39}" type="presParOf" srcId="{765C96D3-284C-46E4-AD60-5D284B545F94}" destId="{2DA36A54-7B04-4538-AC6A-871B886A4A1F}" srcOrd="3" destOrd="0" presId="urn:microsoft.com/office/officeart/2018/2/layout/IconVerticalSolidList"/>
    <dgm:cxn modelId="{38B9761B-A918-4637-ADE1-3739F15E4664}" type="presParOf" srcId="{F1C0742A-ACDF-42CF-B002-008C6A8B0B5E}" destId="{9C06355A-B475-487C-8002-796F2C36EFC2}" srcOrd="3" destOrd="0" presId="urn:microsoft.com/office/officeart/2018/2/layout/IconVerticalSolidList"/>
    <dgm:cxn modelId="{23F45914-49F6-42EE-AA89-D7555F2ED69D}" type="presParOf" srcId="{F1C0742A-ACDF-42CF-B002-008C6A8B0B5E}" destId="{2653A46E-A162-481C-B6AA-AF6B25B4297E}" srcOrd="4" destOrd="0" presId="urn:microsoft.com/office/officeart/2018/2/layout/IconVerticalSolidList"/>
    <dgm:cxn modelId="{53864262-39C7-43D0-8A8A-378B4C4FF807}" type="presParOf" srcId="{2653A46E-A162-481C-B6AA-AF6B25B4297E}" destId="{DFD9EFAB-9C5F-4A5C-B691-9BB0DCDBCB39}" srcOrd="0" destOrd="0" presId="urn:microsoft.com/office/officeart/2018/2/layout/IconVerticalSolidList"/>
    <dgm:cxn modelId="{5E477EA9-99F5-468A-87D7-A79B284FD071}" type="presParOf" srcId="{2653A46E-A162-481C-B6AA-AF6B25B4297E}" destId="{657D86E3-4E92-4E36-A29A-E36B10A9E667}" srcOrd="1" destOrd="0" presId="urn:microsoft.com/office/officeart/2018/2/layout/IconVerticalSolidList"/>
    <dgm:cxn modelId="{6B40844F-117C-4FAA-BF6A-F4B52C4A11A9}" type="presParOf" srcId="{2653A46E-A162-481C-B6AA-AF6B25B4297E}" destId="{FE11C3C7-B40D-4B07-823E-A08482DF98CD}" srcOrd="2" destOrd="0" presId="urn:microsoft.com/office/officeart/2018/2/layout/IconVerticalSolidList"/>
    <dgm:cxn modelId="{76D5267E-D016-401A-B492-19BCAA9E1D30}" type="presParOf" srcId="{2653A46E-A162-481C-B6AA-AF6B25B4297E}" destId="{5CA8ABEC-98AC-4AD9-BE41-5C7BE5C687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3D482A-0251-446B-8BA8-B7F9438447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D1B393E-B328-4556-8D0E-8FEA6024D5FD}">
      <dgm:prSet/>
      <dgm:spPr/>
      <dgm:t>
        <a:bodyPr/>
        <a:lstStyle/>
        <a:p>
          <a:r>
            <a:rPr lang="en-US" dirty="0"/>
            <a:t>One person play the victim</a:t>
          </a:r>
        </a:p>
      </dgm:t>
    </dgm:pt>
    <dgm:pt modelId="{736D28D5-AEB5-4707-A39E-5162AACB05E8}" type="parTrans" cxnId="{04FE4C4C-D17B-42D1-B782-CFD83A4E056F}">
      <dgm:prSet/>
      <dgm:spPr/>
      <dgm:t>
        <a:bodyPr/>
        <a:lstStyle/>
        <a:p>
          <a:endParaRPr lang="en-US"/>
        </a:p>
      </dgm:t>
    </dgm:pt>
    <dgm:pt modelId="{5AECFF86-FEE0-4829-8812-C4FD53C348CE}" type="sibTrans" cxnId="{04FE4C4C-D17B-42D1-B782-CFD83A4E056F}">
      <dgm:prSet/>
      <dgm:spPr/>
      <dgm:t>
        <a:bodyPr/>
        <a:lstStyle/>
        <a:p>
          <a:endParaRPr lang="en-US"/>
        </a:p>
      </dgm:t>
    </dgm:pt>
    <dgm:pt modelId="{3AE6FD8F-F77E-4F95-BE19-C5A0EF109299}">
      <dgm:prSet/>
      <dgm:spPr/>
      <dgm:t>
        <a:bodyPr/>
        <a:lstStyle/>
        <a:p>
          <a:r>
            <a:rPr lang="en-US" dirty="0"/>
            <a:t>One person play the responder</a:t>
          </a:r>
        </a:p>
      </dgm:t>
    </dgm:pt>
    <dgm:pt modelId="{BFC47DD8-6DE3-4489-9211-385665A4495B}" type="parTrans" cxnId="{727CF4AB-CEA3-4365-8BD1-34105CABC3FF}">
      <dgm:prSet/>
      <dgm:spPr/>
      <dgm:t>
        <a:bodyPr/>
        <a:lstStyle/>
        <a:p>
          <a:endParaRPr lang="en-US"/>
        </a:p>
      </dgm:t>
    </dgm:pt>
    <dgm:pt modelId="{629C104C-4046-4B77-A282-05C06797EFD5}" type="sibTrans" cxnId="{727CF4AB-CEA3-4365-8BD1-34105CABC3FF}">
      <dgm:prSet/>
      <dgm:spPr/>
      <dgm:t>
        <a:bodyPr/>
        <a:lstStyle/>
        <a:p>
          <a:endParaRPr lang="en-US"/>
        </a:p>
      </dgm:t>
    </dgm:pt>
    <dgm:pt modelId="{A00BCCC6-8320-415F-B1FF-C9D57A15EE6B}">
      <dgm:prSet/>
      <dgm:spPr/>
      <dgm:t>
        <a:bodyPr/>
        <a:lstStyle/>
        <a:p>
          <a:r>
            <a:rPr lang="en-US" dirty="0"/>
            <a:t>Then switch</a:t>
          </a:r>
        </a:p>
      </dgm:t>
    </dgm:pt>
    <dgm:pt modelId="{8B294EF6-011F-4F6E-BECE-328B2372CDE9}" type="parTrans" cxnId="{5606653B-3B2E-4139-B84D-FC97927282E0}">
      <dgm:prSet/>
      <dgm:spPr/>
      <dgm:t>
        <a:bodyPr/>
        <a:lstStyle/>
        <a:p>
          <a:endParaRPr lang="en-US"/>
        </a:p>
      </dgm:t>
    </dgm:pt>
    <dgm:pt modelId="{ACDB5FA0-2FA3-4558-B5DF-69A42BA8D3D8}" type="sibTrans" cxnId="{5606653B-3B2E-4139-B84D-FC97927282E0}">
      <dgm:prSet/>
      <dgm:spPr/>
      <dgm:t>
        <a:bodyPr/>
        <a:lstStyle/>
        <a:p>
          <a:endParaRPr lang="en-US"/>
        </a:p>
      </dgm:t>
    </dgm:pt>
    <dgm:pt modelId="{C83B4F94-9731-472C-BBC7-3CBC7F79D610}">
      <dgm:prSet/>
      <dgm:spPr/>
      <dgm:t>
        <a:bodyPr/>
        <a:lstStyle/>
        <a:p>
          <a:r>
            <a:rPr lang="en-US" dirty="0"/>
            <a:t>Remember: Create sense of safety</a:t>
          </a:r>
        </a:p>
      </dgm:t>
    </dgm:pt>
    <dgm:pt modelId="{9B8B95B2-F0CA-48A3-967F-9AEE345981C0}" type="parTrans" cxnId="{920E3EB4-72A7-4402-BE22-66BBBAB37804}">
      <dgm:prSet/>
      <dgm:spPr/>
      <dgm:t>
        <a:bodyPr/>
        <a:lstStyle/>
        <a:p>
          <a:endParaRPr lang="en-US"/>
        </a:p>
      </dgm:t>
    </dgm:pt>
    <dgm:pt modelId="{03D2A899-20E7-4EE5-96D5-BEF8A6748133}" type="sibTrans" cxnId="{920E3EB4-72A7-4402-BE22-66BBBAB37804}">
      <dgm:prSet/>
      <dgm:spPr/>
      <dgm:t>
        <a:bodyPr/>
        <a:lstStyle/>
        <a:p>
          <a:endParaRPr lang="en-US"/>
        </a:p>
      </dgm:t>
    </dgm:pt>
    <dgm:pt modelId="{BEBDAEC4-C1E0-4D20-BE25-ABBA029E489D}">
      <dgm:prSet/>
      <dgm:spPr/>
      <dgm:t>
        <a:bodyPr/>
        <a:lstStyle/>
        <a:p>
          <a:r>
            <a:rPr lang="en-US" dirty="0"/>
            <a:t>Create calm</a:t>
          </a:r>
        </a:p>
      </dgm:t>
    </dgm:pt>
    <dgm:pt modelId="{61B01846-28DE-45D6-A445-17B355A5B663}" type="parTrans" cxnId="{64C6002A-58B7-4546-BE08-7F396F6BBE53}">
      <dgm:prSet/>
      <dgm:spPr/>
      <dgm:t>
        <a:bodyPr/>
        <a:lstStyle/>
        <a:p>
          <a:endParaRPr lang="en-US"/>
        </a:p>
      </dgm:t>
    </dgm:pt>
    <dgm:pt modelId="{95DE2060-15E4-48F3-BD43-098ACFAC7AE9}" type="sibTrans" cxnId="{64C6002A-58B7-4546-BE08-7F396F6BBE53}">
      <dgm:prSet/>
      <dgm:spPr/>
      <dgm:t>
        <a:bodyPr/>
        <a:lstStyle/>
        <a:p>
          <a:endParaRPr lang="en-US"/>
        </a:p>
      </dgm:t>
    </dgm:pt>
    <dgm:pt modelId="{9C14979A-19C1-430C-8B13-958B7F3D0D63}">
      <dgm:prSet/>
      <dgm:spPr/>
      <dgm:t>
        <a:bodyPr/>
        <a:lstStyle/>
        <a:p>
          <a:r>
            <a:rPr lang="en-US" dirty="0"/>
            <a:t>Create self and collective efficacy</a:t>
          </a:r>
        </a:p>
      </dgm:t>
    </dgm:pt>
    <dgm:pt modelId="{7FB472C3-B7D8-4E3C-B52E-D61650016FFC}" type="parTrans" cxnId="{B3DBE4CE-1F63-4ED7-8C5A-C962C5BCA371}">
      <dgm:prSet/>
      <dgm:spPr/>
      <dgm:t>
        <a:bodyPr/>
        <a:lstStyle/>
        <a:p>
          <a:endParaRPr lang="en-US"/>
        </a:p>
      </dgm:t>
    </dgm:pt>
    <dgm:pt modelId="{C1976376-AE76-43FD-AF6C-680DDFECC283}" type="sibTrans" cxnId="{B3DBE4CE-1F63-4ED7-8C5A-C962C5BCA371}">
      <dgm:prSet/>
      <dgm:spPr/>
      <dgm:t>
        <a:bodyPr/>
        <a:lstStyle/>
        <a:p>
          <a:endParaRPr lang="en-US"/>
        </a:p>
      </dgm:t>
    </dgm:pt>
    <dgm:pt modelId="{21C17AFB-BE49-4C81-82D8-E6662A834AAD}">
      <dgm:prSet/>
      <dgm:spPr/>
      <dgm:t>
        <a:bodyPr/>
        <a:lstStyle/>
        <a:p>
          <a:r>
            <a:rPr lang="en-US" dirty="0"/>
            <a:t>Create connection</a:t>
          </a:r>
        </a:p>
      </dgm:t>
    </dgm:pt>
    <dgm:pt modelId="{FFE89121-D2AA-4CFC-B84E-BEF333AD969D}" type="parTrans" cxnId="{40046C25-F65B-40FB-B44B-4ACE2A3852CC}">
      <dgm:prSet/>
      <dgm:spPr/>
      <dgm:t>
        <a:bodyPr/>
        <a:lstStyle/>
        <a:p>
          <a:endParaRPr lang="en-US"/>
        </a:p>
      </dgm:t>
    </dgm:pt>
    <dgm:pt modelId="{484AE5D9-3C73-4CB3-BF66-DB7F51628BAF}" type="sibTrans" cxnId="{40046C25-F65B-40FB-B44B-4ACE2A3852CC}">
      <dgm:prSet/>
      <dgm:spPr/>
      <dgm:t>
        <a:bodyPr/>
        <a:lstStyle/>
        <a:p>
          <a:endParaRPr lang="en-US"/>
        </a:p>
      </dgm:t>
    </dgm:pt>
    <dgm:pt modelId="{43A35FC4-FDDD-4DC1-8835-B994747AB555}">
      <dgm:prSet/>
      <dgm:spPr/>
      <dgm:t>
        <a:bodyPr/>
        <a:lstStyle/>
        <a:p>
          <a:r>
            <a:rPr lang="en-US" dirty="0"/>
            <a:t>Create Hope</a:t>
          </a:r>
        </a:p>
      </dgm:t>
    </dgm:pt>
    <dgm:pt modelId="{87AE2697-831D-4186-8AFD-8D11C5019FC8}" type="parTrans" cxnId="{379BFAD4-1245-4EA3-93E9-6CCB3065B4D7}">
      <dgm:prSet/>
      <dgm:spPr/>
      <dgm:t>
        <a:bodyPr/>
        <a:lstStyle/>
        <a:p>
          <a:endParaRPr lang="en-US"/>
        </a:p>
      </dgm:t>
    </dgm:pt>
    <dgm:pt modelId="{E53B8CFA-D259-4F9E-AE57-4F1DA0FAB549}" type="sibTrans" cxnId="{379BFAD4-1245-4EA3-93E9-6CCB3065B4D7}">
      <dgm:prSet/>
      <dgm:spPr/>
      <dgm:t>
        <a:bodyPr/>
        <a:lstStyle/>
        <a:p>
          <a:endParaRPr lang="en-US"/>
        </a:p>
      </dgm:t>
    </dgm:pt>
    <dgm:pt modelId="{6361A325-BBAF-468B-BDA1-61D35BD385B6}" type="pres">
      <dgm:prSet presAssocID="{CA3D482A-0251-446B-8BA8-B7F9438447EC}" presName="root" presStyleCnt="0">
        <dgm:presLayoutVars>
          <dgm:dir/>
          <dgm:resizeHandles val="exact"/>
        </dgm:presLayoutVars>
      </dgm:prSet>
      <dgm:spPr/>
    </dgm:pt>
    <dgm:pt modelId="{D22E52CC-DC50-4164-BA20-BFB412E07AD0}" type="pres">
      <dgm:prSet presAssocID="{3D1B393E-B328-4556-8D0E-8FEA6024D5FD}" presName="compNode" presStyleCnt="0"/>
      <dgm:spPr/>
    </dgm:pt>
    <dgm:pt modelId="{C7B869DA-930A-4861-BFE5-E65A779CD0ED}" type="pres">
      <dgm:prSet presAssocID="{3D1B393E-B328-4556-8D0E-8FEA6024D5FD}" presName="bgRect" presStyleLbl="bgShp" presStyleIdx="0" presStyleCnt="8"/>
      <dgm:spPr/>
    </dgm:pt>
    <dgm:pt modelId="{9FDBEEED-70CA-4649-8CFE-2F9D06278EEC}" type="pres">
      <dgm:prSet presAssocID="{3D1B393E-B328-4556-8D0E-8FEA6024D5F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5304C3EA-9B9A-4A81-B447-728DAAD62DB3}" type="pres">
      <dgm:prSet presAssocID="{3D1B393E-B328-4556-8D0E-8FEA6024D5FD}" presName="spaceRect" presStyleCnt="0"/>
      <dgm:spPr/>
    </dgm:pt>
    <dgm:pt modelId="{33D40D97-1E99-4E41-BBB1-01244F17C360}" type="pres">
      <dgm:prSet presAssocID="{3D1B393E-B328-4556-8D0E-8FEA6024D5FD}" presName="parTx" presStyleLbl="revTx" presStyleIdx="0" presStyleCnt="8">
        <dgm:presLayoutVars>
          <dgm:chMax val="0"/>
          <dgm:chPref val="0"/>
        </dgm:presLayoutVars>
      </dgm:prSet>
      <dgm:spPr/>
    </dgm:pt>
    <dgm:pt modelId="{56F1BE0F-4426-408E-BA4C-16A31EB51226}" type="pres">
      <dgm:prSet presAssocID="{5AECFF86-FEE0-4829-8812-C4FD53C348CE}" presName="sibTrans" presStyleCnt="0"/>
      <dgm:spPr/>
    </dgm:pt>
    <dgm:pt modelId="{E0C17FDE-4732-42E9-B925-FD4B5A7BAD58}" type="pres">
      <dgm:prSet presAssocID="{3AE6FD8F-F77E-4F95-BE19-C5A0EF109299}" presName="compNode" presStyleCnt="0"/>
      <dgm:spPr/>
    </dgm:pt>
    <dgm:pt modelId="{E9922A3E-B865-49EE-BE69-2EC0B7B2897E}" type="pres">
      <dgm:prSet presAssocID="{3AE6FD8F-F77E-4F95-BE19-C5A0EF109299}" presName="bgRect" presStyleLbl="bgShp" presStyleIdx="1" presStyleCnt="8"/>
      <dgm:spPr/>
    </dgm:pt>
    <dgm:pt modelId="{19384DCF-3AF6-4777-8A9F-224D6BB51682}" type="pres">
      <dgm:prSet presAssocID="{3AE6FD8F-F77E-4F95-BE19-C5A0EF10929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3454DC6-6571-4721-9E90-8DECAC2D7B9E}" type="pres">
      <dgm:prSet presAssocID="{3AE6FD8F-F77E-4F95-BE19-C5A0EF109299}" presName="spaceRect" presStyleCnt="0"/>
      <dgm:spPr/>
    </dgm:pt>
    <dgm:pt modelId="{7F603DA3-8E32-4306-86BF-D8E59B2EF830}" type="pres">
      <dgm:prSet presAssocID="{3AE6FD8F-F77E-4F95-BE19-C5A0EF109299}" presName="parTx" presStyleLbl="revTx" presStyleIdx="1" presStyleCnt="8">
        <dgm:presLayoutVars>
          <dgm:chMax val="0"/>
          <dgm:chPref val="0"/>
        </dgm:presLayoutVars>
      </dgm:prSet>
      <dgm:spPr/>
    </dgm:pt>
    <dgm:pt modelId="{339920B1-25C0-440F-833A-52992A4DBDA3}" type="pres">
      <dgm:prSet presAssocID="{629C104C-4046-4B77-A282-05C06797EFD5}" presName="sibTrans" presStyleCnt="0"/>
      <dgm:spPr/>
    </dgm:pt>
    <dgm:pt modelId="{7926CEE0-BA0F-4A28-AECA-2166EE81A51E}" type="pres">
      <dgm:prSet presAssocID="{A00BCCC6-8320-415F-B1FF-C9D57A15EE6B}" presName="compNode" presStyleCnt="0"/>
      <dgm:spPr/>
    </dgm:pt>
    <dgm:pt modelId="{D6F35B6E-A3B2-4A24-8A88-D79D6D2D2282}" type="pres">
      <dgm:prSet presAssocID="{A00BCCC6-8320-415F-B1FF-C9D57A15EE6B}" presName="bgRect" presStyleLbl="bgShp" presStyleIdx="2" presStyleCnt="8"/>
      <dgm:spPr/>
    </dgm:pt>
    <dgm:pt modelId="{00831855-F3A7-4340-8DD0-5404149E8A2D}" type="pres">
      <dgm:prSet presAssocID="{A00BCCC6-8320-415F-B1FF-C9D57A15EE6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wer"/>
        </a:ext>
      </dgm:extLst>
    </dgm:pt>
    <dgm:pt modelId="{47ED1621-EC3E-4B5B-9CE9-0077B3079593}" type="pres">
      <dgm:prSet presAssocID="{A00BCCC6-8320-415F-B1FF-C9D57A15EE6B}" presName="spaceRect" presStyleCnt="0"/>
      <dgm:spPr/>
    </dgm:pt>
    <dgm:pt modelId="{171ADC1E-4D62-487E-8E98-A10152AE2E9B}" type="pres">
      <dgm:prSet presAssocID="{A00BCCC6-8320-415F-B1FF-C9D57A15EE6B}" presName="parTx" presStyleLbl="revTx" presStyleIdx="2" presStyleCnt="8">
        <dgm:presLayoutVars>
          <dgm:chMax val="0"/>
          <dgm:chPref val="0"/>
        </dgm:presLayoutVars>
      </dgm:prSet>
      <dgm:spPr/>
    </dgm:pt>
    <dgm:pt modelId="{94209107-EBD4-4F02-AEB6-8EE71F780D35}" type="pres">
      <dgm:prSet presAssocID="{ACDB5FA0-2FA3-4558-B5DF-69A42BA8D3D8}" presName="sibTrans" presStyleCnt="0"/>
      <dgm:spPr/>
    </dgm:pt>
    <dgm:pt modelId="{6EAFE98E-5438-41FD-A3C0-07D6A23CA918}" type="pres">
      <dgm:prSet presAssocID="{C83B4F94-9731-472C-BBC7-3CBC7F79D610}" presName="compNode" presStyleCnt="0"/>
      <dgm:spPr/>
    </dgm:pt>
    <dgm:pt modelId="{41A26D54-ED7A-4B02-A65D-B94DF5C998EF}" type="pres">
      <dgm:prSet presAssocID="{C83B4F94-9731-472C-BBC7-3CBC7F79D610}" presName="bgRect" presStyleLbl="bgShp" presStyleIdx="3" presStyleCnt="8"/>
      <dgm:spPr/>
    </dgm:pt>
    <dgm:pt modelId="{9204347D-01CC-41BE-A37B-9843765DF4FB}" type="pres">
      <dgm:prSet presAssocID="{C83B4F94-9731-472C-BBC7-3CBC7F79D610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210FF92F-0174-40D3-9A25-C819BA758683}" type="pres">
      <dgm:prSet presAssocID="{C83B4F94-9731-472C-BBC7-3CBC7F79D610}" presName="spaceRect" presStyleCnt="0"/>
      <dgm:spPr/>
    </dgm:pt>
    <dgm:pt modelId="{619D8E9E-6D37-4216-BABD-199711AB27AE}" type="pres">
      <dgm:prSet presAssocID="{C83B4F94-9731-472C-BBC7-3CBC7F79D610}" presName="parTx" presStyleLbl="revTx" presStyleIdx="3" presStyleCnt="8">
        <dgm:presLayoutVars>
          <dgm:chMax val="0"/>
          <dgm:chPref val="0"/>
        </dgm:presLayoutVars>
      </dgm:prSet>
      <dgm:spPr/>
    </dgm:pt>
    <dgm:pt modelId="{B878385C-080F-4110-963A-1818B1CABB36}" type="pres">
      <dgm:prSet presAssocID="{03D2A899-20E7-4EE5-96D5-BEF8A6748133}" presName="sibTrans" presStyleCnt="0"/>
      <dgm:spPr/>
    </dgm:pt>
    <dgm:pt modelId="{12AFFE70-F6AB-496C-AC3C-2182792E1491}" type="pres">
      <dgm:prSet presAssocID="{BEBDAEC4-C1E0-4D20-BE25-ABBA029E489D}" presName="compNode" presStyleCnt="0"/>
      <dgm:spPr/>
    </dgm:pt>
    <dgm:pt modelId="{69EF228C-7A21-4CB0-A329-DE28CD289BE8}" type="pres">
      <dgm:prSet presAssocID="{BEBDAEC4-C1E0-4D20-BE25-ABBA029E489D}" presName="bgRect" presStyleLbl="bgShp" presStyleIdx="4" presStyleCnt="8"/>
      <dgm:spPr/>
    </dgm:pt>
    <dgm:pt modelId="{D69EA4A1-3E9A-4DDB-ADDE-BE02EE61EFDC}" type="pres">
      <dgm:prSet presAssocID="{BEBDAEC4-C1E0-4D20-BE25-ABBA029E489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wn"/>
        </a:ext>
      </dgm:extLst>
    </dgm:pt>
    <dgm:pt modelId="{59E0A46A-72EC-4310-9025-7ACE5B2BC8F6}" type="pres">
      <dgm:prSet presAssocID="{BEBDAEC4-C1E0-4D20-BE25-ABBA029E489D}" presName="spaceRect" presStyleCnt="0"/>
      <dgm:spPr/>
    </dgm:pt>
    <dgm:pt modelId="{377B9A8A-4443-4A76-9603-AB082F4B4B92}" type="pres">
      <dgm:prSet presAssocID="{BEBDAEC4-C1E0-4D20-BE25-ABBA029E489D}" presName="parTx" presStyleLbl="revTx" presStyleIdx="4" presStyleCnt="8">
        <dgm:presLayoutVars>
          <dgm:chMax val="0"/>
          <dgm:chPref val="0"/>
        </dgm:presLayoutVars>
      </dgm:prSet>
      <dgm:spPr/>
    </dgm:pt>
    <dgm:pt modelId="{4927EDA8-4267-4E4F-84F0-991685E128C8}" type="pres">
      <dgm:prSet presAssocID="{95DE2060-15E4-48F3-BD43-098ACFAC7AE9}" presName="sibTrans" presStyleCnt="0"/>
      <dgm:spPr/>
    </dgm:pt>
    <dgm:pt modelId="{D86BC83C-D368-4F44-BC01-17FE4FF2AEDB}" type="pres">
      <dgm:prSet presAssocID="{9C14979A-19C1-430C-8B13-958B7F3D0D63}" presName="compNode" presStyleCnt="0"/>
      <dgm:spPr/>
    </dgm:pt>
    <dgm:pt modelId="{1E9E6928-4140-47E1-904B-CAE3EFBA15B5}" type="pres">
      <dgm:prSet presAssocID="{9C14979A-19C1-430C-8B13-958B7F3D0D63}" presName="bgRect" presStyleLbl="bgShp" presStyleIdx="5" presStyleCnt="8"/>
      <dgm:spPr/>
    </dgm:pt>
    <dgm:pt modelId="{FF11BC32-590A-4720-8073-764CFE5477C5}" type="pres">
      <dgm:prSet presAssocID="{9C14979A-19C1-430C-8B13-958B7F3D0D6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DDB508A-B220-4B40-A01D-AAEC983A96C5}" type="pres">
      <dgm:prSet presAssocID="{9C14979A-19C1-430C-8B13-958B7F3D0D63}" presName="spaceRect" presStyleCnt="0"/>
      <dgm:spPr/>
    </dgm:pt>
    <dgm:pt modelId="{A53C82F8-29B5-417A-85D9-5F08B8F2954F}" type="pres">
      <dgm:prSet presAssocID="{9C14979A-19C1-430C-8B13-958B7F3D0D63}" presName="parTx" presStyleLbl="revTx" presStyleIdx="5" presStyleCnt="8">
        <dgm:presLayoutVars>
          <dgm:chMax val="0"/>
          <dgm:chPref val="0"/>
        </dgm:presLayoutVars>
      </dgm:prSet>
      <dgm:spPr/>
    </dgm:pt>
    <dgm:pt modelId="{2DF66CA9-AAEF-4C29-99C2-AD27B2EC67A0}" type="pres">
      <dgm:prSet presAssocID="{C1976376-AE76-43FD-AF6C-680DDFECC283}" presName="sibTrans" presStyleCnt="0"/>
      <dgm:spPr/>
    </dgm:pt>
    <dgm:pt modelId="{4CCC8B4E-0001-43B8-BCBD-4F26A1A2769C}" type="pres">
      <dgm:prSet presAssocID="{21C17AFB-BE49-4C81-82D8-E6662A834AAD}" presName="compNode" presStyleCnt="0"/>
      <dgm:spPr/>
    </dgm:pt>
    <dgm:pt modelId="{6DE7684A-BF4C-46C1-AA56-2A978EAC3E0C}" type="pres">
      <dgm:prSet presAssocID="{21C17AFB-BE49-4C81-82D8-E6662A834AAD}" presName="bgRect" presStyleLbl="bgShp" presStyleIdx="6" presStyleCnt="8"/>
      <dgm:spPr/>
    </dgm:pt>
    <dgm:pt modelId="{9EFBF815-9C11-4000-84AB-29A186852FFF}" type="pres">
      <dgm:prSet presAssocID="{21C17AFB-BE49-4C81-82D8-E6662A834AAD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00DCBE8C-29EA-4994-AA00-AD8FA1888375}" type="pres">
      <dgm:prSet presAssocID="{21C17AFB-BE49-4C81-82D8-E6662A834AAD}" presName="spaceRect" presStyleCnt="0"/>
      <dgm:spPr/>
    </dgm:pt>
    <dgm:pt modelId="{EB3159BF-7A37-4CD2-98D0-646C73CC36C7}" type="pres">
      <dgm:prSet presAssocID="{21C17AFB-BE49-4C81-82D8-E6662A834AAD}" presName="parTx" presStyleLbl="revTx" presStyleIdx="6" presStyleCnt="8">
        <dgm:presLayoutVars>
          <dgm:chMax val="0"/>
          <dgm:chPref val="0"/>
        </dgm:presLayoutVars>
      </dgm:prSet>
      <dgm:spPr/>
    </dgm:pt>
    <dgm:pt modelId="{BEEB0BE9-51B4-4DE5-B698-402738FBEDFD}" type="pres">
      <dgm:prSet presAssocID="{484AE5D9-3C73-4CB3-BF66-DB7F51628BAF}" presName="sibTrans" presStyleCnt="0"/>
      <dgm:spPr/>
    </dgm:pt>
    <dgm:pt modelId="{07DDDCB3-9773-4037-89DA-DCFF11C8E6FF}" type="pres">
      <dgm:prSet presAssocID="{43A35FC4-FDDD-4DC1-8835-B994747AB555}" presName="compNode" presStyleCnt="0"/>
      <dgm:spPr/>
    </dgm:pt>
    <dgm:pt modelId="{2D0C0E51-9486-4A35-A3E9-0C971B917E96}" type="pres">
      <dgm:prSet presAssocID="{43A35FC4-FDDD-4DC1-8835-B994747AB555}" presName="bgRect" presStyleLbl="bgShp" presStyleIdx="7" presStyleCnt="8"/>
      <dgm:spPr/>
    </dgm:pt>
    <dgm:pt modelId="{BCA7F03A-0DB1-4C9C-A2E4-EA9A5DE10877}" type="pres">
      <dgm:prSet presAssocID="{43A35FC4-FDDD-4DC1-8835-B994747AB555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2570F983-876B-4338-A44B-ADD0AF0A5ED0}" type="pres">
      <dgm:prSet presAssocID="{43A35FC4-FDDD-4DC1-8835-B994747AB555}" presName="spaceRect" presStyleCnt="0"/>
      <dgm:spPr/>
    </dgm:pt>
    <dgm:pt modelId="{316479BC-BFF9-4CF4-AF19-3B49F467AA5E}" type="pres">
      <dgm:prSet presAssocID="{43A35FC4-FDDD-4DC1-8835-B994747AB555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40046C25-F65B-40FB-B44B-4ACE2A3852CC}" srcId="{CA3D482A-0251-446B-8BA8-B7F9438447EC}" destId="{21C17AFB-BE49-4C81-82D8-E6662A834AAD}" srcOrd="6" destOrd="0" parTransId="{FFE89121-D2AA-4CFC-B84E-BEF333AD969D}" sibTransId="{484AE5D9-3C73-4CB3-BF66-DB7F51628BAF}"/>
    <dgm:cxn modelId="{64C6002A-58B7-4546-BE08-7F396F6BBE53}" srcId="{CA3D482A-0251-446B-8BA8-B7F9438447EC}" destId="{BEBDAEC4-C1E0-4D20-BE25-ABBA029E489D}" srcOrd="4" destOrd="0" parTransId="{61B01846-28DE-45D6-A445-17B355A5B663}" sibTransId="{95DE2060-15E4-48F3-BD43-098ACFAC7AE9}"/>
    <dgm:cxn modelId="{5606653B-3B2E-4139-B84D-FC97927282E0}" srcId="{CA3D482A-0251-446B-8BA8-B7F9438447EC}" destId="{A00BCCC6-8320-415F-B1FF-C9D57A15EE6B}" srcOrd="2" destOrd="0" parTransId="{8B294EF6-011F-4F6E-BECE-328B2372CDE9}" sibTransId="{ACDB5FA0-2FA3-4558-B5DF-69A42BA8D3D8}"/>
    <dgm:cxn modelId="{65E7285B-DB3C-4F39-864C-F2F10A61126A}" type="presOf" srcId="{43A35FC4-FDDD-4DC1-8835-B994747AB555}" destId="{316479BC-BFF9-4CF4-AF19-3B49F467AA5E}" srcOrd="0" destOrd="0" presId="urn:microsoft.com/office/officeart/2018/2/layout/IconVerticalSolidList"/>
    <dgm:cxn modelId="{78FA3144-66AD-4413-994B-788DF7500C1D}" type="presOf" srcId="{21C17AFB-BE49-4C81-82D8-E6662A834AAD}" destId="{EB3159BF-7A37-4CD2-98D0-646C73CC36C7}" srcOrd="0" destOrd="0" presId="urn:microsoft.com/office/officeart/2018/2/layout/IconVerticalSolidList"/>
    <dgm:cxn modelId="{2F3A6747-A2C3-4911-8B46-C0DA8C9D2FE4}" type="presOf" srcId="{3D1B393E-B328-4556-8D0E-8FEA6024D5FD}" destId="{33D40D97-1E99-4E41-BBB1-01244F17C360}" srcOrd="0" destOrd="0" presId="urn:microsoft.com/office/officeart/2018/2/layout/IconVerticalSolidList"/>
    <dgm:cxn modelId="{04FE4C4C-D17B-42D1-B782-CFD83A4E056F}" srcId="{CA3D482A-0251-446B-8BA8-B7F9438447EC}" destId="{3D1B393E-B328-4556-8D0E-8FEA6024D5FD}" srcOrd="0" destOrd="0" parTransId="{736D28D5-AEB5-4707-A39E-5162AACB05E8}" sibTransId="{5AECFF86-FEE0-4829-8812-C4FD53C348CE}"/>
    <dgm:cxn modelId="{3CD0E9A0-64C3-4348-B334-DDA60A497141}" type="presOf" srcId="{C83B4F94-9731-472C-BBC7-3CBC7F79D610}" destId="{619D8E9E-6D37-4216-BABD-199711AB27AE}" srcOrd="0" destOrd="0" presId="urn:microsoft.com/office/officeart/2018/2/layout/IconVerticalSolidList"/>
    <dgm:cxn modelId="{8C3E21A8-F0C5-4BDF-B681-BD7AAD42C517}" type="presOf" srcId="{3AE6FD8F-F77E-4F95-BE19-C5A0EF109299}" destId="{7F603DA3-8E32-4306-86BF-D8E59B2EF830}" srcOrd="0" destOrd="0" presId="urn:microsoft.com/office/officeart/2018/2/layout/IconVerticalSolidList"/>
    <dgm:cxn modelId="{727CF4AB-CEA3-4365-8BD1-34105CABC3FF}" srcId="{CA3D482A-0251-446B-8BA8-B7F9438447EC}" destId="{3AE6FD8F-F77E-4F95-BE19-C5A0EF109299}" srcOrd="1" destOrd="0" parTransId="{BFC47DD8-6DE3-4489-9211-385665A4495B}" sibTransId="{629C104C-4046-4B77-A282-05C06797EFD5}"/>
    <dgm:cxn modelId="{920E3EB4-72A7-4402-BE22-66BBBAB37804}" srcId="{CA3D482A-0251-446B-8BA8-B7F9438447EC}" destId="{C83B4F94-9731-472C-BBC7-3CBC7F79D610}" srcOrd="3" destOrd="0" parTransId="{9B8B95B2-F0CA-48A3-967F-9AEE345981C0}" sibTransId="{03D2A899-20E7-4EE5-96D5-BEF8A6748133}"/>
    <dgm:cxn modelId="{BDF584C1-CBBB-4B18-A109-C6698FECEA7F}" type="presOf" srcId="{BEBDAEC4-C1E0-4D20-BE25-ABBA029E489D}" destId="{377B9A8A-4443-4A76-9603-AB082F4B4B92}" srcOrd="0" destOrd="0" presId="urn:microsoft.com/office/officeart/2018/2/layout/IconVerticalSolidList"/>
    <dgm:cxn modelId="{B3DBE4CE-1F63-4ED7-8C5A-C962C5BCA371}" srcId="{CA3D482A-0251-446B-8BA8-B7F9438447EC}" destId="{9C14979A-19C1-430C-8B13-958B7F3D0D63}" srcOrd="5" destOrd="0" parTransId="{7FB472C3-B7D8-4E3C-B52E-D61650016FFC}" sibTransId="{C1976376-AE76-43FD-AF6C-680DDFECC283}"/>
    <dgm:cxn modelId="{379BFAD4-1245-4EA3-93E9-6CCB3065B4D7}" srcId="{CA3D482A-0251-446B-8BA8-B7F9438447EC}" destId="{43A35FC4-FDDD-4DC1-8835-B994747AB555}" srcOrd="7" destOrd="0" parTransId="{87AE2697-831D-4186-8AFD-8D11C5019FC8}" sibTransId="{E53B8CFA-D259-4F9E-AE57-4F1DA0FAB549}"/>
    <dgm:cxn modelId="{9B34C3D8-834F-4404-A452-0A27E18221DD}" type="presOf" srcId="{CA3D482A-0251-446B-8BA8-B7F9438447EC}" destId="{6361A325-BBAF-468B-BDA1-61D35BD385B6}" srcOrd="0" destOrd="0" presId="urn:microsoft.com/office/officeart/2018/2/layout/IconVerticalSolidList"/>
    <dgm:cxn modelId="{BD454DF6-AD76-4C59-869B-E15C13BA4D5A}" type="presOf" srcId="{9C14979A-19C1-430C-8B13-958B7F3D0D63}" destId="{A53C82F8-29B5-417A-85D9-5F08B8F2954F}" srcOrd="0" destOrd="0" presId="urn:microsoft.com/office/officeart/2018/2/layout/IconVerticalSolidList"/>
    <dgm:cxn modelId="{01BDAEF7-1E3C-4918-9518-74CFBD08DDD9}" type="presOf" srcId="{A00BCCC6-8320-415F-B1FF-C9D57A15EE6B}" destId="{171ADC1E-4D62-487E-8E98-A10152AE2E9B}" srcOrd="0" destOrd="0" presId="urn:microsoft.com/office/officeart/2018/2/layout/IconVerticalSolidList"/>
    <dgm:cxn modelId="{4DFE9F05-B3B1-4297-A817-05896980BE17}" type="presParOf" srcId="{6361A325-BBAF-468B-BDA1-61D35BD385B6}" destId="{D22E52CC-DC50-4164-BA20-BFB412E07AD0}" srcOrd="0" destOrd="0" presId="urn:microsoft.com/office/officeart/2018/2/layout/IconVerticalSolidList"/>
    <dgm:cxn modelId="{D266902C-656C-4E35-8287-2149747BF410}" type="presParOf" srcId="{D22E52CC-DC50-4164-BA20-BFB412E07AD0}" destId="{C7B869DA-930A-4861-BFE5-E65A779CD0ED}" srcOrd="0" destOrd="0" presId="urn:microsoft.com/office/officeart/2018/2/layout/IconVerticalSolidList"/>
    <dgm:cxn modelId="{0B0B1EC5-E764-4905-B9F0-38387E00BB72}" type="presParOf" srcId="{D22E52CC-DC50-4164-BA20-BFB412E07AD0}" destId="{9FDBEEED-70CA-4649-8CFE-2F9D06278EEC}" srcOrd="1" destOrd="0" presId="urn:microsoft.com/office/officeart/2018/2/layout/IconVerticalSolidList"/>
    <dgm:cxn modelId="{D8E0D247-C797-4CDD-ACB0-91D1FBC09068}" type="presParOf" srcId="{D22E52CC-DC50-4164-BA20-BFB412E07AD0}" destId="{5304C3EA-9B9A-4A81-B447-728DAAD62DB3}" srcOrd="2" destOrd="0" presId="urn:microsoft.com/office/officeart/2018/2/layout/IconVerticalSolidList"/>
    <dgm:cxn modelId="{89298455-961B-4655-AD6E-C16E079BCDD1}" type="presParOf" srcId="{D22E52CC-DC50-4164-BA20-BFB412E07AD0}" destId="{33D40D97-1E99-4E41-BBB1-01244F17C360}" srcOrd="3" destOrd="0" presId="urn:microsoft.com/office/officeart/2018/2/layout/IconVerticalSolidList"/>
    <dgm:cxn modelId="{C4C26A4B-4746-45FC-83D7-68B14F4908BF}" type="presParOf" srcId="{6361A325-BBAF-468B-BDA1-61D35BD385B6}" destId="{56F1BE0F-4426-408E-BA4C-16A31EB51226}" srcOrd="1" destOrd="0" presId="urn:microsoft.com/office/officeart/2018/2/layout/IconVerticalSolidList"/>
    <dgm:cxn modelId="{FD3FC532-36DA-4027-8D05-AFF2933FAC4F}" type="presParOf" srcId="{6361A325-BBAF-468B-BDA1-61D35BD385B6}" destId="{E0C17FDE-4732-42E9-B925-FD4B5A7BAD58}" srcOrd="2" destOrd="0" presId="urn:microsoft.com/office/officeart/2018/2/layout/IconVerticalSolidList"/>
    <dgm:cxn modelId="{14CB8CAB-AC6E-405C-8068-82F7638D9429}" type="presParOf" srcId="{E0C17FDE-4732-42E9-B925-FD4B5A7BAD58}" destId="{E9922A3E-B865-49EE-BE69-2EC0B7B2897E}" srcOrd="0" destOrd="0" presId="urn:microsoft.com/office/officeart/2018/2/layout/IconVerticalSolidList"/>
    <dgm:cxn modelId="{33163597-444B-4FA2-A688-2FB4A885E71A}" type="presParOf" srcId="{E0C17FDE-4732-42E9-B925-FD4B5A7BAD58}" destId="{19384DCF-3AF6-4777-8A9F-224D6BB51682}" srcOrd="1" destOrd="0" presId="urn:microsoft.com/office/officeart/2018/2/layout/IconVerticalSolidList"/>
    <dgm:cxn modelId="{30850347-0EE2-4F79-9C4D-F5D8245FB8DF}" type="presParOf" srcId="{E0C17FDE-4732-42E9-B925-FD4B5A7BAD58}" destId="{C3454DC6-6571-4721-9E90-8DECAC2D7B9E}" srcOrd="2" destOrd="0" presId="urn:microsoft.com/office/officeart/2018/2/layout/IconVerticalSolidList"/>
    <dgm:cxn modelId="{82E95E63-5DF7-42F0-B876-665476E0F23C}" type="presParOf" srcId="{E0C17FDE-4732-42E9-B925-FD4B5A7BAD58}" destId="{7F603DA3-8E32-4306-86BF-D8E59B2EF830}" srcOrd="3" destOrd="0" presId="urn:microsoft.com/office/officeart/2018/2/layout/IconVerticalSolidList"/>
    <dgm:cxn modelId="{7B0BA253-785D-47BF-98EE-401CA5CFCA90}" type="presParOf" srcId="{6361A325-BBAF-468B-BDA1-61D35BD385B6}" destId="{339920B1-25C0-440F-833A-52992A4DBDA3}" srcOrd="3" destOrd="0" presId="urn:microsoft.com/office/officeart/2018/2/layout/IconVerticalSolidList"/>
    <dgm:cxn modelId="{13AB213B-B1B0-4223-9AF4-4F42501DBB40}" type="presParOf" srcId="{6361A325-BBAF-468B-BDA1-61D35BD385B6}" destId="{7926CEE0-BA0F-4A28-AECA-2166EE81A51E}" srcOrd="4" destOrd="0" presId="urn:microsoft.com/office/officeart/2018/2/layout/IconVerticalSolidList"/>
    <dgm:cxn modelId="{B17284C1-13A5-497D-9194-158E279742A6}" type="presParOf" srcId="{7926CEE0-BA0F-4A28-AECA-2166EE81A51E}" destId="{D6F35B6E-A3B2-4A24-8A88-D79D6D2D2282}" srcOrd="0" destOrd="0" presId="urn:microsoft.com/office/officeart/2018/2/layout/IconVerticalSolidList"/>
    <dgm:cxn modelId="{045B0375-AC48-4EFB-8B0B-F25C0D4AE1DC}" type="presParOf" srcId="{7926CEE0-BA0F-4A28-AECA-2166EE81A51E}" destId="{00831855-F3A7-4340-8DD0-5404149E8A2D}" srcOrd="1" destOrd="0" presId="urn:microsoft.com/office/officeart/2018/2/layout/IconVerticalSolidList"/>
    <dgm:cxn modelId="{03F9AA95-546E-4E3A-90B0-60B4A6B7AB82}" type="presParOf" srcId="{7926CEE0-BA0F-4A28-AECA-2166EE81A51E}" destId="{47ED1621-EC3E-4B5B-9CE9-0077B3079593}" srcOrd="2" destOrd="0" presId="urn:microsoft.com/office/officeart/2018/2/layout/IconVerticalSolidList"/>
    <dgm:cxn modelId="{91F1DF9F-FF3B-48D2-A86C-8F98004E813A}" type="presParOf" srcId="{7926CEE0-BA0F-4A28-AECA-2166EE81A51E}" destId="{171ADC1E-4D62-487E-8E98-A10152AE2E9B}" srcOrd="3" destOrd="0" presId="urn:microsoft.com/office/officeart/2018/2/layout/IconVerticalSolidList"/>
    <dgm:cxn modelId="{9A786CDA-048A-4973-9709-503607F9C414}" type="presParOf" srcId="{6361A325-BBAF-468B-BDA1-61D35BD385B6}" destId="{94209107-EBD4-4F02-AEB6-8EE71F780D35}" srcOrd="5" destOrd="0" presId="urn:microsoft.com/office/officeart/2018/2/layout/IconVerticalSolidList"/>
    <dgm:cxn modelId="{EEFC5E89-2035-4DDD-B52D-F0B8311E1C3F}" type="presParOf" srcId="{6361A325-BBAF-468B-BDA1-61D35BD385B6}" destId="{6EAFE98E-5438-41FD-A3C0-07D6A23CA918}" srcOrd="6" destOrd="0" presId="urn:microsoft.com/office/officeart/2018/2/layout/IconVerticalSolidList"/>
    <dgm:cxn modelId="{47A5A43E-DCEA-4E7F-AAAA-F68F1AAB2CF8}" type="presParOf" srcId="{6EAFE98E-5438-41FD-A3C0-07D6A23CA918}" destId="{41A26D54-ED7A-4B02-A65D-B94DF5C998EF}" srcOrd="0" destOrd="0" presId="urn:microsoft.com/office/officeart/2018/2/layout/IconVerticalSolidList"/>
    <dgm:cxn modelId="{D21161B4-B816-4B00-97AB-B4C2B96F6642}" type="presParOf" srcId="{6EAFE98E-5438-41FD-A3C0-07D6A23CA918}" destId="{9204347D-01CC-41BE-A37B-9843765DF4FB}" srcOrd="1" destOrd="0" presId="urn:microsoft.com/office/officeart/2018/2/layout/IconVerticalSolidList"/>
    <dgm:cxn modelId="{B4B32735-E523-49A3-AC28-F7EF2FB027FF}" type="presParOf" srcId="{6EAFE98E-5438-41FD-A3C0-07D6A23CA918}" destId="{210FF92F-0174-40D3-9A25-C819BA758683}" srcOrd="2" destOrd="0" presId="urn:microsoft.com/office/officeart/2018/2/layout/IconVerticalSolidList"/>
    <dgm:cxn modelId="{271582C6-B3AB-43D2-97E1-D18A603DAF22}" type="presParOf" srcId="{6EAFE98E-5438-41FD-A3C0-07D6A23CA918}" destId="{619D8E9E-6D37-4216-BABD-199711AB27AE}" srcOrd="3" destOrd="0" presId="urn:microsoft.com/office/officeart/2018/2/layout/IconVerticalSolidList"/>
    <dgm:cxn modelId="{A358D91B-89AF-4DDD-90D5-46A8DB6C27FC}" type="presParOf" srcId="{6361A325-BBAF-468B-BDA1-61D35BD385B6}" destId="{B878385C-080F-4110-963A-1818B1CABB36}" srcOrd="7" destOrd="0" presId="urn:microsoft.com/office/officeart/2018/2/layout/IconVerticalSolidList"/>
    <dgm:cxn modelId="{5D81FD19-75BA-4355-9927-EBC0C561CFFA}" type="presParOf" srcId="{6361A325-BBAF-468B-BDA1-61D35BD385B6}" destId="{12AFFE70-F6AB-496C-AC3C-2182792E1491}" srcOrd="8" destOrd="0" presId="urn:microsoft.com/office/officeart/2018/2/layout/IconVerticalSolidList"/>
    <dgm:cxn modelId="{0441872E-9429-4B6D-B7AC-6F3AC8FDFE34}" type="presParOf" srcId="{12AFFE70-F6AB-496C-AC3C-2182792E1491}" destId="{69EF228C-7A21-4CB0-A329-DE28CD289BE8}" srcOrd="0" destOrd="0" presId="urn:microsoft.com/office/officeart/2018/2/layout/IconVerticalSolidList"/>
    <dgm:cxn modelId="{0BC928C5-3FB4-4B5A-863A-64D8ADD94C02}" type="presParOf" srcId="{12AFFE70-F6AB-496C-AC3C-2182792E1491}" destId="{D69EA4A1-3E9A-4DDB-ADDE-BE02EE61EFDC}" srcOrd="1" destOrd="0" presId="urn:microsoft.com/office/officeart/2018/2/layout/IconVerticalSolidList"/>
    <dgm:cxn modelId="{DCC320D6-3CAB-4F01-A8E3-1752AB3269B9}" type="presParOf" srcId="{12AFFE70-F6AB-496C-AC3C-2182792E1491}" destId="{59E0A46A-72EC-4310-9025-7ACE5B2BC8F6}" srcOrd="2" destOrd="0" presId="urn:microsoft.com/office/officeart/2018/2/layout/IconVerticalSolidList"/>
    <dgm:cxn modelId="{ECCCCB47-8787-4A5B-8E6C-F1B6AD105D1F}" type="presParOf" srcId="{12AFFE70-F6AB-496C-AC3C-2182792E1491}" destId="{377B9A8A-4443-4A76-9603-AB082F4B4B92}" srcOrd="3" destOrd="0" presId="urn:microsoft.com/office/officeart/2018/2/layout/IconVerticalSolidList"/>
    <dgm:cxn modelId="{F248C07E-2DDF-444D-AF96-B341D3569E56}" type="presParOf" srcId="{6361A325-BBAF-468B-BDA1-61D35BD385B6}" destId="{4927EDA8-4267-4E4F-84F0-991685E128C8}" srcOrd="9" destOrd="0" presId="urn:microsoft.com/office/officeart/2018/2/layout/IconVerticalSolidList"/>
    <dgm:cxn modelId="{66D5E7C1-F3CE-4AA2-8505-888E6BD8F9C7}" type="presParOf" srcId="{6361A325-BBAF-468B-BDA1-61D35BD385B6}" destId="{D86BC83C-D368-4F44-BC01-17FE4FF2AEDB}" srcOrd="10" destOrd="0" presId="urn:microsoft.com/office/officeart/2018/2/layout/IconVerticalSolidList"/>
    <dgm:cxn modelId="{8805D032-89C8-4F94-B17B-DC6C3B743E02}" type="presParOf" srcId="{D86BC83C-D368-4F44-BC01-17FE4FF2AEDB}" destId="{1E9E6928-4140-47E1-904B-CAE3EFBA15B5}" srcOrd="0" destOrd="0" presId="urn:microsoft.com/office/officeart/2018/2/layout/IconVerticalSolidList"/>
    <dgm:cxn modelId="{17FFF340-B490-448B-A05F-1AA8058AB3AE}" type="presParOf" srcId="{D86BC83C-D368-4F44-BC01-17FE4FF2AEDB}" destId="{FF11BC32-590A-4720-8073-764CFE5477C5}" srcOrd="1" destOrd="0" presId="urn:microsoft.com/office/officeart/2018/2/layout/IconVerticalSolidList"/>
    <dgm:cxn modelId="{582357F2-C764-4468-82D9-11881939AE03}" type="presParOf" srcId="{D86BC83C-D368-4F44-BC01-17FE4FF2AEDB}" destId="{9DDB508A-B220-4B40-A01D-AAEC983A96C5}" srcOrd="2" destOrd="0" presId="urn:microsoft.com/office/officeart/2018/2/layout/IconVerticalSolidList"/>
    <dgm:cxn modelId="{57D73E30-0F3C-46C0-986C-594458719785}" type="presParOf" srcId="{D86BC83C-D368-4F44-BC01-17FE4FF2AEDB}" destId="{A53C82F8-29B5-417A-85D9-5F08B8F2954F}" srcOrd="3" destOrd="0" presId="urn:microsoft.com/office/officeart/2018/2/layout/IconVerticalSolidList"/>
    <dgm:cxn modelId="{788C94ED-9280-4CCF-A199-1C291391811B}" type="presParOf" srcId="{6361A325-BBAF-468B-BDA1-61D35BD385B6}" destId="{2DF66CA9-AAEF-4C29-99C2-AD27B2EC67A0}" srcOrd="11" destOrd="0" presId="urn:microsoft.com/office/officeart/2018/2/layout/IconVerticalSolidList"/>
    <dgm:cxn modelId="{17F99A1B-9D56-4F3D-BB4A-E9BD8D08048E}" type="presParOf" srcId="{6361A325-BBAF-468B-BDA1-61D35BD385B6}" destId="{4CCC8B4E-0001-43B8-BCBD-4F26A1A2769C}" srcOrd="12" destOrd="0" presId="urn:microsoft.com/office/officeart/2018/2/layout/IconVerticalSolidList"/>
    <dgm:cxn modelId="{E9B81CAE-D8BB-47E3-9500-56BBC726B819}" type="presParOf" srcId="{4CCC8B4E-0001-43B8-BCBD-4F26A1A2769C}" destId="{6DE7684A-BF4C-46C1-AA56-2A978EAC3E0C}" srcOrd="0" destOrd="0" presId="urn:microsoft.com/office/officeart/2018/2/layout/IconVerticalSolidList"/>
    <dgm:cxn modelId="{8C190C29-08DB-4166-8611-66902D0678B9}" type="presParOf" srcId="{4CCC8B4E-0001-43B8-BCBD-4F26A1A2769C}" destId="{9EFBF815-9C11-4000-84AB-29A186852FFF}" srcOrd="1" destOrd="0" presId="urn:microsoft.com/office/officeart/2018/2/layout/IconVerticalSolidList"/>
    <dgm:cxn modelId="{2F97DF3E-6049-4CBE-877F-2611ABEF5E86}" type="presParOf" srcId="{4CCC8B4E-0001-43B8-BCBD-4F26A1A2769C}" destId="{00DCBE8C-29EA-4994-AA00-AD8FA1888375}" srcOrd="2" destOrd="0" presId="urn:microsoft.com/office/officeart/2018/2/layout/IconVerticalSolidList"/>
    <dgm:cxn modelId="{83F494F5-EE80-4E4C-A052-FEBC0B112C2D}" type="presParOf" srcId="{4CCC8B4E-0001-43B8-BCBD-4F26A1A2769C}" destId="{EB3159BF-7A37-4CD2-98D0-646C73CC36C7}" srcOrd="3" destOrd="0" presId="urn:microsoft.com/office/officeart/2018/2/layout/IconVerticalSolidList"/>
    <dgm:cxn modelId="{E01CF982-4575-460C-9D9D-C7BDE6B0B003}" type="presParOf" srcId="{6361A325-BBAF-468B-BDA1-61D35BD385B6}" destId="{BEEB0BE9-51B4-4DE5-B698-402738FBEDFD}" srcOrd="13" destOrd="0" presId="urn:microsoft.com/office/officeart/2018/2/layout/IconVerticalSolidList"/>
    <dgm:cxn modelId="{8571C13C-59C7-400D-A79F-EBAB333BCD26}" type="presParOf" srcId="{6361A325-BBAF-468B-BDA1-61D35BD385B6}" destId="{07DDDCB3-9773-4037-89DA-DCFF11C8E6FF}" srcOrd="14" destOrd="0" presId="urn:microsoft.com/office/officeart/2018/2/layout/IconVerticalSolidList"/>
    <dgm:cxn modelId="{136156B9-2DD4-4F19-B9BD-E0E69E52AC7C}" type="presParOf" srcId="{07DDDCB3-9773-4037-89DA-DCFF11C8E6FF}" destId="{2D0C0E51-9486-4A35-A3E9-0C971B917E96}" srcOrd="0" destOrd="0" presId="urn:microsoft.com/office/officeart/2018/2/layout/IconVerticalSolidList"/>
    <dgm:cxn modelId="{1B5D52B1-20FE-4C81-8A21-E22A3CDE5A51}" type="presParOf" srcId="{07DDDCB3-9773-4037-89DA-DCFF11C8E6FF}" destId="{BCA7F03A-0DB1-4C9C-A2E4-EA9A5DE10877}" srcOrd="1" destOrd="0" presId="urn:microsoft.com/office/officeart/2018/2/layout/IconVerticalSolidList"/>
    <dgm:cxn modelId="{F3D58CF2-833F-4B5C-B249-12093FF44B4A}" type="presParOf" srcId="{07DDDCB3-9773-4037-89DA-DCFF11C8E6FF}" destId="{2570F983-876B-4338-A44B-ADD0AF0A5ED0}" srcOrd="2" destOrd="0" presId="urn:microsoft.com/office/officeart/2018/2/layout/IconVerticalSolidList"/>
    <dgm:cxn modelId="{F089E82C-0C54-4338-B8F7-89B182162402}" type="presParOf" srcId="{07DDDCB3-9773-4037-89DA-DCFF11C8E6FF}" destId="{316479BC-BFF9-4CF4-AF19-3B49F467AA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0A0D8-7C52-410B-95DC-879F047FA453}">
      <dsp:nvSpPr>
        <dsp:cNvPr id="0" name=""/>
        <dsp:cNvSpPr/>
      </dsp:nvSpPr>
      <dsp:spPr>
        <a:xfrm>
          <a:off x="0" y="364716"/>
          <a:ext cx="2045374" cy="12272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Contact and engagement</a:t>
          </a:r>
        </a:p>
      </dsp:txBody>
      <dsp:txXfrm>
        <a:off x="0" y="364716"/>
        <a:ext cx="2045374" cy="1227224"/>
      </dsp:txXfrm>
    </dsp:sp>
    <dsp:sp modelId="{094384B4-6EBB-4F5A-A8DD-6DAF2E7122A4}">
      <dsp:nvSpPr>
        <dsp:cNvPr id="0" name=""/>
        <dsp:cNvSpPr/>
      </dsp:nvSpPr>
      <dsp:spPr>
        <a:xfrm>
          <a:off x="2249912" y="364716"/>
          <a:ext cx="2045374" cy="1227224"/>
        </a:xfrm>
        <a:prstGeom prst="rect">
          <a:avLst/>
        </a:prstGeom>
        <a:gradFill rotWithShape="0">
          <a:gsLst>
            <a:gs pos="0">
              <a:schemeClr val="accent2">
                <a:hueOff val="-444307"/>
                <a:satOff val="-2350"/>
                <a:lumOff val="-896"/>
                <a:alphaOff val="0"/>
                <a:tint val="98000"/>
                <a:lumMod val="100000"/>
              </a:schemeClr>
            </a:gs>
            <a:gs pos="100000">
              <a:schemeClr val="accent2">
                <a:hueOff val="-444307"/>
                <a:satOff val="-2350"/>
                <a:lumOff val="-89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Safety and comfort</a:t>
          </a:r>
        </a:p>
      </dsp:txBody>
      <dsp:txXfrm>
        <a:off x="2249912" y="364716"/>
        <a:ext cx="2045374" cy="1227224"/>
      </dsp:txXfrm>
    </dsp:sp>
    <dsp:sp modelId="{D06E8B05-F8CC-4636-99CF-A417D7F7A417}">
      <dsp:nvSpPr>
        <dsp:cNvPr id="0" name=""/>
        <dsp:cNvSpPr/>
      </dsp:nvSpPr>
      <dsp:spPr>
        <a:xfrm>
          <a:off x="4499824" y="364716"/>
          <a:ext cx="2045374" cy="1227224"/>
        </a:xfrm>
        <a:prstGeom prst="rect">
          <a:avLst/>
        </a:prstGeom>
        <a:gradFill rotWithShape="0">
          <a:gsLst>
            <a:gs pos="0">
              <a:schemeClr val="accent2">
                <a:hueOff val="-888614"/>
                <a:satOff val="-4701"/>
                <a:lumOff val="-1793"/>
                <a:alphaOff val="0"/>
                <a:tint val="98000"/>
                <a:lumMod val="100000"/>
              </a:schemeClr>
            </a:gs>
            <a:gs pos="100000">
              <a:schemeClr val="accent2">
                <a:hueOff val="-888614"/>
                <a:satOff val="-4701"/>
                <a:lumOff val="-179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Stabilization</a:t>
          </a:r>
        </a:p>
      </dsp:txBody>
      <dsp:txXfrm>
        <a:off x="4499824" y="364716"/>
        <a:ext cx="2045374" cy="1227224"/>
      </dsp:txXfrm>
    </dsp:sp>
    <dsp:sp modelId="{0AF5EBB4-249A-43B9-91E7-DA075B6A71A1}">
      <dsp:nvSpPr>
        <dsp:cNvPr id="0" name=""/>
        <dsp:cNvSpPr/>
      </dsp:nvSpPr>
      <dsp:spPr>
        <a:xfrm>
          <a:off x="0" y="1796478"/>
          <a:ext cx="2045374" cy="1227224"/>
        </a:xfrm>
        <a:prstGeom prst="rect">
          <a:avLst/>
        </a:prstGeom>
        <a:gradFill rotWithShape="0">
          <a:gsLst>
            <a:gs pos="0">
              <a:schemeClr val="accent2">
                <a:hueOff val="-1332921"/>
                <a:satOff val="-7051"/>
                <a:lumOff val="-2689"/>
                <a:alphaOff val="0"/>
                <a:tint val="98000"/>
                <a:lumMod val="100000"/>
              </a:schemeClr>
            </a:gs>
            <a:gs pos="100000">
              <a:schemeClr val="accent2">
                <a:hueOff val="-1332921"/>
                <a:satOff val="-7051"/>
                <a:lumOff val="-268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Information gathering</a:t>
          </a:r>
        </a:p>
      </dsp:txBody>
      <dsp:txXfrm>
        <a:off x="0" y="1796478"/>
        <a:ext cx="2045374" cy="1227224"/>
      </dsp:txXfrm>
    </dsp:sp>
    <dsp:sp modelId="{3B405F72-B5BE-4DDE-BABE-87B7ABA6BE12}">
      <dsp:nvSpPr>
        <dsp:cNvPr id="0" name=""/>
        <dsp:cNvSpPr/>
      </dsp:nvSpPr>
      <dsp:spPr>
        <a:xfrm>
          <a:off x="2249912" y="1796478"/>
          <a:ext cx="2045374" cy="1227224"/>
        </a:xfrm>
        <a:prstGeom prst="rect">
          <a:avLst/>
        </a:prstGeom>
        <a:gradFill rotWithShape="0">
          <a:gsLst>
            <a:gs pos="0">
              <a:schemeClr val="accent2">
                <a:hueOff val="-1777228"/>
                <a:satOff val="-9402"/>
                <a:lumOff val="-3585"/>
                <a:alphaOff val="0"/>
                <a:tint val="98000"/>
                <a:lumMod val="100000"/>
              </a:schemeClr>
            </a:gs>
            <a:gs pos="100000">
              <a:schemeClr val="accent2">
                <a:hueOff val="-1777228"/>
                <a:satOff val="-9402"/>
                <a:lumOff val="-358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Practical assistance</a:t>
          </a:r>
        </a:p>
      </dsp:txBody>
      <dsp:txXfrm>
        <a:off x="2249912" y="1796478"/>
        <a:ext cx="2045374" cy="1227224"/>
      </dsp:txXfrm>
    </dsp:sp>
    <dsp:sp modelId="{3E10710B-73FC-4B50-A87E-5EE01E43B849}">
      <dsp:nvSpPr>
        <dsp:cNvPr id="0" name=""/>
        <dsp:cNvSpPr/>
      </dsp:nvSpPr>
      <dsp:spPr>
        <a:xfrm>
          <a:off x="4499824" y="1796478"/>
          <a:ext cx="2045374" cy="1227224"/>
        </a:xfrm>
        <a:prstGeom prst="rect">
          <a:avLst/>
        </a:prstGeom>
        <a:gradFill rotWithShape="0">
          <a:gsLst>
            <a:gs pos="0">
              <a:schemeClr val="accent2">
                <a:hueOff val="-2221534"/>
                <a:satOff val="-11752"/>
                <a:lumOff val="-4481"/>
                <a:alphaOff val="0"/>
                <a:tint val="98000"/>
                <a:lumMod val="100000"/>
              </a:schemeClr>
            </a:gs>
            <a:gs pos="100000">
              <a:schemeClr val="accent2">
                <a:hueOff val="-2221534"/>
                <a:satOff val="-11752"/>
                <a:lumOff val="-448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Links to social supports</a:t>
          </a:r>
        </a:p>
      </dsp:txBody>
      <dsp:txXfrm>
        <a:off x="4499824" y="1796478"/>
        <a:ext cx="2045374" cy="1227224"/>
      </dsp:txXfrm>
    </dsp:sp>
    <dsp:sp modelId="{9E651966-336B-4E11-9091-2C67A5DCFBA0}">
      <dsp:nvSpPr>
        <dsp:cNvPr id="0" name=""/>
        <dsp:cNvSpPr/>
      </dsp:nvSpPr>
      <dsp:spPr>
        <a:xfrm>
          <a:off x="1124956" y="3228240"/>
          <a:ext cx="2045374" cy="1227224"/>
        </a:xfrm>
        <a:prstGeom prst="rect">
          <a:avLst/>
        </a:prstGeom>
        <a:gradFill rotWithShape="0">
          <a:gsLst>
            <a:gs pos="0">
              <a:schemeClr val="accent2">
                <a:hueOff val="-2665841"/>
                <a:satOff val="-14103"/>
                <a:lumOff val="-5378"/>
                <a:alphaOff val="0"/>
                <a:tint val="98000"/>
                <a:lumMod val="100000"/>
              </a:schemeClr>
            </a:gs>
            <a:gs pos="100000">
              <a:schemeClr val="accent2">
                <a:hueOff val="-2665841"/>
                <a:satOff val="-14103"/>
                <a:lumOff val="-537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Information on coping</a:t>
          </a:r>
        </a:p>
      </dsp:txBody>
      <dsp:txXfrm>
        <a:off x="1124956" y="3228240"/>
        <a:ext cx="2045374" cy="1227224"/>
      </dsp:txXfrm>
    </dsp:sp>
    <dsp:sp modelId="{C6BDD398-C9FF-4789-98D6-5580EE241923}">
      <dsp:nvSpPr>
        <dsp:cNvPr id="0" name=""/>
        <dsp:cNvSpPr/>
      </dsp:nvSpPr>
      <dsp:spPr>
        <a:xfrm>
          <a:off x="3374868" y="3228240"/>
          <a:ext cx="2045374" cy="1227224"/>
        </a:xfrm>
        <a:prstGeom prst="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Links to services</a:t>
          </a:r>
        </a:p>
      </dsp:txBody>
      <dsp:txXfrm>
        <a:off x="3374868" y="3228240"/>
        <a:ext cx="2045374" cy="1227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A6889-2A3D-4423-9537-FEC01E470C49}">
      <dsp:nvSpPr>
        <dsp:cNvPr id="0" name=""/>
        <dsp:cNvSpPr/>
      </dsp:nvSpPr>
      <dsp:spPr>
        <a:xfrm>
          <a:off x="-118102" y="9707"/>
          <a:ext cx="5741533" cy="1084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54E58-D20C-40F6-A857-71F4A436E920}">
      <dsp:nvSpPr>
        <dsp:cNvPr id="0" name=""/>
        <dsp:cNvSpPr/>
      </dsp:nvSpPr>
      <dsp:spPr>
        <a:xfrm>
          <a:off x="209970" y="253728"/>
          <a:ext cx="596497" cy="5964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5D0E8-6C68-47CC-A8AB-6BEE267094F4}">
      <dsp:nvSpPr>
        <dsp:cNvPr id="0" name=""/>
        <dsp:cNvSpPr/>
      </dsp:nvSpPr>
      <dsp:spPr>
        <a:xfrm>
          <a:off x="898016" y="9707"/>
          <a:ext cx="4959489" cy="108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81" tIns="114781" rIns="114781" bIns="1147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Efficacy is your ability to produce a desired result. You can help   foster self-efficacy. </a:t>
          </a:r>
        </a:p>
      </dsp:txBody>
      <dsp:txXfrm>
        <a:off x="898016" y="9707"/>
        <a:ext cx="4959489" cy="1084540"/>
      </dsp:txXfrm>
    </dsp:sp>
    <dsp:sp modelId="{174E69A3-4989-40E5-97F6-7133F5D0BAD2}">
      <dsp:nvSpPr>
        <dsp:cNvPr id="0" name=""/>
        <dsp:cNvSpPr/>
      </dsp:nvSpPr>
      <dsp:spPr>
        <a:xfrm>
          <a:off x="-118102" y="1365383"/>
          <a:ext cx="5741533" cy="10845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262A7-1066-4DC9-8A55-50ED35025204}">
      <dsp:nvSpPr>
        <dsp:cNvPr id="0" name=""/>
        <dsp:cNvSpPr/>
      </dsp:nvSpPr>
      <dsp:spPr>
        <a:xfrm>
          <a:off x="209970" y="1609404"/>
          <a:ext cx="596497" cy="5964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BD8B6-CB13-4D39-B5A2-B6897E2CDA63}">
      <dsp:nvSpPr>
        <dsp:cNvPr id="0" name=""/>
        <dsp:cNvSpPr/>
      </dsp:nvSpPr>
      <dsp:spPr>
        <a:xfrm>
          <a:off x="895885" y="1365383"/>
          <a:ext cx="4963751" cy="108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81" tIns="114781" rIns="114781" bIns="1147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Remind the person you are helping of their existing strengths, allow them to care for themselves or help their companions, and involve them in decisions about their care. </a:t>
          </a:r>
        </a:p>
      </dsp:txBody>
      <dsp:txXfrm>
        <a:off x="895885" y="1365383"/>
        <a:ext cx="4963751" cy="1084540"/>
      </dsp:txXfrm>
    </dsp:sp>
    <dsp:sp modelId="{27F1CFC9-0941-44B4-A391-D867487907C5}">
      <dsp:nvSpPr>
        <dsp:cNvPr id="0" name=""/>
        <dsp:cNvSpPr/>
      </dsp:nvSpPr>
      <dsp:spPr>
        <a:xfrm>
          <a:off x="-118102" y="2721059"/>
          <a:ext cx="5741533" cy="10845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E96CA-F562-4892-8531-D488E417FF4F}">
      <dsp:nvSpPr>
        <dsp:cNvPr id="0" name=""/>
        <dsp:cNvSpPr/>
      </dsp:nvSpPr>
      <dsp:spPr>
        <a:xfrm>
          <a:off x="209970" y="2965080"/>
          <a:ext cx="596497" cy="5964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A3D9C-669C-421A-BC0B-68DD35C201F9}">
      <dsp:nvSpPr>
        <dsp:cNvPr id="0" name=""/>
        <dsp:cNvSpPr/>
      </dsp:nvSpPr>
      <dsp:spPr>
        <a:xfrm>
          <a:off x="965761" y="2721059"/>
          <a:ext cx="4823998" cy="108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81" tIns="114781" rIns="114781" bIns="1147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This helps them overcome the feeling of helplessness that sometimes comes with a traumatic event. </a:t>
          </a:r>
        </a:p>
      </dsp:txBody>
      <dsp:txXfrm>
        <a:off x="965761" y="2721059"/>
        <a:ext cx="4823998" cy="1084540"/>
      </dsp:txXfrm>
    </dsp:sp>
    <dsp:sp modelId="{80A8DC44-E775-467F-BA9B-58776D3DA690}">
      <dsp:nvSpPr>
        <dsp:cNvPr id="0" name=""/>
        <dsp:cNvSpPr/>
      </dsp:nvSpPr>
      <dsp:spPr>
        <a:xfrm>
          <a:off x="-118102" y="4076735"/>
          <a:ext cx="5741533" cy="1084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3E821-A135-4263-9EB4-2D329BE0A71C}">
      <dsp:nvSpPr>
        <dsp:cNvPr id="0" name=""/>
        <dsp:cNvSpPr/>
      </dsp:nvSpPr>
      <dsp:spPr>
        <a:xfrm>
          <a:off x="209970" y="4320756"/>
          <a:ext cx="596497" cy="5964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D32B9-0428-445A-8232-C2EA4B1A340D}">
      <dsp:nvSpPr>
        <dsp:cNvPr id="0" name=""/>
        <dsp:cNvSpPr/>
      </dsp:nvSpPr>
      <dsp:spPr>
        <a:xfrm>
          <a:off x="988328" y="4076735"/>
          <a:ext cx="4778865" cy="108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81" tIns="114781" rIns="114781" bIns="11478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They’re no longer a victim, but a part of the team.</a:t>
          </a:r>
        </a:p>
      </dsp:txBody>
      <dsp:txXfrm>
        <a:off x="988328" y="4076735"/>
        <a:ext cx="4778865" cy="1084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987E4-7BE5-4996-A19B-52476334A8A2}">
      <dsp:nvSpPr>
        <dsp:cNvPr id="0" name=""/>
        <dsp:cNvSpPr/>
      </dsp:nvSpPr>
      <dsp:spPr>
        <a:xfrm>
          <a:off x="0" y="631"/>
          <a:ext cx="5741533" cy="1477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665A4-5211-4422-A154-5CF1B10F7966}">
      <dsp:nvSpPr>
        <dsp:cNvPr id="0" name=""/>
        <dsp:cNvSpPr/>
      </dsp:nvSpPr>
      <dsp:spPr>
        <a:xfrm>
          <a:off x="446811" y="332970"/>
          <a:ext cx="812384" cy="812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741-F37A-456C-9730-D7CD06AC9281}">
      <dsp:nvSpPr>
        <dsp:cNvPr id="0" name=""/>
        <dsp:cNvSpPr/>
      </dsp:nvSpPr>
      <dsp:spPr>
        <a:xfrm>
          <a:off x="1706007" y="631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Creating connection helps them  tap into the social supports that surround them. You can create connection by building an on-scene relationship with the person you are helping.</a:t>
          </a:r>
        </a:p>
      </dsp:txBody>
      <dsp:txXfrm>
        <a:off x="1706007" y="631"/>
        <a:ext cx="4035526" cy="1477063"/>
      </dsp:txXfrm>
    </dsp:sp>
    <dsp:sp modelId="{53FB035B-1A49-4139-B24C-A0D99F1C8937}">
      <dsp:nvSpPr>
        <dsp:cNvPr id="0" name=""/>
        <dsp:cNvSpPr/>
      </dsp:nvSpPr>
      <dsp:spPr>
        <a:xfrm>
          <a:off x="0" y="1846959"/>
          <a:ext cx="5741533" cy="1477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AC31-E42A-4560-97C5-A8F95ADFEEE2}">
      <dsp:nvSpPr>
        <dsp:cNvPr id="0" name=""/>
        <dsp:cNvSpPr/>
      </dsp:nvSpPr>
      <dsp:spPr>
        <a:xfrm>
          <a:off x="446811" y="2179299"/>
          <a:ext cx="812384" cy="8123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0873F-28D7-4DC1-89BF-0DFDF540F228}">
      <dsp:nvSpPr>
        <dsp:cNvPr id="0" name=""/>
        <dsp:cNvSpPr/>
      </dsp:nvSpPr>
      <dsp:spPr>
        <a:xfrm>
          <a:off x="1706007" y="1846959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their name and build a feeling of understanding. </a:t>
          </a:r>
        </a:p>
      </dsp:txBody>
      <dsp:txXfrm>
        <a:off x="1706007" y="1846959"/>
        <a:ext cx="4035526" cy="1477063"/>
      </dsp:txXfrm>
    </dsp:sp>
    <dsp:sp modelId="{E4BBBF83-616C-48EC-AC2D-A4759CC0BDC5}">
      <dsp:nvSpPr>
        <dsp:cNvPr id="0" name=""/>
        <dsp:cNvSpPr/>
      </dsp:nvSpPr>
      <dsp:spPr>
        <a:xfrm>
          <a:off x="0" y="3693288"/>
          <a:ext cx="5741533" cy="1477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E8409-BC19-401F-AA08-A10543E01771}">
      <dsp:nvSpPr>
        <dsp:cNvPr id="0" name=""/>
        <dsp:cNvSpPr/>
      </dsp:nvSpPr>
      <dsp:spPr>
        <a:xfrm>
          <a:off x="446811" y="4025627"/>
          <a:ext cx="812384" cy="8123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4250-6DA1-4CF8-828C-27B0AE26C484}">
      <dsp:nvSpPr>
        <dsp:cNvPr id="0" name=""/>
        <dsp:cNvSpPr/>
      </dsp:nvSpPr>
      <dsp:spPr>
        <a:xfrm>
          <a:off x="1706007" y="3693288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This also includes connecting the person with loved ones or even pets.</a:t>
          </a:r>
        </a:p>
      </dsp:txBody>
      <dsp:txXfrm>
        <a:off x="1706007" y="3693288"/>
        <a:ext cx="4035526" cy="1477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63701-5E36-49CE-80E4-8E7BBAB8C76E}">
      <dsp:nvSpPr>
        <dsp:cNvPr id="0" name=""/>
        <dsp:cNvSpPr/>
      </dsp:nvSpPr>
      <dsp:spPr>
        <a:xfrm>
          <a:off x="0" y="631"/>
          <a:ext cx="5741533" cy="1477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10FCF-435D-40B5-9246-7588BB53DAD3}">
      <dsp:nvSpPr>
        <dsp:cNvPr id="0" name=""/>
        <dsp:cNvSpPr/>
      </dsp:nvSpPr>
      <dsp:spPr>
        <a:xfrm>
          <a:off x="446811" y="332970"/>
          <a:ext cx="812384" cy="812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10A03-FB79-476A-8F05-060960440656}">
      <dsp:nvSpPr>
        <dsp:cNvPr id="0" name=""/>
        <dsp:cNvSpPr/>
      </dsp:nvSpPr>
      <dsp:spPr>
        <a:xfrm>
          <a:off x="1706007" y="631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Hope in this context means the belief that, although the current situation may be grim, it can get better</a:t>
          </a:r>
        </a:p>
      </dsp:txBody>
      <dsp:txXfrm>
        <a:off x="1706007" y="631"/>
        <a:ext cx="4035526" cy="1477063"/>
      </dsp:txXfrm>
    </dsp:sp>
    <dsp:sp modelId="{D8F13EC1-8823-499B-9407-97D5B18B5CC5}">
      <dsp:nvSpPr>
        <dsp:cNvPr id="0" name=""/>
        <dsp:cNvSpPr/>
      </dsp:nvSpPr>
      <dsp:spPr>
        <a:xfrm>
          <a:off x="0" y="1846959"/>
          <a:ext cx="5741533" cy="1477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06FE7-5B2E-4A69-8F92-4D4994993BA2}">
      <dsp:nvSpPr>
        <dsp:cNvPr id="0" name=""/>
        <dsp:cNvSpPr/>
      </dsp:nvSpPr>
      <dsp:spPr>
        <a:xfrm>
          <a:off x="446811" y="2179299"/>
          <a:ext cx="812384" cy="8123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36A54-7B04-4538-AC6A-871B886A4A1F}">
      <dsp:nvSpPr>
        <dsp:cNvPr id="0" name=""/>
        <dsp:cNvSpPr/>
      </dsp:nvSpPr>
      <dsp:spPr>
        <a:xfrm>
          <a:off x="1706007" y="1846959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build hope, point to specific, accurate, and positive facts about the event, and discuss next steps that are realistic and predictable. </a:t>
          </a:r>
        </a:p>
      </dsp:txBody>
      <dsp:txXfrm>
        <a:off x="1706007" y="1846959"/>
        <a:ext cx="4035526" cy="1477063"/>
      </dsp:txXfrm>
    </dsp:sp>
    <dsp:sp modelId="{DFD9EFAB-9C5F-4A5C-B691-9BB0DCDBCB39}">
      <dsp:nvSpPr>
        <dsp:cNvPr id="0" name=""/>
        <dsp:cNvSpPr/>
      </dsp:nvSpPr>
      <dsp:spPr>
        <a:xfrm>
          <a:off x="0" y="3693288"/>
          <a:ext cx="5741533" cy="1477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D86E3-4E92-4E36-A29A-E36B10A9E667}">
      <dsp:nvSpPr>
        <dsp:cNvPr id="0" name=""/>
        <dsp:cNvSpPr/>
      </dsp:nvSpPr>
      <dsp:spPr>
        <a:xfrm>
          <a:off x="446811" y="4025627"/>
          <a:ext cx="812384" cy="8123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8ABEC-98AC-4AD9-BE41-5C7BE5C6878D}">
      <dsp:nvSpPr>
        <dsp:cNvPr id="0" name=""/>
        <dsp:cNvSpPr/>
      </dsp:nvSpPr>
      <dsp:spPr>
        <a:xfrm>
          <a:off x="1706007" y="3693288"/>
          <a:ext cx="4035526" cy="1477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323" tIns="156323" rIns="156323" bIns="15632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Maintaining hope is as important for the individual as it is for your team, as you provide care.</a:t>
          </a:r>
        </a:p>
      </dsp:txBody>
      <dsp:txXfrm>
        <a:off x="1706007" y="3693288"/>
        <a:ext cx="4035526" cy="1477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869DA-930A-4861-BFE5-E65A779CD0ED}">
      <dsp:nvSpPr>
        <dsp:cNvPr id="0" name=""/>
        <dsp:cNvSpPr/>
      </dsp:nvSpPr>
      <dsp:spPr>
        <a:xfrm>
          <a:off x="0" y="631"/>
          <a:ext cx="5741533" cy="5302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BEEED-70CA-4649-8CFE-2F9D06278EEC}">
      <dsp:nvSpPr>
        <dsp:cNvPr id="0" name=""/>
        <dsp:cNvSpPr/>
      </dsp:nvSpPr>
      <dsp:spPr>
        <a:xfrm>
          <a:off x="160393" y="119932"/>
          <a:ext cx="291625" cy="291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40D97-1E99-4E41-BBB1-01244F17C360}">
      <dsp:nvSpPr>
        <dsp:cNvPr id="0" name=""/>
        <dsp:cNvSpPr/>
      </dsp:nvSpPr>
      <dsp:spPr>
        <a:xfrm>
          <a:off x="612413" y="631"/>
          <a:ext cx="5129120" cy="53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6" tIns="56116" rIns="56116" bIns="561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person play the victim</a:t>
          </a:r>
        </a:p>
      </dsp:txBody>
      <dsp:txXfrm>
        <a:off x="612413" y="631"/>
        <a:ext cx="5129120" cy="530227"/>
      </dsp:txXfrm>
    </dsp:sp>
    <dsp:sp modelId="{E9922A3E-B865-49EE-BE69-2EC0B7B2897E}">
      <dsp:nvSpPr>
        <dsp:cNvPr id="0" name=""/>
        <dsp:cNvSpPr/>
      </dsp:nvSpPr>
      <dsp:spPr>
        <a:xfrm>
          <a:off x="0" y="663415"/>
          <a:ext cx="5741533" cy="530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84DCF-3AF6-4777-8A9F-224D6BB51682}">
      <dsp:nvSpPr>
        <dsp:cNvPr id="0" name=""/>
        <dsp:cNvSpPr/>
      </dsp:nvSpPr>
      <dsp:spPr>
        <a:xfrm>
          <a:off x="160393" y="782717"/>
          <a:ext cx="291625" cy="291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03DA3-8E32-4306-86BF-D8E59B2EF830}">
      <dsp:nvSpPr>
        <dsp:cNvPr id="0" name=""/>
        <dsp:cNvSpPr/>
      </dsp:nvSpPr>
      <dsp:spPr>
        <a:xfrm>
          <a:off x="612413" y="663415"/>
          <a:ext cx="5129120" cy="53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6" tIns="56116" rIns="56116" bIns="561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person play the responder</a:t>
          </a:r>
        </a:p>
      </dsp:txBody>
      <dsp:txXfrm>
        <a:off x="612413" y="663415"/>
        <a:ext cx="5129120" cy="530227"/>
      </dsp:txXfrm>
    </dsp:sp>
    <dsp:sp modelId="{D6F35B6E-A3B2-4A24-8A88-D79D6D2D2282}">
      <dsp:nvSpPr>
        <dsp:cNvPr id="0" name=""/>
        <dsp:cNvSpPr/>
      </dsp:nvSpPr>
      <dsp:spPr>
        <a:xfrm>
          <a:off x="0" y="1326200"/>
          <a:ext cx="5741533" cy="5302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31855-F3A7-4340-8DD0-5404149E8A2D}">
      <dsp:nvSpPr>
        <dsp:cNvPr id="0" name=""/>
        <dsp:cNvSpPr/>
      </dsp:nvSpPr>
      <dsp:spPr>
        <a:xfrm>
          <a:off x="160393" y="1445501"/>
          <a:ext cx="291625" cy="291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ADC1E-4D62-487E-8E98-A10152AE2E9B}">
      <dsp:nvSpPr>
        <dsp:cNvPr id="0" name=""/>
        <dsp:cNvSpPr/>
      </dsp:nvSpPr>
      <dsp:spPr>
        <a:xfrm>
          <a:off x="612413" y="1326200"/>
          <a:ext cx="5129120" cy="53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6" tIns="56116" rIns="56116" bIns="561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Then switch</a:t>
          </a:r>
        </a:p>
      </dsp:txBody>
      <dsp:txXfrm>
        <a:off x="612413" y="1326200"/>
        <a:ext cx="5129120" cy="530227"/>
      </dsp:txXfrm>
    </dsp:sp>
    <dsp:sp modelId="{41A26D54-ED7A-4B02-A65D-B94DF5C998EF}">
      <dsp:nvSpPr>
        <dsp:cNvPr id="0" name=""/>
        <dsp:cNvSpPr/>
      </dsp:nvSpPr>
      <dsp:spPr>
        <a:xfrm>
          <a:off x="0" y="1988985"/>
          <a:ext cx="5741533" cy="5302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4347D-01CC-41BE-A37B-9843765DF4FB}">
      <dsp:nvSpPr>
        <dsp:cNvPr id="0" name=""/>
        <dsp:cNvSpPr/>
      </dsp:nvSpPr>
      <dsp:spPr>
        <a:xfrm>
          <a:off x="160393" y="2108286"/>
          <a:ext cx="291625" cy="2916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D8E9E-6D37-4216-BABD-199711AB27AE}">
      <dsp:nvSpPr>
        <dsp:cNvPr id="0" name=""/>
        <dsp:cNvSpPr/>
      </dsp:nvSpPr>
      <dsp:spPr>
        <a:xfrm>
          <a:off x="612413" y="1988985"/>
          <a:ext cx="5129120" cy="53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6" tIns="56116" rIns="56116" bIns="561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Remember: Create sense of safety</a:t>
          </a:r>
        </a:p>
      </dsp:txBody>
      <dsp:txXfrm>
        <a:off x="612413" y="1988985"/>
        <a:ext cx="5129120" cy="530227"/>
      </dsp:txXfrm>
    </dsp:sp>
    <dsp:sp modelId="{69EF228C-7A21-4CB0-A329-DE28CD289BE8}">
      <dsp:nvSpPr>
        <dsp:cNvPr id="0" name=""/>
        <dsp:cNvSpPr/>
      </dsp:nvSpPr>
      <dsp:spPr>
        <a:xfrm>
          <a:off x="0" y="2651769"/>
          <a:ext cx="5741533" cy="5302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EA4A1-3E9A-4DDB-ADDE-BE02EE61EFDC}">
      <dsp:nvSpPr>
        <dsp:cNvPr id="0" name=""/>
        <dsp:cNvSpPr/>
      </dsp:nvSpPr>
      <dsp:spPr>
        <a:xfrm>
          <a:off x="160393" y="2771071"/>
          <a:ext cx="291625" cy="2916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B9A8A-4443-4A76-9603-AB082F4B4B92}">
      <dsp:nvSpPr>
        <dsp:cNvPr id="0" name=""/>
        <dsp:cNvSpPr/>
      </dsp:nvSpPr>
      <dsp:spPr>
        <a:xfrm>
          <a:off x="612413" y="2651769"/>
          <a:ext cx="5129120" cy="53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6" tIns="56116" rIns="56116" bIns="561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calm</a:t>
          </a:r>
        </a:p>
      </dsp:txBody>
      <dsp:txXfrm>
        <a:off x="612413" y="2651769"/>
        <a:ext cx="5129120" cy="530227"/>
      </dsp:txXfrm>
    </dsp:sp>
    <dsp:sp modelId="{1E9E6928-4140-47E1-904B-CAE3EFBA15B5}">
      <dsp:nvSpPr>
        <dsp:cNvPr id="0" name=""/>
        <dsp:cNvSpPr/>
      </dsp:nvSpPr>
      <dsp:spPr>
        <a:xfrm>
          <a:off x="0" y="3314554"/>
          <a:ext cx="5741533" cy="5302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1BC32-590A-4720-8073-764CFE5477C5}">
      <dsp:nvSpPr>
        <dsp:cNvPr id="0" name=""/>
        <dsp:cNvSpPr/>
      </dsp:nvSpPr>
      <dsp:spPr>
        <a:xfrm>
          <a:off x="160393" y="3433855"/>
          <a:ext cx="291625" cy="2916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C82F8-29B5-417A-85D9-5F08B8F2954F}">
      <dsp:nvSpPr>
        <dsp:cNvPr id="0" name=""/>
        <dsp:cNvSpPr/>
      </dsp:nvSpPr>
      <dsp:spPr>
        <a:xfrm>
          <a:off x="612413" y="3314554"/>
          <a:ext cx="5129120" cy="53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6" tIns="56116" rIns="56116" bIns="561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self and collective efficacy</a:t>
          </a:r>
        </a:p>
      </dsp:txBody>
      <dsp:txXfrm>
        <a:off x="612413" y="3314554"/>
        <a:ext cx="5129120" cy="530227"/>
      </dsp:txXfrm>
    </dsp:sp>
    <dsp:sp modelId="{6DE7684A-BF4C-46C1-AA56-2A978EAC3E0C}">
      <dsp:nvSpPr>
        <dsp:cNvPr id="0" name=""/>
        <dsp:cNvSpPr/>
      </dsp:nvSpPr>
      <dsp:spPr>
        <a:xfrm>
          <a:off x="0" y="3977339"/>
          <a:ext cx="5741533" cy="530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BF815-9C11-4000-84AB-29A186852FFF}">
      <dsp:nvSpPr>
        <dsp:cNvPr id="0" name=""/>
        <dsp:cNvSpPr/>
      </dsp:nvSpPr>
      <dsp:spPr>
        <a:xfrm>
          <a:off x="160393" y="4096640"/>
          <a:ext cx="291625" cy="29162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159BF-7A37-4CD2-98D0-646C73CC36C7}">
      <dsp:nvSpPr>
        <dsp:cNvPr id="0" name=""/>
        <dsp:cNvSpPr/>
      </dsp:nvSpPr>
      <dsp:spPr>
        <a:xfrm>
          <a:off x="612413" y="3977339"/>
          <a:ext cx="5129120" cy="53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6" tIns="56116" rIns="56116" bIns="561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connection</a:t>
          </a:r>
        </a:p>
      </dsp:txBody>
      <dsp:txXfrm>
        <a:off x="612413" y="3977339"/>
        <a:ext cx="5129120" cy="530227"/>
      </dsp:txXfrm>
    </dsp:sp>
    <dsp:sp modelId="{2D0C0E51-9486-4A35-A3E9-0C971B917E96}">
      <dsp:nvSpPr>
        <dsp:cNvPr id="0" name=""/>
        <dsp:cNvSpPr/>
      </dsp:nvSpPr>
      <dsp:spPr>
        <a:xfrm>
          <a:off x="0" y="4640124"/>
          <a:ext cx="5741533" cy="5302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7F03A-0DB1-4C9C-A2E4-EA9A5DE10877}">
      <dsp:nvSpPr>
        <dsp:cNvPr id="0" name=""/>
        <dsp:cNvSpPr/>
      </dsp:nvSpPr>
      <dsp:spPr>
        <a:xfrm>
          <a:off x="160393" y="4759425"/>
          <a:ext cx="291625" cy="29162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479BC-BFF9-4CF4-AF19-3B49F467AA5E}">
      <dsp:nvSpPr>
        <dsp:cNvPr id="0" name=""/>
        <dsp:cNvSpPr/>
      </dsp:nvSpPr>
      <dsp:spPr>
        <a:xfrm>
          <a:off x="612413" y="4640124"/>
          <a:ext cx="5129120" cy="530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16" tIns="56116" rIns="56116" bIns="561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Hope</a:t>
          </a:r>
        </a:p>
      </dsp:txBody>
      <dsp:txXfrm>
        <a:off x="612413" y="4640124"/>
        <a:ext cx="5129120" cy="530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erson, outdoor, young, boy&#10;&#10;Description automatically generated">
            <a:extLst>
              <a:ext uri="{FF2B5EF4-FFF2-40B4-BE49-F238E27FC236}">
                <a16:creationId xmlns:a16="http://schemas.microsoft.com/office/drawing/2014/main" id="{A28CABB1-CF10-43BC-8F94-9C89AB8E1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7" r="13304" b="-2"/>
          <a:stretch/>
        </p:blipFill>
        <p:spPr>
          <a:xfrm>
            <a:off x="20" y="10"/>
            <a:ext cx="4635480" cy="3428986"/>
          </a:xfrm>
          <a:prstGeom prst="rect">
            <a:avLst/>
          </a:prstGeom>
        </p:spPr>
      </p:pic>
      <p:pic>
        <p:nvPicPr>
          <p:cNvPr id="35" name="Picture 34" descr="A picture containing wearing, red, young&#10;&#10;Description automatically generated">
            <a:extLst>
              <a:ext uri="{FF2B5EF4-FFF2-40B4-BE49-F238E27FC236}">
                <a16:creationId xmlns:a16="http://schemas.microsoft.com/office/drawing/2014/main" id="{6AAEA1E7-C3BB-418C-A037-407C68F1E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4" r="19110"/>
          <a:stretch/>
        </p:blipFill>
        <p:spPr>
          <a:xfrm>
            <a:off x="20" y="3428999"/>
            <a:ext cx="4654276" cy="3428999"/>
          </a:xfrm>
          <a:prstGeom prst="rect">
            <a:avLst/>
          </a:prstGeom>
        </p:spPr>
      </p:pic>
      <p:pic>
        <p:nvPicPr>
          <p:cNvPr id="17" name="Picture 16" descr="A picture containing person, photo, man, sign&#10;&#10;Description automatically generated">
            <a:extLst>
              <a:ext uri="{FF2B5EF4-FFF2-40B4-BE49-F238E27FC236}">
                <a16:creationId xmlns:a16="http://schemas.microsoft.com/office/drawing/2014/main" id="{1D9D42CF-5B2E-43B4-8CE9-ED336B568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42"/>
          <a:stretch/>
        </p:blipFill>
        <p:spPr>
          <a:xfrm>
            <a:off x="4654295" y="10"/>
            <a:ext cx="7537704" cy="4526265"/>
          </a:xfrm>
          <a:prstGeom prst="rect">
            <a:avLst/>
          </a:prstGeom>
        </p:spPr>
      </p:pic>
      <p:pic>
        <p:nvPicPr>
          <p:cNvPr id="32" name="Picture 31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FF19427A-104C-473C-8110-058A307C7F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5712"/>
          <a:stretch/>
        </p:blipFill>
        <p:spPr>
          <a:xfrm>
            <a:off x="4693920" y="4526276"/>
            <a:ext cx="2472942" cy="2331725"/>
          </a:xfrm>
          <a:prstGeom prst="rect">
            <a:avLst/>
          </a:prstGeom>
        </p:spPr>
      </p:pic>
      <p:pic>
        <p:nvPicPr>
          <p:cNvPr id="24" name="Picture 2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EDA3159-BE72-428A-B302-73A3B016BD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904" b="3"/>
          <a:stretch/>
        </p:blipFill>
        <p:spPr>
          <a:xfrm>
            <a:off x="7206488" y="4526276"/>
            <a:ext cx="2472942" cy="2331725"/>
          </a:xfrm>
          <a:prstGeom prst="rect">
            <a:avLst/>
          </a:prstGeom>
        </p:spPr>
      </p:pic>
      <p:pic>
        <p:nvPicPr>
          <p:cNvPr id="30" name="Picture 29" descr="A picture containing outdoor, person, woman, grass&#10;&#10;Description automatically generated">
            <a:extLst>
              <a:ext uri="{FF2B5EF4-FFF2-40B4-BE49-F238E27FC236}">
                <a16:creationId xmlns:a16="http://schemas.microsoft.com/office/drawing/2014/main" id="{8D7CD534-1188-4C8C-B8C9-B7758ADE3E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621" r="9805" b="3"/>
          <a:stretch/>
        </p:blipFill>
        <p:spPr>
          <a:xfrm>
            <a:off x="9719054" y="4526274"/>
            <a:ext cx="2472939" cy="2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2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8B015-C501-4477-A5D3-457D31CA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Create Hope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E2C240-59E6-4984-8F0C-99AD31668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888886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828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2307-92F3-408B-B87F-396ACD98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 dirty="0"/>
              <a:t>Treatment principals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E786D4-D43E-452B-8DDB-316A9D09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795203"/>
            <a:ext cx="6897878" cy="52768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2A169D-6489-405D-9F60-6047D7F7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en-US" sz="2800" dirty="0"/>
              <a:t>Create sense of safety</a:t>
            </a:r>
          </a:p>
          <a:p>
            <a:r>
              <a:rPr lang="en-US" sz="2800" dirty="0"/>
              <a:t>Create calm</a:t>
            </a:r>
          </a:p>
          <a:p>
            <a:r>
              <a:rPr lang="en-US" sz="2800" dirty="0"/>
              <a:t>Create self and collective efficacy</a:t>
            </a:r>
          </a:p>
          <a:p>
            <a:r>
              <a:rPr lang="en-US" sz="2800" dirty="0"/>
              <a:t>Create connection</a:t>
            </a:r>
          </a:p>
          <a:p>
            <a:r>
              <a:rPr lang="en-US" sz="2800" dirty="0"/>
              <a:t>Create Hope</a:t>
            </a:r>
          </a:p>
        </p:txBody>
      </p:sp>
    </p:spTree>
    <p:extLst>
      <p:ext uri="{BB962C8B-B14F-4D97-AF65-F5344CB8AC3E}">
        <p14:creationId xmlns:p14="http://schemas.microsoft.com/office/powerpoint/2010/main" val="319726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ECA5DC9C-00E9-46E3-93F1-1D356094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PFA Mobile </a:t>
            </a:r>
          </a:p>
        </p:txBody>
      </p:sp>
      <p:sp useBgFill="1">
        <p:nvSpPr>
          <p:cNvPr id="22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A51376-F3EF-4FD2-B9F1-D19726529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55001" y="2654282"/>
            <a:ext cx="3686910" cy="27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13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376B3-F9D7-46E5-94F3-9ED9586A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Let’s practice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B29E7F-9B9A-4FC7-AE32-28D54E340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094580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63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erson, outdoor, young, boy&#10;&#10;Description automatically generated">
            <a:extLst>
              <a:ext uri="{FF2B5EF4-FFF2-40B4-BE49-F238E27FC236}">
                <a16:creationId xmlns:a16="http://schemas.microsoft.com/office/drawing/2014/main" id="{A28CABB1-CF10-43BC-8F94-9C89AB8E1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7" r="13304" b="-2"/>
          <a:stretch/>
        </p:blipFill>
        <p:spPr>
          <a:xfrm>
            <a:off x="20" y="10"/>
            <a:ext cx="4635480" cy="3428986"/>
          </a:xfrm>
          <a:prstGeom prst="rect">
            <a:avLst/>
          </a:prstGeom>
        </p:spPr>
      </p:pic>
      <p:pic>
        <p:nvPicPr>
          <p:cNvPr id="35" name="Picture 34" descr="A picture containing wearing, red, young&#10;&#10;Description automatically generated">
            <a:extLst>
              <a:ext uri="{FF2B5EF4-FFF2-40B4-BE49-F238E27FC236}">
                <a16:creationId xmlns:a16="http://schemas.microsoft.com/office/drawing/2014/main" id="{6AAEA1E7-C3BB-418C-A037-407C68F1E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4" r="19110"/>
          <a:stretch/>
        </p:blipFill>
        <p:spPr>
          <a:xfrm>
            <a:off x="20" y="3428999"/>
            <a:ext cx="4654276" cy="3428999"/>
          </a:xfrm>
          <a:prstGeom prst="rect">
            <a:avLst/>
          </a:prstGeom>
        </p:spPr>
      </p:pic>
      <p:pic>
        <p:nvPicPr>
          <p:cNvPr id="17" name="Picture 16" descr="A picture containing person, photo, man, sign&#10;&#10;Description automatically generated">
            <a:extLst>
              <a:ext uri="{FF2B5EF4-FFF2-40B4-BE49-F238E27FC236}">
                <a16:creationId xmlns:a16="http://schemas.microsoft.com/office/drawing/2014/main" id="{1D9D42CF-5B2E-43B4-8CE9-ED336B568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42"/>
          <a:stretch/>
        </p:blipFill>
        <p:spPr>
          <a:xfrm>
            <a:off x="4654295" y="10"/>
            <a:ext cx="7537704" cy="4526265"/>
          </a:xfrm>
          <a:prstGeom prst="rect">
            <a:avLst/>
          </a:prstGeom>
        </p:spPr>
      </p:pic>
      <p:pic>
        <p:nvPicPr>
          <p:cNvPr id="32" name="Picture 31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FF19427A-104C-473C-8110-058A307C7F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5712"/>
          <a:stretch/>
        </p:blipFill>
        <p:spPr>
          <a:xfrm>
            <a:off x="4693920" y="4526276"/>
            <a:ext cx="2472942" cy="2331725"/>
          </a:xfrm>
          <a:prstGeom prst="rect">
            <a:avLst/>
          </a:prstGeom>
        </p:spPr>
      </p:pic>
      <p:cxnSp>
        <p:nvCxnSpPr>
          <p:cNvPr id="37" name="Straight Connector 39">
            <a:extLst>
              <a:ext uri="{FF2B5EF4-FFF2-40B4-BE49-F238E27FC236}">
                <a16:creationId xmlns:a16="http://schemas.microsoft.com/office/drawing/2014/main" id="{CFCD9506-7D13-4435-85CE-91C78F60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6864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EDA3159-BE72-428A-B302-73A3B016BD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904" b="3"/>
          <a:stretch/>
        </p:blipFill>
        <p:spPr>
          <a:xfrm>
            <a:off x="7206488" y="4526276"/>
            <a:ext cx="2472942" cy="233172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3C5E11-2CF0-4625-B686-BBC822C67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79432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outdoor, person, woman, grass&#10;&#10;Description automatically generated">
            <a:extLst>
              <a:ext uri="{FF2B5EF4-FFF2-40B4-BE49-F238E27FC236}">
                <a16:creationId xmlns:a16="http://schemas.microsoft.com/office/drawing/2014/main" id="{8D7CD534-1188-4C8C-B8C9-B7758ADE3E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621" r="9805" b="3"/>
          <a:stretch/>
        </p:blipFill>
        <p:spPr>
          <a:xfrm>
            <a:off x="9719054" y="4526274"/>
            <a:ext cx="2472939" cy="2331726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0C42060-C51A-4747-8EF1-1ECC341A6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403336" y="777240"/>
            <a:ext cx="0" cy="749808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ADCBCE9-1F58-407A-ADB9-78411AAEB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0"/>
            <a:ext cx="0" cy="68580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6CCF9C6-EE24-4435-BE37-FF68188A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2308860" y="1120141"/>
            <a:ext cx="0" cy="461772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974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EC0F-9EC7-4BC9-47E9-8171C1C5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9E44D-960B-F8F7-EAC4-76936995A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Wildfires are surrounding us.</a:t>
            </a:r>
          </a:p>
          <a:p>
            <a:r>
              <a:rPr lang="en-US" dirty="0"/>
              <a:t>People are being evacuated from their homes and need to be sheltered.</a:t>
            </a:r>
          </a:p>
          <a:p>
            <a:r>
              <a:rPr lang="en-US" dirty="0"/>
              <a:t>You may or may have to evacuate your home the fires are close to your </a:t>
            </a:r>
            <a:r>
              <a:rPr lang="en-US" dirty="0" err="1"/>
              <a:t>neigborhood</a:t>
            </a:r>
            <a:endParaRPr lang="en-US" dirty="0"/>
          </a:p>
          <a:p>
            <a:r>
              <a:rPr lang="en-US" dirty="0"/>
              <a:t>You are asked to come to the local shelter to help with operations</a:t>
            </a:r>
          </a:p>
          <a:p>
            <a:r>
              <a:rPr lang="en-US" dirty="0"/>
              <a:t>How do you support those in need?</a:t>
            </a:r>
          </a:p>
          <a:p>
            <a:r>
              <a:rPr lang="en-US" dirty="0"/>
              <a:t>How do you support your coworkers?</a:t>
            </a:r>
          </a:p>
          <a:p>
            <a:r>
              <a:rPr lang="en-US" dirty="0"/>
              <a:t>How do you support your family?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9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5FF0-ACDF-63DF-6A36-B9085375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EF7E-B419-4821-0C42-D6BF097C9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Pick a scenario that could happen in your community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Think about how you would be affected by this event?</a:t>
            </a:r>
          </a:p>
          <a:p>
            <a:r>
              <a:rPr lang="en-US" dirty="0"/>
              <a:t>What would your professional role be to support response efforts?</a:t>
            </a:r>
          </a:p>
          <a:p>
            <a:r>
              <a:rPr lang="en-US" dirty="0"/>
              <a:t>How would you support your coworkers?</a:t>
            </a:r>
          </a:p>
          <a:p>
            <a:r>
              <a:rPr lang="en-US" dirty="0"/>
              <a:t>How would you take care of yourself during this incident?</a:t>
            </a:r>
          </a:p>
          <a:p>
            <a:r>
              <a:rPr lang="en-US" dirty="0"/>
              <a:t>How would you take care of yourself, family and pets during this disaster?</a:t>
            </a:r>
          </a:p>
        </p:txBody>
      </p:sp>
    </p:spTree>
    <p:extLst>
      <p:ext uri="{BB962C8B-B14F-4D97-AF65-F5344CB8AC3E}">
        <p14:creationId xmlns:p14="http://schemas.microsoft.com/office/powerpoint/2010/main" val="221988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B890-3A0B-16B6-26DA-5B00862D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6F46F-3AAE-1C96-7D95-566113867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Discuss the following with your group: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dirty="0"/>
              <a:t>What if this happened while we are at work?</a:t>
            </a:r>
          </a:p>
          <a:p>
            <a:pPr marL="0" indent="0">
              <a:buNone/>
            </a:pPr>
            <a:r>
              <a:rPr lang="en-US" dirty="0"/>
              <a:t>How would we handle our roles in the response efforts?</a:t>
            </a:r>
          </a:p>
          <a:p>
            <a:pPr marL="0" indent="0">
              <a:buNone/>
            </a:pPr>
            <a:r>
              <a:rPr lang="en-US" dirty="0"/>
              <a:t>If you aren’t part of the response team, what would you do to help yourself, your family, your neighbors and friends?</a:t>
            </a:r>
          </a:p>
          <a:p>
            <a:pPr marL="0" indent="0">
              <a:buNone/>
            </a:pPr>
            <a:r>
              <a:rPr lang="en-US" dirty="0"/>
              <a:t>What will you do to prepare for the long term affects of this disaster?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9F50-7818-B5E9-84CC-B62D55EF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feedback to the group!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C829-30DA-B654-F62E-E4924CEAD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professional responsibilities within your group?</a:t>
            </a:r>
          </a:p>
          <a:p>
            <a:r>
              <a:rPr lang="en-US" dirty="0"/>
              <a:t>What actions did you take to help yourself, family, friends, neighbors and co-workers?</a:t>
            </a:r>
          </a:p>
          <a:p>
            <a:r>
              <a:rPr lang="en-US" dirty="0"/>
              <a:t>What are the long term affects of this situation at work and at home?</a:t>
            </a:r>
          </a:p>
          <a:p>
            <a:r>
              <a:rPr lang="en-US" dirty="0"/>
              <a:t>How will you adapt to the new reality?</a:t>
            </a:r>
          </a:p>
        </p:txBody>
      </p:sp>
    </p:spTree>
    <p:extLst>
      <p:ext uri="{BB962C8B-B14F-4D97-AF65-F5344CB8AC3E}">
        <p14:creationId xmlns:p14="http://schemas.microsoft.com/office/powerpoint/2010/main" val="96485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2CC4-0353-ED6A-2BFF-68404918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73032-4442-943C-6261-6F8F675B0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yhs/search?fr=yhs-fc-1_15&amp;ei=UTF-8&amp;hsimp=yhs-1_15&amp;hspart=fc&amp;param1=7&amp;param2=eJwtj9tqwzAMhl%2FFly3UqXyOnauGZA8wdrXSCy9xUpMjOZCxp5%2B9FYH%2BX%2BKTkFpf37PHe0EABDB9vzzGUAep%2F6UKonXs%2BzlYKoEYosFwAENsSE2qtKmJYCaFtDHCygi3bgr0vga72%2BCG6cf3vb2KBNDp8GM9HSsaN0QggQyFhuQZ%2Bpb8jOw89%2B5wX53froKphEl06p7b0F9Q7zuHWld10xlVz2Ua3JWwsCAGWm1jF%2F8aieeu%2FvXCvrrlzxclVWWuAKtbSjEh5RvOy4JiqW5QKCXyQqrIVxGmQDkGjSn%2FINwwbYRMGFWfv2upVz0%3D&amp;p=Pycological+first+aid+scenarios&amp;type=fc_A23B324045A_s69_g_e_d_n_c999#id=4&amp;vid=afd76a92cbf261d937ee47f734c49537&amp;action=click</a:t>
            </a:r>
          </a:p>
        </p:txBody>
      </p:sp>
    </p:spTree>
    <p:extLst>
      <p:ext uri="{BB962C8B-B14F-4D97-AF65-F5344CB8AC3E}">
        <p14:creationId xmlns:p14="http://schemas.microsoft.com/office/powerpoint/2010/main" val="270982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9A87-F1D0-66D9-9069-FBAC2C46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9F8C-1040-807F-992F-036E8303A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and position </a:t>
            </a:r>
          </a:p>
          <a:p>
            <a:r>
              <a:rPr lang="en-US" dirty="0"/>
              <a:t>What is your role in a disaster professionally?</a:t>
            </a:r>
          </a:p>
          <a:p>
            <a:r>
              <a:rPr lang="en-US" dirty="0"/>
              <a:t>Are you prepared at home to ensure your family is safe?</a:t>
            </a:r>
          </a:p>
          <a:p>
            <a:r>
              <a:rPr lang="en-US" dirty="0"/>
              <a:t>What kind of disaster scares you the most?</a:t>
            </a:r>
          </a:p>
        </p:txBody>
      </p:sp>
    </p:spTree>
    <p:extLst>
      <p:ext uri="{BB962C8B-B14F-4D97-AF65-F5344CB8AC3E}">
        <p14:creationId xmlns:p14="http://schemas.microsoft.com/office/powerpoint/2010/main" val="180976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A076-F002-DBB6-6957-E380EBBC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 video online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6C49-5B76-CCCC-5C82-CA970420C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yhs/search?fr=yhs-fc-1_15&amp;ei=UTF-8&amp;hsimp=yhs-1_15&amp;hspart=fc&amp;param1=7&amp;param2=eJwtj9tqwzAMhl%2FFly3UqXyOnauGZA8wdrXSCy9xUpMjOZCxp5%2B9FYH%2BX%2BKTkFpf37PHe0EABDB9vzzGUAep%2F6UKonXs%2BzlYKoEYosFwAENsSE2qtKmJYCaFtDHCygi3bgr0vga72%2BCG6cf3vb2KBNDp8GM9HSsaN0QggQyFhuQZ%2Bpb8jOw89%2B5wX53froKphEl06p7b0F9Q7zuHWld10xlVz2Ua3JWwsCAGWm1jF%2F8aieeu%2FvXCvrrlzxclVWWuAKtbSjEh5RvOy4JiqW5QKCXyQqrIVxGmQDkGjSn%2FINwwbYRMGFWfv2upVz0%3D&amp;p=Pycological+first+aid+scenarios&amp;type=fc_A23B324045A_s69_g_e_d_n_c999#id=1&amp;vid=1944af2b8400351995ca3b1e254fd067&amp;action=click</a:t>
            </a:r>
          </a:p>
        </p:txBody>
      </p:sp>
    </p:spTree>
    <p:extLst>
      <p:ext uri="{BB962C8B-B14F-4D97-AF65-F5344CB8AC3E}">
        <p14:creationId xmlns:p14="http://schemas.microsoft.com/office/powerpoint/2010/main" val="268945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2E50-409C-4610-AFD7-20018220F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0983" y="639097"/>
            <a:ext cx="3352256" cy="3746634"/>
          </a:xfrm>
        </p:spPr>
        <p:txBody>
          <a:bodyPr>
            <a:normAutofit/>
          </a:bodyPr>
          <a:lstStyle/>
          <a:p>
            <a:r>
              <a:rPr lang="en-US" sz="3700"/>
              <a:t>PSYCHOLOGICAL FIRST AID</a:t>
            </a:r>
            <a:br>
              <a:rPr lang="en-US" sz="3700"/>
            </a:br>
            <a:endParaRPr lang="en-US" sz="3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B8A7A-6399-4AA2-B30D-AB575BF8B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0271" y="4385732"/>
            <a:ext cx="3342968" cy="1828256"/>
          </a:xfrm>
        </p:spPr>
        <p:txBody>
          <a:bodyPr>
            <a:normAutofit/>
          </a:bodyPr>
          <a:lstStyle/>
          <a:p>
            <a:r>
              <a:rPr lang="en-US"/>
              <a:t>Liisa Jackson</a:t>
            </a:r>
          </a:p>
          <a:p>
            <a:r>
              <a:rPr lang="en-US"/>
              <a:t>Medical Reserve  Corps  Director-Coordinator</a:t>
            </a: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AC03661-E7C2-4B90-B848-78F8DF314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0" y="839287"/>
            <a:ext cx="6921364" cy="518434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50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ACE3-77F8-40FD-84B4-BE448803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What is Psychological First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2A20-6569-4412-AB38-866F5C0EB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19699" cy="3649133"/>
          </a:xfrm>
        </p:spPr>
        <p:txBody>
          <a:bodyPr>
            <a:normAutofit/>
          </a:bodyPr>
          <a:lstStyle/>
          <a:p>
            <a:r>
              <a:rPr lang="en-US" dirty="0"/>
              <a:t>The common image of a first responder is someone with a snappy set of gloves smoothly bandaging a spurting wound or administering an EpiPen to a  having an anaphylactic reaction. Injuries, we imagine, are easy to see and easy to fix.</a:t>
            </a:r>
          </a:p>
          <a:p>
            <a:r>
              <a:rPr lang="en-US" dirty="0"/>
              <a:t>While treating physical wounds seems like the most important way a first responder can help , there’s a lot that we can do to care for  a person ’s mental health, especially during and right after a traumatic event.</a:t>
            </a:r>
          </a:p>
          <a:p>
            <a:endParaRPr lang="en-US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C4E1A66-EE88-426A-8396-612044E4A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7" r="8605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40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C0913-F67F-4071-9D31-0CDBF835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PFA Core actions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7CDE11A7-A630-620A-AFE8-DFEF8ABA8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471702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295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FFCA-3138-439F-9F92-7508C490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Create a Sense of Safety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7B0F-3908-4283-9E64-5E3A1797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143423" cy="3649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Creating a sense of safety means you communicate to the brain’s fight or flight system that the stressful situation is over.</a:t>
            </a:r>
          </a:p>
          <a:p>
            <a:pPr marL="0" indent="0">
              <a:buNone/>
            </a:pPr>
            <a:r>
              <a:rPr lang="en-US" sz="2800" dirty="0"/>
              <a:t>You can do that by shielding them  from a disturbing scene or explaining to the individual that they’re safe. </a:t>
            </a:r>
          </a:p>
          <a:p>
            <a:pPr marL="0" indent="0">
              <a:buNone/>
            </a:pPr>
            <a:r>
              <a:rPr lang="en-US" sz="2800" dirty="0"/>
              <a:t>Reinforce this by showing them what you’ve done to make the scene safe.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870AB-5DD3-46E4-B0CF-DA015BC43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62" b="-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2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 descr="A picture containing man, woman, cutting, table&#10;&#10;Description automatically generated">
            <a:extLst>
              <a:ext uri="{FF2B5EF4-FFF2-40B4-BE49-F238E27FC236}">
                <a16:creationId xmlns:a16="http://schemas.microsoft.com/office/drawing/2014/main" id="{F074C611-F69E-435F-A84E-97A52967B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5" r="22880" b="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915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D20E-1CA0-46E9-A3C2-D6FF4EE4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/>
              <a:t>Create Calm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6626-9398-4A7B-9681-35F831D84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85850"/>
            <a:ext cx="5990167" cy="57721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This is important both before and while responding.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Speaking and acting calmly can show they’re in a safe place and they can start calming themselves.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If you’re struggling to calm yourself -use simple tools like taking a deep breath, counting to four, then letting your breath out slowly, and coaching the person you are helping to do the same.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It’s hard to calm someone else when you don’t feel calm yourself, so check your own composure before helping.</a:t>
            </a: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34FF9C94-E8C2-429F-BE12-49BFA94D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32" y="1765375"/>
            <a:ext cx="4672013" cy="316501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91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CD7EF-737A-4651-9514-E6A90131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Create Self and Collective Efficacy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7D3F093-FCFC-46EF-8189-215FF0E76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169461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10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26B521-A368-4BA4-BDAC-630CDA13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Create Connection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F88B6517-BB2D-4481-8C60-3B67F38F4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642755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883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1020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Celestial</vt:lpstr>
      <vt:lpstr>PowerPoint Presentation</vt:lpstr>
      <vt:lpstr>Introductions</vt:lpstr>
      <vt:lpstr>PSYCHOLOGICAL FIRST AID </vt:lpstr>
      <vt:lpstr>What is Psychological First Aid?</vt:lpstr>
      <vt:lpstr>PFA Core actions</vt:lpstr>
      <vt:lpstr>Create a Sense of Safety </vt:lpstr>
      <vt:lpstr>Create Calm </vt:lpstr>
      <vt:lpstr>Create Self and Collective Efficacy </vt:lpstr>
      <vt:lpstr>Create Connection </vt:lpstr>
      <vt:lpstr>Create Hope </vt:lpstr>
      <vt:lpstr>Treatment principals</vt:lpstr>
      <vt:lpstr>PFA Mobile </vt:lpstr>
      <vt:lpstr>Let’s practice</vt:lpstr>
      <vt:lpstr>PowerPoint Presentation</vt:lpstr>
      <vt:lpstr>Scenario</vt:lpstr>
      <vt:lpstr>Scenarios</vt:lpstr>
      <vt:lpstr>Breakout</vt:lpstr>
      <vt:lpstr>Provide feedback to the group!</vt:lpstr>
      <vt:lpstr>Video</vt:lpstr>
      <vt:lpstr>PFA video online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FIRST AID</dc:title>
  <dc:creator>Liisa Jackson</dc:creator>
  <cp:lastModifiedBy>Liisa Jackson</cp:lastModifiedBy>
  <cp:revision>9</cp:revision>
  <dcterms:created xsi:type="dcterms:W3CDTF">2020-02-11T01:51:27Z</dcterms:created>
  <dcterms:modified xsi:type="dcterms:W3CDTF">2025-03-03T19:41:44Z</dcterms:modified>
</cp:coreProperties>
</file>