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D4B0A-895A-4E61-ABEE-F5362FA5A3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096" y="-278296"/>
            <a:ext cx="9605879" cy="7422725"/>
          </a:xfrm>
          <a:prstGeom prst="rect">
            <a:avLst/>
          </a:prstGeom>
        </p:spPr>
      </p:pic>
      <p:pic>
        <p:nvPicPr>
          <p:cNvPr id="8" name="02 2 Hoe-Down from Rodeo">
            <a:hlinkClick r:id="" action="ppaction://media"/>
            <a:extLst>
              <a:ext uri="{FF2B5EF4-FFF2-40B4-BE49-F238E27FC236}">
                <a16:creationId xmlns:a16="http://schemas.microsoft.com/office/drawing/2014/main" id="{5395E574-1397-49F1-90CC-534EEB57E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092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2</cp:revision>
  <dcterms:created xsi:type="dcterms:W3CDTF">2017-10-26T04:39:12Z</dcterms:created>
  <dcterms:modified xsi:type="dcterms:W3CDTF">2017-10-26T04:40:04Z</dcterms:modified>
</cp:coreProperties>
</file>