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2" r:id="rId20"/>
    <p:sldId id="273" r:id="rId21"/>
    <p:sldId id="274" r:id="rId22"/>
    <p:sldId id="275" r:id="rId23"/>
    <p:sldId id="276" r:id="rId24"/>
    <p:sldId id="277" r:id="rId25"/>
    <p:sldId id="278" r:id="rId26"/>
    <p:sldId id="279" r:id="rId27"/>
    <p:sldId id="280" r:id="rId28"/>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50032"/>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78" autoAdjust="0"/>
    <p:restoredTop sz="94522" autoAdjust="0"/>
  </p:normalViewPr>
  <p:slideViewPr>
    <p:cSldViewPr snapToGrid="0">
      <p:cViewPr varScale="1">
        <p:scale>
          <a:sx n="47" d="100"/>
          <a:sy n="47" d="100"/>
        </p:scale>
        <p:origin x="66" y="1326"/>
      </p:cViewPr>
      <p:guideLst/>
    </p:cSldViewPr>
  </p:slideViewPr>
  <p:outlineViewPr>
    <p:cViewPr>
      <p:scale>
        <a:sx n="33" d="100"/>
        <a:sy n="33" d="100"/>
      </p:scale>
      <p:origin x="0" y="-3510"/>
    </p:cViewPr>
  </p:outlineViewPr>
  <p:notesTextViewPr>
    <p:cViewPr>
      <p:scale>
        <a:sx n="1" d="1"/>
        <a:sy n="1" d="1"/>
      </p:scale>
      <p:origin x="0" y="0"/>
    </p:cViewPr>
  </p:notesTextViewPr>
  <p:notesViewPr>
    <p:cSldViewPr snapToGrid="0">
      <p:cViewPr varScale="1">
        <p:scale>
          <a:sx n="66" d="100"/>
          <a:sy n="66" d="100"/>
        </p:scale>
        <p:origin x="3666"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6C7E80D5-F1A8-4E6F-862E-E650C877881E}" type="datetimeFigureOut">
              <a:rPr lang="en-US"/>
              <a:pPr>
                <a:defRPr/>
              </a:pPr>
              <a:t>8/22/2024</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1" y="0"/>
            <a:ext cx="3170583" cy="480389"/>
          </a:xfrm>
          <a:prstGeom prst="rect">
            <a:avLst/>
          </a:prstGeom>
        </p:spPr>
        <p:txBody>
          <a:bodyPr vert="horz" lIns="96642" tIns="48322" rIns="96642" bIns="48322"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4142962" y="0"/>
            <a:ext cx="3170583" cy="480389"/>
          </a:xfrm>
          <a:prstGeom prst="rect">
            <a:avLst/>
          </a:prstGeom>
        </p:spPr>
        <p:txBody>
          <a:bodyPr vert="horz" lIns="96642" tIns="48322" rIns="96642" bIns="48322" rtlCol="0"/>
          <a:lstStyle>
            <a:lvl1pPr algn="r" eaLnBrk="1" hangingPunct="1">
              <a:defRPr sz="1200">
                <a:latin typeface="Arial" charset="0"/>
                <a:cs typeface="Arial" charset="0"/>
              </a:defRPr>
            </a:lvl1pPr>
          </a:lstStyle>
          <a:p>
            <a:pPr>
              <a:defRPr/>
            </a:pPr>
            <a:fld id="{5785C147-DE6E-44AF-9501-F5A9E3994E64}" type="datetimeFigureOut">
              <a:rPr lang="en-US"/>
              <a:pPr>
                <a:defRPr/>
              </a:pPr>
              <a:t>8/22/2024</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42" tIns="48322" rIns="96642" bIns="48322"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32184" y="4561226"/>
            <a:ext cx="5850834" cy="4320213"/>
          </a:xfrm>
          <a:prstGeom prst="rect">
            <a:avLst/>
          </a:prstGeom>
        </p:spPr>
        <p:txBody>
          <a:bodyPr vert="horz" lIns="96642" tIns="48322" rIns="96642" bIns="4832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1" y="9119172"/>
            <a:ext cx="3170583" cy="480389"/>
          </a:xfrm>
          <a:prstGeom prst="rect">
            <a:avLst/>
          </a:prstGeom>
        </p:spPr>
        <p:txBody>
          <a:bodyPr vert="horz" lIns="96642" tIns="48322" rIns="96642" bIns="48322"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4142962" y="9119172"/>
            <a:ext cx="3170583" cy="480389"/>
          </a:xfrm>
          <a:prstGeom prst="rect">
            <a:avLst/>
          </a:prstGeom>
        </p:spPr>
        <p:txBody>
          <a:bodyPr vert="horz" lIns="96642" tIns="48322" rIns="96642" bIns="48322"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70579" indent="-296376">
              <a:defRPr>
                <a:solidFill>
                  <a:schemeClr val="tx1"/>
                </a:solidFill>
                <a:latin typeface="Arial" panose="020B0604020202020204" pitchFamily="34" charset="0"/>
                <a:cs typeface="Arial" panose="020B0604020202020204" pitchFamily="34" charset="0"/>
              </a:defRPr>
            </a:lvl2pPr>
            <a:lvl3pPr marL="1185506" indent="-237101">
              <a:defRPr>
                <a:solidFill>
                  <a:schemeClr val="tx1"/>
                </a:solidFill>
                <a:latin typeface="Arial" panose="020B0604020202020204" pitchFamily="34" charset="0"/>
                <a:cs typeface="Arial" panose="020B0604020202020204" pitchFamily="34" charset="0"/>
              </a:defRPr>
            </a:lvl3pPr>
            <a:lvl4pPr marL="1659708" indent="-237101">
              <a:defRPr>
                <a:solidFill>
                  <a:schemeClr val="tx1"/>
                </a:solidFill>
                <a:latin typeface="Arial" panose="020B0604020202020204" pitchFamily="34" charset="0"/>
                <a:cs typeface="Arial" panose="020B0604020202020204" pitchFamily="34" charset="0"/>
              </a:defRPr>
            </a:lvl4pPr>
            <a:lvl5pPr marL="2133910" indent="-237101">
              <a:defRPr>
                <a:solidFill>
                  <a:schemeClr val="tx1"/>
                </a:solidFill>
                <a:latin typeface="Arial" panose="020B0604020202020204" pitchFamily="34" charset="0"/>
                <a:cs typeface="Arial" panose="020B0604020202020204" pitchFamily="34" charset="0"/>
              </a:defRPr>
            </a:lvl5pPr>
            <a:lvl6pPr marL="2608113"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2315"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56517"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30719" indent="-237101"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4EB6EE9-B472-2C56-336C-8AFB47B80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4C6C8D69-3207-90FF-0126-6544E4209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latin typeface="Segoe UI Semilight" panose="020B0402040204020203" pitchFamily="34" charset="0"/>
              </a:rPr>
              <a:t>Lettering must be placed horizontally and may be arched. Names may also be on multiple lines. </a:t>
            </a:r>
            <a:endParaRPr lang="en-US" altLang="en-US" sz="2600" dirty="0"/>
          </a:p>
          <a:p>
            <a:endParaRPr lang="en-US" altLang="en-US" dirty="0">
              <a:latin typeface="Arial" panose="020B0604020202020204" pitchFamily="34" charset="0"/>
            </a:endParaRPr>
          </a:p>
        </p:txBody>
      </p:sp>
      <p:sp>
        <p:nvSpPr>
          <p:cNvPr id="32772" name="Slide Number Placeholder 3">
            <a:extLst>
              <a:ext uri="{FF2B5EF4-FFF2-40B4-BE49-F238E27FC236}">
                <a16:creationId xmlns:a16="http://schemas.microsoft.com/office/drawing/2014/main" id="{F61CA1EE-3048-E2D5-7AC6-099BA8122B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44E48D-34D1-4668-AC4D-8B3AF5439947}" type="slidenum">
              <a:rPr lang="en-US" altLang="en-US" smtClean="0">
                <a:latin typeface="Arial" panose="020B0604020202020204" pitchFamily="34" charset="0"/>
                <a:cs typeface="Arial" panose="020B0604020202020204" pitchFamily="34" charset="0"/>
              </a:rPr>
              <a:pPr>
                <a:spcBef>
                  <a:spcPct val="0"/>
                </a:spcBef>
              </a:pPr>
              <a:t>10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7344B40-F49F-E25E-287E-F3514A3A56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FD1341F3-71EF-A142-8DBA-17529E774B08}"/>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a:p>
            <a:pPr>
              <a:defRPr/>
            </a:pPr>
            <a:endParaRPr lang="en-US" altLang="en-US" dirty="0">
              <a:latin typeface="Arial" panose="020B0604020202020204" pitchFamily="34" charset="0"/>
            </a:endParaRPr>
          </a:p>
        </p:txBody>
      </p:sp>
      <p:sp>
        <p:nvSpPr>
          <p:cNvPr id="34820" name="Slide Number Placeholder 3">
            <a:extLst>
              <a:ext uri="{FF2B5EF4-FFF2-40B4-BE49-F238E27FC236}">
                <a16:creationId xmlns:a16="http://schemas.microsoft.com/office/drawing/2014/main" id="{FF144692-76BF-07F7-5AE8-5FE78CE46E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9D85B3-7F89-40CA-9791-4AE8B53F6A17}" type="slidenum">
              <a:rPr lang="en-US" altLang="en-US" smtClean="0">
                <a:latin typeface="Arial" panose="020B0604020202020204" pitchFamily="34" charset="0"/>
                <a:cs typeface="Arial" panose="020B0604020202020204" pitchFamily="34" charset="0"/>
              </a:rPr>
              <a:pPr>
                <a:spcBef>
                  <a:spcPct val="0"/>
                </a:spcBef>
              </a:pPr>
              <a:t>11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8BD1293-F6F3-D318-ED99-197188A513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06E7AAF-AD47-90E6-2B30-BB0BD8702B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a:p>
            <a:endParaRPr lang="en-US" altLang="en-US" dirty="0">
              <a:latin typeface="Arial" panose="020B0604020202020204" pitchFamily="34" charset="0"/>
            </a:endParaRPr>
          </a:p>
        </p:txBody>
      </p:sp>
      <p:sp>
        <p:nvSpPr>
          <p:cNvPr id="36868" name="Slide Number Placeholder 3">
            <a:extLst>
              <a:ext uri="{FF2B5EF4-FFF2-40B4-BE49-F238E27FC236}">
                <a16:creationId xmlns:a16="http://schemas.microsoft.com/office/drawing/2014/main" id="{818B3E11-C090-8E12-9C90-6F4A2E54EB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E3D670-F8A7-4410-8F93-626F084686E8}" type="slidenum">
              <a:rPr lang="en-US" altLang="en-US" smtClean="0">
                <a:latin typeface="Arial" panose="020B0604020202020204" pitchFamily="34" charset="0"/>
                <a:cs typeface="Arial" panose="020B0604020202020204" pitchFamily="34" charset="0"/>
              </a:rPr>
              <a:pPr>
                <a:spcBef>
                  <a:spcPct val="0"/>
                </a:spcBef>
              </a:pPr>
              <a:t>12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04A9AA4-0712-5490-2ACA-4BE92EE5BA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62FC285-D84B-AC9E-FFAE-B9B92CD9D6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a:p>
            <a:endParaRPr lang="en-US" altLang="en-US" dirty="0">
              <a:latin typeface="Arial" panose="020B0604020202020204" pitchFamily="34" charset="0"/>
            </a:endParaRPr>
          </a:p>
        </p:txBody>
      </p:sp>
      <p:sp>
        <p:nvSpPr>
          <p:cNvPr id="38916" name="Slide Number Placeholder 3">
            <a:extLst>
              <a:ext uri="{FF2B5EF4-FFF2-40B4-BE49-F238E27FC236}">
                <a16:creationId xmlns:a16="http://schemas.microsoft.com/office/drawing/2014/main" id="{EC72880F-3AC8-53E3-1FAD-E306335A2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05C054-97A7-47C7-ABFF-6A6B30EE77B1}" type="slidenum">
              <a:rPr lang="en-US" altLang="en-US" smtClean="0">
                <a:latin typeface="Arial" panose="020B0604020202020204" pitchFamily="34" charset="0"/>
                <a:cs typeface="Arial" panose="020B0604020202020204" pitchFamily="34" charset="0"/>
              </a:rPr>
              <a:pPr>
                <a:spcBef>
                  <a:spcPct val="0"/>
                </a:spcBef>
              </a:pPr>
              <a:t>13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20787AA1-9327-2D74-58AE-A5EE567C77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966B2E16-761B-0458-F5EE-D1D59A6AF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id="{90FB809C-AC81-772C-3C67-AFA55B21F9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C874A91-CCC7-410C-A074-31BC3676D07B}" type="slidenum">
              <a:rPr lang="en-US" altLang="en-US" smtClean="0">
                <a:latin typeface="Arial" panose="020B0604020202020204" pitchFamily="34" charset="0"/>
                <a:cs typeface="Arial" panose="020B0604020202020204" pitchFamily="34" charset="0"/>
              </a:rPr>
              <a:pPr>
                <a:spcBef>
                  <a:spcPct val="0"/>
                </a:spcBef>
              </a:pPr>
              <a:t>14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FBA9732-B54D-80B1-8CBF-5905FF325A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81B4B7-19B9-3FA4-AF48-0162DEEBD0FD}"/>
              </a:ext>
            </a:extLst>
          </p:cNvPr>
          <p:cNvSpPr>
            <a:spLocks noGrp="1"/>
          </p:cNvSpPr>
          <p:nvPr>
            <p:ph type="body" idx="1"/>
          </p:nvPr>
        </p:nvSpPr>
        <p:spPr bwMode="auto"/>
        <p:txBody>
          <a:bodyPr wrap="square" numCol="1" anchor="t" anchorCtr="0" compatLnSpc="1">
            <a:prstTxWarp prst="textNoShape">
              <a:avLst/>
            </a:prstTxWarp>
            <a:normAutofit fontScale="92500" lnSpcReduction="10000"/>
          </a:bodyPr>
          <a:lstStyle/>
          <a:p>
            <a:pPr>
              <a:defRPr/>
            </a:pPr>
            <a:r>
              <a:rPr lang="en-US" altLang="en-US" dirty="0"/>
              <a:t>D. ABOVE THE NECKLINE</a:t>
            </a:r>
          </a:p>
          <a:p>
            <a:pPr lvl="1">
              <a:defRPr/>
            </a:pPr>
            <a:r>
              <a:rPr lang="en-US" altLang="en-US" sz="2300" dirty="0"/>
              <a:t>Different colors and/or designs may be used in this area. </a:t>
            </a:r>
          </a:p>
          <a:p>
            <a:pPr lvl="1">
              <a:defRPr/>
            </a:pPr>
            <a:endParaRPr lang="en-US" altLang="en-US" sz="2300" dirty="0"/>
          </a:p>
          <a:p>
            <a:pPr lvl="1">
              <a:defRPr/>
            </a:pPr>
            <a:r>
              <a:rPr lang="en-US" altLang="en-US" sz="2300" dirty="0"/>
              <a:t>By state association adoption, a commemorative/memorial patch (not to exceed 4 square inches), if worn, must be in this area or in the side insert.</a:t>
            </a:r>
          </a:p>
          <a:p>
            <a:pPr lvl="1">
              <a:defRPr/>
            </a:pPr>
            <a:endParaRPr lang="en-US" altLang="en-US" sz="2300" dirty="0"/>
          </a:p>
          <a:p>
            <a:pPr lvl="1">
              <a:defRPr/>
            </a:pPr>
            <a:r>
              <a:rPr lang="en-US" altLang="en-US" sz="2300" dirty="0"/>
              <a:t>A school or conference logo/mascot may be located at the apex/opening of the neckline, in the corresponding area on the back of the jersey and/or in either side insert.</a:t>
            </a:r>
          </a:p>
          <a:p>
            <a:pPr>
              <a:defRPr/>
            </a:pPr>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id="{AF91DD9B-0BBA-5A50-C066-9052FAEDE5D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D0EB7F-93CE-4E02-9E78-1C66475A2FE6}" type="slidenum">
              <a:rPr lang="en-US" altLang="en-US" smtClean="0">
                <a:latin typeface="Arial" panose="020B0604020202020204" pitchFamily="34" charset="0"/>
                <a:cs typeface="Arial" panose="020B0604020202020204" pitchFamily="34" charset="0"/>
              </a:rPr>
              <a:pPr>
                <a:spcBef>
                  <a:spcPct val="0"/>
                </a:spcBef>
              </a:pPr>
              <a:t>15</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70C900BA-FA70-AFF2-089F-3AA7D48C3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6BE3E7F-E834-25E5-8EBD-594D618281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marL="685800" lvl="1" indent="-228600">
              <a:buFont typeface="Wingdings" panose="05000000000000000000" pitchFamily="2" charset="2"/>
              <a:buChar char="§"/>
            </a:pPr>
            <a:r>
              <a:rPr lang="en-US" dirty="0"/>
              <a:t>Trim, piping or an accent color differing from the torso shall Not exceed 1 inch around the arm openings. </a:t>
            </a:r>
          </a:p>
          <a:p>
            <a:pPr marL="628650" lvl="1" indent="-171450">
              <a:buFont typeface="Wingdings" panose="05000000000000000000" pitchFamily="2" charset="2"/>
              <a:buChar char="§"/>
            </a:pPr>
            <a:r>
              <a:rPr lang="en-US" dirty="0"/>
              <a:t>Except in the area above the neckline – where there are no color or design restriction. </a:t>
            </a:r>
            <a:endParaRPr lang="en-US" altLang="en-US" dirty="0"/>
          </a:p>
          <a:p>
            <a:endParaRPr lang="en-US" altLang="en-US" dirty="0">
              <a:latin typeface="Arial" panose="020B0604020202020204" pitchFamily="34" charset="0"/>
            </a:endParaRPr>
          </a:p>
        </p:txBody>
      </p:sp>
      <p:sp>
        <p:nvSpPr>
          <p:cNvPr id="47108" name="Slide Number Placeholder 3">
            <a:extLst>
              <a:ext uri="{FF2B5EF4-FFF2-40B4-BE49-F238E27FC236}">
                <a16:creationId xmlns:a16="http://schemas.microsoft.com/office/drawing/2014/main" id="{F9E76E89-2149-E292-9271-0BB5DB5301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F98ADD-58DF-4505-AE3B-FC3657804737}" type="slidenum">
              <a:rPr lang="en-US" altLang="en-US" smtClean="0">
                <a:latin typeface="Arial" panose="020B0604020202020204" pitchFamily="34" charset="0"/>
                <a:cs typeface="Arial" panose="020B0604020202020204" pitchFamily="34" charset="0"/>
              </a:rPr>
              <a:pPr>
                <a:spcBef>
                  <a:spcPct val="0"/>
                </a:spcBef>
              </a:pPr>
              <a:t>16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44A7621A-253F-1A4C-5C25-65DCD04A4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CB2E72A8-4B17-B091-B5FE-764C8206B1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4EEB17FE-DBA4-5934-F731-A6B19C092D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95BD50C-A833-4082-AC1A-ABD5A00E1EEA}" type="slidenum">
              <a:rPr lang="en-US" altLang="en-US" smtClean="0">
                <a:latin typeface="Arial" panose="020B0604020202020204" pitchFamily="34" charset="0"/>
                <a:cs typeface="Arial" panose="020B0604020202020204" pitchFamily="34" charset="0"/>
              </a:rPr>
              <a:pPr>
                <a:spcBef>
                  <a:spcPct val="0"/>
                </a:spcBef>
              </a:pPr>
              <a:t>17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D8433B7-330E-839D-00F2-192210B08E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7EF7266-906F-4623-91A9-2BDA2EE56156}" type="slidenum">
              <a:rPr lang="en-US" altLang="en-US" smtClean="0">
                <a:latin typeface="Arial" panose="020B0604020202020204" pitchFamily="34" charset="0"/>
                <a:cs typeface="Arial" panose="020B0604020202020204" pitchFamily="34" charset="0"/>
              </a:rPr>
              <a:pPr>
                <a:spcBef>
                  <a:spcPct val="0"/>
                </a:spcBef>
              </a:pPr>
              <a:t>18</a:t>
            </a:fld>
            <a:endParaRPr lang="en-US" altLang="en-US">
              <a:latin typeface="Arial" panose="020B0604020202020204" pitchFamily="34" charset="0"/>
              <a:cs typeface="Arial" panose="020B0604020202020204" pitchFamily="34" charset="0"/>
            </a:endParaRPr>
          </a:p>
        </p:txBody>
      </p:sp>
      <p:sp>
        <p:nvSpPr>
          <p:cNvPr id="51203" name="Rectangle 2">
            <a:extLst>
              <a:ext uri="{FF2B5EF4-FFF2-40B4-BE49-F238E27FC236}">
                <a16:creationId xmlns:a16="http://schemas.microsoft.com/office/drawing/2014/main" id="{32382417-0678-BDA1-7251-7E79B29894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E9500AC7-B0D4-BFC9-C050-A94F6BB0C6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a:p>
            <a:pPr eaLnBrk="1" hangingPunct="1"/>
            <a:endParaRPr lang="en-US"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193379C-BADC-6B10-4045-9B5B53BDB6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2FE765B1-1DEE-F920-00B5-4A55BAA2C6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a:p>
            <a:endParaRPr lang="en-US" altLang="en-US" dirty="0">
              <a:latin typeface="Arial" panose="020B0604020202020204" pitchFamily="34" charset="0"/>
            </a:endParaRPr>
          </a:p>
        </p:txBody>
      </p:sp>
      <p:sp>
        <p:nvSpPr>
          <p:cNvPr id="53252" name="Slide Number Placeholder 3">
            <a:extLst>
              <a:ext uri="{FF2B5EF4-FFF2-40B4-BE49-F238E27FC236}">
                <a16:creationId xmlns:a16="http://schemas.microsoft.com/office/drawing/2014/main" id="{73D3A8B6-B37B-C661-D4D6-8E93DDEA3F3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88A50-7126-4293-8501-86031F9774B8}" type="slidenum">
              <a:rPr lang="en-US" altLang="en-US" smtClean="0">
                <a:latin typeface="Arial" panose="020B0604020202020204" pitchFamily="34" charset="0"/>
                <a:cs typeface="Arial" panose="020B0604020202020204" pitchFamily="34" charset="0"/>
              </a:rPr>
              <a:pPr>
                <a:spcBef>
                  <a:spcPct val="0"/>
                </a:spcBef>
              </a:pPr>
              <a:t>19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55F62A4-B5C0-5ACF-A0B8-F52EDEC7D4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DAB36A8F-4B00-172A-2779-3FC1319B67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Uniform jerseys must comply with all rules listed in 3-4, 3-5 and 3-6 </a:t>
            </a:r>
          </a:p>
          <a:p>
            <a:endParaRPr lang="en-US" altLang="en-US"/>
          </a:p>
          <a:p>
            <a:r>
              <a:rPr lang="en-US" altLang="en-US"/>
              <a:t>Uniform rules are concise and clear regarding what is, and what is not, permissible on the jersey</a:t>
            </a:r>
          </a:p>
          <a:p>
            <a:endParaRPr lang="en-US" altLang="en-US"/>
          </a:p>
          <a:p>
            <a:r>
              <a:rPr lang="en-US" altLang="en-US"/>
              <a:t>Coaches and school administrators must ensure that legal uniforms are being ordered and purchased from manufacturers/distributors</a:t>
            </a:r>
          </a:p>
          <a:p>
            <a:endParaRPr lang="en-US" altLang="en-US"/>
          </a:p>
        </p:txBody>
      </p:sp>
      <p:sp>
        <p:nvSpPr>
          <p:cNvPr id="16388" name="Slide Number Placeholder 3">
            <a:extLst>
              <a:ext uri="{FF2B5EF4-FFF2-40B4-BE49-F238E27FC236}">
                <a16:creationId xmlns:a16="http://schemas.microsoft.com/office/drawing/2014/main" id="{E9C0ACFF-618C-FF24-C905-C0803250B7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04D02A-973A-4EB1-B984-23D47DD26D85}"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52B9885-D6D1-27EC-9A67-242D16538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1489A17-456A-7A99-D6BC-7EA55DFB7FE4}"/>
              </a:ext>
            </a:extLst>
          </p:cNvPr>
          <p:cNvSpPr>
            <a:spLocks noGrp="1"/>
          </p:cNvSpPr>
          <p:nvPr>
            <p:ph type="body" idx="1"/>
          </p:nvPr>
        </p:nvSpPr>
        <p:spPr bwMode="auto"/>
        <p:txBody>
          <a:bodyPr wrap="square" numCol="1" anchor="t" anchorCtr="0" compatLnSpc="1">
            <a:prstTxWarp prst="textNoShape">
              <a:avLst/>
            </a:prstTxWarp>
            <a:normAutofit/>
          </a:bodyPr>
          <a:lstStyle/>
          <a:p>
            <a:pPr eaLnBrk="1" hangingPunct="1"/>
            <a:r>
              <a:rPr lang="en-US" altLang="en-US" dirty="0"/>
              <a:t>D. BACK PANEL</a:t>
            </a:r>
          </a:p>
          <a:p>
            <a:pPr lvl="1" eaLnBrk="1" hangingPunct="1">
              <a:buFont typeface="Wingdings" panose="05000000000000000000" pitchFamily="2" charset="2"/>
              <a:buChar char="§"/>
            </a:pPr>
            <a:r>
              <a:rPr lang="en-US" sz="1800" b="0" i="0" u="none" strike="noStrike" baseline="0" dirty="0">
                <a:solidFill>
                  <a:srgbClr val="000000"/>
                </a:solidFill>
                <a:latin typeface="Segoe UI Semilight" panose="020B0402040204020203" pitchFamily="34" charset="0"/>
              </a:rPr>
              <a:t>There are no color or design restrictions in the corresponding area </a:t>
            </a:r>
            <a:r>
              <a:rPr lang="en-US" sz="1800" b="0" i="0" u="none" strike="noStrike" baseline="0" dirty="0">
                <a:solidFill>
                  <a:srgbClr val="221E1F"/>
                </a:solidFill>
                <a:latin typeface="Segoe UI Semilight" panose="020B0402040204020203" pitchFamily="34" charset="0"/>
              </a:rPr>
              <a:t>– base of the neckline to the shoulder seam – on the back of the team jersey, except for identifying names.</a:t>
            </a:r>
            <a:endParaRPr lang="en-US" altLang="en-US" sz="2300" dirty="0"/>
          </a:p>
          <a:p>
            <a:pPr>
              <a:defRPr/>
            </a:pPr>
            <a:endParaRPr lang="en-US" altLang="en-US" dirty="0">
              <a:latin typeface="Arial" panose="020B0604020202020204" pitchFamily="34" charset="0"/>
            </a:endParaRPr>
          </a:p>
        </p:txBody>
      </p:sp>
      <p:sp>
        <p:nvSpPr>
          <p:cNvPr id="55300" name="Slide Number Placeholder 3">
            <a:extLst>
              <a:ext uri="{FF2B5EF4-FFF2-40B4-BE49-F238E27FC236}">
                <a16:creationId xmlns:a16="http://schemas.microsoft.com/office/drawing/2014/main" id="{5F155844-28CD-55BD-94C3-C059931F47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ED378E-43DC-4E9B-A94C-ABE20284F0C5}" type="slidenum">
              <a:rPr lang="en-US" altLang="en-US" smtClean="0">
                <a:latin typeface="Arial" panose="020B0604020202020204" pitchFamily="34" charset="0"/>
                <a:cs typeface="Arial" panose="020B0604020202020204" pitchFamily="34" charset="0"/>
              </a:rPr>
              <a:pPr>
                <a:spcBef>
                  <a:spcPct val="0"/>
                </a:spcBef>
              </a:pPr>
              <a:t>20</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82D7A145-AEAA-0DF0-EA30-1C651B8A63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4612D96-8B0A-20B5-6A87-2CE5CDD188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a:p>
            <a:endParaRPr lang="en-US" altLang="en-US" dirty="0">
              <a:latin typeface="Arial" panose="020B0604020202020204" pitchFamily="34" charset="0"/>
            </a:endParaRPr>
          </a:p>
        </p:txBody>
      </p:sp>
      <p:sp>
        <p:nvSpPr>
          <p:cNvPr id="57348" name="Slide Number Placeholder 3">
            <a:extLst>
              <a:ext uri="{FF2B5EF4-FFF2-40B4-BE49-F238E27FC236}">
                <a16:creationId xmlns:a16="http://schemas.microsoft.com/office/drawing/2014/main" id="{7D81B80E-8F0F-7A96-EAAC-552A23D8F6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FB3F5D5-E937-4DFF-B2C9-DD219DE62DE1}" type="slidenum">
              <a:rPr lang="en-US" altLang="en-US" smtClean="0">
                <a:latin typeface="Arial" panose="020B0604020202020204" pitchFamily="34" charset="0"/>
                <a:cs typeface="Arial" panose="020B0604020202020204" pitchFamily="34" charset="0"/>
              </a:rPr>
              <a:pPr>
                <a:spcBef>
                  <a:spcPct val="0"/>
                </a:spcBef>
              </a:pPr>
              <a:t>21</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92CFA84-C03C-006B-E8B2-45A32E43F8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DFC48D3-14F4-15EE-7F31-6BB3F3646A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59396" name="Slide Number Placeholder 3">
            <a:extLst>
              <a:ext uri="{FF2B5EF4-FFF2-40B4-BE49-F238E27FC236}">
                <a16:creationId xmlns:a16="http://schemas.microsoft.com/office/drawing/2014/main" id="{5BCDD2A1-B8D1-84A7-FF72-C636423B0F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957944-032C-4409-824C-BC55BE163A7D}" type="slidenum">
              <a:rPr lang="en-US" altLang="en-US" smtClean="0">
                <a:latin typeface="Arial" panose="020B0604020202020204" pitchFamily="34" charset="0"/>
                <a:cs typeface="Arial" panose="020B0604020202020204" pitchFamily="34" charset="0"/>
              </a:rPr>
              <a:pPr>
                <a:spcBef>
                  <a:spcPct val="0"/>
                </a:spcBef>
              </a:pPr>
              <a:t>22</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F7474466-B1FF-F501-0305-4C9E203E10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138E3611-DCFD-46C1-12C0-66BD0337C0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a:p>
            <a:endParaRPr lang="en-US" altLang="en-US" dirty="0">
              <a:latin typeface="Arial" panose="020B0604020202020204" pitchFamily="34" charset="0"/>
            </a:endParaRPr>
          </a:p>
        </p:txBody>
      </p:sp>
      <p:sp>
        <p:nvSpPr>
          <p:cNvPr id="61444" name="Slide Number Placeholder 3">
            <a:extLst>
              <a:ext uri="{FF2B5EF4-FFF2-40B4-BE49-F238E27FC236}">
                <a16:creationId xmlns:a16="http://schemas.microsoft.com/office/drawing/2014/main" id="{7C3DB0BD-23AE-B2EA-6BE3-B1B0330E03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9598C9-2F05-46AA-9C8B-EB72C432363A}" type="slidenum">
              <a:rPr lang="en-US" altLang="en-US" smtClean="0">
                <a:latin typeface="Arial" panose="020B0604020202020204" pitchFamily="34" charset="0"/>
                <a:cs typeface="Arial" panose="020B0604020202020204" pitchFamily="34" charset="0"/>
              </a:rPr>
              <a:pPr>
                <a:spcBef>
                  <a:spcPct val="0"/>
                </a:spcBef>
              </a:pPr>
              <a:t>23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E2C9D707-94F0-A040-8207-86CDEAF1C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55D188AB-F7B7-F4A0-6FEA-C7713E34C1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1200" i="0" u="none" strike="noStrike" baseline="0" dirty="0"/>
              <a:t>NOTES: </a:t>
            </a:r>
          </a:p>
          <a:p>
            <a:pPr marL="171450" indent="-171450">
              <a:buFont typeface="Wingdings" panose="05000000000000000000" pitchFamily="2" charset="2"/>
              <a:buChar char="§"/>
            </a:pPr>
            <a:r>
              <a:rPr lang="en-US" sz="12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pPr marL="171450" indent="-171450">
              <a:buFont typeface="Wingdings" panose="05000000000000000000" pitchFamily="2" charset="2"/>
              <a:buChar char="§"/>
            </a:pPr>
            <a:r>
              <a:rPr lang="en-US" sz="1200" b="0" i="0" u="none" strike="noStrike" baseline="0" dirty="0"/>
              <a:t>The American flag may be worn anywhere on the team jersey provided it does not exceed 2 x 3 inches and does not interfere with the visibility of the player’s number.</a:t>
            </a:r>
            <a:endParaRPr lang="en-US" altLang="en-US" sz="1200" dirty="0"/>
          </a:p>
          <a:p>
            <a:endParaRPr lang="en-US" altLang="en-US" dirty="0">
              <a:latin typeface="Arial" panose="020B0604020202020204" pitchFamily="34" charset="0"/>
            </a:endParaRPr>
          </a:p>
        </p:txBody>
      </p:sp>
      <p:sp>
        <p:nvSpPr>
          <p:cNvPr id="63492" name="Slide Number Placeholder 3">
            <a:extLst>
              <a:ext uri="{FF2B5EF4-FFF2-40B4-BE49-F238E27FC236}">
                <a16:creationId xmlns:a16="http://schemas.microsoft.com/office/drawing/2014/main" id="{8FCB8A15-847B-5C8F-87BF-739FF2CD49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A9537FA-4173-47DA-AE3D-313481E14B6D}" type="slidenum">
              <a:rPr lang="en-US" altLang="en-US" smtClean="0">
                <a:latin typeface="Arial" panose="020B0604020202020204" pitchFamily="34" charset="0"/>
                <a:cs typeface="Arial" panose="020B0604020202020204" pitchFamily="34" charset="0"/>
              </a:rPr>
              <a:pPr>
                <a:spcBef>
                  <a:spcPct val="0"/>
                </a:spcBef>
              </a:pPr>
              <a:t>24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59DEDEE-5CE9-7709-0C2C-8F4613D57D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EE73FE30-3B2E-A122-58B8-531A909D7EE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rPr>
              <a:t>All three views – front, back and side – must be available to determine the legality of any uniform.</a:t>
            </a:r>
          </a:p>
        </p:txBody>
      </p:sp>
      <p:sp>
        <p:nvSpPr>
          <p:cNvPr id="18436" name="Slide Number Placeholder 3">
            <a:extLst>
              <a:ext uri="{FF2B5EF4-FFF2-40B4-BE49-F238E27FC236}">
                <a16:creationId xmlns:a16="http://schemas.microsoft.com/office/drawing/2014/main" id="{A4B68730-C8B2-AAA0-8E83-7139E4784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9B005B3-3E74-4757-BA0C-6EC2F579A150}" type="slidenum">
              <a:rPr lang="en-US" altLang="en-US" smtClean="0">
                <a:latin typeface="Arial" panose="020B0604020202020204" pitchFamily="34" charset="0"/>
                <a:cs typeface="Arial" panose="020B0604020202020204" pitchFamily="34" charset="0"/>
              </a:rPr>
              <a:pPr>
                <a:spcBef>
                  <a:spcPct val="0"/>
                </a:spcBef>
              </a:pPr>
              <a:t>3</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4A79566-8AF2-579E-7A04-CE17B078A8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426B0C86-8A4A-FCE1-CA86-C013528744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p>
          <a:p>
            <a:pPr marL="628650" lvl="1" indent="-171450"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marL="628650" lvl="1" indent="-171450" eaLnBrk="1" hangingPunct="1">
              <a:buFont typeface="Wingdings" panose="05000000000000000000" pitchFamily="2" charset="2"/>
              <a:buChar char="§"/>
            </a:pPr>
            <a:r>
              <a:rPr lang="en-US" altLang="en-US" dirty="0"/>
              <a:t>If gray is a color choice, it must be for the away jersey and must be closer to black at least by 70%. </a:t>
            </a:r>
          </a:p>
          <a:p>
            <a:pPr marL="628650" lvl="1" indent="-171450" eaLnBrk="1" hangingPunct="1">
              <a:buFont typeface="Wingdings" panose="05000000000000000000" pitchFamily="2" charset="2"/>
              <a:buChar char="§"/>
            </a:pPr>
            <a:r>
              <a:rPr lang="en-US" altLang="en-US" dirty="0"/>
              <a:t>Light colors (i.e., yellow or gold) that do not clearly contrast with white are not compliant away uniform colors.</a:t>
            </a:r>
          </a:p>
          <a:p>
            <a:endParaRPr lang="en-US"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854E7BEA-3FD8-21F0-B4A6-81C7B5CE02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7A0D009-D8C8-486D-ABEC-9C3F2B4BEFDF}" type="slidenum">
              <a:rPr lang="en-US" altLang="en-US" smtClean="0">
                <a:latin typeface="Arial" panose="020B0604020202020204" pitchFamily="34" charset="0"/>
                <a:cs typeface="Arial" panose="020B0604020202020204" pitchFamily="34" charset="0"/>
              </a:rPr>
              <a:pPr>
                <a:spcBef>
                  <a:spcPct val="0"/>
                </a:spcBef>
              </a:pPr>
              <a:t>4</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CD7EA86-8DCE-C83E-407F-EDE4B2444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86DD0898-7664-500E-0568-0B21DE82070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Char char="v"/>
            </a:pPr>
            <a:r>
              <a:rPr lang="en-US" altLang="en-US" b="1" u="sng" dirty="0">
                <a:solidFill>
                  <a:srgbClr val="000000"/>
                </a:solidFill>
              </a:rPr>
              <a:t>Comment on Slide</a:t>
            </a:r>
            <a:r>
              <a:rPr lang="en-US" altLang="en-US" b="1" dirty="0">
                <a:solidFill>
                  <a:srgbClr val="000000"/>
                </a:solidFill>
              </a:rPr>
              <a:t>:</a:t>
            </a:r>
            <a:endParaRPr lang="en-US" altLang="en-US" dirty="0">
              <a:solidFill>
                <a:srgbClr val="000000"/>
              </a:solidFill>
            </a:endParaRPr>
          </a:p>
          <a:p>
            <a:pPr eaLnBrk="1" hangingPunct="1">
              <a:buFont typeface="Wingdings" panose="05000000000000000000" pitchFamily="2" charset="2"/>
              <a:buChar char="v"/>
            </a:pPr>
            <a:endParaRPr lang="en-US" altLang="en-US" dirty="0">
              <a:solidFill>
                <a:srgbClr val="000000"/>
              </a:solidFill>
            </a:endParaRPr>
          </a:p>
          <a:p>
            <a:pPr eaLnBrk="1" hangingPunct="1"/>
            <a:r>
              <a:rPr lang="en-US" altLang="en-US" dirty="0"/>
              <a:t>When gray is being used for an away jersey, it cannot go below 70% shading to be considered clearly contrasting from white.</a:t>
            </a:r>
          </a:p>
          <a:p>
            <a:endParaRPr lang="en-US" altLang="en-US" dirty="0"/>
          </a:p>
        </p:txBody>
      </p:sp>
      <p:sp>
        <p:nvSpPr>
          <p:cNvPr id="22532" name="Slide Number Placeholder 3">
            <a:extLst>
              <a:ext uri="{FF2B5EF4-FFF2-40B4-BE49-F238E27FC236}">
                <a16:creationId xmlns:a16="http://schemas.microsoft.com/office/drawing/2014/main" id="{7BFF1619-A9E5-E2BF-5C35-EFF7BBBCD8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DFA5C25-AB11-4FA9-A380-0C1BF44F1C1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93A94FB3-2D8F-5A25-BA20-22BC0EDB6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17C1C284-71E9-8018-245E-8F0E66247C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endParaRPr lang="en-US" altLang="en-US" dirty="0">
              <a:latin typeface="Arial" panose="020B0604020202020204" pitchFamily="34" charset="0"/>
            </a:endParaRPr>
          </a:p>
        </p:txBody>
      </p:sp>
      <p:sp>
        <p:nvSpPr>
          <p:cNvPr id="24580" name="Slide Number Placeholder 3">
            <a:extLst>
              <a:ext uri="{FF2B5EF4-FFF2-40B4-BE49-F238E27FC236}">
                <a16:creationId xmlns:a16="http://schemas.microsoft.com/office/drawing/2014/main" id="{45AB5457-1C11-82DA-0838-20F7834073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853F4A-8932-4AB4-988D-733CFDA11C1F}" type="slidenum">
              <a:rPr lang="en-US" altLang="en-US" smtClean="0">
                <a:latin typeface="Arial" panose="020B0604020202020204" pitchFamily="34" charset="0"/>
                <a:cs typeface="Arial" panose="020B0604020202020204" pitchFamily="34" charset="0"/>
              </a:rPr>
              <a:pPr>
                <a:spcBef>
                  <a:spcPct val="0"/>
                </a:spcBef>
              </a:pPr>
              <a:t>6</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B863578-2F76-D71C-E965-00009A1AFB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3ADEDD01-3DB4-FE26-09BD-2D28976509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altLang="en-US" dirty="0">
              <a:latin typeface="Arial" panose="020B0604020202020204" pitchFamily="34" charset="0"/>
            </a:endParaRPr>
          </a:p>
        </p:txBody>
      </p:sp>
      <p:sp>
        <p:nvSpPr>
          <p:cNvPr id="26628" name="Slide Number Placeholder 3">
            <a:extLst>
              <a:ext uri="{FF2B5EF4-FFF2-40B4-BE49-F238E27FC236}">
                <a16:creationId xmlns:a16="http://schemas.microsoft.com/office/drawing/2014/main" id="{3EE4FFFD-7D98-3E65-BA22-F4CEA48374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E5E062E-89CE-4671-8294-E8B672EAE068}" type="slidenum">
              <a:rPr lang="en-US" altLang="en-US" smtClean="0">
                <a:latin typeface="Arial" panose="020B0604020202020204" pitchFamily="34" charset="0"/>
                <a:cs typeface="Arial" panose="020B0604020202020204" pitchFamily="34" charset="0"/>
              </a:rPr>
              <a:pPr>
                <a:spcBef>
                  <a:spcPct val="0"/>
                </a:spcBef>
              </a:pPr>
              <a:t>7</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CAD13B86-34F1-2D87-479A-968E0817DC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9184438-BAA1-77F7-E70F-ACF45A0A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Rule 3-4-3e.</a:t>
            </a:r>
          </a:p>
          <a:p>
            <a:endParaRPr lang="en-US" altLang="en-US" dirty="0">
              <a:latin typeface="Arial" panose="020B0604020202020204" pitchFamily="34" charset="0"/>
            </a:endParaRPr>
          </a:p>
        </p:txBody>
      </p:sp>
      <p:sp>
        <p:nvSpPr>
          <p:cNvPr id="28676" name="Slide Number Placeholder 3">
            <a:extLst>
              <a:ext uri="{FF2B5EF4-FFF2-40B4-BE49-F238E27FC236}">
                <a16:creationId xmlns:a16="http://schemas.microsoft.com/office/drawing/2014/main" id="{0A2FDF18-F939-92CB-A966-223FC38EF2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EAFE0D-E0B8-474D-B096-F5A65D53CE6B}" type="slidenum">
              <a:rPr lang="en-US" altLang="en-US" smtClean="0">
                <a:latin typeface="Arial" panose="020B0604020202020204" pitchFamily="34" charset="0"/>
                <a:cs typeface="Arial" panose="020B0604020202020204" pitchFamily="34" charset="0"/>
              </a:rPr>
              <a:pPr>
                <a:spcBef>
                  <a:spcPct val="0"/>
                </a:spcBef>
              </a:pPr>
              <a:t>8</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9D580E47-5438-C1D3-A71D-1A6192865A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9004AFF-A1B8-1230-D158-DAF83C68B0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Wingdings" panose="05000000000000000000" pitchFamily="2" charset="2"/>
              <a:buChar char="§"/>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marL="171450" indent="-171450" eaLnBrk="1" hangingPunct="1">
              <a:buFont typeface="Wingdings" panose="05000000000000000000" pitchFamily="2" charset="2"/>
              <a:buChar char="§"/>
              <a:defRPr/>
            </a:pPr>
            <a:r>
              <a:rPr lang="en-US" altLang="en-US" dirty="0"/>
              <a:t>A solid contrasting color with a “shadow” trim of a contrasting color on part of the number not to exceed ½ inch in width and may be used with one ¼-inch border.</a:t>
            </a:r>
          </a:p>
          <a:p>
            <a:r>
              <a:rPr lang="en-US" altLang="en-US" dirty="0"/>
              <a:t>	</a:t>
            </a:r>
          </a:p>
          <a:p>
            <a:endParaRPr lang="en-US" altLang="en-US" dirty="0">
              <a:latin typeface="Arial" panose="020B0604020202020204" pitchFamily="34" charset="0"/>
            </a:endParaRPr>
          </a:p>
        </p:txBody>
      </p:sp>
      <p:sp>
        <p:nvSpPr>
          <p:cNvPr id="30724" name="Slide Number Placeholder 3">
            <a:extLst>
              <a:ext uri="{FF2B5EF4-FFF2-40B4-BE49-F238E27FC236}">
                <a16:creationId xmlns:a16="http://schemas.microsoft.com/office/drawing/2014/main" id="{410FDD1A-820F-6388-305A-7D128ADC74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08BE71-BAAB-42F7-8BCC-04DC7CB0060F}" type="slidenum">
              <a:rPr lang="en-US" altLang="en-US" smtClean="0">
                <a:latin typeface="Arial" panose="020B0604020202020204" pitchFamily="34" charset="0"/>
                <a:cs typeface="Arial" panose="020B0604020202020204" pitchFamily="34" charset="0"/>
              </a:rPr>
              <a:pPr>
                <a:spcBef>
                  <a:spcPct val="0"/>
                </a:spcBef>
              </a:pPr>
              <a:t>9</a:t>
            </a:fld>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dwhitfield@nfhs.org" TargetMode="External"/><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dwhitfield@nfhs.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6">
            <a:extLst>
              <a:ext uri="{FF2B5EF4-FFF2-40B4-BE49-F238E27FC236}">
                <a16:creationId xmlns:a16="http://schemas.microsoft.com/office/drawing/2014/main" id="{05776A87-DE02-4380-BE4E-590E16FBA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0" r="90"/>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E918E462-302D-415E-93C9-9F7D1D1B5B8B}"/>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Rectangle 1">
            <a:extLst>
              <a:ext uri="{FF2B5EF4-FFF2-40B4-BE49-F238E27FC236}">
                <a16:creationId xmlns:a16="http://schemas.microsoft.com/office/drawing/2014/main" id="{FE1AD314-4C5A-4166-9AE6-A5360E8EBDC9}"/>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3"/>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C9F03424-9D1F-8B85-AA1F-6B67ADCEDE0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13" name="Picture 12" descr="A logo with red white and blue stripes&#10;&#10;Description automatically generated">
            <a:extLst>
              <a:ext uri="{FF2B5EF4-FFF2-40B4-BE49-F238E27FC236}">
                <a16:creationId xmlns:a16="http://schemas.microsoft.com/office/drawing/2014/main" id="{C4E4C792-4485-D9D6-A172-90AEEADB59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2596711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descr="A logo with red white and blue stripes&#10;&#10;Description automatically generated">
            <a:extLst>
              <a:ext uri="{FF2B5EF4-FFF2-40B4-BE49-F238E27FC236}">
                <a16:creationId xmlns:a16="http://schemas.microsoft.com/office/drawing/2014/main" id="{0776A861-14CA-2F7C-7E39-BC1A46A247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58585" y="4594503"/>
            <a:ext cx="1506460" cy="2090181"/>
          </a:xfrm>
          <a:prstGeom prst="rect">
            <a:avLst/>
          </a:prstGeom>
        </p:spPr>
      </p:pic>
    </p:spTree>
    <p:extLst>
      <p:ext uri="{BB962C8B-B14F-4D97-AF65-F5344CB8AC3E}">
        <p14:creationId xmlns:p14="http://schemas.microsoft.com/office/powerpoint/2010/main" val="632401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8/22/2024</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porty 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D3DA8BC8-177B-4C4F-B401-F26F429D2170}"/>
              </a:ext>
            </a:extLst>
          </p:cNvPr>
          <p:cNvSpPr>
            <a:spLocks noGrp="1"/>
          </p:cNvSpPr>
          <p:nvPr>
            <p:ph type="subTitle" idx="1"/>
          </p:nvPr>
        </p:nvSpPr>
        <p:spPr>
          <a:xfrm>
            <a:off x="3180080" y="5034279"/>
            <a:ext cx="8829040" cy="1280795"/>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Rectangle 1">
            <a:extLst>
              <a:ext uri="{FF2B5EF4-FFF2-40B4-BE49-F238E27FC236}">
                <a16:creationId xmlns:a16="http://schemas.microsoft.com/office/drawing/2014/main" id="{039A748F-18E0-4EA9-AE27-3644DF0F94B0}"/>
              </a:ext>
            </a:extLst>
          </p:cNvPr>
          <p:cNvSpPr>
            <a:spLocks noChangeArrowheads="1"/>
          </p:cNvSpPr>
          <p:nvPr userDrawn="1"/>
        </p:nvSpPr>
        <p:spPr bwMode="auto">
          <a:xfrm>
            <a:off x="3180079" y="6385453"/>
            <a:ext cx="7726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a:r>
              <a:rPr lang="en-US" sz="800" dirty="0">
                <a:solidFill>
                  <a:srgbClr val="000000"/>
                </a:solidFill>
                <a:effectLst/>
                <a:latin typeface="Calibri" panose="020F0502020204030204" pitchFamily="34" charset="0"/>
                <a:ea typeface="Calibri" panose="020F0502020204030204" pitchFamily="34" charset="0"/>
              </a:rPr>
              <a:t>Copyright© 2024 National Federation of State High School Associations. All Rights Reserved.</a:t>
            </a:r>
            <a:endParaRPr lang="en-US" sz="800" dirty="0">
              <a:effectLst/>
              <a:latin typeface="Calibri" panose="020F0502020204030204" pitchFamily="34" charset="0"/>
              <a:ea typeface="Calibri" panose="020F0502020204030204" pitchFamily="34" charset="0"/>
            </a:endParaRPr>
          </a:p>
          <a:p>
            <a:pPr marL="0" marR="0"/>
            <a:r>
              <a:rPr lang="en-US" sz="800" dirty="0">
                <a:solidFill>
                  <a:srgbClr val="000000"/>
                </a:solidFill>
                <a:effectLst/>
                <a:latin typeface="Calibri" panose="020F0502020204030204" pitchFamily="34" charset="0"/>
                <a:ea typeface="Calibri" panose="020F0502020204030204" pitchFamily="34" charset="0"/>
              </a:rPr>
              <a:t>This copyrighted </a:t>
            </a:r>
            <a:r>
              <a:rPr lang="en-US" sz="800" dirty="0">
                <a:effectLst/>
                <a:latin typeface="Calibri" panose="020F0502020204030204" pitchFamily="34" charset="0"/>
                <a:ea typeface="Calibri" panose="020F0502020204030204" pitchFamily="34" charset="0"/>
              </a:rPr>
              <a:t>power point</a:t>
            </a:r>
            <a:r>
              <a:rPr lang="en-US" sz="800" dirty="0">
                <a:solidFill>
                  <a:srgbClr val="000000"/>
                </a:solidFill>
                <a:effectLst/>
                <a:latin typeface="Calibri" panose="020F0502020204030204" pitchFamily="34" charset="0"/>
                <a:ea typeface="Calibri" panose="020F0502020204030204" pitchFamily="34" charset="0"/>
              </a:rPr>
              <a:t> is presented by the NFHS. </a:t>
            </a:r>
            <a:r>
              <a:rPr lang="en-US" sz="800" dirty="0">
                <a:effectLst/>
                <a:latin typeface="Calibri" panose="020F0502020204030204" pitchFamily="34" charset="0"/>
                <a:ea typeface="Calibri" panose="020F0502020204030204" pitchFamily="34" charset="0"/>
              </a:rPr>
              <a:t>This m</a:t>
            </a:r>
            <a:r>
              <a:rPr lang="en-US" sz="800" dirty="0">
                <a:solidFill>
                  <a:srgbClr val="000000"/>
                </a:solidFill>
                <a:effectLst/>
                <a:latin typeface="Calibri" panose="020F0502020204030204" pitchFamily="34" charset="0"/>
                <a:ea typeface="Calibri" panose="020F0502020204030204" pitchFamily="34" charset="0"/>
              </a:rPr>
              <a:t>aterial shall </a:t>
            </a:r>
            <a:r>
              <a:rPr lang="en-US" sz="800" dirty="0">
                <a:effectLst/>
                <a:latin typeface="Calibri" panose="020F0502020204030204" pitchFamily="34" charset="0"/>
                <a:ea typeface="Calibri" panose="020F0502020204030204" pitchFamily="34" charset="0"/>
              </a:rPr>
              <a:t>only </a:t>
            </a:r>
            <a:r>
              <a:rPr lang="en-US" sz="800" dirty="0">
                <a:solidFill>
                  <a:srgbClr val="000000"/>
                </a:solidFill>
                <a:effectLst/>
                <a:latin typeface="Calibri" panose="020F0502020204030204" pitchFamily="34" charset="0"/>
                <a:ea typeface="Calibri" panose="020F0502020204030204" pitchFamily="34" charset="0"/>
              </a:rPr>
              <a:t>be reproduced or distributed </a:t>
            </a:r>
            <a:r>
              <a:rPr lang="en-US" sz="800" dirty="0">
                <a:effectLst/>
                <a:latin typeface="Calibri" panose="020F0502020204030204" pitchFamily="34" charset="0"/>
                <a:ea typeface="Calibri" panose="020F0502020204030204" pitchFamily="34" charset="0"/>
              </a:rPr>
              <a:t>by member state associations for teaching and training purposes. Distribution to the public is prohibited </a:t>
            </a:r>
            <a:r>
              <a:rPr lang="en-US" sz="800" dirty="0">
                <a:solidFill>
                  <a:srgbClr val="000000"/>
                </a:solidFill>
                <a:effectLst/>
                <a:latin typeface="Calibri" panose="020F0502020204030204" pitchFamily="34" charset="0"/>
                <a:ea typeface="Calibri" panose="020F0502020204030204" pitchFamily="34" charset="0"/>
              </a:rPr>
              <a:t>without </a:t>
            </a:r>
            <a:r>
              <a:rPr lang="en-US" sz="800" dirty="0">
                <a:effectLst/>
                <a:latin typeface="Calibri" panose="020F0502020204030204" pitchFamily="34" charset="0"/>
                <a:ea typeface="Calibri" panose="020F0502020204030204" pitchFamily="34" charset="0"/>
              </a:rPr>
              <a:t>the </a:t>
            </a:r>
            <a:r>
              <a:rPr lang="en-US" sz="800" dirty="0">
                <a:solidFill>
                  <a:srgbClr val="000000"/>
                </a:solidFill>
                <a:effectLst/>
                <a:latin typeface="Calibri" panose="020F0502020204030204" pitchFamily="34" charset="0"/>
                <a:ea typeface="Calibri" panose="020F0502020204030204" pitchFamily="34" charset="0"/>
              </a:rPr>
              <a:t>express written consent from the NFHS.</a:t>
            </a:r>
            <a:r>
              <a:rPr lang="en-US" sz="800" dirty="0">
                <a:effectLst/>
                <a:latin typeface="Calibri" panose="020F0502020204030204" pitchFamily="34" charset="0"/>
                <a:ea typeface="Calibri" panose="020F0502020204030204" pitchFamily="34" charset="0"/>
              </a:rPr>
              <a:t> Please contact Davis Whitfield, COO at </a:t>
            </a:r>
            <a:r>
              <a:rPr lang="en-US" sz="800" u="sng" dirty="0">
                <a:solidFill>
                  <a:srgbClr val="0000FF"/>
                </a:solidFill>
                <a:effectLst/>
                <a:latin typeface="Calibri" panose="020F0502020204030204" pitchFamily="34" charset="0"/>
                <a:ea typeface="Calibri" panose="020F0502020204030204" pitchFamily="34" charset="0"/>
                <a:hlinkClick r:id="rId2"/>
              </a:rPr>
              <a:t>dwhitfield@nfhs.org</a:t>
            </a:r>
            <a:r>
              <a:rPr lang="en-US" sz="800" dirty="0">
                <a:effectLst/>
                <a:latin typeface="Calibri" panose="020F0502020204030204" pitchFamily="34" charset="0"/>
                <a:ea typeface="Calibri" panose="020F0502020204030204" pitchFamily="34" charset="0"/>
              </a:rPr>
              <a:t> with requests.</a:t>
            </a:r>
          </a:p>
        </p:txBody>
      </p:sp>
      <p:pic>
        <p:nvPicPr>
          <p:cNvPr id="3" name="Picture 2" descr="A logo with red and white stripes&#10;&#10;Description automatically generated">
            <a:extLst>
              <a:ext uri="{FF2B5EF4-FFF2-40B4-BE49-F238E27FC236}">
                <a16:creationId xmlns:a16="http://schemas.microsoft.com/office/drawing/2014/main" id="{E292331E-9DC5-D583-B354-17AB8C5AF38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4983" y="4596342"/>
            <a:ext cx="1497836" cy="2081739"/>
          </a:xfrm>
          <a:prstGeom prst="rect">
            <a:avLst/>
          </a:prstGeom>
        </p:spPr>
      </p:pic>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8/22/2024</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8/22/2024</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8/22/2024</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8/22/2024</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8/22/2024</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les Committ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
        <p:nvSpPr>
          <p:cNvPr id="7" name="Picture Placeholder 7">
            <a:extLst>
              <a:ext uri="{FF2B5EF4-FFF2-40B4-BE49-F238E27FC236}">
                <a16:creationId xmlns:a16="http://schemas.microsoft.com/office/drawing/2014/main" id="{41C07A38-3151-4187-A15D-B39250318ED2}"/>
              </a:ext>
            </a:extLst>
          </p:cNvPr>
          <p:cNvSpPr>
            <a:spLocks noGrp="1"/>
          </p:cNvSpPr>
          <p:nvPr>
            <p:ph type="pic" sz="quarter" idx="13"/>
          </p:nvPr>
        </p:nvSpPr>
        <p:spPr>
          <a:xfrm>
            <a:off x="1947390" y="2307986"/>
            <a:ext cx="1051560" cy="1234440"/>
          </a:xfrm>
        </p:spPr>
        <p:txBody>
          <a:bodyPr/>
          <a:lstStyle>
            <a:lvl1pPr>
              <a:defRPr sz="1000"/>
            </a:lvl1pPr>
          </a:lstStyle>
          <a:p>
            <a:r>
              <a:rPr lang="en-US"/>
              <a:t>Click icon to add picture</a:t>
            </a:r>
            <a:endParaRPr lang="en-US" dirty="0"/>
          </a:p>
        </p:txBody>
      </p:sp>
      <p:sp>
        <p:nvSpPr>
          <p:cNvPr id="8" name="Picture Placeholder 7">
            <a:extLst>
              <a:ext uri="{FF2B5EF4-FFF2-40B4-BE49-F238E27FC236}">
                <a16:creationId xmlns:a16="http://schemas.microsoft.com/office/drawing/2014/main" id="{85A6B223-FC34-4A5C-911E-C24D04E7CFFD}"/>
              </a:ext>
            </a:extLst>
          </p:cNvPr>
          <p:cNvSpPr>
            <a:spLocks noGrp="1"/>
          </p:cNvSpPr>
          <p:nvPr>
            <p:ph type="pic" sz="quarter" idx="14"/>
          </p:nvPr>
        </p:nvSpPr>
        <p:spPr>
          <a:xfrm>
            <a:off x="3114674" y="2306767"/>
            <a:ext cx="1051560" cy="1234440"/>
          </a:xfrm>
        </p:spPr>
        <p:txBody>
          <a:bodyPr/>
          <a:lstStyle>
            <a:lvl1pPr>
              <a:defRPr sz="1000"/>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B6E42FB0-6743-491E-88B5-2F35A08BA59B}"/>
              </a:ext>
            </a:extLst>
          </p:cNvPr>
          <p:cNvSpPr>
            <a:spLocks noGrp="1"/>
          </p:cNvSpPr>
          <p:nvPr>
            <p:ph type="pic" sz="quarter" idx="15"/>
          </p:nvPr>
        </p:nvSpPr>
        <p:spPr>
          <a:xfrm>
            <a:off x="4281800" y="2306767"/>
            <a:ext cx="1051560" cy="1234440"/>
          </a:xfrm>
        </p:spPr>
        <p:txBody>
          <a:bodyPr/>
          <a:lstStyle>
            <a:lvl1pPr>
              <a:defRPr sz="1000"/>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DEF4A9DF-3140-4B74-9668-7D7E4EC06F3F}"/>
              </a:ext>
            </a:extLst>
          </p:cNvPr>
          <p:cNvSpPr>
            <a:spLocks noGrp="1"/>
          </p:cNvSpPr>
          <p:nvPr>
            <p:ph type="pic" sz="quarter" idx="16"/>
          </p:nvPr>
        </p:nvSpPr>
        <p:spPr>
          <a:xfrm>
            <a:off x="5448926" y="2306767"/>
            <a:ext cx="1051560" cy="1234440"/>
          </a:xfrm>
        </p:spPr>
        <p:txBody>
          <a:bodyPr/>
          <a:lstStyle>
            <a:lvl1pPr>
              <a:defRPr sz="1000"/>
            </a:lvl1pPr>
          </a:lstStyle>
          <a:p>
            <a:r>
              <a:rPr lang="en-US"/>
              <a:t>Click icon to add picture</a:t>
            </a:r>
            <a:endParaRPr lang="en-US" dirty="0"/>
          </a:p>
        </p:txBody>
      </p:sp>
      <p:sp>
        <p:nvSpPr>
          <p:cNvPr id="11" name="Picture Placeholder 7">
            <a:extLst>
              <a:ext uri="{FF2B5EF4-FFF2-40B4-BE49-F238E27FC236}">
                <a16:creationId xmlns:a16="http://schemas.microsoft.com/office/drawing/2014/main" id="{27BE3ADA-1D25-4285-87C8-580EDAE97CB4}"/>
              </a:ext>
            </a:extLst>
          </p:cNvPr>
          <p:cNvSpPr>
            <a:spLocks noGrp="1"/>
          </p:cNvSpPr>
          <p:nvPr>
            <p:ph type="pic" sz="quarter" idx="17"/>
          </p:nvPr>
        </p:nvSpPr>
        <p:spPr>
          <a:xfrm>
            <a:off x="6609972" y="2306767"/>
            <a:ext cx="1051560" cy="1234440"/>
          </a:xfrm>
        </p:spPr>
        <p:txBody>
          <a:bodyPr/>
          <a:lstStyle>
            <a:lvl1pPr>
              <a:defRPr sz="1000"/>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36931D3C-26F3-4EAD-B49C-F147E5932A09}"/>
              </a:ext>
            </a:extLst>
          </p:cNvPr>
          <p:cNvSpPr>
            <a:spLocks noGrp="1"/>
          </p:cNvSpPr>
          <p:nvPr>
            <p:ph type="pic" sz="quarter" idx="18"/>
          </p:nvPr>
        </p:nvSpPr>
        <p:spPr>
          <a:xfrm>
            <a:off x="7771018" y="2302745"/>
            <a:ext cx="1051560" cy="1234440"/>
          </a:xfrm>
        </p:spPr>
        <p:txBody>
          <a:bodyPr/>
          <a:lstStyle>
            <a:lvl1pPr>
              <a:defRPr sz="1000"/>
            </a:lvl1pPr>
          </a:lstStyle>
          <a:p>
            <a:r>
              <a:rPr lang="en-US"/>
              <a:t>Click icon to add picture</a:t>
            </a:r>
            <a:endParaRPr lang="en-US" dirty="0"/>
          </a:p>
        </p:txBody>
      </p:sp>
      <p:sp>
        <p:nvSpPr>
          <p:cNvPr id="13" name="Picture Placeholder 7">
            <a:extLst>
              <a:ext uri="{FF2B5EF4-FFF2-40B4-BE49-F238E27FC236}">
                <a16:creationId xmlns:a16="http://schemas.microsoft.com/office/drawing/2014/main" id="{0D82E5F0-F99D-4860-9376-386CC243EFC6}"/>
              </a:ext>
            </a:extLst>
          </p:cNvPr>
          <p:cNvSpPr>
            <a:spLocks noGrp="1"/>
          </p:cNvSpPr>
          <p:nvPr>
            <p:ph type="pic" sz="quarter" idx="19"/>
          </p:nvPr>
        </p:nvSpPr>
        <p:spPr>
          <a:xfrm>
            <a:off x="8938146" y="2306767"/>
            <a:ext cx="1051560" cy="1234440"/>
          </a:xfrm>
        </p:spPr>
        <p:txBody>
          <a:bodyPr/>
          <a:lstStyle>
            <a:lvl1pPr>
              <a:defRPr sz="1000"/>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566D4066-CFD0-4992-A303-5EBAB83E73DA}"/>
              </a:ext>
            </a:extLst>
          </p:cNvPr>
          <p:cNvSpPr>
            <a:spLocks noGrp="1"/>
          </p:cNvSpPr>
          <p:nvPr>
            <p:ph type="pic" sz="quarter" idx="20"/>
          </p:nvPr>
        </p:nvSpPr>
        <p:spPr>
          <a:xfrm>
            <a:off x="10119898" y="2302745"/>
            <a:ext cx="1051560" cy="1234440"/>
          </a:xfrm>
        </p:spPr>
        <p:txBody>
          <a:bodyPr/>
          <a:lstStyle>
            <a:lvl1pPr>
              <a:defRPr sz="1000"/>
            </a:lvl1pPr>
          </a:lstStyle>
          <a:p>
            <a:r>
              <a:rPr lang="en-US"/>
              <a:t>Click icon to add picture</a:t>
            </a:r>
            <a:endParaRPr lang="en-US" dirty="0"/>
          </a:p>
        </p:txBody>
      </p:sp>
      <p:sp>
        <p:nvSpPr>
          <p:cNvPr id="15" name="Text Placeholder 42">
            <a:extLst>
              <a:ext uri="{FF2B5EF4-FFF2-40B4-BE49-F238E27FC236}">
                <a16:creationId xmlns:a16="http://schemas.microsoft.com/office/drawing/2014/main" id="{EE53C0DE-A22A-482A-B0B4-ADCA2DB7C789}"/>
              </a:ext>
            </a:extLst>
          </p:cNvPr>
          <p:cNvSpPr>
            <a:spLocks noGrp="1"/>
          </p:cNvSpPr>
          <p:nvPr>
            <p:ph type="body" sz="quarter" idx="21" hasCustomPrompt="1"/>
          </p:nvPr>
        </p:nvSpPr>
        <p:spPr>
          <a:xfrm>
            <a:off x="1948025" y="357998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6" name="Text Placeholder 42">
            <a:extLst>
              <a:ext uri="{FF2B5EF4-FFF2-40B4-BE49-F238E27FC236}">
                <a16:creationId xmlns:a16="http://schemas.microsoft.com/office/drawing/2014/main" id="{EA59132B-839F-4B3E-898F-4B55B3E3B485}"/>
              </a:ext>
            </a:extLst>
          </p:cNvPr>
          <p:cNvSpPr>
            <a:spLocks noGrp="1"/>
          </p:cNvSpPr>
          <p:nvPr>
            <p:ph type="body" sz="quarter" idx="22" hasCustomPrompt="1"/>
          </p:nvPr>
        </p:nvSpPr>
        <p:spPr>
          <a:xfrm>
            <a:off x="3114674"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7" name="Text Placeholder 42">
            <a:extLst>
              <a:ext uri="{FF2B5EF4-FFF2-40B4-BE49-F238E27FC236}">
                <a16:creationId xmlns:a16="http://schemas.microsoft.com/office/drawing/2014/main" id="{C88C9F07-DD7E-46CC-911A-F1572284E288}"/>
              </a:ext>
            </a:extLst>
          </p:cNvPr>
          <p:cNvSpPr>
            <a:spLocks noGrp="1"/>
          </p:cNvSpPr>
          <p:nvPr>
            <p:ph type="body" sz="quarter" idx="23" hasCustomPrompt="1"/>
          </p:nvPr>
        </p:nvSpPr>
        <p:spPr>
          <a:xfrm>
            <a:off x="4285915"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8" name="Text Placeholder 42">
            <a:extLst>
              <a:ext uri="{FF2B5EF4-FFF2-40B4-BE49-F238E27FC236}">
                <a16:creationId xmlns:a16="http://schemas.microsoft.com/office/drawing/2014/main" id="{CEA7308F-DCC7-4ECB-B924-E08C5C48A42B}"/>
              </a:ext>
            </a:extLst>
          </p:cNvPr>
          <p:cNvSpPr>
            <a:spLocks noGrp="1"/>
          </p:cNvSpPr>
          <p:nvPr>
            <p:ph type="body" sz="quarter" idx="24" hasCustomPrompt="1"/>
          </p:nvPr>
        </p:nvSpPr>
        <p:spPr>
          <a:xfrm>
            <a:off x="5449561" y="3577502"/>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19" name="Text Placeholder 42">
            <a:extLst>
              <a:ext uri="{FF2B5EF4-FFF2-40B4-BE49-F238E27FC236}">
                <a16:creationId xmlns:a16="http://schemas.microsoft.com/office/drawing/2014/main" id="{C716AE63-04E1-4B07-A751-52DF5E81ECE5}"/>
              </a:ext>
            </a:extLst>
          </p:cNvPr>
          <p:cNvSpPr>
            <a:spLocks noGrp="1"/>
          </p:cNvSpPr>
          <p:nvPr>
            <p:ph type="body" sz="quarter" idx="25" hasCustomPrompt="1"/>
          </p:nvPr>
        </p:nvSpPr>
        <p:spPr>
          <a:xfrm>
            <a:off x="6609972"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0" name="Text Placeholder 42">
            <a:extLst>
              <a:ext uri="{FF2B5EF4-FFF2-40B4-BE49-F238E27FC236}">
                <a16:creationId xmlns:a16="http://schemas.microsoft.com/office/drawing/2014/main" id="{8E7D6D53-8B11-4FEF-A375-31FF1D90AC91}"/>
              </a:ext>
            </a:extLst>
          </p:cNvPr>
          <p:cNvSpPr>
            <a:spLocks noGrp="1"/>
          </p:cNvSpPr>
          <p:nvPr>
            <p:ph type="body" sz="quarter" idx="26" hasCustomPrompt="1"/>
          </p:nvPr>
        </p:nvSpPr>
        <p:spPr>
          <a:xfrm>
            <a:off x="7771653"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1" name="Text Placeholder 42">
            <a:extLst>
              <a:ext uri="{FF2B5EF4-FFF2-40B4-BE49-F238E27FC236}">
                <a16:creationId xmlns:a16="http://schemas.microsoft.com/office/drawing/2014/main" id="{6A34A385-80F7-4E38-83B4-9C6E0F545D95}"/>
              </a:ext>
            </a:extLst>
          </p:cNvPr>
          <p:cNvSpPr>
            <a:spLocks noGrp="1"/>
          </p:cNvSpPr>
          <p:nvPr>
            <p:ph type="body" sz="quarter" idx="27" hasCustomPrompt="1"/>
          </p:nvPr>
        </p:nvSpPr>
        <p:spPr>
          <a:xfrm>
            <a:off x="8941331"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2" name="Text Placeholder 42">
            <a:extLst>
              <a:ext uri="{FF2B5EF4-FFF2-40B4-BE49-F238E27FC236}">
                <a16:creationId xmlns:a16="http://schemas.microsoft.com/office/drawing/2014/main" id="{C229CF8C-7E87-4CBD-985F-B237315EC3A7}"/>
              </a:ext>
            </a:extLst>
          </p:cNvPr>
          <p:cNvSpPr>
            <a:spLocks noGrp="1"/>
          </p:cNvSpPr>
          <p:nvPr>
            <p:ph type="body" sz="quarter" idx="28" hasCustomPrompt="1"/>
          </p:nvPr>
        </p:nvSpPr>
        <p:spPr>
          <a:xfrm>
            <a:off x="10125034" y="3577501"/>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23" name="Picture Placeholder 7">
            <a:extLst>
              <a:ext uri="{FF2B5EF4-FFF2-40B4-BE49-F238E27FC236}">
                <a16:creationId xmlns:a16="http://schemas.microsoft.com/office/drawing/2014/main" id="{989CDF29-1BB9-4721-8D9B-D7470ACE0B65}"/>
              </a:ext>
            </a:extLst>
          </p:cNvPr>
          <p:cNvSpPr>
            <a:spLocks noGrp="1"/>
          </p:cNvSpPr>
          <p:nvPr>
            <p:ph type="pic" sz="quarter" idx="29"/>
          </p:nvPr>
        </p:nvSpPr>
        <p:spPr>
          <a:xfrm>
            <a:off x="1947390" y="4268640"/>
            <a:ext cx="1051560" cy="1234440"/>
          </a:xfrm>
        </p:spPr>
        <p:txBody>
          <a:bodyPr/>
          <a:lstStyle>
            <a:lvl1pPr>
              <a:defRPr sz="1000"/>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2347026D-61DA-44B9-9A3F-09D4D5961E71}"/>
              </a:ext>
            </a:extLst>
          </p:cNvPr>
          <p:cNvSpPr>
            <a:spLocks noGrp="1"/>
          </p:cNvSpPr>
          <p:nvPr>
            <p:ph type="pic" sz="quarter" idx="30"/>
          </p:nvPr>
        </p:nvSpPr>
        <p:spPr>
          <a:xfrm>
            <a:off x="3114674" y="4267421"/>
            <a:ext cx="1051560" cy="1234440"/>
          </a:xfrm>
        </p:spPr>
        <p:txBody>
          <a:bodyPr/>
          <a:lstStyle>
            <a:lvl1pPr>
              <a:defRPr sz="1000"/>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D8AD73F0-C0B1-441D-B728-3212A9CC19BE}"/>
              </a:ext>
            </a:extLst>
          </p:cNvPr>
          <p:cNvSpPr>
            <a:spLocks noGrp="1"/>
          </p:cNvSpPr>
          <p:nvPr>
            <p:ph type="pic" sz="quarter" idx="31"/>
          </p:nvPr>
        </p:nvSpPr>
        <p:spPr>
          <a:xfrm>
            <a:off x="4281800" y="4267421"/>
            <a:ext cx="1051560" cy="1234440"/>
          </a:xfrm>
        </p:spPr>
        <p:txBody>
          <a:bodyPr/>
          <a:lstStyle>
            <a:lvl1pPr>
              <a:defRPr sz="1000"/>
            </a:lvl1pPr>
          </a:lstStyle>
          <a:p>
            <a:r>
              <a:rPr lang="en-US"/>
              <a:t>Click icon to add picture</a:t>
            </a:r>
            <a:endParaRPr lang="en-US" dirty="0"/>
          </a:p>
        </p:txBody>
      </p:sp>
      <p:sp>
        <p:nvSpPr>
          <p:cNvPr id="26" name="Picture Placeholder 7">
            <a:extLst>
              <a:ext uri="{FF2B5EF4-FFF2-40B4-BE49-F238E27FC236}">
                <a16:creationId xmlns:a16="http://schemas.microsoft.com/office/drawing/2014/main" id="{0EF512FE-C5A5-4B7E-BBC6-0DB50E8B3572}"/>
              </a:ext>
            </a:extLst>
          </p:cNvPr>
          <p:cNvSpPr>
            <a:spLocks noGrp="1"/>
          </p:cNvSpPr>
          <p:nvPr>
            <p:ph type="pic" sz="quarter" idx="32"/>
          </p:nvPr>
        </p:nvSpPr>
        <p:spPr>
          <a:xfrm>
            <a:off x="5448926" y="4267421"/>
            <a:ext cx="1051560" cy="1234440"/>
          </a:xfrm>
        </p:spPr>
        <p:txBody>
          <a:bodyPr/>
          <a:lstStyle>
            <a:lvl1pPr>
              <a:defRPr sz="1000"/>
            </a:lvl1pPr>
          </a:lstStyle>
          <a:p>
            <a:r>
              <a:rPr lang="en-US"/>
              <a:t>Click icon to add picture</a:t>
            </a:r>
            <a:endParaRPr lang="en-US" dirty="0"/>
          </a:p>
        </p:txBody>
      </p:sp>
      <p:sp>
        <p:nvSpPr>
          <p:cNvPr id="27" name="Picture Placeholder 7">
            <a:extLst>
              <a:ext uri="{FF2B5EF4-FFF2-40B4-BE49-F238E27FC236}">
                <a16:creationId xmlns:a16="http://schemas.microsoft.com/office/drawing/2014/main" id="{2F9138E5-166F-497A-A9E3-22F5BEEA378F}"/>
              </a:ext>
            </a:extLst>
          </p:cNvPr>
          <p:cNvSpPr>
            <a:spLocks noGrp="1"/>
          </p:cNvSpPr>
          <p:nvPr>
            <p:ph type="pic" sz="quarter" idx="33"/>
          </p:nvPr>
        </p:nvSpPr>
        <p:spPr>
          <a:xfrm>
            <a:off x="6609972" y="4267421"/>
            <a:ext cx="1051560" cy="1234440"/>
          </a:xfrm>
        </p:spPr>
        <p:txBody>
          <a:bodyPr/>
          <a:lstStyle>
            <a:lvl1pPr>
              <a:defRPr sz="1000"/>
            </a:lvl1pPr>
          </a:lstStyle>
          <a:p>
            <a:r>
              <a:rPr lang="en-US"/>
              <a:t>Click icon to add picture</a:t>
            </a:r>
            <a:endParaRPr lang="en-US" dirty="0"/>
          </a:p>
        </p:txBody>
      </p:sp>
      <p:sp>
        <p:nvSpPr>
          <p:cNvPr id="28" name="Picture Placeholder 7">
            <a:extLst>
              <a:ext uri="{FF2B5EF4-FFF2-40B4-BE49-F238E27FC236}">
                <a16:creationId xmlns:a16="http://schemas.microsoft.com/office/drawing/2014/main" id="{AFEA0467-1196-46F4-B8BB-F984286AFE74}"/>
              </a:ext>
            </a:extLst>
          </p:cNvPr>
          <p:cNvSpPr>
            <a:spLocks noGrp="1"/>
          </p:cNvSpPr>
          <p:nvPr>
            <p:ph type="pic" sz="quarter" idx="34"/>
          </p:nvPr>
        </p:nvSpPr>
        <p:spPr>
          <a:xfrm>
            <a:off x="7771018" y="4263399"/>
            <a:ext cx="1051560" cy="1234440"/>
          </a:xfrm>
        </p:spPr>
        <p:txBody>
          <a:bodyPr/>
          <a:lstStyle>
            <a:lvl1pPr>
              <a:defRPr sz="1000"/>
            </a:lvl1pPr>
          </a:lstStyle>
          <a:p>
            <a:r>
              <a:rPr lang="en-US"/>
              <a:t>Click icon to add picture</a:t>
            </a:r>
            <a:endParaRPr lang="en-US" dirty="0"/>
          </a:p>
        </p:txBody>
      </p:sp>
      <p:sp>
        <p:nvSpPr>
          <p:cNvPr id="29" name="Picture Placeholder 7">
            <a:extLst>
              <a:ext uri="{FF2B5EF4-FFF2-40B4-BE49-F238E27FC236}">
                <a16:creationId xmlns:a16="http://schemas.microsoft.com/office/drawing/2014/main" id="{138BEDD8-9F32-4A60-AC2E-3DB025622685}"/>
              </a:ext>
            </a:extLst>
          </p:cNvPr>
          <p:cNvSpPr>
            <a:spLocks noGrp="1"/>
          </p:cNvSpPr>
          <p:nvPr>
            <p:ph type="pic" sz="quarter" idx="35"/>
          </p:nvPr>
        </p:nvSpPr>
        <p:spPr>
          <a:xfrm>
            <a:off x="8938146" y="4267421"/>
            <a:ext cx="1051560" cy="1234440"/>
          </a:xfrm>
        </p:spPr>
        <p:txBody>
          <a:bodyPr/>
          <a:lstStyle>
            <a:lvl1pPr>
              <a:defRPr sz="1000"/>
            </a:lvl1pPr>
          </a:lstStyle>
          <a:p>
            <a:r>
              <a:rPr lang="en-US"/>
              <a:t>Click icon to add picture</a:t>
            </a:r>
            <a:endParaRPr lang="en-US" dirty="0"/>
          </a:p>
        </p:txBody>
      </p:sp>
      <p:sp>
        <p:nvSpPr>
          <p:cNvPr id="30" name="Picture Placeholder 7">
            <a:extLst>
              <a:ext uri="{FF2B5EF4-FFF2-40B4-BE49-F238E27FC236}">
                <a16:creationId xmlns:a16="http://schemas.microsoft.com/office/drawing/2014/main" id="{E9EE57F2-64F3-4064-90D9-BB619B81FAF6}"/>
              </a:ext>
            </a:extLst>
          </p:cNvPr>
          <p:cNvSpPr>
            <a:spLocks noGrp="1"/>
          </p:cNvSpPr>
          <p:nvPr>
            <p:ph type="pic" sz="quarter" idx="36"/>
          </p:nvPr>
        </p:nvSpPr>
        <p:spPr>
          <a:xfrm>
            <a:off x="10119898" y="4263399"/>
            <a:ext cx="1051560" cy="1234440"/>
          </a:xfrm>
        </p:spPr>
        <p:txBody>
          <a:bodyPr/>
          <a:lstStyle>
            <a:lvl1pPr>
              <a:defRPr sz="1000"/>
            </a:lvl1pPr>
          </a:lstStyle>
          <a:p>
            <a:r>
              <a:rPr lang="en-US"/>
              <a:t>Click icon to add picture</a:t>
            </a:r>
            <a:endParaRPr lang="en-US" dirty="0"/>
          </a:p>
        </p:txBody>
      </p:sp>
      <p:sp>
        <p:nvSpPr>
          <p:cNvPr id="31" name="Text Placeholder 42">
            <a:extLst>
              <a:ext uri="{FF2B5EF4-FFF2-40B4-BE49-F238E27FC236}">
                <a16:creationId xmlns:a16="http://schemas.microsoft.com/office/drawing/2014/main" id="{2D951F0E-28FA-4EE0-8CCF-6CA2A4A4951F}"/>
              </a:ext>
            </a:extLst>
          </p:cNvPr>
          <p:cNvSpPr>
            <a:spLocks noGrp="1"/>
          </p:cNvSpPr>
          <p:nvPr>
            <p:ph type="body" sz="quarter" idx="37" hasCustomPrompt="1"/>
          </p:nvPr>
        </p:nvSpPr>
        <p:spPr>
          <a:xfrm>
            <a:off x="1948025" y="554063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2" name="Text Placeholder 42">
            <a:extLst>
              <a:ext uri="{FF2B5EF4-FFF2-40B4-BE49-F238E27FC236}">
                <a16:creationId xmlns:a16="http://schemas.microsoft.com/office/drawing/2014/main" id="{5DD9C78E-C4E3-45C5-919F-A43410472F30}"/>
              </a:ext>
            </a:extLst>
          </p:cNvPr>
          <p:cNvSpPr>
            <a:spLocks noGrp="1"/>
          </p:cNvSpPr>
          <p:nvPr>
            <p:ph type="body" sz="quarter" idx="38" hasCustomPrompt="1"/>
          </p:nvPr>
        </p:nvSpPr>
        <p:spPr>
          <a:xfrm>
            <a:off x="3114674"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3" name="Text Placeholder 42">
            <a:extLst>
              <a:ext uri="{FF2B5EF4-FFF2-40B4-BE49-F238E27FC236}">
                <a16:creationId xmlns:a16="http://schemas.microsoft.com/office/drawing/2014/main" id="{DF1AD41A-C060-4D57-B29D-6B92461A31BA}"/>
              </a:ext>
            </a:extLst>
          </p:cNvPr>
          <p:cNvSpPr>
            <a:spLocks noGrp="1"/>
          </p:cNvSpPr>
          <p:nvPr>
            <p:ph type="body" sz="quarter" idx="39" hasCustomPrompt="1"/>
          </p:nvPr>
        </p:nvSpPr>
        <p:spPr>
          <a:xfrm>
            <a:off x="4285915"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4" name="Text Placeholder 42">
            <a:extLst>
              <a:ext uri="{FF2B5EF4-FFF2-40B4-BE49-F238E27FC236}">
                <a16:creationId xmlns:a16="http://schemas.microsoft.com/office/drawing/2014/main" id="{A8F0E0B1-302C-4071-960A-C0DE79FC4CAB}"/>
              </a:ext>
            </a:extLst>
          </p:cNvPr>
          <p:cNvSpPr>
            <a:spLocks noGrp="1"/>
          </p:cNvSpPr>
          <p:nvPr>
            <p:ph type="body" sz="quarter" idx="40" hasCustomPrompt="1"/>
          </p:nvPr>
        </p:nvSpPr>
        <p:spPr>
          <a:xfrm>
            <a:off x="5449561" y="5538156"/>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5" name="Text Placeholder 42">
            <a:extLst>
              <a:ext uri="{FF2B5EF4-FFF2-40B4-BE49-F238E27FC236}">
                <a16:creationId xmlns:a16="http://schemas.microsoft.com/office/drawing/2014/main" id="{5AFBD3CE-73A5-4367-95F8-2860FC9DDA36}"/>
              </a:ext>
            </a:extLst>
          </p:cNvPr>
          <p:cNvSpPr>
            <a:spLocks noGrp="1"/>
          </p:cNvSpPr>
          <p:nvPr>
            <p:ph type="body" sz="quarter" idx="41" hasCustomPrompt="1"/>
          </p:nvPr>
        </p:nvSpPr>
        <p:spPr>
          <a:xfrm>
            <a:off x="6609972"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6" name="Text Placeholder 42">
            <a:extLst>
              <a:ext uri="{FF2B5EF4-FFF2-40B4-BE49-F238E27FC236}">
                <a16:creationId xmlns:a16="http://schemas.microsoft.com/office/drawing/2014/main" id="{8610F160-E744-40E4-B3B5-B7520962F8B1}"/>
              </a:ext>
            </a:extLst>
          </p:cNvPr>
          <p:cNvSpPr>
            <a:spLocks noGrp="1"/>
          </p:cNvSpPr>
          <p:nvPr>
            <p:ph type="body" sz="quarter" idx="42" hasCustomPrompt="1"/>
          </p:nvPr>
        </p:nvSpPr>
        <p:spPr>
          <a:xfrm>
            <a:off x="7771653"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7" name="Text Placeholder 42">
            <a:extLst>
              <a:ext uri="{FF2B5EF4-FFF2-40B4-BE49-F238E27FC236}">
                <a16:creationId xmlns:a16="http://schemas.microsoft.com/office/drawing/2014/main" id="{E25E431A-9D99-4E9A-B4B7-AEB45B18FDE6}"/>
              </a:ext>
            </a:extLst>
          </p:cNvPr>
          <p:cNvSpPr>
            <a:spLocks noGrp="1"/>
          </p:cNvSpPr>
          <p:nvPr>
            <p:ph type="body" sz="quarter" idx="43" hasCustomPrompt="1"/>
          </p:nvPr>
        </p:nvSpPr>
        <p:spPr>
          <a:xfrm>
            <a:off x="8941331"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
        <p:nvSpPr>
          <p:cNvPr id="38" name="Text Placeholder 42">
            <a:extLst>
              <a:ext uri="{FF2B5EF4-FFF2-40B4-BE49-F238E27FC236}">
                <a16:creationId xmlns:a16="http://schemas.microsoft.com/office/drawing/2014/main" id="{A9DF5626-9975-4E47-92F1-447C1ED4529E}"/>
              </a:ext>
            </a:extLst>
          </p:cNvPr>
          <p:cNvSpPr>
            <a:spLocks noGrp="1"/>
          </p:cNvSpPr>
          <p:nvPr>
            <p:ph type="body" sz="quarter" idx="44" hasCustomPrompt="1"/>
          </p:nvPr>
        </p:nvSpPr>
        <p:spPr>
          <a:xfrm>
            <a:off x="10125034" y="5538155"/>
            <a:ext cx="1050925" cy="461963"/>
          </a:xfrm>
          <a:solidFill>
            <a:schemeClr val="bg1">
              <a:lumMod val="95000"/>
            </a:schemeClr>
          </a:solidFill>
        </p:spPr>
        <p:txBody>
          <a:bodyPr/>
          <a:lstStyle>
            <a:lvl1pPr marL="0" indent="0" algn="ctr">
              <a:buFontTx/>
              <a:buNone/>
              <a:defRPr sz="800"/>
            </a:lvl1pPr>
          </a:lstStyle>
          <a:p>
            <a:pPr lvl="0"/>
            <a:r>
              <a:rPr lang="en-US" dirty="0"/>
              <a:t>Click to edit Name</a:t>
            </a:r>
            <a:br>
              <a:rPr lang="en-US" dirty="0"/>
            </a:br>
            <a:r>
              <a:rPr lang="en-US" dirty="0"/>
              <a:t>City, State</a:t>
            </a:r>
            <a:br>
              <a:rPr lang="en-US" dirty="0"/>
            </a:br>
            <a:r>
              <a:rPr lang="en-US" dirty="0"/>
              <a:t>Section – Year</a:t>
            </a:r>
          </a:p>
        </p:txBody>
      </p:sp>
    </p:spTree>
    <p:extLst>
      <p:ext uri="{BB962C8B-B14F-4D97-AF65-F5344CB8AC3E}">
        <p14:creationId xmlns:p14="http://schemas.microsoft.com/office/powerpoint/2010/main" val="4230398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8/22/2024</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5" name="Picture 14" descr="A red white and blue logo&#10;&#10;Description automatically generated">
            <a:extLst>
              <a:ext uri="{FF2B5EF4-FFF2-40B4-BE49-F238E27FC236}">
                <a16:creationId xmlns:a16="http://schemas.microsoft.com/office/drawing/2014/main" id="{69BDF467-28B7-8020-A0BF-38F2EBB9256F}"/>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7203" y="5764266"/>
            <a:ext cx="1682547" cy="813823"/>
          </a:xfrm>
          <a:prstGeom prst="rect">
            <a:avLst/>
          </a:prstGeom>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30" r:id="rId9"/>
    <p:sldLayoutId id="2147483825" r:id="rId10"/>
    <p:sldLayoutId id="2147483826" r:id="rId11"/>
    <p:sldLayoutId id="2147483827" r:id="rId12"/>
    <p:sldLayoutId id="2147483828" r:id="rId13"/>
    <p:sldLayoutId id="2147483829" r:id="rId14"/>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p:txBody>
          <a:bodyPr/>
          <a:lstStyle/>
          <a:p>
            <a:r>
              <a:rPr lang="en-US" dirty="0"/>
              <a:t>NFHS Basketball Legal Uniforms</a:t>
            </a:r>
          </a:p>
        </p:txBody>
      </p:sp>
      <p:sp>
        <p:nvSpPr>
          <p:cNvPr id="4" name="Subtitle 3">
            <a:extLst>
              <a:ext uri="{FF2B5EF4-FFF2-40B4-BE49-F238E27FC236}">
                <a16:creationId xmlns:a16="http://schemas.microsoft.com/office/drawing/2014/main" id="{5446AC9A-1F48-4526-9DD1-AB4700D03743}"/>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Basketball Uniforms front PPT.jpg">
            <a:extLst>
              <a:ext uri="{FF2B5EF4-FFF2-40B4-BE49-F238E27FC236}">
                <a16:creationId xmlns:a16="http://schemas.microsoft.com/office/drawing/2014/main" id="{227CBD92-05F1-9DF4-15C1-2EC0173CF1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290763"/>
            <a:ext cx="24003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3F6F76FF-ADCE-4FE0-9DDB-0B407FE4A45D}"/>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31748" name="Rectangle 3">
            <a:extLst>
              <a:ext uri="{FF2B5EF4-FFF2-40B4-BE49-F238E27FC236}">
                <a16:creationId xmlns:a16="http://schemas.microsoft.com/office/drawing/2014/main" id="{0CC69220-08E6-2E5E-560E-E40530B44E71}"/>
              </a:ext>
            </a:extLst>
          </p:cNvPr>
          <p:cNvSpPr>
            <a:spLocks noGrp="1" noChangeArrowheads="1"/>
          </p:cNvSpPr>
          <p:nvPr>
            <p:ph idx="1"/>
          </p:nvPr>
        </p:nvSpPr>
        <p:spPr>
          <a:xfrm>
            <a:off x="5492749" y="1989138"/>
            <a:ext cx="6475413"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sz="2600" b="0" i="0" u="none" strike="noStrike" baseline="0" dirty="0"/>
              <a:t>Lettering with school name, school’s nickname, school logo name, and/or abbreviation of the official school may be placed on the front of the jersey. </a:t>
            </a:r>
          </a:p>
          <a:p>
            <a:pPr lvl="1">
              <a:buFont typeface="Wingdings" panose="05000000000000000000" pitchFamily="2" charset="2"/>
              <a:buChar char="§"/>
            </a:pPr>
            <a:r>
              <a:rPr lang="en-US" sz="2600" b="0" i="0" u="none" strike="noStrike" baseline="0" dirty="0"/>
              <a:t>Lettering must be placed horizontally and may be arched. Names may also be on multiple lines. </a:t>
            </a:r>
            <a:endParaRPr lang="en-US" altLang="en-US" sz="2600" dirty="0"/>
          </a:p>
        </p:txBody>
      </p:sp>
      <p:sp>
        <p:nvSpPr>
          <p:cNvPr id="2" name="Footer Placeholder 1">
            <a:extLst>
              <a:ext uri="{FF2B5EF4-FFF2-40B4-BE49-F238E27FC236}">
                <a16:creationId xmlns:a16="http://schemas.microsoft.com/office/drawing/2014/main" id="{DD6796F0-4294-F042-CD57-8E9231D4FF5B}"/>
              </a:ext>
            </a:extLst>
          </p:cNvPr>
          <p:cNvSpPr>
            <a:spLocks noGrp="1"/>
          </p:cNvSpPr>
          <p:nvPr>
            <p:ph type="ftr" sz="quarter" idx="11"/>
          </p:nvPr>
        </p:nvSpPr>
        <p:spPr/>
        <p:txBody>
          <a:bodyPr/>
          <a:lstStyle/>
          <a:p>
            <a:pPr>
              <a:defRPr/>
            </a:pPr>
            <a:r>
              <a:rPr lang="en-US"/>
              <a:t>www.nfhs.org</a:t>
            </a:r>
          </a:p>
        </p:txBody>
      </p:sp>
      <p:sp>
        <p:nvSpPr>
          <p:cNvPr id="31749" name="Text Box 9">
            <a:extLst>
              <a:ext uri="{FF2B5EF4-FFF2-40B4-BE49-F238E27FC236}">
                <a16:creationId xmlns:a16="http://schemas.microsoft.com/office/drawing/2014/main" id="{0FB1ED0D-24A1-3682-4E54-A62BC36B40C8}"/>
              </a:ext>
            </a:extLst>
          </p:cNvPr>
          <p:cNvSpPr txBox="1">
            <a:spLocks noChangeArrowheads="1"/>
          </p:cNvSpPr>
          <p:nvPr/>
        </p:nvSpPr>
        <p:spPr bwMode="auto">
          <a:xfrm>
            <a:off x="3092450" y="3154363"/>
            <a:ext cx="1582738"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None/>
            </a:pPr>
            <a:r>
              <a:rPr lang="en-US" altLang="en-US" sz="1050" dirty="0">
                <a:solidFill>
                  <a:srgbClr val="000000"/>
                </a:solidFill>
                <a:latin typeface="Arial" panose="020B0604020202020204" pitchFamily="34" charset="0"/>
              </a:rPr>
              <a:t>High School Name or Mascot/Logo Image</a:t>
            </a:r>
          </a:p>
          <a:p>
            <a:pPr algn="ctr" eaLnBrk="1" hangingPunct="1">
              <a:spcBef>
                <a:spcPct val="50000"/>
              </a:spcBef>
              <a:buFontTx/>
              <a:buNone/>
            </a:pPr>
            <a:endParaRPr lang="en-US" altLang="en-US" sz="1200" b="1" dirty="0">
              <a:latin typeface="Arial" panose="020B0604020202020204" pitchFamily="34" charset="0"/>
            </a:endParaRPr>
          </a:p>
        </p:txBody>
      </p:sp>
      <p:sp>
        <p:nvSpPr>
          <p:cNvPr id="31750" name="Text Box 10">
            <a:extLst>
              <a:ext uri="{FF2B5EF4-FFF2-40B4-BE49-F238E27FC236}">
                <a16:creationId xmlns:a16="http://schemas.microsoft.com/office/drawing/2014/main" id="{11EB0028-77AF-30E1-F5D5-540BABACDCF0}"/>
              </a:ext>
            </a:extLst>
          </p:cNvPr>
          <p:cNvSpPr txBox="1">
            <a:spLocks noChangeArrowheads="1"/>
          </p:cNvSpPr>
          <p:nvPr/>
        </p:nvSpPr>
        <p:spPr bwMode="auto">
          <a:xfrm>
            <a:off x="3402806" y="3390641"/>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234" name="Rectangle 18">
            <a:extLst>
              <a:ext uri="{FF2B5EF4-FFF2-40B4-BE49-F238E27FC236}">
                <a16:creationId xmlns:a16="http://schemas.microsoft.com/office/drawing/2014/main" id="{87C4B38F-EE24-DFDE-E691-ED095E560A1D}"/>
              </a:ext>
            </a:extLst>
          </p:cNvPr>
          <p:cNvSpPr>
            <a:spLocks noChangeArrowheads="1"/>
          </p:cNvSpPr>
          <p:nvPr/>
        </p:nvSpPr>
        <p:spPr bwMode="auto">
          <a:xfrm>
            <a:off x="3092450" y="319904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9230" name="Oval 14">
            <a:extLst>
              <a:ext uri="{FF2B5EF4-FFF2-40B4-BE49-F238E27FC236}">
                <a16:creationId xmlns:a16="http://schemas.microsoft.com/office/drawing/2014/main" id="{DEDA9327-EB23-F7D5-A6AD-40D368C0F6E2}"/>
              </a:ext>
            </a:extLst>
          </p:cNvPr>
          <p:cNvSpPr>
            <a:spLocks noChangeArrowheads="1"/>
          </p:cNvSpPr>
          <p:nvPr/>
        </p:nvSpPr>
        <p:spPr bwMode="auto">
          <a:xfrm>
            <a:off x="2887663" y="3302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1553033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9234"/>
                                        </p:tgtEl>
                                        <p:attrNameLst>
                                          <p:attrName>style.visibility</p:attrName>
                                        </p:attrNameLst>
                                      </p:cBhvr>
                                      <p:to>
                                        <p:strVal val="visible"/>
                                      </p:to>
                                    </p:set>
                                    <p:animEffect transition="in" filter="strips(upRight)">
                                      <p:cBhvr>
                                        <p:cTn id="7" dur="1000"/>
                                        <p:tgtEl>
                                          <p:spTgt spid="923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9230"/>
                                        </p:tgtEl>
                                        <p:attrNameLst>
                                          <p:attrName>style.visibility</p:attrName>
                                        </p:attrNameLst>
                                      </p:cBhvr>
                                      <p:to>
                                        <p:strVal val="visible"/>
                                      </p:to>
                                    </p:set>
                                    <p:animEffect transition="in" filter="checkerboard(across)">
                                      <p:cBhvr>
                                        <p:cTn id="11" dur="1000"/>
                                        <p:tgtEl>
                                          <p:spTgt spid="9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animBg="1"/>
      <p:bldP spid="92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8" descr="Basketball Uniforms front PPT.jpg">
            <a:extLst>
              <a:ext uri="{FF2B5EF4-FFF2-40B4-BE49-F238E27FC236}">
                <a16:creationId xmlns:a16="http://schemas.microsoft.com/office/drawing/2014/main" id="{7615FE34-30BA-1BAE-EECA-32EAAD7F1A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349500"/>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5">
            <a:extLst>
              <a:ext uri="{FF2B5EF4-FFF2-40B4-BE49-F238E27FC236}">
                <a16:creationId xmlns:a16="http://schemas.microsoft.com/office/drawing/2014/main" id="{DFA1061D-6612-8513-EC2C-EA0CD24101D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3796" name="Rectangle 6">
            <a:extLst>
              <a:ext uri="{FF2B5EF4-FFF2-40B4-BE49-F238E27FC236}">
                <a16:creationId xmlns:a16="http://schemas.microsoft.com/office/drawing/2014/main" id="{90F6AEF9-90C9-1BB8-83D3-7166B7A3F0A9}"/>
              </a:ext>
            </a:extLst>
          </p:cNvPr>
          <p:cNvSpPr>
            <a:spLocks noGrp="1" noChangeArrowheads="1"/>
          </p:cNvSpPr>
          <p:nvPr>
            <p:ph idx="1"/>
          </p:nvPr>
        </p:nvSpPr>
        <p:spPr>
          <a:xfrm>
            <a:off x="5048251" y="1989138"/>
            <a:ext cx="6919912"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The first and last letters, either above or below the number, must be on the same horizontal plane. When above the number, the plane may not be below a plane extending through the top of the number(s). When below the number, the plane may not be above a plane extending through the bottom of the number(s). </a:t>
            </a:r>
          </a:p>
          <a:p>
            <a:pPr lvl="1">
              <a:buFont typeface="Wingdings" panose="05000000000000000000" pitchFamily="2" charset="2"/>
              <a:buChar char="§"/>
            </a:pPr>
            <a:r>
              <a:rPr lang="en-US" b="0" i="0" u="none" strike="noStrike" baseline="0" dirty="0"/>
              <a:t>Any point on any letter shall not be closer than one inch to any point on any number(s). </a:t>
            </a:r>
            <a:endParaRPr lang="en-US" altLang="en-US" dirty="0"/>
          </a:p>
        </p:txBody>
      </p:sp>
      <p:sp>
        <p:nvSpPr>
          <p:cNvPr id="2" name="Footer Placeholder 1">
            <a:extLst>
              <a:ext uri="{FF2B5EF4-FFF2-40B4-BE49-F238E27FC236}">
                <a16:creationId xmlns:a16="http://schemas.microsoft.com/office/drawing/2014/main" id="{0A002C69-C6D6-E9D0-8CCA-ED70BBBE9315}"/>
              </a:ext>
            </a:extLst>
          </p:cNvPr>
          <p:cNvSpPr>
            <a:spLocks noGrp="1"/>
          </p:cNvSpPr>
          <p:nvPr>
            <p:ph type="ftr" sz="quarter" idx="11"/>
          </p:nvPr>
        </p:nvSpPr>
        <p:spPr/>
        <p:txBody>
          <a:bodyPr/>
          <a:lstStyle/>
          <a:p>
            <a:pPr>
              <a:defRPr/>
            </a:pPr>
            <a:r>
              <a:rPr lang="en-US"/>
              <a:t>www.nfhs.org</a:t>
            </a:r>
          </a:p>
        </p:txBody>
      </p:sp>
      <p:sp>
        <p:nvSpPr>
          <p:cNvPr id="33797" name="Text Box 10">
            <a:extLst>
              <a:ext uri="{FF2B5EF4-FFF2-40B4-BE49-F238E27FC236}">
                <a16:creationId xmlns:a16="http://schemas.microsoft.com/office/drawing/2014/main" id="{700F843E-B79F-B1E0-BFE8-BE7787C8B750}"/>
              </a:ext>
            </a:extLst>
          </p:cNvPr>
          <p:cNvSpPr txBox="1">
            <a:spLocks noChangeArrowheads="1"/>
          </p:cNvSpPr>
          <p:nvPr/>
        </p:nvSpPr>
        <p:spPr bwMode="auto">
          <a:xfrm>
            <a:off x="3348038" y="342582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5" name="Rectangle 18">
            <a:extLst>
              <a:ext uri="{FF2B5EF4-FFF2-40B4-BE49-F238E27FC236}">
                <a16:creationId xmlns:a16="http://schemas.microsoft.com/office/drawing/2014/main" id="{D3EFE107-5995-DF7E-CABB-4A673D607186}"/>
              </a:ext>
            </a:extLst>
          </p:cNvPr>
          <p:cNvSpPr>
            <a:spLocks noChangeArrowheads="1"/>
          </p:cNvSpPr>
          <p:nvPr/>
        </p:nvSpPr>
        <p:spPr bwMode="auto">
          <a:xfrm>
            <a:off x="3079750" y="3281363"/>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6" name="Oval 14">
            <a:extLst>
              <a:ext uri="{FF2B5EF4-FFF2-40B4-BE49-F238E27FC236}">
                <a16:creationId xmlns:a16="http://schemas.microsoft.com/office/drawing/2014/main" id="{FC46BA9D-5972-B53F-B935-26F6F3A968B3}"/>
              </a:ext>
            </a:extLst>
          </p:cNvPr>
          <p:cNvSpPr>
            <a:spLocks noChangeArrowheads="1"/>
          </p:cNvSpPr>
          <p:nvPr/>
        </p:nvSpPr>
        <p:spPr bwMode="auto">
          <a:xfrm>
            <a:off x="2833688" y="343535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3800" name="Text Box 19">
            <a:extLst>
              <a:ext uri="{FF2B5EF4-FFF2-40B4-BE49-F238E27FC236}">
                <a16:creationId xmlns:a16="http://schemas.microsoft.com/office/drawing/2014/main" id="{7D4F5735-A52F-82D2-FE3A-9640E92A9F50}"/>
              </a:ext>
            </a:extLst>
          </p:cNvPr>
          <p:cNvSpPr txBox="1">
            <a:spLocks noChangeArrowheads="1"/>
          </p:cNvSpPr>
          <p:nvPr/>
        </p:nvSpPr>
        <p:spPr bwMode="auto">
          <a:xfrm>
            <a:off x="2806767" y="3210867"/>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98444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heckerboard(across)">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8" descr="Basketball Uniforms front PPT.jpg">
            <a:extLst>
              <a:ext uri="{FF2B5EF4-FFF2-40B4-BE49-F238E27FC236}">
                <a16:creationId xmlns:a16="http://schemas.microsoft.com/office/drawing/2014/main" id="{376D2C10-BB18-10D1-B350-D2C4E996F0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27263"/>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D94144FE-38D1-99BB-2E27-CBF837D334B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5844" name="Rectangle 3">
            <a:extLst>
              <a:ext uri="{FF2B5EF4-FFF2-40B4-BE49-F238E27FC236}">
                <a16:creationId xmlns:a16="http://schemas.microsoft.com/office/drawing/2014/main" id="{9EF31A62-B9EA-928F-2EBD-93538DCD4B67}"/>
              </a:ext>
            </a:extLst>
          </p:cNvPr>
          <p:cNvSpPr>
            <a:spLocks noGrp="1" noChangeArrowheads="1"/>
          </p:cNvSpPr>
          <p:nvPr>
            <p:ph idx="1"/>
          </p:nvPr>
        </p:nvSpPr>
        <p:spPr>
          <a:xfrm>
            <a:off x="5318125" y="1989138"/>
            <a:ext cx="6650038" cy="4338637"/>
          </a:xfrm>
        </p:spPr>
        <p:txBody>
          <a:bodyPr/>
          <a:lstStyle/>
          <a:p>
            <a:pPr eaLnBrk="1" hangingPunct="1"/>
            <a:r>
              <a:rPr lang="en-US" altLang="en-US" dirty="0"/>
              <a:t>C. IDENTIFYING NAME/SCHOOL MASCOT/LOGO</a:t>
            </a:r>
          </a:p>
          <a:p>
            <a:pPr lvl="1">
              <a:buFont typeface="Wingdings" panose="05000000000000000000" pitchFamily="2" charset="2"/>
              <a:buChar char="§"/>
            </a:pPr>
            <a:r>
              <a:rPr lang="en-US" b="0" i="0" u="none" strike="noStrike" baseline="0" dirty="0"/>
              <a:t>Any form of decorative accent (i.e., paw, halo, crown, star, etc.) in a name or abbreviation is only permitted above the number. </a:t>
            </a:r>
          </a:p>
          <a:p>
            <a:pPr lvl="1">
              <a:buFont typeface="Wingdings" panose="05000000000000000000" pitchFamily="2" charset="2"/>
              <a:buChar char="§"/>
            </a:pPr>
            <a:r>
              <a:rPr lang="en-US" b="0" i="0" u="none" strike="noStrike" baseline="0" dirty="0"/>
              <a:t>If a tail is used in the lettering of an identifying name or abbreviation, the name or abbreviation must be located below the number. </a:t>
            </a:r>
            <a:endParaRPr lang="en-US" altLang="en-US" dirty="0"/>
          </a:p>
        </p:txBody>
      </p:sp>
      <p:sp>
        <p:nvSpPr>
          <p:cNvPr id="2" name="Footer Placeholder 1">
            <a:extLst>
              <a:ext uri="{FF2B5EF4-FFF2-40B4-BE49-F238E27FC236}">
                <a16:creationId xmlns:a16="http://schemas.microsoft.com/office/drawing/2014/main" id="{1C369CB1-FD50-AB6D-7747-7388650BD358}"/>
              </a:ext>
            </a:extLst>
          </p:cNvPr>
          <p:cNvSpPr>
            <a:spLocks noGrp="1"/>
          </p:cNvSpPr>
          <p:nvPr>
            <p:ph type="ftr" sz="quarter" idx="11"/>
          </p:nvPr>
        </p:nvSpPr>
        <p:spPr/>
        <p:txBody>
          <a:bodyPr/>
          <a:lstStyle/>
          <a:p>
            <a:pPr>
              <a:defRPr/>
            </a:pPr>
            <a:r>
              <a:rPr lang="en-US"/>
              <a:t>www.nfhs.org</a:t>
            </a:r>
          </a:p>
        </p:txBody>
      </p:sp>
      <p:sp>
        <p:nvSpPr>
          <p:cNvPr id="35845" name="Text Box 10">
            <a:extLst>
              <a:ext uri="{FF2B5EF4-FFF2-40B4-BE49-F238E27FC236}">
                <a16:creationId xmlns:a16="http://schemas.microsoft.com/office/drawing/2014/main" id="{3A7CCDEA-CD6A-B3AC-372D-6E90DD017546}"/>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BD29F343-4587-8170-C953-0031CA07F673}"/>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A60C2909-89CE-4817-AADB-680E7A45BB54}"/>
              </a:ext>
            </a:extLst>
          </p:cNvPr>
          <p:cNvSpPr>
            <a:spLocks noChangeArrowheads="1"/>
          </p:cNvSpPr>
          <p:nvPr/>
        </p:nvSpPr>
        <p:spPr bwMode="auto">
          <a:xfrm>
            <a:off x="2814638" y="3313113"/>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5848" name="Text Box 19">
            <a:extLst>
              <a:ext uri="{FF2B5EF4-FFF2-40B4-BE49-F238E27FC236}">
                <a16:creationId xmlns:a16="http://schemas.microsoft.com/office/drawing/2014/main" id="{C647B354-B699-6393-799F-03C30BFCB70E}"/>
              </a:ext>
            </a:extLst>
          </p:cNvPr>
          <p:cNvSpPr txBox="1">
            <a:spLocks noChangeArrowheads="1"/>
          </p:cNvSpPr>
          <p:nvPr/>
        </p:nvSpPr>
        <p:spPr bwMode="auto">
          <a:xfrm>
            <a:off x="2777331" y="308228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13991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Basketball Uniforms front PPT.jpg">
            <a:extLst>
              <a:ext uri="{FF2B5EF4-FFF2-40B4-BE49-F238E27FC236}">
                <a16:creationId xmlns:a16="http://schemas.microsoft.com/office/drawing/2014/main" id="{A08BA409-D3D4-5257-9975-1518F8E41F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73338" y="2195513"/>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AB9A86AE-B869-4FCA-2CFF-961172CECA9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7892" name="Rectangle 3">
            <a:extLst>
              <a:ext uri="{FF2B5EF4-FFF2-40B4-BE49-F238E27FC236}">
                <a16:creationId xmlns:a16="http://schemas.microsoft.com/office/drawing/2014/main" id="{31D1FB37-253F-E709-1967-EE021B817E1D}"/>
              </a:ext>
            </a:extLst>
          </p:cNvPr>
          <p:cNvSpPr>
            <a:spLocks noGrp="1" noChangeArrowheads="1"/>
          </p:cNvSpPr>
          <p:nvPr>
            <p:ph idx="1"/>
          </p:nvPr>
        </p:nvSpPr>
        <p:spPr>
          <a:xfrm>
            <a:off x="5445125" y="1989138"/>
            <a:ext cx="6523038" cy="4338637"/>
          </a:xfrm>
        </p:spPr>
        <p:txBody>
          <a:bodyPr/>
          <a:lstStyle/>
          <a:p>
            <a:pPr eaLnBrk="1" hangingPunct="1"/>
            <a:r>
              <a:rPr lang="en-US" b="0" i="0" u="none" strike="noStrike" baseline="0" dirty="0"/>
              <a:t>A school logo/mascot may be centered directly above the number in place of identifying name(s) on the front of the jersey. </a:t>
            </a:r>
            <a:endParaRPr lang="en-US" altLang="en-US" dirty="0"/>
          </a:p>
        </p:txBody>
      </p:sp>
      <p:sp>
        <p:nvSpPr>
          <p:cNvPr id="2" name="Footer Placeholder 1">
            <a:extLst>
              <a:ext uri="{FF2B5EF4-FFF2-40B4-BE49-F238E27FC236}">
                <a16:creationId xmlns:a16="http://schemas.microsoft.com/office/drawing/2014/main" id="{2F14A617-BB68-98C5-84C6-42EB841FA2E3}"/>
              </a:ext>
            </a:extLst>
          </p:cNvPr>
          <p:cNvSpPr>
            <a:spLocks noGrp="1"/>
          </p:cNvSpPr>
          <p:nvPr>
            <p:ph type="ftr" sz="quarter" idx="11"/>
          </p:nvPr>
        </p:nvSpPr>
        <p:spPr/>
        <p:txBody>
          <a:bodyPr/>
          <a:lstStyle/>
          <a:p>
            <a:pPr>
              <a:defRPr/>
            </a:pPr>
            <a:r>
              <a:rPr lang="en-US"/>
              <a:t>www.nfhs.org</a:t>
            </a:r>
          </a:p>
        </p:txBody>
      </p:sp>
      <p:sp>
        <p:nvSpPr>
          <p:cNvPr id="37893" name="Text Box 10">
            <a:extLst>
              <a:ext uri="{FF2B5EF4-FFF2-40B4-BE49-F238E27FC236}">
                <a16:creationId xmlns:a16="http://schemas.microsoft.com/office/drawing/2014/main" id="{C45DA939-7679-AD7C-629E-D2D2B7550135}"/>
              </a:ext>
            </a:extLst>
          </p:cNvPr>
          <p:cNvSpPr txBox="1">
            <a:spLocks noChangeArrowheads="1"/>
          </p:cNvSpPr>
          <p:nvPr/>
        </p:nvSpPr>
        <p:spPr bwMode="auto">
          <a:xfrm>
            <a:off x="3328988" y="33035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4" name="Rectangle 18">
            <a:extLst>
              <a:ext uri="{FF2B5EF4-FFF2-40B4-BE49-F238E27FC236}">
                <a16:creationId xmlns:a16="http://schemas.microsoft.com/office/drawing/2014/main" id="{E2BEC080-F97E-53C7-A71A-D47DD00A9856}"/>
              </a:ext>
            </a:extLst>
          </p:cNvPr>
          <p:cNvSpPr>
            <a:spLocks noChangeArrowheads="1"/>
          </p:cNvSpPr>
          <p:nvPr/>
        </p:nvSpPr>
        <p:spPr bwMode="auto">
          <a:xfrm>
            <a:off x="3060700" y="3159125"/>
            <a:ext cx="1500188" cy="32067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5" name="Oval 14">
            <a:extLst>
              <a:ext uri="{FF2B5EF4-FFF2-40B4-BE49-F238E27FC236}">
                <a16:creationId xmlns:a16="http://schemas.microsoft.com/office/drawing/2014/main" id="{CF4ADAF6-477F-CB61-3356-8074ED6CEF2F}"/>
              </a:ext>
            </a:extLst>
          </p:cNvPr>
          <p:cNvSpPr>
            <a:spLocks noChangeArrowheads="1"/>
          </p:cNvSpPr>
          <p:nvPr/>
        </p:nvSpPr>
        <p:spPr bwMode="auto">
          <a:xfrm flipH="1" flipV="1">
            <a:off x="2741613" y="3616325"/>
            <a:ext cx="58737" cy="460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37896" name="Text Box 19">
            <a:extLst>
              <a:ext uri="{FF2B5EF4-FFF2-40B4-BE49-F238E27FC236}">
                <a16:creationId xmlns:a16="http://schemas.microsoft.com/office/drawing/2014/main" id="{962CBFCC-AE34-3AF6-0F5E-C41BC62EAD35}"/>
              </a:ext>
            </a:extLst>
          </p:cNvPr>
          <p:cNvSpPr txBox="1">
            <a:spLocks noChangeArrowheads="1"/>
          </p:cNvSpPr>
          <p:nvPr/>
        </p:nvSpPr>
        <p:spPr bwMode="auto">
          <a:xfrm>
            <a:off x="2770981" y="3082428"/>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999266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checkerboard(across)">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8" descr="Basketball Uniforms front PPT.jpg">
            <a:extLst>
              <a:ext uri="{FF2B5EF4-FFF2-40B4-BE49-F238E27FC236}">
                <a16:creationId xmlns:a16="http://schemas.microsoft.com/office/drawing/2014/main" id="{74740769-5CF0-82FB-0099-46C6056915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29393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2">
            <a:extLst>
              <a:ext uri="{FF2B5EF4-FFF2-40B4-BE49-F238E27FC236}">
                <a16:creationId xmlns:a16="http://schemas.microsoft.com/office/drawing/2014/main" id="{605633FA-2CF3-CABC-62A9-03C7AC4530A5}"/>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39940" name="Rectangle 3">
            <a:extLst>
              <a:ext uri="{FF2B5EF4-FFF2-40B4-BE49-F238E27FC236}">
                <a16:creationId xmlns:a16="http://schemas.microsoft.com/office/drawing/2014/main" id="{C709FD24-B9C5-F06F-7B94-83023CCE7BB2}"/>
              </a:ext>
            </a:extLst>
          </p:cNvPr>
          <p:cNvSpPr>
            <a:spLocks noGrp="1" noChangeArrowheads="1"/>
          </p:cNvSpPr>
          <p:nvPr>
            <p:ph idx="1"/>
          </p:nvPr>
        </p:nvSpPr>
        <p:spPr>
          <a:xfrm>
            <a:off x="5226051" y="1989138"/>
            <a:ext cx="6742112" cy="4338637"/>
          </a:xfrm>
        </p:spPr>
        <p:txBody>
          <a:bodyPr/>
          <a:lstStyle/>
          <a:p>
            <a:pPr eaLnBrk="1" hangingPunct="1"/>
            <a:r>
              <a:rPr lang="en-US" altLang="en-US" dirty="0"/>
              <a:t>D. ABOVE THE NECKLINE</a:t>
            </a:r>
          </a:p>
          <a:p>
            <a:pPr lvl="1">
              <a:buFont typeface="Wingdings" panose="05000000000000000000" pitchFamily="2" charset="2"/>
              <a:buChar char="§"/>
            </a:pPr>
            <a:r>
              <a:rPr lang="en-US" sz="2600" b="0" i="0" u="none" strike="noStrike" baseline="0" dirty="0"/>
              <a:t>There are no restrictions in the area of the jersey from an imaginary horizontal line at the base of the neckline extending to each armhole, up to the shoulder seam, except identifying names.</a:t>
            </a:r>
          </a:p>
          <a:p>
            <a:pPr lvl="1">
              <a:buFont typeface="Wingdings" panose="05000000000000000000" pitchFamily="2" charset="2"/>
              <a:buChar char="§"/>
            </a:pPr>
            <a:r>
              <a:rPr lang="en-US" sz="2600" b="0" i="0" u="none" strike="noStrike" baseline="0" dirty="0"/>
              <a:t>The imaginary line shall not extend beyond 1½ inches from the lowest point of the neckline apex/opening. </a:t>
            </a:r>
          </a:p>
          <a:p>
            <a:pPr marL="457200" lvl="1" indent="0">
              <a:buNone/>
            </a:pPr>
            <a:endParaRPr lang="en-US" altLang="en-US" dirty="0"/>
          </a:p>
        </p:txBody>
      </p:sp>
      <p:sp>
        <p:nvSpPr>
          <p:cNvPr id="2" name="Footer Placeholder 1">
            <a:extLst>
              <a:ext uri="{FF2B5EF4-FFF2-40B4-BE49-F238E27FC236}">
                <a16:creationId xmlns:a16="http://schemas.microsoft.com/office/drawing/2014/main" id="{35A68708-F1FF-2E5B-58F6-119F4B4572C7}"/>
              </a:ext>
            </a:extLst>
          </p:cNvPr>
          <p:cNvSpPr>
            <a:spLocks noGrp="1"/>
          </p:cNvSpPr>
          <p:nvPr>
            <p:ph type="ftr" sz="quarter" idx="11"/>
          </p:nvPr>
        </p:nvSpPr>
        <p:spPr/>
        <p:txBody>
          <a:bodyPr/>
          <a:lstStyle/>
          <a:p>
            <a:pPr>
              <a:defRPr/>
            </a:pPr>
            <a:r>
              <a:rPr lang="en-US"/>
              <a:t>www.nfhs.org</a:t>
            </a:r>
          </a:p>
        </p:txBody>
      </p:sp>
      <p:sp>
        <p:nvSpPr>
          <p:cNvPr id="13319" name="Line 7">
            <a:extLst>
              <a:ext uri="{FF2B5EF4-FFF2-40B4-BE49-F238E27FC236}">
                <a16:creationId xmlns:a16="http://schemas.microsoft.com/office/drawing/2014/main" id="{A403F47A-0E44-0B32-88EE-B9523E2BC296}"/>
              </a:ext>
            </a:extLst>
          </p:cNvPr>
          <p:cNvSpPr>
            <a:spLocks noChangeShapeType="1"/>
          </p:cNvSpPr>
          <p:nvPr/>
        </p:nvSpPr>
        <p:spPr bwMode="auto">
          <a:xfrm>
            <a:off x="3251200" y="3060700"/>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42" name="Oval 14">
            <a:extLst>
              <a:ext uri="{FF2B5EF4-FFF2-40B4-BE49-F238E27FC236}">
                <a16:creationId xmlns:a16="http://schemas.microsoft.com/office/drawing/2014/main" id="{2F64B579-0E0D-46F0-5F39-E24D3978ACD5}"/>
              </a:ext>
            </a:extLst>
          </p:cNvPr>
          <p:cNvSpPr>
            <a:spLocks noChangeArrowheads="1"/>
          </p:cNvSpPr>
          <p:nvPr/>
        </p:nvSpPr>
        <p:spPr bwMode="auto">
          <a:xfrm>
            <a:off x="4332288" y="2684463"/>
            <a:ext cx="261937" cy="261937"/>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39943" name="Text Box 10">
            <a:extLst>
              <a:ext uri="{FF2B5EF4-FFF2-40B4-BE49-F238E27FC236}">
                <a16:creationId xmlns:a16="http://schemas.microsoft.com/office/drawing/2014/main" id="{74D2384D-56FD-7D7E-AE14-FCDB3B3908D3}"/>
              </a:ext>
            </a:extLst>
          </p:cNvPr>
          <p:cNvSpPr txBox="1">
            <a:spLocks noChangeArrowheads="1"/>
          </p:cNvSpPr>
          <p:nvPr/>
        </p:nvSpPr>
        <p:spPr bwMode="auto">
          <a:xfrm>
            <a:off x="3484563" y="33702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9944" name="Text Box 19">
            <a:extLst>
              <a:ext uri="{FF2B5EF4-FFF2-40B4-BE49-F238E27FC236}">
                <a16:creationId xmlns:a16="http://schemas.microsoft.com/office/drawing/2014/main" id="{E392B71B-03FE-595C-1B20-AD2CA2D4D396}"/>
              </a:ext>
            </a:extLst>
          </p:cNvPr>
          <p:cNvSpPr txBox="1">
            <a:spLocks noChangeArrowheads="1"/>
          </p:cNvSpPr>
          <p:nvPr/>
        </p:nvSpPr>
        <p:spPr bwMode="auto">
          <a:xfrm>
            <a:off x="2968626" y="3139430"/>
            <a:ext cx="2065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15389322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3319"/>
                                        </p:tgtEl>
                                        <p:attrNameLst>
                                          <p:attrName>style.visibility</p:attrName>
                                        </p:attrNameLst>
                                      </p:cBhvr>
                                      <p:to>
                                        <p:strVal val="visible"/>
                                      </p:to>
                                    </p:set>
                                    <p:animEffect transition="in" filter="strips(downLeft)">
                                      <p:cBhvr>
                                        <p:cTn id="7" dur="20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Basketball Uniforms front PPT.jpg">
            <a:extLst>
              <a:ext uri="{FF2B5EF4-FFF2-40B4-BE49-F238E27FC236}">
                <a16:creationId xmlns:a16="http://schemas.microsoft.com/office/drawing/2014/main" id="{3C49B778-553C-CB3E-7440-89DDB99AA3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5748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a:extLst>
              <a:ext uri="{FF2B5EF4-FFF2-40B4-BE49-F238E27FC236}">
                <a16:creationId xmlns:a16="http://schemas.microsoft.com/office/drawing/2014/main" id="{F6D8EB00-FB3E-3B24-1ED8-B1843952C24B}"/>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41988" name="Rectangle 3">
            <a:extLst>
              <a:ext uri="{FF2B5EF4-FFF2-40B4-BE49-F238E27FC236}">
                <a16:creationId xmlns:a16="http://schemas.microsoft.com/office/drawing/2014/main" id="{C188C32B-B1D4-FB56-E07B-A76926F7A583}"/>
              </a:ext>
            </a:extLst>
          </p:cNvPr>
          <p:cNvSpPr>
            <a:spLocks noGrp="1" noChangeArrowheads="1"/>
          </p:cNvSpPr>
          <p:nvPr>
            <p:ph idx="1"/>
          </p:nvPr>
        </p:nvSpPr>
        <p:spPr>
          <a:xfrm>
            <a:off x="5419725" y="1989138"/>
            <a:ext cx="6548438" cy="4338637"/>
          </a:xfrm>
        </p:spPr>
        <p:txBody>
          <a:bodyPr/>
          <a:lstStyle/>
          <a:p>
            <a:pPr eaLnBrk="1" hangingPunct="1"/>
            <a:r>
              <a:rPr lang="en-US" altLang="en-US" dirty="0"/>
              <a:t>D. ABOVE THE NECKLINE</a:t>
            </a:r>
          </a:p>
          <a:p>
            <a:pPr lvl="1">
              <a:buFont typeface="Wingdings" panose="05000000000000000000" pitchFamily="2" charset="2"/>
              <a:buChar char="§"/>
            </a:pPr>
            <a:r>
              <a:rPr lang="en-US" altLang="en-US" dirty="0"/>
              <a:t>Different colors and/or designs may be used in this area. </a:t>
            </a:r>
          </a:p>
          <a:p>
            <a:pPr lvl="1">
              <a:buFont typeface="Wingdings" panose="05000000000000000000" pitchFamily="2" charset="2"/>
              <a:buChar char="§"/>
            </a:pPr>
            <a:r>
              <a:rPr lang="en-US" b="0" i="0" u="none" strike="noStrike" baseline="0" dirty="0"/>
              <a:t>By state association adoption, one commemorative/memorial patch (not to exceed 4 square inches or include a number), if worn, must be in this area or in the side insert. </a:t>
            </a:r>
          </a:p>
          <a:p>
            <a:pPr lvl="1">
              <a:buFont typeface="Wingdings" panose="05000000000000000000" pitchFamily="2" charset="2"/>
              <a:buChar char="§"/>
            </a:pPr>
            <a:r>
              <a:rPr lang="en-US" b="0" i="0" u="none" strike="noStrike" baseline="0" dirty="0"/>
              <a:t>A school or conference logo/mascot may be located at the apex/ opening of the neckline, in the corresponding area on the back of the jersey and/or in either side insert. </a:t>
            </a:r>
            <a:endParaRPr lang="en-US" altLang="en-US" dirty="0"/>
          </a:p>
        </p:txBody>
      </p:sp>
      <p:sp>
        <p:nvSpPr>
          <p:cNvPr id="2" name="Footer Placeholder 1">
            <a:extLst>
              <a:ext uri="{FF2B5EF4-FFF2-40B4-BE49-F238E27FC236}">
                <a16:creationId xmlns:a16="http://schemas.microsoft.com/office/drawing/2014/main" id="{E03AA69C-35FC-5C68-2AF2-BB5FCB00200A}"/>
              </a:ext>
            </a:extLst>
          </p:cNvPr>
          <p:cNvSpPr>
            <a:spLocks noGrp="1"/>
          </p:cNvSpPr>
          <p:nvPr>
            <p:ph type="ftr" sz="quarter" idx="11"/>
          </p:nvPr>
        </p:nvSpPr>
        <p:spPr/>
        <p:txBody>
          <a:bodyPr/>
          <a:lstStyle/>
          <a:p>
            <a:pPr>
              <a:defRPr/>
            </a:pPr>
            <a:r>
              <a:rPr lang="en-US"/>
              <a:t>www.nfhs.org</a:t>
            </a:r>
          </a:p>
        </p:txBody>
      </p:sp>
      <p:sp>
        <p:nvSpPr>
          <p:cNvPr id="41989" name="Line 7">
            <a:extLst>
              <a:ext uri="{FF2B5EF4-FFF2-40B4-BE49-F238E27FC236}">
                <a16:creationId xmlns:a16="http://schemas.microsoft.com/office/drawing/2014/main" id="{C7EF802C-35A6-6292-C9AE-EC601EB6238D}"/>
              </a:ext>
            </a:extLst>
          </p:cNvPr>
          <p:cNvSpPr>
            <a:spLocks noChangeShapeType="1"/>
          </p:cNvSpPr>
          <p:nvPr/>
        </p:nvSpPr>
        <p:spPr bwMode="auto">
          <a:xfrm>
            <a:off x="326231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990" name="Oval 14">
            <a:extLst>
              <a:ext uri="{FF2B5EF4-FFF2-40B4-BE49-F238E27FC236}">
                <a16:creationId xmlns:a16="http://schemas.microsoft.com/office/drawing/2014/main" id="{8945AEDB-4D52-79CE-0689-6677CD9D7AD2}"/>
              </a:ext>
            </a:extLst>
          </p:cNvPr>
          <p:cNvSpPr>
            <a:spLocks noChangeArrowheads="1"/>
          </p:cNvSpPr>
          <p:nvPr/>
        </p:nvSpPr>
        <p:spPr bwMode="auto">
          <a:xfrm>
            <a:off x="4343400" y="2628900"/>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0" name="Rounded Rectangle 9">
            <a:extLst>
              <a:ext uri="{FF2B5EF4-FFF2-40B4-BE49-F238E27FC236}">
                <a16:creationId xmlns:a16="http://schemas.microsoft.com/office/drawing/2014/main" id="{FA3884B0-7D13-F8A9-8047-6A4044D4B758}"/>
              </a:ext>
            </a:extLst>
          </p:cNvPr>
          <p:cNvSpPr/>
          <p:nvPr/>
        </p:nvSpPr>
        <p:spPr>
          <a:xfrm>
            <a:off x="3019425" y="2219325"/>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1992" name="Text Box 10">
            <a:extLst>
              <a:ext uri="{FF2B5EF4-FFF2-40B4-BE49-F238E27FC236}">
                <a16:creationId xmlns:a16="http://schemas.microsoft.com/office/drawing/2014/main" id="{7B119C1F-5389-0872-AE75-9FAEC9B5AA6B}"/>
              </a:ext>
            </a:extLst>
          </p:cNvPr>
          <p:cNvSpPr txBox="1">
            <a:spLocks noChangeArrowheads="1"/>
          </p:cNvSpPr>
          <p:nvPr/>
        </p:nvSpPr>
        <p:spPr bwMode="auto">
          <a:xfrm>
            <a:off x="349567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latin typeface="Arial" panose="020B0604020202020204" pitchFamily="34" charset="0"/>
              </a:rPr>
              <a:t>25</a:t>
            </a:r>
          </a:p>
        </p:txBody>
      </p:sp>
      <p:sp>
        <p:nvSpPr>
          <p:cNvPr id="41993" name="Text Box 19">
            <a:extLst>
              <a:ext uri="{FF2B5EF4-FFF2-40B4-BE49-F238E27FC236}">
                <a16:creationId xmlns:a16="http://schemas.microsoft.com/office/drawing/2014/main" id="{537CC7D9-96F0-82C0-EFEE-C352496DA4AF}"/>
              </a:ext>
            </a:extLst>
          </p:cNvPr>
          <p:cNvSpPr txBox="1">
            <a:spLocks noChangeArrowheads="1"/>
          </p:cNvSpPr>
          <p:nvPr/>
        </p:nvSpPr>
        <p:spPr bwMode="auto">
          <a:xfrm>
            <a:off x="2979737" y="3083867"/>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3648656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1" descr="Basketball Uniforms front PPT.jpg">
            <a:extLst>
              <a:ext uri="{FF2B5EF4-FFF2-40B4-BE49-F238E27FC236}">
                <a16:creationId xmlns:a16="http://schemas.microsoft.com/office/drawing/2014/main" id="{8294F4BF-D8DA-1205-7C49-C77FBF9AE2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1938" y="223837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a:extLst>
              <a:ext uri="{FF2B5EF4-FFF2-40B4-BE49-F238E27FC236}">
                <a16:creationId xmlns:a16="http://schemas.microsoft.com/office/drawing/2014/main" id="{413A34F5-D34D-D123-9E39-D515FAEB7B0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14339" name="Rectangle 3">
            <a:extLst>
              <a:ext uri="{FF2B5EF4-FFF2-40B4-BE49-F238E27FC236}">
                <a16:creationId xmlns:a16="http://schemas.microsoft.com/office/drawing/2014/main" id="{B1F8225B-0C19-5853-AE5B-91BF584E1DD4}"/>
              </a:ext>
            </a:extLst>
          </p:cNvPr>
          <p:cNvSpPr>
            <a:spLocks noGrp="1" noChangeArrowheads="1"/>
          </p:cNvSpPr>
          <p:nvPr>
            <p:ph idx="1"/>
          </p:nvPr>
        </p:nvSpPr>
        <p:spPr>
          <a:xfrm>
            <a:off x="5631175" y="1989138"/>
            <a:ext cx="6336987" cy="4338637"/>
          </a:xfrm>
        </p:spPr>
        <p:txBody>
          <a:bodyPr/>
          <a:lstStyle/>
          <a:p>
            <a:pPr eaLnBrk="1" hangingPunct="1"/>
            <a:r>
              <a:rPr lang="en-US" altLang="en-US" dirty="0"/>
              <a:t>E. ARMHOLE TRIM</a:t>
            </a:r>
          </a:p>
          <a:p>
            <a:pPr lvl="1"/>
            <a:r>
              <a:rPr lang="en-US" dirty="0"/>
              <a:t>Trim, piping or an accent color differing from the torso shall not exceed 1 inch around the arm openings. </a:t>
            </a:r>
          </a:p>
          <a:p>
            <a:pPr lvl="1"/>
            <a:r>
              <a:rPr lang="en-US" dirty="0"/>
              <a:t>Except in the area above the neckline – where there are no color or design restriction. </a:t>
            </a:r>
            <a:endParaRPr lang="en-US" altLang="en-US" dirty="0"/>
          </a:p>
        </p:txBody>
      </p:sp>
      <p:sp>
        <p:nvSpPr>
          <p:cNvPr id="3" name="Footer Placeholder 2">
            <a:extLst>
              <a:ext uri="{FF2B5EF4-FFF2-40B4-BE49-F238E27FC236}">
                <a16:creationId xmlns:a16="http://schemas.microsoft.com/office/drawing/2014/main" id="{9AB642D1-7F8B-119F-1F09-0C8AFCE16314}"/>
              </a:ext>
            </a:extLst>
          </p:cNvPr>
          <p:cNvSpPr>
            <a:spLocks noGrp="1"/>
          </p:cNvSpPr>
          <p:nvPr>
            <p:ph type="ftr" sz="quarter" idx="11"/>
          </p:nvPr>
        </p:nvSpPr>
        <p:spPr/>
        <p:txBody>
          <a:bodyPr/>
          <a:lstStyle/>
          <a:p>
            <a:pPr>
              <a:defRPr/>
            </a:pPr>
            <a:r>
              <a:rPr lang="en-US"/>
              <a:t>www.nfhs.org</a:t>
            </a:r>
          </a:p>
        </p:txBody>
      </p:sp>
      <p:grpSp>
        <p:nvGrpSpPr>
          <p:cNvPr id="2" name="Group 19">
            <a:extLst>
              <a:ext uri="{FF2B5EF4-FFF2-40B4-BE49-F238E27FC236}">
                <a16:creationId xmlns:a16="http://schemas.microsoft.com/office/drawing/2014/main" id="{A8940B27-FDF1-98F7-0435-BC729930D201}"/>
              </a:ext>
            </a:extLst>
          </p:cNvPr>
          <p:cNvGrpSpPr>
            <a:grpSpLocks/>
          </p:cNvGrpSpPr>
          <p:nvPr/>
        </p:nvGrpSpPr>
        <p:grpSpPr bwMode="auto">
          <a:xfrm rot="5064056">
            <a:off x="4875213" y="2995613"/>
            <a:ext cx="403225" cy="447675"/>
            <a:chOff x="498" y="1065"/>
            <a:chExt cx="231" cy="222"/>
          </a:xfrm>
        </p:grpSpPr>
        <p:sp>
          <p:nvSpPr>
            <p:cNvPr id="46091" name="Line 16">
              <a:extLst>
                <a:ext uri="{FF2B5EF4-FFF2-40B4-BE49-F238E27FC236}">
                  <a16:creationId xmlns:a16="http://schemas.microsoft.com/office/drawing/2014/main" id="{E5A8B68B-3F89-CEEC-9423-9CA02B08EF8E}"/>
                </a:ext>
              </a:extLst>
            </p:cNvPr>
            <p:cNvSpPr>
              <a:spLocks noChangeShapeType="1"/>
            </p:cNvSpPr>
            <p:nvPr/>
          </p:nvSpPr>
          <p:spPr bwMode="auto">
            <a:xfrm>
              <a:off x="561" y="1065"/>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092" name="Line 17">
              <a:extLst>
                <a:ext uri="{FF2B5EF4-FFF2-40B4-BE49-F238E27FC236}">
                  <a16:creationId xmlns:a16="http://schemas.microsoft.com/office/drawing/2014/main" id="{A79F097F-69FE-79FA-9B88-D2FD5F1E3A71}"/>
                </a:ext>
              </a:extLst>
            </p:cNvPr>
            <p:cNvSpPr>
              <a:spLocks noChangeShapeType="1"/>
            </p:cNvSpPr>
            <p:nvPr/>
          </p:nvSpPr>
          <p:spPr bwMode="auto">
            <a:xfrm flipH="1">
              <a:off x="498" y="1107"/>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378" name="Oval 18">
            <a:extLst>
              <a:ext uri="{FF2B5EF4-FFF2-40B4-BE49-F238E27FC236}">
                <a16:creationId xmlns:a16="http://schemas.microsoft.com/office/drawing/2014/main" id="{40705307-3DDF-1242-C3AC-A3940BCA527C}"/>
              </a:ext>
            </a:extLst>
          </p:cNvPr>
          <p:cNvSpPr>
            <a:spLocks noChangeArrowheads="1"/>
          </p:cNvSpPr>
          <p:nvPr/>
        </p:nvSpPr>
        <p:spPr bwMode="auto">
          <a:xfrm>
            <a:off x="5207000" y="28892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7">
            <a:extLst>
              <a:ext uri="{FF2B5EF4-FFF2-40B4-BE49-F238E27FC236}">
                <a16:creationId xmlns:a16="http://schemas.microsoft.com/office/drawing/2014/main" id="{BBACF588-1E77-DB14-5FDA-1816E664A035}"/>
              </a:ext>
            </a:extLst>
          </p:cNvPr>
          <p:cNvSpPr>
            <a:spLocks noChangeShapeType="1"/>
          </p:cNvSpPr>
          <p:nvPr/>
        </p:nvSpPr>
        <p:spPr bwMode="auto">
          <a:xfrm>
            <a:off x="3306763" y="300513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6088" name="Text Box 10">
            <a:extLst>
              <a:ext uri="{FF2B5EF4-FFF2-40B4-BE49-F238E27FC236}">
                <a16:creationId xmlns:a16="http://schemas.microsoft.com/office/drawing/2014/main" id="{498CBED5-FB1E-45A0-31E2-706185249A11}"/>
              </a:ext>
            </a:extLst>
          </p:cNvPr>
          <p:cNvSpPr txBox="1">
            <a:spLocks noChangeArrowheads="1"/>
          </p:cNvSpPr>
          <p:nvPr/>
        </p:nvSpPr>
        <p:spPr bwMode="auto">
          <a:xfrm>
            <a:off x="3540125" y="331470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46089" name="Text Box 19">
            <a:extLst>
              <a:ext uri="{FF2B5EF4-FFF2-40B4-BE49-F238E27FC236}">
                <a16:creationId xmlns:a16="http://schemas.microsoft.com/office/drawing/2014/main" id="{447DD617-078B-3F56-8677-4778BF625E76}"/>
              </a:ext>
            </a:extLst>
          </p:cNvPr>
          <p:cNvSpPr txBox="1">
            <a:spLocks noChangeArrowheads="1"/>
          </p:cNvSpPr>
          <p:nvPr/>
        </p:nvSpPr>
        <p:spPr bwMode="auto">
          <a:xfrm>
            <a:off x="2991990" y="3066525"/>
            <a:ext cx="20653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High School Name or Mascot/Logo Image</a:t>
            </a:r>
          </a:p>
        </p:txBody>
      </p:sp>
    </p:spTree>
    <p:extLst>
      <p:ext uri="{BB962C8B-B14F-4D97-AF65-F5344CB8AC3E}">
        <p14:creationId xmlns:p14="http://schemas.microsoft.com/office/powerpoint/2010/main" val="2264255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15378"/>
                                        </p:tgtEl>
                                        <p:attrNameLst>
                                          <p:attrName>style.visibility</p:attrName>
                                        </p:attrNameLst>
                                      </p:cBhvr>
                                      <p:to>
                                        <p:strVal val="visible"/>
                                      </p:to>
                                    </p:set>
                                    <p:animEffect transition="in" filter="checkerboard(across)">
                                      <p:cBhvr>
                                        <p:cTn id="11" dur="1000"/>
                                        <p:tgtEl>
                                          <p:spTgt spid="15378"/>
                                        </p:tgtEl>
                                      </p:cBhvr>
                                    </p:animEffect>
                                  </p:childTnLst>
                                </p:cTn>
                              </p:par>
                            </p:childTnLst>
                          </p:cTn>
                        </p:par>
                        <p:par>
                          <p:cTn id="12" fill="hold" nodeType="afterGroup">
                            <p:stCondLst>
                              <p:cond delay="3000"/>
                            </p:stCondLst>
                            <p:childTnLst>
                              <p:par>
                                <p:cTn id="13" presetID="18" presetClass="entr" presetSubtype="12"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7" descr="Basketball Uniforms Back">
            <a:extLst>
              <a:ext uri="{FF2B5EF4-FFF2-40B4-BE49-F238E27FC236}">
                <a16:creationId xmlns:a16="http://schemas.microsoft.com/office/drawing/2014/main" id="{B109300B-ECFD-210D-D292-A278D15541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5950" y="24765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Shape 3">
            <a:extLst>
              <a:ext uri="{FF2B5EF4-FFF2-40B4-BE49-F238E27FC236}">
                <a16:creationId xmlns:a16="http://schemas.microsoft.com/office/drawing/2014/main" id="{70DFBE28-4344-3B99-C630-21A0344CC20B}"/>
              </a:ext>
            </a:extLst>
          </p:cNvPr>
          <p:cNvSpPr/>
          <p:nvPr/>
        </p:nvSpPr>
        <p:spPr>
          <a:xfrm>
            <a:off x="3314700" y="3144838"/>
            <a:ext cx="1782763" cy="2630487"/>
          </a:xfrm>
          <a:custGeom>
            <a:avLst/>
            <a:gdLst>
              <a:gd name="connsiteX0" fmla="*/ 205273 w 1782146"/>
              <a:gd name="connsiteY0" fmla="*/ 18662 h 2631233"/>
              <a:gd name="connsiteX1" fmla="*/ 1586204 w 1782146"/>
              <a:gd name="connsiteY1" fmla="*/ 0 h 2631233"/>
              <a:gd name="connsiteX2" fmla="*/ 1623526 w 1782146"/>
              <a:gd name="connsiteY2" fmla="*/ 167951 h 2631233"/>
              <a:gd name="connsiteX3" fmla="*/ 1688840 w 1782146"/>
              <a:gd name="connsiteY3" fmla="*/ 345233 h 2631233"/>
              <a:gd name="connsiteX4" fmla="*/ 1782146 w 1782146"/>
              <a:gd name="connsiteY4" fmla="*/ 522515 h 2631233"/>
              <a:gd name="connsiteX5" fmla="*/ 1772816 w 1782146"/>
              <a:gd name="connsiteY5" fmla="*/ 2547257 h 2631233"/>
              <a:gd name="connsiteX6" fmla="*/ 1474236 w 1782146"/>
              <a:gd name="connsiteY6" fmla="*/ 2565919 h 2631233"/>
              <a:gd name="connsiteX7" fmla="*/ 1045028 w 1782146"/>
              <a:gd name="connsiteY7" fmla="*/ 2584580 h 2631233"/>
              <a:gd name="connsiteX8" fmla="*/ 615820 w 1782146"/>
              <a:gd name="connsiteY8" fmla="*/ 2631233 h 2631233"/>
              <a:gd name="connsiteX9" fmla="*/ 270587 w 1782146"/>
              <a:gd name="connsiteY9" fmla="*/ 2631233 h 2631233"/>
              <a:gd name="connsiteX10" fmla="*/ 9330 w 1782146"/>
              <a:gd name="connsiteY10" fmla="*/ 2621902 h 2631233"/>
              <a:gd name="connsiteX11" fmla="*/ 0 w 1782146"/>
              <a:gd name="connsiteY11" fmla="*/ 522515 h 2631233"/>
              <a:gd name="connsiteX12" fmla="*/ 83975 w 1782146"/>
              <a:gd name="connsiteY12" fmla="*/ 410547 h 2631233"/>
              <a:gd name="connsiteX13" fmla="*/ 158620 w 1782146"/>
              <a:gd name="connsiteY13" fmla="*/ 242596 h 2631233"/>
              <a:gd name="connsiteX14" fmla="*/ 195942 w 1782146"/>
              <a:gd name="connsiteY14" fmla="*/ 111968 h 2631233"/>
              <a:gd name="connsiteX15" fmla="*/ 205273 w 1782146"/>
              <a:gd name="connsiteY15" fmla="*/ 18662 h 263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82146" h="2631233">
                <a:moveTo>
                  <a:pt x="205273" y="18662"/>
                </a:moveTo>
                <a:lnTo>
                  <a:pt x="1586204" y="0"/>
                </a:lnTo>
                <a:lnTo>
                  <a:pt x="1623526" y="167951"/>
                </a:lnTo>
                <a:lnTo>
                  <a:pt x="1688840" y="345233"/>
                </a:lnTo>
                <a:lnTo>
                  <a:pt x="1782146" y="522515"/>
                </a:lnTo>
                <a:lnTo>
                  <a:pt x="1772816" y="2547257"/>
                </a:lnTo>
                <a:lnTo>
                  <a:pt x="1474236" y="2565919"/>
                </a:lnTo>
                <a:lnTo>
                  <a:pt x="1045028" y="2584580"/>
                </a:lnTo>
                <a:lnTo>
                  <a:pt x="615820" y="2631233"/>
                </a:lnTo>
                <a:lnTo>
                  <a:pt x="270587" y="2631233"/>
                </a:lnTo>
                <a:lnTo>
                  <a:pt x="9330" y="2621902"/>
                </a:lnTo>
                <a:lnTo>
                  <a:pt x="0" y="522515"/>
                </a:lnTo>
                <a:lnTo>
                  <a:pt x="83975" y="410547"/>
                </a:lnTo>
                <a:lnTo>
                  <a:pt x="158620" y="242596"/>
                </a:lnTo>
                <a:lnTo>
                  <a:pt x="195942" y="111968"/>
                </a:lnTo>
                <a:lnTo>
                  <a:pt x="205273" y="18662"/>
                </a:lnTo>
                <a:close/>
              </a:path>
            </a:pathLst>
          </a:custGeom>
          <a:solidFill>
            <a:schemeClr val="accent5">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23" name="Rectangle 2">
            <a:extLst>
              <a:ext uri="{FF2B5EF4-FFF2-40B4-BE49-F238E27FC236}">
                <a16:creationId xmlns:a16="http://schemas.microsoft.com/office/drawing/2014/main" id="{219FAA0F-F5DC-966D-5791-04256C16D89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2772" name="Rectangle 3">
            <a:extLst>
              <a:ext uri="{FF2B5EF4-FFF2-40B4-BE49-F238E27FC236}">
                <a16:creationId xmlns:a16="http://schemas.microsoft.com/office/drawing/2014/main" id="{28EBDEDC-D1D8-10FB-3F15-081245DF38E8}"/>
              </a:ext>
            </a:extLst>
          </p:cNvPr>
          <p:cNvSpPr>
            <a:spLocks noGrp="1" noChangeArrowheads="1"/>
          </p:cNvSpPr>
          <p:nvPr>
            <p:ph idx="1"/>
          </p:nvPr>
        </p:nvSpPr>
        <p:spPr>
          <a:xfrm>
            <a:off x="5617029" y="1989138"/>
            <a:ext cx="6351134" cy="4338637"/>
          </a:xfrm>
        </p:spPr>
        <p:txBody>
          <a:bodyPr/>
          <a:lstStyle/>
          <a:p>
            <a:pPr eaLnBrk="1" hangingPunct="1"/>
            <a:r>
              <a:rPr lang="en-US" altLang="en-US" dirty="0"/>
              <a:t>A. JERSEY COLOR</a:t>
            </a:r>
          </a:p>
          <a:p>
            <a:pPr lvl="1">
              <a:buFont typeface="Wingdings" panose="05000000000000000000" pitchFamily="2" charset="2"/>
              <a:buChar char="§"/>
            </a:pPr>
            <a:r>
              <a:rPr lang="en-US" dirty="0"/>
              <a:t>The back torso of the jersey must be the same single color as the front, no designs are allowed in the fabric.</a:t>
            </a:r>
          </a:p>
          <a:p>
            <a:pPr lvl="1">
              <a:buFont typeface="Wingdings" panose="05000000000000000000" pitchFamily="2" charset="2"/>
              <a:buChar char="§"/>
            </a:pPr>
            <a:r>
              <a:rPr lang="en-US" dirty="0"/>
              <a:t>The back “torso” is the portion of the jersey from the bottom of the back panel, if used, down to the bottom hem of the jersey and from side seam to side seam.</a:t>
            </a:r>
            <a:endParaRPr lang="en-US" altLang="en-US" dirty="0"/>
          </a:p>
        </p:txBody>
      </p:sp>
      <p:sp>
        <p:nvSpPr>
          <p:cNvPr id="3" name="Footer Placeholder 2">
            <a:extLst>
              <a:ext uri="{FF2B5EF4-FFF2-40B4-BE49-F238E27FC236}">
                <a16:creationId xmlns:a16="http://schemas.microsoft.com/office/drawing/2014/main" id="{B65530BD-C9D4-0867-7FD4-BC2569DE6808}"/>
              </a:ext>
            </a:extLst>
          </p:cNvPr>
          <p:cNvSpPr>
            <a:spLocks noGrp="1"/>
          </p:cNvSpPr>
          <p:nvPr>
            <p:ph type="ftr" sz="quarter" idx="11"/>
          </p:nvPr>
        </p:nvSpPr>
        <p:spPr/>
        <p:txBody>
          <a:bodyPr/>
          <a:lstStyle/>
          <a:p>
            <a:pPr>
              <a:defRPr/>
            </a:pPr>
            <a:r>
              <a:rPr lang="en-US"/>
              <a:t>www.nfhs.org</a:t>
            </a:r>
          </a:p>
        </p:txBody>
      </p:sp>
      <p:grpSp>
        <p:nvGrpSpPr>
          <p:cNvPr id="2" name="Group 20">
            <a:extLst>
              <a:ext uri="{FF2B5EF4-FFF2-40B4-BE49-F238E27FC236}">
                <a16:creationId xmlns:a16="http://schemas.microsoft.com/office/drawing/2014/main" id="{5CD8E5DF-553D-6BFA-4C52-7DE058BB6A28}"/>
              </a:ext>
            </a:extLst>
          </p:cNvPr>
          <p:cNvGrpSpPr>
            <a:grpSpLocks/>
          </p:cNvGrpSpPr>
          <p:nvPr/>
        </p:nvGrpSpPr>
        <p:grpSpPr bwMode="auto">
          <a:xfrm>
            <a:off x="3343275" y="3227388"/>
            <a:ext cx="1704975" cy="2424112"/>
            <a:chOff x="444" y="1701"/>
            <a:chExt cx="1074" cy="1527"/>
          </a:xfrm>
        </p:grpSpPr>
        <p:sp>
          <p:nvSpPr>
            <p:cNvPr id="48137" name="Line 8">
              <a:extLst>
                <a:ext uri="{FF2B5EF4-FFF2-40B4-BE49-F238E27FC236}">
                  <a16:creationId xmlns:a16="http://schemas.microsoft.com/office/drawing/2014/main" id="{4D847867-E1BC-6FF8-3208-CF76BDA3C6B9}"/>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38" name="Line 9">
              <a:extLst>
                <a:ext uri="{FF2B5EF4-FFF2-40B4-BE49-F238E27FC236}">
                  <a16:creationId xmlns:a16="http://schemas.microsoft.com/office/drawing/2014/main" id="{20C7D540-A2BD-B307-460A-6E1A23FCCC9D}"/>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6396" name="Oval 12">
            <a:extLst>
              <a:ext uri="{FF2B5EF4-FFF2-40B4-BE49-F238E27FC236}">
                <a16:creationId xmlns:a16="http://schemas.microsoft.com/office/drawing/2014/main" id="{66A6AF9D-7BA3-D6E7-F477-F7DBB796B533}"/>
              </a:ext>
            </a:extLst>
          </p:cNvPr>
          <p:cNvSpPr>
            <a:spLocks noChangeArrowheads="1"/>
          </p:cNvSpPr>
          <p:nvPr/>
        </p:nvSpPr>
        <p:spPr bwMode="auto">
          <a:xfrm>
            <a:off x="4652963" y="48609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38891468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6396"/>
                                        </p:tgtEl>
                                        <p:attrNameLst>
                                          <p:attrName>style.visibility</p:attrName>
                                        </p:attrNameLst>
                                      </p:cBhvr>
                                      <p:to>
                                        <p:strVal val="visible"/>
                                      </p:to>
                                    </p:set>
                                    <p:animEffect transition="in" filter="checkerboard(across)">
                                      <p:cBhvr>
                                        <p:cTn id="7" dur="1000"/>
                                        <p:tgtEl>
                                          <p:spTgt spid="16396"/>
                                        </p:tgtEl>
                                      </p:cBhvr>
                                    </p:animEffect>
                                  </p:childTnLst>
                                </p:cTn>
                              </p:par>
                              <p:par>
                                <p:cTn id="8" presetID="18" presetClass="entr" presetSubtype="3"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upRight)">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7" descr="Basketball Uniforms Back">
            <a:extLst>
              <a:ext uri="{FF2B5EF4-FFF2-40B4-BE49-F238E27FC236}">
                <a16:creationId xmlns:a16="http://schemas.microsoft.com/office/drawing/2014/main" id="{2C683DCA-CB19-EF2A-8047-044694355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90763"/>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1">
            <a:extLst>
              <a:ext uri="{FF2B5EF4-FFF2-40B4-BE49-F238E27FC236}">
                <a16:creationId xmlns:a16="http://schemas.microsoft.com/office/drawing/2014/main" id="{2CD600D5-1C6A-DFE8-7455-A51EFBC89FC2}"/>
              </a:ext>
            </a:extLst>
          </p:cNvPr>
          <p:cNvSpPr txBox="1">
            <a:spLocks noChangeArrowheads="1"/>
          </p:cNvSpPr>
          <p:nvPr/>
        </p:nvSpPr>
        <p:spPr bwMode="auto">
          <a:xfrm>
            <a:off x="3382963" y="3092450"/>
            <a:ext cx="1300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2772" name="Rectangle 2">
            <a:extLst>
              <a:ext uri="{FF2B5EF4-FFF2-40B4-BE49-F238E27FC236}">
                <a16:creationId xmlns:a16="http://schemas.microsoft.com/office/drawing/2014/main" id="{55FC19F2-CC33-2589-7457-0EA79B63D09F}"/>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0181" name="Rectangle 3">
            <a:extLst>
              <a:ext uri="{FF2B5EF4-FFF2-40B4-BE49-F238E27FC236}">
                <a16:creationId xmlns:a16="http://schemas.microsoft.com/office/drawing/2014/main" id="{AC2C480A-35A8-F694-6A3A-B79A31254A78}"/>
              </a:ext>
            </a:extLst>
          </p:cNvPr>
          <p:cNvSpPr>
            <a:spLocks noGrp="1" noChangeArrowheads="1"/>
          </p:cNvSpPr>
          <p:nvPr>
            <p:ph idx="1"/>
          </p:nvPr>
        </p:nvSpPr>
        <p:spPr>
          <a:xfrm>
            <a:off x="5411787" y="1989138"/>
            <a:ext cx="6556375" cy="4338637"/>
          </a:xfrm>
        </p:spPr>
        <p:txBody>
          <a:bodyPr/>
          <a:lstStyle/>
          <a:p>
            <a:pPr eaLnBrk="1" hangingPunct="1"/>
            <a:r>
              <a:rPr lang="en-US" altLang="en-US" dirty="0"/>
              <a:t>B. BACK NUMBER</a:t>
            </a:r>
          </a:p>
          <a:p>
            <a:pPr lvl="1">
              <a:buFont typeface="Wingdings" panose="05000000000000000000" pitchFamily="2" charset="2"/>
              <a:buChar char="§"/>
            </a:pPr>
            <a:r>
              <a:rPr lang="en-US" b="0" i="0" u="none" strike="noStrike" baseline="0" dirty="0"/>
              <a:t>The number on the back shall be at least 6 inches high, not less than ¾ inch wide (excluding the border) and centered vertically and horizontally on the portion of the jersey that is intended to be visible. </a:t>
            </a:r>
          </a:p>
          <a:p>
            <a:pPr lvl="1">
              <a:buFont typeface="Wingdings" panose="05000000000000000000" pitchFamily="2" charset="2"/>
              <a:buChar char="§"/>
            </a:pPr>
            <a:r>
              <a:rPr lang="en-US" b="0" i="0" u="none" strike="noStrike" baseline="0" dirty="0"/>
              <a:t>The back numbers shall meet all the remaining specifications of the front number as previously noted (Front View, B.2-B.4).</a:t>
            </a:r>
            <a:endParaRPr lang="en-US" altLang="en-US" dirty="0"/>
          </a:p>
        </p:txBody>
      </p:sp>
      <p:sp>
        <p:nvSpPr>
          <p:cNvPr id="2" name="Footer Placeholder 1">
            <a:extLst>
              <a:ext uri="{FF2B5EF4-FFF2-40B4-BE49-F238E27FC236}">
                <a16:creationId xmlns:a16="http://schemas.microsoft.com/office/drawing/2014/main" id="{35613143-1AC3-1D58-973C-AC34C4BF970B}"/>
              </a:ext>
            </a:extLst>
          </p:cNvPr>
          <p:cNvSpPr>
            <a:spLocks noGrp="1"/>
          </p:cNvSpPr>
          <p:nvPr>
            <p:ph type="ftr" sz="quarter" idx="11"/>
          </p:nvPr>
        </p:nvSpPr>
        <p:spPr/>
        <p:txBody>
          <a:bodyPr/>
          <a:lstStyle/>
          <a:p>
            <a:pPr>
              <a:defRPr/>
            </a:pPr>
            <a:r>
              <a:rPr lang="en-US"/>
              <a:t>www.nfhs.org</a:t>
            </a:r>
          </a:p>
        </p:txBody>
      </p:sp>
      <p:sp>
        <p:nvSpPr>
          <p:cNvPr id="50182" name="Text Box 11">
            <a:extLst>
              <a:ext uri="{FF2B5EF4-FFF2-40B4-BE49-F238E27FC236}">
                <a16:creationId xmlns:a16="http://schemas.microsoft.com/office/drawing/2014/main" id="{24FF321B-5FAB-D631-9730-867459912274}"/>
              </a:ext>
            </a:extLst>
          </p:cNvPr>
          <p:cNvSpPr txBox="1">
            <a:spLocks noChangeArrowheads="1"/>
          </p:cNvSpPr>
          <p:nvPr/>
        </p:nvSpPr>
        <p:spPr bwMode="auto">
          <a:xfrm>
            <a:off x="3538538" y="32972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8451" name="Rectangle 19">
            <a:extLst>
              <a:ext uri="{FF2B5EF4-FFF2-40B4-BE49-F238E27FC236}">
                <a16:creationId xmlns:a16="http://schemas.microsoft.com/office/drawing/2014/main" id="{EBF03147-FFF8-A873-E1A1-7B71D9869207}"/>
              </a:ext>
            </a:extLst>
          </p:cNvPr>
          <p:cNvSpPr>
            <a:spLocks noChangeArrowheads="1"/>
          </p:cNvSpPr>
          <p:nvPr/>
        </p:nvSpPr>
        <p:spPr bwMode="auto">
          <a:xfrm>
            <a:off x="3498850" y="3438525"/>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8445" name="Oval 13">
            <a:extLst>
              <a:ext uri="{FF2B5EF4-FFF2-40B4-BE49-F238E27FC236}">
                <a16:creationId xmlns:a16="http://schemas.microsoft.com/office/drawing/2014/main" id="{208FBE6D-11EF-8559-9701-B39B508D8E90}"/>
              </a:ext>
            </a:extLst>
          </p:cNvPr>
          <p:cNvSpPr>
            <a:spLocks noChangeArrowheads="1"/>
          </p:cNvSpPr>
          <p:nvPr/>
        </p:nvSpPr>
        <p:spPr bwMode="auto">
          <a:xfrm>
            <a:off x="3300413" y="3632200"/>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260349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8451"/>
                                        </p:tgtEl>
                                        <p:attrNameLst>
                                          <p:attrName>style.visibility</p:attrName>
                                        </p:attrNameLst>
                                      </p:cBhvr>
                                      <p:to>
                                        <p:strVal val="visible"/>
                                      </p:to>
                                    </p:set>
                                    <p:animEffect transition="in" filter="strips(downRight)">
                                      <p:cBhvr>
                                        <p:cTn id="7" dur="1000"/>
                                        <p:tgtEl>
                                          <p:spTgt spid="18451"/>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8445"/>
                                        </p:tgtEl>
                                        <p:attrNameLst>
                                          <p:attrName>style.visibility</p:attrName>
                                        </p:attrNameLst>
                                      </p:cBhvr>
                                      <p:to>
                                        <p:strVal val="visible"/>
                                      </p:to>
                                    </p:set>
                                    <p:animEffect transition="in" filter="checkerboard(across)">
                                      <p:cBhvr>
                                        <p:cTn id="11" dur="1000"/>
                                        <p:tgtEl>
                                          <p:spTgt spid="18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1" grpId="0" animBg="1"/>
      <p:bldP spid="1844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7" descr="Basketball Uniforms Back">
            <a:extLst>
              <a:ext uri="{FF2B5EF4-FFF2-40B4-BE49-F238E27FC236}">
                <a16:creationId xmlns:a16="http://schemas.microsoft.com/office/drawing/2014/main" id="{B19F6525-C107-50AC-5D3D-B8360E3262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3241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21">
            <a:extLst>
              <a:ext uri="{FF2B5EF4-FFF2-40B4-BE49-F238E27FC236}">
                <a16:creationId xmlns:a16="http://schemas.microsoft.com/office/drawing/2014/main" id="{26A68E4B-E8CD-1E6B-CA6B-7C17D6EE5E23}"/>
              </a:ext>
            </a:extLst>
          </p:cNvPr>
          <p:cNvSpPr txBox="1">
            <a:spLocks noChangeArrowheads="1"/>
          </p:cNvSpPr>
          <p:nvPr/>
        </p:nvSpPr>
        <p:spPr bwMode="auto">
          <a:xfrm>
            <a:off x="3519488" y="31257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4820" name="Rectangle 2">
            <a:extLst>
              <a:ext uri="{FF2B5EF4-FFF2-40B4-BE49-F238E27FC236}">
                <a16:creationId xmlns:a16="http://schemas.microsoft.com/office/drawing/2014/main" id="{7F2251CE-83BA-8AD4-7B04-2650A1B9D14A}"/>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2229" name="Rectangle 3">
            <a:extLst>
              <a:ext uri="{FF2B5EF4-FFF2-40B4-BE49-F238E27FC236}">
                <a16:creationId xmlns:a16="http://schemas.microsoft.com/office/drawing/2014/main" id="{7BBF0A9A-6BE9-6C05-88C0-C816CC302AEE}"/>
              </a:ext>
            </a:extLst>
          </p:cNvPr>
          <p:cNvSpPr>
            <a:spLocks noGrp="1" noChangeArrowheads="1"/>
          </p:cNvSpPr>
          <p:nvPr>
            <p:ph idx="1"/>
          </p:nvPr>
        </p:nvSpPr>
        <p:spPr>
          <a:xfrm>
            <a:off x="5548313" y="1989138"/>
            <a:ext cx="6419850" cy="4338637"/>
          </a:xfrm>
        </p:spPr>
        <p:txBody>
          <a:bodyPr/>
          <a:lstStyle/>
          <a:p>
            <a:pPr eaLnBrk="1" hangingPunct="1"/>
            <a:r>
              <a:rPr lang="en-US" altLang="en-US" dirty="0"/>
              <a:t>C. IDENTIFYING NAME</a:t>
            </a:r>
          </a:p>
          <a:p>
            <a:pPr lvl="1">
              <a:buFont typeface="Wingdings" panose="05000000000000000000" pitchFamily="2" charset="2"/>
              <a:buChar char="§"/>
            </a:pPr>
            <a:r>
              <a:rPr lang="en-US" b="0" i="0" u="none" strike="noStrike" baseline="0" dirty="0"/>
              <a:t>School name, school’s nickname, school logo name, player’s name and/or abbreviation of the official school name may be placed horizontally on the back of the jersey. </a:t>
            </a:r>
          </a:p>
          <a:p>
            <a:pPr lvl="1">
              <a:buFont typeface="Wingdings" panose="05000000000000000000" pitchFamily="2" charset="2"/>
              <a:buChar char="§"/>
            </a:pPr>
            <a:r>
              <a:rPr lang="en-US" b="0" i="0" u="none" strike="noStrike" baseline="0" dirty="0"/>
              <a:t>Lettering on the back of the jersey shall meet all the specifications of the front lettering as previously noted (Front View, C2-C.6)</a:t>
            </a:r>
            <a:endParaRPr lang="en-US" altLang="en-US" dirty="0"/>
          </a:p>
        </p:txBody>
      </p:sp>
      <p:sp>
        <p:nvSpPr>
          <p:cNvPr id="2" name="Footer Placeholder 1">
            <a:extLst>
              <a:ext uri="{FF2B5EF4-FFF2-40B4-BE49-F238E27FC236}">
                <a16:creationId xmlns:a16="http://schemas.microsoft.com/office/drawing/2014/main" id="{B7AE828A-1A02-B00E-42EF-C894BFEA1707}"/>
              </a:ext>
            </a:extLst>
          </p:cNvPr>
          <p:cNvSpPr>
            <a:spLocks noGrp="1"/>
          </p:cNvSpPr>
          <p:nvPr>
            <p:ph type="ftr" sz="quarter" idx="11"/>
          </p:nvPr>
        </p:nvSpPr>
        <p:spPr/>
        <p:txBody>
          <a:bodyPr/>
          <a:lstStyle/>
          <a:p>
            <a:pPr>
              <a:defRPr/>
            </a:pPr>
            <a:r>
              <a:rPr lang="en-US"/>
              <a:t>www.nfhs.org</a:t>
            </a:r>
          </a:p>
        </p:txBody>
      </p:sp>
      <p:sp>
        <p:nvSpPr>
          <p:cNvPr id="52230" name="Text Box 10">
            <a:extLst>
              <a:ext uri="{FF2B5EF4-FFF2-40B4-BE49-F238E27FC236}">
                <a16:creationId xmlns:a16="http://schemas.microsoft.com/office/drawing/2014/main" id="{708CB376-90CF-13B3-A155-261ED8018605}"/>
              </a:ext>
            </a:extLst>
          </p:cNvPr>
          <p:cNvSpPr txBox="1">
            <a:spLocks noChangeArrowheads="1"/>
          </p:cNvSpPr>
          <p:nvPr/>
        </p:nvSpPr>
        <p:spPr bwMode="auto">
          <a:xfrm>
            <a:off x="3675063" y="336073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9474" name="Rectangle 18">
            <a:extLst>
              <a:ext uri="{FF2B5EF4-FFF2-40B4-BE49-F238E27FC236}">
                <a16:creationId xmlns:a16="http://schemas.microsoft.com/office/drawing/2014/main" id="{8F8B444D-24A4-F116-E7DD-6476C9FCCCFA}"/>
              </a:ext>
            </a:extLst>
          </p:cNvPr>
          <p:cNvSpPr>
            <a:spLocks noChangeArrowheads="1"/>
          </p:cNvSpPr>
          <p:nvPr/>
        </p:nvSpPr>
        <p:spPr bwMode="auto">
          <a:xfrm>
            <a:off x="3616325" y="3035300"/>
            <a:ext cx="1177925" cy="466725"/>
          </a:xfrm>
          <a:prstGeom prst="rect">
            <a:avLst/>
          </a:prstGeom>
          <a:solidFill>
            <a:srgbClr val="D21034">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9470" name="Oval 14">
            <a:extLst>
              <a:ext uri="{FF2B5EF4-FFF2-40B4-BE49-F238E27FC236}">
                <a16:creationId xmlns:a16="http://schemas.microsoft.com/office/drawing/2014/main" id="{7A8C95A6-FF37-B21F-0388-9DF58224F67A}"/>
              </a:ext>
            </a:extLst>
          </p:cNvPr>
          <p:cNvSpPr>
            <a:spLocks noChangeArrowheads="1"/>
          </p:cNvSpPr>
          <p:nvPr/>
        </p:nvSpPr>
        <p:spPr bwMode="auto">
          <a:xfrm>
            <a:off x="3436938" y="318293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21315095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nodeType="clickEffect">
                                  <p:stCondLst>
                                    <p:cond delay="0"/>
                                  </p:stCondLst>
                                  <p:childTnLst>
                                    <p:set>
                                      <p:cBhvr>
                                        <p:cTn id="6" dur="1" fill="hold">
                                          <p:stCondLst>
                                            <p:cond delay="0"/>
                                          </p:stCondLst>
                                        </p:cTn>
                                        <p:tgtEl>
                                          <p:spTgt spid="19474"/>
                                        </p:tgtEl>
                                        <p:attrNameLst>
                                          <p:attrName>style.visibility</p:attrName>
                                        </p:attrNameLst>
                                      </p:cBhvr>
                                      <p:to>
                                        <p:strVal val="visible"/>
                                      </p:to>
                                    </p:set>
                                    <p:animEffect transition="in" filter="strips(upLeft)">
                                      <p:cBhvr>
                                        <p:cTn id="7" dur="1000"/>
                                        <p:tgtEl>
                                          <p:spTgt spid="19474"/>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9470"/>
                                        </p:tgtEl>
                                        <p:attrNameLst>
                                          <p:attrName>style.visibility</p:attrName>
                                        </p:attrNameLst>
                                      </p:cBhvr>
                                      <p:to>
                                        <p:strVal val="visible"/>
                                      </p:to>
                                    </p:set>
                                    <p:animEffect transition="in" filter="checkerboard(across)">
                                      <p:cBhvr>
                                        <p:cTn id="11" dur="1000"/>
                                        <p:tgtEl>
                                          <p:spTgt spid="1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4" grpId="0" animBg="1"/>
      <p:bldP spid="1947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5A344-91E9-C805-7561-AD591FD2F2B7}"/>
              </a:ext>
            </a:extLst>
          </p:cNvPr>
          <p:cNvSpPr>
            <a:spLocks noGrp="1"/>
          </p:cNvSpPr>
          <p:nvPr>
            <p:ph type="title"/>
          </p:nvPr>
        </p:nvSpPr>
        <p:spPr/>
        <p:txBody>
          <a:bodyPr/>
          <a:lstStyle/>
          <a:p>
            <a:pPr eaLnBrk="1" hangingPunct="1">
              <a:defRPr/>
            </a:pPr>
            <a:r>
              <a:rPr lang="en-US" altLang="en-US" dirty="0"/>
              <a:t>Basketball Uniforms</a:t>
            </a:r>
            <a:br>
              <a:rPr lang="en-US" altLang="en-US" dirty="0"/>
            </a:br>
            <a:r>
              <a:rPr lang="en-US" altLang="en-US" dirty="0"/>
              <a:t>Legal Styles/Designs</a:t>
            </a:r>
            <a:endParaRPr lang="en-US" dirty="0"/>
          </a:p>
        </p:txBody>
      </p:sp>
      <p:sp>
        <p:nvSpPr>
          <p:cNvPr id="15363" name="Content Placeholder 2">
            <a:extLst>
              <a:ext uri="{FF2B5EF4-FFF2-40B4-BE49-F238E27FC236}">
                <a16:creationId xmlns:a16="http://schemas.microsoft.com/office/drawing/2014/main" id="{900DF3D4-AFD9-25BF-6E9D-8CE4E14E359C}"/>
              </a:ext>
            </a:extLst>
          </p:cNvPr>
          <p:cNvSpPr>
            <a:spLocks noGrp="1" noChangeArrowheads="1"/>
          </p:cNvSpPr>
          <p:nvPr>
            <p:ph idx="1"/>
          </p:nvPr>
        </p:nvSpPr>
        <p:spPr/>
        <p:txBody>
          <a:bodyPr/>
          <a:lstStyle/>
          <a:p>
            <a:pPr eaLnBrk="1" hangingPunct="1"/>
            <a:r>
              <a:rPr lang="en-US" altLang="en-US" dirty="0"/>
              <a:t>Uniform jerseys must comply with all rules listed in 3-4, 3-5 and 3-6 </a:t>
            </a:r>
          </a:p>
          <a:p>
            <a:pPr eaLnBrk="1" hangingPunct="1"/>
            <a:r>
              <a:rPr lang="en-US" altLang="en-US" dirty="0"/>
              <a:t>Uniform rules are concise and clear regarding what is, and what is not, permissible on the jersey</a:t>
            </a:r>
          </a:p>
          <a:p>
            <a:pPr eaLnBrk="1" hangingPunct="1"/>
            <a:r>
              <a:rPr lang="en-US" altLang="en-US" dirty="0"/>
              <a:t>Coaches and school administrators must ensure that legal uniforms are being ordered and purchased from manufacturers/distributors</a:t>
            </a:r>
          </a:p>
        </p:txBody>
      </p:sp>
      <p:sp>
        <p:nvSpPr>
          <p:cNvPr id="4" name="Footer Placeholder 3">
            <a:extLst>
              <a:ext uri="{FF2B5EF4-FFF2-40B4-BE49-F238E27FC236}">
                <a16:creationId xmlns:a16="http://schemas.microsoft.com/office/drawing/2014/main" id="{A511A981-8777-FAA4-FEC1-577517DBE614}"/>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2367751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7" descr="Basketball Uniforms Back">
            <a:extLst>
              <a:ext uri="{FF2B5EF4-FFF2-40B4-BE49-F238E27FC236}">
                <a16:creationId xmlns:a16="http://schemas.microsoft.com/office/drawing/2014/main" id="{E2C0175C-B644-3516-0E52-C26AFCF90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38" y="227965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10">
            <a:extLst>
              <a:ext uri="{FF2B5EF4-FFF2-40B4-BE49-F238E27FC236}">
                <a16:creationId xmlns:a16="http://schemas.microsoft.com/office/drawing/2014/main" id="{1C6C2002-5748-B538-CF62-4A292ACCC799}"/>
              </a:ext>
            </a:extLst>
          </p:cNvPr>
          <p:cNvSpPr txBox="1">
            <a:spLocks noChangeArrowheads="1"/>
          </p:cNvSpPr>
          <p:nvPr/>
        </p:nvSpPr>
        <p:spPr bwMode="auto">
          <a:xfrm>
            <a:off x="3538538" y="3316288"/>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36868" name="Rectangle 2">
            <a:extLst>
              <a:ext uri="{FF2B5EF4-FFF2-40B4-BE49-F238E27FC236}">
                <a16:creationId xmlns:a16="http://schemas.microsoft.com/office/drawing/2014/main" id="{7E098219-D2CC-6AAF-1A3C-76C565C12B3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54277" name="Rectangle 3">
            <a:extLst>
              <a:ext uri="{FF2B5EF4-FFF2-40B4-BE49-F238E27FC236}">
                <a16:creationId xmlns:a16="http://schemas.microsoft.com/office/drawing/2014/main" id="{021CEC37-E5AA-2EFE-2025-5D493453FC0B}"/>
              </a:ext>
            </a:extLst>
          </p:cNvPr>
          <p:cNvSpPr>
            <a:spLocks noGrp="1" noChangeArrowheads="1"/>
          </p:cNvSpPr>
          <p:nvPr>
            <p:ph idx="1"/>
          </p:nvPr>
        </p:nvSpPr>
        <p:spPr>
          <a:xfrm>
            <a:off x="5426075" y="1989138"/>
            <a:ext cx="6542088" cy="4338637"/>
          </a:xfrm>
        </p:spPr>
        <p:txBody>
          <a:bodyPr/>
          <a:lstStyle/>
          <a:p>
            <a:pPr eaLnBrk="1" hangingPunct="1"/>
            <a:r>
              <a:rPr lang="en-US" altLang="en-US" dirty="0"/>
              <a:t>D. BACK PANEL</a:t>
            </a:r>
          </a:p>
          <a:p>
            <a:pPr lvl="1" eaLnBrk="1" hangingPunct="1">
              <a:buFont typeface="Wingdings" panose="05000000000000000000" pitchFamily="2" charset="2"/>
              <a:buChar char="§"/>
            </a:pPr>
            <a:r>
              <a:rPr lang="en-US" b="0" i="0" u="none" strike="noStrike" baseline="0" dirty="0"/>
              <a:t>There are no color or design restrictions in the corresponding area – base of the neckline to the shoulder seam – on the back of the team jersey, except for identifying names.</a:t>
            </a:r>
            <a:endParaRPr lang="en-US" altLang="en-US" dirty="0"/>
          </a:p>
        </p:txBody>
      </p:sp>
      <p:sp>
        <p:nvSpPr>
          <p:cNvPr id="2" name="Footer Placeholder 1">
            <a:extLst>
              <a:ext uri="{FF2B5EF4-FFF2-40B4-BE49-F238E27FC236}">
                <a16:creationId xmlns:a16="http://schemas.microsoft.com/office/drawing/2014/main" id="{6FF5A2B3-5F94-9EE1-F77D-1C463B055E08}"/>
              </a:ext>
            </a:extLst>
          </p:cNvPr>
          <p:cNvSpPr>
            <a:spLocks noGrp="1"/>
          </p:cNvSpPr>
          <p:nvPr>
            <p:ph type="ftr" sz="quarter" idx="11"/>
          </p:nvPr>
        </p:nvSpPr>
        <p:spPr/>
        <p:txBody>
          <a:bodyPr/>
          <a:lstStyle/>
          <a:p>
            <a:pPr>
              <a:defRPr/>
            </a:pPr>
            <a:r>
              <a:rPr lang="en-US"/>
              <a:t>www.nfhs.org</a:t>
            </a:r>
          </a:p>
        </p:txBody>
      </p:sp>
      <p:sp>
        <p:nvSpPr>
          <p:cNvPr id="20486" name="Line 6">
            <a:extLst>
              <a:ext uri="{FF2B5EF4-FFF2-40B4-BE49-F238E27FC236}">
                <a16:creationId xmlns:a16="http://schemas.microsoft.com/office/drawing/2014/main" id="{DB94EE9A-11A4-AE63-C873-E6840294FA6C}"/>
              </a:ext>
            </a:extLst>
          </p:cNvPr>
          <p:cNvSpPr>
            <a:spLocks noChangeShapeType="1"/>
          </p:cNvSpPr>
          <p:nvPr/>
        </p:nvSpPr>
        <p:spPr bwMode="auto">
          <a:xfrm>
            <a:off x="3314700" y="3127375"/>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493" name="Oval 13">
            <a:extLst>
              <a:ext uri="{FF2B5EF4-FFF2-40B4-BE49-F238E27FC236}">
                <a16:creationId xmlns:a16="http://schemas.microsoft.com/office/drawing/2014/main" id="{7396BD1F-7BB5-85DC-0431-733CC8F3EAF3}"/>
              </a:ext>
            </a:extLst>
          </p:cNvPr>
          <p:cNvSpPr>
            <a:spLocks noChangeArrowheads="1"/>
          </p:cNvSpPr>
          <p:nvPr/>
        </p:nvSpPr>
        <p:spPr bwMode="auto">
          <a:xfrm>
            <a:off x="3892550" y="2689225"/>
            <a:ext cx="261938"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9" name="Rounded Rectangle 8">
            <a:extLst>
              <a:ext uri="{FF2B5EF4-FFF2-40B4-BE49-F238E27FC236}">
                <a16:creationId xmlns:a16="http://schemas.microsoft.com/office/drawing/2014/main" id="{BD4FC74A-DE97-C5F9-E4FC-4C0AF09FB14D}"/>
              </a:ext>
            </a:extLst>
          </p:cNvPr>
          <p:cNvSpPr/>
          <p:nvPr/>
        </p:nvSpPr>
        <p:spPr>
          <a:xfrm>
            <a:off x="3059113" y="2279650"/>
            <a:ext cx="1895475" cy="765175"/>
          </a:xfrm>
          <a:prstGeom prst="roundRect">
            <a:avLst/>
          </a:prstGeom>
          <a:noFill/>
          <a:ln w="57150">
            <a:solidFill>
              <a:srgbClr val="D210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54281" name="Text Box 21">
            <a:extLst>
              <a:ext uri="{FF2B5EF4-FFF2-40B4-BE49-F238E27FC236}">
                <a16:creationId xmlns:a16="http://schemas.microsoft.com/office/drawing/2014/main" id="{8AFEA1B1-1C70-21A7-BC30-D3DEC7686EE0}"/>
              </a:ext>
            </a:extLst>
          </p:cNvPr>
          <p:cNvSpPr txBox="1">
            <a:spLocks noChangeArrowheads="1"/>
          </p:cNvSpPr>
          <p:nvPr/>
        </p:nvSpPr>
        <p:spPr bwMode="auto">
          <a:xfrm>
            <a:off x="3382963" y="308133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Tree>
    <p:extLst>
      <p:ext uri="{BB962C8B-B14F-4D97-AF65-F5344CB8AC3E}">
        <p14:creationId xmlns:p14="http://schemas.microsoft.com/office/powerpoint/2010/main" val="2522816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checkerboard(across)">
                                      <p:cBhvr>
                                        <p:cTn id="7" dur="1000"/>
                                        <p:tgtEl>
                                          <p:spTgt spid="204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strips(upRight)">
                                      <p:cBhvr>
                                        <p:cTn id="12" dur="2000"/>
                                        <p:tgtEl>
                                          <p:spTgt spid="2048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7" descr="Basketball Uniforms Back">
            <a:extLst>
              <a:ext uri="{FF2B5EF4-FFF2-40B4-BE49-F238E27FC236}">
                <a16:creationId xmlns:a16="http://schemas.microsoft.com/office/drawing/2014/main" id="{36199021-138B-3049-900B-6F6B75FC91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5800" y="2179638"/>
            <a:ext cx="2111375"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10">
            <a:extLst>
              <a:ext uri="{FF2B5EF4-FFF2-40B4-BE49-F238E27FC236}">
                <a16:creationId xmlns:a16="http://schemas.microsoft.com/office/drawing/2014/main" id="{42BC49D6-7694-B552-CE89-0F2A98B08107}"/>
              </a:ext>
            </a:extLst>
          </p:cNvPr>
          <p:cNvSpPr txBox="1">
            <a:spLocks noChangeArrowheads="1"/>
          </p:cNvSpPr>
          <p:nvPr/>
        </p:nvSpPr>
        <p:spPr bwMode="auto">
          <a:xfrm>
            <a:off x="3784600" y="3216275"/>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56324" name="Text Box 21">
            <a:extLst>
              <a:ext uri="{FF2B5EF4-FFF2-40B4-BE49-F238E27FC236}">
                <a16:creationId xmlns:a16="http://schemas.microsoft.com/office/drawing/2014/main" id="{B4A35EDC-7EA5-DC4B-42C0-0D444A32EDC0}"/>
              </a:ext>
            </a:extLst>
          </p:cNvPr>
          <p:cNvSpPr txBox="1">
            <a:spLocks noChangeArrowheads="1"/>
          </p:cNvSpPr>
          <p:nvPr/>
        </p:nvSpPr>
        <p:spPr bwMode="auto">
          <a:xfrm>
            <a:off x="3629025" y="2981325"/>
            <a:ext cx="1300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a:latin typeface="Arial" panose="020B0604020202020204" pitchFamily="34" charset="0"/>
              </a:rPr>
              <a:t>Last Name</a:t>
            </a:r>
          </a:p>
        </p:txBody>
      </p:sp>
      <p:sp>
        <p:nvSpPr>
          <p:cNvPr id="38917" name="Rectangle 2">
            <a:extLst>
              <a:ext uri="{FF2B5EF4-FFF2-40B4-BE49-F238E27FC236}">
                <a16:creationId xmlns:a16="http://schemas.microsoft.com/office/drawing/2014/main" id="{1022F757-A722-18E8-763C-9266FF04C46E}"/>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Back View </a:t>
            </a:r>
          </a:p>
        </p:txBody>
      </p:sp>
      <p:sp>
        <p:nvSpPr>
          <p:cNvPr id="3" name="Rectangle 3">
            <a:extLst>
              <a:ext uri="{FF2B5EF4-FFF2-40B4-BE49-F238E27FC236}">
                <a16:creationId xmlns:a16="http://schemas.microsoft.com/office/drawing/2014/main" id="{482E149C-B857-EEB1-1599-509CDCE1921A}"/>
              </a:ext>
            </a:extLst>
          </p:cNvPr>
          <p:cNvSpPr>
            <a:spLocks noGrp="1" noChangeArrowheads="1"/>
          </p:cNvSpPr>
          <p:nvPr>
            <p:ph idx="1"/>
          </p:nvPr>
        </p:nvSpPr>
        <p:spPr>
          <a:xfrm>
            <a:off x="6095999" y="1989138"/>
            <a:ext cx="5872163" cy="4338637"/>
          </a:xfrm>
        </p:spPr>
        <p:txBody>
          <a:bodyPr/>
          <a:lstStyle/>
          <a:p>
            <a:pPr eaLnBrk="1" hangingPunct="1"/>
            <a:r>
              <a:rPr lang="en-US" altLang="en-US" dirty="0"/>
              <a:t>E. ARMHOLE TRIM</a:t>
            </a:r>
          </a:p>
          <a:p>
            <a:pPr lvl="1">
              <a:buFont typeface="Wingdings" panose="05000000000000000000" pitchFamily="2" charset="2"/>
              <a:buChar char="§"/>
            </a:pPr>
            <a:r>
              <a:rPr lang="en-US" dirty="0"/>
              <a:t>Trim shall not exceed 1 inch around the arm openings. Except in the area above the neckline – where there are no color or design restriction.</a:t>
            </a:r>
            <a:endParaRPr lang="en-US" altLang="en-US" dirty="0"/>
          </a:p>
        </p:txBody>
      </p:sp>
      <p:sp>
        <p:nvSpPr>
          <p:cNvPr id="4" name="Footer Placeholder 3">
            <a:extLst>
              <a:ext uri="{FF2B5EF4-FFF2-40B4-BE49-F238E27FC236}">
                <a16:creationId xmlns:a16="http://schemas.microsoft.com/office/drawing/2014/main" id="{D3CB51F4-B725-C93A-7570-9AE2E601CCFF}"/>
              </a:ext>
            </a:extLst>
          </p:cNvPr>
          <p:cNvSpPr>
            <a:spLocks noGrp="1"/>
          </p:cNvSpPr>
          <p:nvPr>
            <p:ph type="ftr" sz="quarter" idx="11"/>
          </p:nvPr>
        </p:nvSpPr>
        <p:spPr/>
        <p:txBody>
          <a:bodyPr/>
          <a:lstStyle/>
          <a:p>
            <a:pPr>
              <a:defRPr/>
            </a:pPr>
            <a:r>
              <a:rPr lang="en-US"/>
              <a:t>www.nfhs.org</a:t>
            </a:r>
          </a:p>
        </p:txBody>
      </p:sp>
      <p:grpSp>
        <p:nvGrpSpPr>
          <p:cNvPr id="2" name="Group 13">
            <a:extLst>
              <a:ext uri="{FF2B5EF4-FFF2-40B4-BE49-F238E27FC236}">
                <a16:creationId xmlns:a16="http://schemas.microsoft.com/office/drawing/2014/main" id="{C376727E-5567-C4F0-26F8-633E0618947A}"/>
              </a:ext>
            </a:extLst>
          </p:cNvPr>
          <p:cNvGrpSpPr>
            <a:grpSpLocks/>
          </p:cNvGrpSpPr>
          <p:nvPr/>
        </p:nvGrpSpPr>
        <p:grpSpPr bwMode="auto">
          <a:xfrm rot="-1478764">
            <a:off x="3133725" y="2925763"/>
            <a:ext cx="366713" cy="352425"/>
            <a:chOff x="478" y="1041"/>
            <a:chExt cx="231" cy="222"/>
          </a:xfrm>
        </p:grpSpPr>
        <p:sp>
          <p:nvSpPr>
            <p:cNvPr id="56331" name="Line 10">
              <a:extLst>
                <a:ext uri="{FF2B5EF4-FFF2-40B4-BE49-F238E27FC236}">
                  <a16:creationId xmlns:a16="http://schemas.microsoft.com/office/drawing/2014/main" id="{36FE22F1-D76C-BD8F-2601-4B8247D0A6AA}"/>
                </a:ext>
              </a:extLst>
            </p:cNvPr>
            <p:cNvSpPr>
              <a:spLocks noChangeShapeType="1"/>
            </p:cNvSpPr>
            <p:nvPr/>
          </p:nvSpPr>
          <p:spPr bwMode="auto">
            <a:xfrm>
              <a:off x="541" y="1041"/>
              <a:ext cx="168" cy="123"/>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2" name="Line 11">
              <a:extLst>
                <a:ext uri="{FF2B5EF4-FFF2-40B4-BE49-F238E27FC236}">
                  <a16:creationId xmlns:a16="http://schemas.microsoft.com/office/drawing/2014/main" id="{745A3F0C-6866-2635-F82E-2BDCAE1C7950}"/>
                </a:ext>
              </a:extLst>
            </p:cNvPr>
            <p:cNvSpPr>
              <a:spLocks noChangeShapeType="1"/>
            </p:cNvSpPr>
            <p:nvPr/>
          </p:nvSpPr>
          <p:spPr bwMode="auto">
            <a:xfrm flipH="1">
              <a:off x="478" y="1083"/>
              <a:ext cx="15" cy="180"/>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6" name="Oval 12">
            <a:extLst>
              <a:ext uri="{FF2B5EF4-FFF2-40B4-BE49-F238E27FC236}">
                <a16:creationId xmlns:a16="http://schemas.microsoft.com/office/drawing/2014/main" id="{05B46C23-3C1F-33EB-102C-1662E0BD3B16}"/>
              </a:ext>
            </a:extLst>
          </p:cNvPr>
          <p:cNvSpPr>
            <a:spLocks noChangeArrowheads="1"/>
          </p:cNvSpPr>
          <p:nvPr/>
        </p:nvSpPr>
        <p:spPr bwMode="auto">
          <a:xfrm>
            <a:off x="2979738" y="2787650"/>
            <a:ext cx="261937"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
        <p:nvSpPr>
          <p:cNvPr id="11" name="Line 6">
            <a:extLst>
              <a:ext uri="{FF2B5EF4-FFF2-40B4-BE49-F238E27FC236}">
                <a16:creationId xmlns:a16="http://schemas.microsoft.com/office/drawing/2014/main" id="{76093CF2-17FF-BCB5-DB8A-8827FD5E5475}"/>
              </a:ext>
            </a:extLst>
          </p:cNvPr>
          <p:cNvSpPr>
            <a:spLocks noChangeShapeType="1"/>
          </p:cNvSpPr>
          <p:nvPr/>
        </p:nvSpPr>
        <p:spPr bwMode="auto">
          <a:xfrm>
            <a:off x="3560763" y="3027363"/>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515314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2000"/>
                                        <p:tgtEl>
                                          <p:spTgt spid="2"/>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6636"/>
                                        </p:tgtEl>
                                        <p:attrNameLst>
                                          <p:attrName>style.visibility</p:attrName>
                                        </p:attrNameLst>
                                      </p:cBhvr>
                                      <p:to>
                                        <p:strVal val="visible"/>
                                      </p:to>
                                    </p:set>
                                    <p:animEffect transition="in" filter="checkerboard(across)">
                                      <p:cBhvr>
                                        <p:cTn id="11" dur="1000"/>
                                        <p:tgtEl>
                                          <p:spTgt spid="2663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3"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upRight)">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6" descr="Basketball Uniforms Side">
            <a:extLst>
              <a:ext uri="{FF2B5EF4-FFF2-40B4-BE49-F238E27FC236}">
                <a16:creationId xmlns:a16="http://schemas.microsoft.com/office/drawing/2014/main" id="{79BE226B-035B-DE80-B821-4168309EE6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id="{C218BB1E-9D2E-62B6-C160-E6015CB823F6}"/>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37892" name="Rectangle 3">
            <a:extLst>
              <a:ext uri="{FF2B5EF4-FFF2-40B4-BE49-F238E27FC236}">
                <a16:creationId xmlns:a16="http://schemas.microsoft.com/office/drawing/2014/main" id="{7A582F94-EBBC-2EB1-1993-5731D909A9BE}"/>
              </a:ext>
            </a:extLst>
          </p:cNvPr>
          <p:cNvSpPr>
            <a:spLocks noGrp="1" noChangeArrowheads="1"/>
          </p:cNvSpPr>
          <p:nvPr>
            <p:ph idx="1"/>
          </p:nvPr>
        </p:nvSpPr>
        <p:spPr>
          <a:xfrm>
            <a:off x="5197475" y="1989138"/>
            <a:ext cx="6770688" cy="4338637"/>
          </a:xfrm>
        </p:spPr>
        <p:txBody>
          <a:bodyPr/>
          <a:lstStyle/>
          <a:p>
            <a:pPr eaLnBrk="1" hangingPunct="1"/>
            <a:r>
              <a:rPr lang="en-US" altLang="en-US" dirty="0"/>
              <a:t>A. LOCATION</a:t>
            </a:r>
          </a:p>
          <a:p>
            <a:pPr lvl="1" eaLnBrk="1" hangingPunct="1">
              <a:buFont typeface="Wingdings" panose="05000000000000000000" pitchFamily="2" charset="2"/>
              <a:buChar char="§"/>
            </a:pPr>
            <a:r>
              <a:rPr lang="en-US" altLang="en-US" dirty="0"/>
              <a:t>Side inserts must be centered vertically below the armpit.</a:t>
            </a:r>
          </a:p>
          <a:p>
            <a:pPr eaLnBrk="1" hangingPunct="1"/>
            <a:r>
              <a:rPr lang="en-US" altLang="en-US" dirty="0"/>
              <a:t>B. WIDTH</a:t>
            </a:r>
          </a:p>
          <a:p>
            <a:pPr lvl="1">
              <a:buFont typeface="Wingdings" panose="05000000000000000000" pitchFamily="2" charset="2"/>
              <a:buChar char="§"/>
            </a:pPr>
            <a:r>
              <a:rPr lang="en-US" dirty="0"/>
              <a:t>Side inserts, including trim/piping/accent color(s), must be a maximum of 4 inches (2 inches on each side of the seam).</a:t>
            </a:r>
            <a:endParaRPr lang="en-US" altLang="en-US" dirty="0"/>
          </a:p>
        </p:txBody>
      </p:sp>
      <p:sp>
        <p:nvSpPr>
          <p:cNvPr id="2" name="Footer Placeholder 1">
            <a:extLst>
              <a:ext uri="{FF2B5EF4-FFF2-40B4-BE49-F238E27FC236}">
                <a16:creationId xmlns:a16="http://schemas.microsoft.com/office/drawing/2014/main" id="{C40311AA-9DA9-0654-7304-492077A94FFD}"/>
              </a:ext>
            </a:extLst>
          </p:cNvPr>
          <p:cNvSpPr>
            <a:spLocks noGrp="1"/>
          </p:cNvSpPr>
          <p:nvPr>
            <p:ph type="ftr" sz="quarter" idx="11"/>
          </p:nvPr>
        </p:nvSpPr>
        <p:spPr/>
        <p:txBody>
          <a:bodyPr/>
          <a:lstStyle/>
          <a:p>
            <a:pPr>
              <a:defRPr/>
            </a:pPr>
            <a:r>
              <a:rPr lang="en-US"/>
              <a:t>www.nfhs.org</a:t>
            </a:r>
          </a:p>
        </p:txBody>
      </p:sp>
      <p:sp>
        <p:nvSpPr>
          <p:cNvPr id="21517" name="Oval 13">
            <a:extLst>
              <a:ext uri="{FF2B5EF4-FFF2-40B4-BE49-F238E27FC236}">
                <a16:creationId xmlns:a16="http://schemas.microsoft.com/office/drawing/2014/main" id="{209CD71F-0AA7-FDE7-3805-47D26B11B87A}"/>
              </a:ext>
            </a:extLst>
          </p:cNvPr>
          <p:cNvSpPr>
            <a:spLocks noChangeArrowheads="1"/>
          </p:cNvSpPr>
          <p:nvPr/>
        </p:nvSpPr>
        <p:spPr bwMode="auto">
          <a:xfrm>
            <a:off x="3976688" y="3656013"/>
            <a:ext cx="261937" cy="261937"/>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8" name="Line 7">
            <a:extLst>
              <a:ext uri="{FF2B5EF4-FFF2-40B4-BE49-F238E27FC236}">
                <a16:creationId xmlns:a16="http://schemas.microsoft.com/office/drawing/2014/main" id="{BD660BED-FAED-FA4E-11A5-877145D880AC}"/>
              </a:ext>
            </a:extLst>
          </p:cNvPr>
          <p:cNvSpPr>
            <a:spLocks noChangeShapeType="1"/>
          </p:cNvSpPr>
          <p:nvPr/>
        </p:nvSpPr>
        <p:spPr bwMode="auto">
          <a:xfrm>
            <a:off x="3843338" y="4551363"/>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Oval 9">
            <a:extLst>
              <a:ext uri="{FF2B5EF4-FFF2-40B4-BE49-F238E27FC236}">
                <a16:creationId xmlns:a16="http://schemas.microsoft.com/office/drawing/2014/main" id="{57A65C9E-ABC7-5579-BC99-CFD930C91B96}"/>
              </a:ext>
            </a:extLst>
          </p:cNvPr>
          <p:cNvSpPr>
            <a:spLocks noChangeArrowheads="1"/>
          </p:cNvSpPr>
          <p:nvPr/>
        </p:nvSpPr>
        <p:spPr bwMode="auto">
          <a:xfrm>
            <a:off x="3971925" y="4403725"/>
            <a:ext cx="261938"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811420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5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 calcmode="lin" valueType="num">
                                      <p:cBhvr additive="base">
                                        <p:cTn id="11" dur="500" fill="hold"/>
                                        <p:tgtEl>
                                          <p:spTgt spid="37892">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789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1517"/>
                                        </p:tgtEl>
                                        <p:attrNameLst>
                                          <p:attrName>style.visibility</p:attrName>
                                        </p:attrNameLst>
                                      </p:cBhvr>
                                      <p:to>
                                        <p:strVal val="visible"/>
                                      </p:to>
                                    </p:set>
                                    <p:animEffect transition="in" filter="checkerboard(across)">
                                      <p:cBhvr>
                                        <p:cTn id="17" dur="1000"/>
                                        <p:tgtEl>
                                          <p:spTgt spid="21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37892">
                                            <p:txEl>
                                              <p:pRg st="2" end="2"/>
                                            </p:txEl>
                                          </p:spTgt>
                                        </p:tgtEl>
                                        <p:attrNameLst>
                                          <p:attrName>style.visibility</p:attrName>
                                        </p:attrNameLst>
                                      </p:cBhvr>
                                      <p:to>
                                        <p:strVal val="visible"/>
                                      </p:to>
                                    </p:set>
                                    <p:anim calcmode="lin" valueType="num">
                                      <p:cBhvr additive="base">
                                        <p:cTn id="22" dur="500" fill="hold"/>
                                        <p:tgtEl>
                                          <p:spTgt spid="37892">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3789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Right)">
                                      <p:cBhvr>
                                        <p:cTn id="28" dur="2000"/>
                                        <p:tgtEl>
                                          <p:spTgt spid="8"/>
                                        </p:tgtEl>
                                      </p:cBhvr>
                                    </p:animEffect>
                                  </p:childTnLst>
                                </p:cTn>
                              </p:par>
                            </p:childTnLst>
                          </p:cTn>
                        </p:par>
                        <p:par>
                          <p:cTn id="29" fill="hold" nodeType="afterGroup">
                            <p:stCondLst>
                              <p:cond delay="2000"/>
                            </p:stCondLst>
                            <p:childTnLst>
                              <p:par>
                                <p:cTn id="30" presetID="5" presetClass="entr" presetSubtype="10"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7"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71F86A7-3D6B-DFBD-A1F6-6F4EEB762D4C}"/>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0419" name="Rectangle 3">
            <a:extLst>
              <a:ext uri="{FF2B5EF4-FFF2-40B4-BE49-F238E27FC236}">
                <a16:creationId xmlns:a16="http://schemas.microsoft.com/office/drawing/2014/main" id="{778E87CC-09F1-C360-4A33-49A5C8C9502E}"/>
              </a:ext>
            </a:extLst>
          </p:cNvPr>
          <p:cNvSpPr>
            <a:spLocks noGrp="1" noChangeArrowheads="1"/>
          </p:cNvSpPr>
          <p:nvPr>
            <p:ph idx="1"/>
          </p:nvPr>
        </p:nvSpPr>
        <p:spPr>
          <a:xfrm>
            <a:off x="5036457" y="1989138"/>
            <a:ext cx="6931706" cy="4338637"/>
          </a:xfrm>
        </p:spPr>
        <p:txBody>
          <a:bodyPr/>
          <a:lstStyle/>
          <a:p>
            <a:pPr eaLnBrk="1" hangingPunct="1"/>
            <a:r>
              <a:rPr lang="en-US" altLang="en-US" dirty="0"/>
              <a:t>C. STYLE/DESIGN</a:t>
            </a:r>
          </a:p>
          <a:p>
            <a:pPr lvl="1">
              <a:buFont typeface="Wingdings" panose="05000000000000000000" pitchFamily="2" charset="2"/>
              <a:buChar char="§"/>
            </a:pPr>
            <a:r>
              <a:rPr lang="en-US" b="0" i="0" u="none" strike="noStrike" baseline="0" dirty="0"/>
              <a:t>Side inserts may be of any color or design. </a:t>
            </a:r>
          </a:p>
          <a:p>
            <a:pPr lvl="1">
              <a:buFont typeface="Wingdings" panose="05000000000000000000" pitchFamily="2" charset="2"/>
              <a:buChar char="§"/>
            </a:pPr>
            <a:r>
              <a:rPr lang="en-US" b="0" i="0" u="none" strike="noStrike" baseline="0" dirty="0"/>
              <a:t>Side inserts must be the same width for all team jerseys. </a:t>
            </a:r>
          </a:p>
          <a:p>
            <a:pPr lvl="1">
              <a:buFont typeface="Wingdings" panose="05000000000000000000" pitchFamily="2" charset="2"/>
              <a:buChar char="§"/>
            </a:pPr>
            <a:r>
              <a:rPr lang="en-US" b="0" i="0" u="none" strike="noStrike" baseline="0" dirty="0"/>
              <a:t>By state association adoption, one commemorative/memorial patch (not to exceed 4 square inches), if worn, must be in this area or in the area above the neckline on the front or back of the jersey.</a:t>
            </a:r>
            <a:endParaRPr lang="en-US" altLang="en-US" dirty="0"/>
          </a:p>
        </p:txBody>
      </p:sp>
      <p:sp>
        <p:nvSpPr>
          <p:cNvPr id="6" name="Footer Placeholder 5">
            <a:extLst>
              <a:ext uri="{FF2B5EF4-FFF2-40B4-BE49-F238E27FC236}">
                <a16:creationId xmlns:a16="http://schemas.microsoft.com/office/drawing/2014/main" id="{5CD92918-2B9E-8EB5-856F-FDBFBF1B9AC5}"/>
              </a:ext>
            </a:extLst>
          </p:cNvPr>
          <p:cNvSpPr>
            <a:spLocks noGrp="1"/>
          </p:cNvSpPr>
          <p:nvPr>
            <p:ph type="ftr" sz="quarter" idx="11"/>
          </p:nvPr>
        </p:nvSpPr>
        <p:spPr/>
        <p:txBody>
          <a:bodyPr/>
          <a:lstStyle/>
          <a:p>
            <a:pPr>
              <a:defRPr/>
            </a:pPr>
            <a:r>
              <a:rPr lang="en-US"/>
              <a:t>www.nfhs.org</a:t>
            </a:r>
          </a:p>
        </p:txBody>
      </p:sp>
      <p:pic>
        <p:nvPicPr>
          <p:cNvPr id="60420" name="Picture 6" descr="Basketball Uniforms Side">
            <a:extLst>
              <a:ext uri="{FF2B5EF4-FFF2-40B4-BE49-F238E27FC236}">
                <a16:creationId xmlns:a16="http://schemas.microsoft.com/office/drawing/2014/main" id="{D8FB4DAC-1057-AF49-6ABB-7E639FE77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0">
            <a:extLst>
              <a:ext uri="{FF2B5EF4-FFF2-40B4-BE49-F238E27FC236}">
                <a16:creationId xmlns:a16="http://schemas.microsoft.com/office/drawing/2014/main" id="{38018705-D93E-7615-AD51-05A71BC7171F}"/>
              </a:ext>
            </a:extLst>
          </p:cNvPr>
          <p:cNvSpPr>
            <a:spLocks noChangeArrowheads="1"/>
          </p:cNvSpPr>
          <p:nvPr/>
        </p:nvSpPr>
        <p:spPr bwMode="auto">
          <a:xfrm>
            <a:off x="3976688" y="5068888"/>
            <a:ext cx="261937"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37359837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6" descr="Basketball Uniforms Side">
            <a:extLst>
              <a:ext uri="{FF2B5EF4-FFF2-40B4-BE49-F238E27FC236}">
                <a16:creationId xmlns:a16="http://schemas.microsoft.com/office/drawing/2014/main" id="{21F1B78C-FDC7-7E2F-5D24-B96455F2A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6463" y="2390775"/>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Rectangle 2">
            <a:extLst>
              <a:ext uri="{FF2B5EF4-FFF2-40B4-BE49-F238E27FC236}">
                <a16:creationId xmlns:a16="http://schemas.microsoft.com/office/drawing/2014/main" id="{CE6C9FDF-AA7B-A75F-CB80-3BE3DB22EF48}"/>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Side View </a:t>
            </a:r>
          </a:p>
        </p:txBody>
      </p:sp>
      <p:sp>
        <p:nvSpPr>
          <p:cNvPr id="62468" name="Rectangle 3">
            <a:extLst>
              <a:ext uri="{FF2B5EF4-FFF2-40B4-BE49-F238E27FC236}">
                <a16:creationId xmlns:a16="http://schemas.microsoft.com/office/drawing/2014/main" id="{D182C6E1-9D00-EDF9-A76D-41084F55C35B}"/>
              </a:ext>
            </a:extLst>
          </p:cNvPr>
          <p:cNvSpPr>
            <a:spLocks noGrp="1" noChangeArrowheads="1"/>
          </p:cNvSpPr>
          <p:nvPr>
            <p:ph idx="1"/>
          </p:nvPr>
        </p:nvSpPr>
        <p:spPr>
          <a:xfrm>
            <a:off x="5213349" y="1989138"/>
            <a:ext cx="6754813" cy="4338637"/>
          </a:xfrm>
        </p:spPr>
        <p:txBody>
          <a:bodyPr/>
          <a:lstStyle/>
          <a:p>
            <a:pPr marL="0" indent="0">
              <a:buNone/>
            </a:pPr>
            <a:r>
              <a:rPr lang="en-US" sz="2400" i="0" u="none" strike="noStrike" baseline="0" dirty="0"/>
              <a:t>NOTES: </a:t>
            </a:r>
          </a:p>
          <a:p>
            <a:r>
              <a:rPr lang="en-US" sz="2400" b="0" i="0" u="none" strike="noStrike" baseline="0" dirty="0"/>
              <a:t>A single manufacturer’s logo/trademark/reference (not to exceed 2 ¼ square inches with no dimension more than 2 ¼ inches long) may be placed anywhere on the jersey provided placement does not interfere with the visibility of the uniform number. </a:t>
            </a:r>
          </a:p>
          <a:p>
            <a:r>
              <a:rPr lang="en-US" sz="2400" b="0" i="0" u="none" strike="noStrike" baseline="0" dirty="0"/>
              <a:t>The American flag may be worn anywhere on the team jersey provided it does not exceed 2 x 3 inches and does not interfere with the visibility of the player’s number.</a:t>
            </a:r>
            <a:endParaRPr lang="en-US" altLang="en-US" sz="2400" dirty="0"/>
          </a:p>
        </p:txBody>
      </p:sp>
      <p:sp>
        <p:nvSpPr>
          <p:cNvPr id="2" name="Footer Placeholder 1">
            <a:extLst>
              <a:ext uri="{FF2B5EF4-FFF2-40B4-BE49-F238E27FC236}">
                <a16:creationId xmlns:a16="http://schemas.microsoft.com/office/drawing/2014/main" id="{C8FCB148-26C7-12BB-CCD3-D7C7BE851111}"/>
              </a:ext>
            </a:extLst>
          </p:cNvPr>
          <p:cNvSpPr>
            <a:spLocks noGrp="1"/>
          </p:cNvSpPr>
          <p:nvPr>
            <p:ph type="ftr" sz="quarter" idx="11"/>
          </p:nvPr>
        </p:nvSpPr>
        <p:spPr/>
        <p:txBody>
          <a:bodyPr/>
          <a:lstStyle/>
          <a:p>
            <a:pPr>
              <a:defRPr/>
            </a:pPr>
            <a:r>
              <a:rPr lang="en-US"/>
              <a:t>www.nfhs.org</a:t>
            </a:r>
          </a:p>
        </p:txBody>
      </p:sp>
      <p:sp>
        <p:nvSpPr>
          <p:cNvPr id="14346" name="Oval 10">
            <a:extLst>
              <a:ext uri="{FF2B5EF4-FFF2-40B4-BE49-F238E27FC236}">
                <a16:creationId xmlns:a16="http://schemas.microsoft.com/office/drawing/2014/main" id="{A8B68377-60EF-7178-2E72-61BFE2390A4B}"/>
              </a:ext>
            </a:extLst>
          </p:cNvPr>
          <p:cNvSpPr>
            <a:spLocks noChangeArrowheads="1"/>
          </p:cNvSpPr>
          <p:nvPr/>
        </p:nvSpPr>
        <p:spPr bwMode="auto">
          <a:xfrm>
            <a:off x="3987800" y="502443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Tree>
    <p:extLst>
      <p:ext uri="{BB962C8B-B14F-4D97-AF65-F5344CB8AC3E}">
        <p14:creationId xmlns:p14="http://schemas.microsoft.com/office/powerpoint/2010/main" val="63777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checkerboard(across)">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5" descr="Basketball Uniforms front PPT.jpg">
            <a:extLst>
              <a:ext uri="{FF2B5EF4-FFF2-40B4-BE49-F238E27FC236}">
                <a16:creationId xmlns:a16="http://schemas.microsoft.com/office/drawing/2014/main" id="{35C73ACD-E150-B67E-6C07-B7D6B29D16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8763" y="2333625"/>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a:extLst>
              <a:ext uri="{FF2B5EF4-FFF2-40B4-BE49-F238E27FC236}">
                <a16:creationId xmlns:a16="http://schemas.microsoft.com/office/drawing/2014/main" id="{B00AAAB1-F654-7037-4CD0-3ED03E6BBE33}"/>
              </a:ext>
            </a:extLst>
          </p:cNvPr>
          <p:cNvSpPr>
            <a:spLocks noGrp="1" noChangeArrowheads="1"/>
          </p:cNvSpPr>
          <p:nvPr>
            <p:ph type="title"/>
          </p:nvPr>
        </p:nvSpPr>
        <p:spPr/>
        <p:txBody>
          <a:bodyPr/>
          <a:lstStyle/>
          <a:p>
            <a:pPr eaLnBrk="1" hangingPunct="1">
              <a:defRPr/>
            </a:pPr>
            <a:r>
              <a:rPr lang="en-US" altLang="en-US" dirty="0"/>
              <a:t>Basketball Uniforms </a:t>
            </a:r>
            <a:br>
              <a:rPr lang="en-US" altLang="en-US" dirty="0"/>
            </a:br>
            <a:r>
              <a:rPr lang="en-US" altLang="en-US" dirty="0"/>
              <a:t>Legal Styles/Designs</a:t>
            </a:r>
          </a:p>
        </p:txBody>
      </p:sp>
      <p:sp>
        <p:nvSpPr>
          <p:cNvPr id="2" name="Content Placeholder 1">
            <a:extLst>
              <a:ext uri="{FF2B5EF4-FFF2-40B4-BE49-F238E27FC236}">
                <a16:creationId xmlns:a16="http://schemas.microsoft.com/office/drawing/2014/main" id="{11869CCF-186A-580A-744B-1B9CE4FC1026}"/>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A044B9BF-B357-C325-03E9-E7D415AF3990}"/>
              </a:ext>
            </a:extLst>
          </p:cNvPr>
          <p:cNvSpPr>
            <a:spLocks noGrp="1"/>
          </p:cNvSpPr>
          <p:nvPr>
            <p:ph type="ftr" sz="quarter" idx="11"/>
          </p:nvPr>
        </p:nvSpPr>
        <p:spPr/>
        <p:txBody>
          <a:bodyPr/>
          <a:lstStyle/>
          <a:p>
            <a:pPr>
              <a:defRPr/>
            </a:pPr>
            <a:r>
              <a:rPr lang="en-US"/>
              <a:t>www.nfhs.org</a:t>
            </a:r>
          </a:p>
        </p:txBody>
      </p:sp>
      <p:sp>
        <p:nvSpPr>
          <p:cNvPr id="17412" name="Line 5">
            <a:extLst>
              <a:ext uri="{FF2B5EF4-FFF2-40B4-BE49-F238E27FC236}">
                <a16:creationId xmlns:a16="http://schemas.microsoft.com/office/drawing/2014/main" id="{250FAECE-F282-4073-4294-8633DAA0393B}"/>
              </a:ext>
            </a:extLst>
          </p:cNvPr>
          <p:cNvSpPr>
            <a:spLocks noChangeShapeType="1"/>
          </p:cNvSpPr>
          <p:nvPr/>
        </p:nvSpPr>
        <p:spPr bwMode="auto">
          <a:xfrm>
            <a:off x="33210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13" name="Line 6">
            <a:extLst>
              <a:ext uri="{FF2B5EF4-FFF2-40B4-BE49-F238E27FC236}">
                <a16:creationId xmlns:a16="http://schemas.microsoft.com/office/drawing/2014/main" id="{43E6CC9D-CCF7-7D18-F947-EE1152E2E082}"/>
              </a:ext>
            </a:extLst>
          </p:cNvPr>
          <p:cNvSpPr>
            <a:spLocks noChangeShapeType="1"/>
          </p:cNvSpPr>
          <p:nvPr/>
        </p:nvSpPr>
        <p:spPr bwMode="auto">
          <a:xfrm>
            <a:off x="31686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7">
            <a:extLst>
              <a:ext uri="{FF2B5EF4-FFF2-40B4-BE49-F238E27FC236}">
                <a16:creationId xmlns:a16="http://schemas.microsoft.com/office/drawing/2014/main" id="{D5AA9564-62A1-E5C4-7F0F-AF2D8D945040}"/>
              </a:ext>
            </a:extLst>
          </p:cNvPr>
          <p:cNvSpPr>
            <a:spLocks noChangeShapeType="1"/>
          </p:cNvSpPr>
          <p:nvPr/>
        </p:nvSpPr>
        <p:spPr bwMode="auto">
          <a:xfrm rot="-5400000">
            <a:off x="34043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Text Box 8">
            <a:extLst>
              <a:ext uri="{FF2B5EF4-FFF2-40B4-BE49-F238E27FC236}">
                <a16:creationId xmlns:a16="http://schemas.microsoft.com/office/drawing/2014/main" id="{03E7667B-46E7-F2B8-6F51-7A143701A39D}"/>
              </a:ext>
            </a:extLst>
          </p:cNvPr>
          <p:cNvSpPr txBox="1">
            <a:spLocks noChangeArrowheads="1"/>
          </p:cNvSpPr>
          <p:nvPr/>
        </p:nvSpPr>
        <p:spPr bwMode="auto">
          <a:xfrm>
            <a:off x="3245645" y="3151762"/>
            <a:ext cx="14684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000" dirty="0">
                <a:solidFill>
                  <a:srgbClr val="000000"/>
                </a:solidFill>
                <a:latin typeface="Arial" panose="020B0604020202020204" pitchFamily="34" charset="0"/>
              </a:rPr>
              <a:t>High School Name or Mascot/Logo Image</a:t>
            </a:r>
          </a:p>
        </p:txBody>
      </p:sp>
      <p:sp>
        <p:nvSpPr>
          <p:cNvPr id="17416" name="Text Box 9">
            <a:extLst>
              <a:ext uri="{FF2B5EF4-FFF2-40B4-BE49-F238E27FC236}">
                <a16:creationId xmlns:a16="http://schemas.microsoft.com/office/drawing/2014/main" id="{7D443A5A-7D9B-3C9A-4893-42D7998D7033}"/>
              </a:ext>
            </a:extLst>
          </p:cNvPr>
          <p:cNvSpPr txBox="1">
            <a:spLocks noChangeArrowheads="1"/>
          </p:cNvSpPr>
          <p:nvPr/>
        </p:nvSpPr>
        <p:spPr bwMode="auto">
          <a:xfrm>
            <a:off x="3513138" y="3421063"/>
            <a:ext cx="9620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17" name="Oval 10">
            <a:extLst>
              <a:ext uri="{FF2B5EF4-FFF2-40B4-BE49-F238E27FC236}">
                <a16:creationId xmlns:a16="http://schemas.microsoft.com/office/drawing/2014/main" id="{5D1E73B3-57DC-A116-DF2C-F37EC83F68AA}"/>
              </a:ext>
            </a:extLst>
          </p:cNvPr>
          <p:cNvSpPr>
            <a:spLocks noChangeArrowheads="1"/>
          </p:cNvSpPr>
          <p:nvPr/>
        </p:nvSpPr>
        <p:spPr bwMode="auto">
          <a:xfrm>
            <a:off x="44783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dirty="0">
                <a:solidFill>
                  <a:schemeClr val="bg1"/>
                </a:solidFill>
                <a:latin typeface="Arial" panose="020B0604020202020204" pitchFamily="34" charset="0"/>
              </a:rPr>
              <a:t>A</a:t>
            </a:r>
          </a:p>
        </p:txBody>
      </p:sp>
      <p:sp>
        <p:nvSpPr>
          <p:cNvPr id="17418" name="Oval 11">
            <a:extLst>
              <a:ext uri="{FF2B5EF4-FFF2-40B4-BE49-F238E27FC236}">
                <a16:creationId xmlns:a16="http://schemas.microsoft.com/office/drawing/2014/main" id="{2AB4A505-3100-2A3D-46A5-49B2DAA0F2C2}"/>
              </a:ext>
            </a:extLst>
          </p:cNvPr>
          <p:cNvSpPr>
            <a:spLocks noChangeArrowheads="1"/>
          </p:cNvSpPr>
          <p:nvPr/>
        </p:nvSpPr>
        <p:spPr bwMode="auto">
          <a:xfrm>
            <a:off x="3325813" y="3825875"/>
            <a:ext cx="261937" cy="261938"/>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19" name="Oval 12">
            <a:extLst>
              <a:ext uri="{FF2B5EF4-FFF2-40B4-BE49-F238E27FC236}">
                <a16:creationId xmlns:a16="http://schemas.microsoft.com/office/drawing/2014/main" id="{3D89C53B-BD72-BE37-E01F-D6FF733D624D}"/>
              </a:ext>
            </a:extLst>
          </p:cNvPr>
          <p:cNvSpPr>
            <a:spLocks noChangeArrowheads="1"/>
          </p:cNvSpPr>
          <p:nvPr/>
        </p:nvSpPr>
        <p:spPr bwMode="auto">
          <a:xfrm>
            <a:off x="4402138" y="2724150"/>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20" name="Oval 13">
            <a:extLst>
              <a:ext uri="{FF2B5EF4-FFF2-40B4-BE49-F238E27FC236}">
                <a16:creationId xmlns:a16="http://schemas.microsoft.com/office/drawing/2014/main" id="{C92E5A67-5F42-B858-C83A-7A4654DA22E3}"/>
              </a:ext>
            </a:extLst>
          </p:cNvPr>
          <p:cNvSpPr>
            <a:spLocks noChangeArrowheads="1"/>
          </p:cNvSpPr>
          <p:nvPr/>
        </p:nvSpPr>
        <p:spPr bwMode="auto">
          <a:xfrm>
            <a:off x="4641850" y="3214688"/>
            <a:ext cx="261938" cy="261937"/>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21" name="Line 14">
            <a:extLst>
              <a:ext uri="{FF2B5EF4-FFF2-40B4-BE49-F238E27FC236}">
                <a16:creationId xmlns:a16="http://schemas.microsoft.com/office/drawing/2014/main" id="{D261662B-6DCA-F45C-A3EA-FA92BDA43EE5}"/>
              </a:ext>
            </a:extLst>
          </p:cNvPr>
          <p:cNvSpPr>
            <a:spLocks noChangeShapeType="1"/>
          </p:cNvSpPr>
          <p:nvPr/>
        </p:nvSpPr>
        <p:spPr bwMode="auto">
          <a:xfrm>
            <a:off x="2940050" y="2963863"/>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2" name="Line 15">
            <a:extLst>
              <a:ext uri="{FF2B5EF4-FFF2-40B4-BE49-F238E27FC236}">
                <a16:creationId xmlns:a16="http://schemas.microsoft.com/office/drawing/2014/main" id="{58C93B1C-F5C4-766E-6A45-2FD4F8F6D0BB}"/>
              </a:ext>
            </a:extLst>
          </p:cNvPr>
          <p:cNvSpPr>
            <a:spLocks noChangeShapeType="1"/>
          </p:cNvSpPr>
          <p:nvPr/>
        </p:nvSpPr>
        <p:spPr bwMode="auto">
          <a:xfrm>
            <a:off x="2936875" y="3005138"/>
            <a:ext cx="74613" cy="407987"/>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3" name="Oval 16">
            <a:extLst>
              <a:ext uri="{FF2B5EF4-FFF2-40B4-BE49-F238E27FC236}">
                <a16:creationId xmlns:a16="http://schemas.microsoft.com/office/drawing/2014/main" id="{9E4CFE3B-B18C-6CEE-644B-9420E5BA7BE4}"/>
              </a:ext>
            </a:extLst>
          </p:cNvPr>
          <p:cNvSpPr>
            <a:spLocks noChangeArrowheads="1"/>
          </p:cNvSpPr>
          <p:nvPr/>
        </p:nvSpPr>
        <p:spPr bwMode="auto">
          <a:xfrm>
            <a:off x="2771775" y="2838450"/>
            <a:ext cx="261938" cy="261938"/>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pic>
        <p:nvPicPr>
          <p:cNvPr id="17424" name="Picture 17" descr="Basketball Uniforms Back">
            <a:extLst>
              <a:ext uri="{FF2B5EF4-FFF2-40B4-BE49-F238E27FC236}">
                <a16:creationId xmlns:a16="http://schemas.microsoft.com/office/drawing/2014/main" id="{1F4C774C-7E61-0577-0DFD-34AE4C0D12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4050" y="2336800"/>
            <a:ext cx="2111375"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5" name="Line 18">
            <a:extLst>
              <a:ext uri="{FF2B5EF4-FFF2-40B4-BE49-F238E27FC236}">
                <a16:creationId xmlns:a16="http://schemas.microsoft.com/office/drawing/2014/main" id="{EEBAFFEC-9CE3-CA49-3269-5767A17BB2A1}"/>
              </a:ext>
            </a:extLst>
          </p:cNvPr>
          <p:cNvSpPr>
            <a:spLocks noChangeShapeType="1"/>
          </p:cNvSpPr>
          <p:nvPr/>
        </p:nvSpPr>
        <p:spPr bwMode="auto">
          <a:xfrm>
            <a:off x="6102350" y="3100388"/>
            <a:ext cx="1419225" cy="0"/>
          </a:xfrm>
          <a:prstGeom prst="line">
            <a:avLst/>
          </a:prstGeom>
          <a:noFill/>
          <a:ln w="12700">
            <a:solidFill>
              <a:srgbClr val="003798"/>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426" name="Line 19">
            <a:extLst>
              <a:ext uri="{FF2B5EF4-FFF2-40B4-BE49-F238E27FC236}">
                <a16:creationId xmlns:a16="http://schemas.microsoft.com/office/drawing/2014/main" id="{A4DBB832-437A-5900-1D2A-16437F77B58B}"/>
              </a:ext>
            </a:extLst>
          </p:cNvPr>
          <p:cNvSpPr>
            <a:spLocks noChangeShapeType="1"/>
          </p:cNvSpPr>
          <p:nvPr/>
        </p:nvSpPr>
        <p:spPr bwMode="auto">
          <a:xfrm>
            <a:off x="5949950" y="4857750"/>
            <a:ext cx="1704975"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7" name="Line 20">
            <a:extLst>
              <a:ext uri="{FF2B5EF4-FFF2-40B4-BE49-F238E27FC236}">
                <a16:creationId xmlns:a16="http://schemas.microsoft.com/office/drawing/2014/main" id="{A1C84F60-7004-B21B-7447-8213F96BC0CB}"/>
              </a:ext>
            </a:extLst>
          </p:cNvPr>
          <p:cNvSpPr>
            <a:spLocks noChangeShapeType="1"/>
          </p:cNvSpPr>
          <p:nvPr/>
        </p:nvSpPr>
        <p:spPr bwMode="auto">
          <a:xfrm rot="-5400000">
            <a:off x="6185694" y="4331494"/>
            <a:ext cx="2424112"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28" name="Text Box 21">
            <a:extLst>
              <a:ext uri="{FF2B5EF4-FFF2-40B4-BE49-F238E27FC236}">
                <a16:creationId xmlns:a16="http://schemas.microsoft.com/office/drawing/2014/main" id="{E5A2D426-1208-A78D-CC20-D7A0696ECFEF}"/>
              </a:ext>
            </a:extLst>
          </p:cNvPr>
          <p:cNvSpPr txBox="1">
            <a:spLocks noChangeArrowheads="1"/>
          </p:cNvSpPr>
          <p:nvPr/>
        </p:nvSpPr>
        <p:spPr bwMode="auto">
          <a:xfrm>
            <a:off x="6138863" y="3138488"/>
            <a:ext cx="13001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1200" dirty="0">
                <a:solidFill>
                  <a:srgbClr val="000000"/>
                </a:solidFill>
                <a:latin typeface="Arial" panose="020B0604020202020204" pitchFamily="34" charset="0"/>
              </a:rPr>
              <a:t>Last Name</a:t>
            </a:r>
          </a:p>
        </p:txBody>
      </p:sp>
      <p:sp>
        <p:nvSpPr>
          <p:cNvPr id="17429" name="Text Box 22">
            <a:extLst>
              <a:ext uri="{FF2B5EF4-FFF2-40B4-BE49-F238E27FC236}">
                <a16:creationId xmlns:a16="http://schemas.microsoft.com/office/drawing/2014/main" id="{DE1F90EC-CAA0-EC0C-D078-48F567ECEBB3}"/>
              </a:ext>
            </a:extLst>
          </p:cNvPr>
          <p:cNvSpPr txBox="1">
            <a:spLocks noChangeArrowheads="1"/>
          </p:cNvSpPr>
          <p:nvPr/>
        </p:nvSpPr>
        <p:spPr bwMode="auto">
          <a:xfrm>
            <a:off x="6305550" y="33718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dirty="0">
                <a:solidFill>
                  <a:srgbClr val="000000"/>
                </a:solidFill>
                <a:latin typeface="Arial" panose="020B0604020202020204" pitchFamily="34" charset="0"/>
              </a:rPr>
              <a:t>25</a:t>
            </a:r>
          </a:p>
        </p:txBody>
      </p:sp>
      <p:sp>
        <p:nvSpPr>
          <p:cNvPr id="17430" name="Oval 23">
            <a:extLst>
              <a:ext uri="{FF2B5EF4-FFF2-40B4-BE49-F238E27FC236}">
                <a16:creationId xmlns:a16="http://schemas.microsoft.com/office/drawing/2014/main" id="{F0A3FF3E-E3E0-CA6C-7869-6A574D1E9142}"/>
              </a:ext>
            </a:extLst>
          </p:cNvPr>
          <p:cNvSpPr>
            <a:spLocks noChangeArrowheads="1"/>
          </p:cNvSpPr>
          <p:nvPr/>
        </p:nvSpPr>
        <p:spPr bwMode="auto">
          <a:xfrm>
            <a:off x="7259638" y="472440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1" name="Oval 24">
            <a:extLst>
              <a:ext uri="{FF2B5EF4-FFF2-40B4-BE49-F238E27FC236}">
                <a16:creationId xmlns:a16="http://schemas.microsoft.com/office/drawing/2014/main" id="{B33D4331-0E5C-0EFC-E869-8231F386E51F}"/>
              </a:ext>
            </a:extLst>
          </p:cNvPr>
          <p:cNvSpPr>
            <a:spLocks noChangeArrowheads="1"/>
          </p:cNvSpPr>
          <p:nvPr/>
        </p:nvSpPr>
        <p:spPr bwMode="auto">
          <a:xfrm>
            <a:off x="6088063" y="3729038"/>
            <a:ext cx="261937"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2" name="Oval 25">
            <a:extLst>
              <a:ext uri="{FF2B5EF4-FFF2-40B4-BE49-F238E27FC236}">
                <a16:creationId xmlns:a16="http://schemas.microsoft.com/office/drawing/2014/main" id="{203D67E1-1E0D-11EB-E80B-4B3859A77300}"/>
              </a:ext>
            </a:extLst>
          </p:cNvPr>
          <p:cNvSpPr>
            <a:spLocks noChangeArrowheads="1"/>
          </p:cNvSpPr>
          <p:nvPr/>
        </p:nvSpPr>
        <p:spPr bwMode="auto">
          <a:xfrm>
            <a:off x="6650038" y="2733675"/>
            <a:ext cx="261937" cy="261938"/>
          </a:xfrm>
          <a:prstGeom prst="ellipse">
            <a:avLst/>
          </a:prstGeom>
          <a:solidFill>
            <a:srgbClr val="003798"/>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D</a:t>
            </a:r>
          </a:p>
        </p:txBody>
      </p:sp>
      <p:sp>
        <p:nvSpPr>
          <p:cNvPr id="17433" name="Oval 26">
            <a:extLst>
              <a:ext uri="{FF2B5EF4-FFF2-40B4-BE49-F238E27FC236}">
                <a16:creationId xmlns:a16="http://schemas.microsoft.com/office/drawing/2014/main" id="{ECBE45D4-8ED8-C7F5-3B19-08A80F88F5B2}"/>
              </a:ext>
            </a:extLst>
          </p:cNvPr>
          <p:cNvSpPr>
            <a:spLocks noChangeArrowheads="1"/>
          </p:cNvSpPr>
          <p:nvPr/>
        </p:nvSpPr>
        <p:spPr bwMode="auto">
          <a:xfrm>
            <a:off x="6069013" y="3165475"/>
            <a:ext cx="265112" cy="254000"/>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pic>
        <p:nvPicPr>
          <p:cNvPr id="17434" name="Picture 30" descr="Basketball Uniforms Side">
            <a:extLst>
              <a:ext uri="{FF2B5EF4-FFF2-40B4-BE49-F238E27FC236}">
                <a16:creationId xmlns:a16="http://schemas.microsoft.com/office/drawing/2014/main" id="{05F23CF9-2344-C7B1-1B2C-CCDFEA733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43913" y="2274888"/>
            <a:ext cx="1225550"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35" name="Line 31">
            <a:extLst>
              <a:ext uri="{FF2B5EF4-FFF2-40B4-BE49-F238E27FC236}">
                <a16:creationId xmlns:a16="http://schemas.microsoft.com/office/drawing/2014/main" id="{6BECBF1F-D747-B5D8-EE86-4E90C68D2FBB}"/>
              </a:ext>
            </a:extLst>
          </p:cNvPr>
          <p:cNvSpPr>
            <a:spLocks noChangeShapeType="1"/>
          </p:cNvSpPr>
          <p:nvPr/>
        </p:nvSpPr>
        <p:spPr bwMode="auto">
          <a:xfrm>
            <a:off x="8850313" y="4457700"/>
            <a:ext cx="514350"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36" name="Oval 32">
            <a:extLst>
              <a:ext uri="{FF2B5EF4-FFF2-40B4-BE49-F238E27FC236}">
                <a16:creationId xmlns:a16="http://schemas.microsoft.com/office/drawing/2014/main" id="{21CC1A15-3716-B20D-53A6-A2059F39E0EB}"/>
              </a:ext>
            </a:extLst>
          </p:cNvPr>
          <p:cNvSpPr>
            <a:spLocks noChangeArrowheads="1"/>
          </p:cNvSpPr>
          <p:nvPr/>
        </p:nvSpPr>
        <p:spPr bwMode="auto">
          <a:xfrm>
            <a:off x="8983663" y="3562350"/>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
        <p:nvSpPr>
          <p:cNvPr id="17437" name="Oval 33">
            <a:extLst>
              <a:ext uri="{FF2B5EF4-FFF2-40B4-BE49-F238E27FC236}">
                <a16:creationId xmlns:a16="http://schemas.microsoft.com/office/drawing/2014/main" id="{DD811DFC-F80A-9813-5781-4757AFBDE9D5}"/>
              </a:ext>
            </a:extLst>
          </p:cNvPr>
          <p:cNvSpPr>
            <a:spLocks noChangeArrowheads="1"/>
          </p:cNvSpPr>
          <p:nvPr/>
        </p:nvSpPr>
        <p:spPr bwMode="auto">
          <a:xfrm>
            <a:off x="8978900" y="431006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
        <p:nvSpPr>
          <p:cNvPr id="17438" name="Oval 34">
            <a:extLst>
              <a:ext uri="{FF2B5EF4-FFF2-40B4-BE49-F238E27FC236}">
                <a16:creationId xmlns:a16="http://schemas.microsoft.com/office/drawing/2014/main" id="{99DE1AFF-638B-4D6E-7014-E13419A16FBB}"/>
              </a:ext>
            </a:extLst>
          </p:cNvPr>
          <p:cNvSpPr>
            <a:spLocks noChangeArrowheads="1"/>
          </p:cNvSpPr>
          <p:nvPr/>
        </p:nvSpPr>
        <p:spPr bwMode="auto">
          <a:xfrm>
            <a:off x="8974138" y="4953000"/>
            <a:ext cx="261937" cy="261938"/>
          </a:xfrm>
          <a:prstGeom prst="ellipse">
            <a:avLst/>
          </a:prstGeom>
          <a:solidFill>
            <a:srgbClr val="D21034"/>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C</a:t>
            </a:r>
          </a:p>
        </p:txBody>
      </p:sp>
      <p:sp>
        <p:nvSpPr>
          <p:cNvPr id="17439" name="Text Box 36">
            <a:extLst>
              <a:ext uri="{FF2B5EF4-FFF2-40B4-BE49-F238E27FC236}">
                <a16:creationId xmlns:a16="http://schemas.microsoft.com/office/drawing/2014/main" id="{8934A29F-0E6D-9164-D1FD-D71643208F91}"/>
              </a:ext>
            </a:extLst>
          </p:cNvPr>
          <p:cNvSpPr txBox="1">
            <a:spLocks noChangeArrowheads="1"/>
          </p:cNvSpPr>
          <p:nvPr/>
        </p:nvSpPr>
        <p:spPr bwMode="auto">
          <a:xfrm>
            <a:off x="3451225" y="5865813"/>
            <a:ext cx="621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800">
                <a:latin typeface="Arial" panose="020B0604020202020204" pitchFamily="34" charset="0"/>
              </a:rPr>
              <a:t>Front View                         Back View                    Side View</a:t>
            </a:r>
          </a:p>
        </p:txBody>
      </p:sp>
      <p:sp>
        <p:nvSpPr>
          <p:cNvPr id="17440" name="Line 14">
            <a:extLst>
              <a:ext uri="{FF2B5EF4-FFF2-40B4-BE49-F238E27FC236}">
                <a16:creationId xmlns:a16="http://schemas.microsoft.com/office/drawing/2014/main" id="{F5A2285C-852E-AC61-3832-DAB65FE592EA}"/>
              </a:ext>
            </a:extLst>
          </p:cNvPr>
          <p:cNvSpPr>
            <a:spLocks noChangeShapeType="1"/>
          </p:cNvSpPr>
          <p:nvPr/>
        </p:nvSpPr>
        <p:spPr bwMode="auto">
          <a:xfrm>
            <a:off x="5664200" y="3005138"/>
            <a:ext cx="266700" cy="195262"/>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1" name="Line 15">
            <a:extLst>
              <a:ext uri="{FF2B5EF4-FFF2-40B4-BE49-F238E27FC236}">
                <a16:creationId xmlns:a16="http://schemas.microsoft.com/office/drawing/2014/main" id="{B7697CD6-DB4B-DB02-E56E-AF0A5ED63D1A}"/>
              </a:ext>
            </a:extLst>
          </p:cNvPr>
          <p:cNvSpPr>
            <a:spLocks noChangeShapeType="1"/>
          </p:cNvSpPr>
          <p:nvPr/>
        </p:nvSpPr>
        <p:spPr bwMode="auto">
          <a:xfrm>
            <a:off x="5661025" y="3048000"/>
            <a:ext cx="74613" cy="407988"/>
          </a:xfrm>
          <a:prstGeom prst="line">
            <a:avLst/>
          </a:prstGeom>
          <a:noFill/>
          <a:ln w="12700">
            <a:solidFill>
              <a:srgbClr val="006A4E"/>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42" name="Oval 16">
            <a:extLst>
              <a:ext uri="{FF2B5EF4-FFF2-40B4-BE49-F238E27FC236}">
                <a16:creationId xmlns:a16="http://schemas.microsoft.com/office/drawing/2014/main" id="{7922CE78-C243-E781-65D1-8B7F5BB49575}"/>
              </a:ext>
            </a:extLst>
          </p:cNvPr>
          <p:cNvSpPr>
            <a:spLocks noChangeArrowheads="1"/>
          </p:cNvSpPr>
          <p:nvPr/>
        </p:nvSpPr>
        <p:spPr bwMode="auto">
          <a:xfrm>
            <a:off x="5495925" y="2881313"/>
            <a:ext cx="261938" cy="261937"/>
          </a:xfrm>
          <a:prstGeom prst="ellipse">
            <a:avLst/>
          </a:prstGeom>
          <a:solidFill>
            <a:srgbClr val="006A4E"/>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E</a:t>
            </a:r>
          </a:p>
        </p:txBody>
      </p:sp>
    </p:spTree>
    <p:extLst>
      <p:ext uri="{BB962C8B-B14F-4D97-AF65-F5344CB8AC3E}">
        <p14:creationId xmlns:p14="http://schemas.microsoft.com/office/powerpoint/2010/main" val="1933189230"/>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13" descr="Basketball Uniforms front Purple.jpg">
            <a:extLst>
              <a:ext uri="{FF2B5EF4-FFF2-40B4-BE49-F238E27FC236}">
                <a16:creationId xmlns:a16="http://schemas.microsoft.com/office/drawing/2014/main" id="{0B88F987-F62E-24B6-19BF-2768662F58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BED7ECE0-36E3-2686-EB04-E39E16351D94}"/>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19460" name="Rectangle 8">
            <a:extLst>
              <a:ext uri="{FF2B5EF4-FFF2-40B4-BE49-F238E27FC236}">
                <a16:creationId xmlns:a16="http://schemas.microsoft.com/office/drawing/2014/main" id="{81F86720-5CC0-6E23-96EE-7A5704AE8679}"/>
              </a:ext>
            </a:extLst>
          </p:cNvPr>
          <p:cNvSpPr>
            <a:spLocks noGrp="1" noChangeArrowheads="1"/>
          </p:cNvSpPr>
          <p:nvPr>
            <p:ph idx="1"/>
          </p:nvPr>
        </p:nvSpPr>
        <p:spPr>
          <a:xfrm>
            <a:off x="5631543" y="1989138"/>
            <a:ext cx="6336620" cy="4338637"/>
          </a:xfrm>
        </p:spPr>
        <p:txBody>
          <a:bodyPr/>
          <a:lstStyle/>
          <a:p>
            <a:pPr eaLnBrk="1" hangingPunct="1"/>
            <a:r>
              <a:rPr lang="en-US" altLang="en-US" dirty="0"/>
              <a:t>A. JERSEY COLOR</a:t>
            </a:r>
          </a:p>
          <a:p>
            <a:pPr lvl="1" eaLnBrk="1" hangingPunct="1">
              <a:buFont typeface="Wingdings" panose="05000000000000000000" pitchFamily="2" charset="2"/>
              <a:buChar char="§"/>
            </a:pPr>
            <a:r>
              <a:rPr lang="en-US" altLang="en-US" dirty="0"/>
              <a:t>The torso of the jersey must be a single solid color with no designs in the fabric (white for home and a dark color clearly contrasting white for visitor).</a:t>
            </a:r>
          </a:p>
          <a:p>
            <a:pPr lvl="1" eaLnBrk="1" hangingPunct="1">
              <a:buFont typeface="Wingdings" panose="05000000000000000000" pitchFamily="2" charset="2"/>
              <a:buChar char="§"/>
            </a:pPr>
            <a:r>
              <a:rPr lang="en-US" altLang="en-US" dirty="0"/>
              <a:t>If gray is a color choice, it must be for the away jersey and must be closer to black at least by 70%. </a:t>
            </a:r>
          </a:p>
          <a:p>
            <a:pPr lvl="1" eaLnBrk="1" hangingPunct="1">
              <a:buFont typeface="Wingdings" panose="05000000000000000000" pitchFamily="2" charset="2"/>
              <a:buChar char="§"/>
            </a:pPr>
            <a:r>
              <a:rPr lang="en-US" altLang="en-US" dirty="0"/>
              <a:t>Light colors (i.e., yellow or gold) that do not clearly contrast with white are not compliant away uniform colors.</a:t>
            </a:r>
          </a:p>
          <a:p>
            <a:pPr lvl="1" eaLnBrk="1" hangingPunct="1"/>
            <a:endParaRPr lang="en-US" altLang="en-US" dirty="0"/>
          </a:p>
        </p:txBody>
      </p:sp>
      <p:sp>
        <p:nvSpPr>
          <p:cNvPr id="5" name="Footer Placeholder 4">
            <a:extLst>
              <a:ext uri="{FF2B5EF4-FFF2-40B4-BE49-F238E27FC236}">
                <a16:creationId xmlns:a16="http://schemas.microsoft.com/office/drawing/2014/main" id="{1AE6650E-6310-984E-A91A-8622543F1215}"/>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9A0D1D5D-CE05-5C07-0957-F8CB78A6D0C2}"/>
              </a:ext>
            </a:extLst>
          </p:cNvPr>
          <p:cNvGrpSpPr>
            <a:grpSpLocks/>
          </p:cNvGrpSpPr>
          <p:nvPr/>
        </p:nvGrpSpPr>
        <p:grpSpPr bwMode="auto">
          <a:xfrm>
            <a:off x="3121025" y="3179763"/>
            <a:ext cx="1704975" cy="2424112"/>
            <a:chOff x="444" y="1701"/>
            <a:chExt cx="1074" cy="1527"/>
          </a:xfrm>
        </p:grpSpPr>
        <p:sp>
          <p:nvSpPr>
            <p:cNvPr id="19464" name="Line 13">
              <a:extLst>
                <a:ext uri="{FF2B5EF4-FFF2-40B4-BE49-F238E27FC236}">
                  <a16:creationId xmlns:a16="http://schemas.microsoft.com/office/drawing/2014/main" id="{64C93F9B-1093-490B-03F7-DFD88171801F}"/>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Line 14">
              <a:extLst>
                <a:ext uri="{FF2B5EF4-FFF2-40B4-BE49-F238E27FC236}">
                  <a16:creationId xmlns:a16="http://schemas.microsoft.com/office/drawing/2014/main" id="{BB00DBB4-E53B-F621-EBE0-000B4C197876}"/>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E722AD00-8FC9-9344-7046-7CB59DDB8F39}"/>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603989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2341-F8AB-20B8-3EC9-39C911D9B004}"/>
              </a:ext>
            </a:extLst>
          </p:cNvPr>
          <p:cNvSpPr>
            <a:spLocks noGrp="1"/>
          </p:cNvSpPr>
          <p:nvPr>
            <p:ph type="title"/>
          </p:nvPr>
        </p:nvSpPr>
        <p:spPr/>
        <p:txBody>
          <a:bodyPr>
            <a:normAutofit/>
          </a:bodyPr>
          <a:lstStyle/>
          <a:p>
            <a:pPr eaLnBrk="1" hangingPunct="1">
              <a:defRPr/>
            </a:pPr>
            <a:r>
              <a:rPr lang="en-US" dirty="0"/>
              <a:t>Home Team Jerseys</a:t>
            </a:r>
            <a:br>
              <a:rPr lang="en-US" dirty="0"/>
            </a:br>
            <a:r>
              <a:rPr lang="en-US" dirty="0"/>
              <a:t>Gray Color Spectrum Chart</a:t>
            </a:r>
          </a:p>
        </p:txBody>
      </p:sp>
      <p:sp>
        <p:nvSpPr>
          <p:cNvPr id="3" name="Content Placeholder 2">
            <a:extLst>
              <a:ext uri="{FF2B5EF4-FFF2-40B4-BE49-F238E27FC236}">
                <a16:creationId xmlns:a16="http://schemas.microsoft.com/office/drawing/2014/main" id="{E24258F0-0761-47B9-3BD1-8BA04B701E6B}"/>
              </a:ext>
            </a:extLst>
          </p:cNvPr>
          <p:cNvSpPr>
            <a:spLocks noGrp="1"/>
          </p:cNvSpPr>
          <p:nvPr>
            <p:ph idx="1"/>
          </p:nvPr>
        </p:nvSpPr>
        <p:spPr/>
        <p:txBody>
          <a:bodyPr/>
          <a:lstStyle/>
          <a:p>
            <a:pPr eaLnBrk="1" hangingPunct="1">
              <a:defRPr/>
            </a:pPr>
            <a:r>
              <a:rPr lang="en-US" dirty="0"/>
              <a:t>When gray is being used for an away jersey, it cannot go below 70% shading to be considered clearly contrasting from white.</a:t>
            </a:r>
          </a:p>
          <a:p>
            <a:pPr marL="0" indent="0" eaLnBrk="1" hangingPunct="1">
              <a:buFont typeface="Wingdings" panose="05000000000000000000" pitchFamily="2" charset="2"/>
              <a:buNone/>
              <a:defRPr/>
            </a:pPr>
            <a:endParaRPr lang="en-US" dirty="0"/>
          </a:p>
        </p:txBody>
      </p:sp>
      <p:sp>
        <p:nvSpPr>
          <p:cNvPr id="4" name="Footer Placeholder 3">
            <a:extLst>
              <a:ext uri="{FF2B5EF4-FFF2-40B4-BE49-F238E27FC236}">
                <a16:creationId xmlns:a16="http://schemas.microsoft.com/office/drawing/2014/main" id="{3E47A423-C615-9F6E-68DC-A29E7F924059}"/>
              </a:ext>
            </a:extLst>
          </p:cNvPr>
          <p:cNvSpPr>
            <a:spLocks noGrp="1"/>
          </p:cNvSpPr>
          <p:nvPr>
            <p:ph type="ftr" sz="quarter" idx="11"/>
          </p:nvPr>
        </p:nvSpPr>
        <p:spPr/>
        <p:txBody>
          <a:bodyPr/>
          <a:lstStyle/>
          <a:p>
            <a:pPr>
              <a:defRPr/>
            </a:pPr>
            <a:r>
              <a:rPr lang="en-US"/>
              <a:t>www.nfhs.org</a:t>
            </a:r>
          </a:p>
        </p:txBody>
      </p:sp>
      <p:pic>
        <p:nvPicPr>
          <p:cNvPr id="21509" name="Picture 6">
            <a:extLst>
              <a:ext uri="{FF2B5EF4-FFF2-40B4-BE49-F238E27FC236}">
                <a16:creationId xmlns:a16="http://schemas.microsoft.com/office/drawing/2014/main" id="{033A460D-CECA-E8EE-890A-31A385D69D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2965450"/>
            <a:ext cx="734536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85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4" name="Picture 13" descr="Basketball Uniforms front Purple.jpg">
            <a:extLst>
              <a:ext uri="{FF2B5EF4-FFF2-40B4-BE49-F238E27FC236}">
                <a16:creationId xmlns:a16="http://schemas.microsoft.com/office/drawing/2014/main" id="{3484A3B3-D1CA-470F-8EEE-00B80AFCC3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8588" y="2393950"/>
            <a:ext cx="2287587"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7">
            <a:extLst>
              <a:ext uri="{FF2B5EF4-FFF2-40B4-BE49-F238E27FC236}">
                <a16:creationId xmlns:a16="http://schemas.microsoft.com/office/drawing/2014/main" id="{85BBD5E9-69C1-F594-334B-556A6A086BE0}"/>
              </a:ext>
            </a:extLst>
          </p:cNvPr>
          <p:cNvSpPr>
            <a:spLocks noGrp="1" noChangeArrowheads="1"/>
          </p:cNvSpPr>
          <p:nvPr>
            <p:ph type="title"/>
          </p:nvPr>
        </p:nvSpPr>
        <p:spPr/>
        <p:txBody>
          <a:bodyPr/>
          <a:lstStyle/>
          <a:p>
            <a:pPr eaLnBrk="1" hangingPunct="1">
              <a:defRPr/>
            </a:pPr>
            <a:r>
              <a:rPr lang="en-US" altLang="en-US"/>
              <a:t>Basketball Uniforms </a:t>
            </a:r>
            <a:br>
              <a:rPr lang="en-US" altLang="en-US"/>
            </a:br>
            <a:r>
              <a:rPr lang="en-US" altLang="en-US"/>
              <a:t>Front View </a:t>
            </a:r>
          </a:p>
        </p:txBody>
      </p:sp>
      <p:sp>
        <p:nvSpPr>
          <p:cNvPr id="23556" name="Rectangle 8">
            <a:extLst>
              <a:ext uri="{FF2B5EF4-FFF2-40B4-BE49-F238E27FC236}">
                <a16:creationId xmlns:a16="http://schemas.microsoft.com/office/drawing/2014/main" id="{F7695A52-39A0-1931-455A-87E8D2FB3FF8}"/>
              </a:ext>
            </a:extLst>
          </p:cNvPr>
          <p:cNvSpPr>
            <a:spLocks noGrp="1" noChangeArrowheads="1"/>
          </p:cNvSpPr>
          <p:nvPr>
            <p:ph idx="1"/>
          </p:nvPr>
        </p:nvSpPr>
        <p:spPr>
          <a:xfrm>
            <a:off x="5747657" y="1989138"/>
            <a:ext cx="6220506" cy="4338637"/>
          </a:xfrm>
        </p:spPr>
        <p:txBody>
          <a:bodyPr/>
          <a:lstStyle/>
          <a:p>
            <a:pPr eaLnBrk="1" hangingPunct="1"/>
            <a:r>
              <a:rPr lang="en-US" altLang="en-US" dirty="0"/>
              <a:t>A. JERSEY COLOR</a:t>
            </a:r>
            <a:r>
              <a:rPr lang="en-US" sz="1800" b="0" i="0" u="none" strike="noStrike" baseline="0" dirty="0">
                <a:solidFill>
                  <a:srgbClr val="000000"/>
                </a:solidFill>
                <a:latin typeface="Calibri" panose="020F0502020204030204" pitchFamily="34" charset="0"/>
              </a:rPr>
              <a:t> </a:t>
            </a:r>
          </a:p>
          <a:p>
            <a:pPr lvl="1">
              <a:buFont typeface="Wingdings" panose="05000000000000000000" pitchFamily="2" charset="2"/>
              <a:buChar char="§"/>
            </a:pPr>
            <a:r>
              <a:rPr lang="en-US" sz="2600" b="0" i="0" u="none" strike="noStrike" baseline="0" dirty="0">
                <a:latin typeface="Calibri" panose="020F0502020204030204" pitchFamily="34" charset="0"/>
              </a:rPr>
              <a:t>The “torso” is the portion of the jersey from an imaginary horizontal line at the base of the neckline extending to each armhole, down to the bottom hem of the jersey and from side seam to side seam. </a:t>
            </a:r>
          </a:p>
          <a:p>
            <a:pPr lvl="1" eaLnBrk="1" hangingPunct="1"/>
            <a:endParaRPr lang="en-US" altLang="en-US" dirty="0"/>
          </a:p>
        </p:txBody>
      </p:sp>
      <p:sp>
        <p:nvSpPr>
          <p:cNvPr id="5" name="Footer Placeholder 4">
            <a:extLst>
              <a:ext uri="{FF2B5EF4-FFF2-40B4-BE49-F238E27FC236}">
                <a16:creationId xmlns:a16="http://schemas.microsoft.com/office/drawing/2014/main" id="{E4F0774D-AAF5-A261-F7DF-47EC42CE2407}"/>
              </a:ext>
            </a:extLst>
          </p:cNvPr>
          <p:cNvSpPr>
            <a:spLocks noGrp="1"/>
          </p:cNvSpPr>
          <p:nvPr>
            <p:ph type="ftr" sz="quarter" idx="11"/>
          </p:nvPr>
        </p:nvSpPr>
        <p:spPr/>
        <p:txBody>
          <a:bodyPr/>
          <a:lstStyle/>
          <a:p>
            <a:pPr>
              <a:defRPr/>
            </a:pPr>
            <a:r>
              <a:rPr lang="en-US"/>
              <a:t>www.nfhs.org</a:t>
            </a:r>
          </a:p>
        </p:txBody>
      </p:sp>
      <p:grpSp>
        <p:nvGrpSpPr>
          <p:cNvPr id="2" name="Group 26">
            <a:extLst>
              <a:ext uri="{FF2B5EF4-FFF2-40B4-BE49-F238E27FC236}">
                <a16:creationId xmlns:a16="http://schemas.microsoft.com/office/drawing/2014/main" id="{C9A64580-A89C-AC59-C425-BD9600752C4B}"/>
              </a:ext>
            </a:extLst>
          </p:cNvPr>
          <p:cNvGrpSpPr>
            <a:grpSpLocks/>
          </p:cNvGrpSpPr>
          <p:nvPr/>
        </p:nvGrpSpPr>
        <p:grpSpPr bwMode="auto">
          <a:xfrm>
            <a:off x="3121025" y="3179763"/>
            <a:ext cx="1704975" cy="2424112"/>
            <a:chOff x="444" y="1701"/>
            <a:chExt cx="1074" cy="1527"/>
          </a:xfrm>
        </p:grpSpPr>
        <p:sp>
          <p:nvSpPr>
            <p:cNvPr id="23560" name="Line 13">
              <a:extLst>
                <a:ext uri="{FF2B5EF4-FFF2-40B4-BE49-F238E27FC236}">
                  <a16:creationId xmlns:a16="http://schemas.microsoft.com/office/drawing/2014/main" id="{86423327-3E4F-5E53-B8C0-74B4CB4C9C28}"/>
                </a:ext>
              </a:extLst>
            </p:cNvPr>
            <p:cNvSpPr>
              <a:spLocks noChangeShapeType="1"/>
            </p:cNvSpPr>
            <p:nvPr/>
          </p:nvSpPr>
          <p:spPr bwMode="auto">
            <a:xfrm>
              <a:off x="444" y="2796"/>
              <a:ext cx="1074"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61" name="Line 14">
              <a:extLst>
                <a:ext uri="{FF2B5EF4-FFF2-40B4-BE49-F238E27FC236}">
                  <a16:creationId xmlns:a16="http://schemas.microsoft.com/office/drawing/2014/main" id="{EC7DD942-A13F-2285-5C41-8D64DA8016CB}"/>
                </a:ext>
              </a:extLst>
            </p:cNvPr>
            <p:cNvSpPr>
              <a:spLocks noChangeShapeType="1"/>
            </p:cNvSpPr>
            <p:nvPr/>
          </p:nvSpPr>
          <p:spPr bwMode="auto">
            <a:xfrm rot="-5400000">
              <a:off x="592" y="2465"/>
              <a:ext cx="1527" cy="0"/>
            </a:xfrm>
            <a:prstGeom prst="line">
              <a:avLst/>
            </a:prstGeom>
            <a:noFill/>
            <a:ln w="12700">
              <a:solidFill>
                <a:srgbClr val="581963"/>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7185" name="Oval 17">
            <a:extLst>
              <a:ext uri="{FF2B5EF4-FFF2-40B4-BE49-F238E27FC236}">
                <a16:creationId xmlns:a16="http://schemas.microsoft.com/office/drawing/2014/main" id="{183CB576-C0E6-D1BF-945E-D1C349568E64}"/>
              </a:ext>
            </a:extLst>
          </p:cNvPr>
          <p:cNvSpPr>
            <a:spLocks noChangeArrowheads="1"/>
          </p:cNvSpPr>
          <p:nvPr/>
        </p:nvSpPr>
        <p:spPr bwMode="auto">
          <a:xfrm>
            <a:off x="4430713" y="4784725"/>
            <a:ext cx="261937" cy="261938"/>
          </a:xfrm>
          <a:prstGeom prst="ellipse">
            <a:avLst/>
          </a:prstGeom>
          <a:solidFill>
            <a:srgbClr val="58196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A</a:t>
            </a:r>
          </a:p>
        </p:txBody>
      </p:sp>
    </p:spTree>
    <p:extLst>
      <p:ext uri="{BB962C8B-B14F-4D97-AF65-F5344CB8AC3E}">
        <p14:creationId xmlns:p14="http://schemas.microsoft.com/office/powerpoint/2010/main" val="459641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7185"/>
                                        </p:tgtEl>
                                        <p:attrNameLst>
                                          <p:attrName>style.visibility</p:attrName>
                                        </p:attrNameLst>
                                      </p:cBhvr>
                                      <p:to>
                                        <p:strVal val="visible"/>
                                      </p:to>
                                    </p:set>
                                    <p:animEffect transition="in" filter="checkerboard(across)">
                                      <p:cBhvr>
                                        <p:cTn id="7" dur="1000"/>
                                        <p:tgtEl>
                                          <p:spTgt spid="7185"/>
                                        </p:tgtEl>
                                      </p:cBhvr>
                                    </p:animEffect>
                                  </p:childTnLst>
                                </p:cTn>
                              </p:par>
                            </p:childTnLst>
                          </p:cTn>
                        </p:par>
                        <p:par>
                          <p:cTn id="8" fill="hold" nodeType="afterGroup">
                            <p:stCondLst>
                              <p:cond delay="1000"/>
                            </p:stCondLst>
                            <p:childTnLst>
                              <p:par>
                                <p:cTn id="9" presetID="18" presetClass="entr" presetSubtype="1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Left)">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756059CA-5E43-BA57-73B4-E630824BFC71}"/>
              </a:ext>
            </a:extLst>
          </p:cNvPr>
          <p:cNvSpPr>
            <a:spLocks noGrp="1" noChangeArrowheads="1"/>
          </p:cNvSpPr>
          <p:nvPr>
            <p:ph type="title"/>
          </p:nvPr>
        </p:nvSpPr>
        <p:spPr/>
        <p:txBody>
          <a:bodyPr/>
          <a:lstStyle/>
          <a:p>
            <a:pPr eaLnBrk="1" hangingPunct="1">
              <a:defRPr/>
            </a:pPr>
            <a:r>
              <a:rPr lang="en-US" altLang="en-US"/>
              <a:t>Basketball Uniforms</a:t>
            </a:r>
            <a:br>
              <a:rPr lang="en-US" altLang="en-US"/>
            </a:br>
            <a:r>
              <a:rPr lang="en-US" altLang="en-US"/>
              <a:t>Front View </a:t>
            </a:r>
          </a:p>
        </p:txBody>
      </p:sp>
      <p:sp>
        <p:nvSpPr>
          <p:cNvPr id="25603" name="Rectangle 3">
            <a:extLst>
              <a:ext uri="{FF2B5EF4-FFF2-40B4-BE49-F238E27FC236}">
                <a16:creationId xmlns:a16="http://schemas.microsoft.com/office/drawing/2014/main" id="{2BC303AF-B302-4769-80AF-F9D3D27253BF}"/>
              </a:ext>
            </a:extLst>
          </p:cNvPr>
          <p:cNvSpPr>
            <a:spLocks noGrp="1" noChangeArrowheads="1"/>
          </p:cNvSpPr>
          <p:nvPr>
            <p:ph idx="1"/>
          </p:nvPr>
        </p:nvSpPr>
        <p:spPr>
          <a:xfrm>
            <a:off x="5646057" y="1989138"/>
            <a:ext cx="6322106" cy="4338637"/>
          </a:xfrm>
        </p:spPr>
        <p:txBody>
          <a:bodyPr/>
          <a:lstStyle/>
          <a:p>
            <a:pPr eaLnBrk="1" hangingPunct="1"/>
            <a:r>
              <a:rPr lang="en-US" altLang="en-US" dirty="0"/>
              <a:t>B. FRONT NUMBER</a:t>
            </a:r>
            <a:r>
              <a:rPr lang="en-US" sz="1800" b="0" i="0" u="none" strike="noStrike" baseline="0" dirty="0">
                <a:solidFill>
                  <a:srgbClr val="000000"/>
                </a:solidFill>
                <a:latin typeface="Calibri" panose="020F0502020204030204" pitchFamily="34" charset="0"/>
              </a:rPr>
              <a:t> </a:t>
            </a:r>
            <a:endParaRPr lang="en-US" sz="1800" dirty="0">
              <a:solidFill>
                <a:srgbClr val="000000"/>
              </a:solidFill>
              <a:latin typeface="Calibri" panose="020F0502020204030204" pitchFamily="34" charset="0"/>
            </a:endParaRPr>
          </a:p>
          <a:p>
            <a:pPr lvl="1">
              <a:buFont typeface="Wingdings" panose="05000000000000000000" pitchFamily="2" charset="2"/>
              <a:buChar char="§"/>
            </a:pPr>
            <a:r>
              <a:rPr lang="en-US" sz="2600" b="0" i="0" u="none" strike="noStrike" baseline="0" dirty="0">
                <a:latin typeface="Calibri" panose="020F0502020204030204" pitchFamily="34" charset="0"/>
              </a:rPr>
              <a:t>The number on the front shall be at least 4 inches high, not less than ¾ inch wide (excluding the border) and centered vertically and horizontally on the portion of the visible part of the jersey.</a:t>
            </a:r>
          </a:p>
          <a:p>
            <a:pPr lvl="1">
              <a:buFont typeface="Wingdings" panose="05000000000000000000" pitchFamily="2" charset="2"/>
              <a:buChar char="§"/>
            </a:pPr>
            <a:r>
              <a:rPr lang="en-US" sz="2600" b="0" i="0" u="none" strike="noStrike" baseline="0" dirty="0">
                <a:latin typeface="Calibri" panose="020F0502020204030204" pitchFamily="34" charset="0"/>
              </a:rPr>
              <a:t>Numbers shall be plain Arabic numerals and must be the same style and color as the number on the back of the jersey. </a:t>
            </a:r>
          </a:p>
          <a:p>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	</a:t>
            </a:r>
          </a:p>
        </p:txBody>
      </p:sp>
      <p:sp>
        <p:nvSpPr>
          <p:cNvPr id="2" name="Footer Placeholder 1">
            <a:extLst>
              <a:ext uri="{FF2B5EF4-FFF2-40B4-BE49-F238E27FC236}">
                <a16:creationId xmlns:a16="http://schemas.microsoft.com/office/drawing/2014/main" id="{A736D465-FA65-038D-B927-3ED29F07E226}"/>
              </a:ext>
            </a:extLst>
          </p:cNvPr>
          <p:cNvSpPr>
            <a:spLocks noGrp="1"/>
          </p:cNvSpPr>
          <p:nvPr>
            <p:ph type="ftr" sz="quarter" idx="11"/>
          </p:nvPr>
        </p:nvSpPr>
        <p:spPr/>
        <p:txBody>
          <a:bodyPr/>
          <a:lstStyle/>
          <a:p>
            <a:pPr>
              <a:defRPr/>
            </a:pPr>
            <a:r>
              <a:rPr lang="en-US"/>
              <a:t>www.nfhs.org</a:t>
            </a:r>
          </a:p>
        </p:txBody>
      </p:sp>
      <p:pic>
        <p:nvPicPr>
          <p:cNvPr id="25604" name="Picture 10" descr="Basketball Uniforms front PPT.jpg">
            <a:extLst>
              <a:ext uri="{FF2B5EF4-FFF2-40B4-BE49-F238E27FC236}">
                <a16:creationId xmlns:a16="http://schemas.microsoft.com/office/drawing/2014/main" id="{0B12212F-A40C-355C-4CD6-8B0D879E26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11">
            <a:extLst>
              <a:ext uri="{FF2B5EF4-FFF2-40B4-BE49-F238E27FC236}">
                <a16:creationId xmlns:a16="http://schemas.microsoft.com/office/drawing/2014/main" id="{BD3959DE-9194-0B1E-115E-3FF4C07268CF}"/>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12" name="Rectangle 19">
            <a:extLst>
              <a:ext uri="{FF2B5EF4-FFF2-40B4-BE49-F238E27FC236}">
                <a16:creationId xmlns:a16="http://schemas.microsoft.com/office/drawing/2014/main" id="{D85F0745-02FE-E1D9-6A4F-F75CB6F560C6}"/>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dirty="0">
              <a:latin typeface="Arial" panose="020B0604020202020204" pitchFamily="34" charset="0"/>
            </a:endParaRPr>
          </a:p>
        </p:txBody>
      </p:sp>
      <p:sp>
        <p:nvSpPr>
          <p:cNvPr id="13" name="Oval 13">
            <a:extLst>
              <a:ext uri="{FF2B5EF4-FFF2-40B4-BE49-F238E27FC236}">
                <a16:creationId xmlns:a16="http://schemas.microsoft.com/office/drawing/2014/main" id="{C32803BC-527F-09F2-0B21-8D8CDC07F810}"/>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631445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000"/>
                                        <p:tgtEl>
                                          <p:spTgt spid="12"/>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checkerboard(across)">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asketball Uniforms front PPT.jpg">
            <a:extLst>
              <a:ext uri="{FF2B5EF4-FFF2-40B4-BE49-F238E27FC236}">
                <a16:creationId xmlns:a16="http://schemas.microsoft.com/office/drawing/2014/main" id="{FFB6A383-9050-5A56-6D81-22630FE002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0E1E4B5B-8BAF-6991-C4FB-7D209BDB93D1}"/>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7652" name="Rectangle 10">
            <a:extLst>
              <a:ext uri="{FF2B5EF4-FFF2-40B4-BE49-F238E27FC236}">
                <a16:creationId xmlns:a16="http://schemas.microsoft.com/office/drawing/2014/main" id="{7FE95B16-CB19-3FE4-6571-74E509C0E5EC}"/>
              </a:ext>
            </a:extLst>
          </p:cNvPr>
          <p:cNvSpPr>
            <a:spLocks noGrp="1" noChangeArrowheads="1"/>
          </p:cNvSpPr>
          <p:nvPr>
            <p:ph idx="1"/>
          </p:nvPr>
        </p:nvSpPr>
        <p:spPr>
          <a:xfrm>
            <a:off x="5510213" y="1989138"/>
            <a:ext cx="6457950" cy="4338637"/>
          </a:xfrm>
        </p:spPr>
        <p:txBody>
          <a:bodyPr/>
          <a:lstStyle/>
          <a:p>
            <a:pPr eaLnBrk="1" hangingPunct="1"/>
            <a:r>
              <a:rPr lang="en-US" altLang="en-US" dirty="0"/>
              <a:t>B. FRONT NUMBER</a:t>
            </a:r>
          </a:p>
          <a:p>
            <a:pPr lvl="1" eaLnBrk="1" hangingPunct="1">
              <a:buFont typeface="Wingdings" panose="05000000000000000000" pitchFamily="2" charset="2"/>
              <a:buChar char="§"/>
            </a:pPr>
            <a:r>
              <a:rPr lang="en-US" altLang="en-US" dirty="0"/>
              <a:t>Legal numbers are: 0, 1, 2, 3, 4, 5, 00, 10, 11, 12, 13, 14, 15, 20, 21, 22, 23, 24, 25, 30, 31, 32, 33, 34, 35, 40, 41, 42, 43, 44, 45, 50, 51, 52, 53, 54, 55. A team member list shall not have both numbers 0 and 00.</a:t>
            </a:r>
          </a:p>
          <a:p>
            <a:pPr lvl="1" eaLnBrk="1" hangingPunct="1">
              <a:buFont typeface="Wingdings" panose="05000000000000000000" pitchFamily="2" charset="2"/>
              <a:buChar char="§"/>
            </a:pPr>
            <a:r>
              <a:rPr lang="en-US" altLang="en-US" dirty="0"/>
              <a:t>No more than three colors may be used on the number. The style must be clearly visible and conform to the provisions of NFHS </a:t>
            </a:r>
            <a:br>
              <a:rPr lang="en-US" altLang="en-US" dirty="0"/>
            </a:br>
            <a:r>
              <a:rPr lang="en-US" altLang="en-US" dirty="0"/>
              <a:t>Rule 3-4-3e.</a:t>
            </a:r>
          </a:p>
        </p:txBody>
      </p:sp>
      <p:sp>
        <p:nvSpPr>
          <p:cNvPr id="2" name="Footer Placeholder 1">
            <a:extLst>
              <a:ext uri="{FF2B5EF4-FFF2-40B4-BE49-F238E27FC236}">
                <a16:creationId xmlns:a16="http://schemas.microsoft.com/office/drawing/2014/main" id="{4B5A9904-8CC9-6BA5-CB29-8AF768220E80}"/>
              </a:ext>
            </a:extLst>
          </p:cNvPr>
          <p:cNvSpPr>
            <a:spLocks noGrp="1"/>
          </p:cNvSpPr>
          <p:nvPr>
            <p:ph type="ftr" sz="quarter" idx="11"/>
          </p:nvPr>
        </p:nvSpPr>
        <p:spPr/>
        <p:txBody>
          <a:bodyPr/>
          <a:lstStyle/>
          <a:p>
            <a:pPr>
              <a:defRPr/>
            </a:pPr>
            <a:r>
              <a:rPr lang="en-US"/>
              <a:t>www.nfhs.org</a:t>
            </a:r>
          </a:p>
        </p:txBody>
      </p:sp>
      <p:sp>
        <p:nvSpPr>
          <p:cNvPr id="27653" name="Text Box 11">
            <a:extLst>
              <a:ext uri="{FF2B5EF4-FFF2-40B4-BE49-F238E27FC236}">
                <a16:creationId xmlns:a16="http://schemas.microsoft.com/office/drawing/2014/main" id="{C5FE7E39-7F2E-2C77-279F-96B29D4A4BA7}"/>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EC7B1AEF-044B-922F-1E71-01590DF3DC88}"/>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B6E811F7-8DBC-9220-B4EB-2F10EC01D6C6}"/>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36874338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Basketball Uniforms front PPT.jpg">
            <a:extLst>
              <a:ext uri="{FF2B5EF4-FFF2-40B4-BE49-F238E27FC236}">
                <a16:creationId xmlns:a16="http://schemas.microsoft.com/office/drawing/2014/main" id="{77D868A0-D731-019F-E8F9-6C290AB8B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65400" y="2325688"/>
            <a:ext cx="2287588"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9">
            <a:extLst>
              <a:ext uri="{FF2B5EF4-FFF2-40B4-BE49-F238E27FC236}">
                <a16:creationId xmlns:a16="http://schemas.microsoft.com/office/drawing/2014/main" id="{35A571B3-9C28-E0DC-BBEB-898C74D9AA9A}"/>
              </a:ext>
            </a:extLst>
          </p:cNvPr>
          <p:cNvSpPr>
            <a:spLocks noGrp="1" noChangeArrowheads="1"/>
          </p:cNvSpPr>
          <p:nvPr>
            <p:ph type="title"/>
          </p:nvPr>
        </p:nvSpPr>
        <p:spPr/>
        <p:txBody>
          <a:bodyPr/>
          <a:lstStyle/>
          <a:p>
            <a:pPr eaLnBrk="1" hangingPunct="1">
              <a:defRPr/>
            </a:pPr>
            <a:r>
              <a:rPr lang="en-US" altLang="en-US" dirty="0"/>
              <a:t>Basketball Uniforms</a:t>
            </a:r>
            <a:br>
              <a:rPr lang="en-US" altLang="en-US" dirty="0"/>
            </a:br>
            <a:r>
              <a:rPr lang="en-US" altLang="en-US" dirty="0"/>
              <a:t>Front View </a:t>
            </a:r>
          </a:p>
        </p:txBody>
      </p:sp>
      <p:sp>
        <p:nvSpPr>
          <p:cNvPr id="29700" name="Rectangle 10">
            <a:extLst>
              <a:ext uri="{FF2B5EF4-FFF2-40B4-BE49-F238E27FC236}">
                <a16:creationId xmlns:a16="http://schemas.microsoft.com/office/drawing/2014/main" id="{9881E508-861D-1717-8057-30A780C0418B}"/>
              </a:ext>
            </a:extLst>
          </p:cNvPr>
          <p:cNvSpPr>
            <a:spLocks noGrp="1" noChangeArrowheads="1"/>
          </p:cNvSpPr>
          <p:nvPr>
            <p:ph idx="1"/>
          </p:nvPr>
        </p:nvSpPr>
        <p:spPr>
          <a:xfrm>
            <a:off x="5167085" y="1989138"/>
            <a:ext cx="6801077" cy="4338637"/>
          </a:xfrm>
        </p:spPr>
        <p:txBody>
          <a:bodyPr/>
          <a:lstStyle/>
          <a:p>
            <a:pPr eaLnBrk="1" hangingPunct="1">
              <a:defRPr/>
            </a:pPr>
            <a:r>
              <a:rPr lang="en-US" altLang="en-US" dirty="0"/>
              <a:t>A solid contrasting color with no more than two solid color ¼-inch borders around the entire number. If a team color is used as a border, it must be counted as one of the allowed colors.</a:t>
            </a:r>
          </a:p>
          <a:p>
            <a:pPr eaLnBrk="1" hangingPunct="1">
              <a:buFont typeface="Arial" panose="020B0604020202020204" pitchFamily="34" charset="0"/>
              <a:buChar char="•"/>
              <a:defRPr/>
            </a:pPr>
            <a:endParaRPr lang="en-US" altLang="en-US" dirty="0"/>
          </a:p>
          <a:p>
            <a:pPr eaLnBrk="1" hangingPunct="1">
              <a:defRPr/>
            </a:pPr>
            <a:r>
              <a:rPr lang="en-US" altLang="en-US" dirty="0"/>
              <a:t>A solid contrasting color with a “shadow” trim of a contrasting color on part of the number not to exceed ½ inch in width and may be used with one ¼-inch border.</a:t>
            </a:r>
          </a:p>
          <a:p>
            <a:pPr marL="0" indent="0" eaLnBrk="1" hangingPunct="1">
              <a:buFont typeface="Wingdings" panose="05000000000000000000" pitchFamily="2" charset="2"/>
              <a:buNone/>
              <a:defRPr/>
            </a:pPr>
            <a:endParaRPr lang="en-US" altLang="en-US" sz="2400" dirty="0"/>
          </a:p>
        </p:txBody>
      </p:sp>
      <p:sp>
        <p:nvSpPr>
          <p:cNvPr id="2" name="Footer Placeholder 1">
            <a:extLst>
              <a:ext uri="{FF2B5EF4-FFF2-40B4-BE49-F238E27FC236}">
                <a16:creationId xmlns:a16="http://schemas.microsoft.com/office/drawing/2014/main" id="{411A4EDF-96A2-A2BC-043B-0385F74CEA0F}"/>
              </a:ext>
            </a:extLst>
          </p:cNvPr>
          <p:cNvSpPr>
            <a:spLocks noGrp="1"/>
          </p:cNvSpPr>
          <p:nvPr>
            <p:ph type="ftr" sz="quarter" idx="11"/>
          </p:nvPr>
        </p:nvSpPr>
        <p:spPr/>
        <p:txBody>
          <a:bodyPr/>
          <a:lstStyle/>
          <a:p>
            <a:pPr>
              <a:defRPr/>
            </a:pPr>
            <a:r>
              <a:rPr lang="en-US"/>
              <a:t>www.nfhs.org</a:t>
            </a:r>
          </a:p>
        </p:txBody>
      </p:sp>
      <p:sp>
        <p:nvSpPr>
          <p:cNvPr id="29701" name="Text Box 11">
            <a:extLst>
              <a:ext uri="{FF2B5EF4-FFF2-40B4-BE49-F238E27FC236}">
                <a16:creationId xmlns:a16="http://schemas.microsoft.com/office/drawing/2014/main" id="{9FA0EAE2-1376-E201-CDF2-3815F34F4C09}"/>
              </a:ext>
            </a:extLst>
          </p:cNvPr>
          <p:cNvSpPr txBox="1">
            <a:spLocks noChangeArrowheads="1"/>
          </p:cNvSpPr>
          <p:nvPr/>
        </p:nvSpPr>
        <p:spPr bwMode="auto">
          <a:xfrm>
            <a:off x="3222625" y="3422650"/>
            <a:ext cx="962025"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5200">
                <a:latin typeface="Arial" panose="020B0604020202020204" pitchFamily="34" charset="0"/>
              </a:rPr>
              <a:t>25</a:t>
            </a:r>
          </a:p>
        </p:txBody>
      </p:sp>
      <p:sp>
        <p:nvSpPr>
          <p:cNvPr id="9" name="Rectangle 19">
            <a:extLst>
              <a:ext uri="{FF2B5EF4-FFF2-40B4-BE49-F238E27FC236}">
                <a16:creationId xmlns:a16="http://schemas.microsoft.com/office/drawing/2014/main" id="{8ADB399A-6C04-5D05-AB43-2DBF2B298F8B}"/>
              </a:ext>
            </a:extLst>
          </p:cNvPr>
          <p:cNvSpPr>
            <a:spLocks noChangeArrowheads="1"/>
          </p:cNvSpPr>
          <p:nvPr/>
        </p:nvSpPr>
        <p:spPr bwMode="auto">
          <a:xfrm>
            <a:off x="3173413" y="3543300"/>
            <a:ext cx="1073150" cy="685800"/>
          </a:xfrm>
          <a:prstGeom prst="rect">
            <a:avLst/>
          </a:prstGeom>
          <a:solidFill>
            <a:srgbClr val="E96B10">
              <a:alpha val="2588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endParaRPr lang="en-US" altLang="en-US" sz="1800">
              <a:latin typeface="Arial" panose="020B0604020202020204" pitchFamily="34" charset="0"/>
            </a:endParaRPr>
          </a:p>
        </p:txBody>
      </p:sp>
      <p:sp>
        <p:nvSpPr>
          <p:cNvPr id="10" name="Oval 13">
            <a:extLst>
              <a:ext uri="{FF2B5EF4-FFF2-40B4-BE49-F238E27FC236}">
                <a16:creationId xmlns:a16="http://schemas.microsoft.com/office/drawing/2014/main" id="{64612876-F88C-5EBF-09C6-FA6DDC993F83}"/>
              </a:ext>
            </a:extLst>
          </p:cNvPr>
          <p:cNvSpPr>
            <a:spLocks noChangeArrowheads="1"/>
          </p:cNvSpPr>
          <p:nvPr/>
        </p:nvSpPr>
        <p:spPr bwMode="auto">
          <a:xfrm>
            <a:off x="2994025" y="3744913"/>
            <a:ext cx="261938" cy="261937"/>
          </a:xfrm>
          <a:prstGeom prst="ellipse">
            <a:avLst/>
          </a:prstGeom>
          <a:solidFill>
            <a:srgbClr val="E96B1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Tx/>
              <a:buNone/>
            </a:pPr>
            <a:r>
              <a:rPr lang="en-US" altLang="en-US" sz="1600" b="1">
                <a:solidFill>
                  <a:schemeClr val="bg1"/>
                </a:solidFill>
                <a:latin typeface="Arial" panose="020B0604020202020204" pitchFamily="34" charset="0"/>
              </a:rPr>
              <a:t>B</a:t>
            </a:r>
          </a:p>
        </p:txBody>
      </p:sp>
    </p:spTree>
    <p:extLst>
      <p:ext uri="{BB962C8B-B14F-4D97-AF65-F5344CB8AC3E}">
        <p14:creationId xmlns:p14="http://schemas.microsoft.com/office/powerpoint/2010/main" val="40186903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1000"/>
                                        <p:tgtEl>
                                          <p:spTgt spid="9"/>
                                        </p:tgtEl>
                                      </p:cBhvr>
                                    </p:animEffect>
                                  </p:childTnLst>
                                </p:cTn>
                              </p:par>
                            </p:childTnLst>
                          </p:cTn>
                        </p:par>
                        <p:par>
                          <p:cTn id="8" fill="hold" nodeType="afterGroup">
                            <p:stCondLst>
                              <p:cond delay="1000"/>
                            </p:stCondLst>
                            <p:childTnLst>
                              <p:par>
                                <p:cTn id="9" presetID="5"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4-25 NFHS Stock Sport Rules PowerPoint_Wide Format" id="{E1A0DB3D-48DE-4967-89B1-C92DB3730137}" vid="{F8CD347B-3221-42A0-9298-63294511A5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4ef238-59bc-44a8-9fb1-41c41d4f7d93" xsi:nil="true"/>
    <lcf76f155ced4ddcb4097134ff3c332f xmlns="aa64ffd7-fa08-4fb5-85a2-c22529208ef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843062DF35A63409C6ED9167BE63B20" ma:contentTypeVersion="18" ma:contentTypeDescription="Create a new document." ma:contentTypeScope="" ma:versionID="a5b58b99b06f266e6bcd54d6663a4972">
  <xsd:schema xmlns:xsd="http://www.w3.org/2001/XMLSchema" xmlns:xs="http://www.w3.org/2001/XMLSchema" xmlns:p="http://schemas.microsoft.com/office/2006/metadata/properties" xmlns:ns2="aa64ffd7-fa08-4fb5-85a2-c22529208ef9" xmlns:ns3="b84ef238-59bc-44a8-9fb1-41c41d4f7d93" targetNamespace="http://schemas.microsoft.com/office/2006/metadata/properties" ma:root="true" ma:fieldsID="d19cb90f5316126859088cccfe8af531" ns2:_="" ns3:_="">
    <xsd:import namespace="aa64ffd7-fa08-4fb5-85a2-c22529208ef9"/>
    <xsd:import namespace="b84ef238-59bc-44a8-9fb1-41c41d4f7d9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4ffd7-fa08-4fb5-85a2-c22529208e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54dd98c-7a9f-48d3-b074-eff144ba0fb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descrip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4ef238-59bc-44a8-9fb1-41c41d4f7d93"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8d65e69-2bb4-41b3-a6f8-fc302a691125}" ma:internalName="TaxCatchAll" ma:showField="CatchAllData" ma:web="b84ef238-59bc-44a8-9fb1-41c41d4f7d9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terms/"/>
    <ds:schemaRef ds:uri="http://www.w3.org/XML/1998/namespace"/>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bb8d7d1-06b8-47b8-a0de-bad91f18ef42"/>
    <ds:schemaRef ds:uri="ffc60a71-4a50-4afc-be20-b1cf64734936"/>
    <ds:schemaRef ds:uri="http://purl.org/dc/elements/1.1/"/>
  </ds:schemaRefs>
</ds:datastoreItem>
</file>

<file path=customXml/itemProps2.xml><?xml version="1.0" encoding="utf-8"?>
<ds:datastoreItem xmlns:ds="http://schemas.openxmlformats.org/officeDocument/2006/customXml" ds:itemID="{D84DD2EA-E661-491D-B9D6-73D994A2E911}"/>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2024-25 NFHS Stock Sport Rules PowerPoint_Wide Format</Template>
  <TotalTime>82</TotalTime>
  <Words>3185</Words>
  <Application>Microsoft Office PowerPoint</Application>
  <PresentationFormat>Widescreen</PresentationFormat>
  <Paragraphs>271</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Segoe UI Semilight</vt:lpstr>
      <vt:lpstr>Wingdings</vt:lpstr>
      <vt:lpstr>Office Theme</vt:lpstr>
      <vt:lpstr>NFHS Basketball Legal Uniforms</vt:lpstr>
      <vt:lpstr>Basketball Uniforms Legal Styles/Designs</vt:lpstr>
      <vt:lpstr>Basketball Uniforms  Legal Styles/Designs</vt:lpstr>
      <vt:lpstr>Basketball Uniforms  Front View </vt:lpstr>
      <vt:lpstr>Home Team Jerseys Gray Color Spectrum Chart</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Front View </vt:lpstr>
      <vt:lpstr>Basketball Uniforms Back View </vt:lpstr>
      <vt:lpstr>Basketball Uniforms Back View </vt:lpstr>
      <vt:lpstr>Basketball Uniforms Back View </vt:lpstr>
      <vt:lpstr>Basketball Uniforms Back View </vt:lpstr>
      <vt:lpstr>Basketball Uniforms Back View </vt:lpstr>
      <vt:lpstr>Basketball Uniforms Side View </vt:lpstr>
      <vt:lpstr>Basketball Uniforms Side View </vt:lpstr>
      <vt:lpstr>Basketball Uniforms Side View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Alyssa Zirnheld</dc:creator>
  <cp:lastModifiedBy>Alyssa Zirnheld</cp:lastModifiedBy>
  <cp:revision>3</cp:revision>
  <cp:lastPrinted>2023-05-23T18:19:08Z</cp:lastPrinted>
  <dcterms:created xsi:type="dcterms:W3CDTF">2024-08-22T11:49:49Z</dcterms:created>
  <dcterms:modified xsi:type="dcterms:W3CDTF">2024-08-22T13:14:31Z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