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56"/>
  </p:notesMasterIdLst>
  <p:sldIdLst>
    <p:sldId id="256" r:id="rId2"/>
    <p:sldId id="257" r:id="rId3"/>
    <p:sldId id="258" r:id="rId4"/>
    <p:sldId id="259" r:id="rId5"/>
    <p:sldId id="260" r:id="rId6"/>
    <p:sldId id="261" r:id="rId7"/>
    <p:sldId id="262" r:id="rId8"/>
    <p:sldId id="395" r:id="rId9"/>
    <p:sldId id="264" r:id="rId10"/>
    <p:sldId id="265" r:id="rId11"/>
    <p:sldId id="266" r:id="rId12"/>
    <p:sldId id="267" r:id="rId13"/>
    <p:sldId id="307" r:id="rId14"/>
    <p:sldId id="396" r:id="rId15"/>
    <p:sldId id="298" r:id="rId16"/>
    <p:sldId id="308" r:id="rId17"/>
    <p:sldId id="302" r:id="rId18"/>
    <p:sldId id="282" r:id="rId19"/>
    <p:sldId id="361" r:id="rId20"/>
    <p:sldId id="305" r:id="rId21"/>
    <p:sldId id="357" r:id="rId22"/>
    <p:sldId id="359" r:id="rId23"/>
    <p:sldId id="360" r:id="rId24"/>
    <p:sldId id="362" r:id="rId25"/>
    <p:sldId id="347" r:id="rId26"/>
    <p:sldId id="363" r:id="rId27"/>
    <p:sldId id="365" r:id="rId28"/>
    <p:sldId id="388" r:id="rId29"/>
    <p:sldId id="367" r:id="rId30"/>
    <p:sldId id="368" r:id="rId31"/>
    <p:sldId id="369" r:id="rId32"/>
    <p:sldId id="370" r:id="rId33"/>
    <p:sldId id="371" r:id="rId34"/>
    <p:sldId id="372" r:id="rId35"/>
    <p:sldId id="373" r:id="rId36"/>
    <p:sldId id="374" r:id="rId37"/>
    <p:sldId id="375" r:id="rId38"/>
    <p:sldId id="376" r:id="rId39"/>
    <p:sldId id="378" r:id="rId40"/>
    <p:sldId id="379" r:id="rId41"/>
    <p:sldId id="380" r:id="rId42"/>
    <p:sldId id="381" r:id="rId43"/>
    <p:sldId id="382" r:id="rId44"/>
    <p:sldId id="383" r:id="rId45"/>
    <p:sldId id="385" r:id="rId46"/>
    <p:sldId id="386" r:id="rId47"/>
    <p:sldId id="387" r:id="rId48"/>
    <p:sldId id="384" r:id="rId49"/>
    <p:sldId id="389" r:id="rId50"/>
    <p:sldId id="390" r:id="rId51"/>
    <p:sldId id="392" r:id="rId52"/>
    <p:sldId id="393" r:id="rId53"/>
    <p:sldId id="391" r:id="rId54"/>
    <p:sldId id="39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28" d="100"/>
          <a:sy n="28" d="100"/>
        </p:scale>
        <p:origin x="67" y="9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11.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image" Target="../media/image70.svg"/><Relationship Id="rId1" Type="http://schemas.openxmlformats.org/officeDocument/2006/relationships/image" Target="../media/image28.png"/><Relationship Id="rId6" Type="http://schemas.openxmlformats.org/officeDocument/2006/relationships/image" Target="../media/image73.svg"/><Relationship Id="rId5" Type="http://schemas.openxmlformats.org/officeDocument/2006/relationships/image" Target="../media/image21.png"/><Relationship Id="rId4" Type="http://schemas.openxmlformats.org/officeDocument/2006/relationships/image" Target="../media/image72.svg"/></Relationships>
</file>

<file path=ppt/diagrams/_rels/data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73.svg"/></Relationships>
</file>

<file path=ppt/diagrams/_rels/data15.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5" Type="http://schemas.openxmlformats.org/officeDocument/2006/relationships/image" Target="../media/image97.png"/><Relationship Id="rId10" Type="http://schemas.openxmlformats.org/officeDocument/2006/relationships/image" Target="../media/image102.svg"/><Relationship Id="rId4" Type="http://schemas.openxmlformats.org/officeDocument/2006/relationships/image" Target="../media/image96.svg"/><Relationship Id="rId9" Type="http://schemas.openxmlformats.org/officeDocument/2006/relationships/image" Target="../media/image101.png"/></Relationships>
</file>

<file path=ppt/diagrams/_rels/data16.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sv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111.png"/></Relationships>
</file>

<file path=ppt/diagrams/_rels/data1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svg"/><Relationship Id="rId1" Type="http://schemas.openxmlformats.org/officeDocument/2006/relationships/image" Target="../media/image115.png"/><Relationship Id="rId6" Type="http://schemas.openxmlformats.org/officeDocument/2006/relationships/image" Target="../media/image120.svg"/><Relationship Id="rId5" Type="http://schemas.openxmlformats.org/officeDocument/2006/relationships/image" Target="../media/image119.png"/><Relationship Id="rId4" Type="http://schemas.openxmlformats.org/officeDocument/2006/relationships/image" Target="../media/image118.svg"/></Relationships>
</file>

<file path=ppt/diagrams/_rels/data18.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99.png"/><Relationship Id="rId7" Type="http://schemas.openxmlformats.org/officeDocument/2006/relationships/image" Target="../media/image117.png"/><Relationship Id="rId2" Type="http://schemas.openxmlformats.org/officeDocument/2006/relationships/image" Target="../media/image122.svg"/><Relationship Id="rId1" Type="http://schemas.openxmlformats.org/officeDocument/2006/relationships/image" Target="../media/image121.png"/><Relationship Id="rId6" Type="http://schemas.openxmlformats.org/officeDocument/2006/relationships/image" Target="../media/image124.svg"/><Relationship Id="rId5" Type="http://schemas.openxmlformats.org/officeDocument/2006/relationships/image" Target="../media/image123.png"/><Relationship Id="rId10" Type="http://schemas.openxmlformats.org/officeDocument/2006/relationships/image" Target="../media/image102.svg"/><Relationship Id="rId4" Type="http://schemas.openxmlformats.org/officeDocument/2006/relationships/image" Target="../media/image100.svg"/><Relationship Id="rId9" Type="http://schemas.openxmlformats.org/officeDocument/2006/relationships/image" Target="../media/image101.png"/></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21.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26.png"/><Relationship Id="rId7" Type="http://schemas.openxmlformats.org/officeDocument/2006/relationships/image" Target="../media/image129.png"/><Relationship Id="rId2" Type="http://schemas.openxmlformats.org/officeDocument/2006/relationships/image" Target="../media/image125.svg"/><Relationship Id="rId1" Type="http://schemas.openxmlformats.org/officeDocument/2006/relationships/image" Target="../media/image71.png"/><Relationship Id="rId6" Type="http://schemas.openxmlformats.org/officeDocument/2006/relationships/image" Target="../media/image128.svg"/><Relationship Id="rId5" Type="http://schemas.openxmlformats.org/officeDocument/2006/relationships/image" Target="../media/image21.png"/><Relationship Id="rId4" Type="http://schemas.openxmlformats.org/officeDocument/2006/relationships/image" Target="../media/image127.svg"/></Relationships>
</file>

<file path=ppt/diagrams/_rels/data2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33.png"/><Relationship Id="rId7" Type="http://schemas.openxmlformats.org/officeDocument/2006/relationships/image" Target="../media/image23.png"/><Relationship Id="rId2" Type="http://schemas.openxmlformats.org/officeDocument/2006/relationships/image" Target="../media/image132.svg"/><Relationship Id="rId1" Type="http://schemas.openxmlformats.org/officeDocument/2006/relationships/image" Target="../media/image131.png"/><Relationship Id="rId6" Type="http://schemas.openxmlformats.org/officeDocument/2006/relationships/image" Target="../media/image136.svg"/><Relationship Id="rId5" Type="http://schemas.openxmlformats.org/officeDocument/2006/relationships/image" Target="../media/image135.png"/><Relationship Id="rId4" Type="http://schemas.openxmlformats.org/officeDocument/2006/relationships/image" Target="../media/image134.svg"/></Relationships>
</file>

<file path=ppt/diagrams/_rels/data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37.png"/><Relationship Id="rId7" Type="http://schemas.openxmlformats.org/officeDocument/2006/relationships/image" Target="../media/image23.png"/><Relationship Id="rId2" Type="http://schemas.openxmlformats.org/officeDocument/2006/relationships/image" Target="../media/image132.svg"/><Relationship Id="rId1" Type="http://schemas.openxmlformats.org/officeDocument/2006/relationships/image" Target="../media/image131.png"/><Relationship Id="rId6" Type="http://schemas.openxmlformats.org/officeDocument/2006/relationships/image" Target="../media/image136.svg"/><Relationship Id="rId5" Type="http://schemas.openxmlformats.org/officeDocument/2006/relationships/image" Target="../media/image135.png"/><Relationship Id="rId4" Type="http://schemas.openxmlformats.org/officeDocument/2006/relationships/image" Target="../media/image138.svg"/></Relationships>
</file>

<file path=ppt/diagrams/_rels/data26.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41.png"/><Relationship Id="rId7" Type="http://schemas.openxmlformats.org/officeDocument/2006/relationships/image" Target="../media/image143.png"/><Relationship Id="rId12" Type="http://schemas.openxmlformats.org/officeDocument/2006/relationships/image" Target="../media/image145.svg"/><Relationship Id="rId2" Type="http://schemas.openxmlformats.org/officeDocument/2006/relationships/image" Target="../media/image140.svg"/><Relationship Id="rId1" Type="http://schemas.openxmlformats.org/officeDocument/2006/relationships/image" Target="../media/image139.png"/><Relationship Id="rId6" Type="http://schemas.openxmlformats.org/officeDocument/2006/relationships/image" Target="../media/image127.svg"/><Relationship Id="rId11" Type="http://schemas.openxmlformats.org/officeDocument/2006/relationships/image" Target="../media/image40.png"/><Relationship Id="rId5" Type="http://schemas.openxmlformats.org/officeDocument/2006/relationships/image" Target="../media/image126.png"/><Relationship Id="rId10" Type="http://schemas.openxmlformats.org/officeDocument/2006/relationships/image" Target="../media/image29.svg"/><Relationship Id="rId4" Type="http://schemas.openxmlformats.org/officeDocument/2006/relationships/image" Target="../media/image142.svg"/><Relationship Id="rId9" Type="http://schemas.openxmlformats.org/officeDocument/2006/relationships/image" Target="../media/image28.png"/></Relationships>
</file>

<file path=ppt/diagrams/_rels/data27.xml.rels><?xml version="1.0" encoding="UTF-8" standalone="yes"?>
<Relationships xmlns="http://schemas.openxmlformats.org/package/2006/relationships"><Relationship Id="rId8" Type="http://schemas.openxmlformats.org/officeDocument/2006/relationships/image" Target="../media/image150.svg"/><Relationship Id="rId3" Type="http://schemas.openxmlformats.org/officeDocument/2006/relationships/image" Target="../media/image146.png"/><Relationship Id="rId7" Type="http://schemas.openxmlformats.org/officeDocument/2006/relationships/image" Target="../media/image149.png"/><Relationship Id="rId12" Type="http://schemas.openxmlformats.org/officeDocument/2006/relationships/image" Target="../media/image153.svg"/><Relationship Id="rId2" Type="http://schemas.openxmlformats.org/officeDocument/2006/relationships/hyperlink" Target="mailto:LiisaJackson@mrcvolunteer.org" TargetMode="External"/><Relationship Id="rId1" Type="http://schemas.openxmlformats.org/officeDocument/2006/relationships/hyperlink" Target="http://www.mrcvolunteer.org/" TargetMode="External"/><Relationship Id="rId6" Type="http://schemas.openxmlformats.org/officeDocument/2006/relationships/image" Target="../media/image148.svg"/><Relationship Id="rId11" Type="http://schemas.openxmlformats.org/officeDocument/2006/relationships/image" Target="../media/image133.png"/><Relationship Id="rId5" Type="http://schemas.openxmlformats.org/officeDocument/2006/relationships/image" Target="../media/image23.png"/><Relationship Id="rId10" Type="http://schemas.openxmlformats.org/officeDocument/2006/relationships/image" Target="../media/image152.svg"/><Relationship Id="rId4" Type="http://schemas.openxmlformats.org/officeDocument/2006/relationships/image" Target="../media/image147.svg"/><Relationship Id="rId9" Type="http://schemas.openxmlformats.org/officeDocument/2006/relationships/image" Target="../media/image151.pn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23.png"/><Relationship Id="rId2" Type="http://schemas.openxmlformats.org/officeDocument/2006/relationships/image" Target="../media/image25.svg"/><Relationship Id="rId1" Type="http://schemas.openxmlformats.org/officeDocument/2006/relationships/image" Target="../media/image15.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2.svg"/><Relationship Id="rId4" Type="http://schemas.openxmlformats.org/officeDocument/2006/relationships/image" Target="../media/image27.svg"/><Relationship Id="rId9" Type="http://schemas.openxmlformats.org/officeDocument/2006/relationships/image" Target="../media/image31.pn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52.svg"/><Relationship Id="rId5" Type="http://schemas.openxmlformats.org/officeDocument/2006/relationships/image" Target="../media/image31.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image" Target="../media/image70.svg"/><Relationship Id="rId1" Type="http://schemas.openxmlformats.org/officeDocument/2006/relationships/image" Target="../media/image28.png"/><Relationship Id="rId6" Type="http://schemas.openxmlformats.org/officeDocument/2006/relationships/image" Target="../media/image73.svg"/><Relationship Id="rId5" Type="http://schemas.openxmlformats.org/officeDocument/2006/relationships/image" Target="../media/image21.png"/><Relationship Id="rId4" Type="http://schemas.openxmlformats.org/officeDocument/2006/relationships/image" Target="../media/image72.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0.svg"/><Relationship Id="rId1" Type="http://schemas.openxmlformats.org/officeDocument/2006/relationships/image" Target="../media/image89.png"/><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73.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svg"/><Relationship Id="rId1" Type="http://schemas.openxmlformats.org/officeDocument/2006/relationships/image" Target="../media/image93.png"/><Relationship Id="rId6" Type="http://schemas.openxmlformats.org/officeDocument/2006/relationships/image" Target="../media/image98.svg"/><Relationship Id="rId5" Type="http://schemas.openxmlformats.org/officeDocument/2006/relationships/image" Target="../media/image97.png"/><Relationship Id="rId10" Type="http://schemas.openxmlformats.org/officeDocument/2006/relationships/image" Target="../media/image102.svg"/><Relationship Id="rId4" Type="http://schemas.openxmlformats.org/officeDocument/2006/relationships/image" Target="../media/image96.svg"/><Relationship Id="rId9" Type="http://schemas.openxmlformats.org/officeDocument/2006/relationships/image" Target="../media/image101.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sv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8.sv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111.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svg"/><Relationship Id="rId1" Type="http://schemas.openxmlformats.org/officeDocument/2006/relationships/image" Target="../media/image115.png"/><Relationship Id="rId6" Type="http://schemas.openxmlformats.org/officeDocument/2006/relationships/image" Target="../media/image120.svg"/><Relationship Id="rId5" Type="http://schemas.openxmlformats.org/officeDocument/2006/relationships/image" Target="../media/image119.png"/><Relationship Id="rId4" Type="http://schemas.openxmlformats.org/officeDocument/2006/relationships/image" Target="../media/image118.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99.png"/><Relationship Id="rId7" Type="http://schemas.openxmlformats.org/officeDocument/2006/relationships/image" Target="../media/image117.png"/><Relationship Id="rId2" Type="http://schemas.openxmlformats.org/officeDocument/2006/relationships/image" Target="../media/image122.svg"/><Relationship Id="rId1" Type="http://schemas.openxmlformats.org/officeDocument/2006/relationships/image" Target="../media/image121.png"/><Relationship Id="rId6" Type="http://schemas.openxmlformats.org/officeDocument/2006/relationships/image" Target="../media/image124.svg"/><Relationship Id="rId5" Type="http://schemas.openxmlformats.org/officeDocument/2006/relationships/image" Target="../media/image123.png"/><Relationship Id="rId10" Type="http://schemas.openxmlformats.org/officeDocument/2006/relationships/image" Target="../media/image102.svg"/><Relationship Id="rId4" Type="http://schemas.openxmlformats.org/officeDocument/2006/relationships/image" Target="../media/image100.svg"/><Relationship Id="rId9" Type="http://schemas.openxmlformats.org/officeDocument/2006/relationships/image" Target="../media/image10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21.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26.png"/><Relationship Id="rId7" Type="http://schemas.openxmlformats.org/officeDocument/2006/relationships/image" Target="../media/image129.png"/><Relationship Id="rId2" Type="http://schemas.openxmlformats.org/officeDocument/2006/relationships/image" Target="../media/image125.svg"/><Relationship Id="rId1" Type="http://schemas.openxmlformats.org/officeDocument/2006/relationships/image" Target="../media/image71.png"/><Relationship Id="rId6" Type="http://schemas.openxmlformats.org/officeDocument/2006/relationships/image" Target="../media/image128.svg"/><Relationship Id="rId5" Type="http://schemas.openxmlformats.org/officeDocument/2006/relationships/image" Target="../media/image21.png"/><Relationship Id="rId4" Type="http://schemas.openxmlformats.org/officeDocument/2006/relationships/image" Target="../media/image127.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33.png"/><Relationship Id="rId7" Type="http://schemas.openxmlformats.org/officeDocument/2006/relationships/image" Target="../media/image23.png"/><Relationship Id="rId2" Type="http://schemas.openxmlformats.org/officeDocument/2006/relationships/image" Target="../media/image132.svg"/><Relationship Id="rId1" Type="http://schemas.openxmlformats.org/officeDocument/2006/relationships/image" Target="../media/image131.png"/><Relationship Id="rId6" Type="http://schemas.openxmlformats.org/officeDocument/2006/relationships/image" Target="../media/image136.svg"/><Relationship Id="rId5" Type="http://schemas.openxmlformats.org/officeDocument/2006/relationships/image" Target="../media/image135.png"/><Relationship Id="rId4" Type="http://schemas.openxmlformats.org/officeDocument/2006/relationships/image" Target="../media/image134.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37.png"/><Relationship Id="rId7" Type="http://schemas.openxmlformats.org/officeDocument/2006/relationships/image" Target="../media/image23.png"/><Relationship Id="rId2" Type="http://schemas.openxmlformats.org/officeDocument/2006/relationships/image" Target="../media/image132.svg"/><Relationship Id="rId1" Type="http://schemas.openxmlformats.org/officeDocument/2006/relationships/image" Target="../media/image131.png"/><Relationship Id="rId6" Type="http://schemas.openxmlformats.org/officeDocument/2006/relationships/image" Target="../media/image136.svg"/><Relationship Id="rId5" Type="http://schemas.openxmlformats.org/officeDocument/2006/relationships/image" Target="../media/image135.png"/><Relationship Id="rId4" Type="http://schemas.openxmlformats.org/officeDocument/2006/relationships/image" Target="../media/image138.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141.png"/><Relationship Id="rId7" Type="http://schemas.openxmlformats.org/officeDocument/2006/relationships/image" Target="../media/image143.png"/><Relationship Id="rId12" Type="http://schemas.openxmlformats.org/officeDocument/2006/relationships/image" Target="../media/image145.svg"/><Relationship Id="rId2" Type="http://schemas.openxmlformats.org/officeDocument/2006/relationships/image" Target="../media/image140.svg"/><Relationship Id="rId1" Type="http://schemas.openxmlformats.org/officeDocument/2006/relationships/image" Target="../media/image139.png"/><Relationship Id="rId6" Type="http://schemas.openxmlformats.org/officeDocument/2006/relationships/image" Target="../media/image127.svg"/><Relationship Id="rId11" Type="http://schemas.openxmlformats.org/officeDocument/2006/relationships/image" Target="../media/image40.png"/><Relationship Id="rId5" Type="http://schemas.openxmlformats.org/officeDocument/2006/relationships/image" Target="../media/image126.png"/><Relationship Id="rId10" Type="http://schemas.openxmlformats.org/officeDocument/2006/relationships/image" Target="../media/image29.svg"/><Relationship Id="rId4" Type="http://schemas.openxmlformats.org/officeDocument/2006/relationships/image" Target="../media/image142.svg"/><Relationship Id="rId9" Type="http://schemas.openxmlformats.org/officeDocument/2006/relationships/image" Target="../media/image28.png"/></Relationships>
</file>

<file path=ppt/diagrams/_rels/drawing27.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23.png"/><Relationship Id="rId7" Type="http://schemas.openxmlformats.org/officeDocument/2006/relationships/hyperlink" Target="http://www.mrcvolunteer.org/" TargetMode="External"/><Relationship Id="rId12" Type="http://schemas.openxmlformats.org/officeDocument/2006/relationships/image" Target="../media/image153.svg"/><Relationship Id="rId2" Type="http://schemas.openxmlformats.org/officeDocument/2006/relationships/image" Target="../media/image147.svg"/><Relationship Id="rId1" Type="http://schemas.openxmlformats.org/officeDocument/2006/relationships/image" Target="../media/image146.png"/><Relationship Id="rId6" Type="http://schemas.openxmlformats.org/officeDocument/2006/relationships/image" Target="../media/image150.svg"/><Relationship Id="rId11" Type="http://schemas.openxmlformats.org/officeDocument/2006/relationships/image" Target="../media/image133.png"/><Relationship Id="rId5" Type="http://schemas.openxmlformats.org/officeDocument/2006/relationships/image" Target="../media/image149.png"/><Relationship Id="rId10" Type="http://schemas.openxmlformats.org/officeDocument/2006/relationships/hyperlink" Target="mailto:LiisaJackson@mrcvolunteer.org" TargetMode="External"/><Relationship Id="rId4" Type="http://schemas.openxmlformats.org/officeDocument/2006/relationships/image" Target="../media/image148.svg"/><Relationship Id="rId9" Type="http://schemas.openxmlformats.org/officeDocument/2006/relationships/image" Target="../media/image15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23.png"/><Relationship Id="rId2" Type="http://schemas.openxmlformats.org/officeDocument/2006/relationships/image" Target="../media/image25.svg"/><Relationship Id="rId1" Type="http://schemas.openxmlformats.org/officeDocument/2006/relationships/image" Target="../media/image15.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2.svg"/><Relationship Id="rId4" Type="http://schemas.openxmlformats.org/officeDocument/2006/relationships/image" Target="../media/image27.svg"/><Relationship Id="rId9" Type="http://schemas.openxmlformats.org/officeDocument/2006/relationships/image" Target="../media/image31.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52.svg"/><Relationship Id="rId5" Type="http://schemas.openxmlformats.org/officeDocument/2006/relationships/image" Target="../media/image31.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AB77A-E347-4217-A9EF-8977B6012B2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6911894-7612-400B-9285-3A92B83BC70B}">
      <dgm:prSet/>
      <dgm:spPr/>
      <dgm:t>
        <a:bodyPr/>
        <a:lstStyle/>
        <a:p>
          <a:pPr>
            <a:lnSpc>
              <a:spcPct val="100000"/>
            </a:lnSpc>
            <a:defRPr cap="all"/>
          </a:pPr>
          <a:r>
            <a:rPr lang="en-US" dirty="0"/>
            <a:t>Name</a:t>
          </a:r>
        </a:p>
      </dgm:t>
    </dgm:pt>
    <dgm:pt modelId="{A3E53BCF-0011-4A13-B78B-438E43EC568C}" type="parTrans" cxnId="{59AB7FA7-01C4-4A9A-90D5-3F1C18599302}">
      <dgm:prSet/>
      <dgm:spPr/>
      <dgm:t>
        <a:bodyPr/>
        <a:lstStyle/>
        <a:p>
          <a:endParaRPr lang="en-US"/>
        </a:p>
      </dgm:t>
    </dgm:pt>
    <dgm:pt modelId="{A222AF09-DEC9-481D-8C05-9D4262D038A7}" type="sibTrans" cxnId="{59AB7FA7-01C4-4A9A-90D5-3F1C18599302}">
      <dgm:prSet/>
      <dgm:spPr/>
      <dgm:t>
        <a:bodyPr/>
        <a:lstStyle/>
        <a:p>
          <a:endParaRPr lang="en-US"/>
        </a:p>
      </dgm:t>
    </dgm:pt>
    <dgm:pt modelId="{FAD9CFB4-F9B9-44F7-A2FC-B0AB5A13DC06}">
      <dgm:prSet/>
      <dgm:spPr/>
      <dgm:t>
        <a:bodyPr/>
        <a:lstStyle/>
        <a:p>
          <a:pPr>
            <a:lnSpc>
              <a:spcPct val="100000"/>
            </a:lnSpc>
            <a:defRPr cap="all"/>
          </a:pPr>
          <a:r>
            <a:rPr lang="en-US" dirty="0"/>
            <a:t>Agency</a:t>
          </a:r>
        </a:p>
      </dgm:t>
    </dgm:pt>
    <dgm:pt modelId="{0D7E36E2-71A1-48F0-A955-011214F70795}" type="parTrans" cxnId="{04A0BD7E-4434-44A9-9E8D-6A4FB5B6CC85}">
      <dgm:prSet/>
      <dgm:spPr/>
      <dgm:t>
        <a:bodyPr/>
        <a:lstStyle/>
        <a:p>
          <a:endParaRPr lang="en-US"/>
        </a:p>
      </dgm:t>
    </dgm:pt>
    <dgm:pt modelId="{8E76DDE7-91FC-4FDB-89F2-ADAF6B64A03C}" type="sibTrans" cxnId="{04A0BD7E-4434-44A9-9E8D-6A4FB5B6CC85}">
      <dgm:prSet/>
      <dgm:spPr/>
      <dgm:t>
        <a:bodyPr/>
        <a:lstStyle/>
        <a:p>
          <a:endParaRPr lang="en-US"/>
        </a:p>
      </dgm:t>
    </dgm:pt>
    <dgm:pt modelId="{4FA0E34E-F3CC-431A-BC29-C18332B0C7E5}">
      <dgm:prSet/>
      <dgm:spPr/>
      <dgm:t>
        <a:bodyPr/>
        <a:lstStyle/>
        <a:p>
          <a:pPr>
            <a:lnSpc>
              <a:spcPct val="100000"/>
            </a:lnSpc>
            <a:defRPr cap="all"/>
          </a:pPr>
          <a:r>
            <a:rPr lang="en-US" dirty="0"/>
            <a:t>Position </a:t>
          </a:r>
        </a:p>
      </dgm:t>
    </dgm:pt>
    <dgm:pt modelId="{143EA53D-3E12-4C5B-B587-2D3656ED51C3}" type="parTrans" cxnId="{9809C069-C80F-4BB3-8539-B89D13C0D782}">
      <dgm:prSet/>
      <dgm:spPr/>
      <dgm:t>
        <a:bodyPr/>
        <a:lstStyle/>
        <a:p>
          <a:endParaRPr lang="en-US"/>
        </a:p>
      </dgm:t>
    </dgm:pt>
    <dgm:pt modelId="{E51A7216-356E-474A-8534-D76C20472D4A}" type="sibTrans" cxnId="{9809C069-C80F-4BB3-8539-B89D13C0D782}">
      <dgm:prSet/>
      <dgm:spPr/>
      <dgm:t>
        <a:bodyPr/>
        <a:lstStyle/>
        <a:p>
          <a:endParaRPr lang="en-US"/>
        </a:p>
      </dgm:t>
    </dgm:pt>
    <dgm:pt modelId="{069A71BF-584D-4DC7-AC03-B9BDC994EBAB}" type="pres">
      <dgm:prSet presAssocID="{125AB77A-E347-4217-A9EF-8977B6012B2E}" presName="root" presStyleCnt="0">
        <dgm:presLayoutVars>
          <dgm:dir/>
          <dgm:resizeHandles val="exact"/>
        </dgm:presLayoutVars>
      </dgm:prSet>
      <dgm:spPr/>
    </dgm:pt>
    <dgm:pt modelId="{32563945-232B-42E1-BE26-1B445F8FE19A}" type="pres">
      <dgm:prSet presAssocID="{76911894-7612-400B-9285-3A92B83BC70B}" presName="compNode" presStyleCnt="0"/>
      <dgm:spPr/>
    </dgm:pt>
    <dgm:pt modelId="{8E87068C-5D0F-469C-BCAE-F5DFD65EE79E}" type="pres">
      <dgm:prSet presAssocID="{76911894-7612-400B-9285-3A92B83BC70B}" presName="iconBgRect" presStyleLbl="bgShp" presStyleIdx="0" presStyleCnt="3"/>
      <dgm:spPr/>
    </dgm:pt>
    <dgm:pt modelId="{596FFD8B-A580-4B1B-81BB-4D109C2D8D66}" type="pres">
      <dgm:prSet presAssocID="{76911894-7612-400B-9285-3A92B83BC7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F7CABA98-C92D-4370-B762-03695EF63BDB}" type="pres">
      <dgm:prSet presAssocID="{76911894-7612-400B-9285-3A92B83BC70B}" presName="spaceRect" presStyleCnt="0"/>
      <dgm:spPr/>
    </dgm:pt>
    <dgm:pt modelId="{740C2437-E492-40EA-BC53-E54FD7D558A3}" type="pres">
      <dgm:prSet presAssocID="{76911894-7612-400B-9285-3A92B83BC70B}" presName="textRect" presStyleLbl="revTx" presStyleIdx="0" presStyleCnt="3">
        <dgm:presLayoutVars>
          <dgm:chMax val="1"/>
          <dgm:chPref val="1"/>
        </dgm:presLayoutVars>
      </dgm:prSet>
      <dgm:spPr/>
    </dgm:pt>
    <dgm:pt modelId="{3B934278-8DF4-4709-9B29-28CF9BA58DFB}" type="pres">
      <dgm:prSet presAssocID="{A222AF09-DEC9-481D-8C05-9D4262D038A7}" presName="sibTrans" presStyleCnt="0"/>
      <dgm:spPr/>
    </dgm:pt>
    <dgm:pt modelId="{4BC694AE-F15F-40EA-9F08-3FAAED3B6445}" type="pres">
      <dgm:prSet presAssocID="{FAD9CFB4-F9B9-44F7-A2FC-B0AB5A13DC06}" presName="compNode" presStyleCnt="0"/>
      <dgm:spPr/>
    </dgm:pt>
    <dgm:pt modelId="{33246D05-7E7F-4F66-92BF-BF1BF666EBB9}" type="pres">
      <dgm:prSet presAssocID="{FAD9CFB4-F9B9-44F7-A2FC-B0AB5A13DC06}" presName="iconBgRect" presStyleLbl="bgShp" presStyleIdx="1" presStyleCnt="3"/>
      <dgm:spPr/>
    </dgm:pt>
    <dgm:pt modelId="{2673F7F5-BAB8-489D-8F2B-80FA43B7C55D}" type="pres">
      <dgm:prSet presAssocID="{FAD9CFB4-F9B9-44F7-A2FC-B0AB5A13DC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ilding"/>
        </a:ext>
      </dgm:extLst>
    </dgm:pt>
    <dgm:pt modelId="{C14FAA26-0DBF-422D-A330-86FD4B8C27C7}" type="pres">
      <dgm:prSet presAssocID="{FAD9CFB4-F9B9-44F7-A2FC-B0AB5A13DC06}" presName="spaceRect" presStyleCnt="0"/>
      <dgm:spPr/>
    </dgm:pt>
    <dgm:pt modelId="{700240C7-1CAD-473D-8A47-D1127BAEE4EF}" type="pres">
      <dgm:prSet presAssocID="{FAD9CFB4-F9B9-44F7-A2FC-B0AB5A13DC06}" presName="textRect" presStyleLbl="revTx" presStyleIdx="1" presStyleCnt="3">
        <dgm:presLayoutVars>
          <dgm:chMax val="1"/>
          <dgm:chPref val="1"/>
        </dgm:presLayoutVars>
      </dgm:prSet>
      <dgm:spPr/>
    </dgm:pt>
    <dgm:pt modelId="{CF4D94A4-6B73-4001-9CF0-04571810A298}" type="pres">
      <dgm:prSet presAssocID="{8E76DDE7-91FC-4FDB-89F2-ADAF6B64A03C}" presName="sibTrans" presStyleCnt="0"/>
      <dgm:spPr/>
    </dgm:pt>
    <dgm:pt modelId="{FA2BE432-E57E-4751-ABDA-EDBFDD6F4808}" type="pres">
      <dgm:prSet presAssocID="{4FA0E34E-F3CC-431A-BC29-C18332B0C7E5}" presName="compNode" presStyleCnt="0"/>
      <dgm:spPr/>
    </dgm:pt>
    <dgm:pt modelId="{855672F6-0A80-4D6E-B07C-11D63169000C}" type="pres">
      <dgm:prSet presAssocID="{4FA0E34E-F3CC-431A-BC29-C18332B0C7E5}" presName="iconBgRect" presStyleLbl="bgShp" presStyleIdx="2" presStyleCnt="3"/>
      <dgm:spPr/>
    </dgm:pt>
    <dgm:pt modelId="{957781E9-D476-456E-8FF9-8CA937E1CEEB}" type="pres">
      <dgm:prSet presAssocID="{4FA0E34E-F3CC-431A-BC29-C18332B0C7E5}" presName="iconRect" presStyleLbl="node1" presStyleIdx="2"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DF3B56AA-F82E-42B4-BBD6-49BE0A2D7B64}" type="pres">
      <dgm:prSet presAssocID="{4FA0E34E-F3CC-431A-BC29-C18332B0C7E5}" presName="spaceRect" presStyleCnt="0"/>
      <dgm:spPr/>
    </dgm:pt>
    <dgm:pt modelId="{F1A59AD9-52EF-4267-8ACA-43F09D22E283}" type="pres">
      <dgm:prSet presAssocID="{4FA0E34E-F3CC-431A-BC29-C18332B0C7E5}" presName="textRect" presStyleLbl="revTx" presStyleIdx="2" presStyleCnt="3">
        <dgm:presLayoutVars>
          <dgm:chMax val="1"/>
          <dgm:chPref val="1"/>
        </dgm:presLayoutVars>
      </dgm:prSet>
      <dgm:spPr/>
    </dgm:pt>
  </dgm:ptLst>
  <dgm:cxnLst>
    <dgm:cxn modelId="{9809C069-C80F-4BB3-8539-B89D13C0D782}" srcId="{125AB77A-E347-4217-A9EF-8977B6012B2E}" destId="{4FA0E34E-F3CC-431A-BC29-C18332B0C7E5}" srcOrd="2" destOrd="0" parTransId="{143EA53D-3E12-4C5B-B587-2D3656ED51C3}" sibTransId="{E51A7216-356E-474A-8534-D76C20472D4A}"/>
    <dgm:cxn modelId="{D8C10777-72AB-48F2-BC98-AE728E758652}" type="presOf" srcId="{4FA0E34E-F3CC-431A-BC29-C18332B0C7E5}" destId="{F1A59AD9-52EF-4267-8ACA-43F09D22E283}" srcOrd="0" destOrd="0" presId="urn:microsoft.com/office/officeart/2018/5/layout/IconCircleLabelList"/>
    <dgm:cxn modelId="{04A0BD7E-4434-44A9-9E8D-6A4FB5B6CC85}" srcId="{125AB77A-E347-4217-A9EF-8977B6012B2E}" destId="{FAD9CFB4-F9B9-44F7-A2FC-B0AB5A13DC06}" srcOrd="1" destOrd="0" parTransId="{0D7E36E2-71A1-48F0-A955-011214F70795}" sibTransId="{8E76DDE7-91FC-4FDB-89F2-ADAF6B64A03C}"/>
    <dgm:cxn modelId="{3A63C281-589B-4366-95D7-2895E8036896}" type="presOf" srcId="{76911894-7612-400B-9285-3A92B83BC70B}" destId="{740C2437-E492-40EA-BC53-E54FD7D558A3}" srcOrd="0" destOrd="0" presId="urn:microsoft.com/office/officeart/2018/5/layout/IconCircleLabelList"/>
    <dgm:cxn modelId="{934A3B98-924D-4289-91DD-A9A4FD9C40BF}" type="presOf" srcId="{FAD9CFB4-F9B9-44F7-A2FC-B0AB5A13DC06}" destId="{700240C7-1CAD-473D-8A47-D1127BAEE4EF}" srcOrd="0" destOrd="0" presId="urn:microsoft.com/office/officeart/2018/5/layout/IconCircleLabelList"/>
    <dgm:cxn modelId="{59AB7FA7-01C4-4A9A-90D5-3F1C18599302}" srcId="{125AB77A-E347-4217-A9EF-8977B6012B2E}" destId="{76911894-7612-400B-9285-3A92B83BC70B}" srcOrd="0" destOrd="0" parTransId="{A3E53BCF-0011-4A13-B78B-438E43EC568C}" sibTransId="{A222AF09-DEC9-481D-8C05-9D4262D038A7}"/>
    <dgm:cxn modelId="{6AAAFED2-7E96-4E5E-B0EC-BACA9444A679}" type="presOf" srcId="{125AB77A-E347-4217-A9EF-8977B6012B2E}" destId="{069A71BF-584D-4DC7-AC03-B9BDC994EBAB}" srcOrd="0" destOrd="0" presId="urn:microsoft.com/office/officeart/2018/5/layout/IconCircleLabelList"/>
    <dgm:cxn modelId="{CFF27906-81E3-4EC3-9A37-B1CA04CC919D}" type="presParOf" srcId="{069A71BF-584D-4DC7-AC03-B9BDC994EBAB}" destId="{32563945-232B-42E1-BE26-1B445F8FE19A}" srcOrd="0" destOrd="0" presId="urn:microsoft.com/office/officeart/2018/5/layout/IconCircleLabelList"/>
    <dgm:cxn modelId="{D3614445-557F-4B65-B250-74644A8F312C}" type="presParOf" srcId="{32563945-232B-42E1-BE26-1B445F8FE19A}" destId="{8E87068C-5D0F-469C-BCAE-F5DFD65EE79E}" srcOrd="0" destOrd="0" presId="urn:microsoft.com/office/officeart/2018/5/layout/IconCircleLabelList"/>
    <dgm:cxn modelId="{F4CF1500-6A67-4748-A62A-CBC0BEF6A2C0}" type="presParOf" srcId="{32563945-232B-42E1-BE26-1B445F8FE19A}" destId="{596FFD8B-A580-4B1B-81BB-4D109C2D8D66}" srcOrd="1" destOrd="0" presId="urn:microsoft.com/office/officeart/2018/5/layout/IconCircleLabelList"/>
    <dgm:cxn modelId="{2A444363-A766-49F4-A6F5-2AE3486C6C3B}" type="presParOf" srcId="{32563945-232B-42E1-BE26-1B445F8FE19A}" destId="{F7CABA98-C92D-4370-B762-03695EF63BDB}" srcOrd="2" destOrd="0" presId="urn:microsoft.com/office/officeart/2018/5/layout/IconCircleLabelList"/>
    <dgm:cxn modelId="{F9712653-20AE-4E9B-847C-4F041DA42C87}" type="presParOf" srcId="{32563945-232B-42E1-BE26-1B445F8FE19A}" destId="{740C2437-E492-40EA-BC53-E54FD7D558A3}" srcOrd="3" destOrd="0" presId="urn:microsoft.com/office/officeart/2018/5/layout/IconCircleLabelList"/>
    <dgm:cxn modelId="{D577B820-9743-4F31-B40C-3204FD19DDAF}" type="presParOf" srcId="{069A71BF-584D-4DC7-AC03-B9BDC994EBAB}" destId="{3B934278-8DF4-4709-9B29-28CF9BA58DFB}" srcOrd="1" destOrd="0" presId="urn:microsoft.com/office/officeart/2018/5/layout/IconCircleLabelList"/>
    <dgm:cxn modelId="{7EF41084-91D4-49A1-B428-F114AFC969A9}" type="presParOf" srcId="{069A71BF-584D-4DC7-AC03-B9BDC994EBAB}" destId="{4BC694AE-F15F-40EA-9F08-3FAAED3B6445}" srcOrd="2" destOrd="0" presId="urn:microsoft.com/office/officeart/2018/5/layout/IconCircleLabelList"/>
    <dgm:cxn modelId="{07420032-97ED-4E10-973F-B0F4ADDA10C6}" type="presParOf" srcId="{4BC694AE-F15F-40EA-9F08-3FAAED3B6445}" destId="{33246D05-7E7F-4F66-92BF-BF1BF666EBB9}" srcOrd="0" destOrd="0" presId="urn:microsoft.com/office/officeart/2018/5/layout/IconCircleLabelList"/>
    <dgm:cxn modelId="{951F1903-5F3E-4235-A0D8-C6981F7210FC}" type="presParOf" srcId="{4BC694AE-F15F-40EA-9F08-3FAAED3B6445}" destId="{2673F7F5-BAB8-489D-8F2B-80FA43B7C55D}" srcOrd="1" destOrd="0" presId="urn:microsoft.com/office/officeart/2018/5/layout/IconCircleLabelList"/>
    <dgm:cxn modelId="{34DCF688-60AC-44A6-B2B5-7CB7F828FC44}" type="presParOf" srcId="{4BC694AE-F15F-40EA-9F08-3FAAED3B6445}" destId="{C14FAA26-0DBF-422D-A330-86FD4B8C27C7}" srcOrd="2" destOrd="0" presId="urn:microsoft.com/office/officeart/2018/5/layout/IconCircleLabelList"/>
    <dgm:cxn modelId="{3804ACFF-4BA9-4869-AB8B-4C2FDD699B37}" type="presParOf" srcId="{4BC694AE-F15F-40EA-9F08-3FAAED3B6445}" destId="{700240C7-1CAD-473D-8A47-D1127BAEE4EF}" srcOrd="3" destOrd="0" presId="urn:microsoft.com/office/officeart/2018/5/layout/IconCircleLabelList"/>
    <dgm:cxn modelId="{191822C4-0869-405A-B001-3132E9355878}" type="presParOf" srcId="{069A71BF-584D-4DC7-AC03-B9BDC994EBAB}" destId="{CF4D94A4-6B73-4001-9CF0-04571810A298}" srcOrd="3" destOrd="0" presId="urn:microsoft.com/office/officeart/2018/5/layout/IconCircleLabelList"/>
    <dgm:cxn modelId="{9799F5AB-AD03-4B0A-9CBD-668B71FE2850}" type="presParOf" srcId="{069A71BF-584D-4DC7-AC03-B9BDC994EBAB}" destId="{FA2BE432-E57E-4751-ABDA-EDBFDD6F4808}" srcOrd="4" destOrd="0" presId="urn:microsoft.com/office/officeart/2018/5/layout/IconCircleLabelList"/>
    <dgm:cxn modelId="{2EE92A61-5994-4633-8919-0992A70E9369}" type="presParOf" srcId="{FA2BE432-E57E-4751-ABDA-EDBFDD6F4808}" destId="{855672F6-0A80-4D6E-B07C-11D63169000C}" srcOrd="0" destOrd="0" presId="urn:microsoft.com/office/officeart/2018/5/layout/IconCircleLabelList"/>
    <dgm:cxn modelId="{4527819B-0732-4993-8204-04E93966EED1}" type="presParOf" srcId="{FA2BE432-E57E-4751-ABDA-EDBFDD6F4808}" destId="{957781E9-D476-456E-8FF9-8CA937E1CEEB}" srcOrd="1" destOrd="0" presId="urn:microsoft.com/office/officeart/2018/5/layout/IconCircleLabelList"/>
    <dgm:cxn modelId="{7DFAD634-DFDE-4F74-9B5E-50D9CB6B331E}" type="presParOf" srcId="{FA2BE432-E57E-4751-ABDA-EDBFDD6F4808}" destId="{DF3B56AA-F82E-42B4-BBD6-49BE0A2D7B64}" srcOrd="2" destOrd="0" presId="urn:microsoft.com/office/officeart/2018/5/layout/IconCircleLabelList"/>
    <dgm:cxn modelId="{B6DEA7DF-2477-42BB-97E4-C0E20A801DF4}" type="presParOf" srcId="{FA2BE432-E57E-4751-ABDA-EDBFDD6F4808}" destId="{F1A59AD9-52EF-4267-8ACA-43F09D22E28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5A6C7E-67D8-4FDA-8B68-50380B6755A9}"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n-US"/>
        </a:p>
      </dgm:t>
    </dgm:pt>
    <dgm:pt modelId="{42D31EF7-6157-418B-8046-D900ABE1C1DE}">
      <dgm:prSet/>
      <dgm:spPr/>
      <dgm:t>
        <a:bodyPr/>
        <a:lstStyle/>
        <a:p>
          <a:r>
            <a:rPr lang="en-US" dirty="0"/>
            <a:t>Almost 100% effective – one of the best </a:t>
          </a:r>
        </a:p>
      </dgm:t>
    </dgm:pt>
    <dgm:pt modelId="{0AFF0606-B782-4EFD-A905-E23334DC3B8D}" type="parTrans" cxnId="{CA446842-1FE0-4764-B696-911D9ADB5A5D}">
      <dgm:prSet/>
      <dgm:spPr/>
      <dgm:t>
        <a:bodyPr/>
        <a:lstStyle/>
        <a:p>
          <a:endParaRPr lang="en-US"/>
        </a:p>
      </dgm:t>
    </dgm:pt>
    <dgm:pt modelId="{B35CF10D-45A7-499C-B48F-6B4EEFC8981F}" type="sibTrans" cxnId="{CA446842-1FE0-4764-B696-911D9ADB5A5D}">
      <dgm:prSet/>
      <dgm:spPr/>
      <dgm:t>
        <a:bodyPr/>
        <a:lstStyle/>
        <a:p>
          <a:endParaRPr lang="en-US"/>
        </a:p>
      </dgm:t>
    </dgm:pt>
    <dgm:pt modelId="{E9D85BC5-88AB-49AC-9780-C4007638A524}">
      <dgm:prSet/>
      <dgm:spPr/>
      <dgm:t>
        <a:bodyPr/>
        <a:lstStyle/>
        <a:p>
          <a:r>
            <a:rPr lang="en-US" dirty="0"/>
            <a:t>Adults may need one too </a:t>
          </a:r>
        </a:p>
      </dgm:t>
    </dgm:pt>
    <dgm:pt modelId="{D078A36A-1198-4EB8-A1DC-6C2923D5EF23}" type="parTrans" cxnId="{07AD38FC-D3DD-488B-BCBC-6C0BAA6CF95C}">
      <dgm:prSet/>
      <dgm:spPr/>
      <dgm:t>
        <a:bodyPr/>
        <a:lstStyle/>
        <a:p>
          <a:endParaRPr lang="en-US"/>
        </a:p>
      </dgm:t>
    </dgm:pt>
    <dgm:pt modelId="{B32E8724-824B-4C56-BADF-F9A83D9C6EB1}" type="sibTrans" cxnId="{07AD38FC-D3DD-488B-BCBC-6C0BAA6CF95C}">
      <dgm:prSet/>
      <dgm:spPr/>
      <dgm:t>
        <a:bodyPr/>
        <a:lstStyle/>
        <a:p>
          <a:endParaRPr lang="en-US"/>
        </a:p>
      </dgm:t>
    </dgm:pt>
    <dgm:pt modelId="{D2CEB72B-3C4F-466C-9ED5-FC5E9EED0D9A}">
      <dgm:prSet/>
      <dgm:spPr/>
      <dgm:t>
        <a:bodyPr/>
        <a:lstStyle/>
        <a:p>
          <a:r>
            <a:rPr lang="en-US" dirty="0"/>
            <a:t>It’s never too late to get the vaccine! </a:t>
          </a:r>
        </a:p>
      </dgm:t>
    </dgm:pt>
    <dgm:pt modelId="{B22C51F6-AEF1-41D5-B3DA-7E77D21CB146}" type="parTrans" cxnId="{94A51913-C171-41B3-BF7F-2024902222AA}">
      <dgm:prSet/>
      <dgm:spPr/>
      <dgm:t>
        <a:bodyPr/>
        <a:lstStyle/>
        <a:p>
          <a:endParaRPr lang="en-US"/>
        </a:p>
      </dgm:t>
    </dgm:pt>
    <dgm:pt modelId="{E30703EF-E255-490E-8E8C-E4D236FC3FC0}" type="sibTrans" cxnId="{94A51913-C171-41B3-BF7F-2024902222AA}">
      <dgm:prSet/>
      <dgm:spPr/>
      <dgm:t>
        <a:bodyPr/>
        <a:lstStyle/>
        <a:p>
          <a:endParaRPr lang="en-US"/>
        </a:p>
      </dgm:t>
    </dgm:pt>
    <dgm:pt modelId="{5808F2A6-832F-4546-8E15-29B0539AD6A0}" type="pres">
      <dgm:prSet presAssocID="{A15A6C7E-67D8-4FDA-8B68-50380B6755A9}" presName="hierChild1" presStyleCnt="0">
        <dgm:presLayoutVars>
          <dgm:chPref val="1"/>
          <dgm:dir/>
          <dgm:animOne val="branch"/>
          <dgm:animLvl val="lvl"/>
          <dgm:resizeHandles/>
        </dgm:presLayoutVars>
      </dgm:prSet>
      <dgm:spPr/>
    </dgm:pt>
    <dgm:pt modelId="{5F4E7D13-CE3B-46F4-9FCA-82C0478A0EF1}" type="pres">
      <dgm:prSet presAssocID="{42D31EF7-6157-418B-8046-D900ABE1C1DE}" presName="hierRoot1" presStyleCnt="0"/>
      <dgm:spPr/>
    </dgm:pt>
    <dgm:pt modelId="{AF8B079D-C5A5-4981-9801-F1B1FDEDC5DF}" type="pres">
      <dgm:prSet presAssocID="{42D31EF7-6157-418B-8046-D900ABE1C1DE}" presName="composite" presStyleCnt="0"/>
      <dgm:spPr/>
    </dgm:pt>
    <dgm:pt modelId="{E53B6D3B-704E-427D-A109-42BBFE496AC4}" type="pres">
      <dgm:prSet presAssocID="{42D31EF7-6157-418B-8046-D900ABE1C1DE}" presName="background" presStyleLbl="node0" presStyleIdx="0" presStyleCnt="3"/>
      <dgm:spPr/>
    </dgm:pt>
    <dgm:pt modelId="{6AEE5D42-534D-432F-A407-87E1F06274B0}" type="pres">
      <dgm:prSet presAssocID="{42D31EF7-6157-418B-8046-D900ABE1C1DE}" presName="text" presStyleLbl="fgAcc0" presStyleIdx="0" presStyleCnt="3">
        <dgm:presLayoutVars>
          <dgm:chPref val="3"/>
        </dgm:presLayoutVars>
      </dgm:prSet>
      <dgm:spPr/>
    </dgm:pt>
    <dgm:pt modelId="{E5E20057-764C-45BF-BE08-499914516CB3}" type="pres">
      <dgm:prSet presAssocID="{42D31EF7-6157-418B-8046-D900ABE1C1DE}" presName="hierChild2" presStyleCnt="0"/>
      <dgm:spPr/>
    </dgm:pt>
    <dgm:pt modelId="{8FECCDB0-DE36-4127-89BA-8B4C3D2A145B}" type="pres">
      <dgm:prSet presAssocID="{E9D85BC5-88AB-49AC-9780-C4007638A524}" presName="hierRoot1" presStyleCnt="0"/>
      <dgm:spPr/>
    </dgm:pt>
    <dgm:pt modelId="{06BBA4A7-BDA2-489D-A954-A6885CC751F3}" type="pres">
      <dgm:prSet presAssocID="{E9D85BC5-88AB-49AC-9780-C4007638A524}" presName="composite" presStyleCnt="0"/>
      <dgm:spPr/>
    </dgm:pt>
    <dgm:pt modelId="{38B4CAC9-C211-45A6-AB6B-C23C5C27D005}" type="pres">
      <dgm:prSet presAssocID="{E9D85BC5-88AB-49AC-9780-C4007638A524}" presName="background" presStyleLbl="node0" presStyleIdx="1" presStyleCnt="3"/>
      <dgm:spPr/>
    </dgm:pt>
    <dgm:pt modelId="{E0830CB3-EDFB-4C72-8A67-55B8BBD25DEB}" type="pres">
      <dgm:prSet presAssocID="{E9D85BC5-88AB-49AC-9780-C4007638A524}" presName="text" presStyleLbl="fgAcc0" presStyleIdx="1" presStyleCnt="3">
        <dgm:presLayoutVars>
          <dgm:chPref val="3"/>
        </dgm:presLayoutVars>
      </dgm:prSet>
      <dgm:spPr/>
    </dgm:pt>
    <dgm:pt modelId="{9094E314-F13B-4FF9-9462-2BB3FC39D564}" type="pres">
      <dgm:prSet presAssocID="{E9D85BC5-88AB-49AC-9780-C4007638A524}" presName="hierChild2" presStyleCnt="0"/>
      <dgm:spPr/>
    </dgm:pt>
    <dgm:pt modelId="{C3891A0D-52DF-42A8-A7A6-3D9440731ACA}" type="pres">
      <dgm:prSet presAssocID="{D2CEB72B-3C4F-466C-9ED5-FC5E9EED0D9A}" presName="hierRoot1" presStyleCnt="0"/>
      <dgm:spPr/>
    </dgm:pt>
    <dgm:pt modelId="{0A4ECDFF-BB82-4378-877D-28152CFA285E}" type="pres">
      <dgm:prSet presAssocID="{D2CEB72B-3C4F-466C-9ED5-FC5E9EED0D9A}" presName="composite" presStyleCnt="0"/>
      <dgm:spPr/>
    </dgm:pt>
    <dgm:pt modelId="{E0D81223-8CE9-4FE6-A894-F7F5A6069E4B}" type="pres">
      <dgm:prSet presAssocID="{D2CEB72B-3C4F-466C-9ED5-FC5E9EED0D9A}" presName="background" presStyleLbl="node0" presStyleIdx="2" presStyleCnt="3"/>
      <dgm:spPr/>
    </dgm:pt>
    <dgm:pt modelId="{349163BE-9B2E-4F50-BA9D-174955F8EBEF}" type="pres">
      <dgm:prSet presAssocID="{D2CEB72B-3C4F-466C-9ED5-FC5E9EED0D9A}" presName="text" presStyleLbl="fgAcc0" presStyleIdx="2" presStyleCnt="3">
        <dgm:presLayoutVars>
          <dgm:chPref val="3"/>
        </dgm:presLayoutVars>
      </dgm:prSet>
      <dgm:spPr/>
    </dgm:pt>
    <dgm:pt modelId="{5F2B589A-28C3-458C-8F98-B0EB60CD2E23}" type="pres">
      <dgm:prSet presAssocID="{D2CEB72B-3C4F-466C-9ED5-FC5E9EED0D9A}" presName="hierChild2" presStyleCnt="0"/>
      <dgm:spPr/>
    </dgm:pt>
  </dgm:ptLst>
  <dgm:cxnLst>
    <dgm:cxn modelId="{94A51913-C171-41B3-BF7F-2024902222AA}" srcId="{A15A6C7E-67D8-4FDA-8B68-50380B6755A9}" destId="{D2CEB72B-3C4F-466C-9ED5-FC5E9EED0D9A}" srcOrd="2" destOrd="0" parTransId="{B22C51F6-AEF1-41D5-B3DA-7E77D21CB146}" sibTransId="{E30703EF-E255-490E-8E8C-E4D236FC3FC0}"/>
    <dgm:cxn modelId="{C14C9632-F2AA-4136-8D7D-6B0547998E9D}" type="presOf" srcId="{D2CEB72B-3C4F-466C-9ED5-FC5E9EED0D9A}" destId="{349163BE-9B2E-4F50-BA9D-174955F8EBEF}" srcOrd="0" destOrd="0" presId="urn:microsoft.com/office/officeart/2005/8/layout/hierarchy1"/>
    <dgm:cxn modelId="{3C4F4C5D-605A-41C8-84DB-DB2DAD067FDE}" type="presOf" srcId="{42D31EF7-6157-418B-8046-D900ABE1C1DE}" destId="{6AEE5D42-534D-432F-A407-87E1F06274B0}" srcOrd="0" destOrd="0" presId="urn:microsoft.com/office/officeart/2005/8/layout/hierarchy1"/>
    <dgm:cxn modelId="{CA446842-1FE0-4764-B696-911D9ADB5A5D}" srcId="{A15A6C7E-67D8-4FDA-8B68-50380B6755A9}" destId="{42D31EF7-6157-418B-8046-D900ABE1C1DE}" srcOrd="0" destOrd="0" parTransId="{0AFF0606-B782-4EFD-A905-E23334DC3B8D}" sibTransId="{B35CF10D-45A7-499C-B48F-6B4EEFC8981F}"/>
    <dgm:cxn modelId="{E0F2BEF1-BCBD-45FC-8ACA-92C9F2DD396C}" type="presOf" srcId="{A15A6C7E-67D8-4FDA-8B68-50380B6755A9}" destId="{5808F2A6-832F-4546-8E15-29B0539AD6A0}" srcOrd="0" destOrd="0" presId="urn:microsoft.com/office/officeart/2005/8/layout/hierarchy1"/>
    <dgm:cxn modelId="{07AD38FC-D3DD-488B-BCBC-6C0BAA6CF95C}" srcId="{A15A6C7E-67D8-4FDA-8B68-50380B6755A9}" destId="{E9D85BC5-88AB-49AC-9780-C4007638A524}" srcOrd="1" destOrd="0" parTransId="{D078A36A-1198-4EB8-A1DC-6C2923D5EF23}" sibTransId="{B32E8724-824B-4C56-BADF-F9A83D9C6EB1}"/>
    <dgm:cxn modelId="{A133F7FC-2FD1-4411-8D7C-CBFBE1F71B99}" type="presOf" srcId="{E9D85BC5-88AB-49AC-9780-C4007638A524}" destId="{E0830CB3-EDFB-4C72-8A67-55B8BBD25DEB}" srcOrd="0" destOrd="0" presId="urn:microsoft.com/office/officeart/2005/8/layout/hierarchy1"/>
    <dgm:cxn modelId="{1A52E0FE-56EB-479E-B289-81031B0A11F0}" type="presParOf" srcId="{5808F2A6-832F-4546-8E15-29B0539AD6A0}" destId="{5F4E7D13-CE3B-46F4-9FCA-82C0478A0EF1}" srcOrd="0" destOrd="0" presId="urn:microsoft.com/office/officeart/2005/8/layout/hierarchy1"/>
    <dgm:cxn modelId="{C5689531-E522-4C39-8334-E05AD0A8197E}" type="presParOf" srcId="{5F4E7D13-CE3B-46F4-9FCA-82C0478A0EF1}" destId="{AF8B079D-C5A5-4981-9801-F1B1FDEDC5DF}" srcOrd="0" destOrd="0" presId="urn:microsoft.com/office/officeart/2005/8/layout/hierarchy1"/>
    <dgm:cxn modelId="{2DEB49F1-7D4E-4E25-84E2-AC12AFA5222F}" type="presParOf" srcId="{AF8B079D-C5A5-4981-9801-F1B1FDEDC5DF}" destId="{E53B6D3B-704E-427D-A109-42BBFE496AC4}" srcOrd="0" destOrd="0" presId="urn:microsoft.com/office/officeart/2005/8/layout/hierarchy1"/>
    <dgm:cxn modelId="{C70AC7E1-7526-40E5-B6FD-735CF5F71F1D}" type="presParOf" srcId="{AF8B079D-C5A5-4981-9801-F1B1FDEDC5DF}" destId="{6AEE5D42-534D-432F-A407-87E1F06274B0}" srcOrd="1" destOrd="0" presId="urn:microsoft.com/office/officeart/2005/8/layout/hierarchy1"/>
    <dgm:cxn modelId="{16267C71-9938-4441-AF9E-471F84C36A8B}" type="presParOf" srcId="{5F4E7D13-CE3B-46F4-9FCA-82C0478A0EF1}" destId="{E5E20057-764C-45BF-BE08-499914516CB3}" srcOrd="1" destOrd="0" presId="urn:microsoft.com/office/officeart/2005/8/layout/hierarchy1"/>
    <dgm:cxn modelId="{9B515FC8-04B4-4B2D-AF87-8AE5B7832AC9}" type="presParOf" srcId="{5808F2A6-832F-4546-8E15-29B0539AD6A0}" destId="{8FECCDB0-DE36-4127-89BA-8B4C3D2A145B}" srcOrd="1" destOrd="0" presId="urn:microsoft.com/office/officeart/2005/8/layout/hierarchy1"/>
    <dgm:cxn modelId="{0BA9E9D7-1531-49E5-8719-A4FD911BCC92}" type="presParOf" srcId="{8FECCDB0-DE36-4127-89BA-8B4C3D2A145B}" destId="{06BBA4A7-BDA2-489D-A954-A6885CC751F3}" srcOrd="0" destOrd="0" presId="urn:microsoft.com/office/officeart/2005/8/layout/hierarchy1"/>
    <dgm:cxn modelId="{CAED8EC1-C2AC-4145-A72C-6D055790425E}" type="presParOf" srcId="{06BBA4A7-BDA2-489D-A954-A6885CC751F3}" destId="{38B4CAC9-C211-45A6-AB6B-C23C5C27D005}" srcOrd="0" destOrd="0" presId="urn:microsoft.com/office/officeart/2005/8/layout/hierarchy1"/>
    <dgm:cxn modelId="{D8B77742-EEF4-4F17-9EF7-0D4DB68F094B}" type="presParOf" srcId="{06BBA4A7-BDA2-489D-A954-A6885CC751F3}" destId="{E0830CB3-EDFB-4C72-8A67-55B8BBD25DEB}" srcOrd="1" destOrd="0" presId="urn:microsoft.com/office/officeart/2005/8/layout/hierarchy1"/>
    <dgm:cxn modelId="{12368B53-7F0C-454E-9A3F-3C23F6BD5994}" type="presParOf" srcId="{8FECCDB0-DE36-4127-89BA-8B4C3D2A145B}" destId="{9094E314-F13B-4FF9-9462-2BB3FC39D564}" srcOrd="1" destOrd="0" presId="urn:microsoft.com/office/officeart/2005/8/layout/hierarchy1"/>
    <dgm:cxn modelId="{1A9DFF36-AAB5-4233-A158-2FDC4B1F1C07}" type="presParOf" srcId="{5808F2A6-832F-4546-8E15-29B0539AD6A0}" destId="{C3891A0D-52DF-42A8-A7A6-3D9440731ACA}" srcOrd="2" destOrd="0" presId="urn:microsoft.com/office/officeart/2005/8/layout/hierarchy1"/>
    <dgm:cxn modelId="{359CF2A4-9923-4FF1-843F-61F8B7D100FB}" type="presParOf" srcId="{C3891A0D-52DF-42A8-A7A6-3D9440731ACA}" destId="{0A4ECDFF-BB82-4378-877D-28152CFA285E}" srcOrd="0" destOrd="0" presId="urn:microsoft.com/office/officeart/2005/8/layout/hierarchy1"/>
    <dgm:cxn modelId="{31170FF8-775E-4969-B61D-7953C2830A6D}" type="presParOf" srcId="{0A4ECDFF-BB82-4378-877D-28152CFA285E}" destId="{E0D81223-8CE9-4FE6-A894-F7F5A6069E4B}" srcOrd="0" destOrd="0" presId="urn:microsoft.com/office/officeart/2005/8/layout/hierarchy1"/>
    <dgm:cxn modelId="{B837DBED-E706-4296-A863-7482607E46B0}" type="presParOf" srcId="{0A4ECDFF-BB82-4378-877D-28152CFA285E}" destId="{349163BE-9B2E-4F50-BA9D-174955F8EBEF}" srcOrd="1" destOrd="0" presId="urn:microsoft.com/office/officeart/2005/8/layout/hierarchy1"/>
    <dgm:cxn modelId="{4E6F2615-61CA-4906-9474-951D818D553F}" type="presParOf" srcId="{C3891A0D-52DF-42A8-A7A6-3D9440731ACA}" destId="{5F2B589A-28C3-458C-8F98-B0EB60CD2E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2BD1094-8A90-40E6-BC48-8A9FE6F0C7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68CC5EF-60D2-4C9E-8441-A253009F6465}">
      <dgm:prSet/>
      <dgm:spPr/>
      <dgm:t>
        <a:bodyPr/>
        <a:lstStyle/>
        <a:p>
          <a:r>
            <a:rPr lang="en-US" dirty="0"/>
            <a:t>17-Year Old Katie Hardy New Bedford goes to the doctor </a:t>
          </a:r>
        </a:p>
      </dgm:t>
    </dgm:pt>
    <dgm:pt modelId="{87CB8981-C0FF-4495-BE14-8ACDDD5DE114}" type="parTrans" cxnId="{EA340BA8-5B1E-4378-A089-FBD7E16D68F2}">
      <dgm:prSet/>
      <dgm:spPr/>
      <dgm:t>
        <a:bodyPr/>
        <a:lstStyle/>
        <a:p>
          <a:endParaRPr lang="en-US"/>
        </a:p>
      </dgm:t>
    </dgm:pt>
    <dgm:pt modelId="{5D03AFFF-E41D-4964-A8BE-44A5C2912B6C}" type="sibTrans" cxnId="{EA340BA8-5B1E-4378-A089-FBD7E16D68F2}">
      <dgm:prSet/>
      <dgm:spPr/>
      <dgm:t>
        <a:bodyPr/>
        <a:lstStyle/>
        <a:p>
          <a:endParaRPr lang="en-US"/>
        </a:p>
      </dgm:t>
    </dgm:pt>
    <dgm:pt modelId="{04F87B3B-D2E4-411B-B969-46C41E1AD341}">
      <dgm:prSet/>
      <dgm:spPr/>
      <dgm:t>
        <a:bodyPr/>
        <a:lstStyle/>
        <a:p>
          <a:r>
            <a:rPr lang="en-US" dirty="0"/>
            <a:t>Cough, sore throat, runny nose, fever, achiness </a:t>
          </a:r>
        </a:p>
      </dgm:t>
    </dgm:pt>
    <dgm:pt modelId="{6E50F737-F55B-4D70-A308-E9D168F39611}" type="parTrans" cxnId="{47EBB1D5-FE74-4AE7-85BA-7CE5E92C021F}">
      <dgm:prSet/>
      <dgm:spPr/>
      <dgm:t>
        <a:bodyPr/>
        <a:lstStyle/>
        <a:p>
          <a:endParaRPr lang="en-US"/>
        </a:p>
      </dgm:t>
    </dgm:pt>
    <dgm:pt modelId="{3ED6AA53-7D00-4AD6-84D9-E432BF7E4B02}" type="sibTrans" cxnId="{47EBB1D5-FE74-4AE7-85BA-7CE5E92C021F}">
      <dgm:prSet/>
      <dgm:spPr/>
      <dgm:t>
        <a:bodyPr/>
        <a:lstStyle/>
        <a:p>
          <a:endParaRPr lang="en-US"/>
        </a:p>
      </dgm:t>
    </dgm:pt>
    <dgm:pt modelId="{ADE8FDBE-8F5A-4274-99FB-D856C0AE740D}">
      <dgm:prSet/>
      <dgm:spPr/>
      <dgm:t>
        <a:bodyPr/>
        <a:lstStyle/>
        <a:p>
          <a:r>
            <a:rPr lang="en-US" dirty="0"/>
            <a:t>Flu is widespread – given flu test and sent home to rest </a:t>
          </a:r>
        </a:p>
      </dgm:t>
    </dgm:pt>
    <dgm:pt modelId="{B3003A43-78DE-4815-A6CF-4E7330CE4D20}" type="parTrans" cxnId="{848D740C-07E8-47EF-A4B1-CDE16B17D8C3}">
      <dgm:prSet/>
      <dgm:spPr/>
      <dgm:t>
        <a:bodyPr/>
        <a:lstStyle/>
        <a:p>
          <a:endParaRPr lang="en-US"/>
        </a:p>
      </dgm:t>
    </dgm:pt>
    <dgm:pt modelId="{06219996-07B0-467E-A01C-03E944A5C481}" type="sibTrans" cxnId="{848D740C-07E8-47EF-A4B1-CDE16B17D8C3}">
      <dgm:prSet/>
      <dgm:spPr/>
      <dgm:t>
        <a:bodyPr/>
        <a:lstStyle/>
        <a:p>
          <a:endParaRPr lang="en-US"/>
        </a:p>
      </dgm:t>
    </dgm:pt>
    <dgm:pt modelId="{D03E7674-851C-41B7-94F2-AE4FD934DC34}">
      <dgm:prSet/>
      <dgm:spPr/>
      <dgm:t>
        <a:bodyPr/>
        <a:lstStyle/>
        <a:p>
          <a:r>
            <a:rPr lang="en-US" dirty="0"/>
            <a:t>Rapid Flu test comes back negative </a:t>
          </a:r>
        </a:p>
      </dgm:t>
    </dgm:pt>
    <dgm:pt modelId="{EE2C8E90-82AA-4317-A55F-6262CC576ADE}" type="parTrans" cxnId="{2805380B-FB3B-4D74-A8E0-32FE42518BCF}">
      <dgm:prSet/>
      <dgm:spPr/>
      <dgm:t>
        <a:bodyPr/>
        <a:lstStyle/>
        <a:p>
          <a:endParaRPr lang="en-US"/>
        </a:p>
      </dgm:t>
    </dgm:pt>
    <dgm:pt modelId="{17EA1144-7A22-4612-9245-0C69730AE011}" type="sibTrans" cxnId="{2805380B-FB3B-4D74-A8E0-32FE42518BCF}">
      <dgm:prSet/>
      <dgm:spPr/>
      <dgm:t>
        <a:bodyPr/>
        <a:lstStyle/>
        <a:p>
          <a:endParaRPr lang="en-US"/>
        </a:p>
      </dgm:t>
    </dgm:pt>
    <dgm:pt modelId="{3CF3F50F-AEC1-43BC-8EA0-7DC065EC8B16}" type="pres">
      <dgm:prSet presAssocID="{92BD1094-8A90-40E6-BC48-8A9FE6F0C73D}" presName="root" presStyleCnt="0">
        <dgm:presLayoutVars>
          <dgm:dir/>
          <dgm:resizeHandles val="exact"/>
        </dgm:presLayoutVars>
      </dgm:prSet>
      <dgm:spPr/>
    </dgm:pt>
    <dgm:pt modelId="{5ACBEDB4-1EF9-4B04-8614-F1EF49D6319E}" type="pres">
      <dgm:prSet presAssocID="{168CC5EF-60D2-4C9E-8441-A253009F6465}" presName="compNode" presStyleCnt="0"/>
      <dgm:spPr/>
    </dgm:pt>
    <dgm:pt modelId="{C54D829E-4BF9-4620-95FD-E0B0171B6764}" type="pres">
      <dgm:prSet presAssocID="{168CC5EF-60D2-4C9E-8441-A253009F6465}" presName="bgRect" presStyleLbl="bgShp" presStyleIdx="0" presStyleCnt="4"/>
      <dgm:spPr/>
    </dgm:pt>
    <dgm:pt modelId="{1F3E33D0-45EA-4281-BCD4-10D3608AB3E5}" type="pres">
      <dgm:prSet presAssocID="{168CC5EF-60D2-4C9E-8441-A253009F646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3E11893D-7DFC-4F9C-B459-35740480AE0E}" type="pres">
      <dgm:prSet presAssocID="{168CC5EF-60D2-4C9E-8441-A253009F6465}" presName="spaceRect" presStyleCnt="0"/>
      <dgm:spPr/>
    </dgm:pt>
    <dgm:pt modelId="{6F6CC18B-E933-451B-9D26-A8405DCA6C80}" type="pres">
      <dgm:prSet presAssocID="{168CC5EF-60D2-4C9E-8441-A253009F6465}" presName="parTx" presStyleLbl="revTx" presStyleIdx="0" presStyleCnt="4">
        <dgm:presLayoutVars>
          <dgm:chMax val="0"/>
          <dgm:chPref val="0"/>
        </dgm:presLayoutVars>
      </dgm:prSet>
      <dgm:spPr/>
    </dgm:pt>
    <dgm:pt modelId="{E9B39519-0A68-4859-BA66-D6D88059CA38}" type="pres">
      <dgm:prSet presAssocID="{5D03AFFF-E41D-4964-A8BE-44A5C2912B6C}" presName="sibTrans" presStyleCnt="0"/>
      <dgm:spPr/>
    </dgm:pt>
    <dgm:pt modelId="{6410E32F-A73D-465F-834D-29DB36DD21EC}" type="pres">
      <dgm:prSet presAssocID="{04F87B3B-D2E4-411B-B969-46C41E1AD341}" presName="compNode" presStyleCnt="0"/>
      <dgm:spPr/>
    </dgm:pt>
    <dgm:pt modelId="{DF396B8F-B866-40BC-B585-E5747E1E57B1}" type="pres">
      <dgm:prSet presAssocID="{04F87B3B-D2E4-411B-B969-46C41E1AD341}" presName="bgRect" presStyleLbl="bgShp" presStyleIdx="1" presStyleCnt="4"/>
      <dgm:spPr/>
    </dgm:pt>
    <dgm:pt modelId="{282A2C44-7B63-468A-91A2-1CA26AE29B46}" type="pres">
      <dgm:prSet presAssocID="{04F87B3B-D2E4-411B-B969-46C41E1AD3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29EC604F-6CBD-4D80-AE33-8AB40C997730}" type="pres">
      <dgm:prSet presAssocID="{04F87B3B-D2E4-411B-B969-46C41E1AD341}" presName="spaceRect" presStyleCnt="0"/>
      <dgm:spPr/>
    </dgm:pt>
    <dgm:pt modelId="{931F9157-71C5-4069-80BF-DF652D2AE39E}" type="pres">
      <dgm:prSet presAssocID="{04F87B3B-D2E4-411B-B969-46C41E1AD341}" presName="parTx" presStyleLbl="revTx" presStyleIdx="1" presStyleCnt="4">
        <dgm:presLayoutVars>
          <dgm:chMax val="0"/>
          <dgm:chPref val="0"/>
        </dgm:presLayoutVars>
      </dgm:prSet>
      <dgm:spPr/>
    </dgm:pt>
    <dgm:pt modelId="{003E70F1-B810-42E2-A252-5967ADAD33F9}" type="pres">
      <dgm:prSet presAssocID="{3ED6AA53-7D00-4AD6-84D9-E432BF7E4B02}" presName="sibTrans" presStyleCnt="0"/>
      <dgm:spPr/>
    </dgm:pt>
    <dgm:pt modelId="{A3830F47-5A2F-43DB-BA84-3CA5A5E5C558}" type="pres">
      <dgm:prSet presAssocID="{ADE8FDBE-8F5A-4274-99FB-D856C0AE740D}" presName="compNode" presStyleCnt="0"/>
      <dgm:spPr/>
    </dgm:pt>
    <dgm:pt modelId="{04C94CF7-5E55-44E4-BAFC-81ED10D8E6DB}" type="pres">
      <dgm:prSet presAssocID="{ADE8FDBE-8F5A-4274-99FB-D856C0AE740D}" presName="bgRect" presStyleLbl="bgShp" presStyleIdx="2" presStyleCnt="4"/>
      <dgm:spPr/>
    </dgm:pt>
    <dgm:pt modelId="{07E98F2B-603B-4B58-BB2E-7EC7A91FA92D}" type="pres">
      <dgm:prSet presAssocID="{ADE8FDBE-8F5A-4274-99FB-D856C0AE740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69BB05D3-7A83-45E6-91E0-C4D9B2518C78}" type="pres">
      <dgm:prSet presAssocID="{ADE8FDBE-8F5A-4274-99FB-D856C0AE740D}" presName="spaceRect" presStyleCnt="0"/>
      <dgm:spPr/>
    </dgm:pt>
    <dgm:pt modelId="{8463E65F-2A8E-4353-91DD-9982E94C21CA}" type="pres">
      <dgm:prSet presAssocID="{ADE8FDBE-8F5A-4274-99FB-D856C0AE740D}" presName="parTx" presStyleLbl="revTx" presStyleIdx="2" presStyleCnt="4">
        <dgm:presLayoutVars>
          <dgm:chMax val="0"/>
          <dgm:chPref val="0"/>
        </dgm:presLayoutVars>
      </dgm:prSet>
      <dgm:spPr/>
    </dgm:pt>
    <dgm:pt modelId="{FCD71CB1-3DD1-4904-B080-411F78C0595A}" type="pres">
      <dgm:prSet presAssocID="{06219996-07B0-467E-A01C-03E944A5C481}" presName="sibTrans" presStyleCnt="0"/>
      <dgm:spPr/>
    </dgm:pt>
    <dgm:pt modelId="{DED8C301-505E-4451-89ED-0F465543669E}" type="pres">
      <dgm:prSet presAssocID="{D03E7674-851C-41B7-94F2-AE4FD934DC34}" presName="compNode" presStyleCnt="0"/>
      <dgm:spPr/>
    </dgm:pt>
    <dgm:pt modelId="{FB98E8DE-CBFD-484B-93F8-EE64CC23394C}" type="pres">
      <dgm:prSet presAssocID="{D03E7674-851C-41B7-94F2-AE4FD934DC34}" presName="bgRect" presStyleLbl="bgShp" presStyleIdx="3" presStyleCnt="4"/>
      <dgm:spPr/>
    </dgm:pt>
    <dgm:pt modelId="{C6362395-FA5F-4394-8A05-49011D0C699D}" type="pres">
      <dgm:prSet presAssocID="{D03E7674-851C-41B7-94F2-AE4FD934DC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dropper"/>
        </a:ext>
      </dgm:extLst>
    </dgm:pt>
    <dgm:pt modelId="{36FBF2F1-0CB4-400A-BB68-9DBF690E2854}" type="pres">
      <dgm:prSet presAssocID="{D03E7674-851C-41B7-94F2-AE4FD934DC34}" presName="spaceRect" presStyleCnt="0"/>
      <dgm:spPr/>
    </dgm:pt>
    <dgm:pt modelId="{836095ED-4681-480F-8D09-786886E5276B}" type="pres">
      <dgm:prSet presAssocID="{D03E7674-851C-41B7-94F2-AE4FD934DC34}" presName="parTx" presStyleLbl="revTx" presStyleIdx="3" presStyleCnt="4">
        <dgm:presLayoutVars>
          <dgm:chMax val="0"/>
          <dgm:chPref val="0"/>
        </dgm:presLayoutVars>
      </dgm:prSet>
      <dgm:spPr/>
    </dgm:pt>
  </dgm:ptLst>
  <dgm:cxnLst>
    <dgm:cxn modelId="{2805380B-FB3B-4D74-A8E0-32FE42518BCF}" srcId="{92BD1094-8A90-40E6-BC48-8A9FE6F0C73D}" destId="{D03E7674-851C-41B7-94F2-AE4FD934DC34}" srcOrd="3" destOrd="0" parTransId="{EE2C8E90-82AA-4317-A55F-6262CC576ADE}" sibTransId="{17EA1144-7A22-4612-9245-0C69730AE011}"/>
    <dgm:cxn modelId="{848D740C-07E8-47EF-A4B1-CDE16B17D8C3}" srcId="{92BD1094-8A90-40E6-BC48-8A9FE6F0C73D}" destId="{ADE8FDBE-8F5A-4274-99FB-D856C0AE740D}" srcOrd="2" destOrd="0" parTransId="{B3003A43-78DE-4815-A6CF-4E7330CE4D20}" sibTransId="{06219996-07B0-467E-A01C-03E944A5C481}"/>
    <dgm:cxn modelId="{0B804E15-21DC-4FDD-A8B9-FB71B6940BA2}" type="presOf" srcId="{D03E7674-851C-41B7-94F2-AE4FD934DC34}" destId="{836095ED-4681-480F-8D09-786886E5276B}" srcOrd="0" destOrd="0" presId="urn:microsoft.com/office/officeart/2018/2/layout/IconVerticalSolidList"/>
    <dgm:cxn modelId="{082C041E-FA54-4C09-96D3-4943F7C30824}" type="presOf" srcId="{92BD1094-8A90-40E6-BC48-8A9FE6F0C73D}" destId="{3CF3F50F-AEC1-43BC-8EA0-7DC065EC8B16}" srcOrd="0" destOrd="0" presId="urn:microsoft.com/office/officeart/2018/2/layout/IconVerticalSolidList"/>
    <dgm:cxn modelId="{004C0E66-ED8E-4437-83F6-E2240FB90905}" type="presOf" srcId="{ADE8FDBE-8F5A-4274-99FB-D856C0AE740D}" destId="{8463E65F-2A8E-4353-91DD-9982E94C21CA}" srcOrd="0" destOrd="0" presId="urn:microsoft.com/office/officeart/2018/2/layout/IconVerticalSolidList"/>
    <dgm:cxn modelId="{5EA39550-D677-41F2-9854-1B08A31BCF7E}" type="presOf" srcId="{04F87B3B-D2E4-411B-B969-46C41E1AD341}" destId="{931F9157-71C5-4069-80BF-DF652D2AE39E}" srcOrd="0" destOrd="0" presId="urn:microsoft.com/office/officeart/2018/2/layout/IconVerticalSolidList"/>
    <dgm:cxn modelId="{EA340BA8-5B1E-4378-A089-FBD7E16D68F2}" srcId="{92BD1094-8A90-40E6-BC48-8A9FE6F0C73D}" destId="{168CC5EF-60D2-4C9E-8441-A253009F6465}" srcOrd="0" destOrd="0" parTransId="{87CB8981-C0FF-4495-BE14-8ACDDD5DE114}" sibTransId="{5D03AFFF-E41D-4964-A8BE-44A5C2912B6C}"/>
    <dgm:cxn modelId="{47EBB1D5-FE74-4AE7-85BA-7CE5E92C021F}" srcId="{92BD1094-8A90-40E6-BC48-8A9FE6F0C73D}" destId="{04F87B3B-D2E4-411B-B969-46C41E1AD341}" srcOrd="1" destOrd="0" parTransId="{6E50F737-F55B-4D70-A308-E9D168F39611}" sibTransId="{3ED6AA53-7D00-4AD6-84D9-E432BF7E4B02}"/>
    <dgm:cxn modelId="{B5FD5BDD-1918-431E-B65B-B4447DA4EC90}" type="presOf" srcId="{168CC5EF-60D2-4C9E-8441-A253009F6465}" destId="{6F6CC18B-E933-451B-9D26-A8405DCA6C80}" srcOrd="0" destOrd="0" presId="urn:microsoft.com/office/officeart/2018/2/layout/IconVerticalSolidList"/>
    <dgm:cxn modelId="{401D6DC1-60B3-424A-9980-6A92D9FEBC13}" type="presParOf" srcId="{3CF3F50F-AEC1-43BC-8EA0-7DC065EC8B16}" destId="{5ACBEDB4-1EF9-4B04-8614-F1EF49D6319E}" srcOrd="0" destOrd="0" presId="urn:microsoft.com/office/officeart/2018/2/layout/IconVerticalSolidList"/>
    <dgm:cxn modelId="{061A3113-C966-4A0D-BAEC-0C95B87611F4}" type="presParOf" srcId="{5ACBEDB4-1EF9-4B04-8614-F1EF49D6319E}" destId="{C54D829E-4BF9-4620-95FD-E0B0171B6764}" srcOrd="0" destOrd="0" presId="urn:microsoft.com/office/officeart/2018/2/layout/IconVerticalSolidList"/>
    <dgm:cxn modelId="{A4E0D0E2-D05E-45E5-9986-F916738987C7}" type="presParOf" srcId="{5ACBEDB4-1EF9-4B04-8614-F1EF49D6319E}" destId="{1F3E33D0-45EA-4281-BCD4-10D3608AB3E5}" srcOrd="1" destOrd="0" presId="urn:microsoft.com/office/officeart/2018/2/layout/IconVerticalSolidList"/>
    <dgm:cxn modelId="{4A5225E4-C1DF-40EF-A77B-874E2F2FC4F1}" type="presParOf" srcId="{5ACBEDB4-1EF9-4B04-8614-F1EF49D6319E}" destId="{3E11893D-7DFC-4F9C-B459-35740480AE0E}" srcOrd="2" destOrd="0" presId="urn:microsoft.com/office/officeart/2018/2/layout/IconVerticalSolidList"/>
    <dgm:cxn modelId="{424695F2-9481-4E1D-B8B0-625AB5C940A1}" type="presParOf" srcId="{5ACBEDB4-1EF9-4B04-8614-F1EF49D6319E}" destId="{6F6CC18B-E933-451B-9D26-A8405DCA6C80}" srcOrd="3" destOrd="0" presId="urn:microsoft.com/office/officeart/2018/2/layout/IconVerticalSolidList"/>
    <dgm:cxn modelId="{986B0B23-907B-466D-A339-EF59EB626136}" type="presParOf" srcId="{3CF3F50F-AEC1-43BC-8EA0-7DC065EC8B16}" destId="{E9B39519-0A68-4859-BA66-D6D88059CA38}" srcOrd="1" destOrd="0" presId="urn:microsoft.com/office/officeart/2018/2/layout/IconVerticalSolidList"/>
    <dgm:cxn modelId="{781BEF4C-79C4-4AB4-8D8A-6EC404B55045}" type="presParOf" srcId="{3CF3F50F-AEC1-43BC-8EA0-7DC065EC8B16}" destId="{6410E32F-A73D-465F-834D-29DB36DD21EC}" srcOrd="2" destOrd="0" presId="urn:microsoft.com/office/officeart/2018/2/layout/IconVerticalSolidList"/>
    <dgm:cxn modelId="{D7042D63-B99F-425E-BDA9-3C3E9E9EA5C2}" type="presParOf" srcId="{6410E32F-A73D-465F-834D-29DB36DD21EC}" destId="{DF396B8F-B866-40BC-B585-E5747E1E57B1}" srcOrd="0" destOrd="0" presId="urn:microsoft.com/office/officeart/2018/2/layout/IconVerticalSolidList"/>
    <dgm:cxn modelId="{1FCEAF4A-52E6-4010-B811-47A2E3C2BA00}" type="presParOf" srcId="{6410E32F-A73D-465F-834D-29DB36DD21EC}" destId="{282A2C44-7B63-468A-91A2-1CA26AE29B46}" srcOrd="1" destOrd="0" presId="urn:microsoft.com/office/officeart/2018/2/layout/IconVerticalSolidList"/>
    <dgm:cxn modelId="{828ED0D3-B768-4742-9D14-8A8778F0505C}" type="presParOf" srcId="{6410E32F-A73D-465F-834D-29DB36DD21EC}" destId="{29EC604F-6CBD-4D80-AE33-8AB40C997730}" srcOrd="2" destOrd="0" presId="urn:microsoft.com/office/officeart/2018/2/layout/IconVerticalSolidList"/>
    <dgm:cxn modelId="{CDC8564D-F772-47C3-BD9A-D061338926F2}" type="presParOf" srcId="{6410E32F-A73D-465F-834D-29DB36DD21EC}" destId="{931F9157-71C5-4069-80BF-DF652D2AE39E}" srcOrd="3" destOrd="0" presId="urn:microsoft.com/office/officeart/2018/2/layout/IconVerticalSolidList"/>
    <dgm:cxn modelId="{E60FFC05-009D-4BF9-B520-C49C3F7000A1}" type="presParOf" srcId="{3CF3F50F-AEC1-43BC-8EA0-7DC065EC8B16}" destId="{003E70F1-B810-42E2-A252-5967ADAD33F9}" srcOrd="3" destOrd="0" presId="urn:microsoft.com/office/officeart/2018/2/layout/IconVerticalSolidList"/>
    <dgm:cxn modelId="{C8079812-240E-4A4F-8C79-BFEDF3CE611D}" type="presParOf" srcId="{3CF3F50F-AEC1-43BC-8EA0-7DC065EC8B16}" destId="{A3830F47-5A2F-43DB-BA84-3CA5A5E5C558}" srcOrd="4" destOrd="0" presId="urn:microsoft.com/office/officeart/2018/2/layout/IconVerticalSolidList"/>
    <dgm:cxn modelId="{90600297-AC55-4E80-98D0-58E7B589B2CB}" type="presParOf" srcId="{A3830F47-5A2F-43DB-BA84-3CA5A5E5C558}" destId="{04C94CF7-5E55-44E4-BAFC-81ED10D8E6DB}" srcOrd="0" destOrd="0" presId="urn:microsoft.com/office/officeart/2018/2/layout/IconVerticalSolidList"/>
    <dgm:cxn modelId="{0D7B32A4-0F77-4F8F-84BA-BF4B15BF17D7}" type="presParOf" srcId="{A3830F47-5A2F-43DB-BA84-3CA5A5E5C558}" destId="{07E98F2B-603B-4B58-BB2E-7EC7A91FA92D}" srcOrd="1" destOrd="0" presId="urn:microsoft.com/office/officeart/2018/2/layout/IconVerticalSolidList"/>
    <dgm:cxn modelId="{81ABD7D0-8A21-4952-A22C-8B269474151F}" type="presParOf" srcId="{A3830F47-5A2F-43DB-BA84-3CA5A5E5C558}" destId="{69BB05D3-7A83-45E6-91E0-C4D9B2518C78}" srcOrd="2" destOrd="0" presId="urn:microsoft.com/office/officeart/2018/2/layout/IconVerticalSolidList"/>
    <dgm:cxn modelId="{756E1443-BC9B-4588-880C-A1D68DD10E63}" type="presParOf" srcId="{A3830F47-5A2F-43DB-BA84-3CA5A5E5C558}" destId="{8463E65F-2A8E-4353-91DD-9982E94C21CA}" srcOrd="3" destOrd="0" presId="urn:microsoft.com/office/officeart/2018/2/layout/IconVerticalSolidList"/>
    <dgm:cxn modelId="{0389FBC8-20FF-42BC-B567-427B6622E4CE}" type="presParOf" srcId="{3CF3F50F-AEC1-43BC-8EA0-7DC065EC8B16}" destId="{FCD71CB1-3DD1-4904-B080-411F78C0595A}" srcOrd="5" destOrd="0" presId="urn:microsoft.com/office/officeart/2018/2/layout/IconVerticalSolidList"/>
    <dgm:cxn modelId="{AEDC0E36-83F8-42A6-A464-C35998B8001E}" type="presParOf" srcId="{3CF3F50F-AEC1-43BC-8EA0-7DC065EC8B16}" destId="{DED8C301-505E-4451-89ED-0F465543669E}" srcOrd="6" destOrd="0" presId="urn:microsoft.com/office/officeart/2018/2/layout/IconVerticalSolidList"/>
    <dgm:cxn modelId="{81588162-0EDE-4BF2-911B-7B12C3E54A48}" type="presParOf" srcId="{DED8C301-505E-4451-89ED-0F465543669E}" destId="{FB98E8DE-CBFD-484B-93F8-EE64CC23394C}" srcOrd="0" destOrd="0" presId="urn:microsoft.com/office/officeart/2018/2/layout/IconVerticalSolidList"/>
    <dgm:cxn modelId="{9150E4D7-43C1-461A-A4D1-FF484DD99025}" type="presParOf" srcId="{DED8C301-505E-4451-89ED-0F465543669E}" destId="{C6362395-FA5F-4394-8A05-49011D0C699D}" srcOrd="1" destOrd="0" presId="urn:microsoft.com/office/officeart/2018/2/layout/IconVerticalSolidList"/>
    <dgm:cxn modelId="{65691E31-D51C-4520-AED8-8F2C559C3837}" type="presParOf" srcId="{DED8C301-505E-4451-89ED-0F465543669E}" destId="{36FBF2F1-0CB4-400A-BB68-9DBF690E2854}" srcOrd="2" destOrd="0" presId="urn:microsoft.com/office/officeart/2018/2/layout/IconVerticalSolidList"/>
    <dgm:cxn modelId="{1340C470-B3A5-426D-A702-897C2923712D}" type="presParOf" srcId="{DED8C301-505E-4451-89ED-0F465543669E}" destId="{836095ED-4681-480F-8D09-786886E527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E60402-624A-47AC-BB3F-1E0076B0C20A}"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4E9BC77A-5D30-466D-A7AE-E7F93EF2A1EB}">
      <dgm:prSet/>
      <dgm:spPr/>
      <dgm:t>
        <a:bodyPr/>
        <a:lstStyle/>
        <a:p>
          <a:r>
            <a:rPr lang="en-US" dirty="0"/>
            <a:t>Breakout discussions</a:t>
          </a:r>
        </a:p>
      </dgm:t>
    </dgm:pt>
    <dgm:pt modelId="{2C15916C-0B9D-481E-AD1F-7EE6C9AAD213}" type="parTrans" cxnId="{C3F24844-67EA-461D-A017-8538C8F89DAB}">
      <dgm:prSet/>
      <dgm:spPr/>
      <dgm:t>
        <a:bodyPr/>
        <a:lstStyle/>
        <a:p>
          <a:endParaRPr lang="en-US"/>
        </a:p>
      </dgm:t>
    </dgm:pt>
    <dgm:pt modelId="{2BA84DF1-D101-4B10-B1B5-34325E21394A}" type="sibTrans" cxnId="{C3F24844-67EA-461D-A017-8538C8F89DAB}">
      <dgm:prSet/>
      <dgm:spPr/>
      <dgm:t>
        <a:bodyPr/>
        <a:lstStyle/>
        <a:p>
          <a:endParaRPr lang="en-US"/>
        </a:p>
      </dgm:t>
    </dgm:pt>
    <dgm:pt modelId="{56BA100D-8F08-45C6-917C-5B9B89D6F082}">
      <dgm:prSet/>
      <dgm:spPr/>
      <dgm:t>
        <a:bodyPr/>
        <a:lstStyle/>
        <a:p>
          <a:r>
            <a:rPr lang="en-US" dirty="0"/>
            <a:t>Each table discuss what your agency would be doing at this time </a:t>
          </a:r>
        </a:p>
      </dgm:t>
    </dgm:pt>
    <dgm:pt modelId="{1E8A051E-8359-4070-A276-A1AC4FB38EBD}" type="parTrans" cxnId="{3EFAAC28-570C-4DF0-94BF-99AA216FD825}">
      <dgm:prSet/>
      <dgm:spPr/>
      <dgm:t>
        <a:bodyPr/>
        <a:lstStyle/>
        <a:p>
          <a:endParaRPr lang="en-US"/>
        </a:p>
      </dgm:t>
    </dgm:pt>
    <dgm:pt modelId="{03EC961D-1853-43AA-B873-CC161B1D4F6C}" type="sibTrans" cxnId="{3EFAAC28-570C-4DF0-94BF-99AA216FD825}">
      <dgm:prSet/>
      <dgm:spPr/>
      <dgm:t>
        <a:bodyPr/>
        <a:lstStyle/>
        <a:p>
          <a:endParaRPr lang="en-US"/>
        </a:p>
      </dgm:t>
    </dgm:pt>
    <dgm:pt modelId="{711D5020-5E1B-4572-89F6-CEFB90C2C74A}" type="pres">
      <dgm:prSet presAssocID="{74E60402-624A-47AC-BB3F-1E0076B0C20A}" presName="linear" presStyleCnt="0">
        <dgm:presLayoutVars>
          <dgm:animLvl val="lvl"/>
          <dgm:resizeHandles val="exact"/>
        </dgm:presLayoutVars>
      </dgm:prSet>
      <dgm:spPr/>
    </dgm:pt>
    <dgm:pt modelId="{1E30C186-93FE-43E5-84AD-7C2BC163CAAD}" type="pres">
      <dgm:prSet presAssocID="{4E9BC77A-5D30-466D-A7AE-E7F93EF2A1EB}" presName="parentText" presStyleLbl="node1" presStyleIdx="0" presStyleCnt="2">
        <dgm:presLayoutVars>
          <dgm:chMax val="0"/>
          <dgm:bulletEnabled val="1"/>
        </dgm:presLayoutVars>
      </dgm:prSet>
      <dgm:spPr/>
    </dgm:pt>
    <dgm:pt modelId="{22ED4CFC-1D9A-4516-B52D-549D1E75D5C5}" type="pres">
      <dgm:prSet presAssocID="{2BA84DF1-D101-4B10-B1B5-34325E21394A}" presName="spacer" presStyleCnt="0"/>
      <dgm:spPr/>
    </dgm:pt>
    <dgm:pt modelId="{817419FC-5A4A-4C78-9D69-15494AD3FED3}" type="pres">
      <dgm:prSet presAssocID="{56BA100D-8F08-45C6-917C-5B9B89D6F082}" presName="parentText" presStyleLbl="node1" presStyleIdx="1" presStyleCnt="2">
        <dgm:presLayoutVars>
          <dgm:chMax val="0"/>
          <dgm:bulletEnabled val="1"/>
        </dgm:presLayoutVars>
      </dgm:prSet>
      <dgm:spPr/>
    </dgm:pt>
  </dgm:ptLst>
  <dgm:cxnLst>
    <dgm:cxn modelId="{3EFAAC28-570C-4DF0-94BF-99AA216FD825}" srcId="{74E60402-624A-47AC-BB3F-1E0076B0C20A}" destId="{56BA100D-8F08-45C6-917C-5B9B89D6F082}" srcOrd="1" destOrd="0" parTransId="{1E8A051E-8359-4070-A276-A1AC4FB38EBD}" sibTransId="{03EC961D-1853-43AA-B873-CC161B1D4F6C}"/>
    <dgm:cxn modelId="{C3F24844-67EA-461D-A017-8538C8F89DAB}" srcId="{74E60402-624A-47AC-BB3F-1E0076B0C20A}" destId="{4E9BC77A-5D30-466D-A7AE-E7F93EF2A1EB}" srcOrd="0" destOrd="0" parTransId="{2C15916C-0B9D-481E-AD1F-7EE6C9AAD213}" sibTransId="{2BA84DF1-D101-4B10-B1B5-34325E21394A}"/>
    <dgm:cxn modelId="{D79FE571-EDAC-4355-87E1-63F75AB339FE}" type="presOf" srcId="{74E60402-624A-47AC-BB3F-1E0076B0C20A}" destId="{711D5020-5E1B-4572-89F6-CEFB90C2C74A}" srcOrd="0" destOrd="0" presId="urn:microsoft.com/office/officeart/2005/8/layout/vList2"/>
    <dgm:cxn modelId="{2BC2397D-4542-4BC8-B5C1-BEE20156C823}" type="presOf" srcId="{4E9BC77A-5D30-466D-A7AE-E7F93EF2A1EB}" destId="{1E30C186-93FE-43E5-84AD-7C2BC163CAAD}" srcOrd="0" destOrd="0" presId="urn:microsoft.com/office/officeart/2005/8/layout/vList2"/>
    <dgm:cxn modelId="{F331D3DE-7F16-48B5-A857-D4E1F69924AA}" type="presOf" srcId="{56BA100D-8F08-45C6-917C-5B9B89D6F082}" destId="{817419FC-5A4A-4C78-9D69-15494AD3FED3}" srcOrd="0" destOrd="0" presId="urn:microsoft.com/office/officeart/2005/8/layout/vList2"/>
    <dgm:cxn modelId="{4FB6B735-32E5-4810-985F-8B706F8144EF}" type="presParOf" srcId="{711D5020-5E1B-4572-89F6-CEFB90C2C74A}" destId="{1E30C186-93FE-43E5-84AD-7C2BC163CAAD}" srcOrd="0" destOrd="0" presId="urn:microsoft.com/office/officeart/2005/8/layout/vList2"/>
    <dgm:cxn modelId="{26F09229-2195-436E-B1F8-1ADA8DED32B0}" type="presParOf" srcId="{711D5020-5E1B-4572-89F6-CEFB90C2C74A}" destId="{22ED4CFC-1D9A-4516-B52D-549D1E75D5C5}" srcOrd="1" destOrd="0" presId="urn:microsoft.com/office/officeart/2005/8/layout/vList2"/>
    <dgm:cxn modelId="{7C57D715-BF09-42C9-9C6B-82FB0C89DC93}" type="presParOf" srcId="{711D5020-5E1B-4572-89F6-CEFB90C2C74A}" destId="{817419FC-5A4A-4C78-9D69-15494AD3FE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7A59670-220C-46AC-9B34-EC77481401D7}"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0CBB9685-A192-49AF-A4B8-DF4F0D8E2A9A}">
      <dgm:prSet/>
      <dgm:spPr/>
      <dgm:t>
        <a:bodyPr/>
        <a:lstStyle/>
        <a:p>
          <a:r>
            <a:rPr lang="en-US" dirty="0"/>
            <a:t>Report Actions </a:t>
          </a:r>
        </a:p>
      </dgm:t>
    </dgm:pt>
    <dgm:pt modelId="{313260D8-F21C-448C-A24D-8DA5113D144F}" type="parTrans" cxnId="{E9C701BB-67C1-4BFC-BF11-678BECD433A0}">
      <dgm:prSet/>
      <dgm:spPr/>
      <dgm:t>
        <a:bodyPr/>
        <a:lstStyle/>
        <a:p>
          <a:endParaRPr lang="en-US"/>
        </a:p>
      </dgm:t>
    </dgm:pt>
    <dgm:pt modelId="{4B26BDD7-AE50-4C72-A9F8-710FEA3A1056}" type="sibTrans" cxnId="{E9C701BB-67C1-4BFC-BF11-678BECD433A0}">
      <dgm:prSet/>
      <dgm:spPr/>
      <dgm:t>
        <a:bodyPr/>
        <a:lstStyle/>
        <a:p>
          <a:endParaRPr lang="en-US"/>
        </a:p>
      </dgm:t>
    </dgm:pt>
    <dgm:pt modelId="{200F0D90-8FA3-45A7-A8C0-5B5C216CB2E4}">
      <dgm:prSet/>
      <dgm:spPr/>
      <dgm:t>
        <a:bodyPr/>
        <a:lstStyle/>
        <a:p>
          <a:r>
            <a:rPr lang="en-US" dirty="0"/>
            <a:t>Each agency report actions that would be taken </a:t>
          </a:r>
        </a:p>
      </dgm:t>
    </dgm:pt>
    <dgm:pt modelId="{083A56F3-1ED7-4914-9941-2E8DA00EF2DD}" type="parTrans" cxnId="{3EB9D28C-3D35-41E6-9ED2-6A95D2A82657}">
      <dgm:prSet/>
      <dgm:spPr/>
      <dgm:t>
        <a:bodyPr/>
        <a:lstStyle/>
        <a:p>
          <a:endParaRPr lang="en-US"/>
        </a:p>
      </dgm:t>
    </dgm:pt>
    <dgm:pt modelId="{BE000BC2-52B5-4419-A6A2-B6D4176427AE}" type="sibTrans" cxnId="{3EB9D28C-3D35-41E6-9ED2-6A95D2A82657}">
      <dgm:prSet/>
      <dgm:spPr/>
      <dgm:t>
        <a:bodyPr/>
        <a:lstStyle/>
        <a:p>
          <a:endParaRPr lang="en-US"/>
        </a:p>
      </dgm:t>
    </dgm:pt>
    <dgm:pt modelId="{F59D7C96-9F6A-41CF-8569-456EC244759C}" type="pres">
      <dgm:prSet presAssocID="{A7A59670-220C-46AC-9B34-EC77481401D7}" presName="linear" presStyleCnt="0">
        <dgm:presLayoutVars>
          <dgm:animLvl val="lvl"/>
          <dgm:resizeHandles val="exact"/>
        </dgm:presLayoutVars>
      </dgm:prSet>
      <dgm:spPr/>
    </dgm:pt>
    <dgm:pt modelId="{F7105A62-57F4-4DBB-B5BA-B73A48386F03}" type="pres">
      <dgm:prSet presAssocID="{0CBB9685-A192-49AF-A4B8-DF4F0D8E2A9A}" presName="parentText" presStyleLbl="node1" presStyleIdx="0" presStyleCnt="2">
        <dgm:presLayoutVars>
          <dgm:chMax val="0"/>
          <dgm:bulletEnabled val="1"/>
        </dgm:presLayoutVars>
      </dgm:prSet>
      <dgm:spPr/>
    </dgm:pt>
    <dgm:pt modelId="{9EFE1969-B353-4490-9CF6-C041EAF7CB75}" type="pres">
      <dgm:prSet presAssocID="{4B26BDD7-AE50-4C72-A9F8-710FEA3A1056}" presName="spacer" presStyleCnt="0"/>
      <dgm:spPr/>
    </dgm:pt>
    <dgm:pt modelId="{727800DE-E5FD-4AFD-9909-9917BD88D6F1}" type="pres">
      <dgm:prSet presAssocID="{200F0D90-8FA3-45A7-A8C0-5B5C216CB2E4}" presName="parentText" presStyleLbl="node1" presStyleIdx="1" presStyleCnt="2">
        <dgm:presLayoutVars>
          <dgm:chMax val="0"/>
          <dgm:bulletEnabled val="1"/>
        </dgm:presLayoutVars>
      </dgm:prSet>
      <dgm:spPr/>
    </dgm:pt>
  </dgm:ptLst>
  <dgm:cxnLst>
    <dgm:cxn modelId="{66E3655D-BEEF-4F11-95AA-44A3B6D30C87}" type="presOf" srcId="{A7A59670-220C-46AC-9B34-EC77481401D7}" destId="{F59D7C96-9F6A-41CF-8569-456EC244759C}" srcOrd="0" destOrd="0" presId="urn:microsoft.com/office/officeart/2005/8/layout/vList2"/>
    <dgm:cxn modelId="{FBA84B79-39C5-482D-84C2-C22655502687}" type="presOf" srcId="{0CBB9685-A192-49AF-A4B8-DF4F0D8E2A9A}" destId="{F7105A62-57F4-4DBB-B5BA-B73A48386F03}" srcOrd="0" destOrd="0" presId="urn:microsoft.com/office/officeart/2005/8/layout/vList2"/>
    <dgm:cxn modelId="{3EB9D28C-3D35-41E6-9ED2-6A95D2A82657}" srcId="{A7A59670-220C-46AC-9B34-EC77481401D7}" destId="{200F0D90-8FA3-45A7-A8C0-5B5C216CB2E4}" srcOrd="1" destOrd="0" parTransId="{083A56F3-1ED7-4914-9941-2E8DA00EF2DD}" sibTransId="{BE000BC2-52B5-4419-A6A2-B6D4176427AE}"/>
    <dgm:cxn modelId="{E9C701BB-67C1-4BFC-BF11-678BECD433A0}" srcId="{A7A59670-220C-46AC-9B34-EC77481401D7}" destId="{0CBB9685-A192-49AF-A4B8-DF4F0D8E2A9A}" srcOrd="0" destOrd="0" parTransId="{313260D8-F21C-448C-A24D-8DA5113D144F}" sibTransId="{4B26BDD7-AE50-4C72-A9F8-710FEA3A1056}"/>
    <dgm:cxn modelId="{44E783F6-D705-439A-B2BF-A100C80184E4}" type="presOf" srcId="{200F0D90-8FA3-45A7-A8C0-5B5C216CB2E4}" destId="{727800DE-E5FD-4AFD-9909-9917BD88D6F1}" srcOrd="0" destOrd="0" presId="urn:microsoft.com/office/officeart/2005/8/layout/vList2"/>
    <dgm:cxn modelId="{090FB0AB-F9F6-43B1-BD88-53F6C647CB10}" type="presParOf" srcId="{F59D7C96-9F6A-41CF-8569-456EC244759C}" destId="{F7105A62-57F4-4DBB-B5BA-B73A48386F03}" srcOrd="0" destOrd="0" presId="urn:microsoft.com/office/officeart/2005/8/layout/vList2"/>
    <dgm:cxn modelId="{1056823D-3679-4624-BA42-03ACDC390F33}" type="presParOf" srcId="{F59D7C96-9F6A-41CF-8569-456EC244759C}" destId="{9EFE1969-B353-4490-9CF6-C041EAF7CB75}" srcOrd="1" destOrd="0" presId="urn:microsoft.com/office/officeart/2005/8/layout/vList2"/>
    <dgm:cxn modelId="{2D32074C-16AA-4917-86B5-988769B677BD}" type="presParOf" srcId="{F59D7C96-9F6A-41CF-8569-456EC244759C}" destId="{727800DE-E5FD-4AFD-9909-9917BD88D6F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6A7ADB-A9AA-495F-BA24-E7EA82EB27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66B7B99-14C5-4636-8FF5-D64F5D79431D}">
      <dgm:prSet/>
      <dgm:spPr/>
      <dgm:t>
        <a:bodyPr/>
        <a:lstStyle/>
        <a:p>
          <a:r>
            <a:rPr lang="en-US" dirty="0"/>
            <a:t>New cases  </a:t>
          </a:r>
        </a:p>
      </dgm:t>
    </dgm:pt>
    <dgm:pt modelId="{FFEF925D-89A3-48A5-9EA6-AD961FE6D44E}" type="parTrans" cxnId="{FC42ABC7-6A9A-46F3-AF85-E31ED367D19F}">
      <dgm:prSet/>
      <dgm:spPr/>
      <dgm:t>
        <a:bodyPr/>
        <a:lstStyle/>
        <a:p>
          <a:endParaRPr lang="en-US"/>
        </a:p>
      </dgm:t>
    </dgm:pt>
    <dgm:pt modelId="{07ABB9C4-AB0A-446D-AD72-D802F7042ACF}" type="sibTrans" cxnId="{FC42ABC7-6A9A-46F3-AF85-E31ED367D19F}">
      <dgm:prSet/>
      <dgm:spPr/>
      <dgm:t>
        <a:bodyPr/>
        <a:lstStyle/>
        <a:p>
          <a:endParaRPr lang="en-US"/>
        </a:p>
      </dgm:t>
    </dgm:pt>
    <dgm:pt modelId="{1DCE1080-9E4B-4A07-8CBE-8FFA3C2ABB8E}">
      <dgm:prSet/>
      <dgm:spPr/>
      <dgm:t>
        <a:bodyPr/>
        <a:lstStyle/>
        <a:p>
          <a:r>
            <a:rPr lang="en-US" dirty="0"/>
            <a:t>93% vaccination rate in Region </a:t>
          </a:r>
        </a:p>
      </dgm:t>
    </dgm:pt>
    <dgm:pt modelId="{8E1E07FE-EEC9-4DC6-9BD6-51D068C440A1}" type="parTrans" cxnId="{90811BB3-1F6C-4C1F-8BAB-CB43E4BF0EEC}">
      <dgm:prSet/>
      <dgm:spPr/>
      <dgm:t>
        <a:bodyPr/>
        <a:lstStyle/>
        <a:p>
          <a:endParaRPr lang="en-US"/>
        </a:p>
      </dgm:t>
    </dgm:pt>
    <dgm:pt modelId="{C443A2D2-D0BF-4B85-A06C-AC216D12996B}" type="sibTrans" cxnId="{90811BB3-1F6C-4C1F-8BAB-CB43E4BF0EEC}">
      <dgm:prSet/>
      <dgm:spPr/>
      <dgm:t>
        <a:bodyPr/>
        <a:lstStyle/>
        <a:p>
          <a:endParaRPr lang="en-US"/>
        </a:p>
      </dgm:t>
    </dgm:pt>
    <dgm:pt modelId="{10051C87-C51E-45D3-96FD-37263A3CB1FA}">
      <dgm:prSet/>
      <dgm:spPr/>
      <dgm:t>
        <a:bodyPr/>
        <a:lstStyle/>
        <a:p>
          <a:r>
            <a:rPr lang="en-US" dirty="0"/>
            <a:t>2 new cases / infected individual every 10 days </a:t>
          </a:r>
        </a:p>
      </dgm:t>
    </dgm:pt>
    <dgm:pt modelId="{7C121F3C-0913-4722-BD33-48FD4AB4F6DE}" type="parTrans" cxnId="{29986AA9-5CF7-4F79-A5BD-0FDDCC3B1610}">
      <dgm:prSet/>
      <dgm:spPr/>
      <dgm:t>
        <a:bodyPr/>
        <a:lstStyle/>
        <a:p>
          <a:endParaRPr lang="en-US"/>
        </a:p>
      </dgm:t>
    </dgm:pt>
    <dgm:pt modelId="{24241F7A-0C74-411D-AC0A-DCB2C2C10878}" type="sibTrans" cxnId="{29986AA9-5CF7-4F79-A5BD-0FDDCC3B1610}">
      <dgm:prSet/>
      <dgm:spPr/>
      <dgm:t>
        <a:bodyPr/>
        <a:lstStyle/>
        <a:p>
          <a:endParaRPr lang="en-US"/>
        </a:p>
      </dgm:t>
    </dgm:pt>
    <dgm:pt modelId="{D900957E-06D9-4E8C-BAEF-44C8B09B762F}" type="pres">
      <dgm:prSet presAssocID="{026A7ADB-A9AA-495F-BA24-E7EA82EB2706}" presName="root" presStyleCnt="0">
        <dgm:presLayoutVars>
          <dgm:dir/>
          <dgm:resizeHandles val="exact"/>
        </dgm:presLayoutVars>
      </dgm:prSet>
      <dgm:spPr/>
    </dgm:pt>
    <dgm:pt modelId="{F968AA97-28F8-4FFA-B7B9-D732C3800D8D}" type="pres">
      <dgm:prSet presAssocID="{266B7B99-14C5-4636-8FF5-D64F5D79431D}" presName="compNode" presStyleCnt="0"/>
      <dgm:spPr/>
    </dgm:pt>
    <dgm:pt modelId="{252CAF2B-B1B5-4A74-A891-03FBB69CEB59}" type="pres">
      <dgm:prSet presAssocID="{266B7B99-14C5-4636-8FF5-D64F5D79431D}" presName="bgRect" presStyleLbl="bgShp" presStyleIdx="0" presStyleCnt="3"/>
      <dgm:spPr/>
    </dgm:pt>
    <dgm:pt modelId="{730064B4-AFE8-4FD4-9436-506BF523BBB7}" type="pres">
      <dgm:prSet presAssocID="{266B7B99-14C5-4636-8FF5-D64F5D79431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252E0C1C-4D21-476C-96AB-52303CB44CC3}" type="pres">
      <dgm:prSet presAssocID="{266B7B99-14C5-4636-8FF5-D64F5D79431D}" presName="spaceRect" presStyleCnt="0"/>
      <dgm:spPr/>
    </dgm:pt>
    <dgm:pt modelId="{57355DB5-996B-4545-89CE-C4B7DAD20D2F}" type="pres">
      <dgm:prSet presAssocID="{266B7B99-14C5-4636-8FF5-D64F5D79431D}" presName="parTx" presStyleLbl="revTx" presStyleIdx="0" presStyleCnt="3">
        <dgm:presLayoutVars>
          <dgm:chMax val="0"/>
          <dgm:chPref val="0"/>
        </dgm:presLayoutVars>
      </dgm:prSet>
      <dgm:spPr/>
    </dgm:pt>
    <dgm:pt modelId="{3FA1D1FA-25CD-4EB0-90A9-EE44504F7C8C}" type="pres">
      <dgm:prSet presAssocID="{07ABB9C4-AB0A-446D-AD72-D802F7042ACF}" presName="sibTrans" presStyleCnt="0"/>
      <dgm:spPr/>
    </dgm:pt>
    <dgm:pt modelId="{A2D48123-AC09-4550-8952-934597142B08}" type="pres">
      <dgm:prSet presAssocID="{1DCE1080-9E4B-4A07-8CBE-8FFA3C2ABB8E}" presName="compNode" presStyleCnt="0"/>
      <dgm:spPr/>
    </dgm:pt>
    <dgm:pt modelId="{86FFE644-1681-46E3-BB15-7508C6ED3897}" type="pres">
      <dgm:prSet presAssocID="{1DCE1080-9E4B-4A07-8CBE-8FFA3C2ABB8E}" presName="bgRect" presStyleLbl="bgShp" presStyleIdx="1" presStyleCnt="3"/>
      <dgm:spPr/>
    </dgm:pt>
    <dgm:pt modelId="{4237DA9D-FF2D-4F21-A429-C01B8D8DAFA5}" type="pres">
      <dgm:prSet presAssocID="{1DCE1080-9E4B-4A07-8CBE-8FFA3C2ABB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0400BC1C-400D-4406-B543-7467FF5763E7}" type="pres">
      <dgm:prSet presAssocID="{1DCE1080-9E4B-4A07-8CBE-8FFA3C2ABB8E}" presName="spaceRect" presStyleCnt="0"/>
      <dgm:spPr/>
    </dgm:pt>
    <dgm:pt modelId="{D2413F7F-76E3-4792-B552-F1F70E1C5BA2}" type="pres">
      <dgm:prSet presAssocID="{1DCE1080-9E4B-4A07-8CBE-8FFA3C2ABB8E}" presName="parTx" presStyleLbl="revTx" presStyleIdx="1" presStyleCnt="3">
        <dgm:presLayoutVars>
          <dgm:chMax val="0"/>
          <dgm:chPref val="0"/>
        </dgm:presLayoutVars>
      </dgm:prSet>
      <dgm:spPr/>
    </dgm:pt>
    <dgm:pt modelId="{E3E8B4A9-BEA1-493E-A38B-6164FCE127EA}" type="pres">
      <dgm:prSet presAssocID="{C443A2D2-D0BF-4B85-A06C-AC216D12996B}" presName="sibTrans" presStyleCnt="0"/>
      <dgm:spPr/>
    </dgm:pt>
    <dgm:pt modelId="{28CC53E5-22FE-479E-BFB8-424CCA563E64}" type="pres">
      <dgm:prSet presAssocID="{10051C87-C51E-45D3-96FD-37263A3CB1FA}" presName="compNode" presStyleCnt="0"/>
      <dgm:spPr/>
    </dgm:pt>
    <dgm:pt modelId="{D25112C1-2CE5-45A3-BE26-DDCC1B5AB530}" type="pres">
      <dgm:prSet presAssocID="{10051C87-C51E-45D3-96FD-37263A3CB1FA}" presName="bgRect" presStyleLbl="bgShp" presStyleIdx="2" presStyleCnt="3"/>
      <dgm:spPr/>
    </dgm:pt>
    <dgm:pt modelId="{935C6549-0B11-4147-B64F-6CD93CC19753}" type="pres">
      <dgm:prSet presAssocID="{10051C87-C51E-45D3-96FD-37263A3CB1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8D93D1B-C21F-4487-A235-B2E1624ADA7C}" type="pres">
      <dgm:prSet presAssocID="{10051C87-C51E-45D3-96FD-37263A3CB1FA}" presName="spaceRect" presStyleCnt="0"/>
      <dgm:spPr/>
    </dgm:pt>
    <dgm:pt modelId="{B0E1CA8E-D969-48FE-BE82-11AF45F18D6E}" type="pres">
      <dgm:prSet presAssocID="{10051C87-C51E-45D3-96FD-37263A3CB1FA}" presName="parTx" presStyleLbl="revTx" presStyleIdx="2" presStyleCnt="3">
        <dgm:presLayoutVars>
          <dgm:chMax val="0"/>
          <dgm:chPref val="0"/>
        </dgm:presLayoutVars>
      </dgm:prSet>
      <dgm:spPr/>
    </dgm:pt>
  </dgm:ptLst>
  <dgm:cxnLst>
    <dgm:cxn modelId="{4C40AE06-1864-49B7-9A36-553A1D19E657}" type="presOf" srcId="{1DCE1080-9E4B-4A07-8CBE-8FFA3C2ABB8E}" destId="{D2413F7F-76E3-4792-B552-F1F70E1C5BA2}" srcOrd="0" destOrd="0" presId="urn:microsoft.com/office/officeart/2018/2/layout/IconVerticalSolidList"/>
    <dgm:cxn modelId="{147A8C3A-C451-430D-A6DF-87A9AAA9069F}" type="presOf" srcId="{10051C87-C51E-45D3-96FD-37263A3CB1FA}" destId="{B0E1CA8E-D969-48FE-BE82-11AF45F18D6E}" srcOrd="0" destOrd="0" presId="urn:microsoft.com/office/officeart/2018/2/layout/IconVerticalSolidList"/>
    <dgm:cxn modelId="{AF11E47E-6454-4662-BC5E-34B623E91349}" type="presOf" srcId="{026A7ADB-A9AA-495F-BA24-E7EA82EB2706}" destId="{D900957E-06D9-4E8C-BAEF-44C8B09B762F}" srcOrd="0" destOrd="0" presId="urn:microsoft.com/office/officeart/2018/2/layout/IconVerticalSolidList"/>
    <dgm:cxn modelId="{A0C9219C-9F80-4BCA-8590-83FF9CE0F951}" type="presOf" srcId="{266B7B99-14C5-4636-8FF5-D64F5D79431D}" destId="{57355DB5-996B-4545-89CE-C4B7DAD20D2F}" srcOrd="0" destOrd="0" presId="urn:microsoft.com/office/officeart/2018/2/layout/IconVerticalSolidList"/>
    <dgm:cxn modelId="{29986AA9-5CF7-4F79-A5BD-0FDDCC3B1610}" srcId="{026A7ADB-A9AA-495F-BA24-E7EA82EB2706}" destId="{10051C87-C51E-45D3-96FD-37263A3CB1FA}" srcOrd="2" destOrd="0" parTransId="{7C121F3C-0913-4722-BD33-48FD4AB4F6DE}" sibTransId="{24241F7A-0C74-411D-AC0A-DCB2C2C10878}"/>
    <dgm:cxn modelId="{90811BB3-1F6C-4C1F-8BAB-CB43E4BF0EEC}" srcId="{026A7ADB-A9AA-495F-BA24-E7EA82EB2706}" destId="{1DCE1080-9E4B-4A07-8CBE-8FFA3C2ABB8E}" srcOrd="1" destOrd="0" parTransId="{8E1E07FE-EEC9-4DC6-9BD6-51D068C440A1}" sibTransId="{C443A2D2-D0BF-4B85-A06C-AC216D12996B}"/>
    <dgm:cxn modelId="{FC42ABC7-6A9A-46F3-AF85-E31ED367D19F}" srcId="{026A7ADB-A9AA-495F-BA24-E7EA82EB2706}" destId="{266B7B99-14C5-4636-8FF5-D64F5D79431D}" srcOrd="0" destOrd="0" parTransId="{FFEF925D-89A3-48A5-9EA6-AD961FE6D44E}" sibTransId="{07ABB9C4-AB0A-446D-AD72-D802F7042ACF}"/>
    <dgm:cxn modelId="{50005D6C-EE3D-4FE0-B6D5-BB8ABF520C50}" type="presParOf" srcId="{D900957E-06D9-4E8C-BAEF-44C8B09B762F}" destId="{F968AA97-28F8-4FFA-B7B9-D732C3800D8D}" srcOrd="0" destOrd="0" presId="urn:microsoft.com/office/officeart/2018/2/layout/IconVerticalSolidList"/>
    <dgm:cxn modelId="{A70C74A5-71DD-49C4-8B78-7462EC8EC005}" type="presParOf" srcId="{F968AA97-28F8-4FFA-B7B9-D732C3800D8D}" destId="{252CAF2B-B1B5-4A74-A891-03FBB69CEB59}" srcOrd="0" destOrd="0" presId="urn:microsoft.com/office/officeart/2018/2/layout/IconVerticalSolidList"/>
    <dgm:cxn modelId="{FC29B6C6-7071-4448-A017-2DC2A23937BD}" type="presParOf" srcId="{F968AA97-28F8-4FFA-B7B9-D732C3800D8D}" destId="{730064B4-AFE8-4FD4-9436-506BF523BBB7}" srcOrd="1" destOrd="0" presId="urn:microsoft.com/office/officeart/2018/2/layout/IconVerticalSolidList"/>
    <dgm:cxn modelId="{804FD5CB-D354-4752-8099-45E9AC701BD3}" type="presParOf" srcId="{F968AA97-28F8-4FFA-B7B9-D732C3800D8D}" destId="{252E0C1C-4D21-476C-96AB-52303CB44CC3}" srcOrd="2" destOrd="0" presId="urn:microsoft.com/office/officeart/2018/2/layout/IconVerticalSolidList"/>
    <dgm:cxn modelId="{A52C4E3A-4294-4CEB-AA32-004E040B99ED}" type="presParOf" srcId="{F968AA97-28F8-4FFA-B7B9-D732C3800D8D}" destId="{57355DB5-996B-4545-89CE-C4B7DAD20D2F}" srcOrd="3" destOrd="0" presId="urn:microsoft.com/office/officeart/2018/2/layout/IconVerticalSolidList"/>
    <dgm:cxn modelId="{A3D9B14C-08A4-4C88-8996-9FBADE4E4CF4}" type="presParOf" srcId="{D900957E-06D9-4E8C-BAEF-44C8B09B762F}" destId="{3FA1D1FA-25CD-4EB0-90A9-EE44504F7C8C}" srcOrd="1" destOrd="0" presId="urn:microsoft.com/office/officeart/2018/2/layout/IconVerticalSolidList"/>
    <dgm:cxn modelId="{145D7489-069C-49D7-8896-5394F55CFC02}" type="presParOf" srcId="{D900957E-06D9-4E8C-BAEF-44C8B09B762F}" destId="{A2D48123-AC09-4550-8952-934597142B08}" srcOrd="2" destOrd="0" presId="urn:microsoft.com/office/officeart/2018/2/layout/IconVerticalSolidList"/>
    <dgm:cxn modelId="{2113CB9F-3360-478B-B003-5D05932C8DB8}" type="presParOf" srcId="{A2D48123-AC09-4550-8952-934597142B08}" destId="{86FFE644-1681-46E3-BB15-7508C6ED3897}" srcOrd="0" destOrd="0" presId="urn:microsoft.com/office/officeart/2018/2/layout/IconVerticalSolidList"/>
    <dgm:cxn modelId="{012C5507-185F-4165-8895-BFD1B2E04537}" type="presParOf" srcId="{A2D48123-AC09-4550-8952-934597142B08}" destId="{4237DA9D-FF2D-4F21-A429-C01B8D8DAFA5}" srcOrd="1" destOrd="0" presId="urn:microsoft.com/office/officeart/2018/2/layout/IconVerticalSolidList"/>
    <dgm:cxn modelId="{B4DA8299-903C-4BCE-9048-8957FA9329AD}" type="presParOf" srcId="{A2D48123-AC09-4550-8952-934597142B08}" destId="{0400BC1C-400D-4406-B543-7467FF5763E7}" srcOrd="2" destOrd="0" presId="urn:microsoft.com/office/officeart/2018/2/layout/IconVerticalSolidList"/>
    <dgm:cxn modelId="{1D86D3CE-DA81-43EA-AA6B-E380A46C99F2}" type="presParOf" srcId="{A2D48123-AC09-4550-8952-934597142B08}" destId="{D2413F7F-76E3-4792-B552-F1F70E1C5BA2}" srcOrd="3" destOrd="0" presId="urn:microsoft.com/office/officeart/2018/2/layout/IconVerticalSolidList"/>
    <dgm:cxn modelId="{6020859C-DAD2-4AD2-8D28-913C6ADF39A1}" type="presParOf" srcId="{D900957E-06D9-4E8C-BAEF-44C8B09B762F}" destId="{E3E8B4A9-BEA1-493E-A38B-6164FCE127EA}" srcOrd="3" destOrd="0" presId="urn:microsoft.com/office/officeart/2018/2/layout/IconVerticalSolidList"/>
    <dgm:cxn modelId="{5F703749-AD94-47D0-ADA9-229A1D2A966C}" type="presParOf" srcId="{D900957E-06D9-4E8C-BAEF-44C8B09B762F}" destId="{28CC53E5-22FE-479E-BFB8-424CCA563E64}" srcOrd="4" destOrd="0" presId="urn:microsoft.com/office/officeart/2018/2/layout/IconVerticalSolidList"/>
    <dgm:cxn modelId="{967D15CD-43F1-438D-84DB-DC3FAD7BF7DB}" type="presParOf" srcId="{28CC53E5-22FE-479E-BFB8-424CCA563E64}" destId="{D25112C1-2CE5-45A3-BE26-DDCC1B5AB530}" srcOrd="0" destOrd="0" presId="urn:microsoft.com/office/officeart/2018/2/layout/IconVerticalSolidList"/>
    <dgm:cxn modelId="{0D29EC0B-5F96-4990-8E37-E015ECEC6CF2}" type="presParOf" srcId="{28CC53E5-22FE-479E-BFB8-424CCA563E64}" destId="{935C6549-0B11-4147-B64F-6CD93CC19753}" srcOrd="1" destOrd="0" presId="urn:microsoft.com/office/officeart/2018/2/layout/IconVerticalSolidList"/>
    <dgm:cxn modelId="{0A4C0EB8-5CDF-4099-A0FE-3DD0F570F409}" type="presParOf" srcId="{28CC53E5-22FE-479E-BFB8-424CCA563E64}" destId="{48D93D1B-C21F-4487-A235-B2E1624ADA7C}" srcOrd="2" destOrd="0" presId="urn:microsoft.com/office/officeart/2018/2/layout/IconVerticalSolidList"/>
    <dgm:cxn modelId="{943029CF-A5EE-440A-84B5-91579370584C}" type="presParOf" srcId="{28CC53E5-22FE-479E-BFB8-424CCA563E64}" destId="{B0E1CA8E-D969-48FE-BE82-11AF45F18D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CD54E6-3F4E-41FD-A9FF-AE8D7A889CB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23C8BA8-B82E-439F-8BE2-2390F2DCFCDD}">
      <dgm:prSet/>
      <dgm:spPr/>
      <dgm:t>
        <a:bodyPr/>
        <a:lstStyle/>
        <a:p>
          <a:pPr>
            <a:lnSpc>
              <a:spcPct val="100000"/>
            </a:lnSpc>
          </a:pPr>
          <a:r>
            <a:rPr lang="en-US" dirty="0"/>
            <a:t>Family of 3 walk into New Bedford Health Dept. </a:t>
          </a:r>
        </a:p>
      </dgm:t>
    </dgm:pt>
    <dgm:pt modelId="{07C22B73-67DB-4EB2-B369-AB5FF7936E8E}" type="parTrans" cxnId="{05E90C60-D8DA-4804-81A7-4A3169ADFD3B}">
      <dgm:prSet/>
      <dgm:spPr/>
      <dgm:t>
        <a:bodyPr/>
        <a:lstStyle/>
        <a:p>
          <a:endParaRPr lang="en-US"/>
        </a:p>
      </dgm:t>
    </dgm:pt>
    <dgm:pt modelId="{558D2F2A-4A45-43E1-9492-0677528BFAE0}" type="sibTrans" cxnId="{05E90C60-D8DA-4804-81A7-4A3169ADFD3B}">
      <dgm:prSet/>
      <dgm:spPr/>
      <dgm:t>
        <a:bodyPr/>
        <a:lstStyle/>
        <a:p>
          <a:endParaRPr lang="en-US"/>
        </a:p>
      </dgm:t>
    </dgm:pt>
    <dgm:pt modelId="{3EEEDC06-6491-45EF-809F-24C6BD95A306}">
      <dgm:prSet/>
      <dgm:spPr/>
      <dgm:t>
        <a:bodyPr/>
        <a:lstStyle/>
        <a:p>
          <a:pPr>
            <a:lnSpc>
              <a:spcPct val="100000"/>
            </a:lnSpc>
          </a:pPr>
          <a:r>
            <a:rPr lang="en-US" dirty="0"/>
            <a:t>Rapid Flu test negative -all 3-test positive for Measles's </a:t>
          </a:r>
        </a:p>
      </dgm:t>
    </dgm:pt>
    <dgm:pt modelId="{6F18EE23-635E-40E2-9755-4BB8B2477EC6}" type="parTrans" cxnId="{010BD943-8B6B-429B-8E47-2CD987D7DAA4}">
      <dgm:prSet/>
      <dgm:spPr/>
      <dgm:t>
        <a:bodyPr/>
        <a:lstStyle/>
        <a:p>
          <a:endParaRPr lang="en-US"/>
        </a:p>
      </dgm:t>
    </dgm:pt>
    <dgm:pt modelId="{5BFE02E0-C017-4DE8-9FC0-9C85B3DBFFAD}" type="sibTrans" cxnId="{010BD943-8B6B-429B-8E47-2CD987D7DAA4}">
      <dgm:prSet/>
      <dgm:spPr/>
      <dgm:t>
        <a:bodyPr/>
        <a:lstStyle/>
        <a:p>
          <a:endParaRPr lang="en-US"/>
        </a:p>
      </dgm:t>
    </dgm:pt>
    <dgm:pt modelId="{4A9169D8-55B4-4DEA-A362-5EDB9E243016}">
      <dgm:prSet/>
      <dgm:spPr/>
      <dgm:t>
        <a:bodyPr/>
        <a:lstStyle/>
        <a:p>
          <a:pPr>
            <a:lnSpc>
              <a:spcPct val="100000"/>
            </a:lnSpc>
          </a:pPr>
          <a:r>
            <a:rPr lang="en-US" dirty="0"/>
            <a:t>2 private physicians in New Bedford report seeing suspected cases, sent to Hospital for further evaluation  </a:t>
          </a:r>
        </a:p>
      </dgm:t>
    </dgm:pt>
    <dgm:pt modelId="{B6D9C4AD-13AE-44B4-94B2-8B3EC33BA0E7}" type="parTrans" cxnId="{25145AA9-7007-4807-885C-988B436BD983}">
      <dgm:prSet/>
      <dgm:spPr/>
      <dgm:t>
        <a:bodyPr/>
        <a:lstStyle/>
        <a:p>
          <a:endParaRPr lang="en-US"/>
        </a:p>
      </dgm:t>
    </dgm:pt>
    <dgm:pt modelId="{71A739E6-60EA-4308-AAB2-2C112D7BED68}" type="sibTrans" cxnId="{25145AA9-7007-4807-885C-988B436BD983}">
      <dgm:prSet/>
      <dgm:spPr/>
      <dgm:t>
        <a:bodyPr/>
        <a:lstStyle/>
        <a:p>
          <a:endParaRPr lang="en-US"/>
        </a:p>
      </dgm:t>
    </dgm:pt>
    <dgm:pt modelId="{1640DB0E-E4DB-42F4-9EDF-A53A2B2E3294}">
      <dgm:prSet/>
      <dgm:spPr/>
      <dgm:t>
        <a:bodyPr/>
        <a:lstStyle/>
        <a:p>
          <a:pPr>
            <a:lnSpc>
              <a:spcPct val="100000"/>
            </a:lnSpc>
          </a:pPr>
          <a:r>
            <a:rPr lang="en-US" dirty="0"/>
            <a:t>2 children at Elementary School diagnosed with Measles's. </a:t>
          </a:r>
        </a:p>
      </dgm:t>
    </dgm:pt>
    <dgm:pt modelId="{8EB7C2F2-E898-4080-99FB-504DBE2EF6DB}" type="parTrans" cxnId="{F9E5503A-328D-44DE-911F-1085F656E5B8}">
      <dgm:prSet/>
      <dgm:spPr/>
      <dgm:t>
        <a:bodyPr/>
        <a:lstStyle/>
        <a:p>
          <a:endParaRPr lang="en-US"/>
        </a:p>
      </dgm:t>
    </dgm:pt>
    <dgm:pt modelId="{17E40BBA-CB11-448A-B6C2-DE1339D7721A}" type="sibTrans" cxnId="{F9E5503A-328D-44DE-911F-1085F656E5B8}">
      <dgm:prSet/>
      <dgm:spPr/>
      <dgm:t>
        <a:bodyPr/>
        <a:lstStyle/>
        <a:p>
          <a:endParaRPr lang="en-US"/>
        </a:p>
      </dgm:t>
    </dgm:pt>
    <dgm:pt modelId="{35AB659D-B6F1-447C-9348-50E1D45E9925}">
      <dgm:prSet/>
      <dgm:spPr/>
      <dgm:t>
        <a:bodyPr/>
        <a:lstStyle/>
        <a:p>
          <a:pPr>
            <a:lnSpc>
              <a:spcPct val="100000"/>
            </a:lnSpc>
          </a:pPr>
          <a:r>
            <a:rPr lang="en-US" dirty="0"/>
            <a:t>Both admitted to Baptist South Coast Medical Center with complications </a:t>
          </a:r>
        </a:p>
      </dgm:t>
    </dgm:pt>
    <dgm:pt modelId="{623DDF91-6D9E-4137-851B-0D925BE81D99}" type="parTrans" cxnId="{FEA224FD-1039-46DA-A1B3-905416C607BC}">
      <dgm:prSet/>
      <dgm:spPr/>
      <dgm:t>
        <a:bodyPr/>
        <a:lstStyle/>
        <a:p>
          <a:endParaRPr lang="en-US"/>
        </a:p>
      </dgm:t>
    </dgm:pt>
    <dgm:pt modelId="{A5DDAA79-570A-464D-B225-339F1F90C63C}" type="sibTrans" cxnId="{FEA224FD-1039-46DA-A1B3-905416C607BC}">
      <dgm:prSet/>
      <dgm:spPr/>
      <dgm:t>
        <a:bodyPr/>
        <a:lstStyle/>
        <a:p>
          <a:endParaRPr lang="en-US"/>
        </a:p>
      </dgm:t>
    </dgm:pt>
    <dgm:pt modelId="{CF54CE1F-7628-40F0-B824-A8452469125C}" type="pres">
      <dgm:prSet presAssocID="{A9CD54E6-3F4E-41FD-A9FF-AE8D7A889CB4}" presName="root" presStyleCnt="0">
        <dgm:presLayoutVars>
          <dgm:dir/>
          <dgm:resizeHandles val="exact"/>
        </dgm:presLayoutVars>
      </dgm:prSet>
      <dgm:spPr/>
    </dgm:pt>
    <dgm:pt modelId="{A68013E5-0E8B-44E9-927E-C3F59113BDD9}" type="pres">
      <dgm:prSet presAssocID="{023C8BA8-B82E-439F-8BE2-2390F2DCFCDD}" presName="compNode" presStyleCnt="0"/>
      <dgm:spPr/>
    </dgm:pt>
    <dgm:pt modelId="{FCEFE8F0-E449-4B63-B164-80AC55C7E31C}" type="pres">
      <dgm:prSet presAssocID="{023C8BA8-B82E-439F-8BE2-2390F2DCFCDD}" presName="bgRect" presStyleLbl="bgShp" presStyleIdx="0" presStyleCnt="5"/>
      <dgm:spPr/>
    </dgm:pt>
    <dgm:pt modelId="{31CF8AE5-2F27-41AF-A825-F0F84CEA2FDD}" type="pres">
      <dgm:prSet presAssocID="{023C8BA8-B82E-439F-8BE2-2390F2DCFCD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F7DD398B-8795-4556-98B8-FB5D35A5AEEE}" type="pres">
      <dgm:prSet presAssocID="{023C8BA8-B82E-439F-8BE2-2390F2DCFCDD}" presName="spaceRect" presStyleCnt="0"/>
      <dgm:spPr/>
    </dgm:pt>
    <dgm:pt modelId="{E9C49FA4-19C0-4C38-9808-F4C27024EF54}" type="pres">
      <dgm:prSet presAssocID="{023C8BA8-B82E-439F-8BE2-2390F2DCFCDD}" presName="parTx" presStyleLbl="revTx" presStyleIdx="0" presStyleCnt="5">
        <dgm:presLayoutVars>
          <dgm:chMax val="0"/>
          <dgm:chPref val="0"/>
        </dgm:presLayoutVars>
      </dgm:prSet>
      <dgm:spPr/>
    </dgm:pt>
    <dgm:pt modelId="{DAD1E60F-3EC0-4186-B6C4-7D78A832F5E8}" type="pres">
      <dgm:prSet presAssocID="{558D2F2A-4A45-43E1-9492-0677528BFAE0}" presName="sibTrans" presStyleCnt="0"/>
      <dgm:spPr/>
    </dgm:pt>
    <dgm:pt modelId="{F23D43E5-7770-49F9-B38C-0AC4369C9A76}" type="pres">
      <dgm:prSet presAssocID="{3EEEDC06-6491-45EF-809F-24C6BD95A306}" presName="compNode" presStyleCnt="0"/>
      <dgm:spPr/>
    </dgm:pt>
    <dgm:pt modelId="{7D8749F4-371B-4089-8CDC-187296403F3D}" type="pres">
      <dgm:prSet presAssocID="{3EEEDC06-6491-45EF-809F-24C6BD95A306}" presName="bgRect" presStyleLbl="bgShp" presStyleIdx="1" presStyleCnt="5"/>
      <dgm:spPr/>
    </dgm:pt>
    <dgm:pt modelId="{0B51C65F-17CF-46AF-9307-3C6AFF89C2E5}" type="pres">
      <dgm:prSet presAssocID="{3EEEDC06-6491-45EF-809F-24C6BD95A3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80B2ECBE-D786-4405-9010-B19792509639}" type="pres">
      <dgm:prSet presAssocID="{3EEEDC06-6491-45EF-809F-24C6BD95A306}" presName="spaceRect" presStyleCnt="0"/>
      <dgm:spPr/>
    </dgm:pt>
    <dgm:pt modelId="{BB0C61C7-25CE-4B7D-9D93-949C4BC4A20B}" type="pres">
      <dgm:prSet presAssocID="{3EEEDC06-6491-45EF-809F-24C6BD95A306}" presName="parTx" presStyleLbl="revTx" presStyleIdx="1" presStyleCnt="5">
        <dgm:presLayoutVars>
          <dgm:chMax val="0"/>
          <dgm:chPref val="0"/>
        </dgm:presLayoutVars>
      </dgm:prSet>
      <dgm:spPr/>
    </dgm:pt>
    <dgm:pt modelId="{54BCD650-5829-400A-A938-99746BC052A2}" type="pres">
      <dgm:prSet presAssocID="{5BFE02E0-C017-4DE8-9FC0-9C85B3DBFFAD}" presName="sibTrans" presStyleCnt="0"/>
      <dgm:spPr/>
    </dgm:pt>
    <dgm:pt modelId="{A3145743-6BD8-4154-BC41-9023685D61B0}" type="pres">
      <dgm:prSet presAssocID="{4A9169D8-55B4-4DEA-A362-5EDB9E243016}" presName="compNode" presStyleCnt="0"/>
      <dgm:spPr/>
    </dgm:pt>
    <dgm:pt modelId="{E937E6E7-4756-486F-9E84-4D28FCD55FCF}" type="pres">
      <dgm:prSet presAssocID="{4A9169D8-55B4-4DEA-A362-5EDB9E243016}" presName="bgRect" presStyleLbl="bgShp" presStyleIdx="2" presStyleCnt="5"/>
      <dgm:spPr/>
    </dgm:pt>
    <dgm:pt modelId="{9DD3CE3E-5F81-4C16-A1F5-8861FB530060}" type="pres">
      <dgm:prSet presAssocID="{4A9169D8-55B4-4DEA-A362-5EDB9E24301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073B733B-CD0F-4FB5-8728-0C641550EDE7}" type="pres">
      <dgm:prSet presAssocID="{4A9169D8-55B4-4DEA-A362-5EDB9E243016}" presName="spaceRect" presStyleCnt="0"/>
      <dgm:spPr/>
    </dgm:pt>
    <dgm:pt modelId="{521E6B23-E687-467E-B28B-D088566316E8}" type="pres">
      <dgm:prSet presAssocID="{4A9169D8-55B4-4DEA-A362-5EDB9E243016}" presName="parTx" presStyleLbl="revTx" presStyleIdx="2" presStyleCnt="5">
        <dgm:presLayoutVars>
          <dgm:chMax val="0"/>
          <dgm:chPref val="0"/>
        </dgm:presLayoutVars>
      </dgm:prSet>
      <dgm:spPr/>
    </dgm:pt>
    <dgm:pt modelId="{8C122A24-0C34-4FB9-8F11-2B1B43450400}" type="pres">
      <dgm:prSet presAssocID="{71A739E6-60EA-4308-AAB2-2C112D7BED68}" presName="sibTrans" presStyleCnt="0"/>
      <dgm:spPr/>
    </dgm:pt>
    <dgm:pt modelId="{3A2E2CAF-2E91-41F5-B857-5F6E8147501B}" type="pres">
      <dgm:prSet presAssocID="{1640DB0E-E4DB-42F4-9EDF-A53A2B2E3294}" presName="compNode" presStyleCnt="0"/>
      <dgm:spPr/>
    </dgm:pt>
    <dgm:pt modelId="{ECC8356B-E6EF-4829-B0D2-5E8841530723}" type="pres">
      <dgm:prSet presAssocID="{1640DB0E-E4DB-42F4-9EDF-A53A2B2E3294}" presName="bgRect" presStyleLbl="bgShp" presStyleIdx="3" presStyleCnt="5"/>
      <dgm:spPr/>
    </dgm:pt>
    <dgm:pt modelId="{499470F0-61CE-4733-98AD-8BDB638B5A7A}" type="pres">
      <dgm:prSet presAssocID="{1640DB0E-E4DB-42F4-9EDF-A53A2B2E329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ildren"/>
        </a:ext>
      </dgm:extLst>
    </dgm:pt>
    <dgm:pt modelId="{8D9A7E90-A841-43CA-9695-2E8FA9FA6075}" type="pres">
      <dgm:prSet presAssocID="{1640DB0E-E4DB-42F4-9EDF-A53A2B2E3294}" presName="spaceRect" presStyleCnt="0"/>
      <dgm:spPr/>
    </dgm:pt>
    <dgm:pt modelId="{EDD16AB0-66CB-4E7E-B6D1-30F698679E98}" type="pres">
      <dgm:prSet presAssocID="{1640DB0E-E4DB-42F4-9EDF-A53A2B2E3294}" presName="parTx" presStyleLbl="revTx" presStyleIdx="3" presStyleCnt="5">
        <dgm:presLayoutVars>
          <dgm:chMax val="0"/>
          <dgm:chPref val="0"/>
        </dgm:presLayoutVars>
      </dgm:prSet>
      <dgm:spPr/>
    </dgm:pt>
    <dgm:pt modelId="{EC6032B7-A070-4242-B16E-112120B56000}" type="pres">
      <dgm:prSet presAssocID="{17E40BBA-CB11-448A-B6C2-DE1339D7721A}" presName="sibTrans" presStyleCnt="0"/>
      <dgm:spPr/>
    </dgm:pt>
    <dgm:pt modelId="{738CF546-E6BE-4AE0-B70B-9D78BEAF198D}" type="pres">
      <dgm:prSet presAssocID="{35AB659D-B6F1-447C-9348-50E1D45E9925}" presName="compNode" presStyleCnt="0"/>
      <dgm:spPr/>
    </dgm:pt>
    <dgm:pt modelId="{F5C56398-0AAF-4BA0-831D-0F886C4FDDD2}" type="pres">
      <dgm:prSet presAssocID="{35AB659D-B6F1-447C-9348-50E1D45E9925}" presName="bgRect" presStyleLbl="bgShp" presStyleIdx="4" presStyleCnt="5"/>
      <dgm:spPr/>
    </dgm:pt>
    <dgm:pt modelId="{E33DEC6D-9139-43BB-91D8-7651295039D0}" type="pres">
      <dgm:prSet presAssocID="{35AB659D-B6F1-447C-9348-50E1D45E992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5456F5AF-F360-4F97-BF64-9BD2DC6B9F6A}" type="pres">
      <dgm:prSet presAssocID="{35AB659D-B6F1-447C-9348-50E1D45E9925}" presName="spaceRect" presStyleCnt="0"/>
      <dgm:spPr/>
    </dgm:pt>
    <dgm:pt modelId="{30FDAE88-9EF7-48DC-B8B6-F579A9A0D129}" type="pres">
      <dgm:prSet presAssocID="{35AB659D-B6F1-447C-9348-50E1D45E9925}" presName="parTx" presStyleLbl="revTx" presStyleIdx="4" presStyleCnt="5">
        <dgm:presLayoutVars>
          <dgm:chMax val="0"/>
          <dgm:chPref val="0"/>
        </dgm:presLayoutVars>
      </dgm:prSet>
      <dgm:spPr/>
    </dgm:pt>
  </dgm:ptLst>
  <dgm:cxnLst>
    <dgm:cxn modelId="{F9E5503A-328D-44DE-911F-1085F656E5B8}" srcId="{A9CD54E6-3F4E-41FD-A9FF-AE8D7A889CB4}" destId="{1640DB0E-E4DB-42F4-9EDF-A53A2B2E3294}" srcOrd="3" destOrd="0" parTransId="{8EB7C2F2-E898-4080-99FB-504DBE2EF6DB}" sibTransId="{17E40BBA-CB11-448A-B6C2-DE1339D7721A}"/>
    <dgm:cxn modelId="{F5AAD040-C7A0-4325-A888-7EF71C648722}" type="presOf" srcId="{A9CD54E6-3F4E-41FD-A9FF-AE8D7A889CB4}" destId="{CF54CE1F-7628-40F0-B824-A8452469125C}" srcOrd="0" destOrd="0" presId="urn:microsoft.com/office/officeart/2018/2/layout/IconVerticalSolidList"/>
    <dgm:cxn modelId="{B1D1A45D-F5CF-47AF-A0F2-43D905DC487F}" type="presOf" srcId="{023C8BA8-B82E-439F-8BE2-2390F2DCFCDD}" destId="{E9C49FA4-19C0-4C38-9808-F4C27024EF54}" srcOrd="0" destOrd="0" presId="urn:microsoft.com/office/officeart/2018/2/layout/IconVerticalSolidList"/>
    <dgm:cxn modelId="{05E90C60-D8DA-4804-81A7-4A3169ADFD3B}" srcId="{A9CD54E6-3F4E-41FD-A9FF-AE8D7A889CB4}" destId="{023C8BA8-B82E-439F-8BE2-2390F2DCFCDD}" srcOrd="0" destOrd="0" parTransId="{07C22B73-67DB-4EB2-B369-AB5FF7936E8E}" sibTransId="{558D2F2A-4A45-43E1-9492-0677528BFAE0}"/>
    <dgm:cxn modelId="{010BD943-8B6B-429B-8E47-2CD987D7DAA4}" srcId="{A9CD54E6-3F4E-41FD-A9FF-AE8D7A889CB4}" destId="{3EEEDC06-6491-45EF-809F-24C6BD95A306}" srcOrd="1" destOrd="0" parTransId="{6F18EE23-635E-40E2-9755-4BB8B2477EC6}" sibTransId="{5BFE02E0-C017-4DE8-9FC0-9C85B3DBFFAD}"/>
    <dgm:cxn modelId="{11D1E57A-594B-4EEA-9BFA-90844BF95C01}" type="presOf" srcId="{35AB659D-B6F1-447C-9348-50E1D45E9925}" destId="{30FDAE88-9EF7-48DC-B8B6-F579A9A0D129}" srcOrd="0" destOrd="0" presId="urn:microsoft.com/office/officeart/2018/2/layout/IconVerticalSolidList"/>
    <dgm:cxn modelId="{F6A38B7B-742B-478B-870F-8EBD63A055B3}" type="presOf" srcId="{3EEEDC06-6491-45EF-809F-24C6BD95A306}" destId="{BB0C61C7-25CE-4B7D-9D93-949C4BC4A20B}" srcOrd="0" destOrd="0" presId="urn:microsoft.com/office/officeart/2018/2/layout/IconVerticalSolidList"/>
    <dgm:cxn modelId="{3ADD13A8-E527-4408-B216-E2AAE012778E}" type="presOf" srcId="{1640DB0E-E4DB-42F4-9EDF-A53A2B2E3294}" destId="{EDD16AB0-66CB-4E7E-B6D1-30F698679E98}" srcOrd="0" destOrd="0" presId="urn:microsoft.com/office/officeart/2018/2/layout/IconVerticalSolidList"/>
    <dgm:cxn modelId="{25145AA9-7007-4807-885C-988B436BD983}" srcId="{A9CD54E6-3F4E-41FD-A9FF-AE8D7A889CB4}" destId="{4A9169D8-55B4-4DEA-A362-5EDB9E243016}" srcOrd="2" destOrd="0" parTransId="{B6D9C4AD-13AE-44B4-94B2-8B3EC33BA0E7}" sibTransId="{71A739E6-60EA-4308-AAB2-2C112D7BED68}"/>
    <dgm:cxn modelId="{86AB73B1-7574-4562-98D4-E7E4AEA7107B}" type="presOf" srcId="{4A9169D8-55B4-4DEA-A362-5EDB9E243016}" destId="{521E6B23-E687-467E-B28B-D088566316E8}" srcOrd="0" destOrd="0" presId="urn:microsoft.com/office/officeart/2018/2/layout/IconVerticalSolidList"/>
    <dgm:cxn modelId="{FEA224FD-1039-46DA-A1B3-905416C607BC}" srcId="{A9CD54E6-3F4E-41FD-A9FF-AE8D7A889CB4}" destId="{35AB659D-B6F1-447C-9348-50E1D45E9925}" srcOrd="4" destOrd="0" parTransId="{623DDF91-6D9E-4137-851B-0D925BE81D99}" sibTransId="{A5DDAA79-570A-464D-B225-339F1F90C63C}"/>
    <dgm:cxn modelId="{2C6986C3-3095-4888-ACC0-7F94EBFDA589}" type="presParOf" srcId="{CF54CE1F-7628-40F0-B824-A8452469125C}" destId="{A68013E5-0E8B-44E9-927E-C3F59113BDD9}" srcOrd="0" destOrd="0" presId="urn:microsoft.com/office/officeart/2018/2/layout/IconVerticalSolidList"/>
    <dgm:cxn modelId="{CBBB6AB3-BED0-41EE-A9A5-E78DBEBD0BDC}" type="presParOf" srcId="{A68013E5-0E8B-44E9-927E-C3F59113BDD9}" destId="{FCEFE8F0-E449-4B63-B164-80AC55C7E31C}" srcOrd="0" destOrd="0" presId="urn:microsoft.com/office/officeart/2018/2/layout/IconVerticalSolidList"/>
    <dgm:cxn modelId="{A9988B5D-2E40-4119-8F06-2B4599B7E9E3}" type="presParOf" srcId="{A68013E5-0E8B-44E9-927E-C3F59113BDD9}" destId="{31CF8AE5-2F27-41AF-A825-F0F84CEA2FDD}" srcOrd="1" destOrd="0" presId="urn:microsoft.com/office/officeart/2018/2/layout/IconVerticalSolidList"/>
    <dgm:cxn modelId="{88CD23BD-57D4-4123-9BE9-534F8F4C2295}" type="presParOf" srcId="{A68013E5-0E8B-44E9-927E-C3F59113BDD9}" destId="{F7DD398B-8795-4556-98B8-FB5D35A5AEEE}" srcOrd="2" destOrd="0" presId="urn:microsoft.com/office/officeart/2018/2/layout/IconVerticalSolidList"/>
    <dgm:cxn modelId="{0F190547-0BD0-4F1A-9EBB-C179183F6972}" type="presParOf" srcId="{A68013E5-0E8B-44E9-927E-C3F59113BDD9}" destId="{E9C49FA4-19C0-4C38-9808-F4C27024EF54}" srcOrd="3" destOrd="0" presId="urn:microsoft.com/office/officeart/2018/2/layout/IconVerticalSolidList"/>
    <dgm:cxn modelId="{9A81ECB2-E0AD-4780-88A2-318D096634BD}" type="presParOf" srcId="{CF54CE1F-7628-40F0-B824-A8452469125C}" destId="{DAD1E60F-3EC0-4186-B6C4-7D78A832F5E8}" srcOrd="1" destOrd="0" presId="urn:microsoft.com/office/officeart/2018/2/layout/IconVerticalSolidList"/>
    <dgm:cxn modelId="{7A9CAFB5-D53D-4FC4-9E21-966721EB5E0B}" type="presParOf" srcId="{CF54CE1F-7628-40F0-B824-A8452469125C}" destId="{F23D43E5-7770-49F9-B38C-0AC4369C9A76}" srcOrd="2" destOrd="0" presId="urn:microsoft.com/office/officeart/2018/2/layout/IconVerticalSolidList"/>
    <dgm:cxn modelId="{4057F539-981C-404C-9D18-7D762B0C809E}" type="presParOf" srcId="{F23D43E5-7770-49F9-B38C-0AC4369C9A76}" destId="{7D8749F4-371B-4089-8CDC-187296403F3D}" srcOrd="0" destOrd="0" presId="urn:microsoft.com/office/officeart/2018/2/layout/IconVerticalSolidList"/>
    <dgm:cxn modelId="{F3D36BF8-4FBB-40C1-86D9-3C613C784DF1}" type="presParOf" srcId="{F23D43E5-7770-49F9-B38C-0AC4369C9A76}" destId="{0B51C65F-17CF-46AF-9307-3C6AFF89C2E5}" srcOrd="1" destOrd="0" presId="urn:microsoft.com/office/officeart/2018/2/layout/IconVerticalSolidList"/>
    <dgm:cxn modelId="{413C4CAE-7ADD-43A3-9187-8D5C6BC2ECAC}" type="presParOf" srcId="{F23D43E5-7770-49F9-B38C-0AC4369C9A76}" destId="{80B2ECBE-D786-4405-9010-B19792509639}" srcOrd="2" destOrd="0" presId="urn:microsoft.com/office/officeart/2018/2/layout/IconVerticalSolidList"/>
    <dgm:cxn modelId="{46134C1E-541D-4D42-B0E7-70EFEC167903}" type="presParOf" srcId="{F23D43E5-7770-49F9-B38C-0AC4369C9A76}" destId="{BB0C61C7-25CE-4B7D-9D93-949C4BC4A20B}" srcOrd="3" destOrd="0" presId="urn:microsoft.com/office/officeart/2018/2/layout/IconVerticalSolidList"/>
    <dgm:cxn modelId="{016BABE8-F252-4D18-B7B1-EB49C50A2E16}" type="presParOf" srcId="{CF54CE1F-7628-40F0-B824-A8452469125C}" destId="{54BCD650-5829-400A-A938-99746BC052A2}" srcOrd="3" destOrd="0" presId="urn:microsoft.com/office/officeart/2018/2/layout/IconVerticalSolidList"/>
    <dgm:cxn modelId="{22CC60F4-003D-412E-B5B7-9B18F81CA8FC}" type="presParOf" srcId="{CF54CE1F-7628-40F0-B824-A8452469125C}" destId="{A3145743-6BD8-4154-BC41-9023685D61B0}" srcOrd="4" destOrd="0" presId="urn:microsoft.com/office/officeart/2018/2/layout/IconVerticalSolidList"/>
    <dgm:cxn modelId="{BEFC7E2F-6DBC-470A-A728-369FAFCFB874}" type="presParOf" srcId="{A3145743-6BD8-4154-BC41-9023685D61B0}" destId="{E937E6E7-4756-486F-9E84-4D28FCD55FCF}" srcOrd="0" destOrd="0" presId="urn:microsoft.com/office/officeart/2018/2/layout/IconVerticalSolidList"/>
    <dgm:cxn modelId="{00B670D6-C2FE-479D-82BA-1B6E3249A19D}" type="presParOf" srcId="{A3145743-6BD8-4154-BC41-9023685D61B0}" destId="{9DD3CE3E-5F81-4C16-A1F5-8861FB530060}" srcOrd="1" destOrd="0" presId="urn:microsoft.com/office/officeart/2018/2/layout/IconVerticalSolidList"/>
    <dgm:cxn modelId="{DE720A95-4909-4BEC-AD97-4FC740613ED1}" type="presParOf" srcId="{A3145743-6BD8-4154-BC41-9023685D61B0}" destId="{073B733B-CD0F-4FB5-8728-0C641550EDE7}" srcOrd="2" destOrd="0" presId="urn:microsoft.com/office/officeart/2018/2/layout/IconVerticalSolidList"/>
    <dgm:cxn modelId="{440E69C3-A96B-4179-931D-C3B1A57B5C46}" type="presParOf" srcId="{A3145743-6BD8-4154-BC41-9023685D61B0}" destId="{521E6B23-E687-467E-B28B-D088566316E8}" srcOrd="3" destOrd="0" presId="urn:microsoft.com/office/officeart/2018/2/layout/IconVerticalSolidList"/>
    <dgm:cxn modelId="{6211A57D-A438-4B8E-8E1D-0E5E8088CF67}" type="presParOf" srcId="{CF54CE1F-7628-40F0-B824-A8452469125C}" destId="{8C122A24-0C34-4FB9-8F11-2B1B43450400}" srcOrd="5" destOrd="0" presId="urn:microsoft.com/office/officeart/2018/2/layout/IconVerticalSolidList"/>
    <dgm:cxn modelId="{85188F63-EEB3-47DA-B913-817B24F48AD7}" type="presParOf" srcId="{CF54CE1F-7628-40F0-B824-A8452469125C}" destId="{3A2E2CAF-2E91-41F5-B857-5F6E8147501B}" srcOrd="6" destOrd="0" presId="urn:microsoft.com/office/officeart/2018/2/layout/IconVerticalSolidList"/>
    <dgm:cxn modelId="{88E2436B-7D84-4048-A57A-B1715FA2E3F7}" type="presParOf" srcId="{3A2E2CAF-2E91-41F5-B857-5F6E8147501B}" destId="{ECC8356B-E6EF-4829-B0D2-5E8841530723}" srcOrd="0" destOrd="0" presId="urn:microsoft.com/office/officeart/2018/2/layout/IconVerticalSolidList"/>
    <dgm:cxn modelId="{16A3E6B1-B1F0-4262-8F81-4F3A1DF08ECD}" type="presParOf" srcId="{3A2E2CAF-2E91-41F5-B857-5F6E8147501B}" destId="{499470F0-61CE-4733-98AD-8BDB638B5A7A}" srcOrd="1" destOrd="0" presId="urn:microsoft.com/office/officeart/2018/2/layout/IconVerticalSolidList"/>
    <dgm:cxn modelId="{59DE8185-D08F-4598-ADDE-05909F90E818}" type="presParOf" srcId="{3A2E2CAF-2E91-41F5-B857-5F6E8147501B}" destId="{8D9A7E90-A841-43CA-9695-2E8FA9FA6075}" srcOrd="2" destOrd="0" presId="urn:microsoft.com/office/officeart/2018/2/layout/IconVerticalSolidList"/>
    <dgm:cxn modelId="{D174B5C8-518E-4158-BA6A-67040B60725A}" type="presParOf" srcId="{3A2E2CAF-2E91-41F5-B857-5F6E8147501B}" destId="{EDD16AB0-66CB-4E7E-B6D1-30F698679E98}" srcOrd="3" destOrd="0" presId="urn:microsoft.com/office/officeart/2018/2/layout/IconVerticalSolidList"/>
    <dgm:cxn modelId="{45B41E93-0D7C-4C94-A0DC-B719D50FF572}" type="presParOf" srcId="{CF54CE1F-7628-40F0-B824-A8452469125C}" destId="{EC6032B7-A070-4242-B16E-112120B56000}" srcOrd="7" destOrd="0" presId="urn:microsoft.com/office/officeart/2018/2/layout/IconVerticalSolidList"/>
    <dgm:cxn modelId="{39C10B37-6B18-4B8F-A406-8B9DCB79EC46}" type="presParOf" srcId="{CF54CE1F-7628-40F0-B824-A8452469125C}" destId="{738CF546-E6BE-4AE0-B70B-9D78BEAF198D}" srcOrd="8" destOrd="0" presId="urn:microsoft.com/office/officeart/2018/2/layout/IconVerticalSolidList"/>
    <dgm:cxn modelId="{BEBDA4CD-3AF8-42DF-B575-F7EC03DFFD2A}" type="presParOf" srcId="{738CF546-E6BE-4AE0-B70B-9D78BEAF198D}" destId="{F5C56398-0AAF-4BA0-831D-0F886C4FDDD2}" srcOrd="0" destOrd="0" presId="urn:microsoft.com/office/officeart/2018/2/layout/IconVerticalSolidList"/>
    <dgm:cxn modelId="{D07E8CBE-0220-46A6-99D6-2CDB879647C5}" type="presParOf" srcId="{738CF546-E6BE-4AE0-B70B-9D78BEAF198D}" destId="{E33DEC6D-9139-43BB-91D8-7651295039D0}" srcOrd="1" destOrd="0" presId="urn:microsoft.com/office/officeart/2018/2/layout/IconVerticalSolidList"/>
    <dgm:cxn modelId="{D846528E-26EF-4F15-B7CA-319D78816D5B}" type="presParOf" srcId="{738CF546-E6BE-4AE0-B70B-9D78BEAF198D}" destId="{5456F5AF-F360-4F97-BF64-9BD2DC6B9F6A}" srcOrd="2" destOrd="0" presId="urn:microsoft.com/office/officeart/2018/2/layout/IconVerticalSolidList"/>
    <dgm:cxn modelId="{FA15205B-1D82-4B08-9E5F-BEF935DF3D9B}" type="presParOf" srcId="{738CF546-E6BE-4AE0-B70B-9D78BEAF198D}" destId="{30FDAE88-9EF7-48DC-B8B6-F579A9A0D1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4AF6EE-9529-4596-87BE-6BA10BCDC01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6D214B-F8AD-405D-B9B7-AECAD1134B90}">
      <dgm:prSet/>
      <dgm:spPr/>
      <dgm:t>
        <a:bodyPr/>
        <a:lstStyle/>
        <a:p>
          <a:pPr>
            <a:lnSpc>
              <a:spcPct val="100000"/>
            </a:lnSpc>
          </a:pPr>
          <a:r>
            <a:rPr lang="en-US" dirty="0"/>
            <a:t>3 Residents of New Bedford Senior Center test positive </a:t>
          </a:r>
        </a:p>
      </dgm:t>
    </dgm:pt>
    <dgm:pt modelId="{234DD9B0-8D13-4276-B397-068C9C4E5A10}" type="parTrans" cxnId="{86BF7CD0-AE56-4089-A6FB-944FF045B331}">
      <dgm:prSet/>
      <dgm:spPr/>
      <dgm:t>
        <a:bodyPr/>
        <a:lstStyle/>
        <a:p>
          <a:endParaRPr lang="en-US"/>
        </a:p>
      </dgm:t>
    </dgm:pt>
    <dgm:pt modelId="{69E45D2E-85C8-411D-92C1-58361D9B2B3E}" type="sibTrans" cxnId="{86BF7CD0-AE56-4089-A6FB-944FF045B331}">
      <dgm:prSet/>
      <dgm:spPr/>
      <dgm:t>
        <a:bodyPr/>
        <a:lstStyle/>
        <a:p>
          <a:endParaRPr lang="en-US"/>
        </a:p>
      </dgm:t>
    </dgm:pt>
    <dgm:pt modelId="{828B73DA-8BCB-41A7-9319-E24E92B2B479}">
      <dgm:prSet/>
      <dgm:spPr/>
      <dgm:t>
        <a:bodyPr/>
        <a:lstStyle/>
        <a:p>
          <a:pPr>
            <a:lnSpc>
              <a:spcPct val="100000"/>
            </a:lnSpc>
          </a:pPr>
          <a:r>
            <a:rPr lang="en-US" dirty="0"/>
            <a:t>4 elementary kids ER at South Coast Medical Center</a:t>
          </a:r>
        </a:p>
      </dgm:t>
    </dgm:pt>
    <dgm:pt modelId="{00B9434E-7D91-417E-8175-9819BC6FA4E6}" type="parTrans" cxnId="{60EA24F1-80EF-4E73-BD08-AFF935F0F0D7}">
      <dgm:prSet/>
      <dgm:spPr/>
      <dgm:t>
        <a:bodyPr/>
        <a:lstStyle/>
        <a:p>
          <a:endParaRPr lang="en-US"/>
        </a:p>
      </dgm:t>
    </dgm:pt>
    <dgm:pt modelId="{8219365A-9941-40CF-AD04-DF210048A738}" type="sibTrans" cxnId="{60EA24F1-80EF-4E73-BD08-AFF935F0F0D7}">
      <dgm:prSet/>
      <dgm:spPr/>
      <dgm:t>
        <a:bodyPr/>
        <a:lstStyle/>
        <a:p>
          <a:endParaRPr lang="en-US"/>
        </a:p>
      </dgm:t>
    </dgm:pt>
    <dgm:pt modelId="{D875D102-69D4-4155-96DE-0E4FEE8E5A6D}">
      <dgm:prSet/>
      <dgm:spPr/>
      <dgm:t>
        <a:bodyPr/>
        <a:lstStyle/>
        <a:p>
          <a:pPr>
            <a:lnSpc>
              <a:spcPct val="100000"/>
            </a:lnSpc>
          </a:pPr>
          <a:r>
            <a:rPr lang="en-US" dirty="0"/>
            <a:t>Calls coming into New Bedford Health Department </a:t>
          </a:r>
        </a:p>
      </dgm:t>
    </dgm:pt>
    <dgm:pt modelId="{5578A178-42B3-49F6-A851-EAC97D0BFC94}" type="parTrans" cxnId="{A1F5011E-F6CB-439C-B3CE-2BED144B62E3}">
      <dgm:prSet/>
      <dgm:spPr/>
      <dgm:t>
        <a:bodyPr/>
        <a:lstStyle/>
        <a:p>
          <a:endParaRPr lang="en-US"/>
        </a:p>
      </dgm:t>
    </dgm:pt>
    <dgm:pt modelId="{CE568034-50FE-412C-BCB6-A7D256BA9755}" type="sibTrans" cxnId="{A1F5011E-F6CB-439C-B3CE-2BED144B62E3}">
      <dgm:prSet/>
      <dgm:spPr/>
      <dgm:t>
        <a:bodyPr/>
        <a:lstStyle/>
        <a:p>
          <a:endParaRPr lang="en-US"/>
        </a:p>
      </dgm:t>
    </dgm:pt>
    <dgm:pt modelId="{00FABC12-478B-4398-BD43-D567087CC152}">
      <dgm:prSet/>
      <dgm:spPr/>
      <dgm:t>
        <a:bodyPr/>
        <a:lstStyle/>
        <a:p>
          <a:pPr>
            <a:lnSpc>
              <a:spcPct val="100000"/>
            </a:lnSpc>
          </a:pPr>
          <a:r>
            <a:rPr lang="en-US" dirty="0"/>
            <a:t>Greater New Bedford Community Health surged with people worried about Measles's</a:t>
          </a:r>
        </a:p>
      </dgm:t>
    </dgm:pt>
    <dgm:pt modelId="{2FBE399E-8178-4A55-A118-DFF05972580A}" type="parTrans" cxnId="{FC43A037-B1FC-4918-BC1C-C6AE55AC2B81}">
      <dgm:prSet/>
      <dgm:spPr/>
      <dgm:t>
        <a:bodyPr/>
        <a:lstStyle/>
        <a:p>
          <a:endParaRPr lang="en-US"/>
        </a:p>
      </dgm:t>
    </dgm:pt>
    <dgm:pt modelId="{E32BFDDD-3853-4FB3-818B-5631D45BD1E1}" type="sibTrans" cxnId="{FC43A037-B1FC-4918-BC1C-C6AE55AC2B81}">
      <dgm:prSet/>
      <dgm:spPr/>
      <dgm:t>
        <a:bodyPr/>
        <a:lstStyle/>
        <a:p>
          <a:endParaRPr lang="en-US"/>
        </a:p>
      </dgm:t>
    </dgm:pt>
    <dgm:pt modelId="{389A2FF1-15D3-4B45-AFC2-DEABCDE13AE3}">
      <dgm:prSet/>
      <dgm:spPr/>
      <dgm:t>
        <a:bodyPr/>
        <a:lstStyle/>
        <a:p>
          <a:pPr>
            <a:lnSpc>
              <a:spcPct val="100000"/>
            </a:lnSpc>
          </a:pPr>
          <a:r>
            <a:rPr lang="en-US" dirty="0"/>
            <a:t>Pregnant mother &amp; infant son admitted to Hospital with severe complications from Measles's  </a:t>
          </a:r>
        </a:p>
      </dgm:t>
    </dgm:pt>
    <dgm:pt modelId="{2445FCB5-85F3-4E3A-ADC2-B3D96EB75ECC}" type="parTrans" cxnId="{A57089AA-D88B-4B18-96BE-F827A5EBF117}">
      <dgm:prSet/>
      <dgm:spPr/>
      <dgm:t>
        <a:bodyPr/>
        <a:lstStyle/>
        <a:p>
          <a:endParaRPr lang="en-US"/>
        </a:p>
      </dgm:t>
    </dgm:pt>
    <dgm:pt modelId="{F98810D8-6598-48CE-BE6C-8EA2FB3CEA11}" type="sibTrans" cxnId="{A57089AA-D88B-4B18-96BE-F827A5EBF117}">
      <dgm:prSet/>
      <dgm:spPr/>
      <dgm:t>
        <a:bodyPr/>
        <a:lstStyle/>
        <a:p>
          <a:endParaRPr lang="en-US"/>
        </a:p>
      </dgm:t>
    </dgm:pt>
    <dgm:pt modelId="{470565CE-05D2-4242-AD9E-18B36B8AE721}">
      <dgm:prSet/>
      <dgm:spPr/>
      <dgm:t>
        <a:bodyPr/>
        <a:lstStyle/>
        <a:p>
          <a:pPr>
            <a:lnSpc>
              <a:spcPct val="100000"/>
            </a:lnSpc>
          </a:pPr>
          <a:r>
            <a:rPr lang="en-US" dirty="0"/>
            <a:t>2 brothers from Fall River High School diagnosed with Measles's at St. Anne's Medical Center </a:t>
          </a:r>
        </a:p>
      </dgm:t>
    </dgm:pt>
    <dgm:pt modelId="{219A9927-C88E-42FC-9B9C-E524B179FA93}" type="parTrans" cxnId="{BEC24172-C01A-4B4B-AB54-88295A7091CA}">
      <dgm:prSet/>
      <dgm:spPr/>
      <dgm:t>
        <a:bodyPr/>
        <a:lstStyle/>
        <a:p>
          <a:endParaRPr lang="en-US"/>
        </a:p>
      </dgm:t>
    </dgm:pt>
    <dgm:pt modelId="{F328DC1A-4615-4F01-BD95-F0BE7AB95FB2}" type="sibTrans" cxnId="{BEC24172-C01A-4B4B-AB54-88295A7091CA}">
      <dgm:prSet/>
      <dgm:spPr/>
      <dgm:t>
        <a:bodyPr/>
        <a:lstStyle/>
        <a:p>
          <a:endParaRPr lang="en-US"/>
        </a:p>
      </dgm:t>
    </dgm:pt>
    <dgm:pt modelId="{1592C4A0-E663-411D-8BB7-EE6A27E1D906}" type="pres">
      <dgm:prSet presAssocID="{424AF6EE-9529-4596-87BE-6BA10BCDC010}" presName="root" presStyleCnt="0">
        <dgm:presLayoutVars>
          <dgm:dir/>
          <dgm:resizeHandles val="exact"/>
        </dgm:presLayoutVars>
      </dgm:prSet>
      <dgm:spPr/>
    </dgm:pt>
    <dgm:pt modelId="{E6733EAD-D79D-4B54-8665-EDDC75F528DB}" type="pres">
      <dgm:prSet presAssocID="{F16D214B-F8AD-405D-B9B7-AECAD1134B90}" presName="compNode" presStyleCnt="0"/>
      <dgm:spPr/>
    </dgm:pt>
    <dgm:pt modelId="{9BDDCF47-8EA0-4C99-86DE-45B066749361}" type="pres">
      <dgm:prSet presAssocID="{F16D214B-F8AD-405D-B9B7-AECAD1134B90}" presName="bgRect" presStyleLbl="bgShp" presStyleIdx="0" presStyleCnt="6"/>
      <dgm:spPr/>
    </dgm:pt>
    <dgm:pt modelId="{4D3957DE-0028-4EE6-9DEA-50EF3909BECC}" type="pres">
      <dgm:prSet presAssocID="{F16D214B-F8AD-405D-B9B7-AECAD1134B9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605B1D9-5707-4164-B530-24EA9DB2C000}" type="pres">
      <dgm:prSet presAssocID="{F16D214B-F8AD-405D-B9B7-AECAD1134B90}" presName="spaceRect" presStyleCnt="0"/>
      <dgm:spPr/>
    </dgm:pt>
    <dgm:pt modelId="{60755190-1E79-4C1D-9A2F-6FBF9283ACC6}" type="pres">
      <dgm:prSet presAssocID="{F16D214B-F8AD-405D-B9B7-AECAD1134B90}" presName="parTx" presStyleLbl="revTx" presStyleIdx="0" presStyleCnt="6">
        <dgm:presLayoutVars>
          <dgm:chMax val="0"/>
          <dgm:chPref val="0"/>
        </dgm:presLayoutVars>
      </dgm:prSet>
      <dgm:spPr/>
    </dgm:pt>
    <dgm:pt modelId="{015EB7F3-E537-4BFD-869E-1EDB0FAB5026}" type="pres">
      <dgm:prSet presAssocID="{69E45D2E-85C8-411D-92C1-58361D9B2B3E}" presName="sibTrans" presStyleCnt="0"/>
      <dgm:spPr/>
    </dgm:pt>
    <dgm:pt modelId="{A81633A1-9AFE-4692-8BEF-2C6278CF2EC5}" type="pres">
      <dgm:prSet presAssocID="{828B73DA-8BCB-41A7-9319-E24E92B2B479}" presName="compNode" presStyleCnt="0"/>
      <dgm:spPr/>
    </dgm:pt>
    <dgm:pt modelId="{36A4F295-1973-48FC-8AF9-1E3D19EDEA8E}" type="pres">
      <dgm:prSet presAssocID="{828B73DA-8BCB-41A7-9319-E24E92B2B479}" presName="bgRect" presStyleLbl="bgShp" presStyleIdx="1" presStyleCnt="6"/>
      <dgm:spPr/>
    </dgm:pt>
    <dgm:pt modelId="{663071CB-8640-4F4D-B619-003F45B31EF3}" type="pres">
      <dgm:prSet presAssocID="{828B73DA-8BCB-41A7-9319-E24E92B2B47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D559A15E-B444-4161-9069-E0220C9ADC31}" type="pres">
      <dgm:prSet presAssocID="{828B73DA-8BCB-41A7-9319-E24E92B2B479}" presName="spaceRect" presStyleCnt="0"/>
      <dgm:spPr/>
    </dgm:pt>
    <dgm:pt modelId="{739D40DC-0E71-4C26-89FD-E66817A1C946}" type="pres">
      <dgm:prSet presAssocID="{828B73DA-8BCB-41A7-9319-E24E92B2B479}" presName="parTx" presStyleLbl="revTx" presStyleIdx="1" presStyleCnt="6">
        <dgm:presLayoutVars>
          <dgm:chMax val="0"/>
          <dgm:chPref val="0"/>
        </dgm:presLayoutVars>
      </dgm:prSet>
      <dgm:spPr/>
    </dgm:pt>
    <dgm:pt modelId="{8BBB952C-1BC7-4EE9-BC9E-D2617F0EAA73}" type="pres">
      <dgm:prSet presAssocID="{8219365A-9941-40CF-AD04-DF210048A738}" presName="sibTrans" presStyleCnt="0"/>
      <dgm:spPr/>
    </dgm:pt>
    <dgm:pt modelId="{82A1A8F0-4BC2-4EBC-BB54-59C0E90089C9}" type="pres">
      <dgm:prSet presAssocID="{D875D102-69D4-4155-96DE-0E4FEE8E5A6D}" presName="compNode" presStyleCnt="0"/>
      <dgm:spPr/>
    </dgm:pt>
    <dgm:pt modelId="{0147B3CC-D749-4DB9-9C34-72FF55E8609B}" type="pres">
      <dgm:prSet presAssocID="{D875D102-69D4-4155-96DE-0E4FEE8E5A6D}" presName="bgRect" presStyleLbl="bgShp" presStyleIdx="2" presStyleCnt="6"/>
      <dgm:spPr/>
    </dgm:pt>
    <dgm:pt modelId="{CE016064-90C0-4860-8229-BBF68B5149FF}" type="pres">
      <dgm:prSet presAssocID="{D875D102-69D4-4155-96DE-0E4FEE8E5A6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aker Phone"/>
        </a:ext>
      </dgm:extLst>
    </dgm:pt>
    <dgm:pt modelId="{6778358A-30E1-4852-AEC4-BD45779DBDE2}" type="pres">
      <dgm:prSet presAssocID="{D875D102-69D4-4155-96DE-0E4FEE8E5A6D}" presName="spaceRect" presStyleCnt="0"/>
      <dgm:spPr/>
    </dgm:pt>
    <dgm:pt modelId="{690CE733-93F5-4CA7-918F-DE85D65B1AAF}" type="pres">
      <dgm:prSet presAssocID="{D875D102-69D4-4155-96DE-0E4FEE8E5A6D}" presName="parTx" presStyleLbl="revTx" presStyleIdx="2" presStyleCnt="6">
        <dgm:presLayoutVars>
          <dgm:chMax val="0"/>
          <dgm:chPref val="0"/>
        </dgm:presLayoutVars>
      </dgm:prSet>
      <dgm:spPr/>
    </dgm:pt>
    <dgm:pt modelId="{7727BB15-8B61-4241-B869-81E0A9055AE5}" type="pres">
      <dgm:prSet presAssocID="{CE568034-50FE-412C-BCB6-A7D256BA9755}" presName="sibTrans" presStyleCnt="0"/>
      <dgm:spPr/>
    </dgm:pt>
    <dgm:pt modelId="{231DD855-8C18-466C-8B5D-B37312DBB823}" type="pres">
      <dgm:prSet presAssocID="{00FABC12-478B-4398-BD43-D567087CC152}" presName="compNode" presStyleCnt="0"/>
      <dgm:spPr/>
    </dgm:pt>
    <dgm:pt modelId="{1F10DB34-7A4B-461A-828D-E16DB9F12B7E}" type="pres">
      <dgm:prSet presAssocID="{00FABC12-478B-4398-BD43-D567087CC152}" presName="bgRect" presStyleLbl="bgShp" presStyleIdx="3" presStyleCnt="6"/>
      <dgm:spPr/>
    </dgm:pt>
    <dgm:pt modelId="{F419F980-A03A-4149-AA30-EB61E750558E}" type="pres">
      <dgm:prSet presAssocID="{00FABC12-478B-4398-BD43-D567087CC15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7582902B-05E7-4F3A-877F-CB0AAFBB7195}" type="pres">
      <dgm:prSet presAssocID="{00FABC12-478B-4398-BD43-D567087CC152}" presName="spaceRect" presStyleCnt="0"/>
      <dgm:spPr/>
    </dgm:pt>
    <dgm:pt modelId="{D77DD688-F37D-485E-BEE9-87F68D6011B5}" type="pres">
      <dgm:prSet presAssocID="{00FABC12-478B-4398-BD43-D567087CC152}" presName="parTx" presStyleLbl="revTx" presStyleIdx="3" presStyleCnt="6">
        <dgm:presLayoutVars>
          <dgm:chMax val="0"/>
          <dgm:chPref val="0"/>
        </dgm:presLayoutVars>
      </dgm:prSet>
      <dgm:spPr/>
    </dgm:pt>
    <dgm:pt modelId="{7BA0745B-3CAA-44C2-AA87-A71287CF4D6D}" type="pres">
      <dgm:prSet presAssocID="{E32BFDDD-3853-4FB3-818B-5631D45BD1E1}" presName="sibTrans" presStyleCnt="0"/>
      <dgm:spPr/>
    </dgm:pt>
    <dgm:pt modelId="{EAB1ED1F-0C72-4F1C-AB59-23F2C1C76EB5}" type="pres">
      <dgm:prSet presAssocID="{389A2FF1-15D3-4B45-AFC2-DEABCDE13AE3}" presName="compNode" presStyleCnt="0"/>
      <dgm:spPr/>
    </dgm:pt>
    <dgm:pt modelId="{41A43D4A-3EA7-4016-B308-60B9F94C7068}" type="pres">
      <dgm:prSet presAssocID="{389A2FF1-15D3-4B45-AFC2-DEABCDE13AE3}" presName="bgRect" presStyleLbl="bgShp" presStyleIdx="4" presStyleCnt="6"/>
      <dgm:spPr/>
    </dgm:pt>
    <dgm:pt modelId="{A3954FA8-A07E-4216-879E-116792B5C5D1}" type="pres">
      <dgm:prSet presAssocID="{389A2FF1-15D3-4B45-AFC2-DEABCDE13AE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by"/>
        </a:ext>
      </dgm:extLst>
    </dgm:pt>
    <dgm:pt modelId="{6ABC9E26-2E34-4D44-AF9B-5B85E5232A25}" type="pres">
      <dgm:prSet presAssocID="{389A2FF1-15D3-4B45-AFC2-DEABCDE13AE3}" presName="spaceRect" presStyleCnt="0"/>
      <dgm:spPr/>
    </dgm:pt>
    <dgm:pt modelId="{F0AEAD9E-2A50-448E-B819-3736372980D6}" type="pres">
      <dgm:prSet presAssocID="{389A2FF1-15D3-4B45-AFC2-DEABCDE13AE3}" presName="parTx" presStyleLbl="revTx" presStyleIdx="4" presStyleCnt="6">
        <dgm:presLayoutVars>
          <dgm:chMax val="0"/>
          <dgm:chPref val="0"/>
        </dgm:presLayoutVars>
      </dgm:prSet>
      <dgm:spPr/>
    </dgm:pt>
    <dgm:pt modelId="{86ADDFBB-9FE2-4F0E-868F-C2451CB75883}" type="pres">
      <dgm:prSet presAssocID="{F98810D8-6598-48CE-BE6C-8EA2FB3CEA11}" presName="sibTrans" presStyleCnt="0"/>
      <dgm:spPr/>
    </dgm:pt>
    <dgm:pt modelId="{1B29CC65-5557-4317-AF58-59E922A852D8}" type="pres">
      <dgm:prSet presAssocID="{470565CE-05D2-4242-AD9E-18B36B8AE721}" presName="compNode" presStyleCnt="0"/>
      <dgm:spPr/>
    </dgm:pt>
    <dgm:pt modelId="{18403241-5D30-408C-AA46-F4E05B0890A6}" type="pres">
      <dgm:prSet presAssocID="{470565CE-05D2-4242-AD9E-18B36B8AE721}" presName="bgRect" presStyleLbl="bgShp" presStyleIdx="5" presStyleCnt="6"/>
      <dgm:spPr/>
    </dgm:pt>
    <dgm:pt modelId="{8D58A10F-DC82-4C3D-897F-2196A56822BC}" type="pres">
      <dgm:prSet presAssocID="{470565CE-05D2-4242-AD9E-18B36B8AE72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ethoscope"/>
        </a:ext>
      </dgm:extLst>
    </dgm:pt>
    <dgm:pt modelId="{E8067BD3-8A92-4AE0-83A5-35789B4B08C6}" type="pres">
      <dgm:prSet presAssocID="{470565CE-05D2-4242-AD9E-18B36B8AE721}" presName="spaceRect" presStyleCnt="0"/>
      <dgm:spPr/>
    </dgm:pt>
    <dgm:pt modelId="{59174F0C-4FE8-423F-ACC7-5B34D677584A}" type="pres">
      <dgm:prSet presAssocID="{470565CE-05D2-4242-AD9E-18B36B8AE721}" presName="parTx" presStyleLbl="revTx" presStyleIdx="5" presStyleCnt="6">
        <dgm:presLayoutVars>
          <dgm:chMax val="0"/>
          <dgm:chPref val="0"/>
        </dgm:presLayoutVars>
      </dgm:prSet>
      <dgm:spPr/>
    </dgm:pt>
  </dgm:ptLst>
  <dgm:cxnLst>
    <dgm:cxn modelId="{48C5200C-853C-4171-B10F-F06CBA0E59FA}" type="presOf" srcId="{D875D102-69D4-4155-96DE-0E4FEE8E5A6D}" destId="{690CE733-93F5-4CA7-918F-DE85D65B1AAF}" srcOrd="0" destOrd="0" presId="urn:microsoft.com/office/officeart/2018/2/layout/IconVerticalSolidList"/>
    <dgm:cxn modelId="{A1F5011E-F6CB-439C-B3CE-2BED144B62E3}" srcId="{424AF6EE-9529-4596-87BE-6BA10BCDC010}" destId="{D875D102-69D4-4155-96DE-0E4FEE8E5A6D}" srcOrd="2" destOrd="0" parTransId="{5578A178-42B3-49F6-A851-EAC97D0BFC94}" sibTransId="{CE568034-50FE-412C-BCB6-A7D256BA9755}"/>
    <dgm:cxn modelId="{FC43A037-B1FC-4918-BC1C-C6AE55AC2B81}" srcId="{424AF6EE-9529-4596-87BE-6BA10BCDC010}" destId="{00FABC12-478B-4398-BD43-D567087CC152}" srcOrd="3" destOrd="0" parTransId="{2FBE399E-8178-4A55-A118-DFF05972580A}" sibTransId="{E32BFDDD-3853-4FB3-818B-5631D45BD1E1}"/>
    <dgm:cxn modelId="{661ADD37-93D6-48E1-9C87-9D5BE54098A5}" type="presOf" srcId="{424AF6EE-9529-4596-87BE-6BA10BCDC010}" destId="{1592C4A0-E663-411D-8BB7-EE6A27E1D906}" srcOrd="0" destOrd="0" presId="urn:microsoft.com/office/officeart/2018/2/layout/IconVerticalSolidList"/>
    <dgm:cxn modelId="{0C40E03E-C5E2-435A-80B9-5818164D5BE8}" type="presOf" srcId="{F16D214B-F8AD-405D-B9B7-AECAD1134B90}" destId="{60755190-1E79-4C1D-9A2F-6FBF9283ACC6}" srcOrd="0" destOrd="0" presId="urn:microsoft.com/office/officeart/2018/2/layout/IconVerticalSolidList"/>
    <dgm:cxn modelId="{5A225D61-6ED3-49AE-8604-D252AC925CC7}" type="presOf" srcId="{470565CE-05D2-4242-AD9E-18B36B8AE721}" destId="{59174F0C-4FE8-423F-ACC7-5B34D677584A}" srcOrd="0" destOrd="0" presId="urn:microsoft.com/office/officeart/2018/2/layout/IconVerticalSolidList"/>
    <dgm:cxn modelId="{BEC24172-C01A-4B4B-AB54-88295A7091CA}" srcId="{424AF6EE-9529-4596-87BE-6BA10BCDC010}" destId="{470565CE-05D2-4242-AD9E-18B36B8AE721}" srcOrd="5" destOrd="0" parTransId="{219A9927-C88E-42FC-9B9C-E524B179FA93}" sibTransId="{F328DC1A-4615-4F01-BD95-F0BE7AB95FB2}"/>
    <dgm:cxn modelId="{C144C082-319F-438E-B0F5-79CC44395EB2}" type="presOf" srcId="{828B73DA-8BCB-41A7-9319-E24E92B2B479}" destId="{739D40DC-0E71-4C26-89FD-E66817A1C946}" srcOrd="0" destOrd="0" presId="urn:microsoft.com/office/officeart/2018/2/layout/IconVerticalSolidList"/>
    <dgm:cxn modelId="{A57089AA-D88B-4B18-96BE-F827A5EBF117}" srcId="{424AF6EE-9529-4596-87BE-6BA10BCDC010}" destId="{389A2FF1-15D3-4B45-AFC2-DEABCDE13AE3}" srcOrd="4" destOrd="0" parTransId="{2445FCB5-85F3-4E3A-ADC2-B3D96EB75ECC}" sibTransId="{F98810D8-6598-48CE-BE6C-8EA2FB3CEA11}"/>
    <dgm:cxn modelId="{9DCFBEAD-CDAC-4113-9E76-4650986F17D9}" type="presOf" srcId="{389A2FF1-15D3-4B45-AFC2-DEABCDE13AE3}" destId="{F0AEAD9E-2A50-448E-B819-3736372980D6}" srcOrd="0" destOrd="0" presId="urn:microsoft.com/office/officeart/2018/2/layout/IconVerticalSolidList"/>
    <dgm:cxn modelId="{86BF7CD0-AE56-4089-A6FB-944FF045B331}" srcId="{424AF6EE-9529-4596-87BE-6BA10BCDC010}" destId="{F16D214B-F8AD-405D-B9B7-AECAD1134B90}" srcOrd="0" destOrd="0" parTransId="{234DD9B0-8D13-4276-B397-068C9C4E5A10}" sibTransId="{69E45D2E-85C8-411D-92C1-58361D9B2B3E}"/>
    <dgm:cxn modelId="{1344DFDB-8087-4638-AF52-BDFCAE35E047}" type="presOf" srcId="{00FABC12-478B-4398-BD43-D567087CC152}" destId="{D77DD688-F37D-485E-BEE9-87F68D6011B5}" srcOrd="0" destOrd="0" presId="urn:microsoft.com/office/officeart/2018/2/layout/IconVerticalSolidList"/>
    <dgm:cxn modelId="{60EA24F1-80EF-4E73-BD08-AFF935F0F0D7}" srcId="{424AF6EE-9529-4596-87BE-6BA10BCDC010}" destId="{828B73DA-8BCB-41A7-9319-E24E92B2B479}" srcOrd="1" destOrd="0" parTransId="{00B9434E-7D91-417E-8175-9819BC6FA4E6}" sibTransId="{8219365A-9941-40CF-AD04-DF210048A738}"/>
    <dgm:cxn modelId="{979B3074-7174-4AD7-A754-F31C5DD9012F}" type="presParOf" srcId="{1592C4A0-E663-411D-8BB7-EE6A27E1D906}" destId="{E6733EAD-D79D-4B54-8665-EDDC75F528DB}" srcOrd="0" destOrd="0" presId="urn:microsoft.com/office/officeart/2018/2/layout/IconVerticalSolidList"/>
    <dgm:cxn modelId="{BDC07592-E4F8-45FB-9FB5-6F15C2D86839}" type="presParOf" srcId="{E6733EAD-D79D-4B54-8665-EDDC75F528DB}" destId="{9BDDCF47-8EA0-4C99-86DE-45B066749361}" srcOrd="0" destOrd="0" presId="urn:microsoft.com/office/officeart/2018/2/layout/IconVerticalSolidList"/>
    <dgm:cxn modelId="{47F2B413-B230-4585-8390-C1CFFB604367}" type="presParOf" srcId="{E6733EAD-D79D-4B54-8665-EDDC75F528DB}" destId="{4D3957DE-0028-4EE6-9DEA-50EF3909BECC}" srcOrd="1" destOrd="0" presId="urn:microsoft.com/office/officeart/2018/2/layout/IconVerticalSolidList"/>
    <dgm:cxn modelId="{0BAAAA32-C7B6-4C73-B002-A7BD939B974C}" type="presParOf" srcId="{E6733EAD-D79D-4B54-8665-EDDC75F528DB}" destId="{2605B1D9-5707-4164-B530-24EA9DB2C000}" srcOrd="2" destOrd="0" presId="urn:microsoft.com/office/officeart/2018/2/layout/IconVerticalSolidList"/>
    <dgm:cxn modelId="{8C9664EB-200B-40E5-90BE-A566E38F5B3E}" type="presParOf" srcId="{E6733EAD-D79D-4B54-8665-EDDC75F528DB}" destId="{60755190-1E79-4C1D-9A2F-6FBF9283ACC6}" srcOrd="3" destOrd="0" presId="urn:microsoft.com/office/officeart/2018/2/layout/IconVerticalSolidList"/>
    <dgm:cxn modelId="{88E68BC0-7AE1-4767-AB79-CF20AF07A6EF}" type="presParOf" srcId="{1592C4A0-E663-411D-8BB7-EE6A27E1D906}" destId="{015EB7F3-E537-4BFD-869E-1EDB0FAB5026}" srcOrd="1" destOrd="0" presId="urn:microsoft.com/office/officeart/2018/2/layout/IconVerticalSolidList"/>
    <dgm:cxn modelId="{5D3F61BB-B440-4F9B-97D1-AE037F53B8BD}" type="presParOf" srcId="{1592C4A0-E663-411D-8BB7-EE6A27E1D906}" destId="{A81633A1-9AFE-4692-8BEF-2C6278CF2EC5}" srcOrd="2" destOrd="0" presId="urn:microsoft.com/office/officeart/2018/2/layout/IconVerticalSolidList"/>
    <dgm:cxn modelId="{DD64466E-3AF6-497E-8A44-279B9E39EEDA}" type="presParOf" srcId="{A81633A1-9AFE-4692-8BEF-2C6278CF2EC5}" destId="{36A4F295-1973-48FC-8AF9-1E3D19EDEA8E}" srcOrd="0" destOrd="0" presId="urn:microsoft.com/office/officeart/2018/2/layout/IconVerticalSolidList"/>
    <dgm:cxn modelId="{E202446D-CBD8-4EC6-9BA6-7249DCBE56F9}" type="presParOf" srcId="{A81633A1-9AFE-4692-8BEF-2C6278CF2EC5}" destId="{663071CB-8640-4F4D-B619-003F45B31EF3}" srcOrd="1" destOrd="0" presId="urn:microsoft.com/office/officeart/2018/2/layout/IconVerticalSolidList"/>
    <dgm:cxn modelId="{70A33018-A84A-4717-AFB3-A71278A38A79}" type="presParOf" srcId="{A81633A1-9AFE-4692-8BEF-2C6278CF2EC5}" destId="{D559A15E-B444-4161-9069-E0220C9ADC31}" srcOrd="2" destOrd="0" presId="urn:microsoft.com/office/officeart/2018/2/layout/IconVerticalSolidList"/>
    <dgm:cxn modelId="{929D2615-BB0A-45CE-9605-0440F20A78B6}" type="presParOf" srcId="{A81633A1-9AFE-4692-8BEF-2C6278CF2EC5}" destId="{739D40DC-0E71-4C26-89FD-E66817A1C946}" srcOrd="3" destOrd="0" presId="urn:microsoft.com/office/officeart/2018/2/layout/IconVerticalSolidList"/>
    <dgm:cxn modelId="{AC8D38BC-8035-406A-B756-9905B5ACE86C}" type="presParOf" srcId="{1592C4A0-E663-411D-8BB7-EE6A27E1D906}" destId="{8BBB952C-1BC7-4EE9-BC9E-D2617F0EAA73}" srcOrd="3" destOrd="0" presId="urn:microsoft.com/office/officeart/2018/2/layout/IconVerticalSolidList"/>
    <dgm:cxn modelId="{7E924EBF-3079-4A9D-9835-388B378878AD}" type="presParOf" srcId="{1592C4A0-E663-411D-8BB7-EE6A27E1D906}" destId="{82A1A8F0-4BC2-4EBC-BB54-59C0E90089C9}" srcOrd="4" destOrd="0" presId="urn:microsoft.com/office/officeart/2018/2/layout/IconVerticalSolidList"/>
    <dgm:cxn modelId="{13390574-A283-4455-BF40-F64F9EF65CD9}" type="presParOf" srcId="{82A1A8F0-4BC2-4EBC-BB54-59C0E90089C9}" destId="{0147B3CC-D749-4DB9-9C34-72FF55E8609B}" srcOrd="0" destOrd="0" presId="urn:microsoft.com/office/officeart/2018/2/layout/IconVerticalSolidList"/>
    <dgm:cxn modelId="{BF2E560B-A489-49E2-B0E8-47590A1228F0}" type="presParOf" srcId="{82A1A8F0-4BC2-4EBC-BB54-59C0E90089C9}" destId="{CE016064-90C0-4860-8229-BBF68B5149FF}" srcOrd="1" destOrd="0" presId="urn:microsoft.com/office/officeart/2018/2/layout/IconVerticalSolidList"/>
    <dgm:cxn modelId="{430AE014-5073-41A9-A66C-858E93647D26}" type="presParOf" srcId="{82A1A8F0-4BC2-4EBC-BB54-59C0E90089C9}" destId="{6778358A-30E1-4852-AEC4-BD45779DBDE2}" srcOrd="2" destOrd="0" presId="urn:microsoft.com/office/officeart/2018/2/layout/IconVerticalSolidList"/>
    <dgm:cxn modelId="{CD99A74C-1023-4FDD-8E8F-00E0E74BD64C}" type="presParOf" srcId="{82A1A8F0-4BC2-4EBC-BB54-59C0E90089C9}" destId="{690CE733-93F5-4CA7-918F-DE85D65B1AAF}" srcOrd="3" destOrd="0" presId="urn:microsoft.com/office/officeart/2018/2/layout/IconVerticalSolidList"/>
    <dgm:cxn modelId="{29D39EE8-9439-4D80-B191-2DDCDC99B877}" type="presParOf" srcId="{1592C4A0-E663-411D-8BB7-EE6A27E1D906}" destId="{7727BB15-8B61-4241-B869-81E0A9055AE5}" srcOrd="5" destOrd="0" presId="urn:microsoft.com/office/officeart/2018/2/layout/IconVerticalSolidList"/>
    <dgm:cxn modelId="{60727B00-E753-43D1-A216-2655C6658086}" type="presParOf" srcId="{1592C4A0-E663-411D-8BB7-EE6A27E1D906}" destId="{231DD855-8C18-466C-8B5D-B37312DBB823}" srcOrd="6" destOrd="0" presId="urn:microsoft.com/office/officeart/2018/2/layout/IconVerticalSolidList"/>
    <dgm:cxn modelId="{0D0ACFC7-1183-421C-8766-63DD98C6D74B}" type="presParOf" srcId="{231DD855-8C18-466C-8B5D-B37312DBB823}" destId="{1F10DB34-7A4B-461A-828D-E16DB9F12B7E}" srcOrd="0" destOrd="0" presId="urn:microsoft.com/office/officeart/2018/2/layout/IconVerticalSolidList"/>
    <dgm:cxn modelId="{65D0FF17-5B5D-4B50-834A-B6FFF4B9B576}" type="presParOf" srcId="{231DD855-8C18-466C-8B5D-B37312DBB823}" destId="{F419F980-A03A-4149-AA30-EB61E750558E}" srcOrd="1" destOrd="0" presId="urn:microsoft.com/office/officeart/2018/2/layout/IconVerticalSolidList"/>
    <dgm:cxn modelId="{ADA13CD7-8C66-43C2-952F-810A69709EC1}" type="presParOf" srcId="{231DD855-8C18-466C-8B5D-B37312DBB823}" destId="{7582902B-05E7-4F3A-877F-CB0AAFBB7195}" srcOrd="2" destOrd="0" presId="urn:microsoft.com/office/officeart/2018/2/layout/IconVerticalSolidList"/>
    <dgm:cxn modelId="{A0628B0F-254D-4E53-A01B-D8F7A0C67D55}" type="presParOf" srcId="{231DD855-8C18-466C-8B5D-B37312DBB823}" destId="{D77DD688-F37D-485E-BEE9-87F68D6011B5}" srcOrd="3" destOrd="0" presId="urn:microsoft.com/office/officeart/2018/2/layout/IconVerticalSolidList"/>
    <dgm:cxn modelId="{2710B8C2-6067-4F9D-AE57-3253FC1B3E1C}" type="presParOf" srcId="{1592C4A0-E663-411D-8BB7-EE6A27E1D906}" destId="{7BA0745B-3CAA-44C2-AA87-A71287CF4D6D}" srcOrd="7" destOrd="0" presId="urn:microsoft.com/office/officeart/2018/2/layout/IconVerticalSolidList"/>
    <dgm:cxn modelId="{C476D6AC-3D6F-4D3E-9582-7CDCED668863}" type="presParOf" srcId="{1592C4A0-E663-411D-8BB7-EE6A27E1D906}" destId="{EAB1ED1F-0C72-4F1C-AB59-23F2C1C76EB5}" srcOrd="8" destOrd="0" presId="urn:microsoft.com/office/officeart/2018/2/layout/IconVerticalSolidList"/>
    <dgm:cxn modelId="{F5036DA5-5A38-4F05-A4FF-34B29AFE407C}" type="presParOf" srcId="{EAB1ED1F-0C72-4F1C-AB59-23F2C1C76EB5}" destId="{41A43D4A-3EA7-4016-B308-60B9F94C7068}" srcOrd="0" destOrd="0" presId="urn:microsoft.com/office/officeart/2018/2/layout/IconVerticalSolidList"/>
    <dgm:cxn modelId="{42444097-8691-4C6F-BBA0-8DC40C073DB0}" type="presParOf" srcId="{EAB1ED1F-0C72-4F1C-AB59-23F2C1C76EB5}" destId="{A3954FA8-A07E-4216-879E-116792B5C5D1}" srcOrd="1" destOrd="0" presId="urn:microsoft.com/office/officeart/2018/2/layout/IconVerticalSolidList"/>
    <dgm:cxn modelId="{028E66C3-441F-473F-AE5F-BBDEAD4C300D}" type="presParOf" srcId="{EAB1ED1F-0C72-4F1C-AB59-23F2C1C76EB5}" destId="{6ABC9E26-2E34-4D44-AF9B-5B85E5232A25}" srcOrd="2" destOrd="0" presId="urn:microsoft.com/office/officeart/2018/2/layout/IconVerticalSolidList"/>
    <dgm:cxn modelId="{078BAC90-5CD8-4B43-A43A-0E4A9C50788C}" type="presParOf" srcId="{EAB1ED1F-0C72-4F1C-AB59-23F2C1C76EB5}" destId="{F0AEAD9E-2A50-448E-B819-3736372980D6}" srcOrd="3" destOrd="0" presId="urn:microsoft.com/office/officeart/2018/2/layout/IconVerticalSolidList"/>
    <dgm:cxn modelId="{A63BB716-8996-4D9D-82B3-C6FA3E99389B}" type="presParOf" srcId="{1592C4A0-E663-411D-8BB7-EE6A27E1D906}" destId="{86ADDFBB-9FE2-4F0E-868F-C2451CB75883}" srcOrd="9" destOrd="0" presId="urn:microsoft.com/office/officeart/2018/2/layout/IconVerticalSolidList"/>
    <dgm:cxn modelId="{93D82D6A-BB00-41C6-A002-6D40FFD647CB}" type="presParOf" srcId="{1592C4A0-E663-411D-8BB7-EE6A27E1D906}" destId="{1B29CC65-5557-4317-AF58-59E922A852D8}" srcOrd="10" destOrd="0" presId="urn:microsoft.com/office/officeart/2018/2/layout/IconVerticalSolidList"/>
    <dgm:cxn modelId="{30B19E25-83E5-4D82-920D-091AACAFF1DC}" type="presParOf" srcId="{1B29CC65-5557-4317-AF58-59E922A852D8}" destId="{18403241-5D30-408C-AA46-F4E05B0890A6}" srcOrd="0" destOrd="0" presId="urn:microsoft.com/office/officeart/2018/2/layout/IconVerticalSolidList"/>
    <dgm:cxn modelId="{EB5AA506-ADB6-41F3-BDC0-FC1405498415}" type="presParOf" srcId="{1B29CC65-5557-4317-AF58-59E922A852D8}" destId="{8D58A10F-DC82-4C3D-897F-2196A56822BC}" srcOrd="1" destOrd="0" presId="urn:microsoft.com/office/officeart/2018/2/layout/IconVerticalSolidList"/>
    <dgm:cxn modelId="{FD3FDFC1-9B62-4D79-B028-61838D3F64AA}" type="presParOf" srcId="{1B29CC65-5557-4317-AF58-59E922A852D8}" destId="{E8067BD3-8A92-4AE0-83A5-35789B4B08C6}" srcOrd="2" destOrd="0" presId="urn:microsoft.com/office/officeart/2018/2/layout/IconVerticalSolidList"/>
    <dgm:cxn modelId="{4E890B9A-C309-48E2-B871-833710262DBB}" type="presParOf" srcId="{1B29CC65-5557-4317-AF58-59E922A852D8}" destId="{59174F0C-4FE8-423F-ACC7-5B34D67758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CDA4F2-78A1-4678-AA0A-43A2CAAA07E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74F4DD-1B13-4091-B3D1-F4D0ED5492B7}">
      <dgm:prSet/>
      <dgm:spPr/>
      <dgm:t>
        <a:bodyPr/>
        <a:lstStyle/>
        <a:p>
          <a:pPr>
            <a:lnSpc>
              <a:spcPct val="100000"/>
            </a:lnSpc>
          </a:pPr>
          <a:r>
            <a:rPr lang="en-US" dirty="0"/>
            <a:t>5 new Measles's cases reported at New Bedford High School </a:t>
          </a:r>
        </a:p>
      </dgm:t>
    </dgm:pt>
    <dgm:pt modelId="{1D48596C-9788-4261-B582-ABBB792ADBA6}" type="parTrans" cxnId="{5B3EE752-3CBF-466C-85B8-7460C2EABAF4}">
      <dgm:prSet/>
      <dgm:spPr/>
      <dgm:t>
        <a:bodyPr/>
        <a:lstStyle/>
        <a:p>
          <a:endParaRPr lang="en-US"/>
        </a:p>
      </dgm:t>
    </dgm:pt>
    <dgm:pt modelId="{547D2603-2900-438A-9F9C-EE8A80997DF4}" type="sibTrans" cxnId="{5B3EE752-3CBF-466C-85B8-7460C2EABAF4}">
      <dgm:prSet/>
      <dgm:spPr/>
      <dgm:t>
        <a:bodyPr/>
        <a:lstStyle/>
        <a:p>
          <a:endParaRPr lang="en-US"/>
        </a:p>
      </dgm:t>
    </dgm:pt>
    <dgm:pt modelId="{5DC04407-0FF7-4BD0-9DF0-CA27FBA2C057}">
      <dgm:prSet/>
      <dgm:spPr/>
      <dgm:t>
        <a:bodyPr/>
        <a:lstStyle/>
        <a:p>
          <a:pPr>
            <a:lnSpc>
              <a:spcPct val="100000"/>
            </a:lnSpc>
          </a:pPr>
          <a:r>
            <a:rPr lang="en-US" dirty="0"/>
            <a:t>3 new Measles's cases reported at elementary schools</a:t>
          </a:r>
        </a:p>
      </dgm:t>
    </dgm:pt>
    <dgm:pt modelId="{281E613F-36D8-4AE4-B0CC-5A7650305418}" type="parTrans" cxnId="{B3D265B6-F47C-435A-837A-65497FF61E2F}">
      <dgm:prSet/>
      <dgm:spPr/>
      <dgm:t>
        <a:bodyPr/>
        <a:lstStyle/>
        <a:p>
          <a:endParaRPr lang="en-US"/>
        </a:p>
      </dgm:t>
    </dgm:pt>
    <dgm:pt modelId="{1708FA43-474A-4744-B8E5-F4033B730207}" type="sibTrans" cxnId="{B3D265B6-F47C-435A-837A-65497FF61E2F}">
      <dgm:prSet/>
      <dgm:spPr/>
      <dgm:t>
        <a:bodyPr/>
        <a:lstStyle/>
        <a:p>
          <a:endParaRPr lang="en-US"/>
        </a:p>
      </dgm:t>
    </dgm:pt>
    <dgm:pt modelId="{B6C787C4-553B-451C-9394-E0E8F02E0CFC}">
      <dgm:prSet/>
      <dgm:spPr/>
      <dgm:t>
        <a:bodyPr/>
        <a:lstStyle/>
        <a:p>
          <a:pPr>
            <a:lnSpc>
              <a:spcPct val="100000"/>
            </a:lnSpc>
          </a:pPr>
          <a:r>
            <a:rPr lang="en-US" dirty="0"/>
            <a:t>2 new cases reported at Fall River elementary schools</a:t>
          </a:r>
        </a:p>
      </dgm:t>
    </dgm:pt>
    <dgm:pt modelId="{E463BFD6-AF07-4C55-9C1D-40FD7BF0C43C}" type="parTrans" cxnId="{B18A7BD1-F226-4015-A684-25D0BDABA3A2}">
      <dgm:prSet/>
      <dgm:spPr/>
      <dgm:t>
        <a:bodyPr/>
        <a:lstStyle/>
        <a:p>
          <a:endParaRPr lang="en-US"/>
        </a:p>
      </dgm:t>
    </dgm:pt>
    <dgm:pt modelId="{292B4722-411B-4E0B-A207-40AD86A8C51F}" type="sibTrans" cxnId="{B18A7BD1-F226-4015-A684-25D0BDABA3A2}">
      <dgm:prSet/>
      <dgm:spPr/>
      <dgm:t>
        <a:bodyPr/>
        <a:lstStyle/>
        <a:p>
          <a:endParaRPr lang="en-US"/>
        </a:p>
      </dgm:t>
    </dgm:pt>
    <dgm:pt modelId="{9D0799FD-985E-4175-89E0-E33AECBDD918}" type="pres">
      <dgm:prSet presAssocID="{9DCDA4F2-78A1-4678-AA0A-43A2CAAA07E5}" presName="root" presStyleCnt="0">
        <dgm:presLayoutVars>
          <dgm:dir/>
          <dgm:resizeHandles val="exact"/>
        </dgm:presLayoutVars>
      </dgm:prSet>
      <dgm:spPr/>
    </dgm:pt>
    <dgm:pt modelId="{7EE2E58E-D024-4480-9971-E8F740264DAB}" type="pres">
      <dgm:prSet presAssocID="{A574F4DD-1B13-4091-B3D1-F4D0ED5492B7}" presName="compNode" presStyleCnt="0"/>
      <dgm:spPr/>
    </dgm:pt>
    <dgm:pt modelId="{1128AFF7-E30D-4CD2-A078-D04BF4A50B51}" type="pres">
      <dgm:prSet presAssocID="{A574F4DD-1B13-4091-B3D1-F4D0ED5492B7}" presName="bgRect" presStyleLbl="bgShp" presStyleIdx="0" presStyleCnt="3"/>
      <dgm:spPr/>
    </dgm:pt>
    <dgm:pt modelId="{D889E85E-6415-4F50-A4DE-4211C3F82F29}" type="pres">
      <dgm:prSet presAssocID="{A574F4DD-1B13-4091-B3D1-F4D0ED5492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84195A1F-6BBA-42CF-952F-ABB3E812A713}" type="pres">
      <dgm:prSet presAssocID="{A574F4DD-1B13-4091-B3D1-F4D0ED5492B7}" presName="spaceRect" presStyleCnt="0"/>
      <dgm:spPr/>
    </dgm:pt>
    <dgm:pt modelId="{434F62D0-8A04-4B05-AD76-4089F2371077}" type="pres">
      <dgm:prSet presAssocID="{A574F4DD-1B13-4091-B3D1-F4D0ED5492B7}" presName="parTx" presStyleLbl="revTx" presStyleIdx="0" presStyleCnt="3">
        <dgm:presLayoutVars>
          <dgm:chMax val="0"/>
          <dgm:chPref val="0"/>
        </dgm:presLayoutVars>
      </dgm:prSet>
      <dgm:spPr/>
    </dgm:pt>
    <dgm:pt modelId="{D3C93C79-F322-4E59-BA7E-AD25042B770C}" type="pres">
      <dgm:prSet presAssocID="{547D2603-2900-438A-9F9C-EE8A80997DF4}" presName="sibTrans" presStyleCnt="0"/>
      <dgm:spPr/>
    </dgm:pt>
    <dgm:pt modelId="{0CB40394-C234-4012-9EDE-16A79035F6C8}" type="pres">
      <dgm:prSet presAssocID="{5DC04407-0FF7-4BD0-9DF0-CA27FBA2C057}" presName="compNode" presStyleCnt="0"/>
      <dgm:spPr/>
    </dgm:pt>
    <dgm:pt modelId="{51DD0C00-4326-47B4-9B5F-4619C7480875}" type="pres">
      <dgm:prSet presAssocID="{5DC04407-0FF7-4BD0-9DF0-CA27FBA2C057}" presName="bgRect" presStyleLbl="bgShp" presStyleIdx="1" presStyleCnt="3"/>
      <dgm:spPr/>
    </dgm:pt>
    <dgm:pt modelId="{3B975550-2C63-492D-BD56-C33C9A04E389}" type="pres">
      <dgm:prSet presAssocID="{5DC04407-0FF7-4BD0-9DF0-CA27FBA2C0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77E16FEF-E99B-4AD2-8807-3B82D305D9CE}" type="pres">
      <dgm:prSet presAssocID="{5DC04407-0FF7-4BD0-9DF0-CA27FBA2C057}" presName="spaceRect" presStyleCnt="0"/>
      <dgm:spPr/>
    </dgm:pt>
    <dgm:pt modelId="{88A45421-509B-445B-B96D-FEBABD0E29CC}" type="pres">
      <dgm:prSet presAssocID="{5DC04407-0FF7-4BD0-9DF0-CA27FBA2C057}" presName="parTx" presStyleLbl="revTx" presStyleIdx="1" presStyleCnt="3">
        <dgm:presLayoutVars>
          <dgm:chMax val="0"/>
          <dgm:chPref val="0"/>
        </dgm:presLayoutVars>
      </dgm:prSet>
      <dgm:spPr/>
    </dgm:pt>
    <dgm:pt modelId="{299DBB0F-479C-460C-B030-19FAE9A0B7A3}" type="pres">
      <dgm:prSet presAssocID="{1708FA43-474A-4744-B8E5-F4033B730207}" presName="sibTrans" presStyleCnt="0"/>
      <dgm:spPr/>
    </dgm:pt>
    <dgm:pt modelId="{3A62799C-D355-40A0-A8B1-21EFBD072F41}" type="pres">
      <dgm:prSet presAssocID="{B6C787C4-553B-451C-9394-E0E8F02E0CFC}" presName="compNode" presStyleCnt="0"/>
      <dgm:spPr/>
    </dgm:pt>
    <dgm:pt modelId="{5328E34B-DD26-4671-93E4-978A046B7D39}" type="pres">
      <dgm:prSet presAssocID="{B6C787C4-553B-451C-9394-E0E8F02E0CFC}" presName="bgRect" presStyleLbl="bgShp" presStyleIdx="2" presStyleCnt="3"/>
      <dgm:spPr/>
    </dgm:pt>
    <dgm:pt modelId="{84D9FFC8-02DD-4366-8F6E-B1171125571D}" type="pres">
      <dgm:prSet presAssocID="{B6C787C4-553B-451C-9394-E0E8F02E0CF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ckpack"/>
        </a:ext>
      </dgm:extLst>
    </dgm:pt>
    <dgm:pt modelId="{302962FA-1919-4E75-A24A-80E9645C9E9F}" type="pres">
      <dgm:prSet presAssocID="{B6C787C4-553B-451C-9394-E0E8F02E0CFC}" presName="spaceRect" presStyleCnt="0"/>
      <dgm:spPr/>
    </dgm:pt>
    <dgm:pt modelId="{1E4452EB-277C-4FF7-AFFB-87D862420B20}" type="pres">
      <dgm:prSet presAssocID="{B6C787C4-553B-451C-9394-E0E8F02E0CFC}" presName="parTx" presStyleLbl="revTx" presStyleIdx="2" presStyleCnt="3">
        <dgm:presLayoutVars>
          <dgm:chMax val="0"/>
          <dgm:chPref val="0"/>
        </dgm:presLayoutVars>
      </dgm:prSet>
      <dgm:spPr/>
    </dgm:pt>
  </dgm:ptLst>
  <dgm:cxnLst>
    <dgm:cxn modelId="{E74E5D03-3512-414B-ABAE-497508A84D95}" type="presOf" srcId="{9DCDA4F2-78A1-4678-AA0A-43A2CAAA07E5}" destId="{9D0799FD-985E-4175-89E0-E33AECBDD918}" srcOrd="0" destOrd="0" presId="urn:microsoft.com/office/officeart/2018/2/layout/IconVerticalSolidList"/>
    <dgm:cxn modelId="{3313050A-F6DF-45C5-BEF1-9266AFE80A3D}" type="presOf" srcId="{A574F4DD-1B13-4091-B3D1-F4D0ED5492B7}" destId="{434F62D0-8A04-4B05-AD76-4089F2371077}" srcOrd="0" destOrd="0" presId="urn:microsoft.com/office/officeart/2018/2/layout/IconVerticalSolidList"/>
    <dgm:cxn modelId="{CE064042-CE3E-403E-B0EB-1B9718CD8E51}" type="presOf" srcId="{B6C787C4-553B-451C-9394-E0E8F02E0CFC}" destId="{1E4452EB-277C-4FF7-AFFB-87D862420B20}" srcOrd="0" destOrd="0" presId="urn:microsoft.com/office/officeart/2018/2/layout/IconVerticalSolidList"/>
    <dgm:cxn modelId="{5B3EE752-3CBF-466C-85B8-7460C2EABAF4}" srcId="{9DCDA4F2-78A1-4678-AA0A-43A2CAAA07E5}" destId="{A574F4DD-1B13-4091-B3D1-F4D0ED5492B7}" srcOrd="0" destOrd="0" parTransId="{1D48596C-9788-4261-B582-ABBB792ADBA6}" sibTransId="{547D2603-2900-438A-9F9C-EE8A80997DF4}"/>
    <dgm:cxn modelId="{B3D265B6-F47C-435A-837A-65497FF61E2F}" srcId="{9DCDA4F2-78A1-4678-AA0A-43A2CAAA07E5}" destId="{5DC04407-0FF7-4BD0-9DF0-CA27FBA2C057}" srcOrd="1" destOrd="0" parTransId="{281E613F-36D8-4AE4-B0CC-5A7650305418}" sibTransId="{1708FA43-474A-4744-B8E5-F4033B730207}"/>
    <dgm:cxn modelId="{197076C8-786B-4C14-8192-899467DD3CA7}" type="presOf" srcId="{5DC04407-0FF7-4BD0-9DF0-CA27FBA2C057}" destId="{88A45421-509B-445B-B96D-FEBABD0E29CC}" srcOrd="0" destOrd="0" presId="urn:microsoft.com/office/officeart/2018/2/layout/IconVerticalSolidList"/>
    <dgm:cxn modelId="{B18A7BD1-F226-4015-A684-25D0BDABA3A2}" srcId="{9DCDA4F2-78A1-4678-AA0A-43A2CAAA07E5}" destId="{B6C787C4-553B-451C-9394-E0E8F02E0CFC}" srcOrd="2" destOrd="0" parTransId="{E463BFD6-AF07-4C55-9C1D-40FD7BF0C43C}" sibTransId="{292B4722-411B-4E0B-A207-40AD86A8C51F}"/>
    <dgm:cxn modelId="{8218B12A-02FF-4C15-ADB4-F682AF8718A2}" type="presParOf" srcId="{9D0799FD-985E-4175-89E0-E33AECBDD918}" destId="{7EE2E58E-D024-4480-9971-E8F740264DAB}" srcOrd="0" destOrd="0" presId="urn:microsoft.com/office/officeart/2018/2/layout/IconVerticalSolidList"/>
    <dgm:cxn modelId="{EF33674C-A295-4DFE-80A7-26527057C841}" type="presParOf" srcId="{7EE2E58E-D024-4480-9971-E8F740264DAB}" destId="{1128AFF7-E30D-4CD2-A078-D04BF4A50B51}" srcOrd="0" destOrd="0" presId="urn:microsoft.com/office/officeart/2018/2/layout/IconVerticalSolidList"/>
    <dgm:cxn modelId="{F7B3ECC0-D628-419A-AC99-A4AE8ADCD9F4}" type="presParOf" srcId="{7EE2E58E-D024-4480-9971-E8F740264DAB}" destId="{D889E85E-6415-4F50-A4DE-4211C3F82F29}" srcOrd="1" destOrd="0" presId="urn:microsoft.com/office/officeart/2018/2/layout/IconVerticalSolidList"/>
    <dgm:cxn modelId="{A717E8A6-9B31-48B8-9D22-7C965F798068}" type="presParOf" srcId="{7EE2E58E-D024-4480-9971-E8F740264DAB}" destId="{84195A1F-6BBA-42CF-952F-ABB3E812A713}" srcOrd="2" destOrd="0" presId="urn:microsoft.com/office/officeart/2018/2/layout/IconVerticalSolidList"/>
    <dgm:cxn modelId="{AEC1FB48-337C-4F27-8D83-9D830F37D828}" type="presParOf" srcId="{7EE2E58E-D024-4480-9971-E8F740264DAB}" destId="{434F62D0-8A04-4B05-AD76-4089F2371077}" srcOrd="3" destOrd="0" presId="urn:microsoft.com/office/officeart/2018/2/layout/IconVerticalSolidList"/>
    <dgm:cxn modelId="{CD0882E3-65DD-4BF1-B60A-35A05C23319F}" type="presParOf" srcId="{9D0799FD-985E-4175-89E0-E33AECBDD918}" destId="{D3C93C79-F322-4E59-BA7E-AD25042B770C}" srcOrd="1" destOrd="0" presId="urn:microsoft.com/office/officeart/2018/2/layout/IconVerticalSolidList"/>
    <dgm:cxn modelId="{EE012C2E-46B5-4E53-B68A-2C3D69672A03}" type="presParOf" srcId="{9D0799FD-985E-4175-89E0-E33AECBDD918}" destId="{0CB40394-C234-4012-9EDE-16A79035F6C8}" srcOrd="2" destOrd="0" presId="urn:microsoft.com/office/officeart/2018/2/layout/IconVerticalSolidList"/>
    <dgm:cxn modelId="{CE8E65AF-D9A8-44F1-A0C5-0CA3D1A28248}" type="presParOf" srcId="{0CB40394-C234-4012-9EDE-16A79035F6C8}" destId="{51DD0C00-4326-47B4-9B5F-4619C7480875}" srcOrd="0" destOrd="0" presId="urn:microsoft.com/office/officeart/2018/2/layout/IconVerticalSolidList"/>
    <dgm:cxn modelId="{D4A1760E-FEF7-4F01-86F9-9726ADEBE973}" type="presParOf" srcId="{0CB40394-C234-4012-9EDE-16A79035F6C8}" destId="{3B975550-2C63-492D-BD56-C33C9A04E389}" srcOrd="1" destOrd="0" presId="urn:microsoft.com/office/officeart/2018/2/layout/IconVerticalSolidList"/>
    <dgm:cxn modelId="{C60AE295-FBF9-4242-91AC-217AC5F8C8C0}" type="presParOf" srcId="{0CB40394-C234-4012-9EDE-16A79035F6C8}" destId="{77E16FEF-E99B-4AD2-8807-3B82D305D9CE}" srcOrd="2" destOrd="0" presId="urn:microsoft.com/office/officeart/2018/2/layout/IconVerticalSolidList"/>
    <dgm:cxn modelId="{C2E6139C-7F47-4B6F-80FF-FA0471A84B47}" type="presParOf" srcId="{0CB40394-C234-4012-9EDE-16A79035F6C8}" destId="{88A45421-509B-445B-B96D-FEBABD0E29CC}" srcOrd="3" destOrd="0" presId="urn:microsoft.com/office/officeart/2018/2/layout/IconVerticalSolidList"/>
    <dgm:cxn modelId="{2D1E1C29-F207-44C5-9BB3-8A9B67AD7676}" type="presParOf" srcId="{9D0799FD-985E-4175-89E0-E33AECBDD918}" destId="{299DBB0F-479C-460C-B030-19FAE9A0B7A3}" srcOrd="3" destOrd="0" presId="urn:microsoft.com/office/officeart/2018/2/layout/IconVerticalSolidList"/>
    <dgm:cxn modelId="{ABECA137-933E-49C7-AC3D-2B4DB7D29465}" type="presParOf" srcId="{9D0799FD-985E-4175-89E0-E33AECBDD918}" destId="{3A62799C-D355-40A0-A8B1-21EFBD072F41}" srcOrd="4" destOrd="0" presId="urn:microsoft.com/office/officeart/2018/2/layout/IconVerticalSolidList"/>
    <dgm:cxn modelId="{E75A860A-BAAD-4AD6-A11F-314B5A620303}" type="presParOf" srcId="{3A62799C-D355-40A0-A8B1-21EFBD072F41}" destId="{5328E34B-DD26-4671-93E4-978A046B7D39}" srcOrd="0" destOrd="0" presId="urn:microsoft.com/office/officeart/2018/2/layout/IconVerticalSolidList"/>
    <dgm:cxn modelId="{3D606B18-5AC5-44C2-94BB-85783EED7247}" type="presParOf" srcId="{3A62799C-D355-40A0-A8B1-21EFBD072F41}" destId="{84D9FFC8-02DD-4366-8F6E-B1171125571D}" srcOrd="1" destOrd="0" presId="urn:microsoft.com/office/officeart/2018/2/layout/IconVerticalSolidList"/>
    <dgm:cxn modelId="{686AE67E-3821-4F5B-8585-008EFC2606E1}" type="presParOf" srcId="{3A62799C-D355-40A0-A8B1-21EFBD072F41}" destId="{302962FA-1919-4E75-A24A-80E9645C9E9F}" srcOrd="2" destOrd="0" presId="urn:microsoft.com/office/officeart/2018/2/layout/IconVerticalSolidList"/>
    <dgm:cxn modelId="{E9DAD4A3-A726-4630-9432-3A12555C32B5}" type="presParOf" srcId="{3A62799C-D355-40A0-A8B1-21EFBD072F41}" destId="{1E4452EB-277C-4FF7-AFFB-87D862420B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BF9F10B-570B-4D9E-BAA4-853F58DFDB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53D0CD1-AD1E-4A42-A4C5-1673AE66F1BF}">
      <dgm:prSet/>
      <dgm:spPr/>
      <dgm:t>
        <a:bodyPr/>
        <a:lstStyle/>
        <a:p>
          <a:pPr>
            <a:lnSpc>
              <a:spcPct val="100000"/>
            </a:lnSpc>
          </a:pPr>
          <a:r>
            <a:rPr lang="en-US" dirty="0"/>
            <a:t>28 new Measles's cases in New Bedford-Fall River area</a:t>
          </a:r>
        </a:p>
      </dgm:t>
    </dgm:pt>
    <dgm:pt modelId="{E813E7D9-2F9E-4392-9C8F-02136B237E01}" type="parTrans" cxnId="{29FE5125-5682-4F93-B40F-F00BD084F552}">
      <dgm:prSet/>
      <dgm:spPr/>
      <dgm:t>
        <a:bodyPr/>
        <a:lstStyle/>
        <a:p>
          <a:endParaRPr lang="en-US"/>
        </a:p>
      </dgm:t>
    </dgm:pt>
    <dgm:pt modelId="{6ACA4136-0301-4D6A-8510-08BFF7B05162}" type="sibTrans" cxnId="{29FE5125-5682-4F93-B40F-F00BD084F552}">
      <dgm:prSet/>
      <dgm:spPr/>
      <dgm:t>
        <a:bodyPr/>
        <a:lstStyle/>
        <a:p>
          <a:endParaRPr lang="en-US"/>
        </a:p>
      </dgm:t>
    </dgm:pt>
    <dgm:pt modelId="{A6535E01-2880-400B-A22A-D72343DACF37}">
      <dgm:prSet/>
      <dgm:spPr/>
      <dgm:t>
        <a:bodyPr/>
        <a:lstStyle/>
        <a:p>
          <a:pPr>
            <a:lnSpc>
              <a:spcPct val="100000"/>
            </a:lnSpc>
          </a:pPr>
          <a:r>
            <a:rPr lang="en-US" dirty="0"/>
            <a:t>Mostly children under age 18 </a:t>
          </a:r>
        </a:p>
      </dgm:t>
    </dgm:pt>
    <dgm:pt modelId="{C2555C78-1068-4D8B-901D-D1C3B7E55DB7}" type="parTrans" cxnId="{5D37DCF9-BF9C-4AEE-AACB-58DBA9679F9C}">
      <dgm:prSet/>
      <dgm:spPr/>
      <dgm:t>
        <a:bodyPr/>
        <a:lstStyle/>
        <a:p>
          <a:endParaRPr lang="en-US"/>
        </a:p>
      </dgm:t>
    </dgm:pt>
    <dgm:pt modelId="{1F1FB83A-EC01-4D67-B073-D50CA68945D1}" type="sibTrans" cxnId="{5D37DCF9-BF9C-4AEE-AACB-58DBA9679F9C}">
      <dgm:prSet/>
      <dgm:spPr/>
      <dgm:t>
        <a:bodyPr/>
        <a:lstStyle/>
        <a:p>
          <a:endParaRPr lang="en-US"/>
        </a:p>
      </dgm:t>
    </dgm:pt>
    <dgm:pt modelId="{06293DD6-7793-4BCB-B57E-E1E8D56A1140}">
      <dgm:prSet/>
      <dgm:spPr/>
      <dgm:t>
        <a:bodyPr/>
        <a:lstStyle/>
        <a:p>
          <a:pPr>
            <a:lnSpc>
              <a:spcPct val="100000"/>
            </a:lnSpc>
          </a:pPr>
          <a:r>
            <a:rPr lang="en-US" dirty="0"/>
            <a:t>Cases have been reported in abutting communities; calculation of 512 people infected within 70 days </a:t>
          </a:r>
        </a:p>
      </dgm:t>
    </dgm:pt>
    <dgm:pt modelId="{0B7F9778-C92A-4E49-AFEA-8113ACA1DAD5}" type="parTrans" cxnId="{569D87B2-1E6A-4635-B21A-7A1A8A74234B}">
      <dgm:prSet/>
      <dgm:spPr/>
      <dgm:t>
        <a:bodyPr/>
        <a:lstStyle/>
        <a:p>
          <a:endParaRPr lang="en-US"/>
        </a:p>
      </dgm:t>
    </dgm:pt>
    <dgm:pt modelId="{6A391832-8698-417B-A402-0F716F7837A0}" type="sibTrans" cxnId="{569D87B2-1E6A-4635-B21A-7A1A8A74234B}">
      <dgm:prSet/>
      <dgm:spPr/>
      <dgm:t>
        <a:bodyPr/>
        <a:lstStyle/>
        <a:p>
          <a:endParaRPr lang="en-US"/>
        </a:p>
      </dgm:t>
    </dgm:pt>
    <dgm:pt modelId="{FEFD44B6-942F-486E-B5DB-2159E7C16E6B}">
      <dgm:prSet/>
      <dgm:spPr/>
      <dgm:t>
        <a:bodyPr/>
        <a:lstStyle/>
        <a:p>
          <a:pPr>
            <a:lnSpc>
              <a:spcPct val="100000"/>
            </a:lnSpc>
          </a:pPr>
          <a:r>
            <a:rPr lang="en-US" dirty="0"/>
            <a:t>Schools open Monday – What should parents do? </a:t>
          </a:r>
        </a:p>
      </dgm:t>
    </dgm:pt>
    <dgm:pt modelId="{D4BC77AB-6519-4CF7-BB78-72A72632A903}" type="parTrans" cxnId="{1AFFE535-EB26-42D7-893E-CB9A4508799A}">
      <dgm:prSet/>
      <dgm:spPr/>
      <dgm:t>
        <a:bodyPr/>
        <a:lstStyle/>
        <a:p>
          <a:endParaRPr lang="en-US"/>
        </a:p>
      </dgm:t>
    </dgm:pt>
    <dgm:pt modelId="{A345E2A0-D35E-4228-B7D5-319FDA844E70}" type="sibTrans" cxnId="{1AFFE535-EB26-42D7-893E-CB9A4508799A}">
      <dgm:prSet/>
      <dgm:spPr/>
      <dgm:t>
        <a:bodyPr/>
        <a:lstStyle/>
        <a:p>
          <a:endParaRPr lang="en-US"/>
        </a:p>
      </dgm:t>
    </dgm:pt>
    <dgm:pt modelId="{409489DA-05AD-46DC-85EC-B271FE82960B}">
      <dgm:prSet/>
      <dgm:spPr/>
      <dgm:t>
        <a:bodyPr/>
        <a:lstStyle/>
        <a:p>
          <a:pPr>
            <a:lnSpc>
              <a:spcPct val="100000"/>
            </a:lnSpc>
          </a:pPr>
          <a:r>
            <a:rPr lang="en-US" dirty="0"/>
            <a:t>National News Media has arrived and are parked at local schools, Dept. of Health, Hospitals </a:t>
          </a:r>
        </a:p>
      </dgm:t>
    </dgm:pt>
    <dgm:pt modelId="{D4F25546-3C4E-4910-8D90-EA92C7CE2FE0}" type="parTrans" cxnId="{DA3B4075-A3AE-4EE9-A551-A93E4DAC18E5}">
      <dgm:prSet/>
      <dgm:spPr/>
      <dgm:t>
        <a:bodyPr/>
        <a:lstStyle/>
        <a:p>
          <a:endParaRPr lang="en-US"/>
        </a:p>
      </dgm:t>
    </dgm:pt>
    <dgm:pt modelId="{B07B235B-5EEC-4AF2-99EB-7C1CB754A10A}" type="sibTrans" cxnId="{DA3B4075-A3AE-4EE9-A551-A93E4DAC18E5}">
      <dgm:prSet/>
      <dgm:spPr/>
      <dgm:t>
        <a:bodyPr/>
        <a:lstStyle/>
        <a:p>
          <a:endParaRPr lang="en-US"/>
        </a:p>
      </dgm:t>
    </dgm:pt>
    <dgm:pt modelId="{819B2371-3329-4FB1-A1B1-24C2C5AEC5DE}" type="pres">
      <dgm:prSet presAssocID="{1BF9F10B-570B-4D9E-BAA4-853F58DFDB06}" presName="root" presStyleCnt="0">
        <dgm:presLayoutVars>
          <dgm:dir/>
          <dgm:resizeHandles val="exact"/>
        </dgm:presLayoutVars>
      </dgm:prSet>
      <dgm:spPr/>
    </dgm:pt>
    <dgm:pt modelId="{FF52F1CF-565C-4422-BF74-CAB3131B9515}" type="pres">
      <dgm:prSet presAssocID="{653D0CD1-AD1E-4A42-A4C5-1673AE66F1BF}" presName="compNode" presStyleCnt="0"/>
      <dgm:spPr/>
    </dgm:pt>
    <dgm:pt modelId="{0C6CA910-F6E8-4902-B3DD-20EDE04F2640}" type="pres">
      <dgm:prSet presAssocID="{653D0CD1-AD1E-4A42-A4C5-1673AE66F1BF}" presName="bgRect" presStyleLbl="bgShp" presStyleIdx="0" presStyleCnt="5"/>
      <dgm:spPr/>
    </dgm:pt>
    <dgm:pt modelId="{2A873037-D742-45B5-9449-9F9AAC81BC13}" type="pres">
      <dgm:prSet presAssocID="{653D0CD1-AD1E-4A42-A4C5-1673AE66F1B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dropper"/>
        </a:ext>
      </dgm:extLst>
    </dgm:pt>
    <dgm:pt modelId="{074B50E6-1DC6-4089-BFE1-A6FD2EDE7D76}" type="pres">
      <dgm:prSet presAssocID="{653D0CD1-AD1E-4A42-A4C5-1673AE66F1BF}" presName="spaceRect" presStyleCnt="0"/>
      <dgm:spPr/>
    </dgm:pt>
    <dgm:pt modelId="{EDDDD291-607D-4614-BA8F-55A9422AB613}" type="pres">
      <dgm:prSet presAssocID="{653D0CD1-AD1E-4A42-A4C5-1673AE66F1BF}" presName="parTx" presStyleLbl="revTx" presStyleIdx="0" presStyleCnt="5">
        <dgm:presLayoutVars>
          <dgm:chMax val="0"/>
          <dgm:chPref val="0"/>
        </dgm:presLayoutVars>
      </dgm:prSet>
      <dgm:spPr/>
    </dgm:pt>
    <dgm:pt modelId="{2E08E350-9DCE-414C-BE93-8B40DC74B682}" type="pres">
      <dgm:prSet presAssocID="{6ACA4136-0301-4D6A-8510-08BFF7B05162}" presName="sibTrans" presStyleCnt="0"/>
      <dgm:spPr/>
    </dgm:pt>
    <dgm:pt modelId="{326FA6AB-5832-4588-80E4-88265C43032F}" type="pres">
      <dgm:prSet presAssocID="{A6535E01-2880-400B-A22A-D72343DACF37}" presName="compNode" presStyleCnt="0"/>
      <dgm:spPr/>
    </dgm:pt>
    <dgm:pt modelId="{62A57A01-126B-41D1-8129-069715342131}" type="pres">
      <dgm:prSet presAssocID="{A6535E01-2880-400B-A22A-D72343DACF37}" presName="bgRect" presStyleLbl="bgShp" presStyleIdx="1" presStyleCnt="5"/>
      <dgm:spPr/>
    </dgm:pt>
    <dgm:pt modelId="{2E284A43-6307-405A-BFD2-F9445672F5D3}" type="pres">
      <dgm:prSet presAssocID="{A6535E01-2880-400B-A22A-D72343DACF3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ldren"/>
        </a:ext>
      </dgm:extLst>
    </dgm:pt>
    <dgm:pt modelId="{A4A85019-8427-4901-B4F3-A234CB73E3E4}" type="pres">
      <dgm:prSet presAssocID="{A6535E01-2880-400B-A22A-D72343DACF37}" presName="spaceRect" presStyleCnt="0"/>
      <dgm:spPr/>
    </dgm:pt>
    <dgm:pt modelId="{FEA22CB1-16D4-4799-984B-67916F35E05F}" type="pres">
      <dgm:prSet presAssocID="{A6535E01-2880-400B-A22A-D72343DACF37}" presName="parTx" presStyleLbl="revTx" presStyleIdx="1" presStyleCnt="5">
        <dgm:presLayoutVars>
          <dgm:chMax val="0"/>
          <dgm:chPref val="0"/>
        </dgm:presLayoutVars>
      </dgm:prSet>
      <dgm:spPr/>
    </dgm:pt>
    <dgm:pt modelId="{CC732432-BC34-45E2-A919-209D8B4056C2}" type="pres">
      <dgm:prSet presAssocID="{1F1FB83A-EC01-4D67-B073-D50CA68945D1}" presName="sibTrans" presStyleCnt="0"/>
      <dgm:spPr/>
    </dgm:pt>
    <dgm:pt modelId="{6716B49A-2ACE-4F1D-A3A1-191FDCD81496}" type="pres">
      <dgm:prSet presAssocID="{06293DD6-7793-4BCB-B57E-E1E8D56A1140}" presName="compNode" presStyleCnt="0"/>
      <dgm:spPr/>
    </dgm:pt>
    <dgm:pt modelId="{6126AFE8-B984-4C67-9BDF-12F48781F194}" type="pres">
      <dgm:prSet presAssocID="{06293DD6-7793-4BCB-B57E-E1E8D56A1140}" presName="bgRect" presStyleLbl="bgShp" presStyleIdx="2" presStyleCnt="5"/>
      <dgm:spPr/>
    </dgm:pt>
    <dgm:pt modelId="{0373ABFB-3795-4878-B211-B8EB72E549EF}" type="pres">
      <dgm:prSet presAssocID="{06293DD6-7793-4BCB-B57E-E1E8D56A11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107B8AC-5847-41F1-A212-90317D61247F}" type="pres">
      <dgm:prSet presAssocID="{06293DD6-7793-4BCB-B57E-E1E8D56A1140}" presName="spaceRect" presStyleCnt="0"/>
      <dgm:spPr/>
    </dgm:pt>
    <dgm:pt modelId="{21604CF4-1ADF-485B-8DE3-210AE0DBB0F7}" type="pres">
      <dgm:prSet presAssocID="{06293DD6-7793-4BCB-B57E-E1E8D56A1140}" presName="parTx" presStyleLbl="revTx" presStyleIdx="2" presStyleCnt="5">
        <dgm:presLayoutVars>
          <dgm:chMax val="0"/>
          <dgm:chPref val="0"/>
        </dgm:presLayoutVars>
      </dgm:prSet>
      <dgm:spPr/>
    </dgm:pt>
    <dgm:pt modelId="{BE0B8247-4C9F-4569-8EB6-F8519F2B1325}" type="pres">
      <dgm:prSet presAssocID="{6A391832-8698-417B-A402-0F716F7837A0}" presName="sibTrans" presStyleCnt="0"/>
      <dgm:spPr/>
    </dgm:pt>
    <dgm:pt modelId="{C8CEED88-A79B-4FD5-94CE-5E11C88B7221}" type="pres">
      <dgm:prSet presAssocID="{FEFD44B6-942F-486E-B5DB-2159E7C16E6B}" presName="compNode" presStyleCnt="0"/>
      <dgm:spPr/>
    </dgm:pt>
    <dgm:pt modelId="{614F25D2-79A2-494B-91AE-D2DCC82BD1D9}" type="pres">
      <dgm:prSet presAssocID="{FEFD44B6-942F-486E-B5DB-2159E7C16E6B}" presName="bgRect" presStyleLbl="bgShp" presStyleIdx="3" presStyleCnt="5"/>
      <dgm:spPr/>
    </dgm:pt>
    <dgm:pt modelId="{BF122351-38F0-4940-A701-8DA7680D3F9B}" type="pres">
      <dgm:prSet presAssocID="{FEFD44B6-942F-486E-B5DB-2159E7C16E6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5DA6CF69-8CDA-4835-BAD1-A2F26B2BD88A}" type="pres">
      <dgm:prSet presAssocID="{FEFD44B6-942F-486E-B5DB-2159E7C16E6B}" presName="spaceRect" presStyleCnt="0"/>
      <dgm:spPr/>
    </dgm:pt>
    <dgm:pt modelId="{46A336CF-F4B8-487E-8C50-215C78B62746}" type="pres">
      <dgm:prSet presAssocID="{FEFD44B6-942F-486E-B5DB-2159E7C16E6B}" presName="parTx" presStyleLbl="revTx" presStyleIdx="3" presStyleCnt="5">
        <dgm:presLayoutVars>
          <dgm:chMax val="0"/>
          <dgm:chPref val="0"/>
        </dgm:presLayoutVars>
      </dgm:prSet>
      <dgm:spPr/>
    </dgm:pt>
    <dgm:pt modelId="{D0181A10-D086-4DCF-A829-93443A529573}" type="pres">
      <dgm:prSet presAssocID="{A345E2A0-D35E-4228-B7D5-319FDA844E70}" presName="sibTrans" presStyleCnt="0"/>
      <dgm:spPr/>
    </dgm:pt>
    <dgm:pt modelId="{21BCB656-008C-420C-8036-F3EDE52B396E}" type="pres">
      <dgm:prSet presAssocID="{409489DA-05AD-46DC-85EC-B271FE82960B}" presName="compNode" presStyleCnt="0"/>
      <dgm:spPr/>
    </dgm:pt>
    <dgm:pt modelId="{7F160EDA-1F59-4349-ABEF-E0C9B149AEC2}" type="pres">
      <dgm:prSet presAssocID="{409489DA-05AD-46DC-85EC-B271FE82960B}" presName="bgRect" presStyleLbl="bgShp" presStyleIdx="4" presStyleCnt="5"/>
      <dgm:spPr/>
    </dgm:pt>
    <dgm:pt modelId="{685A0E30-A515-40B9-B856-73F60CE77302}" type="pres">
      <dgm:prSet presAssocID="{409489DA-05AD-46DC-85EC-B271FE82960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dical"/>
        </a:ext>
      </dgm:extLst>
    </dgm:pt>
    <dgm:pt modelId="{202887AC-FDF0-4DAC-852A-FF3D05C78422}" type="pres">
      <dgm:prSet presAssocID="{409489DA-05AD-46DC-85EC-B271FE82960B}" presName="spaceRect" presStyleCnt="0"/>
      <dgm:spPr/>
    </dgm:pt>
    <dgm:pt modelId="{C494DF6E-55BB-46F1-9609-842A22D0651C}" type="pres">
      <dgm:prSet presAssocID="{409489DA-05AD-46DC-85EC-B271FE82960B}" presName="parTx" presStyleLbl="revTx" presStyleIdx="4" presStyleCnt="5">
        <dgm:presLayoutVars>
          <dgm:chMax val="0"/>
          <dgm:chPref val="0"/>
        </dgm:presLayoutVars>
      </dgm:prSet>
      <dgm:spPr/>
    </dgm:pt>
  </dgm:ptLst>
  <dgm:cxnLst>
    <dgm:cxn modelId="{500D590B-B2D5-4813-A90C-268E04C5472F}" type="presOf" srcId="{653D0CD1-AD1E-4A42-A4C5-1673AE66F1BF}" destId="{EDDDD291-607D-4614-BA8F-55A9422AB613}" srcOrd="0" destOrd="0" presId="urn:microsoft.com/office/officeart/2018/2/layout/IconVerticalSolidList"/>
    <dgm:cxn modelId="{EDAC8714-D40C-48A9-B526-86E46B9BA532}" type="presOf" srcId="{FEFD44B6-942F-486E-B5DB-2159E7C16E6B}" destId="{46A336CF-F4B8-487E-8C50-215C78B62746}" srcOrd="0" destOrd="0" presId="urn:microsoft.com/office/officeart/2018/2/layout/IconVerticalSolidList"/>
    <dgm:cxn modelId="{29FE5125-5682-4F93-B40F-F00BD084F552}" srcId="{1BF9F10B-570B-4D9E-BAA4-853F58DFDB06}" destId="{653D0CD1-AD1E-4A42-A4C5-1673AE66F1BF}" srcOrd="0" destOrd="0" parTransId="{E813E7D9-2F9E-4392-9C8F-02136B237E01}" sibTransId="{6ACA4136-0301-4D6A-8510-08BFF7B05162}"/>
    <dgm:cxn modelId="{C21D7026-5DA7-4BC5-985B-18A23D81DF7A}" type="presOf" srcId="{409489DA-05AD-46DC-85EC-B271FE82960B}" destId="{C494DF6E-55BB-46F1-9609-842A22D0651C}" srcOrd="0" destOrd="0" presId="urn:microsoft.com/office/officeart/2018/2/layout/IconVerticalSolidList"/>
    <dgm:cxn modelId="{1AFFE535-EB26-42D7-893E-CB9A4508799A}" srcId="{1BF9F10B-570B-4D9E-BAA4-853F58DFDB06}" destId="{FEFD44B6-942F-486E-B5DB-2159E7C16E6B}" srcOrd="3" destOrd="0" parTransId="{D4BC77AB-6519-4CF7-BB78-72A72632A903}" sibTransId="{A345E2A0-D35E-4228-B7D5-319FDA844E70}"/>
    <dgm:cxn modelId="{B8A28960-0522-41FE-AABD-568E2E8CC2AB}" type="presOf" srcId="{1BF9F10B-570B-4D9E-BAA4-853F58DFDB06}" destId="{819B2371-3329-4FB1-A1B1-24C2C5AEC5DE}" srcOrd="0" destOrd="0" presId="urn:microsoft.com/office/officeart/2018/2/layout/IconVerticalSolidList"/>
    <dgm:cxn modelId="{DA3B4075-A3AE-4EE9-A551-A93E4DAC18E5}" srcId="{1BF9F10B-570B-4D9E-BAA4-853F58DFDB06}" destId="{409489DA-05AD-46DC-85EC-B271FE82960B}" srcOrd="4" destOrd="0" parTransId="{D4F25546-3C4E-4910-8D90-EA92C7CE2FE0}" sibTransId="{B07B235B-5EEC-4AF2-99EB-7C1CB754A10A}"/>
    <dgm:cxn modelId="{569D87B2-1E6A-4635-B21A-7A1A8A74234B}" srcId="{1BF9F10B-570B-4D9E-BAA4-853F58DFDB06}" destId="{06293DD6-7793-4BCB-B57E-E1E8D56A1140}" srcOrd="2" destOrd="0" parTransId="{0B7F9778-C92A-4E49-AFEA-8113ACA1DAD5}" sibTransId="{6A391832-8698-417B-A402-0F716F7837A0}"/>
    <dgm:cxn modelId="{CDD888D4-A993-4262-B7F0-89CCFBB7F701}" type="presOf" srcId="{06293DD6-7793-4BCB-B57E-E1E8D56A1140}" destId="{21604CF4-1ADF-485B-8DE3-210AE0DBB0F7}" srcOrd="0" destOrd="0" presId="urn:microsoft.com/office/officeart/2018/2/layout/IconVerticalSolidList"/>
    <dgm:cxn modelId="{5D37DCF9-BF9C-4AEE-AACB-58DBA9679F9C}" srcId="{1BF9F10B-570B-4D9E-BAA4-853F58DFDB06}" destId="{A6535E01-2880-400B-A22A-D72343DACF37}" srcOrd="1" destOrd="0" parTransId="{C2555C78-1068-4D8B-901D-D1C3B7E55DB7}" sibTransId="{1F1FB83A-EC01-4D67-B073-D50CA68945D1}"/>
    <dgm:cxn modelId="{E22508FD-AD8E-4EDE-A82B-04D44B0C9FFB}" type="presOf" srcId="{A6535E01-2880-400B-A22A-D72343DACF37}" destId="{FEA22CB1-16D4-4799-984B-67916F35E05F}" srcOrd="0" destOrd="0" presId="urn:microsoft.com/office/officeart/2018/2/layout/IconVerticalSolidList"/>
    <dgm:cxn modelId="{776FEEE2-3882-4F46-9ACE-49BFB3BCD606}" type="presParOf" srcId="{819B2371-3329-4FB1-A1B1-24C2C5AEC5DE}" destId="{FF52F1CF-565C-4422-BF74-CAB3131B9515}" srcOrd="0" destOrd="0" presId="urn:microsoft.com/office/officeart/2018/2/layout/IconVerticalSolidList"/>
    <dgm:cxn modelId="{9E16A2C3-0E74-4505-8DA5-DCB5CA726162}" type="presParOf" srcId="{FF52F1CF-565C-4422-BF74-CAB3131B9515}" destId="{0C6CA910-F6E8-4902-B3DD-20EDE04F2640}" srcOrd="0" destOrd="0" presId="urn:microsoft.com/office/officeart/2018/2/layout/IconVerticalSolidList"/>
    <dgm:cxn modelId="{C0BA26EA-048D-45D6-BFCA-AECD8AD03588}" type="presParOf" srcId="{FF52F1CF-565C-4422-BF74-CAB3131B9515}" destId="{2A873037-D742-45B5-9449-9F9AAC81BC13}" srcOrd="1" destOrd="0" presId="urn:microsoft.com/office/officeart/2018/2/layout/IconVerticalSolidList"/>
    <dgm:cxn modelId="{FB131CB1-1B0E-43D8-A45B-7C2B003E078F}" type="presParOf" srcId="{FF52F1CF-565C-4422-BF74-CAB3131B9515}" destId="{074B50E6-1DC6-4089-BFE1-A6FD2EDE7D76}" srcOrd="2" destOrd="0" presId="urn:microsoft.com/office/officeart/2018/2/layout/IconVerticalSolidList"/>
    <dgm:cxn modelId="{5C3373C3-061D-467C-9FB0-EC64AD97EBF4}" type="presParOf" srcId="{FF52F1CF-565C-4422-BF74-CAB3131B9515}" destId="{EDDDD291-607D-4614-BA8F-55A9422AB613}" srcOrd="3" destOrd="0" presId="urn:microsoft.com/office/officeart/2018/2/layout/IconVerticalSolidList"/>
    <dgm:cxn modelId="{031EE699-D4C4-463A-87C5-D44698DAB66B}" type="presParOf" srcId="{819B2371-3329-4FB1-A1B1-24C2C5AEC5DE}" destId="{2E08E350-9DCE-414C-BE93-8B40DC74B682}" srcOrd="1" destOrd="0" presId="urn:microsoft.com/office/officeart/2018/2/layout/IconVerticalSolidList"/>
    <dgm:cxn modelId="{AAA0CDC2-05AE-4CD8-8C62-5F84392A3B8E}" type="presParOf" srcId="{819B2371-3329-4FB1-A1B1-24C2C5AEC5DE}" destId="{326FA6AB-5832-4588-80E4-88265C43032F}" srcOrd="2" destOrd="0" presId="urn:microsoft.com/office/officeart/2018/2/layout/IconVerticalSolidList"/>
    <dgm:cxn modelId="{2A1BDB35-70B2-4CEE-9345-7EE97D5CF5E6}" type="presParOf" srcId="{326FA6AB-5832-4588-80E4-88265C43032F}" destId="{62A57A01-126B-41D1-8129-069715342131}" srcOrd="0" destOrd="0" presId="urn:microsoft.com/office/officeart/2018/2/layout/IconVerticalSolidList"/>
    <dgm:cxn modelId="{E1A9F9A3-CE43-4DB2-B5E9-AC0A12FC798D}" type="presParOf" srcId="{326FA6AB-5832-4588-80E4-88265C43032F}" destId="{2E284A43-6307-405A-BFD2-F9445672F5D3}" srcOrd="1" destOrd="0" presId="urn:microsoft.com/office/officeart/2018/2/layout/IconVerticalSolidList"/>
    <dgm:cxn modelId="{FFEFEB35-6996-44A0-BE04-910B5EBD5D40}" type="presParOf" srcId="{326FA6AB-5832-4588-80E4-88265C43032F}" destId="{A4A85019-8427-4901-B4F3-A234CB73E3E4}" srcOrd="2" destOrd="0" presId="urn:microsoft.com/office/officeart/2018/2/layout/IconVerticalSolidList"/>
    <dgm:cxn modelId="{1FF5EEA8-6E23-4010-8360-3575911FDA03}" type="presParOf" srcId="{326FA6AB-5832-4588-80E4-88265C43032F}" destId="{FEA22CB1-16D4-4799-984B-67916F35E05F}" srcOrd="3" destOrd="0" presId="urn:microsoft.com/office/officeart/2018/2/layout/IconVerticalSolidList"/>
    <dgm:cxn modelId="{0E1BEA53-53DD-4598-8CB4-0C034C06D10D}" type="presParOf" srcId="{819B2371-3329-4FB1-A1B1-24C2C5AEC5DE}" destId="{CC732432-BC34-45E2-A919-209D8B4056C2}" srcOrd="3" destOrd="0" presId="urn:microsoft.com/office/officeart/2018/2/layout/IconVerticalSolidList"/>
    <dgm:cxn modelId="{DA9861E2-3229-4472-9006-B3E5B316116B}" type="presParOf" srcId="{819B2371-3329-4FB1-A1B1-24C2C5AEC5DE}" destId="{6716B49A-2ACE-4F1D-A3A1-191FDCD81496}" srcOrd="4" destOrd="0" presId="urn:microsoft.com/office/officeart/2018/2/layout/IconVerticalSolidList"/>
    <dgm:cxn modelId="{EF7CA76F-CEE4-458C-8860-A798BF0C91FE}" type="presParOf" srcId="{6716B49A-2ACE-4F1D-A3A1-191FDCD81496}" destId="{6126AFE8-B984-4C67-9BDF-12F48781F194}" srcOrd="0" destOrd="0" presId="urn:microsoft.com/office/officeart/2018/2/layout/IconVerticalSolidList"/>
    <dgm:cxn modelId="{5FAA01C8-F649-4E5D-925D-F7F987B9FA44}" type="presParOf" srcId="{6716B49A-2ACE-4F1D-A3A1-191FDCD81496}" destId="{0373ABFB-3795-4878-B211-B8EB72E549EF}" srcOrd="1" destOrd="0" presId="urn:microsoft.com/office/officeart/2018/2/layout/IconVerticalSolidList"/>
    <dgm:cxn modelId="{88985094-B31C-4E50-BA5A-090B2523E82D}" type="presParOf" srcId="{6716B49A-2ACE-4F1D-A3A1-191FDCD81496}" destId="{A107B8AC-5847-41F1-A212-90317D61247F}" srcOrd="2" destOrd="0" presId="urn:microsoft.com/office/officeart/2018/2/layout/IconVerticalSolidList"/>
    <dgm:cxn modelId="{D1625F41-42F8-41A4-AA42-DAE35B5BC18A}" type="presParOf" srcId="{6716B49A-2ACE-4F1D-A3A1-191FDCD81496}" destId="{21604CF4-1ADF-485B-8DE3-210AE0DBB0F7}" srcOrd="3" destOrd="0" presId="urn:microsoft.com/office/officeart/2018/2/layout/IconVerticalSolidList"/>
    <dgm:cxn modelId="{E608A938-8D04-44B9-88B4-5E7E95168E70}" type="presParOf" srcId="{819B2371-3329-4FB1-A1B1-24C2C5AEC5DE}" destId="{BE0B8247-4C9F-4569-8EB6-F8519F2B1325}" srcOrd="5" destOrd="0" presId="urn:microsoft.com/office/officeart/2018/2/layout/IconVerticalSolidList"/>
    <dgm:cxn modelId="{307C17E6-E74F-4BCE-9ED7-4C6F52030DEF}" type="presParOf" srcId="{819B2371-3329-4FB1-A1B1-24C2C5AEC5DE}" destId="{C8CEED88-A79B-4FD5-94CE-5E11C88B7221}" srcOrd="6" destOrd="0" presId="urn:microsoft.com/office/officeart/2018/2/layout/IconVerticalSolidList"/>
    <dgm:cxn modelId="{4C80F3CD-DA54-44EC-A350-BDED47B62653}" type="presParOf" srcId="{C8CEED88-A79B-4FD5-94CE-5E11C88B7221}" destId="{614F25D2-79A2-494B-91AE-D2DCC82BD1D9}" srcOrd="0" destOrd="0" presId="urn:microsoft.com/office/officeart/2018/2/layout/IconVerticalSolidList"/>
    <dgm:cxn modelId="{DC6B5BDB-B652-4BBC-B3D3-8EE71D136065}" type="presParOf" srcId="{C8CEED88-A79B-4FD5-94CE-5E11C88B7221}" destId="{BF122351-38F0-4940-A701-8DA7680D3F9B}" srcOrd="1" destOrd="0" presId="urn:microsoft.com/office/officeart/2018/2/layout/IconVerticalSolidList"/>
    <dgm:cxn modelId="{165E596D-4FEB-454C-8A25-35762BB03470}" type="presParOf" srcId="{C8CEED88-A79B-4FD5-94CE-5E11C88B7221}" destId="{5DA6CF69-8CDA-4835-BAD1-A2F26B2BD88A}" srcOrd="2" destOrd="0" presId="urn:microsoft.com/office/officeart/2018/2/layout/IconVerticalSolidList"/>
    <dgm:cxn modelId="{D3800332-92F5-4972-A538-EDE43F0368C6}" type="presParOf" srcId="{C8CEED88-A79B-4FD5-94CE-5E11C88B7221}" destId="{46A336CF-F4B8-487E-8C50-215C78B62746}" srcOrd="3" destOrd="0" presId="urn:microsoft.com/office/officeart/2018/2/layout/IconVerticalSolidList"/>
    <dgm:cxn modelId="{2A8E7E10-2E70-4174-9E8B-18F93A87FDEA}" type="presParOf" srcId="{819B2371-3329-4FB1-A1B1-24C2C5AEC5DE}" destId="{D0181A10-D086-4DCF-A829-93443A529573}" srcOrd="7" destOrd="0" presId="urn:microsoft.com/office/officeart/2018/2/layout/IconVerticalSolidList"/>
    <dgm:cxn modelId="{21CAF1FC-3A89-41A5-BA66-5AFA2A5FD564}" type="presParOf" srcId="{819B2371-3329-4FB1-A1B1-24C2C5AEC5DE}" destId="{21BCB656-008C-420C-8036-F3EDE52B396E}" srcOrd="8" destOrd="0" presId="urn:microsoft.com/office/officeart/2018/2/layout/IconVerticalSolidList"/>
    <dgm:cxn modelId="{3201E7BD-2DA6-4506-A3AC-534111D98777}" type="presParOf" srcId="{21BCB656-008C-420C-8036-F3EDE52B396E}" destId="{7F160EDA-1F59-4349-ABEF-E0C9B149AEC2}" srcOrd="0" destOrd="0" presId="urn:microsoft.com/office/officeart/2018/2/layout/IconVerticalSolidList"/>
    <dgm:cxn modelId="{9D3F73EE-2409-4701-80B6-9142769191AC}" type="presParOf" srcId="{21BCB656-008C-420C-8036-F3EDE52B396E}" destId="{685A0E30-A515-40B9-B856-73F60CE77302}" srcOrd="1" destOrd="0" presId="urn:microsoft.com/office/officeart/2018/2/layout/IconVerticalSolidList"/>
    <dgm:cxn modelId="{976D3C57-BC59-463F-852E-A3FDE802896B}" type="presParOf" srcId="{21BCB656-008C-420C-8036-F3EDE52B396E}" destId="{202887AC-FDF0-4DAC-852A-FF3D05C78422}" srcOrd="2" destOrd="0" presId="urn:microsoft.com/office/officeart/2018/2/layout/IconVerticalSolidList"/>
    <dgm:cxn modelId="{8C0B6109-E86F-4234-81DE-7FB30655C68E}" type="presParOf" srcId="{21BCB656-008C-420C-8036-F3EDE52B396E}" destId="{C494DF6E-55BB-46F1-9609-842A22D065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4E60402-624A-47AC-BB3F-1E0076B0C20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4E9BC77A-5D30-466D-A7AE-E7F93EF2A1EB}">
      <dgm:prSet/>
      <dgm:spPr/>
      <dgm:t>
        <a:bodyPr/>
        <a:lstStyle/>
        <a:p>
          <a:r>
            <a:rPr lang="en-US" dirty="0"/>
            <a:t>Breakout discussions</a:t>
          </a:r>
        </a:p>
      </dgm:t>
    </dgm:pt>
    <dgm:pt modelId="{2C15916C-0B9D-481E-AD1F-7EE6C9AAD213}" type="parTrans" cxnId="{C3F24844-67EA-461D-A017-8538C8F89DAB}">
      <dgm:prSet/>
      <dgm:spPr/>
      <dgm:t>
        <a:bodyPr/>
        <a:lstStyle/>
        <a:p>
          <a:endParaRPr lang="en-US"/>
        </a:p>
      </dgm:t>
    </dgm:pt>
    <dgm:pt modelId="{2BA84DF1-D101-4B10-B1B5-34325E21394A}" type="sibTrans" cxnId="{C3F24844-67EA-461D-A017-8538C8F89DAB}">
      <dgm:prSet/>
      <dgm:spPr/>
      <dgm:t>
        <a:bodyPr/>
        <a:lstStyle/>
        <a:p>
          <a:endParaRPr lang="en-US"/>
        </a:p>
      </dgm:t>
    </dgm:pt>
    <dgm:pt modelId="{56BA100D-8F08-45C6-917C-5B9B89D6F082}">
      <dgm:prSet/>
      <dgm:spPr/>
      <dgm:t>
        <a:bodyPr/>
        <a:lstStyle/>
        <a:p>
          <a:r>
            <a:rPr lang="en-US" dirty="0"/>
            <a:t>Each table discuss what your agency would be doing at this time and who you would be partnering with</a:t>
          </a:r>
        </a:p>
      </dgm:t>
    </dgm:pt>
    <dgm:pt modelId="{1E8A051E-8359-4070-A276-A1AC4FB38EBD}" type="parTrans" cxnId="{3EFAAC28-570C-4DF0-94BF-99AA216FD825}">
      <dgm:prSet/>
      <dgm:spPr/>
      <dgm:t>
        <a:bodyPr/>
        <a:lstStyle/>
        <a:p>
          <a:endParaRPr lang="en-US"/>
        </a:p>
      </dgm:t>
    </dgm:pt>
    <dgm:pt modelId="{03EC961D-1853-43AA-B873-CC161B1D4F6C}" type="sibTrans" cxnId="{3EFAAC28-570C-4DF0-94BF-99AA216FD825}">
      <dgm:prSet/>
      <dgm:spPr/>
      <dgm:t>
        <a:bodyPr/>
        <a:lstStyle/>
        <a:p>
          <a:endParaRPr lang="en-US"/>
        </a:p>
      </dgm:t>
    </dgm:pt>
    <dgm:pt modelId="{711D5020-5E1B-4572-89F6-CEFB90C2C74A}" type="pres">
      <dgm:prSet presAssocID="{74E60402-624A-47AC-BB3F-1E0076B0C20A}" presName="linear" presStyleCnt="0">
        <dgm:presLayoutVars>
          <dgm:animLvl val="lvl"/>
          <dgm:resizeHandles val="exact"/>
        </dgm:presLayoutVars>
      </dgm:prSet>
      <dgm:spPr/>
    </dgm:pt>
    <dgm:pt modelId="{1E30C186-93FE-43E5-84AD-7C2BC163CAAD}" type="pres">
      <dgm:prSet presAssocID="{4E9BC77A-5D30-466D-A7AE-E7F93EF2A1EB}" presName="parentText" presStyleLbl="node1" presStyleIdx="0" presStyleCnt="2">
        <dgm:presLayoutVars>
          <dgm:chMax val="0"/>
          <dgm:bulletEnabled val="1"/>
        </dgm:presLayoutVars>
      </dgm:prSet>
      <dgm:spPr/>
    </dgm:pt>
    <dgm:pt modelId="{22ED4CFC-1D9A-4516-B52D-549D1E75D5C5}" type="pres">
      <dgm:prSet presAssocID="{2BA84DF1-D101-4B10-B1B5-34325E21394A}" presName="spacer" presStyleCnt="0"/>
      <dgm:spPr/>
    </dgm:pt>
    <dgm:pt modelId="{817419FC-5A4A-4C78-9D69-15494AD3FED3}" type="pres">
      <dgm:prSet presAssocID="{56BA100D-8F08-45C6-917C-5B9B89D6F082}" presName="parentText" presStyleLbl="node1" presStyleIdx="1" presStyleCnt="2">
        <dgm:presLayoutVars>
          <dgm:chMax val="0"/>
          <dgm:bulletEnabled val="1"/>
        </dgm:presLayoutVars>
      </dgm:prSet>
      <dgm:spPr/>
    </dgm:pt>
  </dgm:ptLst>
  <dgm:cxnLst>
    <dgm:cxn modelId="{3EFAAC28-570C-4DF0-94BF-99AA216FD825}" srcId="{74E60402-624A-47AC-BB3F-1E0076B0C20A}" destId="{56BA100D-8F08-45C6-917C-5B9B89D6F082}" srcOrd="1" destOrd="0" parTransId="{1E8A051E-8359-4070-A276-A1AC4FB38EBD}" sibTransId="{03EC961D-1853-43AA-B873-CC161B1D4F6C}"/>
    <dgm:cxn modelId="{C3F24844-67EA-461D-A017-8538C8F89DAB}" srcId="{74E60402-624A-47AC-BB3F-1E0076B0C20A}" destId="{4E9BC77A-5D30-466D-A7AE-E7F93EF2A1EB}" srcOrd="0" destOrd="0" parTransId="{2C15916C-0B9D-481E-AD1F-7EE6C9AAD213}" sibTransId="{2BA84DF1-D101-4B10-B1B5-34325E21394A}"/>
    <dgm:cxn modelId="{D79FE571-EDAC-4355-87E1-63F75AB339FE}" type="presOf" srcId="{74E60402-624A-47AC-BB3F-1E0076B0C20A}" destId="{711D5020-5E1B-4572-89F6-CEFB90C2C74A}" srcOrd="0" destOrd="0" presId="urn:microsoft.com/office/officeart/2005/8/layout/vList2"/>
    <dgm:cxn modelId="{2BC2397D-4542-4BC8-B5C1-BEE20156C823}" type="presOf" srcId="{4E9BC77A-5D30-466D-A7AE-E7F93EF2A1EB}" destId="{1E30C186-93FE-43E5-84AD-7C2BC163CAAD}" srcOrd="0" destOrd="0" presId="urn:microsoft.com/office/officeart/2005/8/layout/vList2"/>
    <dgm:cxn modelId="{F331D3DE-7F16-48B5-A857-D4E1F69924AA}" type="presOf" srcId="{56BA100D-8F08-45C6-917C-5B9B89D6F082}" destId="{817419FC-5A4A-4C78-9D69-15494AD3FED3}" srcOrd="0" destOrd="0" presId="urn:microsoft.com/office/officeart/2005/8/layout/vList2"/>
    <dgm:cxn modelId="{4FB6B735-32E5-4810-985F-8B706F8144EF}" type="presParOf" srcId="{711D5020-5E1B-4572-89F6-CEFB90C2C74A}" destId="{1E30C186-93FE-43E5-84AD-7C2BC163CAAD}" srcOrd="0" destOrd="0" presId="urn:microsoft.com/office/officeart/2005/8/layout/vList2"/>
    <dgm:cxn modelId="{26F09229-2195-436E-B1F8-1ADA8DED32B0}" type="presParOf" srcId="{711D5020-5E1B-4572-89F6-CEFB90C2C74A}" destId="{22ED4CFC-1D9A-4516-B52D-549D1E75D5C5}" srcOrd="1" destOrd="0" presId="urn:microsoft.com/office/officeart/2005/8/layout/vList2"/>
    <dgm:cxn modelId="{7C57D715-BF09-42C9-9C6B-82FB0C89DC93}" type="presParOf" srcId="{711D5020-5E1B-4572-89F6-CEFB90C2C74A}" destId="{817419FC-5A4A-4C78-9D69-15494AD3FE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49C78-713E-4B7D-B419-C058662D7DB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1AB3F97-C06D-433E-A9C8-3B01B4DF3BFA}">
      <dgm:prSet/>
      <dgm:spPr/>
      <dgm:t>
        <a:bodyPr/>
        <a:lstStyle/>
        <a:p>
          <a:pPr>
            <a:lnSpc>
              <a:spcPct val="100000"/>
            </a:lnSpc>
          </a:pPr>
          <a:r>
            <a:rPr lang="en-US" dirty="0"/>
            <a:t>Phones, pagers, radios</a:t>
          </a:r>
        </a:p>
      </dgm:t>
    </dgm:pt>
    <dgm:pt modelId="{FBA03DD8-2B78-43AE-A3CF-DAA6FFF55743}" type="parTrans" cxnId="{7FC050E4-0792-4CEC-B5B5-2E53E32264E9}">
      <dgm:prSet/>
      <dgm:spPr/>
      <dgm:t>
        <a:bodyPr/>
        <a:lstStyle/>
        <a:p>
          <a:endParaRPr lang="en-US"/>
        </a:p>
      </dgm:t>
    </dgm:pt>
    <dgm:pt modelId="{A91552B3-85F0-46E1-9441-FD70D0FF47DB}" type="sibTrans" cxnId="{7FC050E4-0792-4CEC-B5B5-2E53E32264E9}">
      <dgm:prSet/>
      <dgm:spPr/>
      <dgm:t>
        <a:bodyPr/>
        <a:lstStyle/>
        <a:p>
          <a:pPr>
            <a:lnSpc>
              <a:spcPct val="100000"/>
            </a:lnSpc>
          </a:pPr>
          <a:endParaRPr lang="en-US"/>
        </a:p>
      </dgm:t>
    </dgm:pt>
    <dgm:pt modelId="{A05E8F3C-3C16-4D10-A4EC-2945D308A9B1}">
      <dgm:prSet/>
      <dgm:spPr/>
      <dgm:t>
        <a:bodyPr/>
        <a:lstStyle/>
        <a:p>
          <a:pPr>
            <a:lnSpc>
              <a:spcPct val="100000"/>
            </a:lnSpc>
          </a:pPr>
          <a:r>
            <a:rPr lang="en-US" dirty="0"/>
            <a:t>Restrooms </a:t>
          </a:r>
        </a:p>
      </dgm:t>
    </dgm:pt>
    <dgm:pt modelId="{15345B5E-D469-460C-833E-32D4FF6E9DE5}" type="parTrans" cxnId="{0DD54BF0-1736-4712-BBE3-A0B1D449A06F}">
      <dgm:prSet/>
      <dgm:spPr/>
      <dgm:t>
        <a:bodyPr/>
        <a:lstStyle/>
        <a:p>
          <a:endParaRPr lang="en-US"/>
        </a:p>
      </dgm:t>
    </dgm:pt>
    <dgm:pt modelId="{1D557761-44F0-40D2-AF40-94D8E93B3395}" type="sibTrans" cxnId="{0DD54BF0-1736-4712-BBE3-A0B1D449A06F}">
      <dgm:prSet/>
      <dgm:spPr/>
      <dgm:t>
        <a:bodyPr/>
        <a:lstStyle/>
        <a:p>
          <a:pPr>
            <a:lnSpc>
              <a:spcPct val="100000"/>
            </a:lnSpc>
          </a:pPr>
          <a:endParaRPr lang="en-US"/>
        </a:p>
      </dgm:t>
    </dgm:pt>
    <dgm:pt modelId="{5ECCC32B-6F0F-4B0F-8DCB-CA88921A7E49}">
      <dgm:prSet/>
      <dgm:spPr/>
      <dgm:t>
        <a:bodyPr/>
        <a:lstStyle/>
        <a:p>
          <a:pPr>
            <a:lnSpc>
              <a:spcPct val="100000"/>
            </a:lnSpc>
          </a:pPr>
          <a:r>
            <a:rPr lang="en-US" dirty="0"/>
            <a:t>Breaks </a:t>
          </a:r>
        </a:p>
      </dgm:t>
    </dgm:pt>
    <dgm:pt modelId="{6BB08AC8-D3F3-4949-9C8C-C2FEA36FAAA9}" type="parTrans" cxnId="{E9D1E6DE-F17C-4B6D-B128-831E31F378C5}">
      <dgm:prSet/>
      <dgm:spPr/>
      <dgm:t>
        <a:bodyPr/>
        <a:lstStyle/>
        <a:p>
          <a:endParaRPr lang="en-US"/>
        </a:p>
      </dgm:t>
    </dgm:pt>
    <dgm:pt modelId="{48641CD8-A340-4FA3-A329-31DE80F6DF02}" type="sibTrans" cxnId="{E9D1E6DE-F17C-4B6D-B128-831E31F378C5}">
      <dgm:prSet/>
      <dgm:spPr/>
      <dgm:t>
        <a:bodyPr/>
        <a:lstStyle/>
        <a:p>
          <a:pPr>
            <a:lnSpc>
              <a:spcPct val="100000"/>
            </a:lnSpc>
          </a:pPr>
          <a:endParaRPr lang="en-US"/>
        </a:p>
      </dgm:t>
    </dgm:pt>
    <dgm:pt modelId="{4879DB0F-CD3C-49CE-AB8B-ADCF24FCB11D}">
      <dgm:prSet/>
      <dgm:spPr/>
      <dgm:t>
        <a:bodyPr/>
        <a:lstStyle/>
        <a:p>
          <a:pPr>
            <a:lnSpc>
              <a:spcPct val="100000"/>
            </a:lnSpc>
          </a:pPr>
          <a:r>
            <a:rPr lang="en-US" dirty="0"/>
            <a:t>Fire Exits </a:t>
          </a:r>
        </a:p>
      </dgm:t>
    </dgm:pt>
    <dgm:pt modelId="{3F45769B-AEE7-47A6-B09B-A5EB04757787}" type="parTrans" cxnId="{1366A8CB-B2C2-4473-B2F1-F03893703C39}">
      <dgm:prSet/>
      <dgm:spPr/>
      <dgm:t>
        <a:bodyPr/>
        <a:lstStyle/>
        <a:p>
          <a:endParaRPr lang="en-US"/>
        </a:p>
      </dgm:t>
    </dgm:pt>
    <dgm:pt modelId="{FB30DE1F-4F71-476B-B1DA-F56D77AA02DF}" type="sibTrans" cxnId="{1366A8CB-B2C2-4473-B2F1-F03893703C39}">
      <dgm:prSet/>
      <dgm:spPr/>
      <dgm:t>
        <a:bodyPr/>
        <a:lstStyle/>
        <a:p>
          <a:pPr>
            <a:lnSpc>
              <a:spcPct val="100000"/>
            </a:lnSpc>
          </a:pPr>
          <a:endParaRPr lang="en-US"/>
        </a:p>
      </dgm:t>
    </dgm:pt>
    <dgm:pt modelId="{8846DA70-E336-4DC4-8D1E-32025FF68EE9}">
      <dgm:prSet/>
      <dgm:spPr/>
      <dgm:t>
        <a:bodyPr/>
        <a:lstStyle/>
        <a:p>
          <a:pPr>
            <a:lnSpc>
              <a:spcPct val="100000"/>
            </a:lnSpc>
          </a:pPr>
          <a:r>
            <a:rPr lang="en-US" dirty="0"/>
            <a:t>Assembly Points </a:t>
          </a:r>
        </a:p>
      </dgm:t>
    </dgm:pt>
    <dgm:pt modelId="{7E43878F-1FAB-424B-A83E-2E7CF0B15A60}" type="parTrans" cxnId="{2DE1CE97-1AD0-49A5-920C-F3B70F93ADBD}">
      <dgm:prSet/>
      <dgm:spPr/>
      <dgm:t>
        <a:bodyPr/>
        <a:lstStyle/>
        <a:p>
          <a:endParaRPr lang="en-US"/>
        </a:p>
      </dgm:t>
    </dgm:pt>
    <dgm:pt modelId="{5387E4CF-7E1B-4665-942F-2E8A3464F50F}" type="sibTrans" cxnId="{2DE1CE97-1AD0-49A5-920C-F3B70F93ADBD}">
      <dgm:prSet/>
      <dgm:spPr/>
      <dgm:t>
        <a:bodyPr/>
        <a:lstStyle/>
        <a:p>
          <a:pPr>
            <a:lnSpc>
              <a:spcPct val="100000"/>
            </a:lnSpc>
          </a:pPr>
          <a:endParaRPr lang="en-US"/>
        </a:p>
      </dgm:t>
    </dgm:pt>
    <dgm:pt modelId="{47CFAFD9-CC56-48B5-A312-B64C7516751D}">
      <dgm:prSet/>
      <dgm:spPr/>
      <dgm:t>
        <a:bodyPr/>
        <a:lstStyle/>
        <a:p>
          <a:pPr>
            <a:lnSpc>
              <a:spcPct val="100000"/>
            </a:lnSpc>
          </a:pPr>
          <a:r>
            <a:rPr lang="en-US" dirty="0"/>
            <a:t>No Smoking </a:t>
          </a:r>
        </a:p>
      </dgm:t>
    </dgm:pt>
    <dgm:pt modelId="{5E663378-EC97-4A4B-9947-3414A2DDEE44}" type="parTrans" cxnId="{154F97FB-9ED7-4E74-9DE4-C52F0306A2A6}">
      <dgm:prSet/>
      <dgm:spPr/>
      <dgm:t>
        <a:bodyPr/>
        <a:lstStyle/>
        <a:p>
          <a:endParaRPr lang="en-US"/>
        </a:p>
      </dgm:t>
    </dgm:pt>
    <dgm:pt modelId="{0D7E333E-2D41-40E5-B9A9-CF411B6744D9}" type="sibTrans" cxnId="{154F97FB-9ED7-4E74-9DE4-C52F0306A2A6}">
      <dgm:prSet/>
      <dgm:spPr/>
      <dgm:t>
        <a:bodyPr/>
        <a:lstStyle/>
        <a:p>
          <a:pPr>
            <a:lnSpc>
              <a:spcPct val="100000"/>
            </a:lnSpc>
          </a:pPr>
          <a:endParaRPr lang="en-US"/>
        </a:p>
      </dgm:t>
    </dgm:pt>
    <dgm:pt modelId="{145AAFBC-15E8-4624-B6EA-F0BCB6C83B52}">
      <dgm:prSet/>
      <dgm:spPr/>
      <dgm:t>
        <a:bodyPr/>
        <a:lstStyle/>
        <a:p>
          <a:pPr>
            <a:lnSpc>
              <a:spcPct val="100000"/>
            </a:lnSpc>
          </a:pPr>
          <a:r>
            <a:rPr lang="en-US" dirty="0"/>
            <a:t>Refreshments </a:t>
          </a:r>
        </a:p>
      </dgm:t>
    </dgm:pt>
    <dgm:pt modelId="{BF481461-BEDC-4546-876A-2216A5A2A04E}" type="parTrans" cxnId="{3AF8F7EE-5F2E-4965-9DA2-7C1606307527}">
      <dgm:prSet/>
      <dgm:spPr/>
      <dgm:t>
        <a:bodyPr/>
        <a:lstStyle/>
        <a:p>
          <a:endParaRPr lang="en-US"/>
        </a:p>
      </dgm:t>
    </dgm:pt>
    <dgm:pt modelId="{4CAD30E6-A43E-4DF8-8901-C45A578AF46B}" type="sibTrans" cxnId="{3AF8F7EE-5F2E-4965-9DA2-7C1606307527}">
      <dgm:prSet/>
      <dgm:spPr/>
      <dgm:t>
        <a:bodyPr/>
        <a:lstStyle/>
        <a:p>
          <a:endParaRPr lang="en-US"/>
        </a:p>
      </dgm:t>
    </dgm:pt>
    <dgm:pt modelId="{CD89A66D-B272-4BC3-83AD-EAD16F584DFC}" type="pres">
      <dgm:prSet presAssocID="{A2949C78-713E-4B7D-B419-C058662D7DBC}" presName="root" presStyleCnt="0">
        <dgm:presLayoutVars>
          <dgm:dir/>
          <dgm:resizeHandles val="exact"/>
        </dgm:presLayoutVars>
      </dgm:prSet>
      <dgm:spPr/>
    </dgm:pt>
    <dgm:pt modelId="{3B779657-30E5-4214-AEA6-B1D2B41B31C2}" type="pres">
      <dgm:prSet presAssocID="{A2949C78-713E-4B7D-B419-C058662D7DBC}" presName="container" presStyleCnt="0">
        <dgm:presLayoutVars>
          <dgm:dir/>
          <dgm:resizeHandles val="exact"/>
        </dgm:presLayoutVars>
      </dgm:prSet>
      <dgm:spPr/>
    </dgm:pt>
    <dgm:pt modelId="{973DFA3A-9B43-438C-A0ED-556CC7E8B514}" type="pres">
      <dgm:prSet presAssocID="{D1AB3F97-C06D-433E-A9C8-3B01B4DF3BFA}" presName="compNode" presStyleCnt="0"/>
      <dgm:spPr/>
    </dgm:pt>
    <dgm:pt modelId="{C75A7229-030F-43FB-963B-7533BFFAA78A}" type="pres">
      <dgm:prSet presAssocID="{D1AB3F97-C06D-433E-A9C8-3B01B4DF3BFA}" presName="iconBgRect" presStyleLbl="bgShp" presStyleIdx="0" presStyleCnt="7"/>
      <dgm:spPr/>
    </dgm:pt>
    <dgm:pt modelId="{F2B48391-752C-4A63-B860-AC922AA9AAF8}" type="pres">
      <dgm:prSet presAssocID="{D1AB3F97-C06D-433E-A9C8-3B01B4DF3BF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925F037A-25CB-4473-BCAC-B7B09749322D}" type="pres">
      <dgm:prSet presAssocID="{D1AB3F97-C06D-433E-A9C8-3B01B4DF3BFA}" presName="spaceRect" presStyleCnt="0"/>
      <dgm:spPr/>
    </dgm:pt>
    <dgm:pt modelId="{7C6DD813-D147-4E65-B919-E6FF308C8A35}" type="pres">
      <dgm:prSet presAssocID="{D1AB3F97-C06D-433E-A9C8-3B01B4DF3BFA}" presName="textRect" presStyleLbl="revTx" presStyleIdx="0" presStyleCnt="7">
        <dgm:presLayoutVars>
          <dgm:chMax val="1"/>
          <dgm:chPref val="1"/>
        </dgm:presLayoutVars>
      </dgm:prSet>
      <dgm:spPr/>
    </dgm:pt>
    <dgm:pt modelId="{9B7E803F-DEE9-4761-AB71-E9A72560FA14}" type="pres">
      <dgm:prSet presAssocID="{A91552B3-85F0-46E1-9441-FD70D0FF47DB}" presName="sibTrans" presStyleLbl="sibTrans2D1" presStyleIdx="0" presStyleCnt="0"/>
      <dgm:spPr/>
    </dgm:pt>
    <dgm:pt modelId="{9142C30C-2EB7-4E80-A590-6975AC966298}" type="pres">
      <dgm:prSet presAssocID="{A05E8F3C-3C16-4D10-A4EC-2945D308A9B1}" presName="compNode" presStyleCnt="0"/>
      <dgm:spPr/>
    </dgm:pt>
    <dgm:pt modelId="{B64338A0-A53F-4FB8-AC69-A0B435805913}" type="pres">
      <dgm:prSet presAssocID="{A05E8F3C-3C16-4D10-A4EC-2945D308A9B1}" presName="iconBgRect" presStyleLbl="bgShp" presStyleIdx="1" presStyleCnt="7"/>
      <dgm:spPr/>
    </dgm:pt>
    <dgm:pt modelId="{8A81F2E9-60A8-449F-86C9-AC063E4A4293}" type="pres">
      <dgm:prSet presAssocID="{A05E8F3C-3C16-4D10-A4EC-2945D308A9B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wer"/>
        </a:ext>
      </dgm:extLst>
    </dgm:pt>
    <dgm:pt modelId="{EEAAC32D-CCE1-4A05-B00E-DEB0E0962AD8}" type="pres">
      <dgm:prSet presAssocID="{A05E8F3C-3C16-4D10-A4EC-2945D308A9B1}" presName="spaceRect" presStyleCnt="0"/>
      <dgm:spPr/>
    </dgm:pt>
    <dgm:pt modelId="{E034504A-A64A-4E87-94F9-CF2ADAA3E539}" type="pres">
      <dgm:prSet presAssocID="{A05E8F3C-3C16-4D10-A4EC-2945D308A9B1}" presName="textRect" presStyleLbl="revTx" presStyleIdx="1" presStyleCnt="7">
        <dgm:presLayoutVars>
          <dgm:chMax val="1"/>
          <dgm:chPref val="1"/>
        </dgm:presLayoutVars>
      </dgm:prSet>
      <dgm:spPr/>
    </dgm:pt>
    <dgm:pt modelId="{56FEDCEA-6518-4D2D-9959-520FCFB48B7A}" type="pres">
      <dgm:prSet presAssocID="{1D557761-44F0-40D2-AF40-94D8E93B3395}" presName="sibTrans" presStyleLbl="sibTrans2D1" presStyleIdx="0" presStyleCnt="0"/>
      <dgm:spPr/>
    </dgm:pt>
    <dgm:pt modelId="{5E3460A4-4FD5-48EA-968E-E808F5CF157E}" type="pres">
      <dgm:prSet presAssocID="{5ECCC32B-6F0F-4B0F-8DCB-CA88921A7E49}" presName="compNode" presStyleCnt="0"/>
      <dgm:spPr/>
    </dgm:pt>
    <dgm:pt modelId="{173300FB-8898-4C95-8008-891B35EE3F2E}" type="pres">
      <dgm:prSet presAssocID="{5ECCC32B-6F0F-4B0F-8DCB-CA88921A7E49}" presName="iconBgRect" presStyleLbl="bgShp" presStyleIdx="2" presStyleCnt="7"/>
      <dgm:spPr/>
    </dgm:pt>
    <dgm:pt modelId="{EDCE6732-5D13-4CA5-B109-88CE7B44CD69}" type="pres">
      <dgm:prSet presAssocID="{5ECCC32B-6F0F-4B0F-8DCB-CA88921A7E4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ffee"/>
        </a:ext>
      </dgm:extLst>
    </dgm:pt>
    <dgm:pt modelId="{6D97C254-3271-4DFE-AA73-3DEA73284EA3}" type="pres">
      <dgm:prSet presAssocID="{5ECCC32B-6F0F-4B0F-8DCB-CA88921A7E49}" presName="spaceRect" presStyleCnt="0"/>
      <dgm:spPr/>
    </dgm:pt>
    <dgm:pt modelId="{D160F86B-F953-4900-B87A-96D5FE40B3B9}" type="pres">
      <dgm:prSet presAssocID="{5ECCC32B-6F0F-4B0F-8DCB-CA88921A7E49}" presName="textRect" presStyleLbl="revTx" presStyleIdx="2" presStyleCnt="7">
        <dgm:presLayoutVars>
          <dgm:chMax val="1"/>
          <dgm:chPref val="1"/>
        </dgm:presLayoutVars>
      </dgm:prSet>
      <dgm:spPr/>
    </dgm:pt>
    <dgm:pt modelId="{0E05D0BE-2847-429E-A4A0-6311628AFAFA}" type="pres">
      <dgm:prSet presAssocID="{48641CD8-A340-4FA3-A329-31DE80F6DF02}" presName="sibTrans" presStyleLbl="sibTrans2D1" presStyleIdx="0" presStyleCnt="0"/>
      <dgm:spPr/>
    </dgm:pt>
    <dgm:pt modelId="{E92410E2-B5E0-496E-BA7D-03109249CD86}" type="pres">
      <dgm:prSet presAssocID="{4879DB0F-CD3C-49CE-AB8B-ADCF24FCB11D}" presName="compNode" presStyleCnt="0"/>
      <dgm:spPr/>
    </dgm:pt>
    <dgm:pt modelId="{EB4CD12D-B26E-4C57-A80F-6166BF967173}" type="pres">
      <dgm:prSet presAssocID="{4879DB0F-CD3C-49CE-AB8B-ADCF24FCB11D}" presName="iconBgRect" presStyleLbl="bgShp" presStyleIdx="3" presStyleCnt="7"/>
      <dgm:spPr/>
    </dgm:pt>
    <dgm:pt modelId="{0C0C2913-3630-4CA3-8491-C318A0C7CF33}" type="pres">
      <dgm:prSet presAssocID="{4879DB0F-CD3C-49CE-AB8B-ADCF24FCB11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
        </a:ext>
      </dgm:extLst>
    </dgm:pt>
    <dgm:pt modelId="{200965C1-5EE1-4DDB-9DB5-AA8CAE6C066B}" type="pres">
      <dgm:prSet presAssocID="{4879DB0F-CD3C-49CE-AB8B-ADCF24FCB11D}" presName="spaceRect" presStyleCnt="0"/>
      <dgm:spPr/>
    </dgm:pt>
    <dgm:pt modelId="{8EFDD36B-66EF-49B5-A0A7-A3C680945B70}" type="pres">
      <dgm:prSet presAssocID="{4879DB0F-CD3C-49CE-AB8B-ADCF24FCB11D}" presName="textRect" presStyleLbl="revTx" presStyleIdx="3" presStyleCnt="7">
        <dgm:presLayoutVars>
          <dgm:chMax val="1"/>
          <dgm:chPref val="1"/>
        </dgm:presLayoutVars>
      </dgm:prSet>
      <dgm:spPr/>
    </dgm:pt>
    <dgm:pt modelId="{E59015D3-0B34-4182-9D1B-8CCFDBAAB770}" type="pres">
      <dgm:prSet presAssocID="{FB30DE1F-4F71-476B-B1DA-F56D77AA02DF}" presName="sibTrans" presStyleLbl="sibTrans2D1" presStyleIdx="0" presStyleCnt="0"/>
      <dgm:spPr/>
    </dgm:pt>
    <dgm:pt modelId="{4ACFFA9B-7E00-4FCF-AFBF-0FA11910965C}" type="pres">
      <dgm:prSet presAssocID="{8846DA70-E336-4DC4-8D1E-32025FF68EE9}" presName="compNode" presStyleCnt="0"/>
      <dgm:spPr/>
    </dgm:pt>
    <dgm:pt modelId="{BEBCF7DC-8B4A-4814-978F-16676391C8EC}" type="pres">
      <dgm:prSet presAssocID="{8846DA70-E336-4DC4-8D1E-32025FF68EE9}" presName="iconBgRect" presStyleLbl="bgShp" presStyleIdx="4" presStyleCnt="7"/>
      <dgm:spPr/>
    </dgm:pt>
    <dgm:pt modelId="{E4D5C387-1E27-4646-8F05-1CED8A068FBB}" type="pres">
      <dgm:prSet presAssocID="{8846DA70-E336-4DC4-8D1E-32025FF68EE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973555A4-406E-4361-952E-7A170E8703CD}" type="pres">
      <dgm:prSet presAssocID="{8846DA70-E336-4DC4-8D1E-32025FF68EE9}" presName="spaceRect" presStyleCnt="0"/>
      <dgm:spPr/>
    </dgm:pt>
    <dgm:pt modelId="{B8103353-0414-4F6C-89B2-B42FF7F7068B}" type="pres">
      <dgm:prSet presAssocID="{8846DA70-E336-4DC4-8D1E-32025FF68EE9}" presName="textRect" presStyleLbl="revTx" presStyleIdx="4" presStyleCnt="7">
        <dgm:presLayoutVars>
          <dgm:chMax val="1"/>
          <dgm:chPref val="1"/>
        </dgm:presLayoutVars>
      </dgm:prSet>
      <dgm:spPr/>
    </dgm:pt>
    <dgm:pt modelId="{3E3452BA-8AC5-48BD-AD2C-0457E9F1C4B0}" type="pres">
      <dgm:prSet presAssocID="{5387E4CF-7E1B-4665-942F-2E8A3464F50F}" presName="sibTrans" presStyleLbl="sibTrans2D1" presStyleIdx="0" presStyleCnt="0"/>
      <dgm:spPr/>
    </dgm:pt>
    <dgm:pt modelId="{CD46967C-D24B-4814-B875-782798C7CC62}" type="pres">
      <dgm:prSet presAssocID="{47CFAFD9-CC56-48B5-A312-B64C7516751D}" presName="compNode" presStyleCnt="0"/>
      <dgm:spPr/>
    </dgm:pt>
    <dgm:pt modelId="{E7040E59-36F6-487A-B4A3-FEB22251D8FC}" type="pres">
      <dgm:prSet presAssocID="{47CFAFD9-CC56-48B5-A312-B64C7516751D}" presName="iconBgRect" presStyleLbl="bgShp" presStyleIdx="5" presStyleCnt="7"/>
      <dgm:spPr/>
    </dgm:pt>
    <dgm:pt modelId="{73AD5CEE-3DCE-4553-BA38-600D36BC2C17}" type="pres">
      <dgm:prSet presAssocID="{47CFAFD9-CC56-48B5-A312-B64C7516751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oking"/>
        </a:ext>
      </dgm:extLst>
    </dgm:pt>
    <dgm:pt modelId="{BA7AC7FB-AC12-4254-9D34-2889F3BBE396}" type="pres">
      <dgm:prSet presAssocID="{47CFAFD9-CC56-48B5-A312-B64C7516751D}" presName="spaceRect" presStyleCnt="0"/>
      <dgm:spPr/>
    </dgm:pt>
    <dgm:pt modelId="{A7ED18A4-240B-4075-A4F7-DC2FD74980CE}" type="pres">
      <dgm:prSet presAssocID="{47CFAFD9-CC56-48B5-A312-B64C7516751D}" presName="textRect" presStyleLbl="revTx" presStyleIdx="5" presStyleCnt="7">
        <dgm:presLayoutVars>
          <dgm:chMax val="1"/>
          <dgm:chPref val="1"/>
        </dgm:presLayoutVars>
      </dgm:prSet>
      <dgm:spPr/>
    </dgm:pt>
    <dgm:pt modelId="{3A6D5B38-1C7D-460A-810F-7A3B26538062}" type="pres">
      <dgm:prSet presAssocID="{0D7E333E-2D41-40E5-B9A9-CF411B6744D9}" presName="sibTrans" presStyleLbl="sibTrans2D1" presStyleIdx="0" presStyleCnt="0"/>
      <dgm:spPr/>
    </dgm:pt>
    <dgm:pt modelId="{D86BD41C-C85F-45B0-A7AF-F1213D376644}" type="pres">
      <dgm:prSet presAssocID="{145AAFBC-15E8-4624-B6EA-F0BCB6C83B52}" presName="compNode" presStyleCnt="0"/>
      <dgm:spPr/>
    </dgm:pt>
    <dgm:pt modelId="{EA8D3C63-9692-4C7D-9F58-48A19076CB75}" type="pres">
      <dgm:prSet presAssocID="{145AAFBC-15E8-4624-B6EA-F0BCB6C83B52}" presName="iconBgRect" presStyleLbl="bgShp" presStyleIdx="6" presStyleCnt="7"/>
      <dgm:spPr/>
    </dgm:pt>
    <dgm:pt modelId="{A4AF453C-2BD7-4C3A-A603-A66D5B15F554}" type="pres">
      <dgm:prSet presAssocID="{145AAFBC-15E8-4624-B6EA-F0BCB6C83B5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ea"/>
        </a:ext>
      </dgm:extLst>
    </dgm:pt>
    <dgm:pt modelId="{E5DFF80F-3679-48BB-B388-841290357434}" type="pres">
      <dgm:prSet presAssocID="{145AAFBC-15E8-4624-B6EA-F0BCB6C83B52}" presName="spaceRect" presStyleCnt="0"/>
      <dgm:spPr/>
    </dgm:pt>
    <dgm:pt modelId="{47ADA1BD-3781-4969-BC2B-0A36E4DBF99B}" type="pres">
      <dgm:prSet presAssocID="{145AAFBC-15E8-4624-B6EA-F0BCB6C83B52}" presName="textRect" presStyleLbl="revTx" presStyleIdx="6" presStyleCnt="7">
        <dgm:presLayoutVars>
          <dgm:chMax val="1"/>
          <dgm:chPref val="1"/>
        </dgm:presLayoutVars>
      </dgm:prSet>
      <dgm:spPr/>
    </dgm:pt>
  </dgm:ptLst>
  <dgm:cxnLst>
    <dgm:cxn modelId="{4C18B413-9EC5-45B1-89EF-67855322D615}" type="presOf" srcId="{1D557761-44F0-40D2-AF40-94D8E93B3395}" destId="{56FEDCEA-6518-4D2D-9959-520FCFB48B7A}" srcOrd="0" destOrd="0" presId="urn:microsoft.com/office/officeart/2018/2/layout/IconCircleList"/>
    <dgm:cxn modelId="{03E14C23-000F-4DAE-9F78-98500EDB5907}" type="presOf" srcId="{145AAFBC-15E8-4624-B6EA-F0BCB6C83B52}" destId="{47ADA1BD-3781-4969-BC2B-0A36E4DBF99B}" srcOrd="0" destOrd="0" presId="urn:microsoft.com/office/officeart/2018/2/layout/IconCircleList"/>
    <dgm:cxn modelId="{541E433C-5519-4CEA-832A-AFECB459D30B}" type="presOf" srcId="{A2949C78-713E-4B7D-B419-C058662D7DBC}" destId="{CD89A66D-B272-4BC3-83AD-EAD16F584DFC}" srcOrd="0" destOrd="0" presId="urn:microsoft.com/office/officeart/2018/2/layout/IconCircleList"/>
    <dgm:cxn modelId="{5962424D-64AA-438E-AA35-22D4941DA83B}" type="presOf" srcId="{D1AB3F97-C06D-433E-A9C8-3B01B4DF3BFA}" destId="{7C6DD813-D147-4E65-B919-E6FF308C8A35}" srcOrd="0" destOrd="0" presId="urn:microsoft.com/office/officeart/2018/2/layout/IconCircleList"/>
    <dgm:cxn modelId="{DC81FA73-786B-4087-8A75-7CD75A32D5B2}" type="presOf" srcId="{5387E4CF-7E1B-4665-942F-2E8A3464F50F}" destId="{3E3452BA-8AC5-48BD-AD2C-0457E9F1C4B0}" srcOrd="0" destOrd="0" presId="urn:microsoft.com/office/officeart/2018/2/layout/IconCircleList"/>
    <dgm:cxn modelId="{DEACA781-F75D-4180-85FA-96CA1042CD94}" type="presOf" srcId="{FB30DE1F-4F71-476B-B1DA-F56D77AA02DF}" destId="{E59015D3-0B34-4182-9D1B-8CCFDBAAB770}" srcOrd="0" destOrd="0" presId="urn:microsoft.com/office/officeart/2018/2/layout/IconCircleList"/>
    <dgm:cxn modelId="{418C9D85-EF50-45FD-811A-3E5E7ABA3FB6}" type="presOf" srcId="{5ECCC32B-6F0F-4B0F-8DCB-CA88921A7E49}" destId="{D160F86B-F953-4900-B87A-96D5FE40B3B9}" srcOrd="0" destOrd="0" presId="urn:microsoft.com/office/officeart/2018/2/layout/IconCircleList"/>
    <dgm:cxn modelId="{1A56F795-7CBC-4ED2-A919-95713EF33222}" type="presOf" srcId="{0D7E333E-2D41-40E5-B9A9-CF411B6744D9}" destId="{3A6D5B38-1C7D-460A-810F-7A3B26538062}" srcOrd="0" destOrd="0" presId="urn:microsoft.com/office/officeart/2018/2/layout/IconCircleList"/>
    <dgm:cxn modelId="{2DE1CE97-1AD0-49A5-920C-F3B70F93ADBD}" srcId="{A2949C78-713E-4B7D-B419-C058662D7DBC}" destId="{8846DA70-E336-4DC4-8D1E-32025FF68EE9}" srcOrd="4" destOrd="0" parTransId="{7E43878F-1FAB-424B-A83E-2E7CF0B15A60}" sibTransId="{5387E4CF-7E1B-4665-942F-2E8A3464F50F}"/>
    <dgm:cxn modelId="{965913B2-2736-4A38-ACBE-8B29C8B0D2FD}" type="presOf" srcId="{A05E8F3C-3C16-4D10-A4EC-2945D308A9B1}" destId="{E034504A-A64A-4E87-94F9-CF2ADAA3E539}" srcOrd="0" destOrd="0" presId="urn:microsoft.com/office/officeart/2018/2/layout/IconCircleList"/>
    <dgm:cxn modelId="{B97B71C8-2A32-4E6A-B748-4550763CC47B}" type="presOf" srcId="{A91552B3-85F0-46E1-9441-FD70D0FF47DB}" destId="{9B7E803F-DEE9-4761-AB71-E9A72560FA14}" srcOrd="0" destOrd="0" presId="urn:microsoft.com/office/officeart/2018/2/layout/IconCircleList"/>
    <dgm:cxn modelId="{1366A8CB-B2C2-4473-B2F1-F03893703C39}" srcId="{A2949C78-713E-4B7D-B419-C058662D7DBC}" destId="{4879DB0F-CD3C-49CE-AB8B-ADCF24FCB11D}" srcOrd="3" destOrd="0" parTransId="{3F45769B-AEE7-47A6-B09B-A5EB04757787}" sibTransId="{FB30DE1F-4F71-476B-B1DA-F56D77AA02DF}"/>
    <dgm:cxn modelId="{88BE99D4-F962-4A02-B89D-A1EAA1F03EE4}" type="presOf" srcId="{8846DA70-E336-4DC4-8D1E-32025FF68EE9}" destId="{B8103353-0414-4F6C-89B2-B42FF7F7068B}" srcOrd="0" destOrd="0" presId="urn:microsoft.com/office/officeart/2018/2/layout/IconCircleList"/>
    <dgm:cxn modelId="{E9D1E6DE-F17C-4B6D-B128-831E31F378C5}" srcId="{A2949C78-713E-4B7D-B419-C058662D7DBC}" destId="{5ECCC32B-6F0F-4B0F-8DCB-CA88921A7E49}" srcOrd="2" destOrd="0" parTransId="{6BB08AC8-D3F3-4949-9C8C-C2FEA36FAAA9}" sibTransId="{48641CD8-A340-4FA3-A329-31DE80F6DF02}"/>
    <dgm:cxn modelId="{5FCF59E2-55ED-42A5-B5EF-ABD56AE15697}" type="presOf" srcId="{48641CD8-A340-4FA3-A329-31DE80F6DF02}" destId="{0E05D0BE-2847-429E-A4A0-6311628AFAFA}" srcOrd="0" destOrd="0" presId="urn:microsoft.com/office/officeart/2018/2/layout/IconCircleList"/>
    <dgm:cxn modelId="{7FC050E4-0792-4CEC-B5B5-2E53E32264E9}" srcId="{A2949C78-713E-4B7D-B419-C058662D7DBC}" destId="{D1AB3F97-C06D-433E-A9C8-3B01B4DF3BFA}" srcOrd="0" destOrd="0" parTransId="{FBA03DD8-2B78-43AE-A3CF-DAA6FFF55743}" sibTransId="{A91552B3-85F0-46E1-9441-FD70D0FF47DB}"/>
    <dgm:cxn modelId="{FC15C3EC-2ED8-443D-83F9-ABF61ADBAF3E}" type="presOf" srcId="{4879DB0F-CD3C-49CE-AB8B-ADCF24FCB11D}" destId="{8EFDD36B-66EF-49B5-A0A7-A3C680945B70}" srcOrd="0" destOrd="0" presId="urn:microsoft.com/office/officeart/2018/2/layout/IconCircleList"/>
    <dgm:cxn modelId="{3AF8F7EE-5F2E-4965-9DA2-7C1606307527}" srcId="{A2949C78-713E-4B7D-B419-C058662D7DBC}" destId="{145AAFBC-15E8-4624-B6EA-F0BCB6C83B52}" srcOrd="6" destOrd="0" parTransId="{BF481461-BEDC-4546-876A-2216A5A2A04E}" sibTransId="{4CAD30E6-A43E-4DF8-8901-C45A578AF46B}"/>
    <dgm:cxn modelId="{0DD54BF0-1736-4712-BBE3-A0B1D449A06F}" srcId="{A2949C78-713E-4B7D-B419-C058662D7DBC}" destId="{A05E8F3C-3C16-4D10-A4EC-2945D308A9B1}" srcOrd="1" destOrd="0" parTransId="{15345B5E-D469-460C-833E-32D4FF6E9DE5}" sibTransId="{1D557761-44F0-40D2-AF40-94D8E93B3395}"/>
    <dgm:cxn modelId="{653649FB-E944-4E6F-99CC-53667DA8D89C}" type="presOf" srcId="{47CFAFD9-CC56-48B5-A312-B64C7516751D}" destId="{A7ED18A4-240B-4075-A4F7-DC2FD74980CE}" srcOrd="0" destOrd="0" presId="urn:microsoft.com/office/officeart/2018/2/layout/IconCircleList"/>
    <dgm:cxn modelId="{154F97FB-9ED7-4E74-9DE4-C52F0306A2A6}" srcId="{A2949C78-713E-4B7D-B419-C058662D7DBC}" destId="{47CFAFD9-CC56-48B5-A312-B64C7516751D}" srcOrd="5" destOrd="0" parTransId="{5E663378-EC97-4A4B-9947-3414A2DDEE44}" sibTransId="{0D7E333E-2D41-40E5-B9A9-CF411B6744D9}"/>
    <dgm:cxn modelId="{CA5C2493-F05A-42DA-B7AC-86EFAF4DBA4A}" type="presParOf" srcId="{CD89A66D-B272-4BC3-83AD-EAD16F584DFC}" destId="{3B779657-30E5-4214-AEA6-B1D2B41B31C2}" srcOrd="0" destOrd="0" presId="urn:microsoft.com/office/officeart/2018/2/layout/IconCircleList"/>
    <dgm:cxn modelId="{1B89376D-1743-46C1-ACDB-B91A41B734EF}" type="presParOf" srcId="{3B779657-30E5-4214-AEA6-B1D2B41B31C2}" destId="{973DFA3A-9B43-438C-A0ED-556CC7E8B514}" srcOrd="0" destOrd="0" presId="urn:microsoft.com/office/officeart/2018/2/layout/IconCircleList"/>
    <dgm:cxn modelId="{4ED9239D-6027-4034-AE4F-0186282278AD}" type="presParOf" srcId="{973DFA3A-9B43-438C-A0ED-556CC7E8B514}" destId="{C75A7229-030F-43FB-963B-7533BFFAA78A}" srcOrd="0" destOrd="0" presId="urn:microsoft.com/office/officeart/2018/2/layout/IconCircleList"/>
    <dgm:cxn modelId="{0CC53B50-58D1-412D-BBAF-345D1266E39C}" type="presParOf" srcId="{973DFA3A-9B43-438C-A0ED-556CC7E8B514}" destId="{F2B48391-752C-4A63-B860-AC922AA9AAF8}" srcOrd="1" destOrd="0" presId="urn:microsoft.com/office/officeart/2018/2/layout/IconCircleList"/>
    <dgm:cxn modelId="{E61AAF3D-AE83-41EF-89EA-75E1FEC0AA60}" type="presParOf" srcId="{973DFA3A-9B43-438C-A0ED-556CC7E8B514}" destId="{925F037A-25CB-4473-BCAC-B7B09749322D}" srcOrd="2" destOrd="0" presId="urn:microsoft.com/office/officeart/2018/2/layout/IconCircleList"/>
    <dgm:cxn modelId="{7876E503-4F4C-4C0E-9E0F-12F12B7E916B}" type="presParOf" srcId="{973DFA3A-9B43-438C-A0ED-556CC7E8B514}" destId="{7C6DD813-D147-4E65-B919-E6FF308C8A35}" srcOrd="3" destOrd="0" presId="urn:microsoft.com/office/officeart/2018/2/layout/IconCircleList"/>
    <dgm:cxn modelId="{9A48D483-3A12-4024-975F-8C97D206549C}" type="presParOf" srcId="{3B779657-30E5-4214-AEA6-B1D2B41B31C2}" destId="{9B7E803F-DEE9-4761-AB71-E9A72560FA14}" srcOrd="1" destOrd="0" presId="urn:microsoft.com/office/officeart/2018/2/layout/IconCircleList"/>
    <dgm:cxn modelId="{4CB975D7-F243-431B-A362-434D75CFAA35}" type="presParOf" srcId="{3B779657-30E5-4214-AEA6-B1D2B41B31C2}" destId="{9142C30C-2EB7-4E80-A590-6975AC966298}" srcOrd="2" destOrd="0" presId="urn:microsoft.com/office/officeart/2018/2/layout/IconCircleList"/>
    <dgm:cxn modelId="{C851C903-9727-4430-96FF-06C874ACF0E1}" type="presParOf" srcId="{9142C30C-2EB7-4E80-A590-6975AC966298}" destId="{B64338A0-A53F-4FB8-AC69-A0B435805913}" srcOrd="0" destOrd="0" presId="urn:microsoft.com/office/officeart/2018/2/layout/IconCircleList"/>
    <dgm:cxn modelId="{FED95FB0-46E8-49C0-8879-3F6BE2C3DB94}" type="presParOf" srcId="{9142C30C-2EB7-4E80-A590-6975AC966298}" destId="{8A81F2E9-60A8-449F-86C9-AC063E4A4293}" srcOrd="1" destOrd="0" presId="urn:microsoft.com/office/officeart/2018/2/layout/IconCircleList"/>
    <dgm:cxn modelId="{1C57C90D-2C6E-4394-BB79-CEB429EC299F}" type="presParOf" srcId="{9142C30C-2EB7-4E80-A590-6975AC966298}" destId="{EEAAC32D-CCE1-4A05-B00E-DEB0E0962AD8}" srcOrd="2" destOrd="0" presId="urn:microsoft.com/office/officeart/2018/2/layout/IconCircleList"/>
    <dgm:cxn modelId="{B7482F70-F73B-4CD1-9535-5727B8359A3D}" type="presParOf" srcId="{9142C30C-2EB7-4E80-A590-6975AC966298}" destId="{E034504A-A64A-4E87-94F9-CF2ADAA3E539}" srcOrd="3" destOrd="0" presId="urn:microsoft.com/office/officeart/2018/2/layout/IconCircleList"/>
    <dgm:cxn modelId="{D688011F-45E9-45E5-B60A-8AF983CE997A}" type="presParOf" srcId="{3B779657-30E5-4214-AEA6-B1D2B41B31C2}" destId="{56FEDCEA-6518-4D2D-9959-520FCFB48B7A}" srcOrd="3" destOrd="0" presId="urn:microsoft.com/office/officeart/2018/2/layout/IconCircleList"/>
    <dgm:cxn modelId="{B712C21B-356F-4F76-B8EB-08FE22A1E762}" type="presParOf" srcId="{3B779657-30E5-4214-AEA6-B1D2B41B31C2}" destId="{5E3460A4-4FD5-48EA-968E-E808F5CF157E}" srcOrd="4" destOrd="0" presId="urn:microsoft.com/office/officeart/2018/2/layout/IconCircleList"/>
    <dgm:cxn modelId="{CA379AEB-5EF1-45FE-847E-D21FD0474381}" type="presParOf" srcId="{5E3460A4-4FD5-48EA-968E-E808F5CF157E}" destId="{173300FB-8898-4C95-8008-891B35EE3F2E}" srcOrd="0" destOrd="0" presId="urn:microsoft.com/office/officeart/2018/2/layout/IconCircleList"/>
    <dgm:cxn modelId="{BF652E46-EA57-43A8-8F97-4CE465FCDD01}" type="presParOf" srcId="{5E3460A4-4FD5-48EA-968E-E808F5CF157E}" destId="{EDCE6732-5D13-4CA5-B109-88CE7B44CD69}" srcOrd="1" destOrd="0" presId="urn:microsoft.com/office/officeart/2018/2/layout/IconCircleList"/>
    <dgm:cxn modelId="{DB348926-3CD5-4D87-A277-2BABADB2CEBE}" type="presParOf" srcId="{5E3460A4-4FD5-48EA-968E-E808F5CF157E}" destId="{6D97C254-3271-4DFE-AA73-3DEA73284EA3}" srcOrd="2" destOrd="0" presId="urn:microsoft.com/office/officeart/2018/2/layout/IconCircleList"/>
    <dgm:cxn modelId="{14D4A956-FF5F-4958-8A2E-A8AB3B00D039}" type="presParOf" srcId="{5E3460A4-4FD5-48EA-968E-E808F5CF157E}" destId="{D160F86B-F953-4900-B87A-96D5FE40B3B9}" srcOrd="3" destOrd="0" presId="urn:microsoft.com/office/officeart/2018/2/layout/IconCircleList"/>
    <dgm:cxn modelId="{4DE8FC8F-99B7-4C0C-9392-9B0E5F17CF9A}" type="presParOf" srcId="{3B779657-30E5-4214-AEA6-B1D2B41B31C2}" destId="{0E05D0BE-2847-429E-A4A0-6311628AFAFA}" srcOrd="5" destOrd="0" presId="urn:microsoft.com/office/officeart/2018/2/layout/IconCircleList"/>
    <dgm:cxn modelId="{B4ACC505-ED9B-45B8-A295-30152BFCF0DA}" type="presParOf" srcId="{3B779657-30E5-4214-AEA6-B1D2B41B31C2}" destId="{E92410E2-B5E0-496E-BA7D-03109249CD86}" srcOrd="6" destOrd="0" presId="urn:microsoft.com/office/officeart/2018/2/layout/IconCircleList"/>
    <dgm:cxn modelId="{DE0410E6-8973-48B4-AC0B-FC4BC983C20A}" type="presParOf" srcId="{E92410E2-B5E0-496E-BA7D-03109249CD86}" destId="{EB4CD12D-B26E-4C57-A80F-6166BF967173}" srcOrd="0" destOrd="0" presId="urn:microsoft.com/office/officeart/2018/2/layout/IconCircleList"/>
    <dgm:cxn modelId="{4D27712C-750A-4CB1-9D6C-0BA20A56022C}" type="presParOf" srcId="{E92410E2-B5E0-496E-BA7D-03109249CD86}" destId="{0C0C2913-3630-4CA3-8491-C318A0C7CF33}" srcOrd="1" destOrd="0" presId="urn:microsoft.com/office/officeart/2018/2/layout/IconCircleList"/>
    <dgm:cxn modelId="{B2A93E2D-E35D-40C6-9209-2B138DE37FC3}" type="presParOf" srcId="{E92410E2-B5E0-496E-BA7D-03109249CD86}" destId="{200965C1-5EE1-4DDB-9DB5-AA8CAE6C066B}" srcOrd="2" destOrd="0" presId="urn:microsoft.com/office/officeart/2018/2/layout/IconCircleList"/>
    <dgm:cxn modelId="{B5944DDC-44C2-4774-97C2-6DE06170B399}" type="presParOf" srcId="{E92410E2-B5E0-496E-BA7D-03109249CD86}" destId="{8EFDD36B-66EF-49B5-A0A7-A3C680945B70}" srcOrd="3" destOrd="0" presId="urn:microsoft.com/office/officeart/2018/2/layout/IconCircleList"/>
    <dgm:cxn modelId="{498A8AF4-DE45-4F8E-82E2-5EEECCCCD707}" type="presParOf" srcId="{3B779657-30E5-4214-AEA6-B1D2B41B31C2}" destId="{E59015D3-0B34-4182-9D1B-8CCFDBAAB770}" srcOrd="7" destOrd="0" presId="urn:microsoft.com/office/officeart/2018/2/layout/IconCircleList"/>
    <dgm:cxn modelId="{CDBFE658-9331-4D50-9573-5C054AC59A7D}" type="presParOf" srcId="{3B779657-30E5-4214-AEA6-B1D2B41B31C2}" destId="{4ACFFA9B-7E00-4FCF-AFBF-0FA11910965C}" srcOrd="8" destOrd="0" presId="urn:microsoft.com/office/officeart/2018/2/layout/IconCircleList"/>
    <dgm:cxn modelId="{EDBBB6FD-05F4-42C2-9891-EBF07C2F9E41}" type="presParOf" srcId="{4ACFFA9B-7E00-4FCF-AFBF-0FA11910965C}" destId="{BEBCF7DC-8B4A-4814-978F-16676391C8EC}" srcOrd="0" destOrd="0" presId="urn:microsoft.com/office/officeart/2018/2/layout/IconCircleList"/>
    <dgm:cxn modelId="{0F253EDD-31C3-48D7-9EE9-DB77F3E64A10}" type="presParOf" srcId="{4ACFFA9B-7E00-4FCF-AFBF-0FA11910965C}" destId="{E4D5C387-1E27-4646-8F05-1CED8A068FBB}" srcOrd="1" destOrd="0" presId="urn:microsoft.com/office/officeart/2018/2/layout/IconCircleList"/>
    <dgm:cxn modelId="{DE99AC45-DD21-4DEB-B08A-478C4DBC9C14}" type="presParOf" srcId="{4ACFFA9B-7E00-4FCF-AFBF-0FA11910965C}" destId="{973555A4-406E-4361-952E-7A170E8703CD}" srcOrd="2" destOrd="0" presId="urn:microsoft.com/office/officeart/2018/2/layout/IconCircleList"/>
    <dgm:cxn modelId="{8DDB5723-252D-481E-B63B-4259D79F8BB0}" type="presParOf" srcId="{4ACFFA9B-7E00-4FCF-AFBF-0FA11910965C}" destId="{B8103353-0414-4F6C-89B2-B42FF7F7068B}" srcOrd="3" destOrd="0" presId="urn:microsoft.com/office/officeart/2018/2/layout/IconCircleList"/>
    <dgm:cxn modelId="{C9AA595C-E9CB-4441-B0BF-BB72B44B8E94}" type="presParOf" srcId="{3B779657-30E5-4214-AEA6-B1D2B41B31C2}" destId="{3E3452BA-8AC5-48BD-AD2C-0457E9F1C4B0}" srcOrd="9" destOrd="0" presId="urn:microsoft.com/office/officeart/2018/2/layout/IconCircleList"/>
    <dgm:cxn modelId="{B8F21371-681B-4C54-9B28-BDFE9BA6C1E0}" type="presParOf" srcId="{3B779657-30E5-4214-AEA6-B1D2B41B31C2}" destId="{CD46967C-D24B-4814-B875-782798C7CC62}" srcOrd="10" destOrd="0" presId="urn:microsoft.com/office/officeart/2018/2/layout/IconCircleList"/>
    <dgm:cxn modelId="{500BBF61-3423-44F2-AA1D-287B9ABB6EDA}" type="presParOf" srcId="{CD46967C-D24B-4814-B875-782798C7CC62}" destId="{E7040E59-36F6-487A-B4A3-FEB22251D8FC}" srcOrd="0" destOrd="0" presId="urn:microsoft.com/office/officeart/2018/2/layout/IconCircleList"/>
    <dgm:cxn modelId="{9D4A1E50-02F8-40DB-8427-905093AD8016}" type="presParOf" srcId="{CD46967C-D24B-4814-B875-782798C7CC62}" destId="{73AD5CEE-3DCE-4553-BA38-600D36BC2C17}" srcOrd="1" destOrd="0" presId="urn:microsoft.com/office/officeart/2018/2/layout/IconCircleList"/>
    <dgm:cxn modelId="{D526C09F-A59B-4EE0-8A41-C6DF8FF80B84}" type="presParOf" srcId="{CD46967C-D24B-4814-B875-782798C7CC62}" destId="{BA7AC7FB-AC12-4254-9D34-2889F3BBE396}" srcOrd="2" destOrd="0" presId="urn:microsoft.com/office/officeart/2018/2/layout/IconCircleList"/>
    <dgm:cxn modelId="{6644F14D-90BA-4FEB-BC8E-391676D61757}" type="presParOf" srcId="{CD46967C-D24B-4814-B875-782798C7CC62}" destId="{A7ED18A4-240B-4075-A4F7-DC2FD74980CE}" srcOrd="3" destOrd="0" presId="urn:microsoft.com/office/officeart/2018/2/layout/IconCircleList"/>
    <dgm:cxn modelId="{0D1F1249-AA28-43DF-88B6-2E570A930019}" type="presParOf" srcId="{3B779657-30E5-4214-AEA6-B1D2B41B31C2}" destId="{3A6D5B38-1C7D-460A-810F-7A3B26538062}" srcOrd="11" destOrd="0" presId="urn:microsoft.com/office/officeart/2018/2/layout/IconCircleList"/>
    <dgm:cxn modelId="{6A23E236-27E2-44E7-9CC7-2925244F066A}" type="presParOf" srcId="{3B779657-30E5-4214-AEA6-B1D2B41B31C2}" destId="{D86BD41C-C85F-45B0-A7AF-F1213D376644}" srcOrd="12" destOrd="0" presId="urn:microsoft.com/office/officeart/2018/2/layout/IconCircleList"/>
    <dgm:cxn modelId="{41EFDD9D-37BA-4E95-ABD0-9765C78726FC}" type="presParOf" srcId="{D86BD41C-C85F-45B0-A7AF-F1213D376644}" destId="{EA8D3C63-9692-4C7D-9F58-48A19076CB75}" srcOrd="0" destOrd="0" presId="urn:microsoft.com/office/officeart/2018/2/layout/IconCircleList"/>
    <dgm:cxn modelId="{9570CC70-6B1D-44A6-A76F-95381BF7545F}" type="presParOf" srcId="{D86BD41C-C85F-45B0-A7AF-F1213D376644}" destId="{A4AF453C-2BD7-4C3A-A603-A66D5B15F554}" srcOrd="1" destOrd="0" presId="urn:microsoft.com/office/officeart/2018/2/layout/IconCircleList"/>
    <dgm:cxn modelId="{25FFF5DD-B28E-44D2-9927-78181F9996BB}" type="presParOf" srcId="{D86BD41C-C85F-45B0-A7AF-F1213D376644}" destId="{E5DFF80F-3679-48BB-B388-841290357434}" srcOrd="2" destOrd="0" presId="urn:microsoft.com/office/officeart/2018/2/layout/IconCircleList"/>
    <dgm:cxn modelId="{2F888F40-CCD7-4F0D-85FD-4E6F072AAD3C}" type="presParOf" srcId="{D86BD41C-C85F-45B0-A7AF-F1213D376644}" destId="{47ADA1BD-3781-4969-BC2B-0A36E4DBF99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7A59670-220C-46AC-9B34-EC77481401D7}"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CBB9685-A192-49AF-A4B8-DF4F0D8E2A9A}">
      <dgm:prSet/>
      <dgm:spPr/>
      <dgm:t>
        <a:bodyPr/>
        <a:lstStyle/>
        <a:p>
          <a:r>
            <a:rPr lang="en-US" dirty="0"/>
            <a:t>Report Actions </a:t>
          </a:r>
        </a:p>
      </dgm:t>
    </dgm:pt>
    <dgm:pt modelId="{313260D8-F21C-448C-A24D-8DA5113D144F}" type="parTrans" cxnId="{E9C701BB-67C1-4BFC-BF11-678BECD433A0}">
      <dgm:prSet/>
      <dgm:spPr/>
      <dgm:t>
        <a:bodyPr/>
        <a:lstStyle/>
        <a:p>
          <a:endParaRPr lang="en-US"/>
        </a:p>
      </dgm:t>
    </dgm:pt>
    <dgm:pt modelId="{4B26BDD7-AE50-4C72-A9F8-710FEA3A1056}" type="sibTrans" cxnId="{E9C701BB-67C1-4BFC-BF11-678BECD433A0}">
      <dgm:prSet/>
      <dgm:spPr/>
      <dgm:t>
        <a:bodyPr/>
        <a:lstStyle/>
        <a:p>
          <a:endParaRPr lang="en-US"/>
        </a:p>
      </dgm:t>
    </dgm:pt>
    <dgm:pt modelId="{200F0D90-8FA3-45A7-A8C0-5B5C216CB2E4}">
      <dgm:prSet/>
      <dgm:spPr/>
      <dgm:t>
        <a:bodyPr/>
        <a:lstStyle/>
        <a:p>
          <a:r>
            <a:rPr lang="en-US" dirty="0"/>
            <a:t>Each agency report actions that would be taken and who they would be working with </a:t>
          </a:r>
        </a:p>
      </dgm:t>
    </dgm:pt>
    <dgm:pt modelId="{083A56F3-1ED7-4914-9941-2E8DA00EF2DD}" type="parTrans" cxnId="{3EB9D28C-3D35-41E6-9ED2-6A95D2A82657}">
      <dgm:prSet/>
      <dgm:spPr/>
      <dgm:t>
        <a:bodyPr/>
        <a:lstStyle/>
        <a:p>
          <a:endParaRPr lang="en-US"/>
        </a:p>
      </dgm:t>
    </dgm:pt>
    <dgm:pt modelId="{BE000BC2-52B5-4419-A6A2-B6D4176427AE}" type="sibTrans" cxnId="{3EB9D28C-3D35-41E6-9ED2-6A95D2A82657}">
      <dgm:prSet/>
      <dgm:spPr/>
      <dgm:t>
        <a:bodyPr/>
        <a:lstStyle/>
        <a:p>
          <a:endParaRPr lang="en-US"/>
        </a:p>
      </dgm:t>
    </dgm:pt>
    <dgm:pt modelId="{F59D7C96-9F6A-41CF-8569-456EC244759C}" type="pres">
      <dgm:prSet presAssocID="{A7A59670-220C-46AC-9B34-EC77481401D7}" presName="linear" presStyleCnt="0">
        <dgm:presLayoutVars>
          <dgm:animLvl val="lvl"/>
          <dgm:resizeHandles val="exact"/>
        </dgm:presLayoutVars>
      </dgm:prSet>
      <dgm:spPr/>
    </dgm:pt>
    <dgm:pt modelId="{F7105A62-57F4-4DBB-B5BA-B73A48386F03}" type="pres">
      <dgm:prSet presAssocID="{0CBB9685-A192-49AF-A4B8-DF4F0D8E2A9A}" presName="parentText" presStyleLbl="node1" presStyleIdx="0" presStyleCnt="2">
        <dgm:presLayoutVars>
          <dgm:chMax val="0"/>
          <dgm:bulletEnabled val="1"/>
        </dgm:presLayoutVars>
      </dgm:prSet>
      <dgm:spPr/>
    </dgm:pt>
    <dgm:pt modelId="{9EFE1969-B353-4490-9CF6-C041EAF7CB75}" type="pres">
      <dgm:prSet presAssocID="{4B26BDD7-AE50-4C72-A9F8-710FEA3A1056}" presName="spacer" presStyleCnt="0"/>
      <dgm:spPr/>
    </dgm:pt>
    <dgm:pt modelId="{727800DE-E5FD-4AFD-9909-9917BD88D6F1}" type="pres">
      <dgm:prSet presAssocID="{200F0D90-8FA3-45A7-A8C0-5B5C216CB2E4}" presName="parentText" presStyleLbl="node1" presStyleIdx="1" presStyleCnt="2">
        <dgm:presLayoutVars>
          <dgm:chMax val="0"/>
          <dgm:bulletEnabled val="1"/>
        </dgm:presLayoutVars>
      </dgm:prSet>
      <dgm:spPr/>
    </dgm:pt>
  </dgm:ptLst>
  <dgm:cxnLst>
    <dgm:cxn modelId="{66E3655D-BEEF-4F11-95AA-44A3B6D30C87}" type="presOf" srcId="{A7A59670-220C-46AC-9B34-EC77481401D7}" destId="{F59D7C96-9F6A-41CF-8569-456EC244759C}" srcOrd="0" destOrd="0" presId="urn:microsoft.com/office/officeart/2005/8/layout/vList2"/>
    <dgm:cxn modelId="{FBA84B79-39C5-482D-84C2-C22655502687}" type="presOf" srcId="{0CBB9685-A192-49AF-A4B8-DF4F0D8E2A9A}" destId="{F7105A62-57F4-4DBB-B5BA-B73A48386F03}" srcOrd="0" destOrd="0" presId="urn:microsoft.com/office/officeart/2005/8/layout/vList2"/>
    <dgm:cxn modelId="{3EB9D28C-3D35-41E6-9ED2-6A95D2A82657}" srcId="{A7A59670-220C-46AC-9B34-EC77481401D7}" destId="{200F0D90-8FA3-45A7-A8C0-5B5C216CB2E4}" srcOrd="1" destOrd="0" parTransId="{083A56F3-1ED7-4914-9941-2E8DA00EF2DD}" sibTransId="{BE000BC2-52B5-4419-A6A2-B6D4176427AE}"/>
    <dgm:cxn modelId="{E9C701BB-67C1-4BFC-BF11-678BECD433A0}" srcId="{A7A59670-220C-46AC-9B34-EC77481401D7}" destId="{0CBB9685-A192-49AF-A4B8-DF4F0D8E2A9A}" srcOrd="0" destOrd="0" parTransId="{313260D8-F21C-448C-A24D-8DA5113D144F}" sibTransId="{4B26BDD7-AE50-4C72-A9F8-710FEA3A1056}"/>
    <dgm:cxn modelId="{44E783F6-D705-439A-B2BF-A100C80184E4}" type="presOf" srcId="{200F0D90-8FA3-45A7-A8C0-5B5C216CB2E4}" destId="{727800DE-E5FD-4AFD-9909-9917BD88D6F1}" srcOrd="0" destOrd="0" presId="urn:microsoft.com/office/officeart/2005/8/layout/vList2"/>
    <dgm:cxn modelId="{090FB0AB-F9F6-43B1-BD88-53F6C647CB10}" type="presParOf" srcId="{F59D7C96-9F6A-41CF-8569-456EC244759C}" destId="{F7105A62-57F4-4DBB-B5BA-B73A48386F03}" srcOrd="0" destOrd="0" presId="urn:microsoft.com/office/officeart/2005/8/layout/vList2"/>
    <dgm:cxn modelId="{1056823D-3679-4624-BA42-03ACDC390F33}" type="presParOf" srcId="{F59D7C96-9F6A-41CF-8569-456EC244759C}" destId="{9EFE1969-B353-4490-9CF6-C041EAF7CB75}" srcOrd="1" destOrd="0" presId="urn:microsoft.com/office/officeart/2005/8/layout/vList2"/>
    <dgm:cxn modelId="{2D32074C-16AA-4917-86B5-988769B677BD}" type="presParOf" srcId="{F59D7C96-9F6A-41CF-8569-456EC244759C}" destId="{727800DE-E5FD-4AFD-9909-9917BD88D6F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AE4AD44-4BCF-417F-98F9-7EF1A849DEA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1D8051E-1A20-4EE7-B7C7-7BA1BCA65D59}">
      <dgm:prSet/>
      <dgm:spPr/>
      <dgm:t>
        <a:bodyPr/>
        <a:lstStyle/>
        <a:p>
          <a:pPr>
            <a:lnSpc>
              <a:spcPct val="100000"/>
            </a:lnSpc>
          </a:pPr>
          <a:r>
            <a:rPr lang="en-US" dirty="0"/>
            <a:t>Hospitals, Health Department Clinics, &amp; private physicians all report increased patient loads, many of which are worried well </a:t>
          </a:r>
        </a:p>
      </dgm:t>
    </dgm:pt>
    <dgm:pt modelId="{BAE7F4C8-18F5-4417-B378-EBD6B6B1D1FE}" type="parTrans" cxnId="{DD5CE0BF-6052-42A3-857D-39EB8D5CD045}">
      <dgm:prSet/>
      <dgm:spPr/>
      <dgm:t>
        <a:bodyPr/>
        <a:lstStyle/>
        <a:p>
          <a:endParaRPr lang="en-US"/>
        </a:p>
      </dgm:t>
    </dgm:pt>
    <dgm:pt modelId="{71470E32-04D8-4BB3-BA6C-8597B1B11C54}" type="sibTrans" cxnId="{DD5CE0BF-6052-42A3-857D-39EB8D5CD045}">
      <dgm:prSet/>
      <dgm:spPr/>
      <dgm:t>
        <a:bodyPr/>
        <a:lstStyle/>
        <a:p>
          <a:endParaRPr lang="en-US"/>
        </a:p>
      </dgm:t>
    </dgm:pt>
    <dgm:pt modelId="{27DF9A30-06A4-44CA-A64A-AB0D2F0578EA}">
      <dgm:prSet/>
      <dgm:spPr/>
      <dgm:t>
        <a:bodyPr/>
        <a:lstStyle/>
        <a:p>
          <a:pPr>
            <a:lnSpc>
              <a:spcPct val="100000"/>
            </a:lnSpc>
          </a:pPr>
          <a:r>
            <a:rPr lang="en-US" dirty="0"/>
            <a:t>280 new Measles's cases have been confirmed in the region, which is less than the 512 expected cases in previous projections </a:t>
          </a:r>
        </a:p>
      </dgm:t>
    </dgm:pt>
    <dgm:pt modelId="{6C13D6F2-BF2B-4205-AC77-4D01B353F869}" type="parTrans" cxnId="{95663F5D-91EF-47FA-B454-E2758533231C}">
      <dgm:prSet/>
      <dgm:spPr/>
      <dgm:t>
        <a:bodyPr/>
        <a:lstStyle/>
        <a:p>
          <a:endParaRPr lang="en-US"/>
        </a:p>
      </dgm:t>
    </dgm:pt>
    <dgm:pt modelId="{7FB77242-CDBE-40DA-994D-39CE942CE3A4}" type="sibTrans" cxnId="{95663F5D-91EF-47FA-B454-E2758533231C}">
      <dgm:prSet/>
      <dgm:spPr/>
      <dgm:t>
        <a:bodyPr/>
        <a:lstStyle/>
        <a:p>
          <a:endParaRPr lang="en-US"/>
        </a:p>
      </dgm:t>
    </dgm:pt>
    <dgm:pt modelId="{3411E9E8-66BA-4F77-A0BD-B7E7BB94DD35}">
      <dgm:prSet/>
      <dgm:spPr/>
      <dgm:t>
        <a:bodyPr/>
        <a:lstStyle/>
        <a:p>
          <a:pPr>
            <a:lnSpc>
              <a:spcPct val="100000"/>
            </a:lnSpc>
          </a:pPr>
          <a:r>
            <a:rPr lang="en-US" dirty="0"/>
            <a:t>Vaccination drives have resulted in long lines but people are voluntarily getting vaccinated </a:t>
          </a:r>
        </a:p>
      </dgm:t>
    </dgm:pt>
    <dgm:pt modelId="{4B11BACC-ACFA-49B6-BA47-5B2F43026827}" type="parTrans" cxnId="{FE6F0ED1-4886-4F0D-8100-DF38D94E8FE7}">
      <dgm:prSet/>
      <dgm:spPr/>
      <dgm:t>
        <a:bodyPr/>
        <a:lstStyle/>
        <a:p>
          <a:endParaRPr lang="en-US"/>
        </a:p>
      </dgm:t>
    </dgm:pt>
    <dgm:pt modelId="{F843C467-6D11-4EA7-BE4F-ADF2FF540A44}" type="sibTrans" cxnId="{FE6F0ED1-4886-4F0D-8100-DF38D94E8FE7}">
      <dgm:prSet/>
      <dgm:spPr/>
      <dgm:t>
        <a:bodyPr/>
        <a:lstStyle/>
        <a:p>
          <a:endParaRPr lang="en-US"/>
        </a:p>
      </dgm:t>
    </dgm:pt>
    <dgm:pt modelId="{ED744616-92D8-4040-AB0F-C9AFB35EB7FB}">
      <dgm:prSet/>
      <dgm:spPr/>
      <dgm:t>
        <a:bodyPr/>
        <a:lstStyle/>
        <a:p>
          <a:pPr>
            <a:lnSpc>
              <a:spcPct val="100000"/>
            </a:lnSpc>
          </a:pPr>
          <a:r>
            <a:rPr lang="en-US" dirty="0"/>
            <a:t>These efforts will continue until no new cases are diagnosed for 42 consecutive days </a:t>
          </a:r>
        </a:p>
      </dgm:t>
    </dgm:pt>
    <dgm:pt modelId="{7E2FBC26-DB88-4F19-8243-660E15454C09}" type="parTrans" cxnId="{A2BAFDE1-581A-49E6-8834-B55D1DC310E8}">
      <dgm:prSet/>
      <dgm:spPr/>
      <dgm:t>
        <a:bodyPr/>
        <a:lstStyle/>
        <a:p>
          <a:endParaRPr lang="en-US"/>
        </a:p>
      </dgm:t>
    </dgm:pt>
    <dgm:pt modelId="{3DEC2BD8-B7AB-47C8-AB41-B6281ED2FF41}" type="sibTrans" cxnId="{A2BAFDE1-581A-49E6-8834-B55D1DC310E8}">
      <dgm:prSet/>
      <dgm:spPr/>
      <dgm:t>
        <a:bodyPr/>
        <a:lstStyle/>
        <a:p>
          <a:endParaRPr lang="en-US"/>
        </a:p>
      </dgm:t>
    </dgm:pt>
    <dgm:pt modelId="{93B9AFFB-181C-4FD0-A53E-E2D871C74639}" type="pres">
      <dgm:prSet presAssocID="{CAE4AD44-4BCF-417F-98F9-7EF1A849DEA2}" presName="root" presStyleCnt="0">
        <dgm:presLayoutVars>
          <dgm:dir/>
          <dgm:resizeHandles val="exact"/>
        </dgm:presLayoutVars>
      </dgm:prSet>
      <dgm:spPr/>
    </dgm:pt>
    <dgm:pt modelId="{508B7DC1-51EE-4991-81B1-F712D5B17D45}" type="pres">
      <dgm:prSet presAssocID="{21D8051E-1A20-4EE7-B7C7-7BA1BCA65D59}" presName="compNode" presStyleCnt="0"/>
      <dgm:spPr/>
    </dgm:pt>
    <dgm:pt modelId="{B909FED9-C8F9-4FBD-A0B1-2CFDE5FC5388}" type="pres">
      <dgm:prSet presAssocID="{21D8051E-1A20-4EE7-B7C7-7BA1BCA65D59}" presName="bgRect" presStyleLbl="bgShp" presStyleIdx="0" presStyleCnt="4"/>
      <dgm:spPr/>
    </dgm:pt>
    <dgm:pt modelId="{48A70C83-A245-4E4D-9A8C-C2B304C30F50}" type="pres">
      <dgm:prSet presAssocID="{21D8051E-1A20-4EE7-B7C7-7BA1BCA65D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D1E8A2AD-6E3B-4763-B99C-90B28D79C53B}" type="pres">
      <dgm:prSet presAssocID="{21D8051E-1A20-4EE7-B7C7-7BA1BCA65D59}" presName="spaceRect" presStyleCnt="0"/>
      <dgm:spPr/>
    </dgm:pt>
    <dgm:pt modelId="{B36E99E8-0593-48F9-8893-96312BF69495}" type="pres">
      <dgm:prSet presAssocID="{21D8051E-1A20-4EE7-B7C7-7BA1BCA65D59}" presName="parTx" presStyleLbl="revTx" presStyleIdx="0" presStyleCnt="4">
        <dgm:presLayoutVars>
          <dgm:chMax val="0"/>
          <dgm:chPref val="0"/>
        </dgm:presLayoutVars>
      </dgm:prSet>
      <dgm:spPr/>
    </dgm:pt>
    <dgm:pt modelId="{51CEA446-C135-4D5D-925B-7C447DF10ED7}" type="pres">
      <dgm:prSet presAssocID="{71470E32-04D8-4BB3-BA6C-8597B1B11C54}" presName="sibTrans" presStyleCnt="0"/>
      <dgm:spPr/>
    </dgm:pt>
    <dgm:pt modelId="{68463422-D878-4E2A-BBED-308F1BB99C04}" type="pres">
      <dgm:prSet presAssocID="{27DF9A30-06A4-44CA-A64A-AB0D2F0578EA}" presName="compNode" presStyleCnt="0"/>
      <dgm:spPr/>
    </dgm:pt>
    <dgm:pt modelId="{7AFD6216-25A6-44A3-9ACB-FD5EB7AEEC98}" type="pres">
      <dgm:prSet presAssocID="{27DF9A30-06A4-44CA-A64A-AB0D2F0578EA}" presName="bgRect" presStyleLbl="bgShp" presStyleIdx="1" presStyleCnt="4"/>
      <dgm:spPr/>
    </dgm:pt>
    <dgm:pt modelId="{6165BF80-42FD-4CEC-B0D0-0DB7BEA2901A}" type="pres">
      <dgm:prSet presAssocID="{27DF9A30-06A4-44CA-A64A-AB0D2F0578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7E6EC250-46D4-43C2-9471-17B293B40DB8}" type="pres">
      <dgm:prSet presAssocID="{27DF9A30-06A4-44CA-A64A-AB0D2F0578EA}" presName="spaceRect" presStyleCnt="0"/>
      <dgm:spPr/>
    </dgm:pt>
    <dgm:pt modelId="{CD73CBAD-EFB9-4025-BC90-24DF0087EF51}" type="pres">
      <dgm:prSet presAssocID="{27DF9A30-06A4-44CA-A64A-AB0D2F0578EA}" presName="parTx" presStyleLbl="revTx" presStyleIdx="1" presStyleCnt="4">
        <dgm:presLayoutVars>
          <dgm:chMax val="0"/>
          <dgm:chPref val="0"/>
        </dgm:presLayoutVars>
      </dgm:prSet>
      <dgm:spPr/>
    </dgm:pt>
    <dgm:pt modelId="{3624B94B-F1D5-4F0A-9350-7A70D34EF1C2}" type="pres">
      <dgm:prSet presAssocID="{7FB77242-CDBE-40DA-994D-39CE942CE3A4}" presName="sibTrans" presStyleCnt="0"/>
      <dgm:spPr/>
    </dgm:pt>
    <dgm:pt modelId="{EB8D5573-F633-46EF-9F8E-BAB0AFEB42E5}" type="pres">
      <dgm:prSet presAssocID="{3411E9E8-66BA-4F77-A0BD-B7E7BB94DD35}" presName="compNode" presStyleCnt="0"/>
      <dgm:spPr/>
    </dgm:pt>
    <dgm:pt modelId="{3154CF04-4DF2-4B99-BA53-48978E33D3E7}" type="pres">
      <dgm:prSet presAssocID="{3411E9E8-66BA-4F77-A0BD-B7E7BB94DD35}" presName="bgRect" presStyleLbl="bgShp" presStyleIdx="2" presStyleCnt="4"/>
      <dgm:spPr/>
    </dgm:pt>
    <dgm:pt modelId="{40B724DE-8369-4D17-BD4D-6CB93D8E1B2E}" type="pres">
      <dgm:prSet presAssocID="{3411E9E8-66BA-4F77-A0BD-B7E7BB94DD3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362D1D3F-16D5-41CD-910A-2729EB719D51}" type="pres">
      <dgm:prSet presAssocID="{3411E9E8-66BA-4F77-A0BD-B7E7BB94DD35}" presName="spaceRect" presStyleCnt="0"/>
      <dgm:spPr/>
    </dgm:pt>
    <dgm:pt modelId="{F9E6CD33-7052-4126-BCBB-74481721A441}" type="pres">
      <dgm:prSet presAssocID="{3411E9E8-66BA-4F77-A0BD-B7E7BB94DD35}" presName="parTx" presStyleLbl="revTx" presStyleIdx="2" presStyleCnt="4">
        <dgm:presLayoutVars>
          <dgm:chMax val="0"/>
          <dgm:chPref val="0"/>
        </dgm:presLayoutVars>
      </dgm:prSet>
      <dgm:spPr/>
    </dgm:pt>
    <dgm:pt modelId="{C371316B-641D-4982-AF60-0B7310B2AF26}" type="pres">
      <dgm:prSet presAssocID="{F843C467-6D11-4EA7-BE4F-ADF2FF540A44}" presName="sibTrans" presStyleCnt="0"/>
      <dgm:spPr/>
    </dgm:pt>
    <dgm:pt modelId="{1F7DAF16-7484-4E3C-820A-E47363D18B48}" type="pres">
      <dgm:prSet presAssocID="{ED744616-92D8-4040-AB0F-C9AFB35EB7FB}" presName="compNode" presStyleCnt="0"/>
      <dgm:spPr/>
    </dgm:pt>
    <dgm:pt modelId="{F13CC425-203D-4D2C-87EB-2D2D839E0C75}" type="pres">
      <dgm:prSet presAssocID="{ED744616-92D8-4040-AB0F-C9AFB35EB7FB}" presName="bgRect" presStyleLbl="bgShp" presStyleIdx="3" presStyleCnt="4"/>
      <dgm:spPr/>
    </dgm:pt>
    <dgm:pt modelId="{35886E99-B8F6-4396-8B7F-D9A2B216748F}" type="pres">
      <dgm:prSet presAssocID="{ED744616-92D8-4040-AB0F-C9AFB35EB7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43505818-09D6-4A7C-8037-27CA8EC57D47}" type="pres">
      <dgm:prSet presAssocID="{ED744616-92D8-4040-AB0F-C9AFB35EB7FB}" presName="spaceRect" presStyleCnt="0"/>
      <dgm:spPr/>
    </dgm:pt>
    <dgm:pt modelId="{895B3BD6-6AFB-473F-886C-125677AB623F}" type="pres">
      <dgm:prSet presAssocID="{ED744616-92D8-4040-AB0F-C9AFB35EB7FB}" presName="parTx" presStyleLbl="revTx" presStyleIdx="3" presStyleCnt="4">
        <dgm:presLayoutVars>
          <dgm:chMax val="0"/>
          <dgm:chPref val="0"/>
        </dgm:presLayoutVars>
      </dgm:prSet>
      <dgm:spPr/>
    </dgm:pt>
  </dgm:ptLst>
  <dgm:cxnLst>
    <dgm:cxn modelId="{104DE21D-79D4-474F-9457-12643CC2075F}" type="presOf" srcId="{CAE4AD44-4BCF-417F-98F9-7EF1A849DEA2}" destId="{93B9AFFB-181C-4FD0-A53E-E2D871C74639}" srcOrd="0" destOrd="0" presId="urn:microsoft.com/office/officeart/2018/2/layout/IconVerticalSolidList"/>
    <dgm:cxn modelId="{95663F5D-91EF-47FA-B454-E2758533231C}" srcId="{CAE4AD44-4BCF-417F-98F9-7EF1A849DEA2}" destId="{27DF9A30-06A4-44CA-A64A-AB0D2F0578EA}" srcOrd="1" destOrd="0" parTransId="{6C13D6F2-BF2B-4205-AC77-4D01B353F869}" sibTransId="{7FB77242-CDBE-40DA-994D-39CE942CE3A4}"/>
    <dgm:cxn modelId="{56DE9872-4E76-4E5B-B65A-12D50CAD7321}" type="presOf" srcId="{27DF9A30-06A4-44CA-A64A-AB0D2F0578EA}" destId="{CD73CBAD-EFB9-4025-BC90-24DF0087EF51}" srcOrd="0" destOrd="0" presId="urn:microsoft.com/office/officeart/2018/2/layout/IconVerticalSolidList"/>
    <dgm:cxn modelId="{A9DF2F77-9857-49AC-A2D8-DBD4D17DFF44}" type="presOf" srcId="{3411E9E8-66BA-4F77-A0BD-B7E7BB94DD35}" destId="{F9E6CD33-7052-4126-BCBB-74481721A441}" srcOrd="0" destOrd="0" presId="urn:microsoft.com/office/officeart/2018/2/layout/IconVerticalSolidList"/>
    <dgm:cxn modelId="{6CCE9E7E-91D1-4865-8A32-D7F88A7C7A58}" type="presOf" srcId="{21D8051E-1A20-4EE7-B7C7-7BA1BCA65D59}" destId="{B36E99E8-0593-48F9-8893-96312BF69495}" srcOrd="0" destOrd="0" presId="urn:microsoft.com/office/officeart/2018/2/layout/IconVerticalSolidList"/>
    <dgm:cxn modelId="{DD5CE0BF-6052-42A3-857D-39EB8D5CD045}" srcId="{CAE4AD44-4BCF-417F-98F9-7EF1A849DEA2}" destId="{21D8051E-1A20-4EE7-B7C7-7BA1BCA65D59}" srcOrd="0" destOrd="0" parTransId="{BAE7F4C8-18F5-4417-B378-EBD6B6B1D1FE}" sibTransId="{71470E32-04D8-4BB3-BA6C-8597B1B11C54}"/>
    <dgm:cxn modelId="{FE6F0ED1-4886-4F0D-8100-DF38D94E8FE7}" srcId="{CAE4AD44-4BCF-417F-98F9-7EF1A849DEA2}" destId="{3411E9E8-66BA-4F77-A0BD-B7E7BB94DD35}" srcOrd="2" destOrd="0" parTransId="{4B11BACC-ACFA-49B6-BA47-5B2F43026827}" sibTransId="{F843C467-6D11-4EA7-BE4F-ADF2FF540A44}"/>
    <dgm:cxn modelId="{A2BAFDE1-581A-49E6-8834-B55D1DC310E8}" srcId="{CAE4AD44-4BCF-417F-98F9-7EF1A849DEA2}" destId="{ED744616-92D8-4040-AB0F-C9AFB35EB7FB}" srcOrd="3" destOrd="0" parTransId="{7E2FBC26-DB88-4F19-8243-660E15454C09}" sibTransId="{3DEC2BD8-B7AB-47C8-AB41-B6281ED2FF41}"/>
    <dgm:cxn modelId="{949D81FF-3A90-4061-AEAD-BCC9407501F1}" type="presOf" srcId="{ED744616-92D8-4040-AB0F-C9AFB35EB7FB}" destId="{895B3BD6-6AFB-473F-886C-125677AB623F}" srcOrd="0" destOrd="0" presId="urn:microsoft.com/office/officeart/2018/2/layout/IconVerticalSolidList"/>
    <dgm:cxn modelId="{BA6A6E8D-82B0-431A-9025-9D29B17AAD7A}" type="presParOf" srcId="{93B9AFFB-181C-4FD0-A53E-E2D871C74639}" destId="{508B7DC1-51EE-4991-81B1-F712D5B17D45}" srcOrd="0" destOrd="0" presId="urn:microsoft.com/office/officeart/2018/2/layout/IconVerticalSolidList"/>
    <dgm:cxn modelId="{679A26EF-049A-49C2-9251-A479139104C4}" type="presParOf" srcId="{508B7DC1-51EE-4991-81B1-F712D5B17D45}" destId="{B909FED9-C8F9-4FBD-A0B1-2CFDE5FC5388}" srcOrd="0" destOrd="0" presId="urn:microsoft.com/office/officeart/2018/2/layout/IconVerticalSolidList"/>
    <dgm:cxn modelId="{819F87F9-C28D-4247-AEDB-D75B9BEC18E5}" type="presParOf" srcId="{508B7DC1-51EE-4991-81B1-F712D5B17D45}" destId="{48A70C83-A245-4E4D-9A8C-C2B304C30F50}" srcOrd="1" destOrd="0" presId="urn:microsoft.com/office/officeart/2018/2/layout/IconVerticalSolidList"/>
    <dgm:cxn modelId="{33FA9214-EBAD-499A-AC26-0D4C70727D47}" type="presParOf" srcId="{508B7DC1-51EE-4991-81B1-F712D5B17D45}" destId="{D1E8A2AD-6E3B-4763-B99C-90B28D79C53B}" srcOrd="2" destOrd="0" presId="urn:microsoft.com/office/officeart/2018/2/layout/IconVerticalSolidList"/>
    <dgm:cxn modelId="{F13B072C-C785-47A6-9124-9D682B82C857}" type="presParOf" srcId="{508B7DC1-51EE-4991-81B1-F712D5B17D45}" destId="{B36E99E8-0593-48F9-8893-96312BF69495}" srcOrd="3" destOrd="0" presId="urn:microsoft.com/office/officeart/2018/2/layout/IconVerticalSolidList"/>
    <dgm:cxn modelId="{7B13CCB3-30D0-402B-8D48-1007A7CD4A04}" type="presParOf" srcId="{93B9AFFB-181C-4FD0-A53E-E2D871C74639}" destId="{51CEA446-C135-4D5D-925B-7C447DF10ED7}" srcOrd="1" destOrd="0" presId="urn:microsoft.com/office/officeart/2018/2/layout/IconVerticalSolidList"/>
    <dgm:cxn modelId="{38606C04-D65A-49A6-B0AF-78FDC75F0BAB}" type="presParOf" srcId="{93B9AFFB-181C-4FD0-A53E-E2D871C74639}" destId="{68463422-D878-4E2A-BBED-308F1BB99C04}" srcOrd="2" destOrd="0" presId="urn:microsoft.com/office/officeart/2018/2/layout/IconVerticalSolidList"/>
    <dgm:cxn modelId="{EAEBD9CF-60A1-417F-9F2B-81B7D1F61103}" type="presParOf" srcId="{68463422-D878-4E2A-BBED-308F1BB99C04}" destId="{7AFD6216-25A6-44A3-9ACB-FD5EB7AEEC98}" srcOrd="0" destOrd="0" presId="urn:microsoft.com/office/officeart/2018/2/layout/IconVerticalSolidList"/>
    <dgm:cxn modelId="{35FB4AA3-10F4-484E-846C-C59772409BD1}" type="presParOf" srcId="{68463422-D878-4E2A-BBED-308F1BB99C04}" destId="{6165BF80-42FD-4CEC-B0D0-0DB7BEA2901A}" srcOrd="1" destOrd="0" presId="urn:microsoft.com/office/officeart/2018/2/layout/IconVerticalSolidList"/>
    <dgm:cxn modelId="{1A21AFE7-7BA3-4FE7-B313-050EBF0A00EA}" type="presParOf" srcId="{68463422-D878-4E2A-BBED-308F1BB99C04}" destId="{7E6EC250-46D4-43C2-9471-17B293B40DB8}" srcOrd="2" destOrd="0" presId="urn:microsoft.com/office/officeart/2018/2/layout/IconVerticalSolidList"/>
    <dgm:cxn modelId="{DD347F4A-5EA7-46CD-B003-4B4A767419D5}" type="presParOf" srcId="{68463422-D878-4E2A-BBED-308F1BB99C04}" destId="{CD73CBAD-EFB9-4025-BC90-24DF0087EF51}" srcOrd="3" destOrd="0" presId="urn:microsoft.com/office/officeart/2018/2/layout/IconVerticalSolidList"/>
    <dgm:cxn modelId="{9E6E52E8-4BF0-4B64-8493-1CE1C525D56B}" type="presParOf" srcId="{93B9AFFB-181C-4FD0-A53E-E2D871C74639}" destId="{3624B94B-F1D5-4F0A-9350-7A70D34EF1C2}" srcOrd="3" destOrd="0" presId="urn:microsoft.com/office/officeart/2018/2/layout/IconVerticalSolidList"/>
    <dgm:cxn modelId="{C9885A54-8712-4C91-A677-8D1264AA6E46}" type="presParOf" srcId="{93B9AFFB-181C-4FD0-A53E-E2D871C74639}" destId="{EB8D5573-F633-46EF-9F8E-BAB0AFEB42E5}" srcOrd="4" destOrd="0" presId="urn:microsoft.com/office/officeart/2018/2/layout/IconVerticalSolidList"/>
    <dgm:cxn modelId="{E0A479DC-EB81-4EAB-8607-DDFAD6E29BE3}" type="presParOf" srcId="{EB8D5573-F633-46EF-9F8E-BAB0AFEB42E5}" destId="{3154CF04-4DF2-4B99-BA53-48978E33D3E7}" srcOrd="0" destOrd="0" presId="urn:microsoft.com/office/officeart/2018/2/layout/IconVerticalSolidList"/>
    <dgm:cxn modelId="{EA2A4F5F-49E7-4012-9273-0DA5824A2087}" type="presParOf" srcId="{EB8D5573-F633-46EF-9F8E-BAB0AFEB42E5}" destId="{40B724DE-8369-4D17-BD4D-6CB93D8E1B2E}" srcOrd="1" destOrd="0" presId="urn:microsoft.com/office/officeart/2018/2/layout/IconVerticalSolidList"/>
    <dgm:cxn modelId="{DEA3D534-D828-4461-9DCF-28AAA9390CE6}" type="presParOf" srcId="{EB8D5573-F633-46EF-9F8E-BAB0AFEB42E5}" destId="{362D1D3F-16D5-41CD-910A-2729EB719D51}" srcOrd="2" destOrd="0" presId="urn:microsoft.com/office/officeart/2018/2/layout/IconVerticalSolidList"/>
    <dgm:cxn modelId="{0243544A-9D09-4F3E-BD94-57A8AD1CECA5}" type="presParOf" srcId="{EB8D5573-F633-46EF-9F8E-BAB0AFEB42E5}" destId="{F9E6CD33-7052-4126-BCBB-74481721A441}" srcOrd="3" destOrd="0" presId="urn:microsoft.com/office/officeart/2018/2/layout/IconVerticalSolidList"/>
    <dgm:cxn modelId="{3AFF0BD5-45AE-4918-A99A-E0B24519F4A5}" type="presParOf" srcId="{93B9AFFB-181C-4FD0-A53E-E2D871C74639}" destId="{C371316B-641D-4982-AF60-0B7310B2AF26}" srcOrd="5" destOrd="0" presId="urn:microsoft.com/office/officeart/2018/2/layout/IconVerticalSolidList"/>
    <dgm:cxn modelId="{8669673C-D53C-40CE-8BF1-A5182AB85A68}" type="presParOf" srcId="{93B9AFFB-181C-4FD0-A53E-E2D871C74639}" destId="{1F7DAF16-7484-4E3C-820A-E47363D18B48}" srcOrd="6" destOrd="0" presId="urn:microsoft.com/office/officeart/2018/2/layout/IconVerticalSolidList"/>
    <dgm:cxn modelId="{65A34B99-CE59-42A0-80A9-BE16EDA0B0C5}" type="presParOf" srcId="{1F7DAF16-7484-4E3C-820A-E47363D18B48}" destId="{F13CC425-203D-4D2C-87EB-2D2D839E0C75}" srcOrd="0" destOrd="0" presId="urn:microsoft.com/office/officeart/2018/2/layout/IconVerticalSolidList"/>
    <dgm:cxn modelId="{5EDAC065-6870-40C0-865F-54D0E8462C13}" type="presParOf" srcId="{1F7DAF16-7484-4E3C-820A-E47363D18B48}" destId="{35886E99-B8F6-4396-8B7F-D9A2B216748F}" srcOrd="1" destOrd="0" presId="urn:microsoft.com/office/officeart/2018/2/layout/IconVerticalSolidList"/>
    <dgm:cxn modelId="{A850EED8-417E-45D5-8976-42744820970A}" type="presParOf" srcId="{1F7DAF16-7484-4E3C-820A-E47363D18B48}" destId="{43505818-09D6-4A7C-8037-27CA8EC57D47}" srcOrd="2" destOrd="0" presId="urn:microsoft.com/office/officeart/2018/2/layout/IconVerticalSolidList"/>
    <dgm:cxn modelId="{6E05C638-C547-48CB-9E42-47094540149D}" type="presParOf" srcId="{1F7DAF16-7484-4E3C-820A-E47363D18B48}" destId="{895B3BD6-6AFB-473F-886C-125677AB623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B2C57E-1291-46ED-A0E0-F45579DC75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8D1889B-29AE-439A-AE0A-699D68E05B94}">
      <dgm:prSet/>
      <dgm:spPr/>
      <dgm:t>
        <a:bodyPr/>
        <a:lstStyle/>
        <a:p>
          <a:r>
            <a:rPr lang="en-US" dirty="0"/>
            <a:t>All the communities in the Region have been impacted </a:t>
          </a:r>
        </a:p>
      </dgm:t>
    </dgm:pt>
    <dgm:pt modelId="{D95B26F4-AFF0-425A-BC66-BAC6F03878BE}" type="parTrans" cxnId="{A4C8C784-64F1-4DC4-9E5B-5F2D05AE828B}">
      <dgm:prSet/>
      <dgm:spPr/>
      <dgm:t>
        <a:bodyPr/>
        <a:lstStyle/>
        <a:p>
          <a:endParaRPr lang="en-US"/>
        </a:p>
      </dgm:t>
    </dgm:pt>
    <dgm:pt modelId="{F2ECBB39-532E-40F3-98E8-284CFEE9DA0C}" type="sibTrans" cxnId="{A4C8C784-64F1-4DC4-9E5B-5F2D05AE828B}">
      <dgm:prSet/>
      <dgm:spPr/>
      <dgm:t>
        <a:bodyPr/>
        <a:lstStyle/>
        <a:p>
          <a:endParaRPr lang="en-US"/>
        </a:p>
      </dgm:t>
    </dgm:pt>
    <dgm:pt modelId="{9EC4DFDF-990B-4ABA-B1A9-9A06F9DB4525}">
      <dgm:prSet/>
      <dgm:spPr/>
      <dgm:t>
        <a:bodyPr/>
        <a:lstStyle/>
        <a:p>
          <a:r>
            <a:rPr lang="en-US" dirty="0"/>
            <a:t>Hot Spots – New Bedford, Fall River, Dartmouth, Fairhaven and Acushnet </a:t>
          </a:r>
        </a:p>
      </dgm:t>
    </dgm:pt>
    <dgm:pt modelId="{8DBB5A85-4BC5-4833-8083-F7D974585E98}" type="parTrans" cxnId="{F818CE3B-1629-47E4-85BA-2106B241AF07}">
      <dgm:prSet/>
      <dgm:spPr/>
      <dgm:t>
        <a:bodyPr/>
        <a:lstStyle/>
        <a:p>
          <a:endParaRPr lang="en-US"/>
        </a:p>
      </dgm:t>
    </dgm:pt>
    <dgm:pt modelId="{BB06C59A-9252-40A4-9EC7-A457C42CA439}" type="sibTrans" cxnId="{F818CE3B-1629-47E4-85BA-2106B241AF07}">
      <dgm:prSet/>
      <dgm:spPr/>
      <dgm:t>
        <a:bodyPr/>
        <a:lstStyle/>
        <a:p>
          <a:endParaRPr lang="en-US"/>
        </a:p>
      </dgm:t>
    </dgm:pt>
    <dgm:pt modelId="{87B2F5E1-C75C-4201-84C1-CAC29AFC677D}">
      <dgm:prSet/>
      <dgm:spPr/>
      <dgm:t>
        <a:bodyPr/>
        <a:lstStyle/>
        <a:p>
          <a:r>
            <a:rPr lang="en-US" dirty="0"/>
            <a:t>Other Areas of Concern – Westport, Summerset and Swansea </a:t>
          </a:r>
        </a:p>
      </dgm:t>
    </dgm:pt>
    <dgm:pt modelId="{7C31E971-64C1-4C6D-B509-397FAEB113DA}" type="parTrans" cxnId="{6BF522B5-4DEF-4322-AC7C-6AD2EE7C0B7A}">
      <dgm:prSet/>
      <dgm:spPr/>
      <dgm:t>
        <a:bodyPr/>
        <a:lstStyle/>
        <a:p>
          <a:endParaRPr lang="en-US"/>
        </a:p>
      </dgm:t>
    </dgm:pt>
    <dgm:pt modelId="{73E18CD1-329E-476C-821A-D63E723D977E}" type="sibTrans" cxnId="{6BF522B5-4DEF-4322-AC7C-6AD2EE7C0B7A}">
      <dgm:prSet/>
      <dgm:spPr/>
      <dgm:t>
        <a:bodyPr/>
        <a:lstStyle/>
        <a:p>
          <a:endParaRPr lang="en-US"/>
        </a:p>
      </dgm:t>
    </dgm:pt>
    <dgm:pt modelId="{95C999E1-CB31-4ACA-A98E-25A6804F7014}">
      <dgm:prSet/>
      <dgm:spPr/>
      <dgm:t>
        <a:bodyPr/>
        <a:lstStyle/>
        <a:p>
          <a:r>
            <a:rPr lang="en-US" dirty="0"/>
            <a:t>These efforts will continue until no new cases are diagnosed for 42 consecutive days </a:t>
          </a:r>
        </a:p>
      </dgm:t>
    </dgm:pt>
    <dgm:pt modelId="{87628AAA-4989-4051-9A45-F051CDE1C972}" type="parTrans" cxnId="{4A478CB4-42AB-43AA-B89E-7E9D11BAA5E6}">
      <dgm:prSet/>
      <dgm:spPr/>
      <dgm:t>
        <a:bodyPr/>
        <a:lstStyle/>
        <a:p>
          <a:endParaRPr lang="en-US"/>
        </a:p>
      </dgm:t>
    </dgm:pt>
    <dgm:pt modelId="{EFFD2888-97B8-4177-9995-34375EF30290}" type="sibTrans" cxnId="{4A478CB4-42AB-43AA-B89E-7E9D11BAA5E6}">
      <dgm:prSet/>
      <dgm:spPr/>
      <dgm:t>
        <a:bodyPr/>
        <a:lstStyle/>
        <a:p>
          <a:endParaRPr lang="en-US"/>
        </a:p>
      </dgm:t>
    </dgm:pt>
    <dgm:pt modelId="{B9F17892-6F12-439D-9B68-5755D293F0C4}" type="pres">
      <dgm:prSet presAssocID="{82B2C57E-1291-46ED-A0E0-F45579DC7569}" presName="root" presStyleCnt="0">
        <dgm:presLayoutVars>
          <dgm:dir/>
          <dgm:resizeHandles val="exact"/>
        </dgm:presLayoutVars>
      </dgm:prSet>
      <dgm:spPr/>
    </dgm:pt>
    <dgm:pt modelId="{0E150C02-FEB6-4CFC-9273-21F5084AB08F}" type="pres">
      <dgm:prSet presAssocID="{78D1889B-29AE-439A-AE0A-699D68E05B94}" presName="compNode" presStyleCnt="0"/>
      <dgm:spPr/>
    </dgm:pt>
    <dgm:pt modelId="{3052E12E-5A34-4DD6-B2E8-FD9F1FD306D7}" type="pres">
      <dgm:prSet presAssocID="{78D1889B-29AE-439A-AE0A-699D68E05B94}" presName="bgRect" presStyleLbl="bgShp" presStyleIdx="0" presStyleCnt="4"/>
      <dgm:spPr/>
    </dgm:pt>
    <dgm:pt modelId="{98298BA2-9DF2-4308-B348-8059F027334F}" type="pres">
      <dgm:prSet presAssocID="{78D1889B-29AE-439A-AE0A-699D68E05B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3AFF076E-4EDB-4F04-AAB0-CE08FF0E6D2D}" type="pres">
      <dgm:prSet presAssocID="{78D1889B-29AE-439A-AE0A-699D68E05B94}" presName="spaceRect" presStyleCnt="0"/>
      <dgm:spPr/>
    </dgm:pt>
    <dgm:pt modelId="{C6943FA8-2398-4FC4-83C6-483A43A4FCCA}" type="pres">
      <dgm:prSet presAssocID="{78D1889B-29AE-439A-AE0A-699D68E05B94}" presName="parTx" presStyleLbl="revTx" presStyleIdx="0" presStyleCnt="4">
        <dgm:presLayoutVars>
          <dgm:chMax val="0"/>
          <dgm:chPref val="0"/>
        </dgm:presLayoutVars>
      </dgm:prSet>
      <dgm:spPr/>
    </dgm:pt>
    <dgm:pt modelId="{6FE24678-CB51-4D0E-8359-5A101CF1AF01}" type="pres">
      <dgm:prSet presAssocID="{F2ECBB39-532E-40F3-98E8-284CFEE9DA0C}" presName="sibTrans" presStyleCnt="0"/>
      <dgm:spPr/>
    </dgm:pt>
    <dgm:pt modelId="{5256E689-400B-4F79-AC9F-8073B1BE7B8F}" type="pres">
      <dgm:prSet presAssocID="{9EC4DFDF-990B-4ABA-B1A9-9A06F9DB4525}" presName="compNode" presStyleCnt="0"/>
      <dgm:spPr/>
    </dgm:pt>
    <dgm:pt modelId="{BE573A99-FFC7-48D2-AD1C-C2D88881AD98}" type="pres">
      <dgm:prSet presAssocID="{9EC4DFDF-990B-4ABA-B1A9-9A06F9DB4525}" presName="bgRect" presStyleLbl="bgShp" presStyleIdx="1" presStyleCnt="4"/>
      <dgm:spPr/>
    </dgm:pt>
    <dgm:pt modelId="{8A2834C8-AFA3-4285-8963-45BA7A2C67AB}" type="pres">
      <dgm:prSet presAssocID="{9EC4DFDF-990B-4ABA-B1A9-9A06F9DB45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84A0340B-2568-47FF-9B4E-32410B5385DA}" type="pres">
      <dgm:prSet presAssocID="{9EC4DFDF-990B-4ABA-B1A9-9A06F9DB4525}" presName="spaceRect" presStyleCnt="0"/>
      <dgm:spPr/>
    </dgm:pt>
    <dgm:pt modelId="{E64BF8D0-BA2E-4D76-82A0-AB43349ACCF4}" type="pres">
      <dgm:prSet presAssocID="{9EC4DFDF-990B-4ABA-B1A9-9A06F9DB4525}" presName="parTx" presStyleLbl="revTx" presStyleIdx="1" presStyleCnt="4">
        <dgm:presLayoutVars>
          <dgm:chMax val="0"/>
          <dgm:chPref val="0"/>
        </dgm:presLayoutVars>
      </dgm:prSet>
      <dgm:spPr/>
    </dgm:pt>
    <dgm:pt modelId="{2DE45F83-7784-4023-9830-3158FD30A09A}" type="pres">
      <dgm:prSet presAssocID="{BB06C59A-9252-40A4-9EC7-A457C42CA439}" presName="sibTrans" presStyleCnt="0"/>
      <dgm:spPr/>
    </dgm:pt>
    <dgm:pt modelId="{B9EB6DD5-6862-4A99-A514-2557444A9D37}" type="pres">
      <dgm:prSet presAssocID="{87B2F5E1-C75C-4201-84C1-CAC29AFC677D}" presName="compNode" presStyleCnt="0"/>
      <dgm:spPr/>
    </dgm:pt>
    <dgm:pt modelId="{652F87BC-C7A7-431D-B700-AF610E2CCF7B}" type="pres">
      <dgm:prSet presAssocID="{87B2F5E1-C75C-4201-84C1-CAC29AFC677D}" presName="bgRect" presStyleLbl="bgShp" presStyleIdx="2" presStyleCnt="4"/>
      <dgm:spPr/>
    </dgm:pt>
    <dgm:pt modelId="{44D6A1D2-0840-4843-962E-C2369B83CFC4}" type="pres">
      <dgm:prSet presAssocID="{87B2F5E1-C75C-4201-84C1-CAC29AFC677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8E0A82B9-B336-4D0C-937F-2D2A6AC48697}" type="pres">
      <dgm:prSet presAssocID="{87B2F5E1-C75C-4201-84C1-CAC29AFC677D}" presName="spaceRect" presStyleCnt="0"/>
      <dgm:spPr/>
    </dgm:pt>
    <dgm:pt modelId="{07F67902-D709-4FD5-B554-F3ACE9DB4B81}" type="pres">
      <dgm:prSet presAssocID="{87B2F5E1-C75C-4201-84C1-CAC29AFC677D}" presName="parTx" presStyleLbl="revTx" presStyleIdx="2" presStyleCnt="4">
        <dgm:presLayoutVars>
          <dgm:chMax val="0"/>
          <dgm:chPref val="0"/>
        </dgm:presLayoutVars>
      </dgm:prSet>
      <dgm:spPr/>
    </dgm:pt>
    <dgm:pt modelId="{075DCD63-6C17-4630-BE0E-6BA0579E24B4}" type="pres">
      <dgm:prSet presAssocID="{73E18CD1-329E-476C-821A-D63E723D977E}" presName="sibTrans" presStyleCnt="0"/>
      <dgm:spPr/>
    </dgm:pt>
    <dgm:pt modelId="{975846AF-93E2-45E2-93CE-893ED6A2AF21}" type="pres">
      <dgm:prSet presAssocID="{95C999E1-CB31-4ACA-A98E-25A6804F7014}" presName="compNode" presStyleCnt="0"/>
      <dgm:spPr/>
    </dgm:pt>
    <dgm:pt modelId="{398F9012-2EB3-4D5F-A18A-E6D0A447DD04}" type="pres">
      <dgm:prSet presAssocID="{95C999E1-CB31-4ACA-A98E-25A6804F7014}" presName="bgRect" presStyleLbl="bgShp" presStyleIdx="3" presStyleCnt="4"/>
      <dgm:spPr/>
    </dgm:pt>
    <dgm:pt modelId="{12406A62-E3FB-447A-B6DC-87724CA3A84A}" type="pres">
      <dgm:prSet presAssocID="{95C999E1-CB31-4ACA-A98E-25A6804F701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67213F0A-9A44-4860-B857-04A84D1F585D}" type="pres">
      <dgm:prSet presAssocID="{95C999E1-CB31-4ACA-A98E-25A6804F7014}" presName="spaceRect" presStyleCnt="0"/>
      <dgm:spPr/>
    </dgm:pt>
    <dgm:pt modelId="{55A51CE1-2E1C-4A08-A959-B332CDF8CF3B}" type="pres">
      <dgm:prSet presAssocID="{95C999E1-CB31-4ACA-A98E-25A6804F7014}" presName="parTx" presStyleLbl="revTx" presStyleIdx="3" presStyleCnt="4">
        <dgm:presLayoutVars>
          <dgm:chMax val="0"/>
          <dgm:chPref val="0"/>
        </dgm:presLayoutVars>
      </dgm:prSet>
      <dgm:spPr/>
    </dgm:pt>
  </dgm:ptLst>
  <dgm:cxnLst>
    <dgm:cxn modelId="{19FB6000-CFF9-4BBA-B7B0-812D51F22B39}" type="presOf" srcId="{9EC4DFDF-990B-4ABA-B1A9-9A06F9DB4525}" destId="{E64BF8D0-BA2E-4D76-82A0-AB43349ACCF4}" srcOrd="0" destOrd="0" presId="urn:microsoft.com/office/officeart/2018/2/layout/IconVerticalSolidList"/>
    <dgm:cxn modelId="{9F37CA1E-FC38-4AF1-9E1A-76CF4AB0ADBC}" type="presOf" srcId="{82B2C57E-1291-46ED-A0E0-F45579DC7569}" destId="{B9F17892-6F12-439D-9B68-5755D293F0C4}" srcOrd="0" destOrd="0" presId="urn:microsoft.com/office/officeart/2018/2/layout/IconVerticalSolidList"/>
    <dgm:cxn modelId="{8B07B42B-ED3C-4CB3-A8CC-471D6EBDF3FE}" type="presOf" srcId="{87B2F5E1-C75C-4201-84C1-CAC29AFC677D}" destId="{07F67902-D709-4FD5-B554-F3ACE9DB4B81}" srcOrd="0" destOrd="0" presId="urn:microsoft.com/office/officeart/2018/2/layout/IconVerticalSolidList"/>
    <dgm:cxn modelId="{F818CE3B-1629-47E4-85BA-2106B241AF07}" srcId="{82B2C57E-1291-46ED-A0E0-F45579DC7569}" destId="{9EC4DFDF-990B-4ABA-B1A9-9A06F9DB4525}" srcOrd="1" destOrd="0" parTransId="{8DBB5A85-4BC5-4833-8083-F7D974585E98}" sibTransId="{BB06C59A-9252-40A4-9EC7-A457C42CA439}"/>
    <dgm:cxn modelId="{14BBA079-A6E6-4E62-81A5-F8BC9E51EC6A}" type="presOf" srcId="{78D1889B-29AE-439A-AE0A-699D68E05B94}" destId="{C6943FA8-2398-4FC4-83C6-483A43A4FCCA}" srcOrd="0" destOrd="0" presId="urn:microsoft.com/office/officeart/2018/2/layout/IconVerticalSolidList"/>
    <dgm:cxn modelId="{A4C8C784-64F1-4DC4-9E5B-5F2D05AE828B}" srcId="{82B2C57E-1291-46ED-A0E0-F45579DC7569}" destId="{78D1889B-29AE-439A-AE0A-699D68E05B94}" srcOrd="0" destOrd="0" parTransId="{D95B26F4-AFF0-425A-BC66-BAC6F03878BE}" sibTransId="{F2ECBB39-532E-40F3-98E8-284CFEE9DA0C}"/>
    <dgm:cxn modelId="{8A96DEAB-958C-4C69-9812-F061F7D495B0}" type="presOf" srcId="{95C999E1-CB31-4ACA-A98E-25A6804F7014}" destId="{55A51CE1-2E1C-4A08-A959-B332CDF8CF3B}" srcOrd="0" destOrd="0" presId="urn:microsoft.com/office/officeart/2018/2/layout/IconVerticalSolidList"/>
    <dgm:cxn modelId="{4A478CB4-42AB-43AA-B89E-7E9D11BAA5E6}" srcId="{82B2C57E-1291-46ED-A0E0-F45579DC7569}" destId="{95C999E1-CB31-4ACA-A98E-25A6804F7014}" srcOrd="3" destOrd="0" parTransId="{87628AAA-4989-4051-9A45-F051CDE1C972}" sibTransId="{EFFD2888-97B8-4177-9995-34375EF30290}"/>
    <dgm:cxn modelId="{6BF522B5-4DEF-4322-AC7C-6AD2EE7C0B7A}" srcId="{82B2C57E-1291-46ED-A0E0-F45579DC7569}" destId="{87B2F5E1-C75C-4201-84C1-CAC29AFC677D}" srcOrd="2" destOrd="0" parTransId="{7C31E971-64C1-4C6D-B509-397FAEB113DA}" sibTransId="{73E18CD1-329E-476C-821A-D63E723D977E}"/>
    <dgm:cxn modelId="{89B077B0-E904-44A0-9E86-01769D3FBA81}" type="presParOf" srcId="{B9F17892-6F12-439D-9B68-5755D293F0C4}" destId="{0E150C02-FEB6-4CFC-9273-21F5084AB08F}" srcOrd="0" destOrd="0" presId="urn:microsoft.com/office/officeart/2018/2/layout/IconVerticalSolidList"/>
    <dgm:cxn modelId="{0DA4695F-B816-49AA-ADBD-296E5ECA5EA9}" type="presParOf" srcId="{0E150C02-FEB6-4CFC-9273-21F5084AB08F}" destId="{3052E12E-5A34-4DD6-B2E8-FD9F1FD306D7}" srcOrd="0" destOrd="0" presId="urn:microsoft.com/office/officeart/2018/2/layout/IconVerticalSolidList"/>
    <dgm:cxn modelId="{189E3650-19AA-4657-B8D7-ABE8EABC4400}" type="presParOf" srcId="{0E150C02-FEB6-4CFC-9273-21F5084AB08F}" destId="{98298BA2-9DF2-4308-B348-8059F027334F}" srcOrd="1" destOrd="0" presId="urn:microsoft.com/office/officeart/2018/2/layout/IconVerticalSolidList"/>
    <dgm:cxn modelId="{CF97E631-F3A1-4D83-99F0-0232859F3274}" type="presParOf" srcId="{0E150C02-FEB6-4CFC-9273-21F5084AB08F}" destId="{3AFF076E-4EDB-4F04-AAB0-CE08FF0E6D2D}" srcOrd="2" destOrd="0" presId="urn:microsoft.com/office/officeart/2018/2/layout/IconVerticalSolidList"/>
    <dgm:cxn modelId="{DE866992-20CB-4718-B4F2-12B63A041AB8}" type="presParOf" srcId="{0E150C02-FEB6-4CFC-9273-21F5084AB08F}" destId="{C6943FA8-2398-4FC4-83C6-483A43A4FCCA}" srcOrd="3" destOrd="0" presId="urn:microsoft.com/office/officeart/2018/2/layout/IconVerticalSolidList"/>
    <dgm:cxn modelId="{77AE1688-EFA4-4CE5-8B2F-E4CB9A52358F}" type="presParOf" srcId="{B9F17892-6F12-439D-9B68-5755D293F0C4}" destId="{6FE24678-CB51-4D0E-8359-5A101CF1AF01}" srcOrd="1" destOrd="0" presId="urn:microsoft.com/office/officeart/2018/2/layout/IconVerticalSolidList"/>
    <dgm:cxn modelId="{FEB4C252-C60B-4C70-91C4-C2FA7C2AB137}" type="presParOf" srcId="{B9F17892-6F12-439D-9B68-5755D293F0C4}" destId="{5256E689-400B-4F79-AC9F-8073B1BE7B8F}" srcOrd="2" destOrd="0" presId="urn:microsoft.com/office/officeart/2018/2/layout/IconVerticalSolidList"/>
    <dgm:cxn modelId="{D11F50EB-DC31-4160-9801-1E1DE1439587}" type="presParOf" srcId="{5256E689-400B-4F79-AC9F-8073B1BE7B8F}" destId="{BE573A99-FFC7-48D2-AD1C-C2D88881AD98}" srcOrd="0" destOrd="0" presId="urn:microsoft.com/office/officeart/2018/2/layout/IconVerticalSolidList"/>
    <dgm:cxn modelId="{28C82F6E-7582-4414-85FB-D045D5D4F238}" type="presParOf" srcId="{5256E689-400B-4F79-AC9F-8073B1BE7B8F}" destId="{8A2834C8-AFA3-4285-8963-45BA7A2C67AB}" srcOrd="1" destOrd="0" presId="urn:microsoft.com/office/officeart/2018/2/layout/IconVerticalSolidList"/>
    <dgm:cxn modelId="{E03DE0BD-65EB-4248-891A-F6EE0002D830}" type="presParOf" srcId="{5256E689-400B-4F79-AC9F-8073B1BE7B8F}" destId="{84A0340B-2568-47FF-9B4E-32410B5385DA}" srcOrd="2" destOrd="0" presId="urn:microsoft.com/office/officeart/2018/2/layout/IconVerticalSolidList"/>
    <dgm:cxn modelId="{8E544591-8DF2-4241-B059-04A3F82C0CBE}" type="presParOf" srcId="{5256E689-400B-4F79-AC9F-8073B1BE7B8F}" destId="{E64BF8D0-BA2E-4D76-82A0-AB43349ACCF4}" srcOrd="3" destOrd="0" presId="urn:microsoft.com/office/officeart/2018/2/layout/IconVerticalSolidList"/>
    <dgm:cxn modelId="{26EAACC7-C71C-4EF8-8C32-2E779C3899BE}" type="presParOf" srcId="{B9F17892-6F12-439D-9B68-5755D293F0C4}" destId="{2DE45F83-7784-4023-9830-3158FD30A09A}" srcOrd="3" destOrd="0" presId="urn:microsoft.com/office/officeart/2018/2/layout/IconVerticalSolidList"/>
    <dgm:cxn modelId="{9B696374-FE47-473C-8062-93D0B9D63450}" type="presParOf" srcId="{B9F17892-6F12-439D-9B68-5755D293F0C4}" destId="{B9EB6DD5-6862-4A99-A514-2557444A9D37}" srcOrd="4" destOrd="0" presId="urn:microsoft.com/office/officeart/2018/2/layout/IconVerticalSolidList"/>
    <dgm:cxn modelId="{685A8140-D263-468C-87A6-F5E5E21F9B24}" type="presParOf" srcId="{B9EB6DD5-6862-4A99-A514-2557444A9D37}" destId="{652F87BC-C7A7-431D-B700-AF610E2CCF7B}" srcOrd="0" destOrd="0" presId="urn:microsoft.com/office/officeart/2018/2/layout/IconVerticalSolidList"/>
    <dgm:cxn modelId="{D264C9BC-1D34-488B-9335-B0F62C68D866}" type="presParOf" srcId="{B9EB6DD5-6862-4A99-A514-2557444A9D37}" destId="{44D6A1D2-0840-4843-962E-C2369B83CFC4}" srcOrd="1" destOrd="0" presId="urn:microsoft.com/office/officeart/2018/2/layout/IconVerticalSolidList"/>
    <dgm:cxn modelId="{DDCCFB08-2D5A-4B33-8A1D-A79C310CB9CA}" type="presParOf" srcId="{B9EB6DD5-6862-4A99-A514-2557444A9D37}" destId="{8E0A82B9-B336-4D0C-937F-2D2A6AC48697}" srcOrd="2" destOrd="0" presId="urn:microsoft.com/office/officeart/2018/2/layout/IconVerticalSolidList"/>
    <dgm:cxn modelId="{C64F81AE-FB92-490D-8B98-81EAE9D3DC76}" type="presParOf" srcId="{B9EB6DD5-6862-4A99-A514-2557444A9D37}" destId="{07F67902-D709-4FD5-B554-F3ACE9DB4B81}" srcOrd="3" destOrd="0" presId="urn:microsoft.com/office/officeart/2018/2/layout/IconVerticalSolidList"/>
    <dgm:cxn modelId="{9FB8A046-53AF-45CA-9A0A-DE53DDB6EBE6}" type="presParOf" srcId="{B9F17892-6F12-439D-9B68-5755D293F0C4}" destId="{075DCD63-6C17-4630-BE0E-6BA0579E24B4}" srcOrd="5" destOrd="0" presId="urn:microsoft.com/office/officeart/2018/2/layout/IconVerticalSolidList"/>
    <dgm:cxn modelId="{E41E1003-B5F7-429B-B932-03A8AF334C7E}" type="presParOf" srcId="{B9F17892-6F12-439D-9B68-5755D293F0C4}" destId="{975846AF-93E2-45E2-93CE-893ED6A2AF21}" srcOrd="6" destOrd="0" presId="urn:microsoft.com/office/officeart/2018/2/layout/IconVerticalSolidList"/>
    <dgm:cxn modelId="{E5F5705B-AA5E-4D8D-BB9E-A51016BD87A8}" type="presParOf" srcId="{975846AF-93E2-45E2-93CE-893ED6A2AF21}" destId="{398F9012-2EB3-4D5F-A18A-E6D0A447DD04}" srcOrd="0" destOrd="0" presId="urn:microsoft.com/office/officeart/2018/2/layout/IconVerticalSolidList"/>
    <dgm:cxn modelId="{276B6644-1ABE-4AA0-901C-F9AC3F54F211}" type="presParOf" srcId="{975846AF-93E2-45E2-93CE-893ED6A2AF21}" destId="{12406A62-E3FB-447A-B6DC-87724CA3A84A}" srcOrd="1" destOrd="0" presId="urn:microsoft.com/office/officeart/2018/2/layout/IconVerticalSolidList"/>
    <dgm:cxn modelId="{9F02957C-6CB5-4FA2-AB35-8499BABDC0DD}" type="presParOf" srcId="{975846AF-93E2-45E2-93CE-893ED6A2AF21}" destId="{67213F0A-9A44-4860-B857-04A84D1F585D}" srcOrd="2" destOrd="0" presId="urn:microsoft.com/office/officeart/2018/2/layout/IconVerticalSolidList"/>
    <dgm:cxn modelId="{A10AACC2-CB49-4C1D-8DFB-E68F33F94850}" type="presParOf" srcId="{975846AF-93E2-45E2-93CE-893ED6A2AF21}" destId="{55A51CE1-2E1C-4A08-A959-B332CDF8CF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7FF878F-8A9C-4A0D-80F6-355FED5D84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CFF5AA9-CEB4-4C9F-AA46-1EA29B94679C}">
      <dgm:prSet/>
      <dgm:spPr/>
      <dgm:t>
        <a:bodyPr/>
        <a:lstStyle/>
        <a:p>
          <a:pPr>
            <a:lnSpc>
              <a:spcPct val="100000"/>
            </a:lnSpc>
          </a:pPr>
          <a:r>
            <a:rPr lang="en-US" dirty="0"/>
            <a:t>280 new cases in the region </a:t>
          </a:r>
        </a:p>
      </dgm:t>
    </dgm:pt>
    <dgm:pt modelId="{9B0B4FC4-250D-4603-BAD6-110679F9582F}" type="parTrans" cxnId="{EB39283A-301A-486D-A86D-F772382BFEB4}">
      <dgm:prSet/>
      <dgm:spPr/>
      <dgm:t>
        <a:bodyPr/>
        <a:lstStyle/>
        <a:p>
          <a:endParaRPr lang="en-US"/>
        </a:p>
      </dgm:t>
    </dgm:pt>
    <dgm:pt modelId="{3A88A16B-2C90-4081-9C68-FC76676B0C68}" type="sibTrans" cxnId="{EB39283A-301A-486D-A86D-F772382BFEB4}">
      <dgm:prSet/>
      <dgm:spPr/>
      <dgm:t>
        <a:bodyPr/>
        <a:lstStyle/>
        <a:p>
          <a:endParaRPr lang="en-US"/>
        </a:p>
      </dgm:t>
    </dgm:pt>
    <dgm:pt modelId="{69F460DE-6A00-4C14-9D48-DE94539117D2}">
      <dgm:prSet/>
      <dgm:spPr/>
      <dgm:t>
        <a:bodyPr/>
        <a:lstStyle/>
        <a:p>
          <a:pPr>
            <a:lnSpc>
              <a:spcPct val="100000"/>
            </a:lnSpc>
          </a:pPr>
          <a:r>
            <a:rPr lang="en-US" dirty="0"/>
            <a:t>Staff and resources for all disciplines have been stretched, and are in need of assistance </a:t>
          </a:r>
        </a:p>
      </dgm:t>
    </dgm:pt>
    <dgm:pt modelId="{0821F254-2496-4DAA-ABA1-916D95181A4C}" type="parTrans" cxnId="{733709FA-C805-41F7-981D-86D241BD2B13}">
      <dgm:prSet/>
      <dgm:spPr/>
      <dgm:t>
        <a:bodyPr/>
        <a:lstStyle/>
        <a:p>
          <a:endParaRPr lang="en-US"/>
        </a:p>
      </dgm:t>
    </dgm:pt>
    <dgm:pt modelId="{93F57A80-FEB7-4F13-A998-177E936452BC}" type="sibTrans" cxnId="{733709FA-C805-41F7-981D-86D241BD2B13}">
      <dgm:prSet/>
      <dgm:spPr/>
      <dgm:t>
        <a:bodyPr/>
        <a:lstStyle/>
        <a:p>
          <a:endParaRPr lang="en-US"/>
        </a:p>
      </dgm:t>
    </dgm:pt>
    <dgm:pt modelId="{C478844E-1836-4861-A8F9-58614BBA121C}">
      <dgm:prSet/>
      <dgm:spPr/>
      <dgm:t>
        <a:bodyPr/>
        <a:lstStyle/>
        <a:p>
          <a:pPr>
            <a:lnSpc>
              <a:spcPct val="100000"/>
            </a:lnSpc>
          </a:pPr>
          <a:r>
            <a:rPr lang="en-US" dirty="0"/>
            <a:t>Preventative measures are beginning to work. Total number of new cases are 60% of what was expected </a:t>
          </a:r>
        </a:p>
      </dgm:t>
    </dgm:pt>
    <dgm:pt modelId="{BAF17C46-71F3-4848-8557-A06FCFEA7CA0}" type="parTrans" cxnId="{E861DCD0-18F9-4D38-970F-F42B8D58CC2B}">
      <dgm:prSet/>
      <dgm:spPr/>
      <dgm:t>
        <a:bodyPr/>
        <a:lstStyle/>
        <a:p>
          <a:endParaRPr lang="en-US"/>
        </a:p>
      </dgm:t>
    </dgm:pt>
    <dgm:pt modelId="{E2D5C07B-3D6F-4D4E-9D7E-5C2E9FF0C39E}" type="sibTrans" cxnId="{E861DCD0-18F9-4D38-970F-F42B8D58CC2B}">
      <dgm:prSet/>
      <dgm:spPr/>
      <dgm:t>
        <a:bodyPr/>
        <a:lstStyle/>
        <a:p>
          <a:endParaRPr lang="en-US"/>
        </a:p>
      </dgm:t>
    </dgm:pt>
    <dgm:pt modelId="{51C340A7-1340-4D5D-92EF-273E8BBB2845}">
      <dgm:prSet/>
      <dgm:spPr/>
      <dgm:t>
        <a:bodyPr/>
        <a:lstStyle/>
        <a:p>
          <a:pPr>
            <a:lnSpc>
              <a:spcPct val="100000"/>
            </a:lnSpc>
          </a:pPr>
          <a:r>
            <a:rPr lang="en-US" dirty="0"/>
            <a:t>The outbreak is expected to continue for several months. Outbreak not deemed clear until 42 consecutive days without a new Measles's case  </a:t>
          </a:r>
        </a:p>
      </dgm:t>
    </dgm:pt>
    <dgm:pt modelId="{4D364CF0-0860-4624-BE1B-110FEAEBA1AB}" type="parTrans" cxnId="{44A7055E-2CB0-49C8-BACF-E4958A185584}">
      <dgm:prSet/>
      <dgm:spPr/>
      <dgm:t>
        <a:bodyPr/>
        <a:lstStyle/>
        <a:p>
          <a:endParaRPr lang="en-US"/>
        </a:p>
      </dgm:t>
    </dgm:pt>
    <dgm:pt modelId="{7CE33302-90A6-458F-A1CF-4B2A6530B203}" type="sibTrans" cxnId="{44A7055E-2CB0-49C8-BACF-E4958A185584}">
      <dgm:prSet/>
      <dgm:spPr/>
      <dgm:t>
        <a:bodyPr/>
        <a:lstStyle/>
        <a:p>
          <a:endParaRPr lang="en-US"/>
        </a:p>
      </dgm:t>
    </dgm:pt>
    <dgm:pt modelId="{0389F805-E47F-4731-B601-EF2B1360CAFF}" type="pres">
      <dgm:prSet presAssocID="{57FF878F-8A9C-4A0D-80F6-355FED5D8454}" presName="root" presStyleCnt="0">
        <dgm:presLayoutVars>
          <dgm:dir/>
          <dgm:resizeHandles val="exact"/>
        </dgm:presLayoutVars>
      </dgm:prSet>
      <dgm:spPr/>
    </dgm:pt>
    <dgm:pt modelId="{2CAA171A-8451-4483-81FD-C12CD174FEEA}" type="pres">
      <dgm:prSet presAssocID="{4CFF5AA9-CEB4-4C9F-AA46-1EA29B94679C}" presName="compNode" presStyleCnt="0"/>
      <dgm:spPr/>
    </dgm:pt>
    <dgm:pt modelId="{BB234C42-2330-4BD9-94AD-3B84833FA6A9}" type="pres">
      <dgm:prSet presAssocID="{4CFF5AA9-CEB4-4C9F-AA46-1EA29B94679C}" presName="bgRect" presStyleLbl="bgShp" presStyleIdx="0" presStyleCnt="4"/>
      <dgm:spPr/>
    </dgm:pt>
    <dgm:pt modelId="{F382676A-249A-4BB6-8C1C-A92025D46152}" type="pres">
      <dgm:prSet presAssocID="{4CFF5AA9-CEB4-4C9F-AA46-1EA29B9467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78E5E8BB-3F3B-4DDE-A119-53EC53E9F355}" type="pres">
      <dgm:prSet presAssocID="{4CFF5AA9-CEB4-4C9F-AA46-1EA29B94679C}" presName="spaceRect" presStyleCnt="0"/>
      <dgm:spPr/>
    </dgm:pt>
    <dgm:pt modelId="{C68FE5B4-0BD6-46C3-BE7A-0E221B798467}" type="pres">
      <dgm:prSet presAssocID="{4CFF5AA9-CEB4-4C9F-AA46-1EA29B94679C}" presName="parTx" presStyleLbl="revTx" presStyleIdx="0" presStyleCnt="4">
        <dgm:presLayoutVars>
          <dgm:chMax val="0"/>
          <dgm:chPref val="0"/>
        </dgm:presLayoutVars>
      </dgm:prSet>
      <dgm:spPr/>
    </dgm:pt>
    <dgm:pt modelId="{B30C975F-7BDD-434D-B8E9-B9B640521BEE}" type="pres">
      <dgm:prSet presAssocID="{3A88A16B-2C90-4081-9C68-FC76676B0C68}" presName="sibTrans" presStyleCnt="0"/>
      <dgm:spPr/>
    </dgm:pt>
    <dgm:pt modelId="{AD82A305-7B30-4B68-A861-0ACB01205CF4}" type="pres">
      <dgm:prSet presAssocID="{69F460DE-6A00-4C14-9D48-DE94539117D2}" presName="compNode" presStyleCnt="0"/>
      <dgm:spPr/>
    </dgm:pt>
    <dgm:pt modelId="{9735D7CE-F46E-4137-9C80-4A5AE8B57960}" type="pres">
      <dgm:prSet presAssocID="{69F460DE-6A00-4C14-9D48-DE94539117D2}" presName="bgRect" presStyleLbl="bgShp" presStyleIdx="1" presStyleCnt="4"/>
      <dgm:spPr/>
    </dgm:pt>
    <dgm:pt modelId="{BDE725C0-F685-4109-9820-8450F88611E3}" type="pres">
      <dgm:prSet presAssocID="{69F460DE-6A00-4C14-9D48-DE94539117D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1CEA5D8A-2522-4FEF-98AB-46ECEAEDCAAA}" type="pres">
      <dgm:prSet presAssocID="{69F460DE-6A00-4C14-9D48-DE94539117D2}" presName="spaceRect" presStyleCnt="0"/>
      <dgm:spPr/>
    </dgm:pt>
    <dgm:pt modelId="{F8469104-E596-42AC-BCD0-3FCB01F9B7B6}" type="pres">
      <dgm:prSet presAssocID="{69F460DE-6A00-4C14-9D48-DE94539117D2}" presName="parTx" presStyleLbl="revTx" presStyleIdx="1" presStyleCnt="4">
        <dgm:presLayoutVars>
          <dgm:chMax val="0"/>
          <dgm:chPref val="0"/>
        </dgm:presLayoutVars>
      </dgm:prSet>
      <dgm:spPr/>
    </dgm:pt>
    <dgm:pt modelId="{6ABD1A07-6A3A-4009-95CA-BBB851278895}" type="pres">
      <dgm:prSet presAssocID="{93F57A80-FEB7-4F13-A998-177E936452BC}" presName="sibTrans" presStyleCnt="0"/>
      <dgm:spPr/>
    </dgm:pt>
    <dgm:pt modelId="{741AF2EE-8621-4661-BE11-AD1C62A3541D}" type="pres">
      <dgm:prSet presAssocID="{C478844E-1836-4861-A8F9-58614BBA121C}" presName="compNode" presStyleCnt="0"/>
      <dgm:spPr/>
    </dgm:pt>
    <dgm:pt modelId="{02ED1BE2-8A8D-40B7-94CD-047BE16E750B}" type="pres">
      <dgm:prSet presAssocID="{C478844E-1836-4861-A8F9-58614BBA121C}" presName="bgRect" presStyleLbl="bgShp" presStyleIdx="2" presStyleCnt="4"/>
      <dgm:spPr/>
    </dgm:pt>
    <dgm:pt modelId="{66F89A2C-A9D3-47BE-B6B4-316C28623669}" type="pres">
      <dgm:prSet presAssocID="{C478844E-1836-4861-A8F9-58614BBA12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E012BF9C-20FF-4C1F-8769-065CB27363E5}" type="pres">
      <dgm:prSet presAssocID="{C478844E-1836-4861-A8F9-58614BBA121C}" presName="spaceRect" presStyleCnt="0"/>
      <dgm:spPr/>
    </dgm:pt>
    <dgm:pt modelId="{77496AFC-12ED-4397-A236-B55A460EB6AC}" type="pres">
      <dgm:prSet presAssocID="{C478844E-1836-4861-A8F9-58614BBA121C}" presName="parTx" presStyleLbl="revTx" presStyleIdx="2" presStyleCnt="4">
        <dgm:presLayoutVars>
          <dgm:chMax val="0"/>
          <dgm:chPref val="0"/>
        </dgm:presLayoutVars>
      </dgm:prSet>
      <dgm:spPr/>
    </dgm:pt>
    <dgm:pt modelId="{16883CC7-02A1-4A52-A53F-FDB303924C35}" type="pres">
      <dgm:prSet presAssocID="{E2D5C07B-3D6F-4D4E-9D7E-5C2E9FF0C39E}" presName="sibTrans" presStyleCnt="0"/>
      <dgm:spPr/>
    </dgm:pt>
    <dgm:pt modelId="{4F269DBA-71D4-41AA-BE2B-3B5149DE49CB}" type="pres">
      <dgm:prSet presAssocID="{51C340A7-1340-4D5D-92EF-273E8BBB2845}" presName="compNode" presStyleCnt="0"/>
      <dgm:spPr/>
    </dgm:pt>
    <dgm:pt modelId="{955B1FB4-E158-48CA-85CF-60AA51CBEF79}" type="pres">
      <dgm:prSet presAssocID="{51C340A7-1340-4D5D-92EF-273E8BBB2845}" presName="bgRect" presStyleLbl="bgShp" presStyleIdx="3" presStyleCnt="4"/>
      <dgm:spPr/>
    </dgm:pt>
    <dgm:pt modelId="{B8066010-6C21-4825-8F7F-35F58755AB2F}" type="pres">
      <dgm:prSet presAssocID="{51C340A7-1340-4D5D-92EF-273E8BBB28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6E4E3125-5043-49B6-9A4A-7BFA2972AB2D}" type="pres">
      <dgm:prSet presAssocID="{51C340A7-1340-4D5D-92EF-273E8BBB2845}" presName="spaceRect" presStyleCnt="0"/>
      <dgm:spPr/>
    </dgm:pt>
    <dgm:pt modelId="{32C55DE1-78C9-4AEB-834A-6112820BF537}" type="pres">
      <dgm:prSet presAssocID="{51C340A7-1340-4D5D-92EF-273E8BBB2845}" presName="parTx" presStyleLbl="revTx" presStyleIdx="3" presStyleCnt="4">
        <dgm:presLayoutVars>
          <dgm:chMax val="0"/>
          <dgm:chPref val="0"/>
        </dgm:presLayoutVars>
      </dgm:prSet>
      <dgm:spPr/>
    </dgm:pt>
  </dgm:ptLst>
  <dgm:cxnLst>
    <dgm:cxn modelId="{128B9C34-534B-47F2-8428-5C85A5E0CDC0}" type="presOf" srcId="{51C340A7-1340-4D5D-92EF-273E8BBB2845}" destId="{32C55DE1-78C9-4AEB-834A-6112820BF537}" srcOrd="0" destOrd="0" presId="urn:microsoft.com/office/officeart/2018/2/layout/IconVerticalSolidList"/>
    <dgm:cxn modelId="{EB39283A-301A-486D-A86D-F772382BFEB4}" srcId="{57FF878F-8A9C-4A0D-80F6-355FED5D8454}" destId="{4CFF5AA9-CEB4-4C9F-AA46-1EA29B94679C}" srcOrd="0" destOrd="0" parTransId="{9B0B4FC4-250D-4603-BAD6-110679F9582F}" sibTransId="{3A88A16B-2C90-4081-9C68-FC76676B0C68}"/>
    <dgm:cxn modelId="{44A7055E-2CB0-49C8-BACF-E4958A185584}" srcId="{57FF878F-8A9C-4A0D-80F6-355FED5D8454}" destId="{51C340A7-1340-4D5D-92EF-273E8BBB2845}" srcOrd="3" destOrd="0" parTransId="{4D364CF0-0860-4624-BE1B-110FEAEBA1AB}" sibTransId="{7CE33302-90A6-458F-A1CF-4B2A6530B203}"/>
    <dgm:cxn modelId="{9DC0A752-9E5B-49D5-8F42-B924674A2152}" type="presOf" srcId="{69F460DE-6A00-4C14-9D48-DE94539117D2}" destId="{F8469104-E596-42AC-BCD0-3FCB01F9B7B6}" srcOrd="0" destOrd="0" presId="urn:microsoft.com/office/officeart/2018/2/layout/IconVerticalSolidList"/>
    <dgm:cxn modelId="{104F52A2-A58B-4A09-B14F-240755CF7DEF}" type="presOf" srcId="{57FF878F-8A9C-4A0D-80F6-355FED5D8454}" destId="{0389F805-E47F-4731-B601-EF2B1360CAFF}" srcOrd="0" destOrd="0" presId="urn:microsoft.com/office/officeart/2018/2/layout/IconVerticalSolidList"/>
    <dgm:cxn modelId="{01DFBEB7-36ED-471A-A1B6-2E660216F1C0}" type="presOf" srcId="{C478844E-1836-4861-A8F9-58614BBA121C}" destId="{77496AFC-12ED-4397-A236-B55A460EB6AC}" srcOrd="0" destOrd="0" presId="urn:microsoft.com/office/officeart/2018/2/layout/IconVerticalSolidList"/>
    <dgm:cxn modelId="{E861DCD0-18F9-4D38-970F-F42B8D58CC2B}" srcId="{57FF878F-8A9C-4A0D-80F6-355FED5D8454}" destId="{C478844E-1836-4861-A8F9-58614BBA121C}" srcOrd="2" destOrd="0" parTransId="{BAF17C46-71F3-4848-8557-A06FCFEA7CA0}" sibTransId="{E2D5C07B-3D6F-4D4E-9D7E-5C2E9FF0C39E}"/>
    <dgm:cxn modelId="{A3251CDE-329B-4BA4-91D8-D455C6308AFC}" type="presOf" srcId="{4CFF5AA9-CEB4-4C9F-AA46-1EA29B94679C}" destId="{C68FE5B4-0BD6-46C3-BE7A-0E221B798467}" srcOrd="0" destOrd="0" presId="urn:microsoft.com/office/officeart/2018/2/layout/IconVerticalSolidList"/>
    <dgm:cxn modelId="{733709FA-C805-41F7-981D-86D241BD2B13}" srcId="{57FF878F-8A9C-4A0D-80F6-355FED5D8454}" destId="{69F460DE-6A00-4C14-9D48-DE94539117D2}" srcOrd="1" destOrd="0" parTransId="{0821F254-2496-4DAA-ABA1-916D95181A4C}" sibTransId="{93F57A80-FEB7-4F13-A998-177E936452BC}"/>
    <dgm:cxn modelId="{1EDD623B-6836-4BD5-B80E-CBDAB6A8CE88}" type="presParOf" srcId="{0389F805-E47F-4731-B601-EF2B1360CAFF}" destId="{2CAA171A-8451-4483-81FD-C12CD174FEEA}" srcOrd="0" destOrd="0" presId="urn:microsoft.com/office/officeart/2018/2/layout/IconVerticalSolidList"/>
    <dgm:cxn modelId="{AFDB1696-58F3-467A-938E-1736030299F9}" type="presParOf" srcId="{2CAA171A-8451-4483-81FD-C12CD174FEEA}" destId="{BB234C42-2330-4BD9-94AD-3B84833FA6A9}" srcOrd="0" destOrd="0" presId="urn:microsoft.com/office/officeart/2018/2/layout/IconVerticalSolidList"/>
    <dgm:cxn modelId="{ABFACAE7-3C3A-4B8D-8E24-4DF8C461C40A}" type="presParOf" srcId="{2CAA171A-8451-4483-81FD-C12CD174FEEA}" destId="{F382676A-249A-4BB6-8C1C-A92025D46152}" srcOrd="1" destOrd="0" presId="urn:microsoft.com/office/officeart/2018/2/layout/IconVerticalSolidList"/>
    <dgm:cxn modelId="{AB4573A3-5D59-4C0E-8701-39CAF308B965}" type="presParOf" srcId="{2CAA171A-8451-4483-81FD-C12CD174FEEA}" destId="{78E5E8BB-3F3B-4DDE-A119-53EC53E9F355}" srcOrd="2" destOrd="0" presId="urn:microsoft.com/office/officeart/2018/2/layout/IconVerticalSolidList"/>
    <dgm:cxn modelId="{49D10722-49CA-4C33-9533-6BBCC1D98074}" type="presParOf" srcId="{2CAA171A-8451-4483-81FD-C12CD174FEEA}" destId="{C68FE5B4-0BD6-46C3-BE7A-0E221B798467}" srcOrd="3" destOrd="0" presId="urn:microsoft.com/office/officeart/2018/2/layout/IconVerticalSolidList"/>
    <dgm:cxn modelId="{3F77F1A0-608A-4431-AB70-5505767B861A}" type="presParOf" srcId="{0389F805-E47F-4731-B601-EF2B1360CAFF}" destId="{B30C975F-7BDD-434D-B8E9-B9B640521BEE}" srcOrd="1" destOrd="0" presId="urn:microsoft.com/office/officeart/2018/2/layout/IconVerticalSolidList"/>
    <dgm:cxn modelId="{EF61FAAD-D613-4E32-B509-2581EE806AC3}" type="presParOf" srcId="{0389F805-E47F-4731-B601-EF2B1360CAFF}" destId="{AD82A305-7B30-4B68-A861-0ACB01205CF4}" srcOrd="2" destOrd="0" presId="urn:microsoft.com/office/officeart/2018/2/layout/IconVerticalSolidList"/>
    <dgm:cxn modelId="{CC702378-D546-4553-A41B-3AB434BECB0E}" type="presParOf" srcId="{AD82A305-7B30-4B68-A861-0ACB01205CF4}" destId="{9735D7CE-F46E-4137-9C80-4A5AE8B57960}" srcOrd="0" destOrd="0" presId="urn:microsoft.com/office/officeart/2018/2/layout/IconVerticalSolidList"/>
    <dgm:cxn modelId="{C433C457-9F83-43A1-983E-7E6192283005}" type="presParOf" srcId="{AD82A305-7B30-4B68-A861-0ACB01205CF4}" destId="{BDE725C0-F685-4109-9820-8450F88611E3}" srcOrd="1" destOrd="0" presId="urn:microsoft.com/office/officeart/2018/2/layout/IconVerticalSolidList"/>
    <dgm:cxn modelId="{BE2DFA83-4459-4B89-BC65-2074FBC49B90}" type="presParOf" srcId="{AD82A305-7B30-4B68-A861-0ACB01205CF4}" destId="{1CEA5D8A-2522-4FEF-98AB-46ECEAEDCAAA}" srcOrd="2" destOrd="0" presId="urn:microsoft.com/office/officeart/2018/2/layout/IconVerticalSolidList"/>
    <dgm:cxn modelId="{2377527A-7E87-44D7-A223-86B8B56BEE21}" type="presParOf" srcId="{AD82A305-7B30-4B68-A861-0ACB01205CF4}" destId="{F8469104-E596-42AC-BCD0-3FCB01F9B7B6}" srcOrd="3" destOrd="0" presId="urn:microsoft.com/office/officeart/2018/2/layout/IconVerticalSolidList"/>
    <dgm:cxn modelId="{4274348D-43EF-48F5-9E32-EC6D45B99A13}" type="presParOf" srcId="{0389F805-E47F-4731-B601-EF2B1360CAFF}" destId="{6ABD1A07-6A3A-4009-95CA-BBB851278895}" srcOrd="3" destOrd="0" presId="urn:microsoft.com/office/officeart/2018/2/layout/IconVerticalSolidList"/>
    <dgm:cxn modelId="{F1DBCC51-1C0B-43DE-9730-E32C01B71BD8}" type="presParOf" srcId="{0389F805-E47F-4731-B601-EF2B1360CAFF}" destId="{741AF2EE-8621-4661-BE11-AD1C62A3541D}" srcOrd="4" destOrd="0" presId="urn:microsoft.com/office/officeart/2018/2/layout/IconVerticalSolidList"/>
    <dgm:cxn modelId="{3FA5223B-E8D4-422D-9B99-221E51D0D74B}" type="presParOf" srcId="{741AF2EE-8621-4661-BE11-AD1C62A3541D}" destId="{02ED1BE2-8A8D-40B7-94CD-047BE16E750B}" srcOrd="0" destOrd="0" presId="urn:microsoft.com/office/officeart/2018/2/layout/IconVerticalSolidList"/>
    <dgm:cxn modelId="{CBA628B0-A8D2-4035-9601-2FB084286BD1}" type="presParOf" srcId="{741AF2EE-8621-4661-BE11-AD1C62A3541D}" destId="{66F89A2C-A9D3-47BE-B6B4-316C28623669}" srcOrd="1" destOrd="0" presId="urn:microsoft.com/office/officeart/2018/2/layout/IconVerticalSolidList"/>
    <dgm:cxn modelId="{0FEE5D3B-C0B8-426C-8575-718F7920410F}" type="presParOf" srcId="{741AF2EE-8621-4661-BE11-AD1C62A3541D}" destId="{E012BF9C-20FF-4C1F-8769-065CB27363E5}" srcOrd="2" destOrd="0" presId="urn:microsoft.com/office/officeart/2018/2/layout/IconVerticalSolidList"/>
    <dgm:cxn modelId="{0D8CED62-446F-44C3-9F68-41CC72426AF0}" type="presParOf" srcId="{741AF2EE-8621-4661-BE11-AD1C62A3541D}" destId="{77496AFC-12ED-4397-A236-B55A460EB6AC}" srcOrd="3" destOrd="0" presId="urn:microsoft.com/office/officeart/2018/2/layout/IconVerticalSolidList"/>
    <dgm:cxn modelId="{2DF2686C-AA2E-4073-B208-1D7DDA6BB2AE}" type="presParOf" srcId="{0389F805-E47F-4731-B601-EF2B1360CAFF}" destId="{16883CC7-02A1-4A52-A53F-FDB303924C35}" srcOrd="5" destOrd="0" presId="urn:microsoft.com/office/officeart/2018/2/layout/IconVerticalSolidList"/>
    <dgm:cxn modelId="{5298065A-ADDE-485E-A021-256F5FB71C83}" type="presParOf" srcId="{0389F805-E47F-4731-B601-EF2B1360CAFF}" destId="{4F269DBA-71D4-41AA-BE2B-3B5149DE49CB}" srcOrd="6" destOrd="0" presId="urn:microsoft.com/office/officeart/2018/2/layout/IconVerticalSolidList"/>
    <dgm:cxn modelId="{E25A337A-63E9-4DE5-94EB-FDDAE8A8610E}" type="presParOf" srcId="{4F269DBA-71D4-41AA-BE2B-3B5149DE49CB}" destId="{955B1FB4-E158-48CA-85CF-60AA51CBEF79}" srcOrd="0" destOrd="0" presId="urn:microsoft.com/office/officeart/2018/2/layout/IconVerticalSolidList"/>
    <dgm:cxn modelId="{36F3A6C1-C52E-4578-AAD1-05AD5260894D}" type="presParOf" srcId="{4F269DBA-71D4-41AA-BE2B-3B5149DE49CB}" destId="{B8066010-6C21-4825-8F7F-35F58755AB2F}" srcOrd="1" destOrd="0" presId="urn:microsoft.com/office/officeart/2018/2/layout/IconVerticalSolidList"/>
    <dgm:cxn modelId="{5DDF0305-5490-44FC-9CBF-1917C0A8D687}" type="presParOf" srcId="{4F269DBA-71D4-41AA-BE2B-3B5149DE49CB}" destId="{6E4E3125-5043-49B6-9A4A-7BFA2972AB2D}" srcOrd="2" destOrd="0" presId="urn:microsoft.com/office/officeart/2018/2/layout/IconVerticalSolidList"/>
    <dgm:cxn modelId="{52485884-32C4-4141-BDCF-D3D4EE753EE4}" type="presParOf" srcId="{4F269DBA-71D4-41AA-BE2B-3B5149DE49CB}" destId="{32C55DE1-78C9-4AEB-834A-6112820BF5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4E60402-624A-47AC-BB3F-1E0076B0C20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E9BC77A-5D30-466D-A7AE-E7F93EF2A1EB}">
      <dgm:prSet/>
      <dgm:spPr/>
      <dgm:t>
        <a:bodyPr/>
        <a:lstStyle/>
        <a:p>
          <a:r>
            <a:rPr lang="en-US" dirty="0"/>
            <a:t>Breakout discussions</a:t>
          </a:r>
        </a:p>
      </dgm:t>
    </dgm:pt>
    <dgm:pt modelId="{2C15916C-0B9D-481E-AD1F-7EE6C9AAD213}" type="parTrans" cxnId="{C3F24844-67EA-461D-A017-8538C8F89DAB}">
      <dgm:prSet/>
      <dgm:spPr/>
      <dgm:t>
        <a:bodyPr/>
        <a:lstStyle/>
        <a:p>
          <a:endParaRPr lang="en-US"/>
        </a:p>
      </dgm:t>
    </dgm:pt>
    <dgm:pt modelId="{2BA84DF1-D101-4B10-B1B5-34325E21394A}" type="sibTrans" cxnId="{C3F24844-67EA-461D-A017-8538C8F89DAB}">
      <dgm:prSet/>
      <dgm:spPr/>
      <dgm:t>
        <a:bodyPr/>
        <a:lstStyle/>
        <a:p>
          <a:endParaRPr lang="en-US"/>
        </a:p>
      </dgm:t>
    </dgm:pt>
    <dgm:pt modelId="{56BA100D-8F08-45C6-917C-5B9B89D6F082}">
      <dgm:prSet/>
      <dgm:spPr/>
      <dgm:t>
        <a:bodyPr/>
        <a:lstStyle/>
        <a:p>
          <a:r>
            <a:rPr lang="en-US" dirty="0"/>
            <a:t>Each table discuss what your agency would be doing at this time and what additional resources would you need</a:t>
          </a:r>
        </a:p>
      </dgm:t>
    </dgm:pt>
    <dgm:pt modelId="{1E8A051E-8359-4070-A276-A1AC4FB38EBD}" type="parTrans" cxnId="{3EFAAC28-570C-4DF0-94BF-99AA216FD825}">
      <dgm:prSet/>
      <dgm:spPr/>
      <dgm:t>
        <a:bodyPr/>
        <a:lstStyle/>
        <a:p>
          <a:endParaRPr lang="en-US"/>
        </a:p>
      </dgm:t>
    </dgm:pt>
    <dgm:pt modelId="{03EC961D-1853-43AA-B873-CC161B1D4F6C}" type="sibTrans" cxnId="{3EFAAC28-570C-4DF0-94BF-99AA216FD825}">
      <dgm:prSet/>
      <dgm:spPr/>
      <dgm:t>
        <a:bodyPr/>
        <a:lstStyle/>
        <a:p>
          <a:endParaRPr lang="en-US"/>
        </a:p>
      </dgm:t>
    </dgm:pt>
    <dgm:pt modelId="{11E07C84-0418-4878-AB4F-C8E1F2DA3D34}" type="pres">
      <dgm:prSet presAssocID="{74E60402-624A-47AC-BB3F-1E0076B0C20A}" presName="Name0" presStyleCnt="0">
        <dgm:presLayoutVars>
          <dgm:dir/>
          <dgm:animLvl val="lvl"/>
          <dgm:resizeHandles val="exact"/>
        </dgm:presLayoutVars>
      </dgm:prSet>
      <dgm:spPr/>
    </dgm:pt>
    <dgm:pt modelId="{87B60E1A-7688-451E-B48D-0330AEADE8FD}" type="pres">
      <dgm:prSet presAssocID="{56BA100D-8F08-45C6-917C-5B9B89D6F082}" presName="boxAndChildren" presStyleCnt="0"/>
      <dgm:spPr/>
    </dgm:pt>
    <dgm:pt modelId="{9B504A7B-1720-4B24-8552-BA75573ED336}" type="pres">
      <dgm:prSet presAssocID="{56BA100D-8F08-45C6-917C-5B9B89D6F082}" presName="parentTextBox" presStyleLbl="node1" presStyleIdx="0" presStyleCnt="2"/>
      <dgm:spPr/>
    </dgm:pt>
    <dgm:pt modelId="{2349D779-6C75-4E4E-A6B6-4F1B307262EC}" type="pres">
      <dgm:prSet presAssocID="{2BA84DF1-D101-4B10-B1B5-34325E21394A}" presName="sp" presStyleCnt="0"/>
      <dgm:spPr/>
    </dgm:pt>
    <dgm:pt modelId="{B2160490-FAFA-4869-B2D8-FF7F0C21C060}" type="pres">
      <dgm:prSet presAssocID="{4E9BC77A-5D30-466D-A7AE-E7F93EF2A1EB}" presName="arrowAndChildren" presStyleCnt="0"/>
      <dgm:spPr/>
    </dgm:pt>
    <dgm:pt modelId="{28D2970D-29AA-4CF4-BAF8-4B6782A66629}" type="pres">
      <dgm:prSet presAssocID="{4E9BC77A-5D30-466D-A7AE-E7F93EF2A1EB}" presName="parentTextArrow" presStyleLbl="node1" presStyleIdx="1" presStyleCnt="2"/>
      <dgm:spPr/>
    </dgm:pt>
  </dgm:ptLst>
  <dgm:cxnLst>
    <dgm:cxn modelId="{3F79801A-DADB-4A45-BDA6-3AC1563C398A}" type="presOf" srcId="{56BA100D-8F08-45C6-917C-5B9B89D6F082}" destId="{9B504A7B-1720-4B24-8552-BA75573ED336}" srcOrd="0" destOrd="0" presId="urn:microsoft.com/office/officeart/2005/8/layout/process4"/>
    <dgm:cxn modelId="{3EFAAC28-570C-4DF0-94BF-99AA216FD825}" srcId="{74E60402-624A-47AC-BB3F-1E0076B0C20A}" destId="{56BA100D-8F08-45C6-917C-5B9B89D6F082}" srcOrd="1" destOrd="0" parTransId="{1E8A051E-8359-4070-A276-A1AC4FB38EBD}" sibTransId="{03EC961D-1853-43AA-B873-CC161B1D4F6C}"/>
    <dgm:cxn modelId="{C3F24844-67EA-461D-A017-8538C8F89DAB}" srcId="{74E60402-624A-47AC-BB3F-1E0076B0C20A}" destId="{4E9BC77A-5D30-466D-A7AE-E7F93EF2A1EB}" srcOrd="0" destOrd="0" parTransId="{2C15916C-0B9D-481E-AD1F-7EE6C9AAD213}" sibTransId="{2BA84DF1-D101-4B10-B1B5-34325E21394A}"/>
    <dgm:cxn modelId="{C11F635A-0CF5-4752-8C21-3575E53DF7B6}" type="presOf" srcId="{4E9BC77A-5D30-466D-A7AE-E7F93EF2A1EB}" destId="{28D2970D-29AA-4CF4-BAF8-4B6782A66629}" srcOrd="0" destOrd="0" presId="urn:microsoft.com/office/officeart/2005/8/layout/process4"/>
    <dgm:cxn modelId="{34D39ADC-9816-4770-8B57-5C4A31343108}" type="presOf" srcId="{74E60402-624A-47AC-BB3F-1E0076B0C20A}" destId="{11E07C84-0418-4878-AB4F-C8E1F2DA3D34}" srcOrd="0" destOrd="0" presId="urn:microsoft.com/office/officeart/2005/8/layout/process4"/>
    <dgm:cxn modelId="{844838DB-2235-4A10-B20D-CFDED4A677A6}" type="presParOf" srcId="{11E07C84-0418-4878-AB4F-C8E1F2DA3D34}" destId="{87B60E1A-7688-451E-B48D-0330AEADE8FD}" srcOrd="0" destOrd="0" presId="urn:microsoft.com/office/officeart/2005/8/layout/process4"/>
    <dgm:cxn modelId="{86964CBC-7BE7-45C0-8535-AE4746D4BEC4}" type="presParOf" srcId="{87B60E1A-7688-451E-B48D-0330AEADE8FD}" destId="{9B504A7B-1720-4B24-8552-BA75573ED336}" srcOrd="0" destOrd="0" presId="urn:microsoft.com/office/officeart/2005/8/layout/process4"/>
    <dgm:cxn modelId="{3DDBCA8D-5A90-4A96-BA6D-4678A44DC916}" type="presParOf" srcId="{11E07C84-0418-4878-AB4F-C8E1F2DA3D34}" destId="{2349D779-6C75-4E4E-A6B6-4F1B307262EC}" srcOrd="1" destOrd="0" presId="urn:microsoft.com/office/officeart/2005/8/layout/process4"/>
    <dgm:cxn modelId="{C0363D5D-DEF5-4D45-9D7D-FF9C3598B9F5}" type="presParOf" srcId="{11E07C84-0418-4878-AB4F-C8E1F2DA3D34}" destId="{B2160490-FAFA-4869-B2D8-FF7F0C21C060}" srcOrd="2" destOrd="0" presId="urn:microsoft.com/office/officeart/2005/8/layout/process4"/>
    <dgm:cxn modelId="{506BF20E-9923-434C-98DE-BF9A2BE8B305}" type="presParOf" srcId="{B2160490-FAFA-4869-B2D8-FF7F0C21C060}" destId="{28D2970D-29AA-4CF4-BAF8-4B6782A6662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7A59670-220C-46AC-9B34-EC77481401D7}"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0CBB9685-A192-49AF-A4B8-DF4F0D8E2A9A}">
      <dgm:prSet/>
      <dgm:spPr/>
      <dgm:t>
        <a:bodyPr/>
        <a:lstStyle/>
        <a:p>
          <a:r>
            <a:rPr lang="en-US" dirty="0"/>
            <a:t>Report Actions </a:t>
          </a:r>
        </a:p>
      </dgm:t>
    </dgm:pt>
    <dgm:pt modelId="{313260D8-F21C-448C-A24D-8DA5113D144F}" type="parTrans" cxnId="{E9C701BB-67C1-4BFC-BF11-678BECD433A0}">
      <dgm:prSet/>
      <dgm:spPr/>
      <dgm:t>
        <a:bodyPr/>
        <a:lstStyle/>
        <a:p>
          <a:endParaRPr lang="en-US"/>
        </a:p>
      </dgm:t>
    </dgm:pt>
    <dgm:pt modelId="{4B26BDD7-AE50-4C72-A9F8-710FEA3A1056}" type="sibTrans" cxnId="{E9C701BB-67C1-4BFC-BF11-678BECD433A0}">
      <dgm:prSet/>
      <dgm:spPr/>
      <dgm:t>
        <a:bodyPr/>
        <a:lstStyle/>
        <a:p>
          <a:endParaRPr lang="en-US"/>
        </a:p>
      </dgm:t>
    </dgm:pt>
    <dgm:pt modelId="{200F0D90-8FA3-45A7-A8C0-5B5C216CB2E4}">
      <dgm:prSet/>
      <dgm:spPr/>
      <dgm:t>
        <a:bodyPr/>
        <a:lstStyle/>
        <a:p>
          <a:r>
            <a:rPr lang="en-US" dirty="0"/>
            <a:t>Each agency report actions that would be taken, who you would be working with and where would you get the additional resources</a:t>
          </a:r>
        </a:p>
      </dgm:t>
    </dgm:pt>
    <dgm:pt modelId="{083A56F3-1ED7-4914-9941-2E8DA00EF2DD}" type="parTrans" cxnId="{3EB9D28C-3D35-41E6-9ED2-6A95D2A82657}">
      <dgm:prSet/>
      <dgm:spPr/>
      <dgm:t>
        <a:bodyPr/>
        <a:lstStyle/>
        <a:p>
          <a:endParaRPr lang="en-US"/>
        </a:p>
      </dgm:t>
    </dgm:pt>
    <dgm:pt modelId="{BE000BC2-52B5-4419-A6A2-B6D4176427AE}" type="sibTrans" cxnId="{3EB9D28C-3D35-41E6-9ED2-6A95D2A82657}">
      <dgm:prSet/>
      <dgm:spPr/>
      <dgm:t>
        <a:bodyPr/>
        <a:lstStyle/>
        <a:p>
          <a:endParaRPr lang="en-US"/>
        </a:p>
      </dgm:t>
    </dgm:pt>
    <dgm:pt modelId="{0969530A-4C6F-4165-979C-FB453E56F591}" type="pres">
      <dgm:prSet presAssocID="{A7A59670-220C-46AC-9B34-EC77481401D7}" presName="Name0" presStyleCnt="0">
        <dgm:presLayoutVars>
          <dgm:dir/>
          <dgm:animLvl val="lvl"/>
          <dgm:resizeHandles val="exact"/>
        </dgm:presLayoutVars>
      </dgm:prSet>
      <dgm:spPr/>
    </dgm:pt>
    <dgm:pt modelId="{7E5B061F-C809-4EC8-90E8-9BD37EE7C07E}" type="pres">
      <dgm:prSet presAssocID="{200F0D90-8FA3-45A7-A8C0-5B5C216CB2E4}" presName="boxAndChildren" presStyleCnt="0"/>
      <dgm:spPr/>
    </dgm:pt>
    <dgm:pt modelId="{7CA44181-E2E0-4B94-A83A-A8BA13770CAD}" type="pres">
      <dgm:prSet presAssocID="{200F0D90-8FA3-45A7-A8C0-5B5C216CB2E4}" presName="parentTextBox" presStyleLbl="node1" presStyleIdx="0" presStyleCnt="2"/>
      <dgm:spPr/>
    </dgm:pt>
    <dgm:pt modelId="{12269A0C-7099-4DAA-89C0-EBDAE3286426}" type="pres">
      <dgm:prSet presAssocID="{4B26BDD7-AE50-4C72-A9F8-710FEA3A1056}" presName="sp" presStyleCnt="0"/>
      <dgm:spPr/>
    </dgm:pt>
    <dgm:pt modelId="{F4162646-6905-4F83-9FD8-8C1D2F8BF076}" type="pres">
      <dgm:prSet presAssocID="{0CBB9685-A192-49AF-A4B8-DF4F0D8E2A9A}" presName="arrowAndChildren" presStyleCnt="0"/>
      <dgm:spPr/>
    </dgm:pt>
    <dgm:pt modelId="{B19C1153-D531-4096-8B5F-B921D7A47329}" type="pres">
      <dgm:prSet presAssocID="{0CBB9685-A192-49AF-A4B8-DF4F0D8E2A9A}" presName="parentTextArrow" presStyleLbl="node1" presStyleIdx="1" presStyleCnt="2"/>
      <dgm:spPr/>
    </dgm:pt>
  </dgm:ptLst>
  <dgm:cxnLst>
    <dgm:cxn modelId="{92CBEF47-15A7-49AB-8F90-BC0EEF1B8C1A}" type="presOf" srcId="{200F0D90-8FA3-45A7-A8C0-5B5C216CB2E4}" destId="{7CA44181-E2E0-4B94-A83A-A8BA13770CAD}" srcOrd="0" destOrd="0" presId="urn:microsoft.com/office/officeart/2005/8/layout/process4"/>
    <dgm:cxn modelId="{3EB9D28C-3D35-41E6-9ED2-6A95D2A82657}" srcId="{A7A59670-220C-46AC-9B34-EC77481401D7}" destId="{200F0D90-8FA3-45A7-A8C0-5B5C216CB2E4}" srcOrd="1" destOrd="0" parTransId="{083A56F3-1ED7-4914-9941-2E8DA00EF2DD}" sibTransId="{BE000BC2-52B5-4419-A6A2-B6D4176427AE}"/>
    <dgm:cxn modelId="{326D9C92-65B8-483B-B33F-6C0AF365B961}" type="presOf" srcId="{A7A59670-220C-46AC-9B34-EC77481401D7}" destId="{0969530A-4C6F-4165-979C-FB453E56F591}" srcOrd="0" destOrd="0" presId="urn:microsoft.com/office/officeart/2005/8/layout/process4"/>
    <dgm:cxn modelId="{3A90239F-073E-44CD-8A57-E68D8FB17448}" type="presOf" srcId="{0CBB9685-A192-49AF-A4B8-DF4F0D8E2A9A}" destId="{B19C1153-D531-4096-8B5F-B921D7A47329}" srcOrd="0" destOrd="0" presId="urn:microsoft.com/office/officeart/2005/8/layout/process4"/>
    <dgm:cxn modelId="{E9C701BB-67C1-4BFC-BF11-678BECD433A0}" srcId="{A7A59670-220C-46AC-9B34-EC77481401D7}" destId="{0CBB9685-A192-49AF-A4B8-DF4F0D8E2A9A}" srcOrd="0" destOrd="0" parTransId="{313260D8-F21C-448C-A24D-8DA5113D144F}" sibTransId="{4B26BDD7-AE50-4C72-A9F8-710FEA3A1056}"/>
    <dgm:cxn modelId="{403C801D-8FB0-4BF9-BA52-8CE31388A667}" type="presParOf" srcId="{0969530A-4C6F-4165-979C-FB453E56F591}" destId="{7E5B061F-C809-4EC8-90E8-9BD37EE7C07E}" srcOrd="0" destOrd="0" presId="urn:microsoft.com/office/officeart/2005/8/layout/process4"/>
    <dgm:cxn modelId="{F0E3B316-1199-4708-826D-E511124C69BD}" type="presParOf" srcId="{7E5B061F-C809-4EC8-90E8-9BD37EE7C07E}" destId="{7CA44181-E2E0-4B94-A83A-A8BA13770CAD}" srcOrd="0" destOrd="0" presId="urn:microsoft.com/office/officeart/2005/8/layout/process4"/>
    <dgm:cxn modelId="{1F7AC2F3-AAF1-42B6-82D5-578B413D773D}" type="presParOf" srcId="{0969530A-4C6F-4165-979C-FB453E56F591}" destId="{12269A0C-7099-4DAA-89C0-EBDAE3286426}" srcOrd="1" destOrd="0" presId="urn:microsoft.com/office/officeart/2005/8/layout/process4"/>
    <dgm:cxn modelId="{C3D2DA28-9763-47F1-A2FD-B189E1412FA6}" type="presParOf" srcId="{0969530A-4C6F-4165-979C-FB453E56F591}" destId="{F4162646-6905-4F83-9FD8-8C1D2F8BF076}" srcOrd="2" destOrd="0" presId="urn:microsoft.com/office/officeart/2005/8/layout/process4"/>
    <dgm:cxn modelId="{997766D6-B0B6-4DC9-9E36-3FD3B4B9FC8B}" type="presParOf" srcId="{F4162646-6905-4F83-9FD8-8C1D2F8BF076}" destId="{B19C1153-D531-4096-8B5F-B921D7A4732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E1BAF84-33C7-4B74-AF69-EFD6CCA2E0A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CEF099E-F6CC-4DF8-A777-2BA15F27056F}">
      <dgm:prSet/>
      <dgm:spPr/>
      <dgm:t>
        <a:bodyPr/>
        <a:lstStyle/>
        <a:p>
          <a:r>
            <a:rPr lang="en-US" dirty="0"/>
            <a:t>Group Discussion – Brief Out </a:t>
          </a:r>
        </a:p>
      </dgm:t>
    </dgm:pt>
    <dgm:pt modelId="{049B94AE-1DBE-4459-A259-0A63F0004587}" type="parTrans" cxnId="{DE606916-D7C0-4F95-AD0F-9725E4A541E4}">
      <dgm:prSet/>
      <dgm:spPr/>
      <dgm:t>
        <a:bodyPr/>
        <a:lstStyle/>
        <a:p>
          <a:endParaRPr lang="en-US"/>
        </a:p>
      </dgm:t>
    </dgm:pt>
    <dgm:pt modelId="{B92BDEA7-F885-4341-B473-4D693F0225A8}" type="sibTrans" cxnId="{DE606916-D7C0-4F95-AD0F-9725E4A541E4}">
      <dgm:prSet/>
      <dgm:spPr/>
      <dgm:t>
        <a:bodyPr/>
        <a:lstStyle/>
        <a:p>
          <a:endParaRPr lang="en-US"/>
        </a:p>
      </dgm:t>
    </dgm:pt>
    <dgm:pt modelId="{0226E6C8-E278-44E6-928A-B0077575D789}">
      <dgm:prSet/>
      <dgm:spPr/>
      <dgm:t>
        <a:bodyPr/>
        <a:lstStyle/>
        <a:p>
          <a:r>
            <a:rPr lang="en-US" dirty="0"/>
            <a:t>Three Strengths </a:t>
          </a:r>
        </a:p>
      </dgm:t>
    </dgm:pt>
    <dgm:pt modelId="{BACD6CA1-A035-4292-A9B3-95EDF3580D7E}" type="parTrans" cxnId="{90348294-4CBD-44AC-B228-072875C88B11}">
      <dgm:prSet/>
      <dgm:spPr/>
      <dgm:t>
        <a:bodyPr/>
        <a:lstStyle/>
        <a:p>
          <a:endParaRPr lang="en-US"/>
        </a:p>
      </dgm:t>
    </dgm:pt>
    <dgm:pt modelId="{435E7D46-30EC-41C7-9F6F-BE755098079E}" type="sibTrans" cxnId="{90348294-4CBD-44AC-B228-072875C88B11}">
      <dgm:prSet/>
      <dgm:spPr/>
      <dgm:t>
        <a:bodyPr/>
        <a:lstStyle/>
        <a:p>
          <a:endParaRPr lang="en-US"/>
        </a:p>
      </dgm:t>
    </dgm:pt>
    <dgm:pt modelId="{92BD01DC-79B2-439D-9FF3-8728AD9631E6}">
      <dgm:prSet/>
      <dgm:spPr/>
      <dgm:t>
        <a:bodyPr/>
        <a:lstStyle/>
        <a:p>
          <a:r>
            <a:rPr lang="en-US" dirty="0"/>
            <a:t>Three Areas for Improvement </a:t>
          </a:r>
        </a:p>
      </dgm:t>
    </dgm:pt>
    <dgm:pt modelId="{80F8E2E6-D4CD-42DA-9108-F75098293BDF}" type="parTrans" cxnId="{B0B02E75-B60A-4CC1-8337-C30ADCADFB59}">
      <dgm:prSet/>
      <dgm:spPr/>
      <dgm:t>
        <a:bodyPr/>
        <a:lstStyle/>
        <a:p>
          <a:endParaRPr lang="en-US"/>
        </a:p>
      </dgm:t>
    </dgm:pt>
    <dgm:pt modelId="{6287D18C-BFF2-489B-9F65-FC78D33E9D9D}" type="sibTrans" cxnId="{B0B02E75-B60A-4CC1-8337-C30ADCADFB59}">
      <dgm:prSet/>
      <dgm:spPr/>
      <dgm:t>
        <a:bodyPr/>
        <a:lstStyle/>
        <a:p>
          <a:endParaRPr lang="en-US"/>
        </a:p>
      </dgm:t>
    </dgm:pt>
    <dgm:pt modelId="{D3A46D2D-EB92-4752-AD26-524080686AB1}">
      <dgm:prSet/>
      <dgm:spPr/>
      <dgm:t>
        <a:bodyPr/>
        <a:lstStyle/>
        <a:p>
          <a:r>
            <a:rPr lang="en-US" dirty="0"/>
            <a:t>Lessons Learned </a:t>
          </a:r>
        </a:p>
      </dgm:t>
    </dgm:pt>
    <dgm:pt modelId="{B72C91C4-7B13-49C4-BE8D-B25DCB9C7A72}" type="parTrans" cxnId="{75299039-F075-42A8-ABF3-44128052EA16}">
      <dgm:prSet/>
      <dgm:spPr/>
      <dgm:t>
        <a:bodyPr/>
        <a:lstStyle/>
        <a:p>
          <a:endParaRPr lang="en-US"/>
        </a:p>
      </dgm:t>
    </dgm:pt>
    <dgm:pt modelId="{1D64BC2D-0B81-434E-A33E-BB2772CB3599}" type="sibTrans" cxnId="{75299039-F075-42A8-ABF3-44128052EA16}">
      <dgm:prSet/>
      <dgm:spPr/>
      <dgm:t>
        <a:bodyPr/>
        <a:lstStyle/>
        <a:p>
          <a:endParaRPr lang="en-US"/>
        </a:p>
      </dgm:t>
    </dgm:pt>
    <dgm:pt modelId="{C253B5D2-4FDC-406D-88AD-B0040AE7DA9E}">
      <dgm:prSet/>
      <dgm:spPr/>
      <dgm:t>
        <a:bodyPr/>
        <a:lstStyle/>
        <a:p>
          <a:r>
            <a:rPr lang="en-US" dirty="0"/>
            <a:t>Role of Healthcare Coalition </a:t>
          </a:r>
        </a:p>
      </dgm:t>
    </dgm:pt>
    <dgm:pt modelId="{987546CB-DD2A-484D-B87E-4E0126842B3E}" type="parTrans" cxnId="{F0086E0A-C27E-44A5-B35E-04AB9869B502}">
      <dgm:prSet/>
      <dgm:spPr/>
      <dgm:t>
        <a:bodyPr/>
        <a:lstStyle/>
        <a:p>
          <a:endParaRPr lang="en-US"/>
        </a:p>
      </dgm:t>
    </dgm:pt>
    <dgm:pt modelId="{D622688A-F156-4621-9DD7-D897048197AD}" type="sibTrans" cxnId="{F0086E0A-C27E-44A5-B35E-04AB9869B502}">
      <dgm:prSet/>
      <dgm:spPr/>
      <dgm:t>
        <a:bodyPr/>
        <a:lstStyle/>
        <a:p>
          <a:endParaRPr lang="en-US"/>
        </a:p>
      </dgm:t>
    </dgm:pt>
    <dgm:pt modelId="{C585ACA4-3FF7-49C9-A649-FB78E750AE29}">
      <dgm:prSet/>
      <dgm:spPr/>
      <dgm:t>
        <a:bodyPr/>
        <a:lstStyle/>
        <a:p>
          <a:r>
            <a:rPr lang="en-US" dirty="0"/>
            <a:t>Please complete the evaluation form and turn it in to the facilitator or other designated person. </a:t>
          </a:r>
        </a:p>
      </dgm:t>
    </dgm:pt>
    <dgm:pt modelId="{9D07140D-D9E2-43A9-9805-EF3D2D44830B}" type="parTrans" cxnId="{BAB57048-7A28-46D0-8013-E4BCCD71B8DE}">
      <dgm:prSet/>
      <dgm:spPr/>
      <dgm:t>
        <a:bodyPr/>
        <a:lstStyle/>
        <a:p>
          <a:endParaRPr lang="en-US"/>
        </a:p>
      </dgm:t>
    </dgm:pt>
    <dgm:pt modelId="{48629C10-80DF-4101-9911-EE614A394996}" type="sibTrans" cxnId="{BAB57048-7A28-46D0-8013-E4BCCD71B8DE}">
      <dgm:prSet/>
      <dgm:spPr/>
      <dgm:t>
        <a:bodyPr/>
        <a:lstStyle/>
        <a:p>
          <a:endParaRPr lang="en-US"/>
        </a:p>
      </dgm:t>
    </dgm:pt>
    <dgm:pt modelId="{4F53E79E-7299-4544-9845-525D293186EE}" type="pres">
      <dgm:prSet presAssocID="{FE1BAF84-33C7-4B74-AF69-EFD6CCA2E0A8}" presName="root" presStyleCnt="0">
        <dgm:presLayoutVars>
          <dgm:dir/>
          <dgm:resizeHandles val="exact"/>
        </dgm:presLayoutVars>
      </dgm:prSet>
      <dgm:spPr/>
    </dgm:pt>
    <dgm:pt modelId="{5BEE8C5B-ED7B-4183-92AE-BD6416012F1C}" type="pres">
      <dgm:prSet presAssocID="{1CEF099E-F6CC-4DF8-A777-2BA15F27056F}" presName="compNode" presStyleCnt="0"/>
      <dgm:spPr/>
    </dgm:pt>
    <dgm:pt modelId="{15796439-536C-4AD8-956A-8D1FB73C2752}" type="pres">
      <dgm:prSet presAssocID="{1CEF099E-F6CC-4DF8-A777-2BA15F27056F}" presName="bgRect" presStyleLbl="bgShp" presStyleIdx="0" presStyleCnt="6"/>
      <dgm:spPr/>
    </dgm:pt>
    <dgm:pt modelId="{FD6008C0-887C-4D4B-8A80-64AD1FAA631B}" type="pres">
      <dgm:prSet presAssocID="{1CEF099E-F6CC-4DF8-A777-2BA15F27056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DEAE9C9E-B9DC-4821-98C2-1BB9107F26BE}" type="pres">
      <dgm:prSet presAssocID="{1CEF099E-F6CC-4DF8-A777-2BA15F27056F}" presName="spaceRect" presStyleCnt="0"/>
      <dgm:spPr/>
    </dgm:pt>
    <dgm:pt modelId="{AD46732D-24A6-4C4C-A474-AC641E323FEC}" type="pres">
      <dgm:prSet presAssocID="{1CEF099E-F6CC-4DF8-A777-2BA15F27056F}" presName="parTx" presStyleLbl="revTx" presStyleIdx="0" presStyleCnt="6">
        <dgm:presLayoutVars>
          <dgm:chMax val="0"/>
          <dgm:chPref val="0"/>
        </dgm:presLayoutVars>
      </dgm:prSet>
      <dgm:spPr/>
    </dgm:pt>
    <dgm:pt modelId="{7CAE1532-A140-48BF-B906-092572FF899A}" type="pres">
      <dgm:prSet presAssocID="{B92BDEA7-F885-4341-B473-4D693F0225A8}" presName="sibTrans" presStyleCnt="0"/>
      <dgm:spPr/>
    </dgm:pt>
    <dgm:pt modelId="{7697992F-085E-4126-9EFB-00257A053E52}" type="pres">
      <dgm:prSet presAssocID="{0226E6C8-E278-44E6-928A-B0077575D789}" presName="compNode" presStyleCnt="0"/>
      <dgm:spPr/>
    </dgm:pt>
    <dgm:pt modelId="{A4EB7DF3-ADC8-4369-B682-B6CA9A14F1B7}" type="pres">
      <dgm:prSet presAssocID="{0226E6C8-E278-44E6-928A-B0077575D789}" presName="bgRect" presStyleLbl="bgShp" presStyleIdx="1" presStyleCnt="6"/>
      <dgm:spPr/>
    </dgm:pt>
    <dgm:pt modelId="{DB8BA618-74A3-4780-94EC-D8028F622270}" type="pres">
      <dgm:prSet presAssocID="{0226E6C8-E278-44E6-928A-B0077575D78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355414F0-5A8F-443D-89AE-0B1C75719A0F}" type="pres">
      <dgm:prSet presAssocID="{0226E6C8-E278-44E6-928A-B0077575D789}" presName="spaceRect" presStyleCnt="0"/>
      <dgm:spPr/>
    </dgm:pt>
    <dgm:pt modelId="{82F5D1CB-31CC-4238-82B4-AECC5F889913}" type="pres">
      <dgm:prSet presAssocID="{0226E6C8-E278-44E6-928A-B0077575D789}" presName="parTx" presStyleLbl="revTx" presStyleIdx="1" presStyleCnt="6">
        <dgm:presLayoutVars>
          <dgm:chMax val="0"/>
          <dgm:chPref val="0"/>
        </dgm:presLayoutVars>
      </dgm:prSet>
      <dgm:spPr/>
    </dgm:pt>
    <dgm:pt modelId="{A77E5B24-02F4-4787-BF04-4333236AA453}" type="pres">
      <dgm:prSet presAssocID="{435E7D46-30EC-41C7-9F6F-BE755098079E}" presName="sibTrans" presStyleCnt="0"/>
      <dgm:spPr/>
    </dgm:pt>
    <dgm:pt modelId="{D32920FF-3F17-46C1-B3DA-81A4E7F176F2}" type="pres">
      <dgm:prSet presAssocID="{92BD01DC-79B2-439D-9FF3-8728AD9631E6}" presName="compNode" presStyleCnt="0"/>
      <dgm:spPr/>
    </dgm:pt>
    <dgm:pt modelId="{A163A855-031B-4762-ABAC-CAFEDD6B62FA}" type="pres">
      <dgm:prSet presAssocID="{92BD01DC-79B2-439D-9FF3-8728AD9631E6}" presName="bgRect" presStyleLbl="bgShp" presStyleIdx="2" presStyleCnt="6"/>
      <dgm:spPr/>
    </dgm:pt>
    <dgm:pt modelId="{F41E5B56-DBC7-403E-B200-767734DCF273}" type="pres">
      <dgm:prSet presAssocID="{92BD01DC-79B2-439D-9FF3-8728AD9631E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AEE397F3-D156-4C96-9DC7-6B00581ECBE9}" type="pres">
      <dgm:prSet presAssocID="{92BD01DC-79B2-439D-9FF3-8728AD9631E6}" presName="spaceRect" presStyleCnt="0"/>
      <dgm:spPr/>
    </dgm:pt>
    <dgm:pt modelId="{6EECBB5D-BB8A-499B-9A6C-352528E53CBD}" type="pres">
      <dgm:prSet presAssocID="{92BD01DC-79B2-439D-9FF3-8728AD9631E6}" presName="parTx" presStyleLbl="revTx" presStyleIdx="2" presStyleCnt="6">
        <dgm:presLayoutVars>
          <dgm:chMax val="0"/>
          <dgm:chPref val="0"/>
        </dgm:presLayoutVars>
      </dgm:prSet>
      <dgm:spPr/>
    </dgm:pt>
    <dgm:pt modelId="{F51119CB-F152-4F11-9CAA-531C9C5D44A7}" type="pres">
      <dgm:prSet presAssocID="{6287D18C-BFF2-489B-9F65-FC78D33E9D9D}" presName="sibTrans" presStyleCnt="0"/>
      <dgm:spPr/>
    </dgm:pt>
    <dgm:pt modelId="{FA728416-C523-464F-A64D-C4DFC6827BDD}" type="pres">
      <dgm:prSet presAssocID="{D3A46D2D-EB92-4752-AD26-524080686AB1}" presName="compNode" presStyleCnt="0"/>
      <dgm:spPr/>
    </dgm:pt>
    <dgm:pt modelId="{41ED3FB4-00B4-452D-B984-073FFF361280}" type="pres">
      <dgm:prSet presAssocID="{D3A46D2D-EB92-4752-AD26-524080686AB1}" presName="bgRect" presStyleLbl="bgShp" presStyleIdx="3" presStyleCnt="6"/>
      <dgm:spPr/>
    </dgm:pt>
    <dgm:pt modelId="{3D2A0DC1-7A0E-4026-8BE5-AC88CD311661}" type="pres">
      <dgm:prSet presAssocID="{D3A46D2D-EB92-4752-AD26-524080686AB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D100AA0-CF87-4B6E-BCCE-4E2AAA0EEEF1}" type="pres">
      <dgm:prSet presAssocID="{D3A46D2D-EB92-4752-AD26-524080686AB1}" presName="spaceRect" presStyleCnt="0"/>
      <dgm:spPr/>
    </dgm:pt>
    <dgm:pt modelId="{10D2CBC2-C362-4847-B3CB-5BC554FBDED3}" type="pres">
      <dgm:prSet presAssocID="{D3A46D2D-EB92-4752-AD26-524080686AB1}" presName="parTx" presStyleLbl="revTx" presStyleIdx="3" presStyleCnt="6">
        <dgm:presLayoutVars>
          <dgm:chMax val="0"/>
          <dgm:chPref val="0"/>
        </dgm:presLayoutVars>
      </dgm:prSet>
      <dgm:spPr/>
    </dgm:pt>
    <dgm:pt modelId="{331F4F7F-A27F-4C71-9DE0-D70D89A60784}" type="pres">
      <dgm:prSet presAssocID="{1D64BC2D-0B81-434E-A33E-BB2772CB3599}" presName="sibTrans" presStyleCnt="0"/>
      <dgm:spPr/>
    </dgm:pt>
    <dgm:pt modelId="{29820141-485B-48DE-9920-8EB2D9770FB7}" type="pres">
      <dgm:prSet presAssocID="{C253B5D2-4FDC-406D-88AD-B0040AE7DA9E}" presName="compNode" presStyleCnt="0"/>
      <dgm:spPr/>
    </dgm:pt>
    <dgm:pt modelId="{4EBD3EBE-02D5-4B42-AF3D-92848F625697}" type="pres">
      <dgm:prSet presAssocID="{C253B5D2-4FDC-406D-88AD-B0040AE7DA9E}" presName="bgRect" presStyleLbl="bgShp" presStyleIdx="4" presStyleCnt="6"/>
      <dgm:spPr/>
    </dgm:pt>
    <dgm:pt modelId="{BD54A44E-241A-458A-8F1D-B21C0C8EED74}" type="pres">
      <dgm:prSet presAssocID="{C253B5D2-4FDC-406D-88AD-B0040AE7DA9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A54AA603-BD0A-4A42-B2DB-B99E03CA7F75}" type="pres">
      <dgm:prSet presAssocID="{C253B5D2-4FDC-406D-88AD-B0040AE7DA9E}" presName="spaceRect" presStyleCnt="0"/>
      <dgm:spPr/>
    </dgm:pt>
    <dgm:pt modelId="{DD2E9146-6A80-43E5-B9FE-693ED823859E}" type="pres">
      <dgm:prSet presAssocID="{C253B5D2-4FDC-406D-88AD-B0040AE7DA9E}" presName="parTx" presStyleLbl="revTx" presStyleIdx="4" presStyleCnt="6">
        <dgm:presLayoutVars>
          <dgm:chMax val="0"/>
          <dgm:chPref val="0"/>
        </dgm:presLayoutVars>
      </dgm:prSet>
      <dgm:spPr/>
    </dgm:pt>
    <dgm:pt modelId="{5FA48ADC-9661-4F65-BEFA-3445EEF58B25}" type="pres">
      <dgm:prSet presAssocID="{D622688A-F156-4621-9DD7-D897048197AD}" presName="sibTrans" presStyleCnt="0"/>
      <dgm:spPr/>
    </dgm:pt>
    <dgm:pt modelId="{C4BF5DCF-C4A4-4328-AF71-AB5266BA1EAC}" type="pres">
      <dgm:prSet presAssocID="{C585ACA4-3FF7-49C9-A649-FB78E750AE29}" presName="compNode" presStyleCnt="0"/>
      <dgm:spPr/>
    </dgm:pt>
    <dgm:pt modelId="{E45A8A9E-A227-4D9C-A769-ED73BCEBAC04}" type="pres">
      <dgm:prSet presAssocID="{C585ACA4-3FF7-49C9-A649-FB78E750AE29}" presName="bgRect" presStyleLbl="bgShp" presStyleIdx="5" presStyleCnt="6"/>
      <dgm:spPr/>
    </dgm:pt>
    <dgm:pt modelId="{E1FB6F2E-069F-4555-83B6-0F71735FEE79}" type="pres">
      <dgm:prSet presAssocID="{C585ACA4-3FF7-49C9-A649-FB78E750AE2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list"/>
        </a:ext>
      </dgm:extLst>
    </dgm:pt>
    <dgm:pt modelId="{E80F0EBC-8F08-4BB6-AE29-8B5A36CF0FD9}" type="pres">
      <dgm:prSet presAssocID="{C585ACA4-3FF7-49C9-A649-FB78E750AE29}" presName="spaceRect" presStyleCnt="0"/>
      <dgm:spPr/>
    </dgm:pt>
    <dgm:pt modelId="{E0B8E6F0-9841-4F6D-9DBF-C3822E7F9249}" type="pres">
      <dgm:prSet presAssocID="{C585ACA4-3FF7-49C9-A649-FB78E750AE29}" presName="parTx" presStyleLbl="revTx" presStyleIdx="5" presStyleCnt="6">
        <dgm:presLayoutVars>
          <dgm:chMax val="0"/>
          <dgm:chPref val="0"/>
        </dgm:presLayoutVars>
      </dgm:prSet>
      <dgm:spPr/>
    </dgm:pt>
  </dgm:ptLst>
  <dgm:cxnLst>
    <dgm:cxn modelId="{F0086E0A-C27E-44A5-B35E-04AB9869B502}" srcId="{FE1BAF84-33C7-4B74-AF69-EFD6CCA2E0A8}" destId="{C253B5D2-4FDC-406D-88AD-B0040AE7DA9E}" srcOrd="4" destOrd="0" parTransId="{987546CB-DD2A-484D-B87E-4E0126842B3E}" sibTransId="{D622688A-F156-4621-9DD7-D897048197AD}"/>
    <dgm:cxn modelId="{53D5A113-2B5E-4AF8-B9EB-DB57A65A4DC0}" type="presOf" srcId="{C253B5D2-4FDC-406D-88AD-B0040AE7DA9E}" destId="{DD2E9146-6A80-43E5-B9FE-693ED823859E}" srcOrd="0" destOrd="0" presId="urn:microsoft.com/office/officeart/2018/2/layout/IconVerticalSolidList"/>
    <dgm:cxn modelId="{DE606916-D7C0-4F95-AD0F-9725E4A541E4}" srcId="{FE1BAF84-33C7-4B74-AF69-EFD6CCA2E0A8}" destId="{1CEF099E-F6CC-4DF8-A777-2BA15F27056F}" srcOrd="0" destOrd="0" parTransId="{049B94AE-1DBE-4459-A259-0A63F0004587}" sibTransId="{B92BDEA7-F885-4341-B473-4D693F0225A8}"/>
    <dgm:cxn modelId="{19010822-86BD-4880-878D-D715E72C151F}" type="presOf" srcId="{92BD01DC-79B2-439D-9FF3-8728AD9631E6}" destId="{6EECBB5D-BB8A-499B-9A6C-352528E53CBD}" srcOrd="0" destOrd="0" presId="urn:microsoft.com/office/officeart/2018/2/layout/IconVerticalSolidList"/>
    <dgm:cxn modelId="{75299039-F075-42A8-ABF3-44128052EA16}" srcId="{FE1BAF84-33C7-4B74-AF69-EFD6CCA2E0A8}" destId="{D3A46D2D-EB92-4752-AD26-524080686AB1}" srcOrd="3" destOrd="0" parTransId="{B72C91C4-7B13-49C4-BE8D-B25DCB9C7A72}" sibTransId="{1D64BC2D-0B81-434E-A33E-BB2772CB3599}"/>
    <dgm:cxn modelId="{BAB57048-7A28-46D0-8013-E4BCCD71B8DE}" srcId="{FE1BAF84-33C7-4B74-AF69-EFD6CCA2E0A8}" destId="{C585ACA4-3FF7-49C9-A649-FB78E750AE29}" srcOrd="5" destOrd="0" parTransId="{9D07140D-D9E2-43A9-9805-EF3D2D44830B}" sibTransId="{48629C10-80DF-4101-9911-EE614A394996}"/>
    <dgm:cxn modelId="{5F83B34F-AD47-4D51-BEA3-BF7914B1795C}" type="presOf" srcId="{0226E6C8-E278-44E6-928A-B0077575D789}" destId="{82F5D1CB-31CC-4238-82B4-AECC5F889913}" srcOrd="0" destOrd="0" presId="urn:microsoft.com/office/officeart/2018/2/layout/IconVerticalSolidList"/>
    <dgm:cxn modelId="{B0B02E75-B60A-4CC1-8337-C30ADCADFB59}" srcId="{FE1BAF84-33C7-4B74-AF69-EFD6CCA2E0A8}" destId="{92BD01DC-79B2-439D-9FF3-8728AD9631E6}" srcOrd="2" destOrd="0" parTransId="{80F8E2E6-D4CD-42DA-9108-F75098293BDF}" sibTransId="{6287D18C-BFF2-489B-9F65-FC78D33E9D9D}"/>
    <dgm:cxn modelId="{6B11C755-CB5C-4A19-A323-C78DC3EDEA25}" type="presOf" srcId="{1CEF099E-F6CC-4DF8-A777-2BA15F27056F}" destId="{AD46732D-24A6-4C4C-A474-AC641E323FEC}" srcOrd="0" destOrd="0" presId="urn:microsoft.com/office/officeart/2018/2/layout/IconVerticalSolidList"/>
    <dgm:cxn modelId="{144CEF57-69F8-491C-B746-1656C22CB0F0}" type="presOf" srcId="{C585ACA4-3FF7-49C9-A649-FB78E750AE29}" destId="{E0B8E6F0-9841-4F6D-9DBF-C3822E7F9249}" srcOrd="0" destOrd="0" presId="urn:microsoft.com/office/officeart/2018/2/layout/IconVerticalSolidList"/>
    <dgm:cxn modelId="{3BAF585A-988D-4144-B329-FAF49EBB6105}" type="presOf" srcId="{D3A46D2D-EB92-4752-AD26-524080686AB1}" destId="{10D2CBC2-C362-4847-B3CB-5BC554FBDED3}" srcOrd="0" destOrd="0" presId="urn:microsoft.com/office/officeart/2018/2/layout/IconVerticalSolidList"/>
    <dgm:cxn modelId="{90348294-4CBD-44AC-B228-072875C88B11}" srcId="{FE1BAF84-33C7-4B74-AF69-EFD6CCA2E0A8}" destId="{0226E6C8-E278-44E6-928A-B0077575D789}" srcOrd="1" destOrd="0" parTransId="{BACD6CA1-A035-4292-A9B3-95EDF3580D7E}" sibTransId="{435E7D46-30EC-41C7-9F6F-BE755098079E}"/>
    <dgm:cxn modelId="{805A06BE-F14B-41B1-8255-96C4B23C92EA}" type="presOf" srcId="{FE1BAF84-33C7-4B74-AF69-EFD6CCA2E0A8}" destId="{4F53E79E-7299-4544-9845-525D293186EE}" srcOrd="0" destOrd="0" presId="urn:microsoft.com/office/officeart/2018/2/layout/IconVerticalSolidList"/>
    <dgm:cxn modelId="{BF200FD4-203F-495A-9F6C-DCEB65792112}" type="presParOf" srcId="{4F53E79E-7299-4544-9845-525D293186EE}" destId="{5BEE8C5B-ED7B-4183-92AE-BD6416012F1C}" srcOrd="0" destOrd="0" presId="urn:microsoft.com/office/officeart/2018/2/layout/IconVerticalSolidList"/>
    <dgm:cxn modelId="{E22A1F9D-E2E1-4F20-9DF7-90789DC311E4}" type="presParOf" srcId="{5BEE8C5B-ED7B-4183-92AE-BD6416012F1C}" destId="{15796439-536C-4AD8-956A-8D1FB73C2752}" srcOrd="0" destOrd="0" presId="urn:microsoft.com/office/officeart/2018/2/layout/IconVerticalSolidList"/>
    <dgm:cxn modelId="{6F9033A9-611D-4E8C-A4C2-C136114A5E3A}" type="presParOf" srcId="{5BEE8C5B-ED7B-4183-92AE-BD6416012F1C}" destId="{FD6008C0-887C-4D4B-8A80-64AD1FAA631B}" srcOrd="1" destOrd="0" presId="urn:microsoft.com/office/officeart/2018/2/layout/IconVerticalSolidList"/>
    <dgm:cxn modelId="{413FE082-31D9-4EE8-A73E-63FBAAFA71D8}" type="presParOf" srcId="{5BEE8C5B-ED7B-4183-92AE-BD6416012F1C}" destId="{DEAE9C9E-B9DC-4821-98C2-1BB9107F26BE}" srcOrd="2" destOrd="0" presId="urn:microsoft.com/office/officeart/2018/2/layout/IconVerticalSolidList"/>
    <dgm:cxn modelId="{7E7DFD06-0998-4865-BF01-BF60883ACAB6}" type="presParOf" srcId="{5BEE8C5B-ED7B-4183-92AE-BD6416012F1C}" destId="{AD46732D-24A6-4C4C-A474-AC641E323FEC}" srcOrd="3" destOrd="0" presId="urn:microsoft.com/office/officeart/2018/2/layout/IconVerticalSolidList"/>
    <dgm:cxn modelId="{7F6AB195-E07B-454A-BC86-944F98C63B41}" type="presParOf" srcId="{4F53E79E-7299-4544-9845-525D293186EE}" destId="{7CAE1532-A140-48BF-B906-092572FF899A}" srcOrd="1" destOrd="0" presId="urn:microsoft.com/office/officeart/2018/2/layout/IconVerticalSolidList"/>
    <dgm:cxn modelId="{16FA71EA-8170-4CA5-9A53-476EC9EB33F8}" type="presParOf" srcId="{4F53E79E-7299-4544-9845-525D293186EE}" destId="{7697992F-085E-4126-9EFB-00257A053E52}" srcOrd="2" destOrd="0" presId="urn:microsoft.com/office/officeart/2018/2/layout/IconVerticalSolidList"/>
    <dgm:cxn modelId="{A605DCFD-2418-4C87-9ADE-53B1893808D3}" type="presParOf" srcId="{7697992F-085E-4126-9EFB-00257A053E52}" destId="{A4EB7DF3-ADC8-4369-B682-B6CA9A14F1B7}" srcOrd="0" destOrd="0" presId="urn:microsoft.com/office/officeart/2018/2/layout/IconVerticalSolidList"/>
    <dgm:cxn modelId="{47D1C9A0-8AD4-4F49-8F12-9ACE1F23117F}" type="presParOf" srcId="{7697992F-085E-4126-9EFB-00257A053E52}" destId="{DB8BA618-74A3-4780-94EC-D8028F622270}" srcOrd="1" destOrd="0" presId="urn:microsoft.com/office/officeart/2018/2/layout/IconVerticalSolidList"/>
    <dgm:cxn modelId="{D531889E-268A-41E1-A43D-5B32C311840F}" type="presParOf" srcId="{7697992F-085E-4126-9EFB-00257A053E52}" destId="{355414F0-5A8F-443D-89AE-0B1C75719A0F}" srcOrd="2" destOrd="0" presId="urn:microsoft.com/office/officeart/2018/2/layout/IconVerticalSolidList"/>
    <dgm:cxn modelId="{617D3A08-71D6-4460-B6E2-90FA7EFD3337}" type="presParOf" srcId="{7697992F-085E-4126-9EFB-00257A053E52}" destId="{82F5D1CB-31CC-4238-82B4-AECC5F889913}" srcOrd="3" destOrd="0" presId="urn:microsoft.com/office/officeart/2018/2/layout/IconVerticalSolidList"/>
    <dgm:cxn modelId="{F19F453B-2A5A-48C5-B914-8A344DAB910F}" type="presParOf" srcId="{4F53E79E-7299-4544-9845-525D293186EE}" destId="{A77E5B24-02F4-4787-BF04-4333236AA453}" srcOrd="3" destOrd="0" presId="urn:microsoft.com/office/officeart/2018/2/layout/IconVerticalSolidList"/>
    <dgm:cxn modelId="{5BDB00E6-DD13-4B87-B7C2-FDB3CE933D29}" type="presParOf" srcId="{4F53E79E-7299-4544-9845-525D293186EE}" destId="{D32920FF-3F17-46C1-B3DA-81A4E7F176F2}" srcOrd="4" destOrd="0" presId="urn:microsoft.com/office/officeart/2018/2/layout/IconVerticalSolidList"/>
    <dgm:cxn modelId="{2F4C4BD0-15D7-4036-8228-6AA073EEC05C}" type="presParOf" srcId="{D32920FF-3F17-46C1-B3DA-81A4E7F176F2}" destId="{A163A855-031B-4762-ABAC-CAFEDD6B62FA}" srcOrd="0" destOrd="0" presId="urn:microsoft.com/office/officeart/2018/2/layout/IconVerticalSolidList"/>
    <dgm:cxn modelId="{E129B798-75D6-4FC6-8CB0-37BA3F7068CF}" type="presParOf" srcId="{D32920FF-3F17-46C1-B3DA-81A4E7F176F2}" destId="{F41E5B56-DBC7-403E-B200-767734DCF273}" srcOrd="1" destOrd="0" presId="urn:microsoft.com/office/officeart/2018/2/layout/IconVerticalSolidList"/>
    <dgm:cxn modelId="{5EE6EC8A-EC50-402A-B030-F53266B81E7A}" type="presParOf" srcId="{D32920FF-3F17-46C1-B3DA-81A4E7F176F2}" destId="{AEE397F3-D156-4C96-9DC7-6B00581ECBE9}" srcOrd="2" destOrd="0" presId="urn:microsoft.com/office/officeart/2018/2/layout/IconVerticalSolidList"/>
    <dgm:cxn modelId="{932368CA-B28F-4ED4-AEEC-FEBAEA5E0E50}" type="presParOf" srcId="{D32920FF-3F17-46C1-B3DA-81A4E7F176F2}" destId="{6EECBB5D-BB8A-499B-9A6C-352528E53CBD}" srcOrd="3" destOrd="0" presId="urn:microsoft.com/office/officeart/2018/2/layout/IconVerticalSolidList"/>
    <dgm:cxn modelId="{18A15C10-BD42-4AD2-A93C-25B49D860933}" type="presParOf" srcId="{4F53E79E-7299-4544-9845-525D293186EE}" destId="{F51119CB-F152-4F11-9CAA-531C9C5D44A7}" srcOrd="5" destOrd="0" presId="urn:microsoft.com/office/officeart/2018/2/layout/IconVerticalSolidList"/>
    <dgm:cxn modelId="{42240556-231E-43D9-982B-F27971708927}" type="presParOf" srcId="{4F53E79E-7299-4544-9845-525D293186EE}" destId="{FA728416-C523-464F-A64D-C4DFC6827BDD}" srcOrd="6" destOrd="0" presId="urn:microsoft.com/office/officeart/2018/2/layout/IconVerticalSolidList"/>
    <dgm:cxn modelId="{5787CF41-1A11-4CFE-9E83-8E574D8955E5}" type="presParOf" srcId="{FA728416-C523-464F-A64D-C4DFC6827BDD}" destId="{41ED3FB4-00B4-452D-B984-073FFF361280}" srcOrd="0" destOrd="0" presId="urn:microsoft.com/office/officeart/2018/2/layout/IconVerticalSolidList"/>
    <dgm:cxn modelId="{2AA81A14-3B25-4486-8CAA-04FA9BF3FD60}" type="presParOf" srcId="{FA728416-C523-464F-A64D-C4DFC6827BDD}" destId="{3D2A0DC1-7A0E-4026-8BE5-AC88CD311661}" srcOrd="1" destOrd="0" presId="urn:microsoft.com/office/officeart/2018/2/layout/IconVerticalSolidList"/>
    <dgm:cxn modelId="{2E2BE2FF-4B52-43AE-ACBE-BE14ED6DBC9F}" type="presParOf" srcId="{FA728416-C523-464F-A64D-C4DFC6827BDD}" destId="{ED100AA0-CF87-4B6E-BCCE-4E2AAA0EEEF1}" srcOrd="2" destOrd="0" presId="urn:microsoft.com/office/officeart/2018/2/layout/IconVerticalSolidList"/>
    <dgm:cxn modelId="{B5F1C0C1-75CB-48DD-BEA6-359C27891DC8}" type="presParOf" srcId="{FA728416-C523-464F-A64D-C4DFC6827BDD}" destId="{10D2CBC2-C362-4847-B3CB-5BC554FBDED3}" srcOrd="3" destOrd="0" presId="urn:microsoft.com/office/officeart/2018/2/layout/IconVerticalSolidList"/>
    <dgm:cxn modelId="{E1A9C6EA-9003-452A-A7B8-784FCDAD9FD1}" type="presParOf" srcId="{4F53E79E-7299-4544-9845-525D293186EE}" destId="{331F4F7F-A27F-4C71-9DE0-D70D89A60784}" srcOrd="7" destOrd="0" presId="urn:microsoft.com/office/officeart/2018/2/layout/IconVerticalSolidList"/>
    <dgm:cxn modelId="{87897D5E-6DA4-440A-A08E-A4327A474D41}" type="presParOf" srcId="{4F53E79E-7299-4544-9845-525D293186EE}" destId="{29820141-485B-48DE-9920-8EB2D9770FB7}" srcOrd="8" destOrd="0" presId="urn:microsoft.com/office/officeart/2018/2/layout/IconVerticalSolidList"/>
    <dgm:cxn modelId="{EC5DD086-EA35-48A9-8124-79676CC60713}" type="presParOf" srcId="{29820141-485B-48DE-9920-8EB2D9770FB7}" destId="{4EBD3EBE-02D5-4B42-AF3D-92848F625697}" srcOrd="0" destOrd="0" presId="urn:microsoft.com/office/officeart/2018/2/layout/IconVerticalSolidList"/>
    <dgm:cxn modelId="{3531F1A5-68E0-426C-B6EE-C760C791C016}" type="presParOf" srcId="{29820141-485B-48DE-9920-8EB2D9770FB7}" destId="{BD54A44E-241A-458A-8F1D-B21C0C8EED74}" srcOrd="1" destOrd="0" presId="urn:microsoft.com/office/officeart/2018/2/layout/IconVerticalSolidList"/>
    <dgm:cxn modelId="{9472B41C-40B7-4CDE-A1C1-1349AD9C8F2D}" type="presParOf" srcId="{29820141-485B-48DE-9920-8EB2D9770FB7}" destId="{A54AA603-BD0A-4A42-B2DB-B99E03CA7F75}" srcOrd="2" destOrd="0" presId="urn:microsoft.com/office/officeart/2018/2/layout/IconVerticalSolidList"/>
    <dgm:cxn modelId="{0DB40DB8-736F-4B23-BE19-12968C90360E}" type="presParOf" srcId="{29820141-485B-48DE-9920-8EB2D9770FB7}" destId="{DD2E9146-6A80-43E5-B9FE-693ED823859E}" srcOrd="3" destOrd="0" presId="urn:microsoft.com/office/officeart/2018/2/layout/IconVerticalSolidList"/>
    <dgm:cxn modelId="{2A5F0A61-FAA7-4437-8606-B06640A4FE73}" type="presParOf" srcId="{4F53E79E-7299-4544-9845-525D293186EE}" destId="{5FA48ADC-9661-4F65-BEFA-3445EEF58B25}" srcOrd="9" destOrd="0" presId="urn:microsoft.com/office/officeart/2018/2/layout/IconVerticalSolidList"/>
    <dgm:cxn modelId="{0ED4074D-DAE1-4114-A334-CA96881263AE}" type="presParOf" srcId="{4F53E79E-7299-4544-9845-525D293186EE}" destId="{C4BF5DCF-C4A4-4328-AF71-AB5266BA1EAC}" srcOrd="10" destOrd="0" presId="urn:microsoft.com/office/officeart/2018/2/layout/IconVerticalSolidList"/>
    <dgm:cxn modelId="{94612898-2BBE-4F57-B315-877F8A771BA3}" type="presParOf" srcId="{C4BF5DCF-C4A4-4328-AF71-AB5266BA1EAC}" destId="{E45A8A9E-A227-4D9C-A769-ED73BCEBAC04}" srcOrd="0" destOrd="0" presId="urn:microsoft.com/office/officeart/2018/2/layout/IconVerticalSolidList"/>
    <dgm:cxn modelId="{3FAD19FF-657B-4D74-9139-2F535DDD28D2}" type="presParOf" srcId="{C4BF5DCF-C4A4-4328-AF71-AB5266BA1EAC}" destId="{E1FB6F2E-069F-4555-83B6-0F71735FEE79}" srcOrd="1" destOrd="0" presId="urn:microsoft.com/office/officeart/2018/2/layout/IconVerticalSolidList"/>
    <dgm:cxn modelId="{99A1B160-C337-4F16-BE0A-4B3802EFB690}" type="presParOf" srcId="{C4BF5DCF-C4A4-4328-AF71-AB5266BA1EAC}" destId="{E80F0EBC-8F08-4BB6-AE29-8B5A36CF0FD9}" srcOrd="2" destOrd="0" presId="urn:microsoft.com/office/officeart/2018/2/layout/IconVerticalSolidList"/>
    <dgm:cxn modelId="{3FDFFB42-5BE6-4FD4-8BB3-DA517B74DDB1}" type="presParOf" srcId="{C4BF5DCF-C4A4-4328-AF71-AB5266BA1EAC}" destId="{E0B8E6F0-9841-4F6D-9DBF-C3822E7F924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D7CA6C1-21D1-4980-A90B-EB435AD3A3F8}"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04F77FE5-0363-4546-B30E-7F9C62BC6B27}">
      <dgm:prSet/>
      <dgm:spPr/>
      <dgm:t>
        <a:bodyPr/>
        <a:lstStyle/>
        <a:p>
          <a:pPr>
            <a:lnSpc>
              <a:spcPct val="100000"/>
            </a:lnSpc>
          </a:pPr>
          <a:r>
            <a:rPr lang="en-US" dirty="0"/>
            <a:t>Liisa Jackson</a:t>
          </a:r>
        </a:p>
      </dgm:t>
    </dgm:pt>
    <dgm:pt modelId="{0CCCD727-433E-421F-A359-191B0B3C5A02}" type="parTrans" cxnId="{CC7CBFFA-FC96-49AB-8378-AA5BFDF94BB2}">
      <dgm:prSet/>
      <dgm:spPr/>
      <dgm:t>
        <a:bodyPr/>
        <a:lstStyle/>
        <a:p>
          <a:endParaRPr lang="en-US"/>
        </a:p>
      </dgm:t>
    </dgm:pt>
    <dgm:pt modelId="{29FF6D4A-7ADF-4FD8-99CD-770E2587C171}" type="sibTrans" cxnId="{CC7CBFFA-FC96-49AB-8378-AA5BFDF94BB2}">
      <dgm:prSet/>
      <dgm:spPr/>
      <dgm:t>
        <a:bodyPr/>
        <a:lstStyle/>
        <a:p>
          <a:endParaRPr lang="en-US"/>
        </a:p>
      </dgm:t>
    </dgm:pt>
    <dgm:pt modelId="{1A92D927-B7A9-4A89-8A73-5EDF3DB58D4C}">
      <dgm:prSet/>
      <dgm:spPr/>
      <dgm:t>
        <a:bodyPr/>
        <a:lstStyle/>
        <a:p>
          <a:pPr>
            <a:lnSpc>
              <a:spcPct val="100000"/>
            </a:lnSpc>
          </a:pPr>
          <a:r>
            <a:rPr lang="en-US" dirty="0"/>
            <a:t>Medical Reserve Corps Director</a:t>
          </a:r>
        </a:p>
      </dgm:t>
    </dgm:pt>
    <dgm:pt modelId="{4F39EE6A-6C5B-4D3C-B912-3C3967F9806B}" type="parTrans" cxnId="{A2679065-AC6B-436E-B12B-1A8DDABAAFBF}">
      <dgm:prSet/>
      <dgm:spPr/>
      <dgm:t>
        <a:bodyPr/>
        <a:lstStyle/>
        <a:p>
          <a:endParaRPr lang="en-US"/>
        </a:p>
      </dgm:t>
    </dgm:pt>
    <dgm:pt modelId="{E855135F-110C-4149-8C42-E4B140A22340}" type="sibTrans" cxnId="{A2679065-AC6B-436E-B12B-1A8DDABAAFBF}">
      <dgm:prSet/>
      <dgm:spPr/>
      <dgm:t>
        <a:bodyPr/>
        <a:lstStyle/>
        <a:p>
          <a:endParaRPr lang="en-US"/>
        </a:p>
      </dgm:t>
    </dgm:pt>
    <dgm:pt modelId="{97C59CC3-4533-4388-89A7-0CBE574C8B88}">
      <dgm:prSet/>
      <dgm:spPr/>
      <dgm:t>
        <a:bodyPr/>
        <a:lstStyle/>
        <a:p>
          <a:pPr>
            <a:lnSpc>
              <a:spcPct val="100000"/>
            </a:lnSpc>
          </a:pPr>
          <a:r>
            <a:rPr lang="en-US" dirty="0">
              <a:hlinkClick xmlns:r="http://schemas.openxmlformats.org/officeDocument/2006/relationships" r:id="rId1">
                <a:extLst>
                  <a:ext uri="{A12FA001-AC4F-418D-AE19-62706E023703}">
                    <ahyp:hlinkClr xmlns:ahyp="http://schemas.microsoft.com/office/drawing/2018/hyperlinkcolor" val="tx"/>
                  </a:ext>
                </a:extLst>
              </a:hlinkClick>
            </a:rPr>
            <a:t>www.mrcvolunteer.org</a:t>
          </a:r>
          <a:endParaRPr lang="en-US" dirty="0"/>
        </a:p>
      </dgm:t>
    </dgm:pt>
    <dgm:pt modelId="{5E8D6AC3-6488-4045-86D9-529E16C784B5}" type="parTrans" cxnId="{F32FF144-48CE-4F9C-9698-EF6970C139CF}">
      <dgm:prSet/>
      <dgm:spPr/>
      <dgm:t>
        <a:bodyPr/>
        <a:lstStyle/>
        <a:p>
          <a:endParaRPr lang="en-US"/>
        </a:p>
      </dgm:t>
    </dgm:pt>
    <dgm:pt modelId="{A2513DD7-9F2B-4044-926E-C0573791E120}" type="sibTrans" cxnId="{F32FF144-48CE-4F9C-9698-EF6970C139CF}">
      <dgm:prSet/>
      <dgm:spPr/>
      <dgm:t>
        <a:bodyPr/>
        <a:lstStyle/>
        <a:p>
          <a:endParaRPr lang="en-US"/>
        </a:p>
      </dgm:t>
    </dgm:pt>
    <dgm:pt modelId="{F6D582E4-4B88-4FFD-862C-D22CA5A67F16}">
      <dgm:prSet/>
      <dgm:spPr/>
      <dgm:t>
        <a:bodyPr/>
        <a:lstStyle/>
        <a:p>
          <a:pPr>
            <a:lnSpc>
              <a:spcPct val="100000"/>
            </a:lnSpc>
          </a:pPr>
          <a:r>
            <a:rPr lang="en-US" dirty="0">
              <a:hlinkClick xmlns:r="http://schemas.openxmlformats.org/officeDocument/2006/relationships" r:id="rId2">
                <a:extLst>
                  <a:ext uri="{A12FA001-AC4F-418D-AE19-62706E023703}">
                    <ahyp:hlinkClr xmlns:ahyp="http://schemas.microsoft.com/office/drawing/2018/hyperlinkcolor" val="tx"/>
                  </a:ext>
                </a:extLst>
              </a:hlinkClick>
            </a:rPr>
            <a:t>LiisaJackson@mrcvolunteer.org</a:t>
          </a:r>
          <a:endParaRPr lang="en-US" dirty="0"/>
        </a:p>
      </dgm:t>
    </dgm:pt>
    <dgm:pt modelId="{4BDA04CD-B4B1-4CD9-A3B5-695CAB90F3A9}" type="parTrans" cxnId="{C9548555-E880-4178-96CD-83C2F69C047B}">
      <dgm:prSet/>
      <dgm:spPr/>
      <dgm:t>
        <a:bodyPr/>
        <a:lstStyle/>
        <a:p>
          <a:endParaRPr lang="en-US"/>
        </a:p>
      </dgm:t>
    </dgm:pt>
    <dgm:pt modelId="{E1297BD3-C85D-4495-A418-60B046A02AD7}" type="sibTrans" cxnId="{C9548555-E880-4178-96CD-83C2F69C047B}">
      <dgm:prSet/>
      <dgm:spPr/>
      <dgm:t>
        <a:bodyPr/>
        <a:lstStyle/>
        <a:p>
          <a:endParaRPr lang="en-US"/>
        </a:p>
      </dgm:t>
    </dgm:pt>
    <dgm:pt modelId="{2624C497-50B3-4990-BA86-3BDFA8A4D57A}">
      <dgm:prSet/>
      <dgm:spPr/>
      <dgm:t>
        <a:bodyPr/>
        <a:lstStyle/>
        <a:p>
          <a:pPr>
            <a:lnSpc>
              <a:spcPct val="100000"/>
            </a:lnSpc>
          </a:pPr>
          <a:r>
            <a:rPr lang="en-US" dirty="0"/>
            <a:t>#774-278-0059</a:t>
          </a:r>
        </a:p>
      </dgm:t>
    </dgm:pt>
    <dgm:pt modelId="{C2BA0B49-B3EE-485C-8B0B-F4E94473E520}" type="parTrans" cxnId="{3A0B6288-8824-424E-AD45-60810A2DD6FA}">
      <dgm:prSet/>
      <dgm:spPr/>
      <dgm:t>
        <a:bodyPr/>
        <a:lstStyle/>
        <a:p>
          <a:endParaRPr lang="en-US"/>
        </a:p>
      </dgm:t>
    </dgm:pt>
    <dgm:pt modelId="{F2D67F94-6224-4C43-B0DE-BC4099B19B49}" type="sibTrans" cxnId="{3A0B6288-8824-424E-AD45-60810A2DD6FA}">
      <dgm:prSet/>
      <dgm:spPr/>
      <dgm:t>
        <a:bodyPr/>
        <a:lstStyle/>
        <a:p>
          <a:endParaRPr lang="en-US"/>
        </a:p>
      </dgm:t>
    </dgm:pt>
    <dgm:pt modelId="{6C1D9780-C3F6-4DCA-8A14-457082A385CF}" type="pres">
      <dgm:prSet presAssocID="{ED7CA6C1-21D1-4980-A90B-EB435AD3A3F8}" presName="root" presStyleCnt="0">
        <dgm:presLayoutVars>
          <dgm:dir/>
          <dgm:resizeHandles val="exact"/>
        </dgm:presLayoutVars>
      </dgm:prSet>
      <dgm:spPr/>
    </dgm:pt>
    <dgm:pt modelId="{482C6469-D77A-475D-951D-8AC843D8EEF9}" type="pres">
      <dgm:prSet presAssocID="{04F77FE5-0363-4546-B30E-7F9C62BC6B27}" presName="compNode" presStyleCnt="0"/>
      <dgm:spPr/>
    </dgm:pt>
    <dgm:pt modelId="{66CD6AE7-DD15-4DF4-9E45-4E607E83CB38}" type="pres">
      <dgm:prSet presAssocID="{04F77FE5-0363-4546-B30E-7F9C62BC6B27}" presName="bgRect" presStyleLbl="bgShp" presStyleIdx="0" presStyleCnt="5"/>
      <dgm:spPr/>
    </dgm:pt>
    <dgm:pt modelId="{7AF676B7-1935-4823-AE36-52995AF90C87}" type="pres">
      <dgm:prSet presAssocID="{04F77FE5-0363-4546-B30E-7F9C62BC6B27}" presName="iconRect" presStyleLbl="node1" presStyleIdx="0"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ano Keys"/>
        </a:ext>
      </dgm:extLst>
    </dgm:pt>
    <dgm:pt modelId="{FB88154D-B837-4810-B9D4-E56EBC2A752B}" type="pres">
      <dgm:prSet presAssocID="{04F77FE5-0363-4546-B30E-7F9C62BC6B27}" presName="spaceRect" presStyleCnt="0"/>
      <dgm:spPr/>
    </dgm:pt>
    <dgm:pt modelId="{A05E1B7D-328F-4A09-AF85-22F73B1B3CCF}" type="pres">
      <dgm:prSet presAssocID="{04F77FE5-0363-4546-B30E-7F9C62BC6B27}" presName="parTx" presStyleLbl="revTx" presStyleIdx="0" presStyleCnt="5">
        <dgm:presLayoutVars>
          <dgm:chMax val="0"/>
          <dgm:chPref val="0"/>
        </dgm:presLayoutVars>
      </dgm:prSet>
      <dgm:spPr/>
    </dgm:pt>
    <dgm:pt modelId="{4A68EFBC-C516-44CC-B535-1A2544626F7C}" type="pres">
      <dgm:prSet presAssocID="{29FF6D4A-7ADF-4FD8-99CD-770E2587C171}" presName="sibTrans" presStyleCnt="0"/>
      <dgm:spPr/>
    </dgm:pt>
    <dgm:pt modelId="{BBB46298-3FAB-4F3E-901B-07181DE66BAD}" type="pres">
      <dgm:prSet presAssocID="{1A92D927-B7A9-4A89-8A73-5EDF3DB58D4C}" presName="compNode" presStyleCnt="0"/>
      <dgm:spPr/>
    </dgm:pt>
    <dgm:pt modelId="{03798F0C-0900-42F4-BE1D-F151D0F90AE3}" type="pres">
      <dgm:prSet presAssocID="{1A92D927-B7A9-4A89-8A73-5EDF3DB58D4C}" presName="bgRect" presStyleLbl="bgShp" presStyleIdx="1" presStyleCnt="5"/>
      <dgm:spPr/>
    </dgm:pt>
    <dgm:pt modelId="{D6B13D7B-B846-4252-833A-2E4878C9C728}" type="pres">
      <dgm:prSet presAssocID="{1A92D927-B7A9-4A89-8A73-5EDF3DB58D4C}" presName="iconRect" presStyleLbl="node1" presStyleIdx="1"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18059724-B5DC-46D2-B5EE-21226557B549}" type="pres">
      <dgm:prSet presAssocID="{1A92D927-B7A9-4A89-8A73-5EDF3DB58D4C}" presName="spaceRect" presStyleCnt="0"/>
      <dgm:spPr/>
    </dgm:pt>
    <dgm:pt modelId="{67E9DF3E-BEC1-45F0-AE3E-9CF7B509C306}" type="pres">
      <dgm:prSet presAssocID="{1A92D927-B7A9-4A89-8A73-5EDF3DB58D4C}" presName="parTx" presStyleLbl="revTx" presStyleIdx="1" presStyleCnt="5">
        <dgm:presLayoutVars>
          <dgm:chMax val="0"/>
          <dgm:chPref val="0"/>
        </dgm:presLayoutVars>
      </dgm:prSet>
      <dgm:spPr/>
    </dgm:pt>
    <dgm:pt modelId="{4B479174-034E-4856-B15B-9429D241A3C9}" type="pres">
      <dgm:prSet presAssocID="{E855135F-110C-4149-8C42-E4B140A22340}" presName="sibTrans" presStyleCnt="0"/>
      <dgm:spPr/>
    </dgm:pt>
    <dgm:pt modelId="{A0429430-2682-4450-99FF-31649D5A3120}" type="pres">
      <dgm:prSet presAssocID="{97C59CC3-4533-4388-89A7-0CBE574C8B88}" presName="compNode" presStyleCnt="0"/>
      <dgm:spPr/>
    </dgm:pt>
    <dgm:pt modelId="{1B0602E8-DDBE-498D-B36B-486DD43E5219}" type="pres">
      <dgm:prSet presAssocID="{97C59CC3-4533-4388-89A7-0CBE574C8B88}" presName="bgRect" presStyleLbl="bgShp" presStyleIdx="2" presStyleCnt="5" custLinFactNeighborX="-30934" custLinFactNeighborY="3394"/>
      <dgm:spPr/>
    </dgm:pt>
    <dgm:pt modelId="{125CE356-2C82-4A48-8D1C-6CFD51F13233}" type="pres">
      <dgm:prSet presAssocID="{97C59CC3-4533-4388-89A7-0CBE574C8B88}" presName="iconRect" presStyleLbl="node1" presStyleIdx="2"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995E4BD6-9176-4374-A535-3375D2F17434}" type="pres">
      <dgm:prSet presAssocID="{97C59CC3-4533-4388-89A7-0CBE574C8B88}" presName="spaceRect" presStyleCnt="0"/>
      <dgm:spPr/>
    </dgm:pt>
    <dgm:pt modelId="{AC55E5EF-8F10-4CDF-949F-5C2B902AB924}" type="pres">
      <dgm:prSet presAssocID="{97C59CC3-4533-4388-89A7-0CBE574C8B88}" presName="parTx" presStyleLbl="revTx" presStyleIdx="2" presStyleCnt="5">
        <dgm:presLayoutVars>
          <dgm:chMax val="0"/>
          <dgm:chPref val="0"/>
        </dgm:presLayoutVars>
      </dgm:prSet>
      <dgm:spPr/>
    </dgm:pt>
    <dgm:pt modelId="{BA64BF84-BCA3-44EA-9672-9130D647857B}" type="pres">
      <dgm:prSet presAssocID="{A2513DD7-9F2B-4044-926E-C0573791E120}" presName="sibTrans" presStyleCnt="0"/>
      <dgm:spPr/>
    </dgm:pt>
    <dgm:pt modelId="{45A3E17E-69D7-47D8-B5C2-5780089148AE}" type="pres">
      <dgm:prSet presAssocID="{F6D582E4-4B88-4FFD-862C-D22CA5A67F16}" presName="compNode" presStyleCnt="0"/>
      <dgm:spPr/>
    </dgm:pt>
    <dgm:pt modelId="{D554ADD3-5639-4B83-A4C9-F834498754BC}" type="pres">
      <dgm:prSet presAssocID="{F6D582E4-4B88-4FFD-862C-D22CA5A67F16}" presName="bgRect" presStyleLbl="bgShp" presStyleIdx="3" presStyleCnt="5"/>
      <dgm:spPr/>
    </dgm:pt>
    <dgm:pt modelId="{4E297FD5-CD71-4873-B86B-72A1B6E0D848}" type="pres">
      <dgm:prSet presAssocID="{F6D582E4-4B88-4FFD-862C-D22CA5A67F16}" presName="iconRect" presStyleLbl="node1" presStyleIdx="3"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ail"/>
        </a:ext>
      </dgm:extLst>
    </dgm:pt>
    <dgm:pt modelId="{E546F33A-1460-49CC-A2D1-23F74DC46921}" type="pres">
      <dgm:prSet presAssocID="{F6D582E4-4B88-4FFD-862C-D22CA5A67F16}" presName="spaceRect" presStyleCnt="0"/>
      <dgm:spPr/>
    </dgm:pt>
    <dgm:pt modelId="{A5DD39E3-9B6D-465C-9890-C603DDA88196}" type="pres">
      <dgm:prSet presAssocID="{F6D582E4-4B88-4FFD-862C-D22CA5A67F16}" presName="parTx" presStyleLbl="revTx" presStyleIdx="3" presStyleCnt="5">
        <dgm:presLayoutVars>
          <dgm:chMax val="0"/>
          <dgm:chPref val="0"/>
        </dgm:presLayoutVars>
      </dgm:prSet>
      <dgm:spPr/>
    </dgm:pt>
    <dgm:pt modelId="{83003213-E4C4-4059-BEE3-0549CC6DCF91}" type="pres">
      <dgm:prSet presAssocID="{E1297BD3-C85D-4495-A418-60B046A02AD7}" presName="sibTrans" presStyleCnt="0"/>
      <dgm:spPr/>
    </dgm:pt>
    <dgm:pt modelId="{54A83E5A-344D-4092-AB21-5305870C091D}" type="pres">
      <dgm:prSet presAssocID="{2624C497-50B3-4990-BA86-3BDFA8A4D57A}" presName="compNode" presStyleCnt="0"/>
      <dgm:spPr/>
    </dgm:pt>
    <dgm:pt modelId="{C708CC1A-C722-4249-B965-7249E832A192}" type="pres">
      <dgm:prSet presAssocID="{2624C497-50B3-4990-BA86-3BDFA8A4D57A}" presName="bgRect" presStyleLbl="bgShp" presStyleIdx="4" presStyleCnt="5"/>
      <dgm:spPr/>
    </dgm:pt>
    <dgm:pt modelId="{D253E68F-BE54-4C55-AD8C-DFD808FE04C1}" type="pres">
      <dgm:prSet presAssocID="{2624C497-50B3-4990-BA86-3BDFA8A4D57A}" presName="iconRect" presStyleLbl="node1" presStyleIdx="4"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eleton"/>
        </a:ext>
      </dgm:extLst>
    </dgm:pt>
    <dgm:pt modelId="{C7665136-F9DE-4B94-98A2-4540BED0B419}" type="pres">
      <dgm:prSet presAssocID="{2624C497-50B3-4990-BA86-3BDFA8A4D57A}" presName="spaceRect" presStyleCnt="0"/>
      <dgm:spPr/>
    </dgm:pt>
    <dgm:pt modelId="{5B5BC80D-0007-4261-ABC5-9866F0A8861F}" type="pres">
      <dgm:prSet presAssocID="{2624C497-50B3-4990-BA86-3BDFA8A4D57A}" presName="parTx" presStyleLbl="revTx" presStyleIdx="4" presStyleCnt="5">
        <dgm:presLayoutVars>
          <dgm:chMax val="0"/>
          <dgm:chPref val="0"/>
        </dgm:presLayoutVars>
      </dgm:prSet>
      <dgm:spPr/>
    </dgm:pt>
  </dgm:ptLst>
  <dgm:cxnLst>
    <dgm:cxn modelId="{5596AF3F-D191-4655-9A49-C2069728FA85}" type="presOf" srcId="{97C59CC3-4533-4388-89A7-0CBE574C8B88}" destId="{AC55E5EF-8F10-4CDF-949F-5C2B902AB924}" srcOrd="0" destOrd="0" presId="urn:microsoft.com/office/officeart/2018/2/layout/IconVerticalSolidList"/>
    <dgm:cxn modelId="{F32FF144-48CE-4F9C-9698-EF6970C139CF}" srcId="{ED7CA6C1-21D1-4980-A90B-EB435AD3A3F8}" destId="{97C59CC3-4533-4388-89A7-0CBE574C8B88}" srcOrd="2" destOrd="0" parTransId="{5E8D6AC3-6488-4045-86D9-529E16C784B5}" sibTransId="{A2513DD7-9F2B-4044-926E-C0573791E120}"/>
    <dgm:cxn modelId="{A2679065-AC6B-436E-B12B-1A8DDABAAFBF}" srcId="{ED7CA6C1-21D1-4980-A90B-EB435AD3A3F8}" destId="{1A92D927-B7A9-4A89-8A73-5EDF3DB58D4C}" srcOrd="1" destOrd="0" parTransId="{4F39EE6A-6C5B-4D3C-B912-3C3967F9806B}" sibTransId="{E855135F-110C-4149-8C42-E4B140A22340}"/>
    <dgm:cxn modelId="{8276B96F-D42A-4A6D-8D43-52DB9CE12C6F}" type="presOf" srcId="{ED7CA6C1-21D1-4980-A90B-EB435AD3A3F8}" destId="{6C1D9780-C3F6-4DCA-8A14-457082A385CF}" srcOrd="0" destOrd="0" presId="urn:microsoft.com/office/officeart/2018/2/layout/IconVerticalSolidList"/>
    <dgm:cxn modelId="{38A32455-A396-4BCD-A441-38C5D9433AB3}" type="presOf" srcId="{F6D582E4-4B88-4FFD-862C-D22CA5A67F16}" destId="{A5DD39E3-9B6D-465C-9890-C603DDA88196}" srcOrd="0" destOrd="0" presId="urn:microsoft.com/office/officeart/2018/2/layout/IconVerticalSolidList"/>
    <dgm:cxn modelId="{C9548555-E880-4178-96CD-83C2F69C047B}" srcId="{ED7CA6C1-21D1-4980-A90B-EB435AD3A3F8}" destId="{F6D582E4-4B88-4FFD-862C-D22CA5A67F16}" srcOrd="3" destOrd="0" parTransId="{4BDA04CD-B4B1-4CD9-A3B5-695CAB90F3A9}" sibTransId="{E1297BD3-C85D-4495-A418-60B046A02AD7}"/>
    <dgm:cxn modelId="{22275978-9AE8-4C5D-85D9-92B359BC59D7}" type="presOf" srcId="{2624C497-50B3-4990-BA86-3BDFA8A4D57A}" destId="{5B5BC80D-0007-4261-ABC5-9866F0A8861F}" srcOrd="0" destOrd="0" presId="urn:microsoft.com/office/officeart/2018/2/layout/IconVerticalSolidList"/>
    <dgm:cxn modelId="{3A0B6288-8824-424E-AD45-60810A2DD6FA}" srcId="{ED7CA6C1-21D1-4980-A90B-EB435AD3A3F8}" destId="{2624C497-50B3-4990-BA86-3BDFA8A4D57A}" srcOrd="4" destOrd="0" parTransId="{C2BA0B49-B3EE-485C-8B0B-F4E94473E520}" sibTransId="{F2D67F94-6224-4C43-B0DE-BC4099B19B49}"/>
    <dgm:cxn modelId="{C10EA89E-FE02-4481-AF50-8AF3C6A2E6E0}" type="presOf" srcId="{1A92D927-B7A9-4A89-8A73-5EDF3DB58D4C}" destId="{67E9DF3E-BEC1-45F0-AE3E-9CF7B509C306}" srcOrd="0" destOrd="0" presId="urn:microsoft.com/office/officeart/2018/2/layout/IconVerticalSolidList"/>
    <dgm:cxn modelId="{CC7CBFFA-FC96-49AB-8378-AA5BFDF94BB2}" srcId="{ED7CA6C1-21D1-4980-A90B-EB435AD3A3F8}" destId="{04F77FE5-0363-4546-B30E-7F9C62BC6B27}" srcOrd="0" destOrd="0" parTransId="{0CCCD727-433E-421F-A359-191B0B3C5A02}" sibTransId="{29FF6D4A-7ADF-4FD8-99CD-770E2587C171}"/>
    <dgm:cxn modelId="{E08CCFFB-FC91-48A7-8B06-B790F75363C3}" type="presOf" srcId="{04F77FE5-0363-4546-B30E-7F9C62BC6B27}" destId="{A05E1B7D-328F-4A09-AF85-22F73B1B3CCF}" srcOrd="0" destOrd="0" presId="urn:microsoft.com/office/officeart/2018/2/layout/IconVerticalSolidList"/>
    <dgm:cxn modelId="{6F4B86D4-2576-47AD-A80E-5FCFDEBC0ED3}" type="presParOf" srcId="{6C1D9780-C3F6-4DCA-8A14-457082A385CF}" destId="{482C6469-D77A-475D-951D-8AC843D8EEF9}" srcOrd="0" destOrd="0" presId="urn:microsoft.com/office/officeart/2018/2/layout/IconVerticalSolidList"/>
    <dgm:cxn modelId="{425E9064-745F-40C4-8F9B-23607BF0AFAF}" type="presParOf" srcId="{482C6469-D77A-475D-951D-8AC843D8EEF9}" destId="{66CD6AE7-DD15-4DF4-9E45-4E607E83CB38}" srcOrd="0" destOrd="0" presId="urn:microsoft.com/office/officeart/2018/2/layout/IconVerticalSolidList"/>
    <dgm:cxn modelId="{F0293D4F-A445-42DB-8A2B-81FEB1CA9956}" type="presParOf" srcId="{482C6469-D77A-475D-951D-8AC843D8EEF9}" destId="{7AF676B7-1935-4823-AE36-52995AF90C87}" srcOrd="1" destOrd="0" presId="urn:microsoft.com/office/officeart/2018/2/layout/IconVerticalSolidList"/>
    <dgm:cxn modelId="{7DA11175-A2B0-411E-B6D1-BAF63CA8B2DF}" type="presParOf" srcId="{482C6469-D77A-475D-951D-8AC843D8EEF9}" destId="{FB88154D-B837-4810-B9D4-E56EBC2A752B}" srcOrd="2" destOrd="0" presId="urn:microsoft.com/office/officeart/2018/2/layout/IconVerticalSolidList"/>
    <dgm:cxn modelId="{696D3F12-6B8E-44E5-8A26-CACD755AF8C9}" type="presParOf" srcId="{482C6469-D77A-475D-951D-8AC843D8EEF9}" destId="{A05E1B7D-328F-4A09-AF85-22F73B1B3CCF}" srcOrd="3" destOrd="0" presId="urn:microsoft.com/office/officeart/2018/2/layout/IconVerticalSolidList"/>
    <dgm:cxn modelId="{647860AB-83BF-4BE2-B72D-CFB71BD4F0DC}" type="presParOf" srcId="{6C1D9780-C3F6-4DCA-8A14-457082A385CF}" destId="{4A68EFBC-C516-44CC-B535-1A2544626F7C}" srcOrd="1" destOrd="0" presId="urn:microsoft.com/office/officeart/2018/2/layout/IconVerticalSolidList"/>
    <dgm:cxn modelId="{62E1C26A-1B10-46A2-A513-C938A08E61D1}" type="presParOf" srcId="{6C1D9780-C3F6-4DCA-8A14-457082A385CF}" destId="{BBB46298-3FAB-4F3E-901B-07181DE66BAD}" srcOrd="2" destOrd="0" presId="urn:microsoft.com/office/officeart/2018/2/layout/IconVerticalSolidList"/>
    <dgm:cxn modelId="{D4529259-ADE5-4BA0-8A8D-86C9BACEB525}" type="presParOf" srcId="{BBB46298-3FAB-4F3E-901B-07181DE66BAD}" destId="{03798F0C-0900-42F4-BE1D-F151D0F90AE3}" srcOrd="0" destOrd="0" presId="urn:microsoft.com/office/officeart/2018/2/layout/IconVerticalSolidList"/>
    <dgm:cxn modelId="{A70ABF31-CE6D-4881-B080-2928BEC5AF8E}" type="presParOf" srcId="{BBB46298-3FAB-4F3E-901B-07181DE66BAD}" destId="{D6B13D7B-B846-4252-833A-2E4878C9C728}" srcOrd="1" destOrd="0" presId="urn:microsoft.com/office/officeart/2018/2/layout/IconVerticalSolidList"/>
    <dgm:cxn modelId="{DA98BC29-CA58-4431-8FF0-085208B4FF9F}" type="presParOf" srcId="{BBB46298-3FAB-4F3E-901B-07181DE66BAD}" destId="{18059724-B5DC-46D2-B5EE-21226557B549}" srcOrd="2" destOrd="0" presId="urn:microsoft.com/office/officeart/2018/2/layout/IconVerticalSolidList"/>
    <dgm:cxn modelId="{DB02BF1D-FB5D-4AB8-A529-C1A730D7E597}" type="presParOf" srcId="{BBB46298-3FAB-4F3E-901B-07181DE66BAD}" destId="{67E9DF3E-BEC1-45F0-AE3E-9CF7B509C306}" srcOrd="3" destOrd="0" presId="urn:microsoft.com/office/officeart/2018/2/layout/IconVerticalSolidList"/>
    <dgm:cxn modelId="{3E000F47-F8D4-4D03-8791-1FD96C8D0E10}" type="presParOf" srcId="{6C1D9780-C3F6-4DCA-8A14-457082A385CF}" destId="{4B479174-034E-4856-B15B-9429D241A3C9}" srcOrd="3" destOrd="0" presId="urn:microsoft.com/office/officeart/2018/2/layout/IconVerticalSolidList"/>
    <dgm:cxn modelId="{1D908C3E-739D-4DAB-A982-3F955E863304}" type="presParOf" srcId="{6C1D9780-C3F6-4DCA-8A14-457082A385CF}" destId="{A0429430-2682-4450-99FF-31649D5A3120}" srcOrd="4" destOrd="0" presId="urn:microsoft.com/office/officeart/2018/2/layout/IconVerticalSolidList"/>
    <dgm:cxn modelId="{F9E394DE-2EB2-4DEE-8CAE-92DDB327CB4B}" type="presParOf" srcId="{A0429430-2682-4450-99FF-31649D5A3120}" destId="{1B0602E8-DDBE-498D-B36B-486DD43E5219}" srcOrd="0" destOrd="0" presId="urn:microsoft.com/office/officeart/2018/2/layout/IconVerticalSolidList"/>
    <dgm:cxn modelId="{6576EC29-9501-41BE-B42D-48A618D5C697}" type="presParOf" srcId="{A0429430-2682-4450-99FF-31649D5A3120}" destId="{125CE356-2C82-4A48-8D1C-6CFD51F13233}" srcOrd="1" destOrd="0" presId="urn:microsoft.com/office/officeart/2018/2/layout/IconVerticalSolidList"/>
    <dgm:cxn modelId="{6FF769A9-72AC-4E7A-B519-2D9CE20787B3}" type="presParOf" srcId="{A0429430-2682-4450-99FF-31649D5A3120}" destId="{995E4BD6-9176-4374-A535-3375D2F17434}" srcOrd="2" destOrd="0" presId="urn:microsoft.com/office/officeart/2018/2/layout/IconVerticalSolidList"/>
    <dgm:cxn modelId="{C9DDE1C7-8206-4A79-88D0-638C06B2739E}" type="presParOf" srcId="{A0429430-2682-4450-99FF-31649D5A3120}" destId="{AC55E5EF-8F10-4CDF-949F-5C2B902AB924}" srcOrd="3" destOrd="0" presId="urn:microsoft.com/office/officeart/2018/2/layout/IconVerticalSolidList"/>
    <dgm:cxn modelId="{0CFBF13D-487A-4BF4-9FAD-8B1BD88F9F1D}" type="presParOf" srcId="{6C1D9780-C3F6-4DCA-8A14-457082A385CF}" destId="{BA64BF84-BCA3-44EA-9672-9130D647857B}" srcOrd="5" destOrd="0" presId="urn:microsoft.com/office/officeart/2018/2/layout/IconVerticalSolidList"/>
    <dgm:cxn modelId="{465955DF-074A-4D10-ACC0-0D9465BDB2E2}" type="presParOf" srcId="{6C1D9780-C3F6-4DCA-8A14-457082A385CF}" destId="{45A3E17E-69D7-47D8-B5C2-5780089148AE}" srcOrd="6" destOrd="0" presId="urn:microsoft.com/office/officeart/2018/2/layout/IconVerticalSolidList"/>
    <dgm:cxn modelId="{D3C5BD15-E2A7-454B-B2DA-E58E51AD980B}" type="presParOf" srcId="{45A3E17E-69D7-47D8-B5C2-5780089148AE}" destId="{D554ADD3-5639-4B83-A4C9-F834498754BC}" srcOrd="0" destOrd="0" presId="urn:microsoft.com/office/officeart/2018/2/layout/IconVerticalSolidList"/>
    <dgm:cxn modelId="{928B64C7-2E81-49BB-8C30-D5C240D00674}" type="presParOf" srcId="{45A3E17E-69D7-47D8-B5C2-5780089148AE}" destId="{4E297FD5-CD71-4873-B86B-72A1B6E0D848}" srcOrd="1" destOrd="0" presId="urn:microsoft.com/office/officeart/2018/2/layout/IconVerticalSolidList"/>
    <dgm:cxn modelId="{70841157-B6F6-4C63-9438-48ACC17F97DD}" type="presParOf" srcId="{45A3E17E-69D7-47D8-B5C2-5780089148AE}" destId="{E546F33A-1460-49CC-A2D1-23F74DC46921}" srcOrd="2" destOrd="0" presId="urn:microsoft.com/office/officeart/2018/2/layout/IconVerticalSolidList"/>
    <dgm:cxn modelId="{62ED36D3-20C2-4021-8BEF-222D1EC3B8C4}" type="presParOf" srcId="{45A3E17E-69D7-47D8-B5C2-5780089148AE}" destId="{A5DD39E3-9B6D-465C-9890-C603DDA88196}" srcOrd="3" destOrd="0" presId="urn:microsoft.com/office/officeart/2018/2/layout/IconVerticalSolidList"/>
    <dgm:cxn modelId="{BB6A58A7-4AD8-45FA-9592-6F07A5050404}" type="presParOf" srcId="{6C1D9780-C3F6-4DCA-8A14-457082A385CF}" destId="{83003213-E4C4-4059-BEE3-0549CC6DCF91}" srcOrd="7" destOrd="0" presId="urn:microsoft.com/office/officeart/2018/2/layout/IconVerticalSolidList"/>
    <dgm:cxn modelId="{A7C44160-E0DA-4223-9F42-06CB3E59696D}" type="presParOf" srcId="{6C1D9780-C3F6-4DCA-8A14-457082A385CF}" destId="{54A83E5A-344D-4092-AB21-5305870C091D}" srcOrd="8" destOrd="0" presId="urn:microsoft.com/office/officeart/2018/2/layout/IconVerticalSolidList"/>
    <dgm:cxn modelId="{144A93B2-1771-4AEC-AFD9-C1E478B03A5A}" type="presParOf" srcId="{54A83E5A-344D-4092-AB21-5305870C091D}" destId="{C708CC1A-C722-4249-B965-7249E832A192}" srcOrd="0" destOrd="0" presId="urn:microsoft.com/office/officeart/2018/2/layout/IconVerticalSolidList"/>
    <dgm:cxn modelId="{44C9DD64-8405-4326-83FB-895646975B02}" type="presParOf" srcId="{54A83E5A-344D-4092-AB21-5305870C091D}" destId="{D253E68F-BE54-4C55-AD8C-DFD808FE04C1}" srcOrd="1" destOrd="0" presId="urn:microsoft.com/office/officeart/2018/2/layout/IconVerticalSolidList"/>
    <dgm:cxn modelId="{555CCA51-234E-439F-8335-E5BDAED97BAC}" type="presParOf" srcId="{54A83E5A-344D-4092-AB21-5305870C091D}" destId="{C7665136-F9DE-4B94-98A2-4540BED0B419}" srcOrd="2" destOrd="0" presId="urn:microsoft.com/office/officeart/2018/2/layout/IconVerticalSolidList"/>
    <dgm:cxn modelId="{91502DDF-BFD1-4FDC-9701-61E101AABE75}" type="presParOf" srcId="{54A83E5A-344D-4092-AB21-5305870C091D}" destId="{5B5BC80D-0007-4261-ABC5-9866F0A886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FF96A5-E795-4479-B893-B9C15CF4C595}"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2A638DD6-F64F-4EAC-8B79-CAD8874F428A}">
      <dgm:prSet/>
      <dgm:spPr/>
      <dgm:t>
        <a:bodyPr/>
        <a:lstStyle/>
        <a:p>
          <a:r>
            <a:rPr lang="en-US" dirty="0"/>
            <a:t>11:00 AM – 11:05 AM</a:t>
          </a:r>
        </a:p>
      </dgm:t>
    </dgm:pt>
    <dgm:pt modelId="{E517D496-FC85-40C9-B254-90EC3AE6057C}" type="parTrans" cxnId="{DB536910-A52B-4D79-94B8-48F98B93906A}">
      <dgm:prSet/>
      <dgm:spPr/>
      <dgm:t>
        <a:bodyPr/>
        <a:lstStyle/>
        <a:p>
          <a:endParaRPr lang="en-US"/>
        </a:p>
      </dgm:t>
    </dgm:pt>
    <dgm:pt modelId="{200CA5FF-4DFB-4A60-9B28-D0757CA379BE}" type="sibTrans" cxnId="{DB536910-A52B-4D79-94B8-48F98B93906A}">
      <dgm:prSet/>
      <dgm:spPr/>
      <dgm:t>
        <a:bodyPr/>
        <a:lstStyle/>
        <a:p>
          <a:endParaRPr lang="en-US"/>
        </a:p>
      </dgm:t>
    </dgm:pt>
    <dgm:pt modelId="{81FD5B8B-7DE8-4B1D-958F-10849DB831BB}">
      <dgm:prSet/>
      <dgm:spPr/>
      <dgm:t>
        <a:bodyPr/>
        <a:lstStyle/>
        <a:p>
          <a:r>
            <a:rPr lang="en-US" dirty="0"/>
            <a:t>Welcome and Introductions</a:t>
          </a:r>
        </a:p>
      </dgm:t>
    </dgm:pt>
    <dgm:pt modelId="{A3B3880F-7F0F-436D-85D3-F1CC59D45AF8}" type="parTrans" cxnId="{1B58D382-2489-4751-9A55-1EFA03E95BFA}">
      <dgm:prSet/>
      <dgm:spPr/>
      <dgm:t>
        <a:bodyPr/>
        <a:lstStyle/>
        <a:p>
          <a:endParaRPr lang="en-US"/>
        </a:p>
      </dgm:t>
    </dgm:pt>
    <dgm:pt modelId="{22067A30-5E04-441F-8FE4-EECA5EF54C1B}" type="sibTrans" cxnId="{1B58D382-2489-4751-9A55-1EFA03E95BFA}">
      <dgm:prSet/>
      <dgm:spPr/>
      <dgm:t>
        <a:bodyPr/>
        <a:lstStyle/>
        <a:p>
          <a:endParaRPr lang="en-US"/>
        </a:p>
      </dgm:t>
    </dgm:pt>
    <dgm:pt modelId="{1DABB8B8-3967-4CC3-8F5A-174ACB948979}">
      <dgm:prSet/>
      <dgm:spPr/>
      <dgm:t>
        <a:bodyPr/>
        <a:lstStyle/>
        <a:p>
          <a:r>
            <a:rPr lang="en-US" dirty="0"/>
            <a:t>11:05 AM – 11:10 AM</a:t>
          </a:r>
        </a:p>
      </dgm:t>
    </dgm:pt>
    <dgm:pt modelId="{8EBBA2B4-6BFE-4B4A-B29B-74B14137DEEA}" type="parTrans" cxnId="{520C3199-2FD3-43DD-A63B-A404FB6DB440}">
      <dgm:prSet/>
      <dgm:spPr/>
      <dgm:t>
        <a:bodyPr/>
        <a:lstStyle/>
        <a:p>
          <a:endParaRPr lang="en-US"/>
        </a:p>
      </dgm:t>
    </dgm:pt>
    <dgm:pt modelId="{C3FFE05E-BECD-43BA-9190-03CC37C2A6EA}" type="sibTrans" cxnId="{520C3199-2FD3-43DD-A63B-A404FB6DB440}">
      <dgm:prSet/>
      <dgm:spPr/>
      <dgm:t>
        <a:bodyPr/>
        <a:lstStyle/>
        <a:p>
          <a:endParaRPr lang="en-US"/>
        </a:p>
      </dgm:t>
    </dgm:pt>
    <dgm:pt modelId="{AE301DFE-2C19-4BB7-957E-BB6A94632323}">
      <dgm:prSet/>
      <dgm:spPr/>
      <dgm:t>
        <a:bodyPr/>
        <a:lstStyle/>
        <a:p>
          <a:r>
            <a:rPr lang="en-US" dirty="0"/>
            <a:t>EPI Overview</a:t>
          </a:r>
        </a:p>
      </dgm:t>
    </dgm:pt>
    <dgm:pt modelId="{5B107560-C2FE-4387-B663-719F3DD36FC3}" type="parTrans" cxnId="{4AADD28B-D75F-4864-B7F9-3BE8713CE811}">
      <dgm:prSet/>
      <dgm:spPr/>
      <dgm:t>
        <a:bodyPr/>
        <a:lstStyle/>
        <a:p>
          <a:endParaRPr lang="en-US"/>
        </a:p>
      </dgm:t>
    </dgm:pt>
    <dgm:pt modelId="{684A677B-DA14-4B84-925E-3D02A3E6ED69}" type="sibTrans" cxnId="{4AADD28B-D75F-4864-B7F9-3BE8713CE811}">
      <dgm:prSet/>
      <dgm:spPr/>
      <dgm:t>
        <a:bodyPr/>
        <a:lstStyle/>
        <a:p>
          <a:endParaRPr lang="en-US"/>
        </a:p>
      </dgm:t>
    </dgm:pt>
    <dgm:pt modelId="{BDB30DEB-EEFA-44A1-8FE7-788F62855C37}">
      <dgm:prSet/>
      <dgm:spPr/>
      <dgm:t>
        <a:bodyPr/>
        <a:lstStyle/>
        <a:p>
          <a:r>
            <a:rPr lang="en-US" dirty="0"/>
            <a:t>11:10 AM – 11:15 AM</a:t>
          </a:r>
        </a:p>
      </dgm:t>
    </dgm:pt>
    <dgm:pt modelId="{C803A040-29BB-4C9D-9908-7E900BAF498B}" type="parTrans" cxnId="{2EE0DACA-5706-4FBA-BBB3-FF94BE37BB31}">
      <dgm:prSet/>
      <dgm:spPr/>
      <dgm:t>
        <a:bodyPr/>
        <a:lstStyle/>
        <a:p>
          <a:endParaRPr lang="en-US"/>
        </a:p>
      </dgm:t>
    </dgm:pt>
    <dgm:pt modelId="{5A05CD55-C709-493E-9572-9B69534E835A}" type="sibTrans" cxnId="{2EE0DACA-5706-4FBA-BBB3-FF94BE37BB31}">
      <dgm:prSet/>
      <dgm:spPr/>
      <dgm:t>
        <a:bodyPr/>
        <a:lstStyle/>
        <a:p>
          <a:endParaRPr lang="en-US"/>
        </a:p>
      </dgm:t>
    </dgm:pt>
    <dgm:pt modelId="{C2D3D1AC-2A23-4EEB-A24C-F01A46235EBE}">
      <dgm:prSet/>
      <dgm:spPr/>
      <dgm:t>
        <a:bodyPr/>
        <a:lstStyle/>
        <a:p>
          <a:r>
            <a:rPr lang="en-US" dirty="0"/>
            <a:t>Exercise Briefing</a:t>
          </a:r>
        </a:p>
      </dgm:t>
    </dgm:pt>
    <dgm:pt modelId="{5D22F16C-8802-4279-9563-4CEF8CC7A439}" type="parTrans" cxnId="{3AB22F8F-6758-4F33-90AB-455CDD310DDE}">
      <dgm:prSet/>
      <dgm:spPr/>
      <dgm:t>
        <a:bodyPr/>
        <a:lstStyle/>
        <a:p>
          <a:endParaRPr lang="en-US"/>
        </a:p>
      </dgm:t>
    </dgm:pt>
    <dgm:pt modelId="{381568C2-6396-46CE-8614-87EE0706BB24}" type="sibTrans" cxnId="{3AB22F8F-6758-4F33-90AB-455CDD310DDE}">
      <dgm:prSet/>
      <dgm:spPr/>
      <dgm:t>
        <a:bodyPr/>
        <a:lstStyle/>
        <a:p>
          <a:endParaRPr lang="en-US"/>
        </a:p>
      </dgm:t>
    </dgm:pt>
    <dgm:pt modelId="{C5FA8BDF-9EC0-4E4C-966C-EFB133D4BBCF}">
      <dgm:prSet/>
      <dgm:spPr/>
      <dgm:t>
        <a:bodyPr/>
        <a:lstStyle/>
        <a:p>
          <a:r>
            <a:rPr lang="en-US" dirty="0"/>
            <a:t>11:15 AM – 11:20 AM</a:t>
          </a:r>
        </a:p>
      </dgm:t>
    </dgm:pt>
    <dgm:pt modelId="{C3E02EE4-598D-497D-8ED1-AEC152A4F30B}" type="parTrans" cxnId="{C7D79A7F-E064-46B1-BBA9-B0D495F37B5F}">
      <dgm:prSet/>
      <dgm:spPr/>
      <dgm:t>
        <a:bodyPr/>
        <a:lstStyle/>
        <a:p>
          <a:endParaRPr lang="en-US"/>
        </a:p>
      </dgm:t>
    </dgm:pt>
    <dgm:pt modelId="{69CCCE98-01C2-431E-B49D-BE5E34EA19DF}" type="sibTrans" cxnId="{C7D79A7F-E064-46B1-BBA9-B0D495F37B5F}">
      <dgm:prSet/>
      <dgm:spPr/>
      <dgm:t>
        <a:bodyPr/>
        <a:lstStyle/>
        <a:p>
          <a:endParaRPr lang="en-US"/>
        </a:p>
      </dgm:t>
    </dgm:pt>
    <dgm:pt modelId="{001676C8-3D78-4FFE-8DBB-A1FF7D04BDF8}">
      <dgm:prSet/>
      <dgm:spPr/>
      <dgm:t>
        <a:bodyPr/>
        <a:lstStyle/>
        <a:p>
          <a:r>
            <a:rPr lang="en-US" dirty="0"/>
            <a:t>START EX - Module 1: Initial Case</a:t>
          </a:r>
        </a:p>
      </dgm:t>
    </dgm:pt>
    <dgm:pt modelId="{7E04E181-F995-4EAD-8CCC-66202A4C5410}" type="parTrans" cxnId="{C29F9FC6-81BD-4366-9474-459B93A52B5E}">
      <dgm:prSet/>
      <dgm:spPr/>
      <dgm:t>
        <a:bodyPr/>
        <a:lstStyle/>
        <a:p>
          <a:endParaRPr lang="en-US"/>
        </a:p>
      </dgm:t>
    </dgm:pt>
    <dgm:pt modelId="{6EA5D7D4-D8B9-47F0-8E4D-2BD8136CD9C7}" type="sibTrans" cxnId="{C29F9FC6-81BD-4366-9474-459B93A52B5E}">
      <dgm:prSet/>
      <dgm:spPr/>
      <dgm:t>
        <a:bodyPr/>
        <a:lstStyle/>
        <a:p>
          <a:endParaRPr lang="en-US"/>
        </a:p>
      </dgm:t>
    </dgm:pt>
    <dgm:pt modelId="{F645CAEE-4A9B-4A9A-9C13-0096ED244112}">
      <dgm:prSet/>
      <dgm:spPr/>
      <dgm:t>
        <a:bodyPr/>
        <a:lstStyle/>
        <a:p>
          <a:r>
            <a:rPr lang="en-US" dirty="0"/>
            <a:t>11:20 AM – 12:10 PM</a:t>
          </a:r>
        </a:p>
      </dgm:t>
    </dgm:pt>
    <dgm:pt modelId="{9CD8518F-BC58-407E-8809-624B2939DD10}" type="parTrans" cxnId="{89716A0C-06EA-4CE7-A67D-B793E6813BDC}">
      <dgm:prSet/>
      <dgm:spPr/>
      <dgm:t>
        <a:bodyPr/>
        <a:lstStyle/>
        <a:p>
          <a:endParaRPr lang="en-US"/>
        </a:p>
      </dgm:t>
    </dgm:pt>
    <dgm:pt modelId="{560048AD-2F9D-4B96-82D4-34C353AE65C4}" type="sibTrans" cxnId="{89716A0C-06EA-4CE7-A67D-B793E6813BDC}">
      <dgm:prSet/>
      <dgm:spPr/>
      <dgm:t>
        <a:bodyPr/>
        <a:lstStyle/>
        <a:p>
          <a:endParaRPr lang="en-US"/>
        </a:p>
      </dgm:t>
    </dgm:pt>
    <dgm:pt modelId="{3135E058-E029-4AE9-804F-6E48F2F3677E}">
      <dgm:prSet/>
      <dgm:spPr/>
      <dgm:t>
        <a:bodyPr/>
        <a:lstStyle/>
        <a:p>
          <a:r>
            <a:rPr lang="en-US" dirty="0"/>
            <a:t>Module 2:  Expanding Problem</a:t>
          </a:r>
        </a:p>
      </dgm:t>
    </dgm:pt>
    <dgm:pt modelId="{2D690275-A024-4D39-884F-C29B02B745EA}" type="parTrans" cxnId="{7E5E1EEA-51D6-4002-838A-BDAE8717B471}">
      <dgm:prSet/>
      <dgm:spPr/>
      <dgm:t>
        <a:bodyPr/>
        <a:lstStyle/>
        <a:p>
          <a:endParaRPr lang="en-US"/>
        </a:p>
      </dgm:t>
    </dgm:pt>
    <dgm:pt modelId="{8F2727AB-5664-471C-A05F-8A2FF0332186}" type="sibTrans" cxnId="{7E5E1EEA-51D6-4002-838A-BDAE8717B471}">
      <dgm:prSet/>
      <dgm:spPr/>
      <dgm:t>
        <a:bodyPr/>
        <a:lstStyle/>
        <a:p>
          <a:endParaRPr lang="en-US"/>
        </a:p>
      </dgm:t>
    </dgm:pt>
    <dgm:pt modelId="{1EC41CB4-F21D-4B17-B20C-D429E2899AD6}">
      <dgm:prSet/>
      <dgm:spPr/>
      <dgm:t>
        <a:bodyPr/>
        <a:lstStyle/>
        <a:p>
          <a:r>
            <a:rPr lang="en-US" dirty="0"/>
            <a:t>12:10 PM – 12:45 PM</a:t>
          </a:r>
        </a:p>
      </dgm:t>
    </dgm:pt>
    <dgm:pt modelId="{D1DDC993-9B8D-4237-9675-871D5D7604BB}" type="parTrans" cxnId="{5E79A933-0BD0-4AA6-9E54-42C7A86BFFF6}">
      <dgm:prSet/>
      <dgm:spPr/>
      <dgm:t>
        <a:bodyPr/>
        <a:lstStyle/>
        <a:p>
          <a:endParaRPr lang="en-US"/>
        </a:p>
      </dgm:t>
    </dgm:pt>
    <dgm:pt modelId="{14E6A704-17AD-4C5F-812D-96A39C4E4A42}" type="sibTrans" cxnId="{5E79A933-0BD0-4AA6-9E54-42C7A86BFFF6}">
      <dgm:prSet/>
      <dgm:spPr/>
      <dgm:t>
        <a:bodyPr/>
        <a:lstStyle/>
        <a:p>
          <a:endParaRPr lang="en-US"/>
        </a:p>
      </dgm:t>
    </dgm:pt>
    <dgm:pt modelId="{3C5C7C35-9FCA-46C3-8ACB-46D7E3D6B423}">
      <dgm:prSet/>
      <dgm:spPr/>
      <dgm:t>
        <a:bodyPr/>
        <a:lstStyle/>
        <a:p>
          <a:r>
            <a:rPr lang="en-US" dirty="0"/>
            <a:t>Module 3:  Stretched Resources</a:t>
          </a:r>
        </a:p>
      </dgm:t>
    </dgm:pt>
    <dgm:pt modelId="{B2238A9B-08BB-43C7-9874-705AC6906D38}" type="parTrans" cxnId="{7237A79E-93D8-472B-8E4B-A9876DAA6E6F}">
      <dgm:prSet/>
      <dgm:spPr/>
      <dgm:t>
        <a:bodyPr/>
        <a:lstStyle/>
        <a:p>
          <a:endParaRPr lang="en-US"/>
        </a:p>
      </dgm:t>
    </dgm:pt>
    <dgm:pt modelId="{B47856EE-DC07-4D40-B1F2-DF53A0C9C452}" type="sibTrans" cxnId="{7237A79E-93D8-472B-8E4B-A9876DAA6E6F}">
      <dgm:prSet/>
      <dgm:spPr/>
      <dgm:t>
        <a:bodyPr/>
        <a:lstStyle/>
        <a:p>
          <a:endParaRPr lang="en-US"/>
        </a:p>
      </dgm:t>
    </dgm:pt>
    <dgm:pt modelId="{A53C7947-2FFA-457B-9929-E32F9A628A21}">
      <dgm:prSet/>
      <dgm:spPr/>
      <dgm:t>
        <a:bodyPr/>
        <a:lstStyle/>
        <a:p>
          <a:r>
            <a:rPr lang="en-US" dirty="0"/>
            <a:t>12:45 PM – </a:t>
          </a:r>
        </a:p>
        <a:p>
          <a:r>
            <a:rPr lang="en-US" dirty="0"/>
            <a:t>1:00 PM</a:t>
          </a:r>
        </a:p>
      </dgm:t>
    </dgm:pt>
    <dgm:pt modelId="{1B3DC5E6-9BF3-4255-A99A-560BA4530AA4}" type="parTrans" cxnId="{C563D03C-BCF2-4ED0-B6A6-1155F1678B0C}">
      <dgm:prSet/>
      <dgm:spPr/>
      <dgm:t>
        <a:bodyPr/>
        <a:lstStyle/>
        <a:p>
          <a:endParaRPr lang="en-US"/>
        </a:p>
      </dgm:t>
    </dgm:pt>
    <dgm:pt modelId="{35143826-E75D-43E4-8A45-0B6049C072E9}" type="sibTrans" cxnId="{C563D03C-BCF2-4ED0-B6A6-1155F1678B0C}">
      <dgm:prSet/>
      <dgm:spPr/>
      <dgm:t>
        <a:bodyPr/>
        <a:lstStyle/>
        <a:p>
          <a:endParaRPr lang="en-US"/>
        </a:p>
      </dgm:t>
    </dgm:pt>
    <dgm:pt modelId="{D7C352B0-11BC-4D6E-9136-A1FD191CCB3F}">
      <dgm:prSet/>
      <dgm:spPr/>
      <dgm:t>
        <a:bodyPr/>
        <a:lstStyle/>
        <a:p>
          <a:r>
            <a:rPr lang="en-US" dirty="0"/>
            <a:t>Hot Wash &amp; Participant Evaluation</a:t>
          </a:r>
        </a:p>
      </dgm:t>
    </dgm:pt>
    <dgm:pt modelId="{2BCA4D1F-A60F-41C8-B992-A18750CF08E5}" type="parTrans" cxnId="{13E7566A-DEE2-4DE1-89DC-9BB5F556AE97}">
      <dgm:prSet/>
      <dgm:spPr/>
      <dgm:t>
        <a:bodyPr/>
        <a:lstStyle/>
        <a:p>
          <a:endParaRPr lang="en-US"/>
        </a:p>
      </dgm:t>
    </dgm:pt>
    <dgm:pt modelId="{0FC3641F-191B-4284-A84F-DCD449D6C1D1}" type="sibTrans" cxnId="{13E7566A-DEE2-4DE1-89DC-9BB5F556AE97}">
      <dgm:prSet/>
      <dgm:spPr/>
      <dgm:t>
        <a:bodyPr/>
        <a:lstStyle/>
        <a:p>
          <a:endParaRPr lang="en-US"/>
        </a:p>
      </dgm:t>
    </dgm:pt>
    <dgm:pt modelId="{2E2D1201-4DD0-4F35-8A08-DC10FC6DA492}" type="pres">
      <dgm:prSet presAssocID="{3BFF96A5-E795-4479-B893-B9C15CF4C595}" presName="Name0" presStyleCnt="0">
        <dgm:presLayoutVars>
          <dgm:animLvl val="lvl"/>
          <dgm:resizeHandles val="exact"/>
        </dgm:presLayoutVars>
      </dgm:prSet>
      <dgm:spPr/>
    </dgm:pt>
    <dgm:pt modelId="{5DA0790B-04B4-47D4-BB77-2110BA3AA815}" type="pres">
      <dgm:prSet presAssocID="{2A638DD6-F64F-4EAC-8B79-CAD8874F428A}" presName="composite" presStyleCnt="0"/>
      <dgm:spPr/>
    </dgm:pt>
    <dgm:pt modelId="{6C4C5496-839E-4D29-BED9-213E7554E192}" type="pres">
      <dgm:prSet presAssocID="{2A638DD6-F64F-4EAC-8B79-CAD8874F428A}" presName="L" presStyleLbl="solidFgAcc1" presStyleIdx="0" presStyleCnt="7">
        <dgm:presLayoutVars>
          <dgm:chMax val="0"/>
          <dgm:chPref val="0"/>
        </dgm:presLayoutVars>
      </dgm:prSet>
      <dgm:spPr/>
    </dgm:pt>
    <dgm:pt modelId="{349749C1-E04F-41C0-84C1-D85CEABE0C24}" type="pres">
      <dgm:prSet presAssocID="{2A638DD6-F64F-4EAC-8B79-CAD8874F428A}" presName="parTx" presStyleLbl="alignNode1" presStyleIdx="0" presStyleCnt="7">
        <dgm:presLayoutVars>
          <dgm:chMax val="0"/>
          <dgm:chPref val="0"/>
          <dgm:bulletEnabled val="1"/>
        </dgm:presLayoutVars>
      </dgm:prSet>
      <dgm:spPr/>
    </dgm:pt>
    <dgm:pt modelId="{1CC3AE2E-E0EC-459C-A0F1-0EFA8BE9FBAE}" type="pres">
      <dgm:prSet presAssocID="{2A638DD6-F64F-4EAC-8B79-CAD8874F428A}" presName="desTx" presStyleLbl="revTx" presStyleIdx="0" presStyleCnt="7">
        <dgm:presLayoutVars>
          <dgm:chMax val="0"/>
          <dgm:chPref val="0"/>
          <dgm:bulletEnabled val="1"/>
        </dgm:presLayoutVars>
      </dgm:prSet>
      <dgm:spPr/>
    </dgm:pt>
    <dgm:pt modelId="{660E11B7-2E41-4775-B690-442AE24C2A50}" type="pres">
      <dgm:prSet presAssocID="{2A638DD6-F64F-4EAC-8B79-CAD8874F428A}" presName="EmptyPlaceHolder" presStyleCnt="0"/>
      <dgm:spPr/>
    </dgm:pt>
    <dgm:pt modelId="{EAC3AF9E-548E-45F3-8300-37418F661881}" type="pres">
      <dgm:prSet presAssocID="{200CA5FF-4DFB-4A60-9B28-D0757CA379BE}" presName="space" presStyleCnt="0"/>
      <dgm:spPr/>
    </dgm:pt>
    <dgm:pt modelId="{FA2C89BD-0C7D-415A-840C-E7BDA12B5194}" type="pres">
      <dgm:prSet presAssocID="{1DABB8B8-3967-4CC3-8F5A-174ACB948979}" presName="composite" presStyleCnt="0"/>
      <dgm:spPr/>
    </dgm:pt>
    <dgm:pt modelId="{D37E45A7-0306-47A2-B7F8-B1A6823BA320}" type="pres">
      <dgm:prSet presAssocID="{1DABB8B8-3967-4CC3-8F5A-174ACB948979}" presName="L" presStyleLbl="solidFgAcc1" presStyleIdx="1" presStyleCnt="7">
        <dgm:presLayoutVars>
          <dgm:chMax val="0"/>
          <dgm:chPref val="0"/>
        </dgm:presLayoutVars>
      </dgm:prSet>
      <dgm:spPr/>
    </dgm:pt>
    <dgm:pt modelId="{331346A5-0E95-4F71-B288-F12271335F16}" type="pres">
      <dgm:prSet presAssocID="{1DABB8B8-3967-4CC3-8F5A-174ACB948979}" presName="parTx" presStyleLbl="alignNode1" presStyleIdx="1" presStyleCnt="7">
        <dgm:presLayoutVars>
          <dgm:chMax val="0"/>
          <dgm:chPref val="0"/>
          <dgm:bulletEnabled val="1"/>
        </dgm:presLayoutVars>
      </dgm:prSet>
      <dgm:spPr/>
    </dgm:pt>
    <dgm:pt modelId="{9326A71A-EF1B-4328-8EDF-FCE2335338FD}" type="pres">
      <dgm:prSet presAssocID="{1DABB8B8-3967-4CC3-8F5A-174ACB948979}" presName="desTx" presStyleLbl="revTx" presStyleIdx="1" presStyleCnt="7">
        <dgm:presLayoutVars>
          <dgm:chMax val="0"/>
          <dgm:chPref val="0"/>
          <dgm:bulletEnabled val="1"/>
        </dgm:presLayoutVars>
      </dgm:prSet>
      <dgm:spPr/>
    </dgm:pt>
    <dgm:pt modelId="{743C97F1-4645-409D-94AB-3E9EBB78E139}" type="pres">
      <dgm:prSet presAssocID="{1DABB8B8-3967-4CC3-8F5A-174ACB948979}" presName="EmptyPlaceHolder" presStyleCnt="0"/>
      <dgm:spPr/>
    </dgm:pt>
    <dgm:pt modelId="{3943EFB9-E23E-4F64-B232-C0E23F441B38}" type="pres">
      <dgm:prSet presAssocID="{C3FFE05E-BECD-43BA-9190-03CC37C2A6EA}" presName="space" presStyleCnt="0"/>
      <dgm:spPr/>
    </dgm:pt>
    <dgm:pt modelId="{C8A47703-0279-4527-913F-37863DA9E263}" type="pres">
      <dgm:prSet presAssocID="{BDB30DEB-EEFA-44A1-8FE7-788F62855C37}" presName="composite" presStyleCnt="0"/>
      <dgm:spPr/>
    </dgm:pt>
    <dgm:pt modelId="{ED5A2D4B-267E-45C2-9903-7CBB073A94F1}" type="pres">
      <dgm:prSet presAssocID="{BDB30DEB-EEFA-44A1-8FE7-788F62855C37}" presName="L" presStyleLbl="solidFgAcc1" presStyleIdx="2" presStyleCnt="7">
        <dgm:presLayoutVars>
          <dgm:chMax val="0"/>
          <dgm:chPref val="0"/>
        </dgm:presLayoutVars>
      </dgm:prSet>
      <dgm:spPr/>
    </dgm:pt>
    <dgm:pt modelId="{AA237022-EB3E-4536-8CFD-7F870594BC63}" type="pres">
      <dgm:prSet presAssocID="{BDB30DEB-EEFA-44A1-8FE7-788F62855C37}" presName="parTx" presStyleLbl="alignNode1" presStyleIdx="2" presStyleCnt="7">
        <dgm:presLayoutVars>
          <dgm:chMax val="0"/>
          <dgm:chPref val="0"/>
          <dgm:bulletEnabled val="1"/>
        </dgm:presLayoutVars>
      </dgm:prSet>
      <dgm:spPr/>
    </dgm:pt>
    <dgm:pt modelId="{4AAB4D4B-4658-4251-ACD1-A6F908B27206}" type="pres">
      <dgm:prSet presAssocID="{BDB30DEB-EEFA-44A1-8FE7-788F62855C37}" presName="desTx" presStyleLbl="revTx" presStyleIdx="2" presStyleCnt="7">
        <dgm:presLayoutVars>
          <dgm:chMax val="0"/>
          <dgm:chPref val="0"/>
          <dgm:bulletEnabled val="1"/>
        </dgm:presLayoutVars>
      </dgm:prSet>
      <dgm:spPr/>
    </dgm:pt>
    <dgm:pt modelId="{B5AED7DE-388B-466C-92CA-21F108DB72E2}" type="pres">
      <dgm:prSet presAssocID="{BDB30DEB-EEFA-44A1-8FE7-788F62855C37}" presName="EmptyPlaceHolder" presStyleCnt="0"/>
      <dgm:spPr/>
    </dgm:pt>
    <dgm:pt modelId="{E55BBE89-F592-4B34-9EF2-83DFE73FB35E}" type="pres">
      <dgm:prSet presAssocID="{5A05CD55-C709-493E-9572-9B69534E835A}" presName="space" presStyleCnt="0"/>
      <dgm:spPr/>
    </dgm:pt>
    <dgm:pt modelId="{07A3CCDE-001F-4A37-B5EA-1230C75D21B2}" type="pres">
      <dgm:prSet presAssocID="{C5FA8BDF-9EC0-4E4C-966C-EFB133D4BBCF}" presName="composite" presStyleCnt="0"/>
      <dgm:spPr/>
    </dgm:pt>
    <dgm:pt modelId="{5D2CF8D1-D9ED-4C26-B1DD-E14C5946B118}" type="pres">
      <dgm:prSet presAssocID="{C5FA8BDF-9EC0-4E4C-966C-EFB133D4BBCF}" presName="L" presStyleLbl="solidFgAcc1" presStyleIdx="3" presStyleCnt="7">
        <dgm:presLayoutVars>
          <dgm:chMax val="0"/>
          <dgm:chPref val="0"/>
        </dgm:presLayoutVars>
      </dgm:prSet>
      <dgm:spPr/>
    </dgm:pt>
    <dgm:pt modelId="{89463505-F1E7-424E-9B37-79EAE5817104}" type="pres">
      <dgm:prSet presAssocID="{C5FA8BDF-9EC0-4E4C-966C-EFB133D4BBCF}" presName="parTx" presStyleLbl="alignNode1" presStyleIdx="3" presStyleCnt="7">
        <dgm:presLayoutVars>
          <dgm:chMax val="0"/>
          <dgm:chPref val="0"/>
          <dgm:bulletEnabled val="1"/>
        </dgm:presLayoutVars>
      </dgm:prSet>
      <dgm:spPr/>
    </dgm:pt>
    <dgm:pt modelId="{A1B8A6E7-CF3D-438D-849B-80A8926B4170}" type="pres">
      <dgm:prSet presAssocID="{C5FA8BDF-9EC0-4E4C-966C-EFB133D4BBCF}" presName="desTx" presStyleLbl="revTx" presStyleIdx="3" presStyleCnt="7">
        <dgm:presLayoutVars>
          <dgm:chMax val="0"/>
          <dgm:chPref val="0"/>
          <dgm:bulletEnabled val="1"/>
        </dgm:presLayoutVars>
      </dgm:prSet>
      <dgm:spPr/>
    </dgm:pt>
    <dgm:pt modelId="{4A19F41E-FCC6-4423-AB5B-0CD137C0AB0D}" type="pres">
      <dgm:prSet presAssocID="{C5FA8BDF-9EC0-4E4C-966C-EFB133D4BBCF}" presName="EmptyPlaceHolder" presStyleCnt="0"/>
      <dgm:spPr/>
    </dgm:pt>
    <dgm:pt modelId="{58348A40-BF82-47A9-8A4D-BE1F6CCF4756}" type="pres">
      <dgm:prSet presAssocID="{69CCCE98-01C2-431E-B49D-BE5E34EA19DF}" presName="space" presStyleCnt="0"/>
      <dgm:spPr/>
    </dgm:pt>
    <dgm:pt modelId="{68D20632-1B9B-4244-8CB1-9A990730229D}" type="pres">
      <dgm:prSet presAssocID="{F645CAEE-4A9B-4A9A-9C13-0096ED244112}" presName="composite" presStyleCnt="0"/>
      <dgm:spPr/>
    </dgm:pt>
    <dgm:pt modelId="{47408FB7-B383-4616-B33D-F4ABF13ABF87}" type="pres">
      <dgm:prSet presAssocID="{F645CAEE-4A9B-4A9A-9C13-0096ED244112}" presName="L" presStyleLbl="solidFgAcc1" presStyleIdx="4" presStyleCnt="7">
        <dgm:presLayoutVars>
          <dgm:chMax val="0"/>
          <dgm:chPref val="0"/>
        </dgm:presLayoutVars>
      </dgm:prSet>
      <dgm:spPr/>
    </dgm:pt>
    <dgm:pt modelId="{A3A322C9-200F-4F67-96CA-1C542B5DE212}" type="pres">
      <dgm:prSet presAssocID="{F645CAEE-4A9B-4A9A-9C13-0096ED244112}" presName="parTx" presStyleLbl="alignNode1" presStyleIdx="4" presStyleCnt="7">
        <dgm:presLayoutVars>
          <dgm:chMax val="0"/>
          <dgm:chPref val="0"/>
          <dgm:bulletEnabled val="1"/>
        </dgm:presLayoutVars>
      </dgm:prSet>
      <dgm:spPr/>
    </dgm:pt>
    <dgm:pt modelId="{37C087A5-2F3B-493A-89F1-49AA6C7F092D}" type="pres">
      <dgm:prSet presAssocID="{F645CAEE-4A9B-4A9A-9C13-0096ED244112}" presName="desTx" presStyleLbl="revTx" presStyleIdx="4" presStyleCnt="7">
        <dgm:presLayoutVars>
          <dgm:chMax val="0"/>
          <dgm:chPref val="0"/>
          <dgm:bulletEnabled val="1"/>
        </dgm:presLayoutVars>
      </dgm:prSet>
      <dgm:spPr/>
    </dgm:pt>
    <dgm:pt modelId="{57F0981A-15E8-43E6-89A9-8B7634478438}" type="pres">
      <dgm:prSet presAssocID="{F645CAEE-4A9B-4A9A-9C13-0096ED244112}" presName="EmptyPlaceHolder" presStyleCnt="0"/>
      <dgm:spPr/>
    </dgm:pt>
    <dgm:pt modelId="{D2931206-F771-48DB-BC65-F31CF5FB2B04}" type="pres">
      <dgm:prSet presAssocID="{560048AD-2F9D-4B96-82D4-34C353AE65C4}" presName="space" presStyleCnt="0"/>
      <dgm:spPr/>
    </dgm:pt>
    <dgm:pt modelId="{02F2E1B7-F1D9-4266-AA8C-CD23FFCDBCDC}" type="pres">
      <dgm:prSet presAssocID="{1EC41CB4-F21D-4B17-B20C-D429E2899AD6}" presName="composite" presStyleCnt="0"/>
      <dgm:spPr/>
    </dgm:pt>
    <dgm:pt modelId="{3339E01A-5D4B-4FFA-8CBF-5CCC7B4154DA}" type="pres">
      <dgm:prSet presAssocID="{1EC41CB4-F21D-4B17-B20C-D429E2899AD6}" presName="L" presStyleLbl="solidFgAcc1" presStyleIdx="5" presStyleCnt="7">
        <dgm:presLayoutVars>
          <dgm:chMax val="0"/>
          <dgm:chPref val="0"/>
        </dgm:presLayoutVars>
      </dgm:prSet>
      <dgm:spPr/>
    </dgm:pt>
    <dgm:pt modelId="{1B853AF7-E2A1-47FE-9DB4-FD500810D803}" type="pres">
      <dgm:prSet presAssocID="{1EC41CB4-F21D-4B17-B20C-D429E2899AD6}" presName="parTx" presStyleLbl="alignNode1" presStyleIdx="5" presStyleCnt="7">
        <dgm:presLayoutVars>
          <dgm:chMax val="0"/>
          <dgm:chPref val="0"/>
          <dgm:bulletEnabled val="1"/>
        </dgm:presLayoutVars>
      </dgm:prSet>
      <dgm:spPr/>
    </dgm:pt>
    <dgm:pt modelId="{50E8E520-70BC-4571-ABE1-465113A2DB70}" type="pres">
      <dgm:prSet presAssocID="{1EC41CB4-F21D-4B17-B20C-D429E2899AD6}" presName="desTx" presStyleLbl="revTx" presStyleIdx="5" presStyleCnt="7">
        <dgm:presLayoutVars>
          <dgm:chMax val="0"/>
          <dgm:chPref val="0"/>
          <dgm:bulletEnabled val="1"/>
        </dgm:presLayoutVars>
      </dgm:prSet>
      <dgm:spPr/>
    </dgm:pt>
    <dgm:pt modelId="{C511FA4B-6646-4B22-8B57-EC93D0308AC5}" type="pres">
      <dgm:prSet presAssocID="{1EC41CB4-F21D-4B17-B20C-D429E2899AD6}" presName="EmptyPlaceHolder" presStyleCnt="0"/>
      <dgm:spPr/>
    </dgm:pt>
    <dgm:pt modelId="{17D3E625-1EB6-4796-AB20-367573F72ED3}" type="pres">
      <dgm:prSet presAssocID="{14E6A704-17AD-4C5F-812D-96A39C4E4A42}" presName="space" presStyleCnt="0"/>
      <dgm:spPr/>
    </dgm:pt>
    <dgm:pt modelId="{2B5E8718-43B0-4F87-BA27-E82DAFEB9A61}" type="pres">
      <dgm:prSet presAssocID="{A53C7947-2FFA-457B-9929-E32F9A628A21}" presName="composite" presStyleCnt="0"/>
      <dgm:spPr/>
    </dgm:pt>
    <dgm:pt modelId="{B5667558-BCDE-428D-B8E0-C82D331293C4}" type="pres">
      <dgm:prSet presAssocID="{A53C7947-2FFA-457B-9929-E32F9A628A21}" presName="L" presStyleLbl="solidFgAcc1" presStyleIdx="6" presStyleCnt="7">
        <dgm:presLayoutVars>
          <dgm:chMax val="0"/>
          <dgm:chPref val="0"/>
        </dgm:presLayoutVars>
      </dgm:prSet>
      <dgm:spPr/>
    </dgm:pt>
    <dgm:pt modelId="{F94D03C4-9D32-4EEA-9010-4E470103F489}" type="pres">
      <dgm:prSet presAssocID="{A53C7947-2FFA-457B-9929-E32F9A628A21}" presName="parTx" presStyleLbl="alignNode1" presStyleIdx="6" presStyleCnt="7">
        <dgm:presLayoutVars>
          <dgm:chMax val="0"/>
          <dgm:chPref val="0"/>
          <dgm:bulletEnabled val="1"/>
        </dgm:presLayoutVars>
      </dgm:prSet>
      <dgm:spPr/>
    </dgm:pt>
    <dgm:pt modelId="{8F28EE3A-37C5-4EBB-9E28-7A741482944E}" type="pres">
      <dgm:prSet presAssocID="{A53C7947-2FFA-457B-9929-E32F9A628A21}" presName="desTx" presStyleLbl="revTx" presStyleIdx="6" presStyleCnt="7">
        <dgm:presLayoutVars>
          <dgm:chMax val="0"/>
          <dgm:chPref val="0"/>
          <dgm:bulletEnabled val="1"/>
        </dgm:presLayoutVars>
      </dgm:prSet>
      <dgm:spPr/>
    </dgm:pt>
    <dgm:pt modelId="{9049F936-22EC-4D00-90FF-B24767292B0B}" type="pres">
      <dgm:prSet presAssocID="{A53C7947-2FFA-457B-9929-E32F9A628A21}" presName="EmptyPlaceHolder" presStyleCnt="0"/>
      <dgm:spPr/>
    </dgm:pt>
  </dgm:ptLst>
  <dgm:cxnLst>
    <dgm:cxn modelId="{89716A0C-06EA-4CE7-A67D-B793E6813BDC}" srcId="{3BFF96A5-E795-4479-B893-B9C15CF4C595}" destId="{F645CAEE-4A9B-4A9A-9C13-0096ED244112}" srcOrd="4" destOrd="0" parTransId="{9CD8518F-BC58-407E-8809-624B2939DD10}" sibTransId="{560048AD-2F9D-4B96-82D4-34C353AE65C4}"/>
    <dgm:cxn modelId="{DB536910-A52B-4D79-94B8-48F98B93906A}" srcId="{3BFF96A5-E795-4479-B893-B9C15CF4C595}" destId="{2A638DD6-F64F-4EAC-8B79-CAD8874F428A}" srcOrd="0" destOrd="0" parTransId="{E517D496-FC85-40C9-B254-90EC3AE6057C}" sibTransId="{200CA5FF-4DFB-4A60-9B28-D0757CA379BE}"/>
    <dgm:cxn modelId="{6EAED510-A6DC-4503-96E5-DFCCD650A19D}" type="presOf" srcId="{1DABB8B8-3967-4CC3-8F5A-174ACB948979}" destId="{331346A5-0E95-4F71-B288-F12271335F16}" srcOrd="0" destOrd="0" presId="urn:microsoft.com/office/officeart/2016/7/layout/AccentHomeChevronProcess"/>
    <dgm:cxn modelId="{AD54681C-87BD-44E4-8468-1917D68F77A3}" type="presOf" srcId="{F645CAEE-4A9B-4A9A-9C13-0096ED244112}" destId="{A3A322C9-200F-4F67-96CA-1C542B5DE212}" srcOrd="0" destOrd="0" presId="urn:microsoft.com/office/officeart/2016/7/layout/AccentHomeChevronProcess"/>
    <dgm:cxn modelId="{C04FA32C-E419-44A5-B963-480222953C72}" type="presOf" srcId="{001676C8-3D78-4FFE-8DBB-A1FF7D04BDF8}" destId="{A1B8A6E7-CF3D-438D-849B-80A8926B4170}" srcOrd="0" destOrd="0" presId="urn:microsoft.com/office/officeart/2016/7/layout/AccentHomeChevronProcess"/>
    <dgm:cxn modelId="{36013E2E-2026-4E10-AD81-3D73B615EF9D}" type="presOf" srcId="{81FD5B8B-7DE8-4B1D-958F-10849DB831BB}" destId="{1CC3AE2E-E0EC-459C-A0F1-0EFA8BE9FBAE}" srcOrd="0" destOrd="0" presId="urn:microsoft.com/office/officeart/2016/7/layout/AccentHomeChevronProcess"/>
    <dgm:cxn modelId="{5E79A933-0BD0-4AA6-9E54-42C7A86BFFF6}" srcId="{3BFF96A5-E795-4479-B893-B9C15CF4C595}" destId="{1EC41CB4-F21D-4B17-B20C-D429E2899AD6}" srcOrd="5" destOrd="0" parTransId="{D1DDC993-9B8D-4237-9675-871D5D7604BB}" sibTransId="{14E6A704-17AD-4C5F-812D-96A39C4E4A42}"/>
    <dgm:cxn modelId="{C563D03C-BCF2-4ED0-B6A6-1155F1678B0C}" srcId="{3BFF96A5-E795-4479-B893-B9C15CF4C595}" destId="{A53C7947-2FFA-457B-9929-E32F9A628A21}" srcOrd="6" destOrd="0" parTransId="{1B3DC5E6-9BF3-4255-A99A-560BA4530AA4}" sibTransId="{35143826-E75D-43E4-8A45-0B6049C072E9}"/>
    <dgm:cxn modelId="{13E7566A-DEE2-4DE1-89DC-9BB5F556AE97}" srcId="{A53C7947-2FFA-457B-9929-E32F9A628A21}" destId="{D7C352B0-11BC-4D6E-9136-A1FD191CCB3F}" srcOrd="0" destOrd="0" parTransId="{2BCA4D1F-A60F-41C8-B992-A18750CF08E5}" sibTransId="{0FC3641F-191B-4284-A84F-DCD449D6C1D1}"/>
    <dgm:cxn modelId="{72F13F74-CE97-424C-8F05-72590CDA82BE}" type="presOf" srcId="{AE301DFE-2C19-4BB7-957E-BB6A94632323}" destId="{9326A71A-EF1B-4328-8EDF-FCE2335338FD}" srcOrd="0" destOrd="0" presId="urn:microsoft.com/office/officeart/2016/7/layout/AccentHomeChevronProcess"/>
    <dgm:cxn modelId="{C7D79A7F-E064-46B1-BBA9-B0D495F37B5F}" srcId="{3BFF96A5-E795-4479-B893-B9C15CF4C595}" destId="{C5FA8BDF-9EC0-4E4C-966C-EFB133D4BBCF}" srcOrd="3" destOrd="0" parTransId="{C3E02EE4-598D-497D-8ED1-AEC152A4F30B}" sibTransId="{69CCCE98-01C2-431E-B49D-BE5E34EA19DF}"/>
    <dgm:cxn modelId="{1B58D382-2489-4751-9A55-1EFA03E95BFA}" srcId="{2A638DD6-F64F-4EAC-8B79-CAD8874F428A}" destId="{81FD5B8B-7DE8-4B1D-958F-10849DB831BB}" srcOrd="0" destOrd="0" parTransId="{A3B3880F-7F0F-436D-85D3-F1CC59D45AF8}" sibTransId="{22067A30-5E04-441F-8FE4-EECA5EF54C1B}"/>
    <dgm:cxn modelId="{4AADD28B-D75F-4864-B7F9-3BE8713CE811}" srcId="{1DABB8B8-3967-4CC3-8F5A-174ACB948979}" destId="{AE301DFE-2C19-4BB7-957E-BB6A94632323}" srcOrd="0" destOrd="0" parTransId="{5B107560-C2FE-4387-B663-719F3DD36FC3}" sibTransId="{684A677B-DA14-4B84-925E-3D02A3E6ED69}"/>
    <dgm:cxn modelId="{3AB22F8F-6758-4F33-90AB-455CDD310DDE}" srcId="{BDB30DEB-EEFA-44A1-8FE7-788F62855C37}" destId="{C2D3D1AC-2A23-4EEB-A24C-F01A46235EBE}" srcOrd="0" destOrd="0" parTransId="{5D22F16C-8802-4279-9563-4CEF8CC7A439}" sibTransId="{381568C2-6396-46CE-8614-87EE0706BB24}"/>
    <dgm:cxn modelId="{CBD47592-DA19-4BC2-A904-284A056B5491}" type="presOf" srcId="{A53C7947-2FFA-457B-9929-E32F9A628A21}" destId="{F94D03C4-9D32-4EEA-9010-4E470103F489}" srcOrd="0" destOrd="0" presId="urn:microsoft.com/office/officeart/2016/7/layout/AccentHomeChevronProcess"/>
    <dgm:cxn modelId="{520C3199-2FD3-43DD-A63B-A404FB6DB440}" srcId="{3BFF96A5-E795-4479-B893-B9C15CF4C595}" destId="{1DABB8B8-3967-4CC3-8F5A-174ACB948979}" srcOrd="1" destOrd="0" parTransId="{8EBBA2B4-6BFE-4B4A-B29B-74B14137DEEA}" sibTransId="{C3FFE05E-BECD-43BA-9190-03CC37C2A6EA}"/>
    <dgm:cxn modelId="{7237A79E-93D8-472B-8E4B-A9876DAA6E6F}" srcId="{1EC41CB4-F21D-4B17-B20C-D429E2899AD6}" destId="{3C5C7C35-9FCA-46C3-8ACB-46D7E3D6B423}" srcOrd="0" destOrd="0" parTransId="{B2238A9B-08BB-43C7-9874-705AC6906D38}" sibTransId="{B47856EE-DC07-4D40-B1F2-DF53A0C9C452}"/>
    <dgm:cxn modelId="{B213DEB5-BA7C-489D-96CC-797F568DF319}" type="presOf" srcId="{3C5C7C35-9FCA-46C3-8ACB-46D7E3D6B423}" destId="{50E8E520-70BC-4571-ABE1-465113A2DB70}" srcOrd="0" destOrd="0" presId="urn:microsoft.com/office/officeart/2016/7/layout/AccentHomeChevronProcess"/>
    <dgm:cxn modelId="{1DB336BB-3F73-4AA4-9BDB-F76BB0717C82}" type="presOf" srcId="{2A638DD6-F64F-4EAC-8B79-CAD8874F428A}" destId="{349749C1-E04F-41C0-84C1-D85CEABE0C24}" srcOrd="0" destOrd="0" presId="urn:microsoft.com/office/officeart/2016/7/layout/AccentHomeChevronProcess"/>
    <dgm:cxn modelId="{AAE35CBE-314D-4DFE-9B53-6289E25346C8}" type="presOf" srcId="{C2D3D1AC-2A23-4EEB-A24C-F01A46235EBE}" destId="{4AAB4D4B-4658-4251-ACD1-A6F908B27206}" srcOrd="0" destOrd="0" presId="urn:microsoft.com/office/officeart/2016/7/layout/AccentHomeChevronProcess"/>
    <dgm:cxn modelId="{17C408C3-D7FB-4448-A451-D3093943053D}" type="presOf" srcId="{1EC41CB4-F21D-4B17-B20C-D429E2899AD6}" destId="{1B853AF7-E2A1-47FE-9DB4-FD500810D803}" srcOrd="0" destOrd="0" presId="urn:microsoft.com/office/officeart/2016/7/layout/AccentHomeChevronProcess"/>
    <dgm:cxn modelId="{C29F9FC6-81BD-4366-9474-459B93A52B5E}" srcId="{C5FA8BDF-9EC0-4E4C-966C-EFB133D4BBCF}" destId="{001676C8-3D78-4FFE-8DBB-A1FF7D04BDF8}" srcOrd="0" destOrd="0" parTransId="{7E04E181-F995-4EAD-8CCC-66202A4C5410}" sibTransId="{6EA5D7D4-D8B9-47F0-8E4D-2BD8136CD9C7}"/>
    <dgm:cxn modelId="{53790BC8-7278-4312-8799-5096C7F97728}" type="presOf" srcId="{BDB30DEB-EEFA-44A1-8FE7-788F62855C37}" destId="{AA237022-EB3E-4536-8CFD-7F870594BC63}" srcOrd="0" destOrd="0" presId="urn:microsoft.com/office/officeart/2016/7/layout/AccentHomeChevronProcess"/>
    <dgm:cxn modelId="{2EE0DACA-5706-4FBA-BBB3-FF94BE37BB31}" srcId="{3BFF96A5-E795-4479-B893-B9C15CF4C595}" destId="{BDB30DEB-EEFA-44A1-8FE7-788F62855C37}" srcOrd="2" destOrd="0" parTransId="{C803A040-29BB-4C9D-9908-7E900BAF498B}" sibTransId="{5A05CD55-C709-493E-9572-9B69534E835A}"/>
    <dgm:cxn modelId="{341C7FCD-3628-41B1-A18E-5E2ED7F41546}" type="presOf" srcId="{3BFF96A5-E795-4479-B893-B9C15CF4C595}" destId="{2E2D1201-4DD0-4F35-8A08-DC10FC6DA492}" srcOrd="0" destOrd="0" presId="urn:microsoft.com/office/officeart/2016/7/layout/AccentHomeChevronProcess"/>
    <dgm:cxn modelId="{7E5E1EEA-51D6-4002-838A-BDAE8717B471}" srcId="{F645CAEE-4A9B-4A9A-9C13-0096ED244112}" destId="{3135E058-E029-4AE9-804F-6E48F2F3677E}" srcOrd="0" destOrd="0" parTransId="{2D690275-A024-4D39-884F-C29B02B745EA}" sibTransId="{8F2727AB-5664-471C-A05F-8A2FF0332186}"/>
    <dgm:cxn modelId="{22698AF2-35FF-4360-8FCA-BC5B654FC0B7}" type="presOf" srcId="{C5FA8BDF-9EC0-4E4C-966C-EFB133D4BBCF}" destId="{89463505-F1E7-424E-9B37-79EAE5817104}" srcOrd="0" destOrd="0" presId="urn:microsoft.com/office/officeart/2016/7/layout/AccentHomeChevronProcess"/>
    <dgm:cxn modelId="{219824F7-FFC5-4F4C-AC11-9B1CF6718F17}" type="presOf" srcId="{D7C352B0-11BC-4D6E-9136-A1FD191CCB3F}" destId="{8F28EE3A-37C5-4EBB-9E28-7A741482944E}" srcOrd="0" destOrd="0" presId="urn:microsoft.com/office/officeart/2016/7/layout/AccentHomeChevronProcess"/>
    <dgm:cxn modelId="{358A58FD-E623-4F16-BF85-FCEC1CDA0175}" type="presOf" srcId="{3135E058-E029-4AE9-804F-6E48F2F3677E}" destId="{37C087A5-2F3B-493A-89F1-49AA6C7F092D}" srcOrd="0" destOrd="0" presId="urn:microsoft.com/office/officeart/2016/7/layout/AccentHomeChevronProcess"/>
    <dgm:cxn modelId="{241FDF67-AE08-45B6-A869-743EE05011C0}" type="presParOf" srcId="{2E2D1201-4DD0-4F35-8A08-DC10FC6DA492}" destId="{5DA0790B-04B4-47D4-BB77-2110BA3AA815}" srcOrd="0" destOrd="0" presId="urn:microsoft.com/office/officeart/2016/7/layout/AccentHomeChevronProcess"/>
    <dgm:cxn modelId="{E7A138DD-6AF0-4A4E-9445-2C5279398A95}" type="presParOf" srcId="{5DA0790B-04B4-47D4-BB77-2110BA3AA815}" destId="{6C4C5496-839E-4D29-BED9-213E7554E192}" srcOrd="0" destOrd="0" presId="urn:microsoft.com/office/officeart/2016/7/layout/AccentHomeChevronProcess"/>
    <dgm:cxn modelId="{2DB05AA6-4B0E-42EF-ADE4-26C0F85555D8}" type="presParOf" srcId="{5DA0790B-04B4-47D4-BB77-2110BA3AA815}" destId="{349749C1-E04F-41C0-84C1-D85CEABE0C24}" srcOrd="1" destOrd="0" presId="urn:microsoft.com/office/officeart/2016/7/layout/AccentHomeChevronProcess"/>
    <dgm:cxn modelId="{510E6243-880A-48BC-8BF7-4D5B74D17E54}" type="presParOf" srcId="{5DA0790B-04B4-47D4-BB77-2110BA3AA815}" destId="{1CC3AE2E-E0EC-459C-A0F1-0EFA8BE9FBAE}" srcOrd="2" destOrd="0" presId="urn:microsoft.com/office/officeart/2016/7/layout/AccentHomeChevronProcess"/>
    <dgm:cxn modelId="{4A90E43B-1544-4E07-AAA5-2F568219C0AF}" type="presParOf" srcId="{5DA0790B-04B4-47D4-BB77-2110BA3AA815}" destId="{660E11B7-2E41-4775-B690-442AE24C2A50}" srcOrd="3" destOrd="0" presId="urn:microsoft.com/office/officeart/2016/7/layout/AccentHomeChevronProcess"/>
    <dgm:cxn modelId="{FECB88AA-ABB2-4680-B407-DFD27B0A7E73}" type="presParOf" srcId="{2E2D1201-4DD0-4F35-8A08-DC10FC6DA492}" destId="{EAC3AF9E-548E-45F3-8300-37418F661881}" srcOrd="1" destOrd="0" presId="urn:microsoft.com/office/officeart/2016/7/layout/AccentHomeChevronProcess"/>
    <dgm:cxn modelId="{35E9A0FE-CF7D-4D9F-8046-1F2457F3CC59}" type="presParOf" srcId="{2E2D1201-4DD0-4F35-8A08-DC10FC6DA492}" destId="{FA2C89BD-0C7D-415A-840C-E7BDA12B5194}" srcOrd="2" destOrd="0" presId="urn:microsoft.com/office/officeart/2016/7/layout/AccentHomeChevronProcess"/>
    <dgm:cxn modelId="{748A7990-9AD1-47F2-93B2-9378D73F880A}" type="presParOf" srcId="{FA2C89BD-0C7D-415A-840C-E7BDA12B5194}" destId="{D37E45A7-0306-47A2-B7F8-B1A6823BA320}" srcOrd="0" destOrd="0" presId="urn:microsoft.com/office/officeart/2016/7/layout/AccentHomeChevronProcess"/>
    <dgm:cxn modelId="{34625443-34E5-4A77-AE5F-5B638158FC05}" type="presParOf" srcId="{FA2C89BD-0C7D-415A-840C-E7BDA12B5194}" destId="{331346A5-0E95-4F71-B288-F12271335F16}" srcOrd="1" destOrd="0" presId="urn:microsoft.com/office/officeart/2016/7/layout/AccentHomeChevronProcess"/>
    <dgm:cxn modelId="{8E3E1B38-B64F-4233-AE8F-02230F7C42C5}" type="presParOf" srcId="{FA2C89BD-0C7D-415A-840C-E7BDA12B5194}" destId="{9326A71A-EF1B-4328-8EDF-FCE2335338FD}" srcOrd="2" destOrd="0" presId="urn:microsoft.com/office/officeart/2016/7/layout/AccentHomeChevronProcess"/>
    <dgm:cxn modelId="{301A1001-EB0D-4E14-B392-88E6FC58B188}" type="presParOf" srcId="{FA2C89BD-0C7D-415A-840C-E7BDA12B5194}" destId="{743C97F1-4645-409D-94AB-3E9EBB78E139}" srcOrd="3" destOrd="0" presId="urn:microsoft.com/office/officeart/2016/7/layout/AccentHomeChevronProcess"/>
    <dgm:cxn modelId="{5CD5B8BC-D9FD-4A33-B0FE-6F7228CD145A}" type="presParOf" srcId="{2E2D1201-4DD0-4F35-8A08-DC10FC6DA492}" destId="{3943EFB9-E23E-4F64-B232-C0E23F441B38}" srcOrd="3" destOrd="0" presId="urn:microsoft.com/office/officeart/2016/7/layout/AccentHomeChevronProcess"/>
    <dgm:cxn modelId="{D831ADB5-F248-4CDD-AE02-570B1DA93B5E}" type="presParOf" srcId="{2E2D1201-4DD0-4F35-8A08-DC10FC6DA492}" destId="{C8A47703-0279-4527-913F-37863DA9E263}" srcOrd="4" destOrd="0" presId="urn:microsoft.com/office/officeart/2016/7/layout/AccentHomeChevronProcess"/>
    <dgm:cxn modelId="{D899ED10-AA3B-4BA0-A070-69239D353A4F}" type="presParOf" srcId="{C8A47703-0279-4527-913F-37863DA9E263}" destId="{ED5A2D4B-267E-45C2-9903-7CBB073A94F1}" srcOrd="0" destOrd="0" presId="urn:microsoft.com/office/officeart/2016/7/layout/AccentHomeChevronProcess"/>
    <dgm:cxn modelId="{AD5B4DC9-B2C4-490B-9CB8-0432B3B30510}" type="presParOf" srcId="{C8A47703-0279-4527-913F-37863DA9E263}" destId="{AA237022-EB3E-4536-8CFD-7F870594BC63}" srcOrd="1" destOrd="0" presId="urn:microsoft.com/office/officeart/2016/7/layout/AccentHomeChevronProcess"/>
    <dgm:cxn modelId="{5D572168-C256-4E1A-9091-7CDB6239AF63}" type="presParOf" srcId="{C8A47703-0279-4527-913F-37863DA9E263}" destId="{4AAB4D4B-4658-4251-ACD1-A6F908B27206}" srcOrd="2" destOrd="0" presId="urn:microsoft.com/office/officeart/2016/7/layout/AccentHomeChevronProcess"/>
    <dgm:cxn modelId="{6FBCD759-7E96-40B0-8AC3-AF5C1C48B4D7}" type="presParOf" srcId="{C8A47703-0279-4527-913F-37863DA9E263}" destId="{B5AED7DE-388B-466C-92CA-21F108DB72E2}" srcOrd="3" destOrd="0" presId="urn:microsoft.com/office/officeart/2016/7/layout/AccentHomeChevronProcess"/>
    <dgm:cxn modelId="{B55BE82A-3CEA-4DF9-9144-56806C020DEA}" type="presParOf" srcId="{2E2D1201-4DD0-4F35-8A08-DC10FC6DA492}" destId="{E55BBE89-F592-4B34-9EF2-83DFE73FB35E}" srcOrd="5" destOrd="0" presId="urn:microsoft.com/office/officeart/2016/7/layout/AccentHomeChevronProcess"/>
    <dgm:cxn modelId="{39F5267B-0EFD-4B6C-B141-F03D10C93CAC}" type="presParOf" srcId="{2E2D1201-4DD0-4F35-8A08-DC10FC6DA492}" destId="{07A3CCDE-001F-4A37-B5EA-1230C75D21B2}" srcOrd="6" destOrd="0" presId="urn:microsoft.com/office/officeart/2016/7/layout/AccentHomeChevronProcess"/>
    <dgm:cxn modelId="{707C7EF5-A62D-46E5-851E-848FB0C7DD66}" type="presParOf" srcId="{07A3CCDE-001F-4A37-B5EA-1230C75D21B2}" destId="{5D2CF8D1-D9ED-4C26-B1DD-E14C5946B118}" srcOrd="0" destOrd="0" presId="urn:microsoft.com/office/officeart/2016/7/layout/AccentHomeChevronProcess"/>
    <dgm:cxn modelId="{102DC2AE-4FF0-4FDA-92B6-BABD69287D5F}" type="presParOf" srcId="{07A3CCDE-001F-4A37-B5EA-1230C75D21B2}" destId="{89463505-F1E7-424E-9B37-79EAE5817104}" srcOrd="1" destOrd="0" presId="urn:microsoft.com/office/officeart/2016/7/layout/AccentHomeChevronProcess"/>
    <dgm:cxn modelId="{985442F3-D85D-4B5D-B21C-54586CF43878}" type="presParOf" srcId="{07A3CCDE-001F-4A37-B5EA-1230C75D21B2}" destId="{A1B8A6E7-CF3D-438D-849B-80A8926B4170}" srcOrd="2" destOrd="0" presId="urn:microsoft.com/office/officeart/2016/7/layout/AccentHomeChevronProcess"/>
    <dgm:cxn modelId="{794E00AE-2F32-46B9-9166-633940DB328F}" type="presParOf" srcId="{07A3CCDE-001F-4A37-B5EA-1230C75D21B2}" destId="{4A19F41E-FCC6-4423-AB5B-0CD137C0AB0D}" srcOrd="3" destOrd="0" presId="urn:microsoft.com/office/officeart/2016/7/layout/AccentHomeChevronProcess"/>
    <dgm:cxn modelId="{478E32CF-6D21-4BC3-A985-600E253BE830}" type="presParOf" srcId="{2E2D1201-4DD0-4F35-8A08-DC10FC6DA492}" destId="{58348A40-BF82-47A9-8A4D-BE1F6CCF4756}" srcOrd="7" destOrd="0" presId="urn:microsoft.com/office/officeart/2016/7/layout/AccentHomeChevronProcess"/>
    <dgm:cxn modelId="{6837FD7D-95FF-493C-95A4-CCF6AB098701}" type="presParOf" srcId="{2E2D1201-4DD0-4F35-8A08-DC10FC6DA492}" destId="{68D20632-1B9B-4244-8CB1-9A990730229D}" srcOrd="8" destOrd="0" presId="urn:microsoft.com/office/officeart/2016/7/layout/AccentHomeChevronProcess"/>
    <dgm:cxn modelId="{5EAEB192-AA03-4E85-8C68-C6AF17BA2E24}" type="presParOf" srcId="{68D20632-1B9B-4244-8CB1-9A990730229D}" destId="{47408FB7-B383-4616-B33D-F4ABF13ABF87}" srcOrd="0" destOrd="0" presId="urn:microsoft.com/office/officeart/2016/7/layout/AccentHomeChevronProcess"/>
    <dgm:cxn modelId="{0A988E5C-12B8-4990-B386-2DA600DA4E15}" type="presParOf" srcId="{68D20632-1B9B-4244-8CB1-9A990730229D}" destId="{A3A322C9-200F-4F67-96CA-1C542B5DE212}" srcOrd="1" destOrd="0" presId="urn:microsoft.com/office/officeart/2016/7/layout/AccentHomeChevronProcess"/>
    <dgm:cxn modelId="{4BDD4D47-B071-4E76-8802-F2E14202AB47}" type="presParOf" srcId="{68D20632-1B9B-4244-8CB1-9A990730229D}" destId="{37C087A5-2F3B-493A-89F1-49AA6C7F092D}" srcOrd="2" destOrd="0" presId="urn:microsoft.com/office/officeart/2016/7/layout/AccentHomeChevronProcess"/>
    <dgm:cxn modelId="{19C22701-3E15-4CE3-8C61-28D8BA39DFC9}" type="presParOf" srcId="{68D20632-1B9B-4244-8CB1-9A990730229D}" destId="{57F0981A-15E8-43E6-89A9-8B7634478438}" srcOrd="3" destOrd="0" presId="urn:microsoft.com/office/officeart/2016/7/layout/AccentHomeChevronProcess"/>
    <dgm:cxn modelId="{D3FD286B-C4DA-4649-9045-D686D5369547}" type="presParOf" srcId="{2E2D1201-4DD0-4F35-8A08-DC10FC6DA492}" destId="{D2931206-F771-48DB-BC65-F31CF5FB2B04}" srcOrd="9" destOrd="0" presId="urn:microsoft.com/office/officeart/2016/7/layout/AccentHomeChevronProcess"/>
    <dgm:cxn modelId="{692956D1-1991-4B1E-B811-E1EC5566182F}" type="presParOf" srcId="{2E2D1201-4DD0-4F35-8A08-DC10FC6DA492}" destId="{02F2E1B7-F1D9-4266-AA8C-CD23FFCDBCDC}" srcOrd="10" destOrd="0" presId="urn:microsoft.com/office/officeart/2016/7/layout/AccentHomeChevronProcess"/>
    <dgm:cxn modelId="{14894AEF-95D8-4CE2-8634-4174D05D79B8}" type="presParOf" srcId="{02F2E1B7-F1D9-4266-AA8C-CD23FFCDBCDC}" destId="{3339E01A-5D4B-4FFA-8CBF-5CCC7B4154DA}" srcOrd="0" destOrd="0" presId="urn:microsoft.com/office/officeart/2016/7/layout/AccentHomeChevronProcess"/>
    <dgm:cxn modelId="{9E5C749D-71E7-48A0-9EDF-02FD86064147}" type="presParOf" srcId="{02F2E1B7-F1D9-4266-AA8C-CD23FFCDBCDC}" destId="{1B853AF7-E2A1-47FE-9DB4-FD500810D803}" srcOrd="1" destOrd="0" presId="urn:microsoft.com/office/officeart/2016/7/layout/AccentHomeChevronProcess"/>
    <dgm:cxn modelId="{2CB6B60A-D675-42D3-9900-F551C68DB2AD}" type="presParOf" srcId="{02F2E1B7-F1D9-4266-AA8C-CD23FFCDBCDC}" destId="{50E8E520-70BC-4571-ABE1-465113A2DB70}" srcOrd="2" destOrd="0" presId="urn:microsoft.com/office/officeart/2016/7/layout/AccentHomeChevronProcess"/>
    <dgm:cxn modelId="{DF600B0D-FD08-4196-8C08-A716DA56C9F3}" type="presParOf" srcId="{02F2E1B7-F1D9-4266-AA8C-CD23FFCDBCDC}" destId="{C511FA4B-6646-4B22-8B57-EC93D0308AC5}" srcOrd="3" destOrd="0" presId="urn:microsoft.com/office/officeart/2016/7/layout/AccentHomeChevronProcess"/>
    <dgm:cxn modelId="{D59CF62F-8601-43D3-9235-239FE7681B2C}" type="presParOf" srcId="{2E2D1201-4DD0-4F35-8A08-DC10FC6DA492}" destId="{17D3E625-1EB6-4796-AB20-367573F72ED3}" srcOrd="11" destOrd="0" presId="urn:microsoft.com/office/officeart/2016/7/layout/AccentHomeChevronProcess"/>
    <dgm:cxn modelId="{E4E1914D-26C5-4219-B0C3-DED9684C80EB}" type="presParOf" srcId="{2E2D1201-4DD0-4F35-8A08-DC10FC6DA492}" destId="{2B5E8718-43B0-4F87-BA27-E82DAFEB9A61}" srcOrd="12" destOrd="0" presId="urn:microsoft.com/office/officeart/2016/7/layout/AccentHomeChevronProcess"/>
    <dgm:cxn modelId="{544CB980-0888-4E01-98B5-E00D38E4FCC5}" type="presParOf" srcId="{2B5E8718-43B0-4F87-BA27-E82DAFEB9A61}" destId="{B5667558-BCDE-428D-B8E0-C82D331293C4}" srcOrd="0" destOrd="0" presId="urn:microsoft.com/office/officeart/2016/7/layout/AccentHomeChevronProcess"/>
    <dgm:cxn modelId="{AEC0CA87-440E-4056-8B81-720166836FB0}" type="presParOf" srcId="{2B5E8718-43B0-4F87-BA27-E82DAFEB9A61}" destId="{F94D03C4-9D32-4EEA-9010-4E470103F489}" srcOrd="1" destOrd="0" presId="urn:microsoft.com/office/officeart/2016/7/layout/AccentHomeChevronProcess"/>
    <dgm:cxn modelId="{BFB58C1B-9B30-42AE-94BB-C6B5BCCC433B}" type="presParOf" srcId="{2B5E8718-43B0-4F87-BA27-E82DAFEB9A61}" destId="{8F28EE3A-37C5-4EBB-9E28-7A741482944E}" srcOrd="2" destOrd="0" presId="urn:microsoft.com/office/officeart/2016/7/layout/AccentHomeChevronProcess"/>
    <dgm:cxn modelId="{F5CEBBB7-9B41-4A64-B7B9-3D6C4C515DA6}" type="presParOf" srcId="{2B5E8718-43B0-4F87-BA27-E82DAFEB9A61}" destId="{9049F936-22EC-4D00-90FF-B24767292B0B}"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B064AD-FE03-4319-97B3-06289DBBBDD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10642FA-EA25-4A7F-9A71-E56EB2BD98BE}">
      <dgm:prSet custT="1"/>
      <dgm:spPr/>
      <dgm:t>
        <a:bodyPr/>
        <a:lstStyle/>
        <a:p>
          <a:r>
            <a:rPr lang="en-US" sz="2000" dirty="0"/>
            <a:t>To practice coordination and</a:t>
          </a:r>
        </a:p>
        <a:p>
          <a:r>
            <a:rPr lang="en-US" sz="2000" dirty="0"/>
            <a:t>communication activities in a</a:t>
          </a:r>
        </a:p>
        <a:p>
          <a:r>
            <a:rPr lang="en-US" sz="2000" dirty="0"/>
            <a:t> scenario among </a:t>
          </a:r>
        </a:p>
      </dgm:t>
    </dgm:pt>
    <dgm:pt modelId="{8EBC3D07-8E20-4F8A-B9F9-29AF4DDB93C8}" type="parTrans" cxnId="{909AF901-4D3B-429E-B3B7-F91DABF73105}">
      <dgm:prSet/>
      <dgm:spPr/>
      <dgm:t>
        <a:bodyPr/>
        <a:lstStyle/>
        <a:p>
          <a:endParaRPr lang="en-US"/>
        </a:p>
      </dgm:t>
    </dgm:pt>
    <dgm:pt modelId="{D35F44D1-4D81-4118-9391-340F5A821E0E}" type="sibTrans" cxnId="{909AF901-4D3B-429E-B3B7-F91DABF73105}">
      <dgm:prSet/>
      <dgm:spPr/>
      <dgm:t>
        <a:bodyPr/>
        <a:lstStyle/>
        <a:p>
          <a:endParaRPr lang="en-US"/>
        </a:p>
      </dgm:t>
    </dgm:pt>
    <dgm:pt modelId="{414ED1EB-1AB7-4CA0-B7EA-A61ADAEF00D8}">
      <dgm:prSet custT="1"/>
      <dgm:spPr/>
      <dgm:t>
        <a:bodyPr/>
        <a:lstStyle/>
        <a:p>
          <a:r>
            <a:rPr lang="en-US" sz="1600" dirty="0"/>
            <a:t>• Hospitals and Healthcare Organizations</a:t>
          </a:r>
        </a:p>
        <a:p>
          <a:r>
            <a:rPr lang="en-US" sz="1600" dirty="0"/>
            <a:t>• Local/State Public Health Agencies </a:t>
          </a:r>
        </a:p>
        <a:p>
          <a:r>
            <a:rPr lang="en-US" sz="1600" dirty="0"/>
            <a:t>• Emergency Management </a:t>
          </a:r>
        </a:p>
        <a:p>
          <a:r>
            <a:rPr lang="en-US" sz="1600" dirty="0"/>
            <a:t>• Public Information </a:t>
          </a:r>
        </a:p>
        <a:p>
          <a:r>
            <a:rPr lang="en-US" sz="1600" dirty="0"/>
            <a:t>• Public School Systems </a:t>
          </a:r>
        </a:p>
        <a:p>
          <a:r>
            <a:rPr lang="en-US" sz="1600" dirty="0"/>
            <a:t>• Fire/Emergency Medical Services </a:t>
          </a:r>
        </a:p>
      </dgm:t>
    </dgm:pt>
    <dgm:pt modelId="{CA69D2B6-9052-4D77-9E06-631BD164730C}" type="parTrans" cxnId="{F4486FA4-15CE-4C42-A5BE-7DE3E264917C}">
      <dgm:prSet/>
      <dgm:spPr/>
      <dgm:t>
        <a:bodyPr/>
        <a:lstStyle/>
        <a:p>
          <a:endParaRPr lang="en-US"/>
        </a:p>
      </dgm:t>
    </dgm:pt>
    <dgm:pt modelId="{CD353479-55AD-4579-9C06-582BF6014B7D}" type="sibTrans" cxnId="{F4486FA4-15CE-4C42-A5BE-7DE3E264917C}">
      <dgm:prSet/>
      <dgm:spPr/>
      <dgm:t>
        <a:bodyPr/>
        <a:lstStyle/>
        <a:p>
          <a:endParaRPr lang="en-US"/>
        </a:p>
      </dgm:t>
    </dgm:pt>
    <dgm:pt modelId="{BEDB10DB-3081-4DAC-A0FD-E7AF7DC041A2}" type="pres">
      <dgm:prSet presAssocID="{00B064AD-FE03-4319-97B3-06289DBBBDDD}" presName="root" presStyleCnt="0">
        <dgm:presLayoutVars>
          <dgm:dir/>
          <dgm:resizeHandles val="exact"/>
        </dgm:presLayoutVars>
      </dgm:prSet>
      <dgm:spPr/>
    </dgm:pt>
    <dgm:pt modelId="{4E1DC8C6-3E00-4BDC-A60A-13E17C78D8E3}" type="pres">
      <dgm:prSet presAssocID="{210642FA-EA25-4A7F-9A71-E56EB2BD98BE}" presName="compNode" presStyleCnt="0"/>
      <dgm:spPr/>
    </dgm:pt>
    <dgm:pt modelId="{013F9C6A-D7FD-48CD-9653-1364C50DAFCB}" type="pres">
      <dgm:prSet presAssocID="{210642FA-EA25-4A7F-9A71-E56EB2BD98BE}" presName="bgRect" presStyleLbl="bgShp" presStyleIdx="0" presStyleCnt="2" custLinFactNeighborX="-5612" custLinFactNeighborY="-2402"/>
      <dgm:spPr/>
    </dgm:pt>
    <dgm:pt modelId="{802B6ABA-8828-4292-9E1E-F21AB73E4973}" type="pres">
      <dgm:prSet presAssocID="{210642FA-EA25-4A7F-9A71-E56EB2BD98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0A98A7CC-1A1F-44F4-8986-429D70CF4840}" type="pres">
      <dgm:prSet presAssocID="{210642FA-EA25-4A7F-9A71-E56EB2BD98BE}" presName="spaceRect" presStyleCnt="0"/>
      <dgm:spPr/>
    </dgm:pt>
    <dgm:pt modelId="{CA13227E-5791-4CE3-8054-CA825EF30D95}" type="pres">
      <dgm:prSet presAssocID="{210642FA-EA25-4A7F-9A71-E56EB2BD98BE}" presName="parTx" presStyleLbl="revTx" presStyleIdx="0" presStyleCnt="2" custScaleX="128070">
        <dgm:presLayoutVars>
          <dgm:chMax val="0"/>
          <dgm:chPref val="0"/>
        </dgm:presLayoutVars>
      </dgm:prSet>
      <dgm:spPr/>
    </dgm:pt>
    <dgm:pt modelId="{C4875EE1-5359-440A-8829-2E9AEFC2EFE6}" type="pres">
      <dgm:prSet presAssocID="{D35F44D1-4D81-4118-9391-340F5A821E0E}" presName="sibTrans" presStyleCnt="0"/>
      <dgm:spPr/>
    </dgm:pt>
    <dgm:pt modelId="{723FEBD7-6194-4495-844F-C2D8E7850B26}" type="pres">
      <dgm:prSet presAssocID="{414ED1EB-1AB7-4CA0-B7EA-A61ADAEF00D8}" presName="compNode" presStyleCnt="0"/>
      <dgm:spPr/>
    </dgm:pt>
    <dgm:pt modelId="{84FFB7D9-2058-4EDF-B11B-B32222B686BC}" type="pres">
      <dgm:prSet presAssocID="{414ED1EB-1AB7-4CA0-B7EA-A61ADAEF00D8}" presName="bgRect" presStyleLbl="bgShp" presStyleIdx="1" presStyleCnt="2"/>
      <dgm:spPr/>
    </dgm:pt>
    <dgm:pt modelId="{4CD386B6-6397-482C-9016-841369ECB4FB}" type="pres">
      <dgm:prSet presAssocID="{414ED1EB-1AB7-4CA0-B7EA-A61ADAEF00D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75A1927C-DA37-4FA5-938B-043FA6768A9A}" type="pres">
      <dgm:prSet presAssocID="{414ED1EB-1AB7-4CA0-B7EA-A61ADAEF00D8}" presName="spaceRect" presStyleCnt="0"/>
      <dgm:spPr/>
    </dgm:pt>
    <dgm:pt modelId="{E767CCC3-1B27-42A2-9BB0-A2164A29920D}" type="pres">
      <dgm:prSet presAssocID="{414ED1EB-1AB7-4CA0-B7EA-A61ADAEF00D8}" presName="parTx" presStyleLbl="revTx" presStyleIdx="1" presStyleCnt="2" custScaleX="130896">
        <dgm:presLayoutVars>
          <dgm:chMax val="0"/>
          <dgm:chPref val="0"/>
        </dgm:presLayoutVars>
      </dgm:prSet>
      <dgm:spPr/>
    </dgm:pt>
  </dgm:ptLst>
  <dgm:cxnLst>
    <dgm:cxn modelId="{909AF901-4D3B-429E-B3B7-F91DABF73105}" srcId="{00B064AD-FE03-4319-97B3-06289DBBBDDD}" destId="{210642FA-EA25-4A7F-9A71-E56EB2BD98BE}" srcOrd="0" destOrd="0" parTransId="{8EBC3D07-8E20-4F8A-B9F9-29AF4DDB93C8}" sibTransId="{D35F44D1-4D81-4118-9391-340F5A821E0E}"/>
    <dgm:cxn modelId="{7E89B07E-58D2-4850-8D3A-D506928C9488}" type="presOf" srcId="{210642FA-EA25-4A7F-9A71-E56EB2BD98BE}" destId="{CA13227E-5791-4CE3-8054-CA825EF30D95}" srcOrd="0" destOrd="0" presId="urn:microsoft.com/office/officeart/2018/2/layout/IconVerticalSolidList"/>
    <dgm:cxn modelId="{F4486FA4-15CE-4C42-A5BE-7DE3E264917C}" srcId="{00B064AD-FE03-4319-97B3-06289DBBBDDD}" destId="{414ED1EB-1AB7-4CA0-B7EA-A61ADAEF00D8}" srcOrd="1" destOrd="0" parTransId="{CA69D2B6-9052-4D77-9E06-631BD164730C}" sibTransId="{CD353479-55AD-4579-9C06-582BF6014B7D}"/>
    <dgm:cxn modelId="{70A25CD0-EC5C-40AF-8E32-95440AA1C250}" type="presOf" srcId="{414ED1EB-1AB7-4CA0-B7EA-A61ADAEF00D8}" destId="{E767CCC3-1B27-42A2-9BB0-A2164A29920D}" srcOrd="0" destOrd="0" presId="urn:microsoft.com/office/officeart/2018/2/layout/IconVerticalSolidList"/>
    <dgm:cxn modelId="{B14F6BFA-EEE2-42F7-A0EC-794BB12D1EB1}" type="presOf" srcId="{00B064AD-FE03-4319-97B3-06289DBBBDDD}" destId="{BEDB10DB-3081-4DAC-A0FD-E7AF7DC041A2}" srcOrd="0" destOrd="0" presId="urn:microsoft.com/office/officeart/2018/2/layout/IconVerticalSolidList"/>
    <dgm:cxn modelId="{9155F7B1-6023-4516-AA9D-D194BB9CCAEA}" type="presParOf" srcId="{BEDB10DB-3081-4DAC-A0FD-E7AF7DC041A2}" destId="{4E1DC8C6-3E00-4BDC-A60A-13E17C78D8E3}" srcOrd="0" destOrd="0" presId="urn:microsoft.com/office/officeart/2018/2/layout/IconVerticalSolidList"/>
    <dgm:cxn modelId="{FBADFBF2-DFBC-4309-B768-3943EA10E31D}" type="presParOf" srcId="{4E1DC8C6-3E00-4BDC-A60A-13E17C78D8E3}" destId="{013F9C6A-D7FD-48CD-9653-1364C50DAFCB}" srcOrd="0" destOrd="0" presId="urn:microsoft.com/office/officeart/2018/2/layout/IconVerticalSolidList"/>
    <dgm:cxn modelId="{DA6257DF-8539-4652-8CC8-D460C0178160}" type="presParOf" srcId="{4E1DC8C6-3E00-4BDC-A60A-13E17C78D8E3}" destId="{802B6ABA-8828-4292-9E1E-F21AB73E4973}" srcOrd="1" destOrd="0" presId="urn:microsoft.com/office/officeart/2018/2/layout/IconVerticalSolidList"/>
    <dgm:cxn modelId="{1488EDA1-58EF-44AF-909A-40FE3FF5E59F}" type="presParOf" srcId="{4E1DC8C6-3E00-4BDC-A60A-13E17C78D8E3}" destId="{0A98A7CC-1A1F-44F4-8986-429D70CF4840}" srcOrd="2" destOrd="0" presId="urn:microsoft.com/office/officeart/2018/2/layout/IconVerticalSolidList"/>
    <dgm:cxn modelId="{13E07EE2-027F-4DCC-BFF9-EBA98F19D1AE}" type="presParOf" srcId="{4E1DC8C6-3E00-4BDC-A60A-13E17C78D8E3}" destId="{CA13227E-5791-4CE3-8054-CA825EF30D95}" srcOrd="3" destOrd="0" presId="urn:microsoft.com/office/officeart/2018/2/layout/IconVerticalSolidList"/>
    <dgm:cxn modelId="{C7CBEF12-A40D-498C-98D8-0F8856CB4017}" type="presParOf" srcId="{BEDB10DB-3081-4DAC-A0FD-E7AF7DC041A2}" destId="{C4875EE1-5359-440A-8829-2E9AEFC2EFE6}" srcOrd="1" destOrd="0" presId="urn:microsoft.com/office/officeart/2018/2/layout/IconVerticalSolidList"/>
    <dgm:cxn modelId="{0D9BE916-C48A-4A68-BA47-5B4AA25B6563}" type="presParOf" srcId="{BEDB10DB-3081-4DAC-A0FD-E7AF7DC041A2}" destId="{723FEBD7-6194-4495-844F-C2D8E7850B26}" srcOrd="2" destOrd="0" presId="urn:microsoft.com/office/officeart/2018/2/layout/IconVerticalSolidList"/>
    <dgm:cxn modelId="{D5EE2A89-39E1-49B6-A4DF-54AFE29104C6}" type="presParOf" srcId="{723FEBD7-6194-4495-844F-C2D8E7850B26}" destId="{84FFB7D9-2058-4EDF-B11B-B32222B686BC}" srcOrd="0" destOrd="0" presId="urn:microsoft.com/office/officeart/2018/2/layout/IconVerticalSolidList"/>
    <dgm:cxn modelId="{0164BD84-0080-43E9-B9EB-A08F36B863CE}" type="presParOf" srcId="{723FEBD7-6194-4495-844F-C2D8E7850B26}" destId="{4CD386B6-6397-482C-9016-841369ECB4FB}" srcOrd="1" destOrd="0" presId="urn:microsoft.com/office/officeart/2018/2/layout/IconVerticalSolidList"/>
    <dgm:cxn modelId="{F63A43A1-DEDF-4D7F-8B9F-03E7A2CDB59E}" type="presParOf" srcId="{723FEBD7-6194-4495-844F-C2D8E7850B26}" destId="{75A1927C-DA37-4FA5-938B-043FA6768A9A}" srcOrd="2" destOrd="0" presId="urn:microsoft.com/office/officeart/2018/2/layout/IconVerticalSolidList"/>
    <dgm:cxn modelId="{574EA501-3227-4F85-B698-5F10E8DBC007}" type="presParOf" srcId="{723FEBD7-6194-4495-844F-C2D8E7850B26}" destId="{E767CCC3-1B27-42A2-9BB0-A2164A2992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6D9B51-1971-45CD-8BDB-E306166466C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C10EEE7-24B8-499C-BA21-42602B9F85CA}">
      <dgm:prSet/>
      <dgm:spPr/>
      <dgm:t>
        <a:bodyPr/>
        <a:lstStyle/>
        <a:p>
          <a:r>
            <a:rPr lang="en-US" dirty="0"/>
            <a:t>Capability Program Core Crosswalk </a:t>
          </a:r>
        </a:p>
      </dgm:t>
    </dgm:pt>
    <dgm:pt modelId="{D36749DA-0777-491C-A5B8-BAC5E1BE2441}" type="parTrans" cxnId="{E1444038-26EB-4103-B208-E10ED8EA871C}">
      <dgm:prSet/>
      <dgm:spPr/>
      <dgm:t>
        <a:bodyPr/>
        <a:lstStyle/>
        <a:p>
          <a:endParaRPr lang="en-US"/>
        </a:p>
      </dgm:t>
    </dgm:pt>
    <dgm:pt modelId="{7ED7A75B-EE91-43F5-833E-33B880D53FCE}" type="sibTrans" cxnId="{E1444038-26EB-4103-B208-E10ED8EA871C}">
      <dgm:prSet/>
      <dgm:spPr/>
      <dgm:t>
        <a:bodyPr/>
        <a:lstStyle/>
        <a:p>
          <a:endParaRPr lang="en-US"/>
        </a:p>
      </dgm:t>
    </dgm:pt>
    <dgm:pt modelId="{0581A70B-7D78-4069-82D8-9CB4948F8E13}">
      <dgm:prSet/>
      <dgm:spPr/>
      <dgm:t>
        <a:bodyPr/>
        <a:lstStyle/>
        <a:p>
          <a:r>
            <a:rPr lang="en-US" dirty="0"/>
            <a:t>Information Sharing HPP and PHEP Operational Communications </a:t>
          </a:r>
        </a:p>
      </dgm:t>
    </dgm:pt>
    <dgm:pt modelId="{05168084-3FBA-4249-912C-0F8D66432343}" type="parTrans" cxnId="{F8C41246-D329-4528-BF85-C93B44D527EF}">
      <dgm:prSet/>
      <dgm:spPr/>
      <dgm:t>
        <a:bodyPr/>
        <a:lstStyle/>
        <a:p>
          <a:endParaRPr lang="en-US"/>
        </a:p>
      </dgm:t>
    </dgm:pt>
    <dgm:pt modelId="{E4F5F259-D1CE-4389-A263-8B07A600F816}" type="sibTrans" cxnId="{F8C41246-D329-4528-BF85-C93B44D527EF}">
      <dgm:prSet/>
      <dgm:spPr/>
      <dgm:t>
        <a:bodyPr/>
        <a:lstStyle/>
        <a:p>
          <a:endParaRPr lang="en-US"/>
        </a:p>
      </dgm:t>
    </dgm:pt>
    <dgm:pt modelId="{C6D052FF-2CBE-4E09-8B1F-390FE6AF43E8}">
      <dgm:prSet/>
      <dgm:spPr/>
      <dgm:t>
        <a:bodyPr/>
        <a:lstStyle/>
        <a:p>
          <a:r>
            <a:rPr lang="en-US" dirty="0"/>
            <a:t>Medical Surge HPP and PHEP Public Health and Medical Services </a:t>
          </a:r>
        </a:p>
      </dgm:t>
    </dgm:pt>
    <dgm:pt modelId="{7C38704C-1F9F-4EFF-84FB-07C442E50DAA}" type="parTrans" cxnId="{A057192B-1401-46E1-8BCF-E9215A758CFE}">
      <dgm:prSet/>
      <dgm:spPr/>
      <dgm:t>
        <a:bodyPr/>
        <a:lstStyle/>
        <a:p>
          <a:endParaRPr lang="en-US"/>
        </a:p>
      </dgm:t>
    </dgm:pt>
    <dgm:pt modelId="{B0A9CB85-B2F0-4648-8974-1F19C456D6E1}" type="sibTrans" cxnId="{A057192B-1401-46E1-8BCF-E9215A758CFE}">
      <dgm:prSet/>
      <dgm:spPr/>
      <dgm:t>
        <a:bodyPr/>
        <a:lstStyle/>
        <a:p>
          <a:endParaRPr lang="en-US"/>
        </a:p>
      </dgm:t>
    </dgm:pt>
    <dgm:pt modelId="{FCEC8370-FAED-4996-9149-299118534C4E}">
      <dgm:prSet/>
      <dgm:spPr/>
      <dgm:t>
        <a:bodyPr/>
        <a:lstStyle/>
        <a:p>
          <a:r>
            <a:rPr lang="en-US" dirty="0"/>
            <a:t>Healthcare System Recovery (Continuity of Operations) </a:t>
          </a:r>
        </a:p>
      </dgm:t>
    </dgm:pt>
    <dgm:pt modelId="{59559920-0D9F-4450-800F-DD755DD0DCDC}" type="parTrans" cxnId="{C32332FD-CA06-4E82-A1F5-81DD83AB0B76}">
      <dgm:prSet/>
      <dgm:spPr/>
      <dgm:t>
        <a:bodyPr/>
        <a:lstStyle/>
        <a:p>
          <a:endParaRPr lang="en-US"/>
        </a:p>
      </dgm:t>
    </dgm:pt>
    <dgm:pt modelId="{BC7A3285-9381-448C-94EA-1DEBC974F158}" type="sibTrans" cxnId="{C32332FD-CA06-4E82-A1F5-81DD83AB0B76}">
      <dgm:prSet/>
      <dgm:spPr/>
      <dgm:t>
        <a:bodyPr/>
        <a:lstStyle/>
        <a:p>
          <a:endParaRPr lang="en-US"/>
        </a:p>
      </dgm:t>
    </dgm:pt>
    <dgm:pt modelId="{7081BA10-6FC3-4F32-99A4-C3F8C1F8501B}">
      <dgm:prSet/>
      <dgm:spPr/>
      <dgm:t>
        <a:bodyPr/>
        <a:lstStyle/>
        <a:p>
          <a:r>
            <a:rPr lang="en-US" dirty="0"/>
            <a:t>PHEP Planning </a:t>
          </a:r>
        </a:p>
      </dgm:t>
    </dgm:pt>
    <dgm:pt modelId="{DB8E98B9-A9F4-489C-AD68-25615F064B9C}" type="parTrans" cxnId="{15360028-755C-443D-AF96-59FF1AB366FB}">
      <dgm:prSet/>
      <dgm:spPr/>
      <dgm:t>
        <a:bodyPr/>
        <a:lstStyle/>
        <a:p>
          <a:endParaRPr lang="en-US"/>
        </a:p>
      </dgm:t>
    </dgm:pt>
    <dgm:pt modelId="{E82F3126-E460-48AA-9E59-0B77F9E46D7A}" type="sibTrans" cxnId="{15360028-755C-443D-AF96-59FF1AB366FB}">
      <dgm:prSet/>
      <dgm:spPr/>
      <dgm:t>
        <a:bodyPr/>
        <a:lstStyle/>
        <a:p>
          <a:endParaRPr lang="en-US"/>
        </a:p>
      </dgm:t>
    </dgm:pt>
    <dgm:pt modelId="{87CADC29-9AC9-4170-877F-7B90590AAFD5}" type="pres">
      <dgm:prSet presAssocID="{836D9B51-1971-45CD-8BDB-E306166466C6}" presName="root" presStyleCnt="0">
        <dgm:presLayoutVars>
          <dgm:dir/>
          <dgm:resizeHandles val="exact"/>
        </dgm:presLayoutVars>
      </dgm:prSet>
      <dgm:spPr/>
    </dgm:pt>
    <dgm:pt modelId="{ED7C60E8-9A46-4C56-90D7-3B3D97252280}" type="pres">
      <dgm:prSet presAssocID="{8C10EEE7-24B8-499C-BA21-42602B9F85CA}" presName="compNode" presStyleCnt="0"/>
      <dgm:spPr/>
    </dgm:pt>
    <dgm:pt modelId="{31CDDDF5-8F0C-4CC0-BFE9-584EDC1458D9}" type="pres">
      <dgm:prSet presAssocID="{8C10EEE7-24B8-499C-BA21-42602B9F85CA}" presName="bgRect" presStyleLbl="bgShp" presStyleIdx="0" presStyleCnt="5"/>
      <dgm:spPr/>
    </dgm:pt>
    <dgm:pt modelId="{2B19148B-D924-4BE2-9B83-5A00BF1ADC2E}" type="pres">
      <dgm:prSet presAssocID="{8C10EEE7-24B8-499C-BA21-42602B9F85C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0412005-019B-451E-A8C2-EFE9B7568A2B}" type="pres">
      <dgm:prSet presAssocID="{8C10EEE7-24B8-499C-BA21-42602B9F85CA}" presName="spaceRect" presStyleCnt="0"/>
      <dgm:spPr/>
    </dgm:pt>
    <dgm:pt modelId="{4D7F7FC0-7944-4691-BC75-C9B331E9E7A5}" type="pres">
      <dgm:prSet presAssocID="{8C10EEE7-24B8-499C-BA21-42602B9F85CA}" presName="parTx" presStyleLbl="revTx" presStyleIdx="0" presStyleCnt="5">
        <dgm:presLayoutVars>
          <dgm:chMax val="0"/>
          <dgm:chPref val="0"/>
        </dgm:presLayoutVars>
      </dgm:prSet>
      <dgm:spPr/>
    </dgm:pt>
    <dgm:pt modelId="{B8CBC564-4B8D-430D-9C8C-FACACE3A35C1}" type="pres">
      <dgm:prSet presAssocID="{7ED7A75B-EE91-43F5-833E-33B880D53FCE}" presName="sibTrans" presStyleCnt="0"/>
      <dgm:spPr/>
    </dgm:pt>
    <dgm:pt modelId="{BF3D080B-1FF4-4EB1-A691-58D3221202B3}" type="pres">
      <dgm:prSet presAssocID="{0581A70B-7D78-4069-82D8-9CB4948F8E13}" presName="compNode" presStyleCnt="0"/>
      <dgm:spPr/>
    </dgm:pt>
    <dgm:pt modelId="{52729E98-90DE-4BF3-8F89-0CF9239E5D3D}" type="pres">
      <dgm:prSet presAssocID="{0581A70B-7D78-4069-82D8-9CB4948F8E13}" presName="bgRect" presStyleLbl="bgShp" presStyleIdx="1" presStyleCnt="5"/>
      <dgm:spPr/>
    </dgm:pt>
    <dgm:pt modelId="{9BB91C1E-85E0-4412-BE1A-85EDB144939B}" type="pres">
      <dgm:prSet presAssocID="{0581A70B-7D78-4069-82D8-9CB4948F8E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86BF85A4-6F3E-48AF-8E65-781E2E1FF56B}" type="pres">
      <dgm:prSet presAssocID="{0581A70B-7D78-4069-82D8-9CB4948F8E13}" presName="spaceRect" presStyleCnt="0"/>
      <dgm:spPr/>
    </dgm:pt>
    <dgm:pt modelId="{E1689E7F-CDB1-4002-8368-F8006D9D242F}" type="pres">
      <dgm:prSet presAssocID="{0581A70B-7D78-4069-82D8-9CB4948F8E13}" presName="parTx" presStyleLbl="revTx" presStyleIdx="1" presStyleCnt="5">
        <dgm:presLayoutVars>
          <dgm:chMax val="0"/>
          <dgm:chPref val="0"/>
        </dgm:presLayoutVars>
      </dgm:prSet>
      <dgm:spPr/>
    </dgm:pt>
    <dgm:pt modelId="{3DD896D4-4F55-4397-B9B0-9673878ED9D7}" type="pres">
      <dgm:prSet presAssocID="{E4F5F259-D1CE-4389-A263-8B07A600F816}" presName="sibTrans" presStyleCnt="0"/>
      <dgm:spPr/>
    </dgm:pt>
    <dgm:pt modelId="{81A2E765-8210-4505-A222-B7540E8D432E}" type="pres">
      <dgm:prSet presAssocID="{C6D052FF-2CBE-4E09-8B1F-390FE6AF43E8}" presName="compNode" presStyleCnt="0"/>
      <dgm:spPr/>
    </dgm:pt>
    <dgm:pt modelId="{904CC690-3174-489E-BD9D-210A2C1184C8}" type="pres">
      <dgm:prSet presAssocID="{C6D052FF-2CBE-4E09-8B1F-390FE6AF43E8}" presName="bgRect" presStyleLbl="bgShp" presStyleIdx="2" presStyleCnt="5"/>
      <dgm:spPr/>
    </dgm:pt>
    <dgm:pt modelId="{E7E3B97A-34B3-4C36-8798-30380C43A8F6}" type="pres">
      <dgm:prSet presAssocID="{C6D052FF-2CBE-4E09-8B1F-390FE6AF43E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097282A8-EBDF-4F83-A0D9-2F6F68464850}" type="pres">
      <dgm:prSet presAssocID="{C6D052FF-2CBE-4E09-8B1F-390FE6AF43E8}" presName="spaceRect" presStyleCnt="0"/>
      <dgm:spPr/>
    </dgm:pt>
    <dgm:pt modelId="{EA8ED535-BC69-4F8D-8958-89B46710362A}" type="pres">
      <dgm:prSet presAssocID="{C6D052FF-2CBE-4E09-8B1F-390FE6AF43E8}" presName="parTx" presStyleLbl="revTx" presStyleIdx="2" presStyleCnt="5">
        <dgm:presLayoutVars>
          <dgm:chMax val="0"/>
          <dgm:chPref val="0"/>
        </dgm:presLayoutVars>
      </dgm:prSet>
      <dgm:spPr/>
    </dgm:pt>
    <dgm:pt modelId="{7A83D215-9A08-4ADB-BF18-A35F0F1EC814}" type="pres">
      <dgm:prSet presAssocID="{B0A9CB85-B2F0-4648-8974-1F19C456D6E1}" presName="sibTrans" presStyleCnt="0"/>
      <dgm:spPr/>
    </dgm:pt>
    <dgm:pt modelId="{DF0C451A-9828-4077-ACB0-9E4EBA14A816}" type="pres">
      <dgm:prSet presAssocID="{FCEC8370-FAED-4996-9149-299118534C4E}" presName="compNode" presStyleCnt="0"/>
      <dgm:spPr/>
    </dgm:pt>
    <dgm:pt modelId="{675EF096-095F-4F5A-B7A6-95249DBE3C31}" type="pres">
      <dgm:prSet presAssocID="{FCEC8370-FAED-4996-9149-299118534C4E}" presName="bgRect" presStyleLbl="bgShp" presStyleIdx="3" presStyleCnt="5"/>
      <dgm:spPr/>
    </dgm:pt>
    <dgm:pt modelId="{383660D7-72FE-4C03-B4F4-C85DF6EF5B68}" type="pres">
      <dgm:prSet presAssocID="{FCEC8370-FAED-4996-9149-299118534C4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8897297D-B746-44B7-8C3A-8B10BF1F9E03}" type="pres">
      <dgm:prSet presAssocID="{FCEC8370-FAED-4996-9149-299118534C4E}" presName="spaceRect" presStyleCnt="0"/>
      <dgm:spPr/>
    </dgm:pt>
    <dgm:pt modelId="{8FA5EDE6-1EF7-4824-A7EE-A4492492901D}" type="pres">
      <dgm:prSet presAssocID="{FCEC8370-FAED-4996-9149-299118534C4E}" presName="parTx" presStyleLbl="revTx" presStyleIdx="3" presStyleCnt="5">
        <dgm:presLayoutVars>
          <dgm:chMax val="0"/>
          <dgm:chPref val="0"/>
        </dgm:presLayoutVars>
      </dgm:prSet>
      <dgm:spPr/>
    </dgm:pt>
    <dgm:pt modelId="{11ADA9D6-128E-409D-9258-666CAE2D92AE}" type="pres">
      <dgm:prSet presAssocID="{BC7A3285-9381-448C-94EA-1DEBC974F158}" presName="sibTrans" presStyleCnt="0"/>
      <dgm:spPr/>
    </dgm:pt>
    <dgm:pt modelId="{CC9F2F9E-159F-4F4F-BBA7-DE72A01E622A}" type="pres">
      <dgm:prSet presAssocID="{7081BA10-6FC3-4F32-99A4-C3F8C1F8501B}" presName="compNode" presStyleCnt="0"/>
      <dgm:spPr/>
    </dgm:pt>
    <dgm:pt modelId="{EF3A62F6-A2B2-4687-9794-65DDD784F1CA}" type="pres">
      <dgm:prSet presAssocID="{7081BA10-6FC3-4F32-99A4-C3F8C1F8501B}" presName="bgRect" presStyleLbl="bgShp" presStyleIdx="4" presStyleCnt="5"/>
      <dgm:spPr/>
    </dgm:pt>
    <dgm:pt modelId="{5BD5EF04-334F-4C47-BECF-F28887B871E8}" type="pres">
      <dgm:prSet presAssocID="{7081BA10-6FC3-4F32-99A4-C3F8C1F8501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thly calendar"/>
        </a:ext>
      </dgm:extLst>
    </dgm:pt>
    <dgm:pt modelId="{4FA7E6C8-449B-49E3-AD6F-F97E1AE1A629}" type="pres">
      <dgm:prSet presAssocID="{7081BA10-6FC3-4F32-99A4-C3F8C1F8501B}" presName="spaceRect" presStyleCnt="0"/>
      <dgm:spPr/>
    </dgm:pt>
    <dgm:pt modelId="{230A7AC4-7E17-46B5-94A0-6A79E20FD27E}" type="pres">
      <dgm:prSet presAssocID="{7081BA10-6FC3-4F32-99A4-C3F8C1F8501B}" presName="parTx" presStyleLbl="revTx" presStyleIdx="4" presStyleCnt="5">
        <dgm:presLayoutVars>
          <dgm:chMax val="0"/>
          <dgm:chPref val="0"/>
        </dgm:presLayoutVars>
      </dgm:prSet>
      <dgm:spPr/>
    </dgm:pt>
  </dgm:ptLst>
  <dgm:cxnLst>
    <dgm:cxn modelId="{15360028-755C-443D-AF96-59FF1AB366FB}" srcId="{836D9B51-1971-45CD-8BDB-E306166466C6}" destId="{7081BA10-6FC3-4F32-99A4-C3F8C1F8501B}" srcOrd="4" destOrd="0" parTransId="{DB8E98B9-A9F4-489C-AD68-25615F064B9C}" sibTransId="{E82F3126-E460-48AA-9E59-0B77F9E46D7A}"/>
    <dgm:cxn modelId="{A057192B-1401-46E1-8BCF-E9215A758CFE}" srcId="{836D9B51-1971-45CD-8BDB-E306166466C6}" destId="{C6D052FF-2CBE-4E09-8B1F-390FE6AF43E8}" srcOrd="2" destOrd="0" parTransId="{7C38704C-1F9F-4EFF-84FB-07C442E50DAA}" sibTransId="{B0A9CB85-B2F0-4648-8974-1F19C456D6E1}"/>
    <dgm:cxn modelId="{E1444038-26EB-4103-B208-E10ED8EA871C}" srcId="{836D9B51-1971-45CD-8BDB-E306166466C6}" destId="{8C10EEE7-24B8-499C-BA21-42602B9F85CA}" srcOrd="0" destOrd="0" parTransId="{D36749DA-0777-491C-A5B8-BAC5E1BE2441}" sibTransId="{7ED7A75B-EE91-43F5-833E-33B880D53FCE}"/>
    <dgm:cxn modelId="{A40B3365-2ECE-468B-8E30-CBEA8A75E79B}" type="presOf" srcId="{C6D052FF-2CBE-4E09-8B1F-390FE6AF43E8}" destId="{EA8ED535-BC69-4F8D-8958-89B46710362A}" srcOrd="0" destOrd="0" presId="urn:microsoft.com/office/officeart/2018/2/layout/IconVerticalSolidList"/>
    <dgm:cxn modelId="{F8C41246-D329-4528-BF85-C93B44D527EF}" srcId="{836D9B51-1971-45CD-8BDB-E306166466C6}" destId="{0581A70B-7D78-4069-82D8-9CB4948F8E13}" srcOrd="1" destOrd="0" parTransId="{05168084-3FBA-4249-912C-0F8D66432343}" sibTransId="{E4F5F259-D1CE-4389-A263-8B07A600F816}"/>
    <dgm:cxn modelId="{59BFD98A-AF98-4F62-822C-B4186E864B37}" type="presOf" srcId="{7081BA10-6FC3-4F32-99A4-C3F8C1F8501B}" destId="{230A7AC4-7E17-46B5-94A0-6A79E20FD27E}" srcOrd="0" destOrd="0" presId="urn:microsoft.com/office/officeart/2018/2/layout/IconVerticalSolidList"/>
    <dgm:cxn modelId="{778357BE-9508-4259-96EF-0C6F9ED21013}" type="presOf" srcId="{0581A70B-7D78-4069-82D8-9CB4948F8E13}" destId="{E1689E7F-CDB1-4002-8368-F8006D9D242F}" srcOrd="0" destOrd="0" presId="urn:microsoft.com/office/officeart/2018/2/layout/IconVerticalSolidList"/>
    <dgm:cxn modelId="{41AB7BC9-E622-4D85-A4CC-C52987B72045}" type="presOf" srcId="{836D9B51-1971-45CD-8BDB-E306166466C6}" destId="{87CADC29-9AC9-4170-877F-7B90590AAFD5}" srcOrd="0" destOrd="0" presId="urn:microsoft.com/office/officeart/2018/2/layout/IconVerticalSolidList"/>
    <dgm:cxn modelId="{9D2DFEE4-34B7-4241-80AD-5B7DE0DE8032}" type="presOf" srcId="{FCEC8370-FAED-4996-9149-299118534C4E}" destId="{8FA5EDE6-1EF7-4824-A7EE-A4492492901D}" srcOrd="0" destOrd="0" presId="urn:microsoft.com/office/officeart/2018/2/layout/IconVerticalSolidList"/>
    <dgm:cxn modelId="{6BB99EFB-7670-48ED-81A8-FB886424D960}" type="presOf" srcId="{8C10EEE7-24B8-499C-BA21-42602B9F85CA}" destId="{4D7F7FC0-7944-4691-BC75-C9B331E9E7A5}" srcOrd="0" destOrd="0" presId="urn:microsoft.com/office/officeart/2018/2/layout/IconVerticalSolidList"/>
    <dgm:cxn modelId="{C32332FD-CA06-4E82-A1F5-81DD83AB0B76}" srcId="{836D9B51-1971-45CD-8BDB-E306166466C6}" destId="{FCEC8370-FAED-4996-9149-299118534C4E}" srcOrd="3" destOrd="0" parTransId="{59559920-0D9F-4450-800F-DD755DD0DCDC}" sibTransId="{BC7A3285-9381-448C-94EA-1DEBC974F158}"/>
    <dgm:cxn modelId="{DFF1BE50-F46B-4058-A3DC-5A028F2F7CC5}" type="presParOf" srcId="{87CADC29-9AC9-4170-877F-7B90590AAFD5}" destId="{ED7C60E8-9A46-4C56-90D7-3B3D97252280}" srcOrd="0" destOrd="0" presId="urn:microsoft.com/office/officeart/2018/2/layout/IconVerticalSolidList"/>
    <dgm:cxn modelId="{6228B316-BC43-4050-A902-3CE7A61D5FCE}" type="presParOf" srcId="{ED7C60E8-9A46-4C56-90D7-3B3D97252280}" destId="{31CDDDF5-8F0C-4CC0-BFE9-584EDC1458D9}" srcOrd="0" destOrd="0" presId="urn:microsoft.com/office/officeart/2018/2/layout/IconVerticalSolidList"/>
    <dgm:cxn modelId="{F4D4EA75-C7E3-441F-B111-E3F6EF36E2D1}" type="presParOf" srcId="{ED7C60E8-9A46-4C56-90D7-3B3D97252280}" destId="{2B19148B-D924-4BE2-9B83-5A00BF1ADC2E}" srcOrd="1" destOrd="0" presId="urn:microsoft.com/office/officeart/2018/2/layout/IconVerticalSolidList"/>
    <dgm:cxn modelId="{6E109445-A3A5-40A3-AE53-B25CD569E980}" type="presParOf" srcId="{ED7C60E8-9A46-4C56-90D7-3B3D97252280}" destId="{F0412005-019B-451E-A8C2-EFE9B7568A2B}" srcOrd="2" destOrd="0" presId="urn:microsoft.com/office/officeart/2018/2/layout/IconVerticalSolidList"/>
    <dgm:cxn modelId="{176D320D-338F-4A2A-8DBB-3B285DCECBF7}" type="presParOf" srcId="{ED7C60E8-9A46-4C56-90D7-3B3D97252280}" destId="{4D7F7FC0-7944-4691-BC75-C9B331E9E7A5}" srcOrd="3" destOrd="0" presId="urn:microsoft.com/office/officeart/2018/2/layout/IconVerticalSolidList"/>
    <dgm:cxn modelId="{9BA22FE6-9FB6-4D92-B9E5-2DFA181729FC}" type="presParOf" srcId="{87CADC29-9AC9-4170-877F-7B90590AAFD5}" destId="{B8CBC564-4B8D-430D-9C8C-FACACE3A35C1}" srcOrd="1" destOrd="0" presId="urn:microsoft.com/office/officeart/2018/2/layout/IconVerticalSolidList"/>
    <dgm:cxn modelId="{93D471A5-D398-4E00-AA2D-7CDB2A0D8E00}" type="presParOf" srcId="{87CADC29-9AC9-4170-877F-7B90590AAFD5}" destId="{BF3D080B-1FF4-4EB1-A691-58D3221202B3}" srcOrd="2" destOrd="0" presId="urn:microsoft.com/office/officeart/2018/2/layout/IconVerticalSolidList"/>
    <dgm:cxn modelId="{1F044051-B701-49F8-AC5F-7FFCEB4A36F2}" type="presParOf" srcId="{BF3D080B-1FF4-4EB1-A691-58D3221202B3}" destId="{52729E98-90DE-4BF3-8F89-0CF9239E5D3D}" srcOrd="0" destOrd="0" presId="urn:microsoft.com/office/officeart/2018/2/layout/IconVerticalSolidList"/>
    <dgm:cxn modelId="{938948C9-C3CC-4D56-9041-28C710419A5D}" type="presParOf" srcId="{BF3D080B-1FF4-4EB1-A691-58D3221202B3}" destId="{9BB91C1E-85E0-4412-BE1A-85EDB144939B}" srcOrd="1" destOrd="0" presId="urn:microsoft.com/office/officeart/2018/2/layout/IconVerticalSolidList"/>
    <dgm:cxn modelId="{BB18F4EB-4541-4694-941F-F8658A0EF9ED}" type="presParOf" srcId="{BF3D080B-1FF4-4EB1-A691-58D3221202B3}" destId="{86BF85A4-6F3E-48AF-8E65-781E2E1FF56B}" srcOrd="2" destOrd="0" presId="urn:microsoft.com/office/officeart/2018/2/layout/IconVerticalSolidList"/>
    <dgm:cxn modelId="{DEBC7AD7-FD0E-4D33-B88D-63921BA45CD3}" type="presParOf" srcId="{BF3D080B-1FF4-4EB1-A691-58D3221202B3}" destId="{E1689E7F-CDB1-4002-8368-F8006D9D242F}" srcOrd="3" destOrd="0" presId="urn:microsoft.com/office/officeart/2018/2/layout/IconVerticalSolidList"/>
    <dgm:cxn modelId="{10E0388E-9BA9-4549-BBD6-DBBE6E0DC01E}" type="presParOf" srcId="{87CADC29-9AC9-4170-877F-7B90590AAFD5}" destId="{3DD896D4-4F55-4397-B9B0-9673878ED9D7}" srcOrd="3" destOrd="0" presId="urn:microsoft.com/office/officeart/2018/2/layout/IconVerticalSolidList"/>
    <dgm:cxn modelId="{71DE58DB-AE38-4C5F-A1DF-895395EC9010}" type="presParOf" srcId="{87CADC29-9AC9-4170-877F-7B90590AAFD5}" destId="{81A2E765-8210-4505-A222-B7540E8D432E}" srcOrd="4" destOrd="0" presId="urn:microsoft.com/office/officeart/2018/2/layout/IconVerticalSolidList"/>
    <dgm:cxn modelId="{8A1D4199-DC03-4EDF-A6EB-5041E1F7435B}" type="presParOf" srcId="{81A2E765-8210-4505-A222-B7540E8D432E}" destId="{904CC690-3174-489E-BD9D-210A2C1184C8}" srcOrd="0" destOrd="0" presId="urn:microsoft.com/office/officeart/2018/2/layout/IconVerticalSolidList"/>
    <dgm:cxn modelId="{20B7B4F8-5861-4B67-B30F-2BC96CB3BD41}" type="presParOf" srcId="{81A2E765-8210-4505-A222-B7540E8D432E}" destId="{E7E3B97A-34B3-4C36-8798-30380C43A8F6}" srcOrd="1" destOrd="0" presId="urn:microsoft.com/office/officeart/2018/2/layout/IconVerticalSolidList"/>
    <dgm:cxn modelId="{693EE7BB-982E-4FE2-AF4F-5BE6279A6BE1}" type="presParOf" srcId="{81A2E765-8210-4505-A222-B7540E8D432E}" destId="{097282A8-EBDF-4F83-A0D9-2F6F68464850}" srcOrd="2" destOrd="0" presId="urn:microsoft.com/office/officeart/2018/2/layout/IconVerticalSolidList"/>
    <dgm:cxn modelId="{7927CD7C-54B8-43A0-A459-429A4603A33C}" type="presParOf" srcId="{81A2E765-8210-4505-A222-B7540E8D432E}" destId="{EA8ED535-BC69-4F8D-8958-89B46710362A}" srcOrd="3" destOrd="0" presId="urn:microsoft.com/office/officeart/2018/2/layout/IconVerticalSolidList"/>
    <dgm:cxn modelId="{5D737829-FF42-46E8-87EA-7DA3FF4E64E4}" type="presParOf" srcId="{87CADC29-9AC9-4170-877F-7B90590AAFD5}" destId="{7A83D215-9A08-4ADB-BF18-A35F0F1EC814}" srcOrd="5" destOrd="0" presId="urn:microsoft.com/office/officeart/2018/2/layout/IconVerticalSolidList"/>
    <dgm:cxn modelId="{ACA9B94E-1337-4266-9E66-E8CA51075890}" type="presParOf" srcId="{87CADC29-9AC9-4170-877F-7B90590AAFD5}" destId="{DF0C451A-9828-4077-ACB0-9E4EBA14A816}" srcOrd="6" destOrd="0" presId="urn:microsoft.com/office/officeart/2018/2/layout/IconVerticalSolidList"/>
    <dgm:cxn modelId="{D87D262C-ABF5-4E3B-BCC7-C75326FA9822}" type="presParOf" srcId="{DF0C451A-9828-4077-ACB0-9E4EBA14A816}" destId="{675EF096-095F-4F5A-B7A6-95249DBE3C31}" srcOrd="0" destOrd="0" presId="urn:microsoft.com/office/officeart/2018/2/layout/IconVerticalSolidList"/>
    <dgm:cxn modelId="{994902C9-7420-4A07-933A-FFB92CBAFAE5}" type="presParOf" srcId="{DF0C451A-9828-4077-ACB0-9E4EBA14A816}" destId="{383660D7-72FE-4C03-B4F4-C85DF6EF5B68}" srcOrd="1" destOrd="0" presId="urn:microsoft.com/office/officeart/2018/2/layout/IconVerticalSolidList"/>
    <dgm:cxn modelId="{7F81DB91-784D-4F7B-A1E4-C6801630406D}" type="presParOf" srcId="{DF0C451A-9828-4077-ACB0-9E4EBA14A816}" destId="{8897297D-B746-44B7-8C3A-8B10BF1F9E03}" srcOrd="2" destOrd="0" presId="urn:microsoft.com/office/officeart/2018/2/layout/IconVerticalSolidList"/>
    <dgm:cxn modelId="{38D8F28C-9296-4C8C-9874-892967249E0C}" type="presParOf" srcId="{DF0C451A-9828-4077-ACB0-9E4EBA14A816}" destId="{8FA5EDE6-1EF7-4824-A7EE-A4492492901D}" srcOrd="3" destOrd="0" presId="urn:microsoft.com/office/officeart/2018/2/layout/IconVerticalSolidList"/>
    <dgm:cxn modelId="{5A0605C4-5117-4EDA-AC2B-335F2939A564}" type="presParOf" srcId="{87CADC29-9AC9-4170-877F-7B90590AAFD5}" destId="{11ADA9D6-128E-409D-9258-666CAE2D92AE}" srcOrd="7" destOrd="0" presId="urn:microsoft.com/office/officeart/2018/2/layout/IconVerticalSolidList"/>
    <dgm:cxn modelId="{B15E8E7F-3CF7-446A-9177-0DEAA53D916F}" type="presParOf" srcId="{87CADC29-9AC9-4170-877F-7B90590AAFD5}" destId="{CC9F2F9E-159F-4F4F-BBA7-DE72A01E622A}" srcOrd="8" destOrd="0" presId="urn:microsoft.com/office/officeart/2018/2/layout/IconVerticalSolidList"/>
    <dgm:cxn modelId="{53C8C16B-7C5B-4752-AC01-7A9069CB5024}" type="presParOf" srcId="{CC9F2F9E-159F-4F4F-BBA7-DE72A01E622A}" destId="{EF3A62F6-A2B2-4687-9794-65DDD784F1CA}" srcOrd="0" destOrd="0" presId="urn:microsoft.com/office/officeart/2018/2/layout/IconVerticalSolidList"/>
    <dgm:cxn modelId="{9E6C3B43-46FF-4140-BA22-6F34BF9089BC}" type="presParOf" srcId="{CC9F2F9E-159F-4F4F-BBA7-DE72A01E622A}" destId="{5BD5EF04-334F-4C47-BECF-F28887B871E8}" srcOrd="1" destOrd="0" presId="urn:microsoft.com/office/officeart/2018/2/layout/IconVerticalSolidList"/>
    <dgm:cxn modelId="{D89C8665-1649-421B-809D-DAE7652F4723}" type="presParOf" srcId="{CC9F2F9E-159F-4F4F-BBA7-DE72A01E622A}" destId="{4FA7E6C8-449B-49E3-AD6F-F97E1AE1A629}" srcOrd="2" destOrd="0" presId="urn:microsoft.com/office/officeart/2018/2/layout/IconVerticalSolidList"/>
    <dgm:cxn modelId="{768ABC16-1716-482A-A90F-0C91B3DA84AF}" type="presParOf" srcId="{CC9F2F9E-159F-4F4F-BBA7-DE72A01E622A}" destId="{230A7AC4-7E17-46B5-94A0-6A79E20FD2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B1AA36-7EA0-4016-9741-A6CDC4F854F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5817617-F16F-4DD3-9184-1B2C2A537C9E}">
      <dgm:prSet/>
      <dgm:spPr/>
      <dgm:t>
        <a:bodyPr/>
        <a:lstStyle/>
        <a:p>
          <a:pPr>
            <a:lnSpc>
              <a:spcPct val="100000"/>
            </a:lnSpc>
          </a:pPr>
          <a:r>
            <a:rPr lang="en-US" dirty="0"/>
            <a:t>Players:  Players are personnel who are active in discussing roles and responsibilities during the exercise.    </a:t>
          </a:r>
        </a:p>
      </dgm:t>
    </dgm:pt>
    <dgm:pt modelId="{16E4A8E6-EE98-4667-8EAE-5F8FD1CB64BF}" type="parTrans" cxnId="{C28FD905-A468-4218-938B-8381599CC939}">
      <dgm:prSet/>
      <dgm:spPr/>
      <dgm:t>
        <a:bodyPr/>
        <a:lstStyle/>
        <a:p>
          <a:endParaRPr lang="en-US"/>
        </a:p>
      </dgm:t>
    </dgm:pt>
    <dgm:pt modelId="{3F840951-D720-44F1-862A-F4903F24922D}" type="sibTrans" cxnId="{C28FD905-A468-4218-938B-8381599CC939}">
      <dgm:prSet/>
      <dgm:spPr/>
      <dgm:t>
        <a:bodyPr/>
        <a:lstStyle/>
        <a:p>
          <a:endParaRPr lang="en-US"/>
        </a:p>
      </dgm:t>
    </dgm:pt>
    <dgm:pt modelId="{60C3C4AF-870D-4FB5-A9A6-8B55E268518B}">
      <dgm:prSet/>
      <dgm:spPr/>
      <dgm:t>
        <a:bodyPr/>
        <a:lstStyle/>
        <a:p>
          <a:pPr>
            <a:lnSpc>
              <a:spcPct val="100000"/>
            </a:lnSpc>
          </a:pPr>
          <a:r>
            <a:rPr lang="en-US" dirty="0"/>
            <a:t>Observers:  Observers do not directly participate in the exercise. Observers participate to gain situational awareness on key stakeholders response activities.   </a:t>
          </a:r>
        </a:p>
      </dgm:t>
    </dgm:pt>
    <dgm:pt modelId="{2F5AD7F0-CFAE-401A-B660-E551F7DBA58F}" type="parTrans" cxnId="{3D7C950F-122A-4383-AF39-82FD761DF694}">
      <dgm:prSet/>
      <dgm:spPr/>
      <dgm:t>
        <a:bodyPr/>
        <a:lstStyle/>
        <a:p>
          <a:endParaRPr lang="en-US"/>
        </a:p>
      </dgm:t>
    </dgm:pt>
    <dgm:pt modelId="{7008549B-8C30-4BE7-A0DE-464C30981AB1}" type="sibTrans" cxnId="{3D7C950F-122A-4383-AF39-82FD761DF694}">
      <dgm:prSet/>
      <dgm:spPr/>
      <dgm:t>
        <a:bodyPr/>
        <a:lstStyle/>
        <a:p>
          <a:endParaRPr lang="en-US"/>
        </a:p>
      </dgm:t>
    </dgm:pt>
    <dgm:pt modelId="{FAEC0AEA-5385-48BC-BC05-723CEBE56360}">
      <dgm:prSet/>
      <dgm:spPr/>
      <dgm:t>
        <a:bodyPr/>
        <a:lstStyle/>
        <a:p>
          <a:pPr>
            <a:lnSpc>
              <a:spcPct val="100000"/>
            </a:lnSpc>
          </a:pPr>
          <a:r>
            <a:rPr lang="en-US" dirty="0"/>
            <a:t>Facilitators: Facilitators provide situation updates to control the pace of the exercise and moderate discussions.    </a:t>
          </a:r>
        </a:p>
      </dgm:t>
    </dgm:pt>
    <dgm:pt modelId="{0D7D5E28-0073-4B48-B5F1-FE89DEA89D7F}" type="parTrans" cxnId="{95D42420-776A-46F8-89DD-EAC01DF0028B}">
      <dgm:prSet/>
      <dgm:spPr/>
      <dgm:t>
        <a:bodyPr/>
        <a:lstStyle/>
        <a:p>
          <a:endParaRPr lang="en-US"/>
        </a:p>
      </dgm:t>
    </dgm:pt>
    <dgm:pt modelId="{54673AD0-8A50-4A60-AA23-74BFE259A46C}" type="sibTrans" cxnId="{95D42420-776A-46F8-89DD-EAC01DF0028B}">
      <dgm:prSet/>
      <dgm:spPr/>
      <dgm:t>
        <a:bodyPr/>
        <a:lstStyle/>
        <a:p>
          <a:endParaRPr lang="en-US"/>
        </a:p>
      </dgm:t>
    </dgm:pt>
    <dgm:pt modelId="{0EF24E04-7E8A-4480-9FEE-88F0A585CAC1}">
      <dgm:prSet/>
      <dgm:spPr/>
      <dgm:t>
        <a:bodyPr/>
        <a:lstStyle/>
        <a:p>
          <a:pPr>
            <a:lnSpc>
              <a:spcPct val="100000"/>
            </a:lnSpc>
          </a:pPr>
          <a:r>
            <a:rPr lang="en-US" dirty="0"/>
            <a:t>Evaluators:  Evaluators are assigned to observe and document certain objectives during the exercise. </a:t>
          </a:r>
        </a:p>
      </dgm:t>
    </dgm:pt>
    <dgm:pt modelId="{DFF9A943-DE95-4BC0-AB8E-9FE9E4EF3B2C}" type="parTrans" cxnId="{2AC43E72-3EBC-43CD-99CA-B7D418AEE849}">
      <dgm:prSet/>
      <dgm:spPr/>
      <dgm:t>
        <a:bodyPr/>
        <a:lstStyle/>
        <a:p>
          <a:endParaRPr lang="en-US"/>
        </a:p>
      </dgm:t>
    </dgm:pt>
    <dgm:pt modelId="{C5AD6DA0-E5E3-47D5-94DB-574D9005375C}" type="sibTrans" cxnId="{2AC43E72-3EBC-43CD-99CA-B7D418AEE849}">
      <dgm:prSet/>
      <dgm:spPr/>
      <dgm:t>
        <a:bodyPr/>
        <a:lstStyle/>
        <a:p>
          <a:endParaRPr lang="en-US"/>
        </a:p>
      </dgm:t>
    </dgm:pt>
    <dgm:pt modelId="{24B112C7-1789-49CA-97B1-87DD343D7E81}" type="pres">
      <dgm:prSet presAssocID="{6DB1AA36-7EA0-4016-9741-A6CDC4F854F8}" presName="root" presStyleCnt="0">
        <dgm:presLayoutVars>
          <dgm:dir/>
          <dgm:resizeHandles val="exact"/>
        </dgm:presLayoutVars>
      </dgm:prSet>
      <dgm:spPr/>
    </dgm:pt>
    <dgm:pt modelId="{A14E5BB3-5657-4ED6-B6B3-56E266F91E0F}" type="pres">
      <dgm:prSet presAssocID="{75817617-F16F-4DD3-9184-1B2C2A537C9E}" presName="compNode" presStyleCnt="0"/>
      <dgm:spPr/>
    </dgm:pt>
    <dgm:pt modelId="{E80973C5-0644-4E60-B61E-804C9E6A3D57}" type="pres">
      <dgm:prSet presAssocID="{75817617-F16F-4DD3-9184-1B2C2A537C9E}" presName="bgRect" presStyleLbl="bgShp" presStyleIdx="0" presStyleCnt="4"/>
      <dgm:spPr/>
    </dgm:pt>
    <dgm:pt modelId="{D972D1DE-8F7F-4CC8-A3C8-24099359211D}" type="pres">
      <dgm:prSet presAssocID="{75817617-F16F-4DD3-9184-1B2C2A537C9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AB859997-2BC2-4BD3-9443-3CD52724EF55}" type="pres">
      <dgm:prSet presAssocID="{75817617-F16F-4DD3-9184-1B2C2A537C9E}" presName="spaceRect" presStyleCnt="0"/>
      <dgm:spPr/>
    </dgm:pt>
    <dgm:pt modelId="{01D9BC1A-B48A-4A41-90E2-AF98BCDDF78E}" type="pres">
      <dgm:prSet presAssocID="{75817617-F16F-4DD3-9184-1B2C2A537C9E}" presName="parTx" presStyleLbl="revTx" presStyleIdx="0" presStyleCnt="4">
        <dgm:presLayoutVars>
          <dgm:chMax val="0"/>
          <dgm:chPref val="0"/>
        </dgm:presLayoutVars>
      </dgm:prSet>
      <dgm:spPr/>
    </dgm:pt>
    <dgm:pt modelId="{2E69D7D3-52BD-4E50-B033-86EDE9646608}" type="pres">
      <dgm:prSet presAssocID="{3F840951-D720-44F1-862A-F4903F24922D}" presName="sibTrans" presStyleCnt="0"/>
      <dgm:spPr/>
    </dgm:pt>
    <dgm:pt modelId="{1B340038-7103-4B1B-A9BC-DD68AC37FF93}" type="pres">
      <dgm:prSet presAssocID="{60C3C4AF-870D-4FB5-A9A6-8B55E268518B}" presName="compNode" presStyleCnt="0"/>
      <dgm:spPr/>
    </dgm:pt>
    <dgm:pt modelId="{3A6A66DF-4C39-47CC-AE9E-5D08C223B25C}" type="pres">
      <dgm:prSet presAssocID="{60C3C4AF-870D-4FB5-A9A6-8B55E268518B}" presName="bgRect" presStyleLbl="bgShp" presStyleIdx="1" presStyleCnt="4"/>
      <dgm:spPr/>
    </dgm:pt>
    <dgm:pt modelId="{177E0E65-DCA7-4786-B755-42356F69C2C5}" type="pres">
      <dgm:prSet presAssocID="{60C3C4AF-870D-4FB5-A9A6-8B55E26851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1119E4BD-BF64-48E0-A53E-7E501D3B7B48}" type="pres">
      <dgm:prSet presAssocID="{60C3C4AF-870D-4FB5-A9A6-8B55E268518B}" presName="spaceRect" presStyleCnt="0"/>
      <dgm:spPr/>
    </dgm:pt>
    <dgm:pt modelId="{36A298D5-E9CA-4DA2-A854-2E64B59526EC}" type="pres">
      <dgm:prSet presAssocID="{60C3C4AF-870D-4FB5-A9A6-8B55E268518B}" presName="parTx" presStyleLbl="revTx" presStyleIdx="1" presStyleCnt="4">
        <dgm:presLayoutVars>
          <dgm:chMax val="0"/>
          <dgm:chPref val="0"/>
        </dgm:presLayoutVars>
      </dgm:prSet>
      <dgm:spPr/>
    </dgm:pt>
    <dgm:pt modelId="{7FAAE25F-C925-4895-AAFE-2E6F7EF7FDC8}" type="pres">
      <dgm:prSet presAssocID="{7008549B-8C30-4BE7-A0DE-464C30981AB1}" presName="sibTrans" presStyleCnt="0"/>
      <dgm:spPr/>
    </dgm:pt>
    <dgm:pt modelId="{1C9851A7-BB78-46DF-B7AC-4DD624A2602B}" type="pres">
      <dgm:prSet presAssocID="{FAEC0AEA-5385-48BC-BC05-723CEBE56360}" presName="compNode" presStyleCnt="0"/>
      <dgm:spPr/>
    </dgm:pt>
    <dgm:pt modelId="{4C09A91C-F13C-4F3E-A671-185C5D6DDEBA}" type="pres">
      <dgm:prSet presAssocID="{FAEC0AEA-5385-48BC-BC05-723CEBE56360}" presName="bgRect" presStyleLbl="bgShp" presStyleIdx="2" presStyleCnt="4"/>
      <dgm:spPr/>
    </dgm:pt>
    <dgm:pt modelId="{63B3144E-BC6B-4CC8-B388-EB66B06199C3}" type="pres">
      <dgm:prSet presAssocID="{FAEC0AEA-5385-48BC-BC05-723CEBE5636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32DD2325-0610-471B-9D65-D47F52977D3F}" type="pres">
      <dgm:prSet presAssocID="{FAEC0AEA-5385-48BC-BC05-723CEBE56360}" presName="spaceRect" presStyleCnt="0"/>
      <dgm:spPr/>
    </dgm:pt>
    <dgm:pt modelId="{CB7AA089-519D-45FA-8BED-A172D34C9954}" type="pres">
      <dgm:prSet presAssocID="{FAEC0AEA-5385-48BC-BC05-723CEBE56360}" presName="parTx" presStyleLbl="revTx" presStyleIdx="2" presStyleCnt="4">
        <dgm:presLayoutVars>
          <dgm:chMax val="0"/>
          <dgm:chPref val="0"/>
        </dgm:presLayoutVars>
      </dgm:prSet>
      <dgm:spPr/>
    </dgm:pt>
    <dgm:pt modelId="{36071DE8-004F-44F2-B685-F2B8F8E0F78C}" type="pres">
      <dgm:prSet presAssocID="{54673AD0-8A50-4A60-AA23-74BFE259A46C}" presName="sibTrans" presStyleCnt="0"/>
      <dgm:spPr/>
    </dgm:pt>
    <dgm:pt modelId="{B8064005-3385-439E-9853-34D6AD757E19}" type="pres">
      <dgm:prSet presAssocID="{0EF24E04-7E8A-4480-9FEE-88F0A585CAC1}" presName="compNode" presStyleCnt="0"/>
      <dgm:spPr/>
    </dgm:pt>
    <dgm:pt modelId="{0982350C-0282-4FDC-B905-0F95CDB960A9}" type="pres">
      <dgm:prSet presAssocID="{0EF24E04-7E8A-4480-9FEE-88F0A585CAC1}" presName="bgRect" presStyleLbl="bgShp" presStyleIdx="3" presStyleCnt="4"/>
      <dgm:spPr/>
    </dgm:pt>
    <dgm:pt modelId="{7A768B4E-D5FE-4697-989A-E6FA45CCE11A}" type="pres">
      <dgm:prSet presAssocID="{0EF24E04-7E8A-4480-9FEE-88F0A585CA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2551AC2F-BEF3-4D0B-9007-216FC7DF4B0B}" type="pres">
      <dgm:prSet presAssocID="{0EF24E04-7E8A-4480-9FEE-88F0A585CAC1}" presName="spaceRect" presStyleCnt="0"/>
      <dgm:spPr/>
    </dgm:pt>
    <dgm:pt modelId="{E945B2EA-20F6-40C8-BBAF-C7023D7B565B}" type="pres">
      <dgm:prSet presAssocID="{0EF24E04-7E8A-4480-9FEE-88F0A585CAC1}" presName="parTx" presStyleLbl="revTx" presStyleIdx="3" presStyleCnt="4">
        <dgm:presLayoutVars>
          <dgm:chMax val="0"/>
          <dgm:chPref val="0"/>
        </dgm:presLayoutVars>
      </dgm:prSet>
      <dgm:spPr/>
    </dgm:pt>
  </dgm:ptLst>
  <dgm:cxnLst>
    <dgm:cxn modelId="{D0A2F003-53B5-457E-B20D-FCC0D947BE18}" type="presOf" srcId="{6DB1AA36-7EA0-4016-9741-A6CDC4F854F8}" destId="{24B112C7-1789-49CA-97B1-87DD343D7E81}" srcOrd="0" destOrd="0" presId="urn:microsoft.com/office/officeart/2018/2/layout/IconVerticalSolidList"/>
    <dgm:cxn modelId="{C28FD905-A468-4218-938B-8381599CC939}" srcId="{6DB1AA36-7EA0-4016-9741-A6CDC4F854F8}" destId="{75817617-F16F-4DD3-9184-1B2C2A537C9E}" srcOrd="0" destOrd="0" parTransId="{16E4A8E6-EE98-4667-8EAE-5F8FD1CB64BF}" sibTransId="{3F840951-D720-44F1-862A-F4903F24922D}"/>
    <dgm:cxn modelId="{3D7C950F-122A-4383-AF39-82FD761DF694}" srcId="{6DB1AA36-7EA0-4016-9741-A6CDC4F854F8}" destId="{60C3C4AF-870D-4FB5-A9A6-8B55E268518B}" srcOrd="1" destOrd="0" parTransId="{2F5AD7F0-CFAE-401A-B660-E551F7DBA58F}" sibTransId="{7008549B-8C30-4BE7-A0DE-464C30981AB1}"/>
    <dgm:cxn modelId="{95D42420-776A-46F8-89DD-EAC01DF0028B}" srcId="{6DB1AA36-7EA0-4016-9741-A6CDC4F854F8}" destId="{FAEC0AEA-5385-48BC-BC05-723CEBE56360}" srcOrd="2" destOrd="0" parTransId="{0D7D5E28-0073-4B48-B5F1-FE89DEA89D7F}" sibTransId="{54673AD0-8A50-4A60-AA23-74BFE259A46C}"/>
    <dgm:cxn modelId="{C4D6FB25-A555-4B48-B1E1-426A68345772}" type="presOf" srcId="{0EF24E04-7E8A-4480-9FEE-88F0A585CAC1}" destId="{E945B2EA-20F6-40C8-BBAF-C7023D7B565B}" srcOrd="0" destOrd="0" presId="urn:microsoft.com/office/officeart/2018/2/layout/IconVerticalSolidList"/>
    <dgm:cxn modelId="{2AC43E72-3EBC-43CD-99CA-B7D418AEE849}" srcId="{6DB1AA36-7EA0-4016-9741-A6CDC4F854F8}" destId="{0EF24E04-7E8A-4480-9FEE-88F0A585CAC1}" srcOrd="3" destOrd="0" parTransId="{DFF9A943-DE95-4BC0-AB8E-9FE9E4EF3B2C}" sibTransId="{C5AD6DA0-E5E3-47D5-94DB-574D9005375C}"/>
    <dgm:cxn modelId="{4D0775BC-53DF-43F5-86D9-9B2AB4A48E4E}" type="presOf" srcId="{75817617-F16F-4DD3-9184-1B2C2A537C9E}" destId="{01D9BC1A-B48A-4A41-90E2-AF98BCDDF78E}" srcOrd="0" destOrd="0" presId="urn:microsoft.com/office/officeart/2018/2/layout/IconVerticalSolidList"/>
    <dgm:cxn modelId="{C9A1ADDD-DF95-47F1-930F-2E90A18BBE34}" type="presOf" srcId="{FAEC0AEA-5385-48BC-BC05-723CEBE56360}" destId="{CB7AA089-519D-45FA-8BED-A172D34C9954}" srcOrd="0" destOrd="0" presId="urn:microsoft.com/office/officeart/2018/2/layout/IconVerticalSolidList"/>
    <dgm:cxn modelId="{6624D2FD-89A9-4997-BBA9-5DA4DEB6BE35}" type="presOf" srcId="{60C3C4AF-870D-4FB5-A9A6-8B55E268518B}" destId="{36A298D5-E9CA-4DA2-A854-2E64B59526EC}" srcOrd="0" destOrd="0" presId="urn:microsoft.com/office/officeart/2018/2/layout/IconVerticalSolidList"/>
    <dgm:cxn modelId="{619FBD73-D6FC-4B0E-9311-5A1A6CB01269}" type="presParOf" srcId="{24B112C7-1789-49CA-97B1-87DD343D7E81}" destId="{A14E5BB3-5657-4ED6-B6B3-56E266F91E0F}" srcOrd="0" destOrd="0" presId="urn:microsoft.com/office/officeart/2018/2/layout/IconVerticalSolidList"/>
    <dgm:cxn modelId="{7AEA0AD7-1507-4441-A1E5-419B545F30A8}" type="presParOf" srcId="{A14E5BB3-5657-4ED6-B6B3-56E266F91E0F}" destId="{E80973C5-0644-4E60-B61E-804C9E6A3D57}" srcOrd="0" destOrd="0" presId="urn:microsoft.com/office/officeart/2018/2/layout/IconVerticalSolidList"/>
    <dgm:cxn modelId="{320E0B9D-1E83-4E19-9038-34570B1630C7}" type="presParOf" srcId="{A14E5BB3-5657-4ED6-B6B3-56E266F91E0F}" destId="{D972D1DE-8F7F-4CC8-A3C8-24099359211D}" srcOrd="1" destOrd="0" presId="urn:microsoft.com/office/officeart/2018/2/layout/IconVerticalSolidList"/>
    <dgm:cxn modelId="{B5A6996F-8FE5-48D9-AD43-AF8AB2F10D7C}" type="presParOf" srcId="{A14E5BB3-5657-4ED6-B6B3-56E266F91E0F}" destId="{AB859997-2BC2-4BD3-9443-3CD52724EF55}" srcOrd="2" destOrd="0" presId="urn:microsoft.com/office/officeart/2018/2/layout/IconVerticalSolidList"/>
    <dgm:cxn modelId="{13EA5392-9EB7-483F-A747-612644AE35C3}" type="presParOf" srcId="{A14E5BB3-5657-4ED6-B6B3-56E266F91E0F}" destId="{01D9BC1A-B48A-4A41-90E2-AF98BCDDF78E}" srcOrd="3" destOrd="0" presId="urn:microsoft.com/office/officeart/2018/2/layout/IconVerticalSolidList"/>
    <dgm:cxn modelId="{93174977-062C-4C34-8DFC-7837D38EF499}" type="presParOf" srcId="{24B112C7-1789-49CA-97B1-87DD343D7E81}" destId="{2E69D7D3-52BD-4E50-B033-86EDE9646608}" srcOrd="1" destOrd="0" presId="urn:microsoft.com/office/officeart/2018/2/layout/IconVerticalSolidList"/>
    <dgm:cxn modelId="{AC762178-06B9-4BEC-AC4D-FAD9C451EB69}" type="presParOf" srcId="{24B112C7-1789-49CA-97B1-87DD343D7E81}" destId="{1B340038-7103-4B1B-A9BC-DD68AC37FF93}" srcOrd="2" destOrd="0" presId="urn:microsoft.com/office/officeart/2018/2/layout/IconVerticalSolidList"/>
    <dgm:cxn modelId="{F8F71CAE-AF84-4B95-9F52-6C23ACCDCF66}" type="presParOf" srcId="{1B340038-7103-4B1B-A9BC-DD68AC37FF93}" destId="{3A6A66DF-4C39-47CC-AE9E-5D08C223B25C}" srcOrd="0" destOrd="0" presId="urn:microsoft.com/office/officeart/2018/2/layout/IconVerticalSolidList"/>
    <dgm:cxn modelId="{B5AB83A3-5305-4FFF-BE00-F54E6557EAC1}" type="presParOf" srcId="{1B340038-7103-4B1B-A9BC-DD68AC37FF93}" destId="{177E0E65-DCA7-4786-B755-42356F69C2C5}" srcOrd="1" destOrd="0" presId="urn:microsoft.com/office/officeart/2018/2/layout/IconVerticalSolidList"/>
    <dgm:cxn modelId="{90009816-8476-4F6B-9768-71060845FD8E}" type="presParOf" srcId="{1B340038-7103-4B1B-A9BC-DD68AC37FF93}" destId="{1119E4BD-BF64-48E0-A53E-7E501D3B7B48}" srcOrd="2" destOrd="0" presId="urn:microsoft.com/office/officeart/2018/2/layout/IconVerticalSolidList"/>
    <dgm:cxn modelId="{C3D9D195-ABD4-451F-A414-2B7AAD0921B6}" type="presParOf" srcId="{1B340038-7103-4B1B-A9BC-DD68AC37FF93}" destId="{36A298D5-E9CA-4DA2-A854-2E64B59526EC}" srcOrd="3" destOrd="0" presId="urn:microsoft.com/office/officeart/2018/2/layout/IconVerticalSolidList"/>
    <dgm:cxn modelId="{40F818DD-0064-4E6D-9C22-DA411D432C4F}" type="presParOf" srcId="{24B112C7-1789-49CA-97B1-87DD343D7E81}" destId="{7FAAE25F-C925-4895-AAFE-2E6F7EF7FDC8}" srcOrd="3" destOrd="0" presId="urn:microsoft.com/office/officeart/2018/2/layout/IconVerticalSolidList"/>
    <dgm:cxn modelId="{0A7F7102-2460-40B0-A4C8-A5828572B939}" type="presParOf" srcId="{24B112C7-1789-49CA-97B1-87DD343D7E81}" destId="{1C9851A7-BB78-46DF-B7AC-4DD624A2602B}" srcOrd="4" destOrd="0" presId="urn:microsoft.com/office/officeart/2018/2/layout/IconVerticalSolidList"/>
    <dgm:cxn modelId="{14A6A0C9-97BB-4633-994C-9A6A498558FD}" type="presParOf" srcId="{1C9851A7-BB78-46DF-B7AC-4DD624A2602B}" destId="{4C09A91C-F13C-4F3E-A671-185C5D6DDEBA}" srcOrd="0" destOrd="0" presId="urn:microsoft.com/office/officeart/2018/2/layout/IconVerticalSolidList"/>
    <dgm:cxn modelId="{2327AA2C-BB47-4465-B09E-62CD8552F957}" type="presParOf" srcId="{1C9851A7-BB78-46DF-B7AC-4DD624A2602B}" destId="{63B3144E-BC6B-4CC8-B388-EB66B06199C3}" srcOrd="1" destOrd="0" presId="urn:microsoft.com/office/officeart/2018/2/layout/IconVerticalSolidList"/>
    <dgm:cxn modelId="{5BE43DBB-B93F-49E9-9FD6-26B2E46CFF69}" type="presParOf" srcId="{1C9851A7-BB78-46DF-B7AC-4DD624A2602B}" destId="{32DD2325-0610-471B-9D65-D47F52977D3F}" srcOrd="2" destOrd="0" presId="urn:microsoft.com/office/officeart/2018/2/layout/IconVerticalSolidList"/>
    <dgm:cxn modelId="{1EBF301E-EA6B-4896-B4AC-623A538AD326}" type="presParOf" srcId="{1C9851A7-BB78-46DF-B7AC-4DD624A2602B}" destId="{CB7AA089-519D-45FA-8BED-A172D34C9954}" srcOrd="3" destOrd="0" presId="urn:microsoft.com/office/officeart/2018/2/layout/IconVerticalSolidList"/>
    <dgm:cxn modelId="{CA7538E4-1AA1-4AD0-9833-B1FC0E5BD046}" type="presParOf" srcId="{24B112C7-1789-49CA-97B1-87DD343D7E81}" destId="{36071DE8-004F-44F2-B685-F2B8F8E0F78C}" srcOrd="5" destOrd="0" presId="urn:microsoft.com/office/officeart/2018/2/layout/IconVerticalSolidList"/>
    <dgm:cxn modelId="{D2A0C937-3062-46F5-A96A-1E1BFA1EFBAE}" type="presParOf" srcId="{24B112C7-1789-49CA-97B1-87DD343D7E81}" destId="{B8064005-3385-439E-9853-34D6AD757E19}" srcOrd="6" destOrd="0" presId="urn:microsoft.com/office/officeart/2018/2/layout/IconVerticalSolidList"/>
    <dgm:cxn modelId="{A87BB4BA-91AB-483D-9528-A77CCC3044DD}" type="presParOf" srcId="{B8064005-3385-439E-9853-34D6AD757E19}" destId="{0982350C-0282-4FDC-B905-0F95CDB960A9}" srcOrd="0" destOrd="0" presId="urn:microsoft.com/office/officeart/2018/2/layout/IconVerticalSolidList"/>
    <dgm:cxn modelId="{0FDC4B34-B2F3-4AC6-A1D6-09035087F419}" type="presParOf" srcId="{B8064005-3385-439E-9853-34D6AD757E19}" destId="{7A768B4E-D5FE-4697-989A-E6FA45CCE11A}" srcOrd="1" destOrd="0" presId="urn:microsoft.com/office/officeart/2018/2/layout/IconVerticalSolidList"/>
    <dgm:cxn modelId="{0AC80B39-EFFA-4404-9A2F-043A567DC932}" type="presParOf" srcId="{B8064005-3385-439E-9853-34D6AD757E19}" destId="{2551AC2F-BEF3-4D0B-9007-216FC7DF4B0B}" srcOrd="2" destOrd="0" presId="urn:microsoft.com/office/officeart/2018/2/layout/IconVerticalSolidList"/>
    <dgm:cxn modelId="{09991782-9CD9-4795-B042-3457A1768B3D}" type="presParOf" srcId="{B8064005-3385-439E-9853-34D6AD757E19}" destId="{E945B2EA-20F6-40C8-BBAF-C7023D7B56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7A60A5-8985-4781-AD61-3283A694710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4E9FCA9-E022-4750-86E6-5E13115F5798}">
      <dgm:prSet/>
      <dgm:spPr/>
      <dgm:t>
        <a:bodyPr/>
        <a:lstStyle/>
        <a:p>
          <a:pPr>
            <a:lnSpc>
              <a:spcPct val="100000"/>
            </a:lnSpc>
          </a:pPr>
          <a:r>
            <a:rPr lang="en-US" dirty="0"/>
            <a:t>This exercise will be a facilitated exercise.  Players will participate in full group discussions during the following three modules: </a:t>
          </a:r>
        </a:p>
      </dgm:t>
    </dgm:pt>
    <dgm:pt modelId="{8B85A77D-8E67-489B-ADB3-7801D31E992A}" type="parTrans" cxnId="{1F058163-7F11-4578-9160-5B262F2FC867}">
      <dgm:prSet/>
      <dgm:spPr/>
      <dgm:t>
        <a:bodyPr/>
        <a:lstStyle/>
        <a:p>
          <a:endParaRPr lang="en-US"/>
        </a:p>
      </dgm:t>
    </dgm:pt>
    <dgm:pt modelId="{61CF0935-7D2E-4C94-8397-8F10161CB438}" type="sibTrans" cxnId="{1F058163-7F11-4578-9160-5B262F2FC867}">
      <dgm:prSet/>
      <dgm:spPr/>
      <dgm:t>
        <a:bodyPr/>
        <a:lstStyle/>
        <a:p>
          <a:endParaRPr lang="en-US"/>
        </a:p>
      </dgm:t>
    </dgm:pt>
    <dgm:pt modelId="{2750BA8B-F031-471A-B6AA-5422D2619980}">
      <dgm:prSet/>
      <dgm:spPr/>
      <dgm:t>
        <a:bodyPr/>
        <a:lstStyle/>
        <a:p>
          <a:pPr>
            <a:lnSpc>
              <a:spcPct val="100000"/>
            </a:lnSpc>
          </a:pPr>
          <a:r>
            <a:rPr lang="en-US" dirty="0"/>
            <a:t>Module 1: Initial Cases </a:t>
          </a:r>
        </a:p>
      </dgm:t>
    </dgm:pt>
    <dgm:pt modelId="{0BD82E20-A5D1-4A7D-A6A3-7F8D171C0FD9}" type="parTrans" cxnId="{4B7892A1-C855-4CF0-BADF-4E85C5698B3D}">
      <dgm:prSet/>
      <dgm:spPr/>
      <dgm:t>
        <a:bodyPr/>
        <a:lstStyle/>
        <a:p>
          <a:endParaRPr lang="en-US"/>
        </a:p>
      </dgm:t>
    </dgm:pt>
    <dgm:pt modelId="{3C37DF6C-B0D1-45A4-B83F-AD692C4B207F}" type="sibTrans" cxnId="{4B7892A1-C855-4CF0-BADF-4E85C5698B3D}">
      <dgm:prSet/>
      <dgm:spPr/>
      <dgm:t>
        <a:bodyPr/>
        <a:lstStyle/>
        <a:p>
          <a:endParaRPr lang="en-US"/>
        </a:p>
      </dgm:t>
    </dgm:pt>
    <dgm:pt modelId="{F5026A45-49D3-4840-AAD5-4DE856E73D75}">
      <dgm:prSet/>
      <dgm:spPr/>
      <dgm:t>
        <a:bodyPr/>
        <a:lstStyle/>
        <a:p>
          <a:pPr>
            <a:lnSpc>
              <a:spcPct val="100000"/>
            </a:lnSpc>
          </a:pPr>
          <a:r>
            <a:rPr lang="en-US" dirty="0"/>
            <a:t>Module 2: Expanding Problem </a:t>
          </a:r>
        </a:p>
      </dgm:t>
    </dgm:pt>
    <dgm:pt modelId="{2AE3BEA7-AAF4-42ED-89EA-C78E26C417CA}" type="parTrans" cxnId="{568B0255-E0E2-4BF2-AF9E-B159EF4ADD02}">
      <dgm:prSet/>
      <dgm:spPr/>
      <dgm:t>
        <a:bodyPr/>
        <a:lstStyle/>
        <a:p>
          <a:endParaRPr lang="en-US"/>
        </a:p>
      </dgm:t>
    </dgm:pt>
    <dgm:pt modelId="{F4865E54-F5C6-46FB-B526-F9449DBF4AE8}" type="sibTrans" cxnId="{568B0255-E0E2-4BF2-AF9E-B159EF4ADD02}">
      <dgm:prSet/>
      <dgm:spPr/>
      <dgm:t>
        <a:bodyPr/>
        <a:lstStyle/>
        <a:p>
          <a:endParaRPr lang="en-US"/>
        </a:p>
      </dgm:t>
    </dgm:pt>
    <dgm:pt modelId="{C765035E-264E-45F3-A03D-58BDBCC819B6}">
      <dgm:prSet/>
      <dgm:spPr/>
      <dgm:t>
        <a:bodyPr/>
        <a:lstStyle/>
        <a:p>
          <a:pPr>
            <a:lnSpc>
              <a:spcPct val="100000"/>
            </a:lnSpc>
          </a:pPr>
          <a:r>
            <a:rPr lang="en-US" dirty="0"/>
            <a:t>Module 3: Stretched Resources </a:t>
          </a:r>
        </a:p>
      </dgm:t>
    </dgm:pt>
    <dgm:pt modelId="{55526EEA-227F-4545-A32E-1EBF0153C6F0}" type="parTrans" cxnId="{CC5639C6-EF3F-4808-9FB7-FE478D9B7F09}">
      <dgm:prSet/>
      <dgm:spPr/>
      <dgm:t>
        <a:bodyPr/>
        <a:lstStyle/>
        <a:p>
          <a:endParaRPr lang="en-US"/>
        </a:p>
      </dgm:t>
    </dgm:pt>
    <dgm:pt modelId="{2B94D83E-2DC7-4CAC-8322-71FFE7D07C0F}" type="sibTrans" cxnId="{CC5639C6-EF3F-4808-9FB7-FE478D9B7F09}">
      <dgm:prSet/>
      <dgm:spPr/>
      <dgm:t>
        <a:bodyPr/>
        <a:lstStyle/>
        <a:p>
          <a:endParaRPr lang="en-US"/>
        </a:p>
      </dgm:t>
    </dgm:pt>
    <dgm:pt modelId="{7ECFE5A0-FA6F-4AF4-8BA2-ADB4F916EE9F}" type="pres">
      <dgm:prSet presAssocID="{1E7A60A5-8985-4781-AD61-3283A6947103}" presName="root" presStyleCnt="0">
        <dgm:presLayoutVars>
          <dgm:dir/>
          <dgm:resizeHandles val="exact"/>
        </dgm:presLayoutVars>
      </dgm:prSet>
      <dgm:spPr/>
    </dgm:pt>
    <dgm:pt modelId="{DB2720BC-B404-4F51-95BD-C58E2F8371F5}" type="pres">
      <dgm:prSet presAssocID="{74E9FCA9-E022-4750-86E6-5E13115F5798}" presName="compNode" presStyleCnt="0"/>
      <dgm:spPr/>
    </dgm:pt>
    <dgm:pt modelId="{FDC6C004-930E-4119-A785-1900DF5219BB}" type="pres">
      <dgm:prSet presAssocID="{74E9FCA9-E022-4750-86E6-5E13115F5798}" presName="bgRect" presStyleLbl="bgShp" presStyleIdx="0" presStyleCnt="4"/>
      <dgm:spPr/>
    </dgm:pt>
    <dgm:pt modelId="{806BE325-C14D-41D2-807A-528689E72E44}" type="pres">
      <dgm:prSet presAssocID="{74E9FCA9-E022-4750-86E6-5E13115F57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icket"/>
        </a:ext>
      </dgm:extLst>
    </dgm:pt>
    <dgm:pt modelId="{212A2953-5E0F-4F5E-981F-11E7FFBF7A9C}" type="pres">
      <dgm:prSet presAssocID="{74E9FCA9-E022-4750-86E6-5E13115F5798}" presName="spaceRect" presStyleCnt="0"/>
      <dgm:spPr/>
    </dgm:pt>
    <dgm:pt modelId="{959016F5-6B97-45E6-89B8-FDF37144FDA4}" type="pres">
      <dgm:prSet presAssocID="{74E9FCA9-E022-4750-86E6-5E13115F5798}" presName="parTx" presStyleLbl="revTx" presStyleIdx="0" presStyleCnt="4">
        <dgm:presLayoutVars>
          <dgm:chMax val="0"/>
          <dgm:chPref val="0"/>
        </dgm:presLayoutVars>
      </dgm:prSet>
      <dgm:spPr/>
    </dgm:pt>
    <dgm:pt modelId="{071B8279-AEA1-471B-A815-E587DA846898}" type="pres">
      <dgm:prSet presAssocID="{61CF0935-7D2E-4C94-8397-8F10161CB438}" presName="sibTrans" presStyleCnt="0"/>
      <dgm:spPr/>
    </dgm:pt>
    <dgm:pt modelId="{F0C320F2-1294-42D6-BBBF-61422521D841}" type="pres">
      <dgm:prSet presAssocID="{2750BA8B-F031-471A-B6AA-5422D2619980}" presName="compNode" presStyleCnt="0"/>
      <dgm:spPr/>
    </dgm:pt>
    <dgm:pt modelId="{2BE415C4-DD4C-47EB-95A4-A01788235F37}" type="pres">
      <dgm:prSet presAssocID="{2750BA8B-F031-471A-B6AA-5422D2619980}" presName="bgRect" presStyleLbl="bgShp" presStyleIdx="1" presStyleCnt="4"/>
      <dgm:spPr/>
    </dgm:pt>
    <dgm:pt modelId="{B30A6E8B-FB8F-49BD-A693-A6BBBA6F1B27}" type="pres">
      <dgm:prSet presAssocID="{2750BA8B-F031-471A-B6AA-5422D26199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8C37162D-3603-4B49-9E1F-DAD5099937D8}" type="pres">
      <dgm:prSet presAssocID="{2750BA8B-F031-471A-B6AA-5422D2619980}" presName="spaceRect" presStyleCnt="0"/>
      <dgm:spPr/>
    </dgm:pt>
    <dgm:pt modelId="{89429072-E1DA-4ED8-8B1E-F9826D7522CC}" type="pres">
      <dgm:prSet presAssocID="{2750BA8B-F031-471A-B6AA-5422D2619980}" presName="parTx" presStyleLbl="revTx" presStyleIdx="1" presStyleCnt="4">
        <dgm:presLayoutVars>
          <dgm:chMax val="0"/>
          <dgm:chPref val="0"/>
        </dgm:presLayoutVars>
      </dgm:prSet>
      <dgm:spPr/>
    </dgm:pt>
    <dgm:pt modelId="{EC53485A-4A27-4784-85E2-99A92460FFA0}" type="pres">
      <dgm:prSet presAssocID="{3C37DF6C-B0D1-45A4-B83F-AD692C4B207F}" presName="sibTrans" presStyleCnt="0"/>
      <dgm:spPr/>
    </dgm:pt>
    <dgm:pt modelId="{A0F2F7AE-7EAC-4BA8-90B1-7AA33D504C3D}" type="pres">
      <dgm:prSet presAssocID="{F5026A45-49D3-4840-AAD5-4DE856E73D75}" presName="compNode" presStyleCnt="0"/>
      <dgm:spPr/>
    </dgm:pt>
    <dgm:pt modelId="{32BCE0F1-63DD-4734-BB5B-322E84864D60}" type="pres">
      <dgm:prSet presAssocID="{F5026A45-49D3-4840-AAD5-4DE856E73D75}" presName="bgRect" presStyleLbl="bgShp" presStyleIdx="2" presStyleCnt="4"/>
      <dgm:spPr/>
    </dgm:pt>
    <dgm:pt modelId="{68BDD5D7-CA52-4E64-873C-DEFFD6C50923}" type="pres">
      <dgm:prSet presAssocID="{F5026A45-49D3-4840-AAD5-4DE856E73D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i"/>
        </a:ext>
      </dgm:extLst>
    </dgm:pt>
    <dgm:pt modelId="{70B318BA-A0B4-4366-80BF-F7882EFF17EA}" type="pres">
      <dgm:prSet presAssocID="{F5026A45-49D3-4840-AAD5-4DE856E73D75}" presName="spaceRect" presStyleCnt="0"/>
      <dgm:spPr/>
    </dgm:pt>
    <dgm:pt modelId="{9B05ADF3-CACB-4869-9D18-107B2B268B55}" type="pres">
      <dgm:prSet presAssocID="{F5026A45-49D3-4840-AAD5-4DE856E73D75}" presName="parTx" presStyleLbl="revTx" presStyleIdx="2" presStyleCnt="4">
        <dgm:presLayoutVars>
          <dgm:chMax val="0"/>
          <dgm:chPref val="0"/>
        </dgm:presLayoutVars>
      </dgm:prSet>
      <dgm:spPr/>
    </dgm:pt>
    <dgm:pt modelId="{D0E0CFFC-6C8B-49A0-8AD3-B803CBC94EE1}" type="pres">
      <dgm:prSet presAssocID="{F4865E54-F5C6-46FB-B526-F9449DBF4AE8}" presName="sibTrans" presStyleCnt="0"/>
      <dgm:spPr/>
    </dgm:pt>
    <dgm:pt modelId="{EF4CE073-3E35-40CA-9217-493DEC9EDDE9}" type="pres">
      <dgm:prSet presAssocID="{C765035E-264E-45F3-A03D-58BDBCC819B6}" presName="compNode" presStyleCnt="0"/>
      <dgm:spPr/>
    </dgm:pt>
    <dgm:pt modelId="{CE9432DB-818A-48A7-9998-4BFA916913EF}" type="pres">
      <dgm:prSet presAssocID="{C765035E-264E-45F3-A03D-58BDBCC819B6}" presName="bgRect" presStyleLbl="bgShp" presStyleIdx="3" presStyleCnt="4"/>
      <dgm:spPr/>
    </dgm:pt>
    <dgm:pt modelId="{552299B0-7495-40CF-8708-11E71BF94C32}" type="pres">
      <dgm:prSet presAssocID="{C765035E-264E-45F3-A03D-58BDBCC819B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C"/>
        </a:ext>
      </dgm:extLst>
    </dgm:pt>
    <dgm:pt modelId="{9F1D846C-A70F-4223-8A11-3CB5ECF0982C}" type="pres">
      <dgm:prSet presAssocID="{C765035E-264E-45F3-A03D-58BDBCC819B6}" presName="spaceRect" presStyleCnt="0"/>
      <dgm:spPr/>
    </dgm:pt>
    <dgm:pt modelId="{4D12AFE9-70ED-4843-9F7E-80B4259838EF}" type="pres">
      <dgm:prSet presAssocID="{C765035E-264E-45F3-A03D-58BDBCC819B6}" presName="parTx" presStyleLbl="revTx" presStyleIdx="3" presStyleCnt="4">
        <dgm:presLayoutVars>
          <dgm:chMax val="0"/>
          <dgm:chPref val="0"/>
        </dgm:presLayoutVars>
      </dgm:prSet>
      <dgm:spPr/>
    </dgm:pt>
  </dgm:ptLst>
  <dgm:cxnLst>
    <dgm:cxn modelId="{1F058163-7F11-4578-9160-5B262F2FC867}" srcId="{1E7A60A5-8985-4781-AD61-3283A6947103}" destId="{74E9FCA9-E022-4750-86E6-5E13115F5798}" srcOrd="0" destOrd="0" parTransId="{8B85A77D-8E67-489B-ADB3-7801D31E992A}" sibTransId="{61CF0935-7D2E-4C94-8397-8F10161CB438}"/>
    <dgm:cxn modelId="{568B0255-E0E2-4BF2-AF9E-B159EF4ADD02}" srcId="{1E7A60A5-8985-4781-AD61-3283A6947103}" destId="{F5026A45-49D3-4840-AAD5-4DE856E73D75}" srcOrd="2" destOrd="0" parTransId="{2AE3BEA7-AAF4-42ED-89EA-C78E26C417CA}" sibTransId="{F4865E54-F5C6-46FB-B526-F9449DBF4AE8}"/>
    <dgm:cxn modelId="{4B7892A1-C855-4CF0-BADF-4E85C5698B3D}" srcId="{1E7A60A5-8985-4781-AD61-3283A6947103}" destId="{2750BA8B-F031-471A-B6AA-5422D2619980}" srcOrd="1" destOrd="0" parTransId="{0BD82E20-A5D1-4A7D-A6A3-7F8D171C0FD9}" sibTransId="{3C37DF6C-B0D1-45A4-B83F-AD692C4B207F}"/>
    <dgm:cxn modelId="{B98535A9-7538-41AD-83A7-AECB32C900CD}" type="presOf" srcId="{F5026A45-49D3-4840-AAD5-4DE856E73D75}" destId="{9B05ADF3-CACB-4869-9D18-107B2B268B55}" srcOrd="0" destOrd="0" presId="urn:microsoft.com/office/officeart/2018/2/layout/IconVerticalSolidList"/>
    <dgm:cxn modelId="{CC5639C6-EF3F-4808-9FB7-FE478D9B7F09}" srcId="{1E7A60A5-8985-4781-AD61-3283A6947103}" destId="{C765035E-264E-45F3-A03D-58BDBCC819B6}" srcOrd="3" destOrd="0" parTransId="{55526EEA-227F-4545-A32E-1EBF0153C6F0}" sibTransId="{2B94D83E-2DC7-4CAC-8322-71FFE7D07C0F}"/>
    <dgm:cxn modelId="{C0119FCE-0A40-418E-8A1F-F3A0FF1471BB}" type="presOf" srcId="{1E7A60A5-8985-4781-AD61-3283A6947103}" destId="{7ECFE5A0-FA6F-4AF4-8BA2-ADB4F916EE9F}" srcOrd="0" destOrd="0" presId="urn:microsoft.com/office/officeart/2018/2/layout/IconVerticalSolidList"/>
    <dgm:cxn modelId="{939D6BD2-65F3-4765-BD6B-CD81E7BA9A24}" type="presOf" srcId="{2750BA8B-F031-471A-B6AA-5422D2619980}" destId="{89429072-E1DA-4ED8-8B1E-F9826D7522CC}" srcOrd="0" destOrd="0" presId="urn:microsoft.com/office/officeart/2018/2/layout/IconVerticalSolidList"/>
    <dgm:cxn modelId="{271C6AEB-7420-4BD4-BC5D-237046BD3AA3}" type="presOf" srcId="{C765035E-264E-45F3-A03D-58BDBCC819B6}" destId="{4D12AFE9-70ED-4843-9F7E-80B4259838EF}" srcOrd="0" destOrd="0" presId="urn:microsoft.com/office/officeart/2018/2/layout/IconVerticalSolidList"/>
    <dgm:cxn modelId="{E0AE7AF8-A080-421D-98C8-9A8567951D81}" type="presOf" srcId="{74E9FCA9-E022-4750-86E6-5E13115F5798}" destId="{959016F5-6B97-45E6-89B8-FDF37144FDA4}" srcOrd="0" destOrd="0" presId="urn:microsoft.com/office/officeart/2018/2/layout/IconVerticalSolidList"/>
    <dgm:cxn modelId="{E0D017B9-E26D-4BA0-8A18-C2F7248DEEA7}" type="presParOf" srcId="{7ECFE5A0-FA6F-4AF4-8BA2-ADB4F916EE9F}" destId="{DB2720BC-B404-4F51-95BD-C58E2F8371F5}" srcOrd="0" destOrd="0" presId="urn:microsoft.com/office/officeart/2018/2/layout/IconVerticalSolidList"/>
    <dgm:cxn modelId="{F1DF62AA-EF1C-4360-95EB-B69461289574}" type="presParOf" srcId="{DB2720BC-B404-4F51-95BD-C58E2F8371F5}" destId="{FDC6C004-930E-4119-A785-1900DF5219BB}" srcOrd="0" destOrd="0" presId="urn:microsoft.com/office/officeart/2018/2/layout/IconVerticalSolidList"/>
    <dgm:cxn modelId="{8901A6EA-7D7B-453F-AB9F-9A0C207ADE2C}" type="presParOf" srcId="{DB2720BC-B404-4F51-95BD-C58E2F8371F5}" destId="{806BE325-C14D-41D2-807A-528689E72E44}" srcOrd="1" destOrd="0" presId="urn:microsoft.com/office/officeart/2018/2/layout/IconVerticalSolidList"/>
    <dgm:cxn modelId="{4A14D3C4-9C81-45AC-9C2B-18CA767CD634}" type="presParOf" srcId="{DB2720BC-B404-4F51-95BD-C58E2F8371F5}" destId="{212A2953-5E0F-4F5E-981F-11E7FFBF7A9C}" srcOrd="2" destOrd="0" presId="urn:microsoft.com/office/officeart/2018/2/layout/IconVerticalSolidList"/>
    <dgm:cxn modelId="{83151740-5745-42F2-B0CE-933DDD3543CC}" type="presParOf" srcId="{DB2720BC-B404-4F51-95BD-C58E2F8371F5}" destId="{959016F5-6B97-45E6-89B8-FDF37144FDA4}" srcOrd="3" destOrd="0" presId="urn:microsoft.com/office/officeart/2018/2/layout/IconVerticalSolidList"/>
    <dgm:cxn modelId="{37FBB854-9E69-4532-916D-0C2C0C86B65D}" type="presParOf" srcId="{7ECFE5A0-FA6F-4AF4-8BA2-ADB4F916EE9F}" destId="{071B8279-AEA1-471B-A815-E587DA846898}" srcOrd="1" destOrd="0" presId="urn:microsoft.com/office/officeart/2018/2/layout/IconVerticalSolidList"/>
    <dgm:cxn modelId="{C85EF1E9-BE62-41D2-9101-CF039E50076D}" type="presParOf" srcId="{7ECFE5A0-FA6F-4AF4-8BA2-ADB4F916EE9F}" destId="{F0C320F2-1294-42D6-BBBF-61422521D841}" srcOrd="2" destOrd="0" presId="urn:microsoft.com/office/officeart/2018/2/layout/IconVerticalSolidList"/>
    <dgm:cxn modelId="{860847BA-0593-4133-8E68-0D595354FE65}" type="presParOf" srcId="{F0C320F2-1294-42D6-BBBF-61422521D841}" destId="{2BE415C4-DD4C-47EB-95A4-A01788235F37}" srcOrd="0" destOrd="0" presId="urn:microsoft.com/office/officeart/2018/2/layout/IconVerticalSolidList"/>
    <dgm:cxn modelId="{45ED7569-B35F-438C-AB93-75C89C65A980}" type="presParOf" srcId="{F0C320F2-1294-42D6-BBBF-61422521D841}" destId="{B30A6E8B-FB8F-49BD-A693-A6BBBA6F1B27}" srcOrd="1" destOrd="0" presId="urn:microsoft.com/office/officeart/2018/2/layout/IconVerticalSolidList"/>
    <dgm:cxn modelId="{5A310E25-D1ED-4CFF-8F2C-D959075F4D88}" type="presParOf" srcId="{F0C320F2-1294-42D6-BBBF-61422521D841}" destId="{8C37162D-3603-4B49-9E1F-DAD5099937D8}" srcOrd="2" destOrd="0" presId="urn:microsoft.com/office/officeart/2018/2/layout/IconVerticalSolidList"/>
    <dgm:cxn modelId="{857FD5B7-DC16-406F-97EC-E50C4E34DF2C}" type="presParOf" srcId="{F0C320F2-1294-42D6-BBBF-61422521D841}" destId="{89429072-E1DA-4ED8-8B1E-F9826D7522CC}" srcOrd="3" destOrd="0" presId="urn:microsoft.com/office/officeart/2018/2/layout/IconVerticalSolidList"/>
    <dgm:cxn modelId="{E04A1F62-DD66-4B55-876D-BF3F909CB641}" type="presParOf" srcId="{7ECFE5A0-FA6F-4AF4-8BA2-ADB4F916EE9F}" destId="{EC53485A-4A27-4784-85E2-99A92460FFA0}" srcOrd="3" destOrd="0" presId="urn:microsoft.com/office/officeart/2018/2/layout/IconVerticalSolidList"/>
    <dgm:cxn modelId="{3E61CF32-64DC-404A-A6FC-B298E665F564}" type="presParOf" srcId="{7ECFE5A0-FA6F-4AF4-8BA2-ADB4F916EE9F}" destId="{A0F2F7AE-7EAC-4BA8-90B1-7AA33D504C3D}" srcOrd="4" destOrd="0" presId="urn:microsoft.com/office/officeart/2018/2/layout/IconVerticalSolidList"/>
    <dgm:cxn modelId="{E7F350C5-85F0-4DFD-94E8-81F755C8277A}" type="presParOf" srcId="{A0F2F7AE-7EAC-4BA8-90B1-7AA33D504C3D}" destId="{32BCE0F1-63DD-4734-BB5B-322E84864D60}" srcOrd="0" destOrd="0" presId="urn:microsoft.com/office/officeart/2018/2/layout/IconVerticalSolidList"/>
    <dgm:cxn modelId="{D503EB2F-B12A-41CA-8295-E73402B8A6E3}" type="presParOf" srcId="{A0F2F7AE-7EAC-4BA8-90B1-7AA33D504C3D}" destId="{68BDD5D7-CA52-4E64-873C-DEFFD6C50923}" srcOrd="1" destOrd="0" presId="urn:microsoft.com/office/officeart/2018/2/layout/IconVerticalSolidList"/>
    <dgm:cxn modelId="{C41FF781-0CDD-4695-AEC4-4038CC939248}" type="presParOf" srcId="{A0F2F7AE-7EAC-4BA8-90B1-7AA33D504C3D}" destId="{70B318BA-A0B4-4366-80BF-F7882EFF17EA}" srcOrd="2" destOrd="0" presId="urn:microsoft.com/office/officeart/2018/2/layout/IconVerticalSolidList"/>
    <dgm:cxn modelId="{EDA7F347-1C38-4F0C-A323-9246B65B14CF}" type="presParOf" srcId="{A0F2F7AE-7EAC-4BA8-90B1-7AA33D504C3D}" destId="{9B05ADF3-CACB-4869-9D18-107B2B268B55}" srcOrd="3" destOrd="0" presId="urn:microsoft.com/office/officeart/2018/2/layout/IconVerticalSolidList"/>
    <dgm:cxn modelId="{CA8F9127-7F58-4D9E-878A-FE905AB96E71}" type="presParOf" srcId="{7ECFE5A0-FA6F-4AF4-8BA2-ADB4F916EE9F}" destId="{D0E0CFFC-6C8B-49A0-8AD3-B803CBC94EE1}" srcOrd="5" destOrd="0" presId="urn:microsoft.com/office/officeart/2018/2/layout/IconVerticalSolidList"/>
    <dgm:cxn modelId="{468F7A4D-3D95-4BCA-9802-7C71F7D457A2}" type="presParOf" srcId="{7ECFE5A0-FA6F-4AF4-8BA2-ADB4F916EE9F}" destId="{EF4CE073-3E35-40CA-9217-493DEC9EDDE9}" srcOrd="6" destOrd="0" presId="urn:microsoft.com/office/officeart/2018/2/layout/IconVerticalSolidList"/>
    <dgm:cxn modelId="{DC3A8A41-EC9E-4062-A8BE-799371965087}" type="presParOf" srcId="{EF4CE073-3E35-40CA-9217-493DEC9EDDE9}" destId="{CE9432DB-818A-48A7-9998-4BFA916913EF}" srcOrd="0" destOrd="0" presId="urn:microsoft.com/office/officeart/2018/2/layout/IconVerticalSolidList"/>
    <dgm:cxn modelId="{95A5AF54-34A6-46E6-9904-E8740394CA35}" type="presParOf" srcId="{EF4CE073-3E35-40CA-9217-493DEC9EDDE9}" destId="{552299B0-7495-40CF-8708-11E71BF94C32}" srcOrd="1" destOrd="0" presId="urn:microsoft.com/office/officeart/2018/2/layout/IconVerticalSolidList"/>
    <dgm:cxn modelId="{BC72D8D3-1FC6-411F-A9F0-C906F057A312}" type="presParOf" srcId="{EF4CE073-3E35-40CA-9217-493DEC9EDDE9}" destId="{9F1D846C-A70F-4223-8A11-3CB5ECF0982C}" srcOrd="2" destOrd="0" presId="urn:microsoft.com/office/officeart/2018/2/layout/IconVerticalSolidList"/>
    <dgm:cxn modelId="{CCC124D3-4501-488D-8AAC-23F843516F88}" type="presParOf" srcId="{EF4CE073-3E35-40CA-9217-493DEC9EDDE9}" destId="{4D12AFE9-70ED-4843-9F7E-80B4259838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66BDE9-1E70-44A3-BEC2-BC00C0CD4EC4}" type="doc">
      <dgm:prSet loTypeId="urn:microsoft.com/office/officeart/2005/8/layout/chevron1" loCatId="process" qsTypeId="urn:microsoft.com/office/officeart/2005/8/quickstyle/simple1" qsCatId="simple" csTypeId="urn:microsoft.com/office/officeart/2005/8/colors/colorful1" csCatId="colorful"/>
      <dgm:spPr/>
      <dgm:t>
        <a:bodyPr/>
        <a:lstStyle/>
        <a:p>
          <a:endParaRPr lang="en-US"/>
        </a:p>
      </dgm:t>
    </dgm:pt>
    <dgm:pt modelId="{A669A40B-580D-4A67-9DD5-3FA8CC42E883}">
      <dgm:prSet/>
      <dgm:spPr/>
      <dgm:t>
        <a:bodyPr/>
        <a:lstStyle/>
        <a:p>
          <a:r>
            <a:rPr lang="en-US" dirty="0"/>
            <a:t>Plausible scenario, events occur as presented. </a:t>
          </a:r>
        </a:p>
      </dgm:t>
    </dgm:pt>
    <dgm:pt modelId="{49833EA3-E80C-4793-A99E-D1D09CDA8AC3}" type="parTrans" cxnId="{B66548D0-1F90-41CC-B8CB-8C5ECAFE0328}">
      <dgm:prSet/>
      <dgm:spPr/>
      <dgm:t>
        <a:bodyPr/>
        <a:lstStyle/>
        <a:p>
          <a:endParaRPr lang="en-US"/>
        </a:p>
      </dgm:t>
    </dgm:pt>
    <dgm:pt modelId="{7DF4E61B-BA86-4E2D-B0D1-E0550BC51A18}" type="sibTrans" cxnId="{B66548D0-1F90-41CC-B8CB-8C5ECAFE0328}">
      <dgm:prSet/>
      <dgm:spPr/>
      <dgm:t>
        <a:bodyPr/>
        <a:lstStyle/>
        <a:p>
          <a:endParaRPr lang="en-US"/>
        </a:p>
      </dgm:t>
    </dgm:pt>
    <dgm:pt modelId="{1308C86E-ADEA-4954-8B9B-166F6ED63565}">
      <dgm:prSet/>
      <dgm:spPr/>
      <dgm:t>
        <a:bodyPr/>
        <a:lstStyle/>
        <a:p>
          <a:r>
            <a:rPr lang="en-US" dirty="0"/>
            <a:t>No “hidden agendas” or trick questions. </a:t>
          </a:r>
        </a:p>
      </dgm:t>
    </dgm:pt>
    <dgm:pt modelId="{C5B45876-F127-4180-882E-BAA2AC70EF9E}" type="parTrans" cxnId="{283E19F5-0069-4403-BBA5-0F4DCC9D333C}">
      <dgm:prSet/>
      <dgm:spPr/>
      <dgm:t>
        <a:bodyPr/>
        <a:lstStyle/>
        <a:p>
          <a:endParaRPr lang="en-US"/>
        </a:p>
      </dgm:t>
    </dgm:pt>
    <dgm:pt modelId="{0E78631A-1DCD-4EF2-9689-8545D4EC87E1}" type="sibTrans" cxnId="{283E19F5-0069-4403-BBA5-0F4DCC9D333C}">
      <dgm:prSet/>
      <dgm:spPr/>
      <dgm:t>
        <a:bodyPr/>
        <a:lstStyle/>
        <a:p>
          <a:endParaRPr lang="en-US"/>
        </a:p>
      </dgm:t>
    </dgm:pt>
    <dgm:pt modelId="{9676C918-AFE4-4CB1-A881-9A7B72104116}">
      <dgm:prSet/>
      <dgm:spPr/>
      <dgm:t>
        <a:bodyPr/>
        <a:lstStyle/>
        <a:p>
          <a:r>
            <a:rPr lang="en-US" dirty="0"/>
            <a:t>Everyone receives information at about the same time. </a:t>
          </a:r>
        </a:p>
      </dgm:t>
    </dgm:pt>
    <dgm:pt modelId="{10C4BA2D-C8E8-4F68-8CBD-888762F7112B}" type="parTrans" cxnId="{A3EC25FF-9FC7-462E-A28B-39B3EB495B4A}">
      <dgm:prSet/>
      <dgm:spPr/>
      <dgm:t>
        <a:bodyPr/>
        <a:lstStyle/>
        <a:p>
          <a:endParaRPr lang="en-US"/>
        </a:p>
      </dgm:t>
    </dgm:pt>
    <dgm:pt modelId="{51D278F8-BB78-416A-832C-652B7F9207D1}" type="sibTrans" cxnId="{A3EC25FF-9FC7-462E-A28B-39B3EB495B4A}">
      <dgm:prSet/>
      <dgm:spPr/>
      <dgm:t>
        <a:bodyPr/>
        <a:lstStyle/>
        <a:p>
          <a:endParaRPr lang="en-US"/>
        </a:p>
      </dgm:t>
    </dgm:pt>
    <dgm:pt modelId="{1435959D-1315-4056-ABD4-7ED92B08FBA6}">
      <dgm:prSet/>
      <dgm:spPr/>
      <dgm:t>
        <a:bodyPr/>
        <a:lstStyle/>
        <a:p>
          <a:r>
            <a:rPr lang="en-US" dirty="0"/>
            <a:t>Non-participating entities will respond as expected in applicable plans </a:t>
          </a:r>
        </a:p>
      </dgm:t>
    </dgm:pt>
    <dgm:pt modelId="{615A4382-55A5-47B5-A349-1CF9DE96EBAF}" type="parTrans" cxnId="{05317082-F5CA-4215-AF4A-C897F77B77EF}">
      <dgm:prSet/>
      <dgm:spPr/>
      <dgm:t>
        <a:bodyPr/>
        <a:lstStyle/>
        <a:p>
          <a:endParaRPr lang="en-US"/>
        </a:p>
      </dgm:t>
    </dgm:pt>
    <dgm:pt modelId="{951AE141-6DF2-49C5-9165-6AFCE900AF98}" type="sibTrans" cxnId="{05317082-F5CA-4215-AF4A-C897F77B77EF}">
      <dgm:prSet/>
      <dgm:spPr/>
      <dgm:t>
        <a:bodyPr/>
        <a:lstStyle/>
        <a:p>
          <a:endParaRPr lang="en-US"/>
        </a:p>
      </dgm:t>
    </dgm:pt>
    <dgm:pt modelId="{9CCE87AA-352D-41EB-ABE3-7C7190CA7C03}" type="pres">
      <dgm:prSet presAssocID="{0866BDE9-1E70-44A3-BEC2-BC00C0CD4EC4}" presName="Name0" presStyleCnt="0">
        <dgm:presLayoutVars>
          <dgm:dir/>
          <dgm:animLvl val="lvl"/>
          <dgm:resizeHandles val="exact"/>
        </dgm:presLayoutVars>
      </dgm:prSet>
      <dgm:spPr/>
    </dgm:pt>
    <dgm:pt modelId="{ECC8A922-C2E5-4DE3-8CBB-C701363505FE}" type="pres">
      <dgm:prSet presAssocID="{A669A40B-580D-4A67-9DD5-3FA8CC42E883}" presName="parTxOnly" presStyleLbl="node1" presStyleIdx="0" presStyleCnt="4">
        <dgm:presLayoutVars>
          <dgm:chMax val="0"/>
          <dgm:chPref val="0"/>
          <dgm:bulletEnabled val="1"/>
        </dgm:presLayoutVars>
      </dgm:prSet>
      <dgm:spPr/>
    </dgm:pt>
    <dgm:pt modelId="{A5F40597-3212-45C6-8519-E5BC3FB41CD8}" type="pres">
      <dgm:prSet presAssocID="{7DF4E61B-BA86-4E2D-B0D1-E0550BC51A18}" presName="parTxOnlySpace" presStyleCnt="0"/>
      <dgm:spPr/>
    </dgm:pt>
    <dgm:pt modelId="{FAA4DB0E-FD34-4091-8EBB-F556C5CF74A4}" type="pres">
      <dgm:prSet presAssocID="{1308C86E-ADEA-4954-8B9B-166F6ED63565}" presName="parTxOnly" presStyleLbl="node1" presStyleIdx="1" presStyleCnt="4">
        <dgm:presLayoutVars>
          <dgm:chMax val="0"/>
          <dgm:chPref val="0"/>
          <dgm:bulletEnabled val="1"/>
        </dgm:presLayoutVars>
      </dgm:prSet>
      <dgm:spPr/>
    </dgm:pt>
    <dgm:pt modelId="{9F1290D3-9A6E-4E97-9775-8BEE551D8F24}" type="pres">
      <dgm:prSet presAssocID="{0E78631A-1DCD-4EF2-9689-8545D4EC87E1}" presName="parTxOnlySpace" presStyleCnt="0"/>
      <dgm:spPr/>
    </dgm:pt>
    <dgm:pt modelId="{ED0186A2-A4C2-4EC6-940E-0AACA6AFC61C}" type="pres">
      <dgm:prSet presAssocID="{9676C918-AFE4-4CB1-A881-9A7B72104116}" presName="parTxOnly" presStyleLbl="node1" presStyleIdx="2" presStyleCnt="4">
        <dgm:presLayoutVars>
          <dgm:chMax val="0"/>
          <dgm:chPref val="0"/>
          <dgm:bulletEnabled val="1"/>
        </dgm:presLayoutVars>
      </dgm:prSet>
      <dgm:spPr/>
    </dgm:pt>
    <dgm:pt modelId="{37A3812C-9DD6-4E86-9C79-51A2EA523BFC}" type="pres">
      <dgm:prSet presAssocID="{51D278F8-BB78-416A-832C-652B7F9207D1}" presName="parTxOnlySpace" presStyleCnt="0"/>
      <dgm:spPr/>
    </dgm:pt>
    <dgm:pt modelId="{A4C44AFE-B965-4151-96EE-0DB2BFDFA9FA}" type="pres">
      <dgm:prSet presAssocID="{1435959D-1315-4056-ABD4-7ED92B08FBA6}" presName="parTxOnly" presStyleLbl="node1" presStyleIdx="3" presStyleCnt="4">
        <dgm:presLayoutVars>
          <dgm:chMax val="0"/>
          <dgm:chPref val="0"/>
          <dgm:bulletEnabled val="1"/>
        </dgm:presLayoutVars>
      </dgm:prSet>
      <dgm:spPr/>
    </dgm:pt>
  </dgm:ptLst>
  <dgm:cxnLst>
    <dgm:cxn modelId="{B4949A12-97EF-4BF9-9214-D6C2DE169506}" type="presOf" srcId="{0866BDE9-1E70-44A3-BEC2-BC00C0CD4EC4}" destId="{9CCE87AA-352D-41EB-ABE3-7C7190CA7C03}" srcOrd="0" destOrd="0" presId="urn:microsoft.com/office/officeart/2005/8/layout/chevron1"/>
    <dgm:cxn modelId="{36EF7333-A12F-4BA8-96E5-6046230053F4}" type="presOf" srcId="{A669A40B-580D-4A67-9DD5-3FA8CC42E883}" destId="{ECC8A922-C2E5-4DE3-8CBB-C701363505FE}" srcOrd="0" destOrd="0" presId="urn:microsoft.com/office/officeart/2005/8/layout/chevron1"/>
    <dgm:cxn modelId="{CB830243-D8FC-44FB-B24C-F96661171F5C}" type="presOf" srcId="{1308C86E-ADEA-4954-8B9B-166F6ED63565}" destId="{FAA4DB0E-FD34-4091-8EBB-F556C5CF74A4}" srcOrd="0" destOrd="0" presId="urn:microsoft.com/office/officeart/2005/8/layout/chevron1"/>
    <dgm:cxn modelId="{05317082-F5CA-4215-AF4A-C897F77B77EF}" srcId="{0866BDE9-1E70-44A3-BEC2-BC00C0CD4EC4}" destId="{1435959D-1315-4056-ABD4-7ED92B08FBA6}" srcOrd="3" destOrd="0" parTransId="{615A4382-55A5-47B5-A349-1CF9DE96EBAF}" sibTransId="{951AE141-6DF2-49C5-9165-6AFCE900AF98}"/>
    <dgm:cxn modelId="{579A91C3-B9C9-43EF-AC1E-3CDFD83D25DE}" type="presOf" srcId="{1435959D-1315-4056-ABD4-7ED92B08FBA6}" destId="{A4C44AFE-B965-4151-96EE-0DB2BFDFA9FA}" srcOrd="0" destOrd="0" presId="urn:microsoft.com/office/officeart/2005/8/layout/chevron1"/>
    <dgm:cxn modelId="{60F4EFCA-5A10-48AE-AED1-CE9F67E7D7E8}" type="presOf" srcId="{9676C918-AFE4-4CB1-A881-9A7B72104116}" destId="{ED0186A2-A4C2-4EC6-940E-0AACA6AFC61C}" srcOrd="0" destOrd="0" presId="urn:microsoft.com/office/officeart/2005/8/layout/chevron1"/>
    <dgm:cxn modelId="{B66548D0-1F90-41CC-B8CB-8C5ECAFE0328}" srcId="{0866BDE9-1E70-44A3-BEC2-BC00C0CD4EC4}" destId="{A669A40B-580D-4A67-9DD5-3FA8CC42E883}" srcOrd="0" destOrd="0" parTransId="{49833EA3-E80C-4793-A99E-D1D09CDA8AC3}" sibTransId="{7DF4E61B-BA86-4E2D-B0D1-E0550BC51A18}"/>
    <dgm:cxn modelId="{283E19F5-0069-4403-BBA5-0F4DCC9D333C}" srcId="{0866BDE9-1E70-44A3-BEC2-BC00C0CD4EC4}" destId="{1308C86E-ADEA-4954-8B9B-166F6ED63565}" srcOrd="1" destOrd="0" parTransId="{C5B45876-F127-4180-882E-BAA2AC70EF9E}" sibTransId="{0E78631A-1DCD-4EF2-9689-8545D4EC87E1}"/>
    <dgm:cxn modelId="{A3EC25FF-9FC7-462E-A28B-39B3EB495B4A}" srcId="{0866BDE9-1E70-44A3-BEC2-BC00C0CD4EC4}" destId="{9676C918-AFE4-4CB1-A881-9A7B72104116}" srcOrd="2" destOrd="0" parTransId="{10C4BA2D-C8E8-4F68-8CBD-888762F7112B}" sibTransId="{51D278F8-BB78-416A-832C-652B7F9207D1}"/>
    <dgm:cxn modelId="{0CE2137F-B4B9-4408-BE6C-5F63EB359F2E}" type="presParOf" srcId="{9CCE87AA-352D-41EB-ABE3-7C7190CA7C03}" destId="{ECC8A922-C2E5-4DE3-8CBB-C701363505FE}" srcOrd="0" destOrd="0" presId="urn:microsoft.com/office/officeart/2005/8/layout/chevron1"/>
    <dgm:cxn modelId="{E45E59EF-5AE9-4F5E-A025-1A465DE95B4F}" type="presParOf" srcId="{9CCE87AA-352D-41EB-ABE3-7C7190CA7C03}" destId="{A5F40597-3212-45C6-8519-E5BC3FB41CD8}" srcOrd="1" destOrd="0" presId="urn:microsoft.com/office/officeart/2005/8/layout/chevron1"/>
    <dgm:cxn modelId="{758DD79B-C8B9-4AB7-A1A2-7A72C108F4CC}" type="presParOf" srcId="{9CCE87AA-352D-41EB-ABE3-7C7190CA7C03}" destId="{FAA4DB0E-FD34-4091-8EBB-F556C5CF74A4}" srcOrd="2" destOrd="0" presId="urn:microsoft.com/office/officeart/2005/8/layout/chevron1"/>
    <dgm:cxn modelId="{B46B73A0-F9DA-4016-9520-5161B8E79E39}" type="presParOf" srcId="{9CCE87AA-352D-41EB-ABE3-7C7190CA7C03}" destId="{9F1290D3-9A6E-4E97-9775-8BEE551D8F24}" srcOrd="3" destOrd="0" presId="urn:microsoft.com/office/officeart/2005/8/layout/chevron1"/>
    <dgm:cxn modelId="{08F881E1-448D-45CA-BA8C-3EE788B86A83}" type="presParOf" srcId="{9CCE87AA-352D-41EB-ABE3-7C7190CA7C03}" destId="{ED0186A2-A4C2-4EC6-940E-0AACA6AFC61C}" srcOrd="4" destOrd="0" presId="urn:microsoft.com/office/officeart/2005/8/layout/chevron1"/>
    <dgm:cxn modelId="{C58714B9-BB36-494F-A330-0E3EF967A245}" type="presParOf" srcId="{9CCE87AA-352D-41EB-ABE3-7C7190CA7C03}" destId="{37A3812C-9DD6-4E86-9C79-51A2EA523BFC}" srcOrd="5" destOrd="0" presId="urn:microsoft.com/office/officeart/2005/8/layout/chevron1"/>
    <dgm:cxn modelId="{F1CBDF8D-376D-467A-9FC1-B69D38DBC8A6}" type="presParOf" srcId="{9CCE87AA-352D-41EB-ABE3-7C7190CA7C03}" destId="{A4C44AFE-B965-4151-96EE-0DB2BFDFA9F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C9190D-9CA6-46D6-992A-0ABCD52803D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E7B4AF1-2667-4B50-BC82-3DEB4576A9F9}">
      <dgm:prSet/>
      <dgm:spPr/>
      <dgm:t>
        <a:bodyPr/>
        <a:lstStyle/>
        <a:p>
          <a:pPr>
            <a:lnSpc>
              <a:spcPct val="100000"/>
            </a:lnSpc>
            <a:defRPr cap="all"/>
          </a:pPr>
          <a:r>
            <a:rPr lang="en-US" dirty="0"/>
            <a:t>Work across agencies to complete tasks – don’t just work with your table. </a:t>
          </a:r>
        </a:p>
      </dgm:t>
    </dgm:pt>
    <dgm:pt modelId="{2FD75635-C6F2-41D5-8A8D-A55521618949}" type="parTrans" cxnId="{7C72E4C1-43B6-4517-81D4-EE2DA7CEDCBA}">
      <dgm:prSet/>
      <dgm:spPr/>
      <dgm:t>
        <a:bodyPr/>
        <a:lstStyle/>
        <a:p>
          <a:endParaRPr lang="en-US"/>
        </a:p>
      </dgm:t>
    </dgm:pt>
    <dgm:pt modelId="{C5C05538-031A-4685-A042-FC54A1FE5FC6}" type="sibTrans" cxnId="{7C72E4C1-43B6-4517-81D4-EE2DA7CEDCBA}">
      <dgm:prSet/>
      <dgm:spPr/>
      <dgm:t>
        <a:bodyPr/>
        <a:lstStyle/>
        <a:p>
          <a:endParaRPr lang="en-US"/>
        </a:p>
      </dgm:t>
    </dgm:pt>
    <dgm:pt modelId="{BDDEC637-74D1-4B79-84E5-935F724D93C3}">
      <dgm:prSet/>
      <dgm:spPr/>
      <dgm:t>
        <a:bodyPr/>
        <a:lstStyle/>
        <a:p>
          <a:pPr>
            <a:lnSpc>
              <a:spcPct val="100000"/>
            </a:lnSpc>
            <a:defRPr cap="all"/>
          </a:pPr>
          <a:r>
            <a:rPr lang="en-US" dirty="0"/>
            <a:t>Use your plans, policies, practices to complete tasks. </a:t>
          </a:r>
        </a:p>
      </dgm:t>
    </dgm:pt>
    <dgm:pt modelId="{7FB3FF49-6428-4D2F-A493-088B6E473AB1}" type="parTrans" cxnId="{8BF69131-2B6F-481A-9C15-91873DFBACAC}">
      <dgm:prSet/>
      <dgm:spPr/>
      <dgm:t>
        <a:bodyPr/>
        <a:lstStyle/>
        <a:p>
          <a:endParaRPr lang="en-US"/>
        </a:p>
      </dgm:t>
    </dgm:pt>
    <dgm:pt modelId="{ED8E4D36-4C22-40B9-98BD-35B87E514535}" type="sibTrans" cxnId="{8BF69131-2B6F-481A-9C15-91873DFBACAC}">
      <dgm:prSet/>
      <dgm:spPr/>
      <dgm:t>
        <a:bodyPr/>
        <a:lstStyle/>
        <a:p>
          <a:endParaRPr lang="en-US"/>
        </a:p>
      </dgm:t>
    </dgm:pt>
    <dgm:pt modelId="{7F8FDCAE-6280-4020-B303-B5DFC95925A9}">
      <dgm:prSet/>
      <dgm:spPr/>
      <dgm:t>
        <a:bodyPr/>
        <a:lstStyle/>
        <a:p>
          <a:pPr>
            <a:lnSpc>
              <a:spcPct val="100000"/>
            </a:lnSpc>
            <a:defRPr cap="all"/>
          </a:pPr>
          <a:r>
            <a:rPr lang="en-US" dirty="0"/>
            <a:t>The schedule needs to be flexible</a:t>
          </a:r>
        </a:p>
      </dgm:t>
    </dgm:pt>
    <dgm:pt modelId="{80A793EA-C134-4FBA-9C8F-499036F3A8EC}" type="parTrans" cxnId="{B518B8F8-625B-421A-90DD-A72F67B42BB6}">
      <dgm:prSet/>
      <dgm:spPr/>
      <dgm:t>
        <a:bodyPr/>
        <a:lstStyle/>
        <a:p>
          <a:endParaRPr lang="en-US"/>
        </a:p>
      </dgm:t>
    </dgm:pt>
    <dgm:pt modelId="{5AEB8107-815C-4495-B160-01A4C67FC463}" type="sibTrans" cxnId="{B518B8F8-625B-421A-90DD-A72F67B42BB6}">
      <dgm:prSet/>
      <dgm:spPr/>
      <dgm:t>
        <a:bodyPr/>
        <a:lstStyle/>
        <a:p>
          <a:endParaRPr lang="en-US"/>
        </a:p>
      </dgm:t>
    </dgm:pt>
    <dgm:pt modelId="{E80572FB-35C8-41D0-A298-7C9F635EA616}" type="pres">
      <dgm:prSet presAssocID="{3DC9190D-9CA6-46D6-992A-0ABCD52803D9}" presName="root" presStyleCnt="0">
        <dgm:presLayoutVars>
          <dgm:dir/>
          <dgm:resizeHandles val="exact"/>
        </dgm:presLayoutVars>
      </dgm:prSet>
      <dgm:spPr/>
    </dgm:pt>
    <dgm:pt modelId="{B456891B-411D-4CC6-8FB0-244FF12828AD}" type="pres">
      <dgm:prSet presAssocID="{7E7B4AF1-2667-4B50-BC82-3DEB4576A9F9}" presName="compNode" presStyleCnt="0"/>
      <dgm:spPr/>
    </dgm:pt>
    <dgm:pt modelId="{B2391C19-EABC-4D71-A9A6-0E13C3513DF5}" type="pres">
      <dgm:prSet presAssocID="{7E7B4AF1-2667-4B50-BC82-3DEB4576A9F9}" presName="iconBgRect" presStyleLbl="bgShp" presStyleIdx="0" presStyleCnt="3"/>
      <dgm:spPr/>
    </dgm:pt>
    <dgm:pt modelId="{C96A0A37-FD86-4B49-844F-9272392100D9}" type="pres">
      <dgm:prSet presAssocID="{7E7B4AF1-2667-4B50-BC82-3DEB4576A9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CBECE0CA-DA1E-4FDC-80DF-D6629D52212F}" type="pres">
      <dgm:prSet presAssocID="{7E7B4AF1-2667-4B50-BC82-3DEB4576A9F9}" presName="spaceRect" presStyleCnt="0"/>
      <dgm:spPr/>
    </dgm:pt>
    <dgm:pt modelId="{F615148C-465B-46C3-9247-E31CED93DCB7}" type="pres">
      <dgm:prSet presAssocID="{7E7B4AF1-2667-4B50-BC82-3DEB4576A9F9}" presName="textRect" presStyleLbl="revTx" presStyleIdx="0" presStyleCnt="3">
        <dgm:presLayoutVars>
          <dgm:chMax val="1"/>
          <dgm:chPref val="1"/>
        </dgm:presLayoutVars>
      </dgm:prSet>
      <dgm:spPr/>
    </dgm:pt>
    <dgm:pt modelId="{DD39BE05-279F-42E7-AE5B-7D52D75A4E20}" type="pres">
      <dgm:prSet presAssocID="{C5C05538-031A-4685-A042-FC54A1FE5FC6}" presName="sibTrans" presStyleCnt="0"/>
      <dgm:spPr/>
    </dgm:pt>
    <dgm:pt modelId="{6D7893E1-90F7-490A-A03B-7F12C3960839}" type="pres">
      <dgm:prSet presAssocID="{BDDEC637-74D1-4B79-84E5-935F724D93C3}" presName="compNode" presStyleCnt="0"/>
      <dgm:spPr/>
    </dgm:pt>
    <dgm:pt modelId="{4CFE6D1C-A8A0-418A-8799-9D3B9CC9F71A}" type="pres">
      <dgm:prSet presAssocID="{BDDEC637-74D1-4B79-84E5-935F724D93C3}" presName="iconBgRect" presStyleLbl="bgShp" presStyleIdx="1" presStyleCnt="3"/>
      <dgm:spPr/>
    </dgm:pt>
    <dgm:pt modelId="{86281355-B92C-4865-BA9B-7558D11DBC71}" type="pres">
      <dgm:prSet presAssocID="{BDDEC637-74D1-4B79-84E5-935F724D93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8C341A8B-0A3F-4FFB-A9A6-67883CC5C3EA}" type="pres">
      <dgm:prSet presAssocID="{BDDEC637-74D1-4B79-84E5-935F724D93C3}" presName="spaceRect" presStyleCnt="0"/>
      <dgm:spPr/>
    </dgm:pt>
    <dgm:pt modelId="{B4F970CB-321B-4084-9977-4A796B19B42C}" type="pres">
      <dgm:prSet presAssocID="{BDDEC637-74D1-4B79-84E5-935F724D93C3}" presName="textRect" presStyleLbl="revTx" presStyleIdx="1" presStyleCnt="3">
        <dgm:presLayoutVars>
          <dgm:chMax val="1"/>
          <dgm:chPref val="1"/>
        </dgm:presLayoutVars>
      </dgm:prSet>
      <dgm:spPr/>
    </dgm:pt>
    <dgm:pt modelId="{BB82CE23-5EDD-45BD-A791-6174803414FA}" type="pres">
      <dgm:prSet presAssocID="{ED8E4D36-4C22-40B9-98BD-35B87E514535}" presName="sibTrans" presStyleCnt="0"/>
      <dgm:spPr/>
    </dgm:pt>
    <dgm:pt modelId="{51879E1E-B772-4852-A401-B61BE3BF961D}" type="pres">
      <dgm:prSet presAssocID="{7F8FDCAE-6280-4020-B303-B5DFC95925A9}" presName="compNode" presStyleCnt="0"/>
      <dgm:spPr/>
    </dgm:pt>
    <dgm:pt modelId="{35462032-4F5A-4715-876B-5C64C7ED0EA1}" type="pres">
      <dgm:prSet presAssocID="{7F8FDCAE-6280-4020-B303-B5DFC95925A9}" presName="iconBgRect" presStyleLbl="bgShp" presStyleIdx="2" presStyleCnt="3"/>
      <dgm:spPr/>
    </dgm:pt>
    <dgm:pt modelId="{536923AE-5B84-4979-B5D7-53E4D8FC9270}" type="pres">
      <dgm:prSet presAssocID="{7F8FDCAE-6280-4020-B303-B5DFC95925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117830E4-9752-42EB-B19A-D20F8B1A665F}" type="pres">
      <dgm:prSet presAssocID="{7F8FDCAE-6280-4020-B303-B5DFC95925A9}" presName="spaceRect" presStyleCnt="0"/>
      <dgm:spPr/>
    </dgm:pt>
    <dgm:pt modelId="{2031EDB4-4128-4B0B-933B-3DB68A2FE85B}" type="pres">
      <dgm:prSet presAssocID="{7F8FDCAE-6280-4020-B303-B5DFC95925A9}" presName="textRect" presStyleLbl="revTx" presStyleIdx="2" presStyleCnt="3">
        <dgm:presLayoutVars>
          <dgm:chMax val="1"/>
          <dgm:chPref val="1"/>
        </dgm:presLayoutVars>
      </dgm:prSet>
      <dgm:spPr/>
    </dgm:pt>
  </dgm:ptLst>
  <dgm:cxnLst>
    <dgm:cxn modelId="{8BF69131-2B6F-481A-9C15-91873DFBACAC}" srcId="{3DC9190D-9CA6-46D6-992A-0ABCD52803D9}" destId="{BDDEC637-74D1-4B79-84E5-935F724D93C3}" srcOrd="1" destOrd="0" parTransId="{7FB3FF49-6428-4D2F-A493-088B6E473AB1}" sibTransId="{ED8E4D36-4C22-40B9-98BD-35B87E514535}"/>
    <dgm:cxn modelId="{30016857-5996-4CFD-A4B6-E49D030CE5DB}" type="presOf" srcId="{7E7B4AF1-2667-4B50-BC82-3DEB4576A9F9}" destId="{F615148C-465B-46C3-9247-E31CED93DCB7}" srcOrd="0" destOrd="0" presId="urn:microsoft.com/office/officeart/2018/5/layout/IconCircleLabelList"/>
    <dgm:cxn modelId="{42656A7D-8286-4761-8A77-79CE4691E2EF}" type="presOf" srcId="{7F8FDCAE-6280-4020-B303-B5DFC95925A9}" destId="{2031EDB4-4128-4B0B-933B-3DB68A2FE85B}" srcOrd="0" destOrd="0" presId="urn:microsoft.com/office/officeart/2018/5/layout/IconCircleLabelList"/>
    <dgm:cxn modelId="{08C5419D-AE14-4E1B-B914-0AD23D0C94D0}" type="presOf" srcId="{3DC9190D-9CA6-46D6-992A-0ABCD52803D9}" destId="{E80572FB-35C8-41D0-A298-7C9F635EA616}" srcOrd="0" destOrd="0" presId="urn:microsoft.com/office/officeart/2018/5/layout/IconCircleLabelList"/>
    <dgm:cxn modelId="{538B90A9-82B0-45CE-A801-D639DD048423}" type="presOf" srcId="{BDDEC637-74D1-4B79-84E5-935F724D93C3}" destId="{B4F970CB-321B-4084-9977-4A796B19B42C}" srcOrd="0" destOrd="0" presId="urn:microsoft.com/office/officeart/2018/5/layout/IconCircleLabelList"/>
    <dgm:cxn modelId="{7C72E4C1-43B6-4517-81D4-EE2DA7CEDCBA}" srcId="{3DC9190D-9CA6-46D6-992A-0ABCD52803D9}" destId="{7E7B4AF1-2667-4B50-BC82-3DEB4576A9F9}" srcOrd="0" destOrd="0" parTransId="{2FD75635-C6F2-41D5-8A8D-A55521618949}" sibTransId="{C5C05538-031A-4685-A042-FC54A1FE5FC6}"/>
    <dgm:cxn modelId="{B518B8F8-625B-421A-90DD-A72F67B42BB6}" srcId="{3DC9190D-9CA6-46D6-992A-0ABCD52803D9}" destId="{7F8FDCAE-6280-4020-B303-B5DFC95925A9}" srcOrd="2" destOrd="0" parTransId="{80A793EA-C134-4FBA-9C8F-499036F3A8EC}" sibTransId="{5AEB8107-815C-4495-B160-01A4C67FC463}"/>
    <dgm:cxn modelId="{E5852F73-72C3-4A36-8C8C-CE17474A5143}" type="presParOf" srcId="{E80572FB-35C8-41D0-A298-7C9F635EA616}" destId="{B456891B-411D-4CC6-8FB0-244FF12828AD}" srcOrd="0" destOrd="0" presId="urn:microsoft.com/office/officeart/2018/5/layout/IconCircleLabelList"/>
    <dgm:cxn modelId="{FCCADAEA-F85D-436F-B54E-C5283C33092F}" type="presParOf" srcId="{B456891B-411D-4CC6-8FB0-244FF12828AD}" destId="{B2391C19-EABC-4D71-A9A6-0E13C3513DF5}" srcOrd="0" destOrd="0" presId="urn:microsoft.com/office/officeart/2018/5/layout/IconCircleLabelList"/>
    <dgm:cxn modelId="{68C6CCB6-66D1-46F2-8CD1-8306D1659FA8}" type="presParOf" srcId="{B456891B-411D-4CC6-8FB0-244FF12828AD}" destId="{C96A0A37-FD86-4B49-844F-9272392100D9}" srcOrd="1" destOrd="0" presId="urn:microsoft.com/office/officeart/2018/5/layout/IconCircleLabelList"/>
    <dgm:cxn modelId="{B157D6E8-2749-436A-A5EF-E58F0E0DF54C}" type="presParOf" srcId="{B456891B-411D-4CC6-8FB0-244FF12828AD}" destId="{CBECE0CA-DA1E-4FDC-80DF-D6629D52212F}" srcOrd="2" destOrd="0" presId="urn:microsoft.com/office/officeart/2018/5/layout/IconCircleLabelList"/>
    <dgm:cxn modelId="{7088D6BD-4268-4806-9018-BA91C3C42391}" type="presParOf" srcId="{B456891B-411D-4CC6-8FB0-244FF12828AD}" destId="{F615148C-465B-46C3-9247-E31CED93DCB7}" srcOrd="3" destOrd="0" presId="urn:microsoft.com/office/officeart/2018/5/layout/IconCircleLabelList"/>
    <dgm:cxn modelId="{A005DD6B-EA4C-4F24-B904-7AFF08DFC5C6}" type="presParOf" srcId="{E80572FB-35C8-41D0-A298-7C9F635EA616}" destId="{DD39BE05-279F-42E7-AE5B-7D52D75A4E20}" srcOrd="1" destOrd="0" presId="urn:microsoft.com/office/officeart/2018/5/layout/IconCircleLabelList"/>
    <dgm:cxn modelId="{6C8D76CA-373E-487A-9043-D5DDFB04A911}" type="presParOf" srcId="{E80572FB-35C8-41D0-A298-7C9F635EA616}" destId="{6D7893E1-90F7-490A-A03B-7F12C3960839}" srcOrd="2" destOrd="0" presId="urn:microsoft.com/office/officeart/2018/5/layout/IconCircleLabelList"/>
    <dgm:cxn modelId="{9121F480-0089-4A2E-8C72-E98DBFE13F45}" type="presParOf" srcId="{6D7893E1-90F7-490A-A03B-7F12C3960839}" destId="{4CFE6D1C-A8A0-418A-8799-9D3B9CC9F71A}" srcOrd="0" destOrd="0" presId="urn:microsoft.com/office/officeart/2018/5/layout/IconCircleLabelList"/>
    <dgm:cxn modelId="{1A8CE6EB-828D-4860-8A95-5C1FBD2D4C37}" type="presParOf" srcId="{6D7893E1-90F7-490A-A03B-7F12C3960839}" destId="{86281355-B92C-4865-BA9B-7558D11DBC71}" srcOrd="1" destOrd="0" presId="urn:microsoft.com/office/officeart/2018/5/layout/IconCircleLabelList"/>
    <dgm:cxn modelId="{EA3ADC3F-C874-4463-AD42-DF112B5173A5}" type="presParOf" srcId="{6D7893E1-90F7-490A-A03B-7F12C3960839}" destId="{8C341A8B-0A3F-4FFB-A9A6-67883CC5C3EA}" srcOrd="2" destOrd="0" presId="urn:microsoft.com/office/officeart/2018/5/layout/IconCircleLabelList"/>
    <dgm:cxn modelId="{634BDE90-3033-453B-9A80-F2D5DE356C82}" type="presParOf" srcId="{6D7893E1-90F7-490A-A03B-7F12C3960839}" destId="{B4F970CB-321B-4084-9977-4A796B19B42C}" srcOrd="3" destOrd="0" presId="urn:microsoft.com/office/officeart/2018/5/layout/IconCircleLabelList"/>
    <dgm:cxn modelId="{5DFBA65D-3684-4212-BD69-FF518A968EA5}" type="presParOf" srcId="{E80572FB-35C8-41D0-A298-7C9F635EA616}" destId="{BB82CE23-5EDD-45BD-A791-6174803414FA}" srcOrd="3" destOrd="0" presId="urn:microsoft.com/office/officeart/2018/5/layout/IconCircleLabelList"/>
    <dgm:cxn modelId="{4E3DB239-BB52-4C58-9300-CCB9FE01102D}" type="presParOf" srcId="{E80572FB-35C8-41D0-A298-7C9F635EA616}" destId="{51879E1E-B772-4852-A401-B61BE3BF961D}" srcOrd="4" destOrd="0" presId="urn:microsoft.com/office/officeart/2018/5/layout/IconCircleLabelList"/>
    <dgm:cxn modelId="{CD77FB85-6460-40D3-9C7E-5D27231971F9}" type="presParOf" srcId="{51879E1E-B772-4852-A401-B61BE3BF961D}" destId="{35462032-4F5A-4715-876B-5C64C7ED0EA1}" srcOrd="0" destOrd="0" presId="urn:microsoft.com/office/officeart/2018/5/layout/IconCircleLabelList"/>
    <dgm:cxn modelId="{E2A4221C-9719-4B78-81E9-BA70333F3923}" type="presParOf" srcId="{51879E1E-B772-4852-A401-B61BE3BF961D}" destId="{536923AE-5B84-4979-B5D7-53E4D8FC9270}" srcOrd="1" destOrd="0" presId="urn:microsoft.com/office/officeart/2018/5/layout/IconCircleLabelList"/>
    <dgm:cxn modelId="{B986A8F4-127D-4B15-A808-C3761CC52CDD}" type="presParOf" srcId="{51879E1E-B772-4852-A401-B61BE3BF961D}" destId="{117830E4-9752-42EB-B19A-D20F8B1A665F}" srcOrd="2" destOrd="0" presId="urn:microsoft.com/office/officeart/2018/5/layout/IconCircleLabelList"/>
    <dgm:cxn modelId="{C4E4DAD4-811F-41CA-B87D-A18334A8B401}" type="presParOf" srcId="{51879E1E-B772-4852-A401-B61BE3BF961D}" destId="{2031EDB4-4128-4B0B-933B-3DB68A2FE85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7068C-5D0F-469C-BCAE-F5DFD65EE79E}">
      <dsp:nvSpPr>
        <dsp:cNvPr id="0" name=""/>
        <dsp:cNvSpPr/>
      </dsp:nvSpPr>
      <dsp:spPr>
        <a:xfrm>
          <a:off x="614381" y="503862"/>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6FFD8B-A580-4B1B-81BB-4D109C2D8D66}">
      <dsp:nvSpPr>
        <dsp:cNvPr id="0" name=""/>
        <dsp:cNvSpPr/>
      </dsp:nvSpPr>
      <dsp:spPr>
        <a:xfrm>
          <a:off x="987318" y="876800"/>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0C2437-E492-40EA-BC53-E54FD7D558A3}">
      <dsp:nvSpPr>
        <dsp:cNvPr id="0" name=""/>
        <dsp:cNvSpPr/>
      </dsp:nvSpPr>
      <dsp:spPr>
        <a:xfrm>
          <a:off x="54974"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t>Name</a:t>
          </a:r>
        </a:p>
      </dsp:txBody>
      <dsp:txXfrm>
        <a:off x="54974" y="2798862"/>
        <a:ext cx="2868750" cy="720000"/>
      </dsp:txXfrm>
    </dsp:sp>
    <dsp:sp modelId="{33246D05-7E7F-4F66-92BF-BF1BF666EBB9}">
      <dsp:nvSpPr>
        <dsp:cNvPr id="0" name=""/>
        <dsp:cNvSpPr/>
      </dsp:nvSpPr>
      <dsp:spPr>
        <a:xfrm>
          <a:off x="3985162" y="503862"/>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73F7F5-BAB8-489D-8F2B-80FA43B7C55D}">
      <dsp:nvSpPr>
        <dsp:cNvPr id="0" name=""/>
        <dsp:cNvSpPr/>
      </dsp:nvSpPr>
      <dsp:spPr>
        <a:xfrm>
          <a:off x="4358099" y="876800"/>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0240C7-1CAD-473D-8A47-D1127BAEE4EF}">
      <dsp:nvSpPr>
        <dsp:cNvPr id="0" name=""/>
        <dsp:cNvSpPr/>
      </dsp:nvSpPr>
      <dsp:spPr>
        <a:xfrm>
          <a:off x="3425756"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t>Agency</a:t>
          </a:r>
        </a:p>
      </dsp:txBody>
      <dsp:txXfrm>
        <a:off x="3425756" y="2798862"/>
        <a:ext cx="2868750" cy="720000"/>
      </dsp:txXfrm>
    </dsp:sp>
    <dsp:sp modelId="{855672F6-0A80-4D6E-B07C-11D63169000C}">
      <dsp:nvSpPr>
        <dsp:cNvPr id="0" name=""/>
        <dsp:cNvSpPr/>
      </dsp:nvSpPr>
      <dsp:spPr>
        <a:xfrm>
          <a:off x="7355943" y="503862"/>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781E9-D476-456E-8FF9-8CA937E1CEEB}">
      <dsp:nvSpPr>
        <dsp:cNvPr id="0" name=""/>
        <dsp:cNvSpPr/>
      </dsp:nvSpPr>
      <dsp:spPr>
        <a:xfrm>
          <a:off x="7728881" y="876800"/>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A59AD9-52EF-4267-8ACA-43F09D22E283}">
      <dsp:nvSpPr>
        <dsp:cNvPr id="0" name=""/>
        <dsp:cNvSpPr/>
      </dsp:nvSpPr>
      <dsp:spPr>
        <a:xfrm>
          <a:off x="6796537"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dirty="0"/>
            <a:t>Position </a:t>
          </a:r>
        </a:p>
      </dsp:txBody>
      <dsp:txXfrm>
        <a:off x="6796537" y="2798862"/>
        <a:ext cx="2868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B6D3B-704E-427D-A109-42BBFE496AC4}">
      <dsp:nvSpPr>
        <dsp:cNvPr id="0" name=""/>
        <dsp:cNvSpPr/>
      </dsp:nvSpPr>
      <dsp:spPr>
        <a:xfrm>
          <a:off x="0" y="664190"/>
          <a:ext cx="3074491" cy="1952302"/>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6AEE5D42-534D-432F-A407-87E1F06274B0}">
      <dsp:nvSpPr>
        <dsp:cNvPr id="0" name=""/>
        <dsp:cNvSpPr/>
      </dsp:nvSpPr>
      <dsp:spPr>
        <a:xfrm>
          <a:off x="341610" y="988720"/>
          <a:ext cx="3074491" cy="19523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Almost 100% effective – one of the best </a:t>
          </a:r>
        </a:p>
      </dsp:txBody>
      <dsp:txXfrm>
        <a:off x="398791" y="1045901"/>
        <a:ext cx="2960129" cy="1837940"/>
      </dsp:txXfrm>
    </dsp:sp>
    <dsp:sp modelId="{38B4CAC9-C211-45A6-AB6B-C23C5C27D005}">
      <dsp:nvSpPr>
        <dsp:cNvPr id="0" name=""/>
        <dsp:cNvSpPr/>
      </dsp:nvSpPr>
      <dsp:spPr>
        <a:xfrm>
          <a:off x="3757711" y="664190"/>
          <a:ext cx="3074491" cy="1952302"/>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E0830CB3-EDFB-4C72-8A67-55B8BBD25DEB}">
      <dsp:nvSpPr>
        <dsp:cNvPr id="0" name=""/>
        <dsp:cNvSpPr/>
      </dsp:nvSpPr>
      <dsp:spPr>
        <a:xfrm>
          <a:off x="4099321" y="988720"/>
          <a:ext cx="3074491" cy="19523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Adults may need one too </a:t>
          </a:r>
        </a:p>
      </dsp:txBody>
      <dsp:txXfrm>
        <a:off x="4156502" y="1045901"/>
        <a:ext cx="2960129" cy="1837940"/>
      </dsp:txXfrm>
    </dsp:sp>
    <dsp:sp modelId="{E0D81223-8CE9-4FE6-A894-F7F5A6069E4B}">
      <dsp:nvSpPr>
        <dsp:cNvPr id="0" name=""/>
        <dsp:cNvSpPr/>
      </dsp:nvSpPr>
      <dsp:spPr>
        <a:xfrm>
          <a:off x="7515423" y="664190"/>
          <a:ext cx="3074491" cy="1952302"/>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349163BE-9B2E-4F50-BA9D-174955F8EBEF}">
      <dsp:nvSpPr>
        <dsp:cNvPr id="0" name=""/>
        <dsp:cNvSpPr/>
      </dsp:nvSpPr>
      <dsp:spPr>
        <a:xfrm>
          <a:off x="7857033" y="988720"/>
          <a:ext cx="3074491" cy="19523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It’s never too late to get the vaccine! </a:t>
          </a:r>
        </a:p>
      </dsp:txBody>
      <dsp:txXfrm>
        <a:off x="7914214" y="1045901"/>
        <a:ext cx="2960129" cy="1837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D829E-4BF9-4620-95FD-E0B0171B6764}">
      <dsp:nvSpPr>
        <dsp:cNvPr id="0" name=""/>
        <dsp:cNvSpPr/>
      </dsp:nvSpPr>
      <dsp:spPr>
        <a:xfrm>
          <a:off x="0" y="2315"/>
          <a:ext cx="6261100" cy="11734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E33D0-45EA-4281-BCD4-10D3608AB3E5}">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6CC18B-E933-451B-9D26-A8405DCA6C80}">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dirty="0"/>
            <a:t>17-Year Old Katie Hardy New Bedford goes to the doctor </a:t>
          </a:r>
        </a:p>
      </dsp:txBody>
      <dsp:txXfrm>
        <a:off x="1355324" y="2315"/>
        <a:ext cx="4905775" cy="1173440"/>
      </dsp:txXfrm>
    </dsp:sp>
    <dsp:sp modelId="{DF396B8F-B866-40BC-B585-E5747E1E57B1}">
      <dsp:nvSpPr>
        <dsp:cNvPr id="0" name=""/>
        <dsp:cNvSpPr/>
      </dsp:nvSpPr>
      <dsp:spPr>
        <a:xfrm>
          <a:off x="0" y="1469116"/>
          <a:ext cx="6261100" cy="11734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A2C44-7B63-468A-91A2-1CA26AE29B46}">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1F9157-71C5-4069-80BF-DF652D2AE39E}">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dirty="0"/>
            <a:t>Cough, sore throat, runny nose, fever, achiness </a:t>
          </a:r>
        </a:p>
      </dsp:txBody>
      <dsp:txXfrm>
        <a:off x="1355324" y="1469116"/>
        <a:ext cx="4905775" cy="1173440"/>
      </dsp:txXfrm>
    </dsp:sp>
    <dsp:sp modelId="{04C94CF7-5E55-44E4-BAFC-81ED10D8E6DB}">
      <dsp:nvSpPr>
        <dsp:cNvPr id="0" name=""/>
        <dsp:cNvSpPr/>
      </dsp:nvSpPr>
      <dsp:spPr>
        <a:xfrm>
          <a:off x="0" y="2935917"/>
          <a:ext cx="6261100" cy="11734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98F2B-603B-4B58-BB2E-7EC7A91FA92D}">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63E65F-2A8E-4353-91DD-9982E94C21CA}">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dirty="0"/>
            <a:t>Flu is widespread – given flu test and sent home to rest </a:t>
          </a:r>
        </a:p>
      </dsp:txBody>
      <dsp:txXfrm>
        <a:off x="1355324" y="2935917"/>
        <a:ext cx="4905775" cy="1173440"/>
      </dsp:txXfrm>
    </dsp:sp>
    <dsp:sp modelId="{FB98E8DE-CBFD-484B-93F8-EE64CC23394C}">
      <dsp:nvSpPr>
        <dsp:cNvPr id="0" name=""/>
        <dsp:cNvSpPr/>
      </dsp:nvSpPr>
      <dsp:spPr>
        <a:xfrm>
          <a:off x="0" y="4402718"/>
          <a:ext cx="6261100" cy="11734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62395-FA5F-4394-8A05-49011D0C699D}">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6095ED-4681-480F-8D09-786886E5276B}">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dirty="0"/>
            <a:t>Rapid Flu test comes back negative </a:t>
          </a:r>
        </a:p>
      </dsp:txBody>
      <dsp:txXfrm>
        <a:off x="1355324" y="4402718"/>
        <a:ext cx="4905775" cy="11734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0C186-93FE-43E5-84AD-7C2BC163CAAD}">
      <dsp:nvSpPr>
        <dsp:cNvPr id="0" name=""/>
        <dsp:cNvSpPr/>
      </dsp:nvSpPr>
      <dsp:spPr>
        <a:xfrm>
          <a:off x="0" y="375890"/>
          <a:ext cx="6261100" cy="2345667"/>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Breakout discussions</a:t>
          </a:r>
        </a:p>
      </dsp:txBody>
      <dsp:txXfrm>
        <a:off x="114506" y="490396"/>
        <a:ext cx="6032088" cy="2116655"/>
      </dsp:txXfrm>
    </dsp:sp>
    <dsp:sp modelId="{817419FC-5A4A-4C78-9D69-15494AD3FED3}">
      <dsp:nvSpPr>
        <dsp:cNvPr id="0" name=""/>
        <dsp:cNvSpPr/>
      </dsp:nvSpPr>
      <dsp:spPr>
        <a:xfrm>
          <a:off x="0" y="2856917"/>
          <a:ext cx="6261100" cy="2345667"/>
        </a:xfrm>
        <a:prstGeom prst="roundRect">
          <a:avLst/>
        </a:prstGeom>
        <a:gradFill rotWithShape="0">
          <a:gsLst>
            <a:gs pos="0">
              <a:schemeClr val="accent2">
                <a:hueOff val="-7341125"/>
                <a:satOff val="32393"/>
                <a:lumOff val="-5490"/>
                <a:alphaOff val="0"/>
                <a:tint val="100000"/>
                <a:shade val="85000"/>
                <a:satMod val="100000"/>
                <a:lumMod val="100000"/>
              </a:schemeClr>
            </a:gs>
            <a:gs pos="100000">
              <a:schemeClr val="accent2">
                <a:hueOff val="-7341125"/>
                <a:satOff val="32393"/>
                <a:lumOff val="-549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7341125"/>
              <a:satOff val="32393"/>
              <a:lumOff val="-549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Each table discuss what your agency would be doing at this time </a:t>
          </a:r>
        </a:p>
      </dsp:txBody>
      <dsp:txXfrm>
        <a:off x="114506" y="2971423"/>
        <a:ext cx="6032088" cy="21166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05A62-57F4-4DBB-B5BA-B73A48386F03}">
      <dsp:nvSpPr>
        <dsp:cNvPr id="0" name=""/>
        <dsp:cNvSpPr/>
      </dsp:nvSpPr>
      <dsp:spPr>
        <a:xfrm>
          <a:off x="0" y="16455"/>
          <a:ext cx="6261100" cy="2695021"/>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Report Actions </a:t>
          </a:r>
        </a:p>
      </dsp:txBody>
      <dsp:txXfrm>
        <a:off x="131560" y="148015"/>
        <a:ext cx="5997980" cy="2431901"/>
      </dsp:txXfrm>
    </dsp:sp>
    <dsp:sp modelId="{727800DE-E5FD-4AFD-9909-9917BD88D6F1}">
      <dsp:nvSpPr>
        <dsp:cNvPr id="0" name=""/>
        <dsp:cNvSpPr/>
      </dsp:nvSpPr>
      <dsp:spPr>
        <a:xfrm>
          <a:off x="0" y="2866997"/>
          <a:ext cx="6261100" cy="2695021"/>
        </a:xfrm>
        <a:prstGeom prst="roundRect">
          <a:avLst/>
        </a:prstGeom>
        <a:gradFill rotWithShape="0">
          <a:gsLst>
            <a:gs pos="0">
              <a:schemeClr val="accent2">
                <a:hueOff val="-7341125"/>
                <a:satOff val="32393"/>
                <a:lumOff val="-5490"/>
                <a:alphaOff val="0"/>
                <a:tint val="100000"/>
                <a:shade val="85000"/>
                <a:satMod val="100000"/>
                <a:lumMod val="100000"/>
              </a:schemeClr>
            </a:gs>
            <a:gs pos="100000">
              <a:schemeClr val="accent2">
                <a:hueOff val="-7341125"/>
                <a:satOff val="32393"/>
                <a:lumOff val="-549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7341125"/>
              <a:satOff val="32393"/>
              <a:lumOff val="-549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dirty="0"/>
            <a:t>Each agency report actions that would be taken </a:t>
          </a:r>
        </a:p>
      </dsp:txBody>
      <dsp:txXfrm>
        <a:off x="131560" y="2998557"/>
        <a:ext cx="5997980" cy="24319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CAF2B-B1B5-4A74-A891-03FBB69CEB59}">
      <dsp:nvSpPr>
        <dsp:cNvPr id="0" name=""/>
        <dsp:cNvSpPr/>
      </dsp:nvSpPr>
      <dsp:spPr>
        <a:xfrm>
          <a:off x="0" y="680"/>
          <a:ext cx="6261100" cy="15934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064B4-AFE8-4FD4-9436-506BF523BBB7}">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355DB5-996B-4545-89CE-C4B7DAD20D2F}">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dirty="0"/>
            <a:t>New cases  </a:t>
          </a:r>
        </a:p>
      </dsp:txBody>
      <dsp:txXfrm>
        <a:off x="1840447" y="680"/>
        <a:ext cx="4420652" cy="1593460"/>
      </dsp:txXfrm>
    </dsp:sp>
    <dsp:sp modelId="{86FFE644-1681-46E3-BB15-7508C6ED3897}">
      <dsp:nvSpPr>
        <dsp:cNvPr id="0" name=""/>
        <dsp:cNvSpPr/>
      </dsp:nvSpPr>
      <dsp:spPr>
        <a:xfrm>
          <a:off x="0" y="1992507"/>
          <a:ext cx="6261100" cy="15934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7DA9D-FF2D-4F21-A429-C01B8D8DAFA5}">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413F7F-76E3-4792-B552-F1F70E1C5BA2}">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dirty="0"/>
            <a:t>93% vaccination rate in Region </a:t>
          </a:r>
        </a:p>
      </dsp:txBody>
      <dsp:txXfrm>
        <a:off x="1840447" y="1992507"/>
        <a:ext cx="4420652" cy="1593460"/>
      </dsp:txXfrm>
    </dsp:sp>
    <dsp:sp modelId="{D25112C1-2CE5-45A3-BE26-DDCC1B5AB530}">
      <dsp:nvSpPr>
        <dsp:cNvPr id="0" name=""/>
        <dsp:cNvSpPr/>
      </dsp:nvSpPr>
      <dsp:spPr>
        <a:xfrm>
          <a:off x="0" y="3984333"/>
          <a:ext cx="6261100" cy="15934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C6549-0B11-4147-B64F-6CD93CC19753}">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E1CA8E-D969-48FE-BE82-11AF45F18D6E}">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90000"/>
            </a:lnSpc>
            <a:spcBef>
              <a:spcPct val="0"/>
            </a:spcBef>
            <a:spcAft>
              <a:spcPct val="35000"/>
            </a:spcAft>
            <a:buNone/>
          </a:pPr>
          <a:r>
            <a:rPr lang="en-US" sz="2500" kern="1200" dirty="0"/>
            <a:t>2 new cases / infected individual every 10 days </a:t>
          </a:r>
        </a:p>
      </dsp:txBody>
      <dsp:txXfrm>
        <a:off x="1840447" y="3984333"/>
        <a:ext cx="4420652" cy="15934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FE8F0-E449-4B63-B164-80AC55C7E31C}">
      <dsp:nvSpPr>
        <dsp:cNvPr id="0" name=""/>
        <dsp:cNvSpPr/>
      </dsp:nvSpPr>
      <dsp:spPr>
        <a:xfrm>
          <a:off x="0" y="4358"/>
          <a:ext cx="6261100" cy="9282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CF8AE5-2F27-41AF-A825-F0F84CEA2FDD}">
      <dsp:nvSpPr>
        <dsp:cNvPr id="0" name=""/>
        <dsp:cNvSpPr/>
      </dsp:nvSpPr>
      <dsp:spPr>
        <a:xfrm>
          <a:off x="280808" y="213224"/>
          <a:ext cx="510561" cy="510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C49FA4-19C0-4C38-9808-F4C27024EF54}">
      <dsp:nvSpPr>
        <dsp:cNvPr id="0" name=""/>
        <dsp:cNvSpPr/>
      </dsp:nvSpPr>
      <dsp:spPr>
        <a:xfrm>
          <a:off x="1072178" y="4358"/>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100000"/>
            </a:lnSpc>
            <a:spcBef>
              <a:spcPct val="0"/>
            </a:spcBef>
            <a:spcAft>
              <a:spcPct val="35000"/>
            </a:spcAft>
            <a:buNone/>
          </a:pPr>
          <a:r>
            <a:rPr lang="en-US" sz="1800" kern="1200" dirty="0"/>
            <a:t>Family of 3 walk into New Bedford Health Dept. </a:t>
          </a:r>
        </a:p>
      </dsp:txBody>
      <dsp:txXfrm>
        <a:off x="1072178" y="4358"/>
        <a:ext cx="5188921" cy="928293"/>
      </dsp:txXfrm>
    </dsp:sp>
    <dsp:sp modelId="{7D8749F4-371B-4089-8CDC-187296403F3D}">
      <dsp:nvSpPr>
        <dsp:cNvPr id="0" name=""/>
        <dsp:cNvSpPr/>
      </dsp:nvSpPr>
      <dsp:spPr>
        <a:xfrm>
          <a:off x="0" y="1164724"/>
          <a:ext cx="6261100" cy="9282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1C65F-17CF-46AF-9307-3C6AFF89C2E5}">
      <dsp:nvSpPr>
        <dsp:cNvPr id="0" name=""/>
        <dsp:cNvSpPr/>
      </dsp:nvSpPr>
      <dsp:spPr>
        <a:xfrm>
          <a:off x="280808" y="1373590"/>
          <a:ext cx="510561" cy="510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0C61C7-25CE-4B7D-9D93-949C4BC4A20B}">
      <dsp:nvSpPr>
        <dsp:cNvPr id="0" name=""/>
        <dsp:cNvSpPr/>
      </dsp:nvSpPr>
      <dsp:spPr>
        <a:xfrm>
          <a:off x="1072178" y="1164724"/>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100000"/>
            </a:lnSpc>
            <a:spcBef>
              <a:spcPct val="0"/>
            </a:spcBef>
            <a:spcAft>
              <a:spcPct val="35000"/>
            </a:spcAft>
            <a:buNone/>
          </a:pPr>
          <a:r>
            <a:rPr lang="en-US" sz="1800" kern="1200" dirty="0"/>
            <a:t>Rapid Flu test negative -all 3-test positive for Measles's </a:t>
          </a:r>
        </a:p>
      </dsp:txBody>
      <dsp:txXfrm>
        <a:off x="1072178" y="1164724"/>
        <a:ext cx="5188921" cy="928293"/>
      </dsp:txXfrm>
    </dsp:sp>
    <dsp:sp modelId="{E937E6E7-4756-486F-9E84-4D28FCD55FCF}">
      <dsp:nvSpPr>
        <dsp:cNvPr id="0" name=""/>
        <dsp:cNvSpPr/>
      </dsp:nvSpPr>
      <dsp:spPr>
        <a:xfrm>
          <a:off x="0" y="2325090"/>
          <a:ext cx="6261100" cy="9282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3CE3E-5F81-4C16-A1F5-8861FB530060}">
      <dsp:nvSpPr>
        <dsp:cNvPr id="0" name=""/>
        <dsp:cNvSpPr/>
      </dsp:nvSpPr>
      <dsp:spPr>
        <a:xfrm>
          <a:off x="280808" y="2533956"/>
          <a:ext cx="510561" cy="510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1E6B23-E687-467E-B28B-D088566316E8}">
      <dsp:nvSpPr>
        <dsp:cNvPr id="0" name=""/>
        <dsp:cNvSpPr/>
      </dsp:nvSpPr>
      <dsp:spPr>
        <a:xfrm>
          <a:off x="1072178" y="2325090"/>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100000"/>
            </a:lnSpc>
            <a:spcBef>
              <a:spcPct val="0"/>
            </a:spcBef>
            <a:spcAft>
              <a:spcPct val="35000"/>
            </a:spcAft>
            <a:buNone/>
          </a:pPr>
          <a:r>
            <a:rPr lang="en-US" sz="1800" kern="1200" dirty="0"/>
            <a:t>2 private physicians in New Bedford report seeing suspected cases, sent to Hospital for further evaluation  </a:t>
          </a:r>
        </a:p>
      </dsp:txBody>
      <dsp:txXfrm>
        <a:off x="1072178" y="2325090"/>
        <a:ext cx="5188921" cy="928293"/>
      </dsp:txXfrm>
    </dsp:sp>
    <dsp:sp modelId="{ECC8356B-E6EF-4829-B0D2-5E8841530723}">
      <dsp:nvSpPr>
        <dsp:cNvPr id="0" name=""/>
        <dsp:cNvSpPr/>
      </dsp:nvSpPr>
      <dsp:spPr>
        <a:xfrm>
          <a:off x="0" y="3485457"/>
          <a:ext cx="6261100" cy="9282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470F0-61CE-4733-98AD-8BDB638B5A7A}">
      <dsp:nvSpPr>
        <dsp:cNvPr id="0" name=""/>
        <dsp:cNvSpPr/>
      </dsp:nvSpPr>
      <dsp:spPr>
        <a:xfrm>
          <a:off x="280808" y="3694323"/>
          <a:ext cx="510561" cy="510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D16AB0-66CB-4E7E-B6D1-30F698679E98}">
      <dsp:nvSpPr>
        <dsp:cNvPr id="0" name=""/>
        <dsp:cNvSpPr/>
      </dsp:nvSpPr>
      <dsp:spPr>
        <a:xfrm>
          <a:off x="1072178" y="3485457"/>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100000"/>
            </a:lnSpc>
            <a:spcBef>
              <a:spcPct val="0"/>
            </a:spcBef>
            <a:spcAft>
              <a:spcPct val="35000"/>
            </a:spcAft>
            <a:buNone/>
          </a:pPr>
          <a:r>
            <a:rPr lang="en-US" sz="1800" kern="1200" dirty="0"/>
            <a:t>2 children at Elementary School diagnosed with Measles's. </a:t>
          </a:r>
        </a:p>
      </dsp:txBody>
      <dsp:txXfrm>
        <a:off x="1072178" y="3485457"/>
        <a:ext cx="5188921" cy="928293"/>
      </dsp:txXfrm>
    </dsp:sp>
    <dsp:sp modelId="{F5C56398-0AAF-4BA0-831D-0F886C4FDDD2}">
      <dsp:nvSpPr>
        <dsp:cNvPr id="0" name=""/>
        <dsp:cNvSpPr/>
      </dsp:nvSpPr>
      <dsp:spPr>
        <a:xfrm>
          <a:off x="0" y="4645823"/>
          <a:ext cx="6261100" cy="9282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3DEC6D-9139-43BB-91D8-7651295039D0}">
      <dsp:nvSpPr>
        <dsp:cNvPr id="0" name=""/>
        <dsp:cNvSpPr/>
      </dsp:nvSpPr>
      <dsp:spPr>
        <a:xfrm>
          <a:off x="280808" y="4854689"/>
          <a:ext cx="510561" cy="5105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FDAE88-9EF7-48DC-B8B6-F579A9A0D129}">
      <dsp:nvSpPr>
        <dsp:cNvPr id="0" name=""/>
        <dsp:cNvSpPr/>
      </dsp:nvSpPr>
      <dsp:spPr>
        <a:xfrm>
          <a:off x="1072178" y="4645823"/>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00100">
            <a:lnSpc>
              <a:spcPct val="100000"/>
            </a:lnSpc>
            <a:spcBef>
              <a:spcPct val="0"/>
            </a:spcBef>
            <a:spcAft>
              <a:spcPct val="35000"/>
            </a:spcAft>
            <a:buNone/>
          </a:pPr>
          <a:r>
            <a:rPr lang="en-US" sz="1800" kern="1200" dirty="0"/>
            <a:t>Both admitted to Baptist South Coast Medical Center with complications </a:t>
          </a:r>
        </a:p>
      </dsp:txBody>
      <dsp:txXfrm>
        <a:off x="1072178" y="4645823"/>
        <a:ext cx="5188921" cy="9282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DCF47-8EA0-4C99-86DE-45B066749361}">
      <dsp:nvSpPr>
        <dsp:cNvPr id="0" name=""/>
        <dsp:cNvSpPr/>
      </dsp:nvSpPr>
      <dsp:spPr>
        <a:xfrm>
          <a:off x="0" y="1804"/>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3957DE-0028-4EE6-9DEA-50EF3909BECC}">
      <dsp:nvSpPr>
        <dsp:cNvPr id="0" name=""/>
        <dsp:cNvSpPr/>
      </dsp:nvSpPr>
      <dsp:spPr>
        <a:xfrm>
          <a:off x="232606" y="174817"/>
          <a:ext cx="422920" cy="422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755190-1E79-4C1D-9A2F-6FBF9283ACC6}">
      <dsp:nvSpPr>
        <dsp:cNvPr id="0" name=""/>
        <dsp:cNvSpPr/>
      </dsp:nvSpPr>
      <dsp:spPr>
        <a:xfrm>
          <a:off x="888133" y="1804"/>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100000"/>
            </a:lnSpc>
            <a:spcBef>
              <a:spcPct val="0"/>
            </a:spcBef>
            <a:spcAft>
              <a:spcPct val="35000"/>
            </a:spcAft>
            <a:buNone/>
          </a:pPr>
          <a:r>
            <a:rPr lang="en-US" sz="1900" kern="1200" dirty="0"/>
            <a:t>3 Residents of New Bedford Senior Center test positive </a:t>
          </a:r>
        </a:p>
      </dsp:txBody>
      <dsp:txXfrm>
        <a:off x="888133" y="1804"/>
        <a:ext cx="5372966" cy="768947"/>
      </dsp:txXfrm>
    </dsp:sp>
    <dsp:sp modelId="{36A4F295-1973-48FC-8AF9-1E3D19EDEA8E}">
      <dsp:nvSpPr>
        <dsp:cNvPr id="0" name=""/>
        <dsp:cNvSpPr/>
      </dsp:nvSpPr>
      <dsp:spPr>
        <a:xfrm>
          <a:off x="0" y="962988"/>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071CB-8640-4F4D-B619-003F45B31EF3}">
      <dsp:nvSpPr>
        <dsp:cNvPr id="0" name=""/>
        <dsp:cNvSpPr/>
      </dsp:nvSpPr>
      <dsp:spPr>
        <a:xfrm>
          <a:off x="232606" y="1136001"/>
          <a:ext cx="422920" cy="422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9D40DC-0E71-4C26-89FD-E66817A1C946}">
      <dsp:nvSpPr>
        <dsp:cNvPr id="0" name=""/>
        <dsp:cNvSpPr/>
      </dsp:nvSpPr>
      <dsp:spPr>
        <a:xfrm>
          <a:off x="888133" y="962988"/>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100000"/>
            </a:lnSpc>
            <a:spcBef>
              <a:spcPct val="0"/>
            </a:spcBef>
            <a:spcAft>
              <a:spcPct val="35000"/>
            </a:spcAft>
            <a:buNone/>
          </a:pPr>
          <a:r>
            <a:rPr lang="en-US" sz="1900" kern="1200" dirty="0"/>
            <a:t>4 elementary kids ER at South Coast Medical Center</a:t>
          </a:r>
        </a:p>
      </dsp:txBody>
      <dsp:txXfrm>
        <a:off x="888133" y="962988"/>
        <a:ext cx="5372966" cy="768947"/>
      </dsp:txXfrm>
    </dsp:sp>
    <dsp:sp modelId="{0147B3CC-D749-4DB9-9C34-72FF55E8609B}">
      <dsp:nvSpPr>
        <dsp:cNvPr id="0" name=""/>
        <dsp:cNvSpPr/>
      </dsp:nvSpPr>
      <dsp:spPr>
        <a:xfrm>
          <a:off x="0" y="1924172"/>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016064-90C0-4860-8229-BBF68B5149FF}">
      <dsp:nvSpPr>
        <dsp:cNvPr id="0" name=""/>
        <dsp:cNvSpPr/>
      </dsp:nvSpPr>
      <dsp:spPr>
        <a:xfrm>
          <a:off x="232606" y="2097185"/>
          <a:ext cx="422920" cy="422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0CE733-93F5-4CA7-918F-DE85D65B1AAF}">
      <dsp:nvSpPr>
        <dsp:cNvPr id="0" name=""/>
        <dsp:cNvSpPr/>
      </dsp:nvSpPr>
      <dsp:spPr>
        <a:xfrm>
          <a:off x="888133" y="1924172"/>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100000"/>
            </a:lnSpc>
            <a:spcBef>
              <a:spcPct val="0"/>
            </a:spcBef>
            <a:spcAft>
              <a:spcPct val="35000"/>
            </a:spcAft>
            <a:buNone/>
          </a:pPr>
          <a:r>
            <a:rPr lang="en-US" sz="1900" kern="1200" dirty="0"/>
            <a:t>Calls coming into New Bedford Health Department </a:t>
          </a:r>
        </a:p>
      </dsp:txBody>
      <dsp:txXfrm>
        <a:off x="888133" y="1924172"/>
        <a:ext cx="5372966" cy="768947"/>
      </dsp:txXfrm>
    </dsp:sp>
    <dsp:sp modelId="{1F10DB34-7A4B-461A-828D-E16DB9F12B7E}">
      <dsp:nvSpPr>
        <dsp:cNvPr id="0" name=""/>
        <dsp:cNvSpPr/>
      </dsp:nvSpPr>
      <dsp:spPr>
        <a:xfrm>
          <a:off x="0" y="2885355"/>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9F980-A03A-4149-AA30-EB61E750558E}">
      <dsp:nvSpPr>
        <dsp:cNvPr id="0" name=""/>
        <dsp:cNvSpPr/>
      </dsp:nvSpPr>
      <dsp:spPr>
        <a:xfrm>
          <a:off x="232606" y="3058368"/>
          <a:ext cx="422920" cy="4229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7DD688-F37D-485E-BEE9-87F68D6011B5}">
      <dsp:nvSpPr>
        <dsp:cNvPr id="0" name=""/>
        <dsp:cNvSpPr/>
      </dsp:nvSpPr>
      <dsp:spPr>
        <a:xfrm>
          <a:off x="888133" y="2885355"/>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100000"/>
            </a:lnSpc>
            <a:spcBef>
              <a:spcPct val="0"/>
            </a:spcBef>
            <a:spcAft>
              <a:spcPct val="35000"/>
            </a:spcAft>
            <a:buNone/>
          </a:pPr>
          <a:r>
            <a:rPr lang="en-US" sz="1900" kern="1200" dirty="0"/>
            <a:t>Greater New Bedford Community Health surged with people worried about Measles's</a:t>
          </a:r>
        </a:p>
      </dsp:txBody>
      <dsp:txXfrm>
        <a:off x="888133" y="2885355"/>
        <a:ext cx="5372966" cy="768947"/>
      </dsp:txXfrm>
    </dsp:sp>
    <dsp:sp modelId="{41A43D4A-3EA7-4016-B308-60B9F94C7068}">
      <dsp:nvSpPr>
        <dsp:cNvPr id="0" name=""/>
        <dsp:cNvSpPr/>
      </dsp:nvSpPr>
      <dsp:spPr>
        <a:xfrm>
          <a:off x="0" y="3846539"/>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54FA8-A07E-4216-879E-116792B5C5D1}">
      <dsp:nvSpPr>
        <dsp:cNvPr id="0" name=""/>
        <dsp:cNvSpPr/>
      </dsp:nvSpPr>
      <dsp:spPr>
        <a:xfrm>
          <a:off x="232606" y="4019552"/>
          <a:ext cx="422920" cy="4229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AEAD9E-2A50-448E-B819-3736372980D6}">
      <dsp:nvSpPr>
        <dsp:cNvPr id="0" name=""/>
        <dsp:cNvSpPr/>
      </dsp:nvSpPr>
      <dsp:spPr>
        <a:xfrm>
          <a:off x="888133" y="3846539"/>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100000"/>
            </a:lnSpc>
            <a:spcBef>
              <a:spcPct val="0"/>
            </a:spcBef>
            <a:spcAft>
              <a:spcPct val="35000"/>
            </a:spcAft>
            <a:buNone/>
          </a:pPr>
          <a:r>
            <a:rPr lang="en-US" sz="1900" kern="1200" dirty="0"/>
            <a:t>Pregnant mother &amp; infant son admitted to Hospital with severe complications from Measles's  </a:t>
          </a:r>
        </a:p>
      </dsp:txBody>
      <dsp:txXfrm>
        <a:off x="888133" y="3846539"/>
        <a:ext cx="5372966" cy="768947"/>
      </dsp:txXfrm>
    </dsp:sp>
    <dsp:sp modelId="{18403241-5D30-408C-AA46-F4E05B0890A6}">
      <dsp:nvSpPr>
        <dsp:cNvPr id="0" name=""/>
        <dsp:cNvSpPr/>
      </dsp:nvSpPr>
      <dsp:spPr>
        <a:xfrm>
          <a:off x="0" y="4807723"/>
          <a:ext cx="6261100" cy="7689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8A10F-DC82-4C3D-897F-2196A56822BC}">
      <dsp:nvSpPr>
        <dsp:cNvPr id="0" name=""/>
        <dsp:cNvSpPr/>
      </dsp:nvSpPr>
      <dsp:spPr>
        <a:xfrm>
          <a:off x="232606" y="4980736"/>
          <a:ext cx="422920" cy="4229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174F0C-4FE8-423F-ACC7-5B34D677584A}">
      <dsp:nvSpPr>
        <dsp:cNvPr id="0" name=""/>
        <dsp:cNvSpPr/>
      </dsp:nvSpPr>
      <dsp:spPr>
        <a:xfrm>
          <a:off x="888133" y="4807723"/>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100000"/>
            </a:lnSpc>
            <a:spcBef>
              <a:spcPct val="0"/>
            </a:spcBef>
            <a:spcAft>
              <a:spcPct val="35000"/>
            </a:spcAft>
            <a:buNone/>
          </a:pPr>
          <a:r>
            <a:rPr lang="en-US" sz="1900" kern="1200" dirty="0"/>
            <a:t>2 brothers from Fall River High School diagnosed with Measles's at St. Anne's Medical Center </a:t>
          </a:r>
        </a:p>
      </dsp:txBody>
      <dsp:txXfrm>
        <a:off x="888133" y="4807723"/>
        <a:ext cx="5372966" cy="7689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8AFF7-E30D-4CD2-A078-D04BF4A50B51}">
      <dsp:nvSpPr>
        <dsp:cNvPr id="0" name=""/>
        <dsp:cNvSpPr/>
      </dsp:nvSpPr>
      <dsp:spPr>
        <a:xfrm>
          <a:off x="0" y="680"/>
          <a:ext cx="6261100" cy="15934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9E85E-6415-4F50-A4DE-4211C3F82F29}">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4F62D0-8A04-4B05-AD76-4089F2371077}">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100000"/>
            </a:lnSpc>
            <a:spcBef>
              <a:spcPct val="0"/>
            </a:spcBef>
            <a:spcAft>
              <a:spcPct val="35000"/>
            </a:spcAft>
            <a:buNone/>
          </a:pPr>
          <a:r>
            <a:rPr lang="en-US" sz="2500" kern="1200" dirty="0"/>
            <a:t>5 new Measles's cases reported at New Bedford High School </a:t>
          </a:r>
        </a:p>
      </dsp:txBody>
      <dsp:txXfrm>
        <a:off x="1840447" y="680"/>
        <a:ext cx="4420652" cy="1593460"/>
      </dsp:txXfrm>
    </dsp:sp>
    <dsp:sp modelId="{51DD0C00-4326-47B4-9B5F-4619C7480875}">
      <dsp:nvSpPr>
        <dsp:cNvPr id="0" name=""/>
        <dsp:cNvSpPr/>
      </dsp:nvSpPr>
      <dsp:spPr>
        <a:xfrm>
          <a:off x="0" y="1992507"/>
          <a:ext cx="6261100" cy="15934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75550-2C63-492D-BD56-C33C9A04E389}">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A45421-509B-445B-B96D-FEBABD0E29CC}">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100000"/>
            </a:lnSpc>
            <a:spcBef>
              <a:spcPct val="0"/>
            </a:spcBef>
            <a:spcAft>
              <a:spcPct val="35000"/>
            </a:spcAft>
            <a:buNone/>
          </a:pPr>
          <a:r>
            <a:rPr lang="en-US" sz="2500" kern="1200" dirty="0"/>
            <a:t>3 new Measles's cases reported at elementary schools</a:t>
          </a:r>
        </a:p>
      </dsp:txBody>
      <dsp:txXfrm>
        <a:off x="1840447" y="1992507"/>
        <a:ext cx="4420652" cy="1593460"/>
      </dsp:txXfrm>
    </dsp:sp>
    <dsp:sp modelId="{5328E34B-DD26-4671-93E4-978A046B7D39}">
      <dsp:nvSpPr>
        <dsp:cNvPr id="0" name=""/>
        <dsp:cNvSpPr/>
      </dsp:nvSpPr>
      <dsp:spPr>
        <a:xfrm>
          <a:off x="0" y="3984333"/>
          <a:ext cx="6261100" cy="15934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D9FFC8-02DD-4366-8F6E-B1171125571D}">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4452EB-277C-4FF7-AFFB-87D862420B20}">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1111250">
            <a:lnSpc>
              <a:spcPct val="100000"/>
            </a:lnSpc>
            <a:spcBef>
              <a:spcPct val="0"/>
            </a:spcBef>
            <a:spcAft>
              <a:spcPct val="35000"/>
            </a:spcAft>
            <a:buNone/>
          </a:pPr>
          <a:r>
            <a:rPr lang="en-US" sz="2500" kern="1200" dirty="0"/>
            <a:t>2 new cases reported at Fall River elementary schools</a:t>
          </a:r>
        </a:p>
      </dsp:txBody>
      <dsp:txXfrm>
        <a:off x="1840447" y="3984333"/>
        <a:ext cx="4420652" cy="15934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CA910-F6E8-4902-B3DD-20EDE04F2640}">
      <dsp:nvSpPr>
        <dsp:cNvPr id="0" name=""/>
        <dsp:cNvSpPr/>
      </dsp:nvSpPr>
      <dsp:spPr>
        <a:xfrm>
          <a:off x="0" y="4358"/>
          <a:ext cx="6261100" cy="9282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873037-D742-45B5-9449-9F9AAC81BC13}">
      <dsp:nvSpPr>
        <dsp:cNvPr id="0" name=""/>
        <dsp:cNvSpPr/>
      </dsp:nvSpPr>
      <dsp:spPr>
        <a:xfrm>
          <a:off x="280808" y="213224"/>
          <a:ext cx="510561" cy="510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DDD291-607D-4614-BA8F-55A9422AB613}">
      <dsp:nvSpPr>
        <dsp:cNvPr id="0" name=""/>
        <dsp:cNvSpPr/>
      </dsp:nvSpPr>
      <dsp:spPr>
        <a:xfrm>
          <a:off x="1072178" y="4358"/>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100000"/>
            </a:lnSpc>
            <a:spcBef>
              <a:spcPct val="0"/>
            </a:spcBef>
            <a:spcAft>
              <a:spcPct val="35000"/>
            </a:spcAft>
            <a:buNone/>
          </a:pPr>
          <a:r>
            <a:rPr lang="en-US" sz="1900" kern="1200" dirty="0"/>
            <a:t>28 new Measles's cases in New Bedford-Fall River area</a:t>
          </a:r>
        </a:p>
      </dsp:txBody>
      <dsp:txXfrm>
        <a:off x="1072178" y="4358"/>
        <a:ext cx="5188921" cy="928293"/>
      </dsp:txXfrm>
    </dsp:sp>
    <dsp:sp modelId="{62A57A01-126B-41D1-8129-069715342131}">
      <dsp:nvSpPr>
        <dsp:cNvPr id="0" name=""/>
        <dsp:cNvSpPr/>
      </dsp:nvSpPr>
      <dsp:spPr>
        <a:xfrm>
          <a:off x="0" y="1164724"/>
          <a:ext cx="6261100" cy="9282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84A43-6307-405A-BFD2-F9445672F5D3}">
      <dsp:nvSpPr>
        <dsp:cNvPr id="0" name=""/>
        <dsp:cNvSpPr/>
      </dsp:nvSpPr>
      <dsp:spPr>
        <a:xfrm>
          <a:off x="280808" y="1373590"/>
          <a:ext cx="510561" cy="510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A22CB1-16D4-4799-984B-67916F35E05F}">
      <dsp:nvSpPr>
        <dsp:cNvPr id="0" name=""/>
        <dsp:cNvSpPr/>
      </dsp:nvSpPr>
      <dsp:spPr>
        <a:xfrm>
          <a:off x="1072178" y="1164724"/>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100000"/>
            </a:lnSpc>
            <a:spcBef>
              <a:spcPct val="0"/>
            </a:spcBef>
            <a:spcAft>
              <a:spcPct val="35000"/>
            </a:spcAft>
            <a:buNone/>
          </a:pPr>
          <a:r>
            <a:rPr lang="en-US" sz="1900" kern="1200" dirty="0"/>
            <a:t>Mostly children under age 18 </a:t>
          </a:r>
        </a:p>
      </dsp:txBody>
      <dsp:txXfrm>
        <a:off x="1072178" y="1164724"/>
        <a:ext cx="5188921" cy="928293"/>
      </dsp:txXfrm>
    </dsp:sp>
    <dsp:sp modelId="{6126AFE8-B984-4C67-9BDF-12F48781F194}">
      <dsp:nvSpPr>
        <dsp:cNvPr id="0" name=""/>
        <dsp:cNvSpPr/>
      </dsp:nvSpPr>
      <dsp:spPr>
        <a:xfrm>
          <a:off x="0" y="2325090"/>
          <a:ext cx="6261100" cy="9282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3ABFB-3795-4878-B211-B8EB72E549EF}">
      <dsp:nvSpPr>
        <dsp:cNvPr id="0" name=""/>
        <dsp:cNvSpPr/>
      </dsp:nvSpPr>
      <dsp:spPr>
        <a:xfrm>
          <a:off x="280808" y="2533956"/>
          <a:ext cx="510561" cy="510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604CF4-1ADF-485B-8DE3-210AE0DBB0F7}">
      <dsp:nvSpPr>
        <dsp:cNvPr id="0" name=""/>
        <dsp:cNvSpPr/>
      </dsp:nvSpPr>
      <dsp:spPr>
        <a:xfrm>
          <a:off x="1072178" y="2325090"/>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100000"/>
            </a:lnSpc>
            <a:spcBef>
              <a:spcPct val="0"/>
            </a:spcBef>
            <a:spcAft>
              <a:spcPct val="35000"/>
            </a:spcAft>
            <a:buNone/>
          </a:pPr>
          <a:r>
            <a:rPr lang="en-US" sz="1900" kern="1200" dirty="0"/>
            <a:t>Cases have been reported in abutting communities; calculation of 512 people infected within 70 days </a:t>
          </a:r>
        </a:p>
      </dsp:txBody>
      <dsp:txXfrm>
        <a:off x="1072178" y="2325090"/>
        <a:ext cx="5188921" cy="928293"/>
      </dsp:txXfrm>
    </dsp:sp>
    <dsp:sp modelId="{614F25D2-79A2-494B-91AE-D2DCC82BD1D9}">
      <dsp:nvSpPr>
        <dsp:cNvPr id="0" name=""/>
        <dsp:cNvSpPr/>
      </dsp:nvSpPr>
      <dsp:spPr>
        <a:xfrm>
          <a:off x="0" y="3485457"/>
          <a:ext cx="6261100" cy="9282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22351-38F0-4940-A701-8DA7680D3F9B}">
      <dsp:nvSpPr>
        <dsp:cNvPr id="0" name=""/>
        <dsp:cNvSpPr/>
      </dsp:nvSpPr>
      <dsp:spPr>
        <a:xfrm>
          <a:off x="280808" y="3694323"/>
          <a:ext cx="510561" cy="510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A336CF-F4B8-487E-8C50-215C78B62746}">
      <dsp:nvSpPr>
        <dsp:cNvPr id="0" name=""/>
        <dsp:cNvSpPr/>
      </dsp:nvSpPr>
      <dsp:spPr>
        <a:xfrm>
          <a:off x="1072178" y="3485457"/>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100000"/>
            </a:lnSpc>
            <a:spcBef>
              <a:spcPct val="0"/>
            </a:spcBef>
            <a:spcAft>
              <a:spcPct val="35000"/>
            </a:spcAft>
            <a:buNone/>
          </a:pPr>
          <a:r>
            <a:rPr lang="en-US" sz="1900" kern="1200" dirty="0"/>
            <a:t>Schools open Monday – What should parents do? </a:t>
          </a:r>
        </a:p>
      </dsp:txBody>
      <dsp:txXfrm>
        <a:off x="1072178" y="3485457"/>
        <a:ext cx="5188921" cy="928293"/>
      </dsp:txXfrm>
    </dsp:sp>
    <dsp:sp modelId="{7F160EDA-1F59-4349-ABEF-E0C9B149AEC2}">
      <dsp:nvSpPr>
        <dsp:cNvPr id="0" name=""/>
        <dsp:cNvSpPr/>
      </dsp:nvSpPr>
      <dsp:spPr>
        <a:xfrm>
          <a:off x="0" y="4645823"/>
          <a:ext cx="6261100" cy="9282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A0E30-A515-40B9-B856-73F60CE77302}">
      <dsp:nvSpPr>
        <dsp:cNvPr id="0" name=""/>
        <dsp:cNvSpPr/>
      </dsp:nvSpPr>
      <dsp:spPr>
        <a:xfrm>
          <a:off x="280808" y="4854689"/>
          <a:ext cx="510561" cy="5105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94DF6E-55BB-46F1-9609-842A22D0651C}">
      <dsp:nvSpPr>
        <dsp:cNvPr id="0" name=""/>
        <dsp:cNvSpPr/>
      </dsp:nvSpPr>
      <dsp:spPr>
        <a:xfrm>
          <a:off x="1072178" y="4645823"/>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100000"/>
            </a:lnSpc>
            <a:spcBef>
              <a:spcPct val="0"/>
            </a:spcBef>
            <a:spcAft>
              <a:spcPct val="35000"/>
            </a:spcAft>
            <a:buNone/>
          </a:pPr>
          <a:r>
            <a:rPr lang="en-US" sz="1900" kern="1200" dirty="0"/>
            <a:t>National News Media has arrived and are parked at local schools, Dept. of Health, Hospitals </a:t>
          </a:r>
        </a:p>
      </dsp:txBody>
      <dsp:txXfrm>
        <a:off x="1072178" y="4645823"/>
        <a:ext cx="5188921" cy="92829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0C186-93FE-43E5-84AD-7C2BC163CAAD}">
      <dsp:nvSpPr>
        <dsp:cNvPr id="0" name=""/>
        <dsp:cNvSpPr/>
      </dsp:nvSpPr>
      <dsp:spPr>
        <a:xfrm>
          <a:off x="0" y="230557"/>
          <a:ext cx="6261100" cy="2502520"/>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Breakout discussions</a:t>
          </a:r>
        </a:p>
      </dsp:txBody>
      <dsp:txXfrm>
        <a:off x="122163" y="352720"/>
        <a:ext cx="6016774" cy="2258194"/>
      </dsp:txXfrm>
    </dsp:sp>
    <dsp:sp modelId="{817419FC-5A4A-4C78-9D69-15494AD3FED3}">
      <dsp:nvSpPr>
        <dsp:cNvPr id="0" name=""/>
        <dsp:cNvSpPr/>
      </dsp:nvSpPr>
      <dsp:spPr>
        <a:xfrm>
          <a:off x="0" y="2845397"/>
          <a:ext cx="6261100" cy="2502520"/>
        </a:xfrm>
        <a:prstGeom prst="roundRect">
          <a:avLst/>
        </a:prstGeom>
        <a:gradFill rotWithShape="0">
          <a:gsLst>
            <a:gs pos="0">
              <a:schemeClr val="accent2">
                <a:hueOff val="-7341125"/>
                <a:satOff val="32393"/>
                <a:lumOff val="-5490"/>
                <a:alphaOff val="0"/>
                <a:tint val="100000"/>
                <a:shade val="85000"/>
                <a:satMod val="100000"/>
                <a:lumMod val="100000"/>
              </a:schemeClr>
            </a:gs>
            <a:gs pos="100000">
              <a:schemeClr val="accent2">
                <a:hueOff val="-7341125"/>
                <a:satOff val="32393"/>
                <a:lumOff val="-549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7341125"/>
              <a:satOff val="32393"/>
              <a:lumOff val="-549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Each table discuss what your agency would be doing at this time and who you would be partnering with</a:t>
          </a:r>
        </a:p>
      </dsp:txBody>
      <dsp:txXfrm>
        <a:off x="122163" y="2967560"/>
        <a:ext cx="6016774" cy="2258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A7229-030F-43FB-963B-7533BFFAA78A}">
      <dsp:nvSpPr>
        <dsp:cNvPr id="0" name=""/>
        <dsp:cNvSpPr/>
      </dsp:nvSpPr>
      <dsp:spPr>
        <a:xfrm>
          <a:off x="227060" y="122613"/>
          <a:ext cx="803256" cy="8032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48391-752C-4A63-B860-AC922AA9AAF8}">
      <dsp:nvSpPr>
        <dsp:cNvPr id="0" name=""/>
        <dsp:cNvSpPr/>
      </dsp:nvSpPr>
      <dsp:spPr>
        <a:xfrm>
          <a:off x="395744" y="291297"/>
          <a:ext cx="465888" cy="465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6DD813-D147-4E65-B919-E6FF308C8A35}">
      <dsp:nvSpPr>
        <dsp:cNvPr id="0" name=""/>
        <dsp:cNvSpPr/>
      </dsp:nvSpPr>
      <dsp:spPr>
        <a:xfrm>
          <a:off x="1202443" y="122613"/>
          <a:ext cx="1893391" cy="803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Phones, pagers, radios</a:t>
          </a:r>
        </a:p>
      </dsp:txBody>
      <dsp:txXfrm>
        <a:off x="1202443" y="122613"/>
        <a:ext cx="1893391" cy="803256"/>
      </dsp:txXfrm>
    </dsp:sp>
    <dsp:sp modelId="{B64338A0-A53F-4FB8-AC69-A0B435805913}">
      <dsp:nvSpPr>
        <dsp:cNvPr id="0" name=""/>
        <dsp:cNvSpPr/>
      </dsp:nvSpPr>
      <dsp:spPr>
        <a:xfrm>
          <a:off x="3425743" y="122613"/>
          <a:ext cx="803256" cy="8032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1F2E9-60A8-449F-86C9-AC063E4A4293}">
      <dsp:nvSpPr>
        <dsp:cNvPr id="0" name=""/>
        <dsp:cNvSpPr/>
      </dsp:nvSpPr>
      <dsp:spPr>
        <a:xfrm>
          <a:off x="3594427" y="291297"/>
          <a:ext cx="465888" cy="465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34504A-A64A-4E87-94F9-CF2ADAA3E539}">
      <dsp:nvSpPr>
        <dsp:cNvPr id="0" name=""/>
        <dsp:cNvSpPr/>
      </dsp:nvSpPr>
      <dsp:spPr>
        <a:xfrm>
          <a:off x="4401127" y="122613"/>
          <a:ext cx="1893391" cy="803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Restrooms </a:t>
          </a:r>
        </a:p>
      </dsp:txBody>
      <dsp:txXfrm>
        <a:off x="4401127" y="122613"/>
        <a:ext cx="1893391" cy="803256"/>
      </dsp:txXfrm>
    </dsp:sp>
    <dsp:sp modelId="{173300FB-8898-4C95-8008-891B35EE3F2E}">
      <dsp:nvSpPr>
        <dsp:cNvPr id="0" name=""/>
        <dsp:cNvSpPr/>
      </dsp:nvSpPr>
      <dsp:spPr>
        <a:xfrm>
          <a:off x="6624427" y="122613"/>
          <a:ext cx="803256" cy="80325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CE6732-5D13-4CA5-B109-88CE7B44CD69}">
      <dsp:nvSpPr>
        <dsp:cNvPr id="0" name=""/>
        <dsp:cNvSpPr/>
      </dsp:nvSpPr>
      <dsp:spPr>
        <a:xfrm>
          <a:off x="6793111" y="291297"/>
          <a:ext cx="465888" cy="465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60F86B-F953-4900-B87A-96D5FE40B3B9}">
      <dsp:nvSpPr>
        <dsp:cNvPr id="0" name=""/>
        <dsp:cNvSpPr/>
      </dsp:nvSpPr>
      <dsp:spPr>
        <a:xfrm>
          <a:off x="7599810" y="122613"/>
          <a:ext cx="1893391" cy="803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Breaks </a:t>
          </a:r>
        </a:p>
      </dsp:txBody>
      <dsp:txXfrm>
        <a:off x="7599810" y="122613"/>
        <a:ext cx="1893391" cy="803256"/>
      </dsp:txXfrm>
    </dsp:sp>
    <dsp:sp modelId="{EB4CD12D-B26E-4C57-A80F-6166BF967173}">
      <dsp:nvSpPr>
        <dsp:cNvPr id="0" name=""/>
        <dsp:cNvSpPr/>
      </dsp:nvSpPr>
      <dsp:spPr>
        <a:xfrm>
          <a:off x="227060" y="1609734"/>
          <a:ext cx="803256" cy="80325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C2913-3630-4CA3-8491-C318A0C7CF33}">
      <dsp:nvSpPr>
        <dsp:cNvPr id="0" name=""/>
        <dsp:cNvSpPr/>
      </dsp:nvSpPr>
      <dsp:spPr>
        <a:xfrm>
          <a:off x="395744" y="1778418"/>
          <a:ext cx="465888" cy="4658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FDD36B-66EF-49B5-A0A7-A3C680945B70}">
      <dsp:nvSpPr>
        <dsp:cNvPr id="0" name=""/>
        <dsp:cNvSpPr/>
      </dsp:nvSpPr>
      <dsp:spPr>
        <a:xfrm>
          <a:off x="1202443" y="1609734"/>
          <a:ext cx="1893391" cy="803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Fire Exits </a:t>
          </a:r>
        </a:p>
      </dsp:txBody>
      <dsp:txXfrm>
        <a:off x="1202443" y="1609734"/>
        <a:ext cx="1893391" cy="803256"/>
      </dsp:txXfrm>
    </dsp:sp>
    <dsp:sp modelId="{BEBCF7DC-8B4A-4814-978F-16676391C8EC}">
      <dsp:nvSpPr>
        <dsp:cNvPr id="0" name=""/>
        <dsp:cNvSpPr/>
      </dsp:nvSpPr>
      <dsp:spPr>
        <a:xfrm>
          <a:off x="3425743" y="1609734"/>
          <a:ext cx="803256" cy="80325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5C387-1E27-4646-8F05-1CED8A068FBB}">
      <dsp:nvSpPr>
        <dsp:cNvPr id="0" name=""/>
        <dsp:cNvSpPr/>
      </dsp:nvSpPr>
      <dsp:spPr>
        <a:xfrm>
          <a:off x="3594427" y="1778418"/>
          <a:ext cx="465888" cy="4658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103353-0414-4F6C-89B2-B42FF7F7068B}">
      <dsp:nvSpPr>
        <dsp:cNvPr id="0" name=""/>
        <dsp:cNvSpPr/>
      </dsp:nvSpPr>
      <dsp:spPr>
        <a:xfrm>
          <a:off x="4401127" y="1609734"/>
          <a:ext cx="1893391" cy="803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Assembly Points </a:t>
          </a:r>
        </a:p>
      </dsp:txBody>
      <dsp:txXfrm>
        <a:off x="4401127" y="1609734"/>
        <a:ext cx="1893391" cy="803256"/>
      </dsp:txXfrm>
    </dsp:sp>
    <dsp:sp modelId="{E7040E59-36F6-487A-B4A3-FEB22251D8FC}">
      <dsp:nvSpPr>
        <dsp:cNvPr id="0" name=""/>
        <dsp:cNvSpPr/>
      </dsp:nvSpPr>
      <dsp:spPr>
        <a:xfrm>
          <a:off x="6624427" y="1609734"/>
          <a:ext cx="803256" cy="80325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D5CEE-3DCE-4553-BA38-600D36BC2C17}">
      <dsp:nvSpPr>
        <dsp:cNvPr id="0" name=""/>
        <dsp:cNvSpPr/>
      </dsp:nvSpPr>
      <dsp:spPr>
        <a:xfrm>
          <a:off x="6793111" y="1778418"/>
          <a:ext cx="465888" cy="46588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ED18A4-240B-4075-A4F7-DC2FD74980CE}">
      <dsp:nvSpPr>
        <dsp:cNvPr id="0" name=""/>
        <dsp:cNvSpPr/>
      </dsp:nvSpPr>
      <dsp:spPr>
        <a:xfrm>
          <a:off x="7599810" y="1609734"/>
          <a:ext cx="1893391" cy="803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No Smoking </a:t>
          </a:r>
        </a:p>
      </dsp:txBody>
      <dsp:txXfrm>
        <a:off x="7599810" y="1609734"/>
        <a:ext cx="1893391" cy="803256"/>
      </dsp:txXfrm>
    </dsp:sp>
    <dsp:sp modelId="{EA8D3C63-9692-4C7D-9F58-48A19076CB75}">
      <dsp:nvSpPr>
        <dsp:cNvPr id="0" name=""/>
        <dsp:cNvSpPr/>
      </dsp:nvSpPr>
      <dsp:spPr>
        <a:xfrm>
          <a:off x="227060" y="3096854"/>
          <a:ext cx="803256" cy="80325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AF453C-2BD7-4C3A-A603-A66D5B15F554}">
      <dsp:nvSpPr>
        <dsp:cNvPr id="0" name=""/>
        <dsp:cNvSpPr/>
      </dsp:nvSpPr>
      <dsp:spPr>
        <a:xfrm>
          <a:off x="395744" y="3265538"/>
          <a:ext cx="465888" cy="46588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ADA1BD-3781-4969-BC2B-0A36E4DBF99B}">
      <dsp:nvSpPr>
        <dsp:cNvPr id="0" name=""/>
        <dsp:cNvSpPr/>
      </dsp:nvSpPr>
      <dsp:spPr>
        <a:xfrm>
          <a:off x="1202443" y="3096854"/>
          <a:ext cx="1893391" cy="803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Refreshments </a:t>
          </a:r>
        </a:p>
      </dsp:txBody>
      <dsp:txXfrm>
        <a:off x="1202443" y="3096854"/>
        <a:ext cx="1893391" cy="8032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05A62-57F4-4DBB-B5BA-B73A48386F03}">
      <dsp:nvSpPr>
        <dsp:cNvPr id="0" name=""/>
        <dsp:cNvSpPr/>
      </dsp:nvSpPr>
      <dsp:spPr>
        <a:xfrm>
          <a:off x="0" y="33735"/>
          <a:ext cx="6261100" cy="2695021"/>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Report Actions </a:t>
          </a:r>
        </a:p>
      </dsp:txBody>
      <dsp:txXfrm>
        <a:off x="131560" y="165295"/>
        <a:ext cx="5997980" cy="2431901"/>
      </dsp:txXfrm>
    </dsp:sp>
    <dsp:sp modelId="{727800DE-E5FD-4AFD-9909-9917BD88D6F1}">
      <dsp:nvSpPr>
        <dsp:cNvPr id="0" name=""/>
        <dsp:cNvSpPr/>
      </dsp:nvSpPr>
      <dsp:spPr>
        <a:xfrm>
          <a:off x="0" y="2849717"/>
          <a:ext cx="6261100" cy="2695021"/>
        </a:xfrm>
        <a:prstGeom prst="roundRect">
          <a:avLst/>
        </a:prstGeom>
        <a:gradFill rotWithShape="0">
          <a:gsLst>
            <a:gs pos="0">
              <a:schemeClr val="accent2">
                <a:hueOff val="-7341125"/>
                <a:satOff val="32393"/>
                <a:lumOff val="-5490"/>
                <a:alphaOff val="0"/>
                <a:tint val="100000"/>
                <a:shade val="85000"/>
                <a:satMod val="100000"/>
                <a:lumMod val="100000"/>
              </a:schemeClr>
            </a:gs>
            <a:gs pos="100000">
              <a:schemeClr val="accent2">
                <a:hueOff val="-7341125"/>
                <a:satOff val="32393"/>
                <a:lumOff val="-549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2">
              <a:hueOff val="-7341125"/>
              <a:satOff val="32393"/>
              <a:lumOff val="-549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Each agency report actions that would be taken and who they would be working with </a:t>
          </a:r>
        </a:p>
      </dsp:txBody>
      <dsp:txXfrm>
        <a:off x="131560" y="2981277"/>
        <a:ext cx="5997980" cy="243190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9FED9-C8F9-4FBD-A0B1-2CFDE5FC5388}">
      <dsp:nvSpPr>
        <dsp:cNvPr id="0" name=""/>
        <dsp:cNvSpPr/>
      </dsp:nvSpPr>
      <dsp:spPr>
        <a:xfrm>
          <a:off x="0" y="2315"/>
          <a:ext cx="6261100" cy="11734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A70C83-A245-4E4D-9A8C-C2B304C30F50}">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6E99E8-0593-48F9-8893-96312BF69495}">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89000">
            <a:lnSpc>
              <a:spcPct val="100000"/>
            </a:lnSpc>
            <a:spcBef>
              <a:spcPct val="0"/>
            </a:spcBef>
            <a:spcAft>
              <a:spcPct val="35000"/>
            </a:spcAft>
            <a:buNone/>
          </a:pPr>
          <a:r>
            <a:rPr lang="en-US" sz="2000" kern="1200" dirty="0"/>
            <a:t>Hospitals, Health Department Clinics, &amp; private physicians all report increased patient loads, many of which are worried well </a:t>
          </a:r>
        </a:p>
      </dsp:txBody>
      <dsp:txXfrm>
        <a:off x="1355324" y="2315"/>
        <a:ext cx="4905775" cy="1173440"/>
      </dsp:txXfrm>
    </dsp:sp>
    <dsp:sp modelId="{7AFD6216-25A6-44A3-9ACB-FD5EB7AEEC98}">
      <dsp:nvSpPr>
        <dsp:cNvPr id="0" name=""/>
        <dsp:cNvSpPr/>
      </dsp:nvSpPr>
      <dsp:spPr>
        <a:xfrm>
          <a:off x="0" y="1469116"/>
          <a:ext cx="6261100" cy="11734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5BF80-42FD-4CEC-B0D0-0DB7BEA2901A}">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73CBAD-EFB9-4025-BC90-24DF0087EF51}">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89000">
            <a:lnSpc>
              <a:spcPct val="100000"/>
            </a:lnSpc>
            <a:spcBef>
              <a:spcPct val="0"/>
            </a:spcBef>
            <a:spcAft>
              <a:spcPct val="35000"/>
            </a:spcAft>
            <a:buNone/>
          </a:pPr>
          <a:r>
            <a:rPr lang="en-US" sz="2000" kern="1200" dirty="0"/>
            <a:t>280 new Measles's cases have been confirmed in the region, which is less than the 512 expected cases in previous projections </a:t>
          </a:r>
        </a:p>
      </dsp:txBody>
      <dsp:txXfrm>
        <a:off x="1355324" y="1469116"/>
        <a:ext cx="4905775" cy="1173440"/>
      </dsp:txXfrm>
    </dsp:sp>
    <dsp:sp modelId="{3154CF04-4DF2-4B99-BA53-48978E33D3E7}">
      <dsp:nvSpPr>
        <dsp:cNvPr id="0" name=""/>
        <dsp:cNvSpPr/>
      </dsp:nvSpPr>
      <dsp:spPr>
        <a:xfrm>
          <a:off x="0" y="2935917"/>
          <a:ext cx="6261100" cy="11734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724DE-8369-4D17-BD4D-6CB93D8E1B2E}">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E6CD33-7052-4126-BCBB-74481721A441}">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89000">
            <a:lnSpc>
              <a:spcPct val="100000"/>
            </a:lnSpc>
            <a:spcBef>
              <a:spcPct val="0"/>
            </a:spcBef>
            <a:spcAft>
              <a:spcPct val="35000"/>
            </a:spcAft>
            <a:buNone/>
          </a:pPr>
          <a:r>
            <a:rPr lang="en-US" sz="2000" kern="1200" dirty="0"/>
            <a:t>Vaccination drives have resulted in long lines but people are voluntarily getting vaccinated </a:t>
          </a:r>
        </a:p>
      </dsp:txBody>
      <dsp:txXfrm>
        <a:off x="1355324" y="2935917"/>
        <a:ext cx="4905775" cy="1173440"/>
      </dsp:txXfrm>
    </dsp:sp>
    <dsp:sp modelId="{F13CC425-203D-4D2C-87EB-2D2D839E0C75}">
      <dsp:nvSpPr>
        <dsp:cNvPr id="0" name=""/>
        <dsp:cNvSpPr/>
      </dsp:nvSpPr>
      <dsp:spPr>
        <a:xfrm>
          <a:off x="0" y="4402718"/>
          <a:ext cx="6261100" cy="11734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886E99-B8F6-4396-8B7F-D9A2B216748F}">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5B3BD6-6AFB-473F-886C-125677AB623F}">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89000">
            <a:lnSpc>
              <a:spcPct val="100000"/>
            </a:lnSpc>
            <a:spcBef>
              <a:spcPct val="0"/>
            </a:spcBef>
            <a:spcAft>
              <a:spcPct val="35000"/>
            </a:spcAft>
            <a:buNone/>
          </a:pPr>
          <a:r>
            <a:rPr lang="en-US" sz="2000" kern="1200" dirty="0"/>
            <a:t>These efforts will continue until no new cases are diagnosed for 42 consecutive days </a:t>
          </a:r>
        </a:p>
      </dsp:txBody>
      <dsp:txXfrm>
        <a:off x="1355324" y="4402718"/>
        <a:ext cx="4905775" cy="11734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2E12E-5A34-4DD6-B2E8-FD9F1FD306D7}">
      <dsp:nvSpPr>
        <dsp:cNvPr id="0" name=""/>
        <dsp:cNvSpPr/>
      </dsp:nvSpPr>
      <dsp:spPr>
        <a:xfrm>
          <a:off x="0" y="2315"/>
          <a:ext cx="6261100" cy="11734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98BA2-9DF2-4308-B348-8059F027334F}">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943FA8-2398-4FC4-83C6-483A43A4FCCA}">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dirty="0"/>
            <a:t>All the communities in the Region have been impacted </a:t>
          </a:r>
        </a:p>
      </dsp:txBody>
      <dsp:txXfrm>
        <a:off x="1355324" y="2315"/>
        <a:ext cx="4905775" cy="1173440"/>
      </dsp:txXfrm>
    </dsp:sp>
    <dsp:sp modelId="{BE573A99-FFC7-48D2-AD1C-C2D88881AD98}">
      <dsp:nvSpPr>
        <dsp:cNvPr id="0" name=""/>
        <dsp:cNvSpPr/>
      </dsp:nvSpPr>
      <dsp:spPr>
        <a:xfrm>
          <a:off x="0" y="1469116"/>
          <a:ext cx="6261100" cy="11734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834C8-AFA3-4285-8963-45BA7A2C67AB}">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4BF8D0-BA2E-4D76-82A0-AB43349ACCF4}">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dirty="0"/>
            <a:t>Hot Spots – New Bedford, Fall River, Dartmouth, Fairhaven and Acushnet </a:t>
          </a:r>
        </a:p>
      </dsp:txBody>
      <dsp:txXfrm>
        <a:off x="1355324" y="1469116"/>
        <a:ext cx="4905775" cy="1173440"/>
      </dsp:txXfrm>
    </dsp:sp>
    <dsp:sp modelId="{652F87BC-C7A7-431D-B700-AF610E2CCF7B}">
      <dsp:nvSpPr>
        <dsp:cNvPr id="0" name=""/>
        <dsp:cNvSpPr/>
      </dsp:nvSpPr>
      <dsp:spPr>
        <a:xfrm>
          <a:off x="0" y="2935917"/>
          <a:ext cx="6261100" cy="11734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6A1D2-0840-4843-962E-C2369B83CFC4}">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F67902-D709-4FD5-B554-F3ACE9DB4B81}">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dirty="0"/>
            <a:t>Other Areas of Concern – Westport, Summerset and Swansea </a:t>
          </a:r>
        </a:p>
      </dsp:txBody>
      <dsp:txXfrm>
        <a:off x="1355324" y="2935917"/>
        <a:ext cx="4905775" cy="1173440"/>
      </dsp:txXfrm>
    </dsp:sp>
    <dsp:sp modelId="{398F9012-2EB3-4D5F-A18A-E6D0A447DD04}">
      <dsp:nvSpPr>
        <dsp:cNvPr id="0" name=""/>
        <dsp:cNvSpPr/>
      </dsp:nvSpPr>
      <dsp:spPr>
        <a:xfrm>
          <a:off x="0" y="4402718"/>
          <a:ext cx="6261100" cy="11734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06A62-E3FB-447A-B6DC-87724CA3A84A}">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A51CE1-2E1C-4A08-A959-B332CDF8CF3B}">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dirty="0"/>
            <a:t>These efforts will continue until no new cases are diagnosed for 42 consecutive days </a:t>
          </a:r>
        </a:p>
      </dsp:txBody>
      <dsp:txXfrm>
        <a:off x="1355324" y="4402718"/>
        <a:ext cx="4905775" cy="11734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34C42-2330-4BD9-94AD-3B84833FA6A9}">
      <dsp:nvSpPr>
        <dsp:cNvPr id="0" name=""/>
        <dsp:cNvSpPr/>
      </dsp:nvSpPr>
      <dsp:spPr>
        <a:xfrm>
          <a:off x="0" y="2315"/>
          <a:ext cx="6261100" cy="11734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82676A-249A-4BB6-8C1C-A92025D46152}">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FE5B4-0BD6-46C3-BE7A-0E221B798467}">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44550">
            <a:lnSpc>
              <a:spcPct val="100000"/>
            </a:lnSpc>
            <a:spcBef>
              <a:spcPct val="0"/>
            </a:spcBef>
            <a:spcAft>
              <a:spcPct val="35000"/>
            </a:spcAft>
            <a:buNone/>
          </a:pPr>
          <a:r>
            <a:rPr lang="en-US" sz="1900" kern="1200" dirty="0"/>
            <a:t>280 new cases in the region </a:t>
          </a:r>
        </a:p>
      </dsp:txBody>
      <dsp:txXfrm>
        <a:off x="1355324" y="2315"/>
        <a:ext cx="4905775" cy="1173440"/>
      </dsp:txXfrm>
    </dsp:sp>
    <dsp:sp modelId="{9735D7CE-F46E-4137-9C80-4A5AE8B57960}">
      <dsp:nvSpPr>
        <dsp:cNvPr id="0" name=""/>
        <dsp:cNvSpPr/>
      </dsp:nvSpPr>
      <dsp:spPr>
        <a:xfrm>
          <a:off x="0" y="1469116"/>
          <a:ext cx="6261100" cy="11734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725C0-F685-4109-9820-8450F88611E3}">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469104-E596-42AC-BCD0-3FCB01F9B7B6}">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44550">
            <a:lnSpc>
              <a:spcPct val="100000"/>
            </a:lnSpc>
            <a:spcBef>
              <a:spcPct val="0"/>
            </a:spcBef>
            <a:spcAft>
              <a:spcPct val="35000"/>
            </a:spcAft>
            <a:buNone/>
          </a:pPr>
          <a:r>
            <a:rPr lang="en-US" sz="1900" kern="1200" dirty="0"/>
            <a:t>Staff and resources for all disciplines have been stretched, and are in need of assistance </a:t>
          </a:r>
        </a:p>
      </dsp:txBody>
      <dsp:txXfrm>
        <a:off x="1355324" y="1469116"/>
        <a:ext cx="4905775" cy="1173440"/>
      </dsp:txXfrm>
    </dsp:sp>
    <dsp:sp modelId="{02ED1BE2-8A8D-40B7-94CD-047BE16E750B}">
      <dsp:nvSpPr>
        <dsp:cNvPr id="0" name=""/>
        <dsp:cNvSpPr/>
      </dsp:nvSpPr>
      <dsp:spPr>
        <a:xfrm>
          <a:off x="0" y="2935917"/>
          <a:ext cx="6261100" cy="11734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F89A2C-A9D3-47BE-B6B4-316C28623669}">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496AFC-12ED-4397-A236-B55A460EB6AC}">
      <dsp:nvSpPr>
        <dsp:cNvPr id="0" name=""/>
        <dsp:cNvSpPr/>
      </dsp:nvSpPr>
      <dsp:spPr>
        <a:xfrm>
          <a:off x="1355324" y="2935917"/>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44550">
            <a:lnSpc>
              <a:spcPct val="100000"/>
            </a:lnSpc>
            <a:spcBef>
              <a:spcPct val="0"/>
            </a:spcBef>
            <a:spcAft>
              <a:spcPct val="35000"/>
            </a:spcAft>
            <a:buNone/>
          </a:pPr>
          <a:r>
            <a:rPr lang="en-US" sz="1900" kern="1200" dirty="0"/>
            <a:t>Preventative measures are beginning to work. Total number of new cases are 60% of what was expected </a:t>
          </a:r>
        </a:p>
      </dsp:txBody>
      <dsp:txXfrm>
        <a:off x="1355324" y="2935917"/>
        <a:ext cx="4905775" cy="1173440"/>
      </dsp:txXfrm>
    </dsp:sp>
    <dsp:sp modelId="{955B1FB4-E158-48CA-85CF-60AA51CBEF79}">
      <dsp:nvSpPr>
        <dsp:cNvPr id="0" name=""/>
        <dsp:cNvSpPr/>
      </dsp:nvSpPr>
      <dsp:spPr>
        <a:xfrm>
          <a:off x="0" y="4402718"/>
          <a:ext cx="6261100" cy="11734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66010-6C21-4825-8F7F-35F58755AB2F}">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C55DE1-78C9-4AEB-834A-6112820BF537}">
      <dsp:nvSpPr>
        <dsp:cNvPr id="0" name=""/>
        <dsp:cNvSpPr/>
      </dsp:nvSpPr>
      <dsp:spPr>
        <a:xfrm>
          <a:off x="1355324" y="4402718"/>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844550">
            <a:lnSpc>
              <a:spcPct val="100000"/>
            </a:lnSpc>
            <a:spcBef>
              <a:spcPct val="0"/>
            </a:spcBef>
            <a:spcAft>
              <a:spcPct val="35000"/>
            </a:spcAft>
            <a:buNone/>
          </a:pPr>
          <a:r>
            <a:rPr lang="en-US" sz="1900" kern="1200" dirty="0"/>
            <a:t>The outbreak is expected to continue for several months. Outbreak not deemed clear until 42 consecutive days without a new Measles's case  </a:t>
          </a:r>
        </a:p>
      </dsp:txBody>
      <dsp:txXfrm>
        <a:off x="1355324" y="4402718"/>
        <a:ext cx="4905775" cy="11734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04A7B-1720-4B24-8552-BA75573ED336}">
      <dsp:nvSpPr>
        <dsp:cNvPr id="0" name=""/>
        <dsp:cNvSpPr/>
      </dsp:nvSpPr>
      <dsp:spPr>
        <a:xfrm>
          <a:off x="0" y="1907626"/>
          <a:ext cx="9433453" cy="125160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Each table discuss what your agency would be doing at this time and what additional resources would you need</a:t>
          </a:r>
        </a:p>
      </dsp:txBody>
      <dsp:txXfrm>
        <a:off x="0" y="1907626"/>
        <a:ext cx="9433453" cy="1251609"/>
      </dsp:txXfrm>
    </dsp:sp>
    <dsp:sp modelId="{28D2970D-29AA-4CF4-BAF8-4B6782A66629}">
      <dsp:nvSpPr>
        <dsp:cNvPr id="0" name=""/>
        <dsp:cNvSpPr/>
      </dsp:nvSpPr>
      <dsp:spPr>
        <a:xfrm rot="10800000">
          <a:off x="0" y="1425"/>
          <a:ext cx="9433453" cy="1924975"/>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Breakout discussions</a:t>
          </a:r>
        </a:p>
      </dsp:txBody>
      <dsp:txXfrm rot="10800000">
        <a:off x="0" y="1425"/>
        <a:ext cx="9433453" cy="125079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44181-E2E0-4B94-A83A-A8BA13770CAD}">
      <dsp:nvSpPr>
        <dsp:cNvPr id="0" name=""/>
        <dsp:cNvSpPr/>
      </dsp:nvSpPr>
      <dsp:spPr>
        <a:xfrm>
          <a:off x="0" y="3250346"/>
          <a:ext cx="5955658" cy="2132579"/>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Each agency report actions that would be taken, who you would be working with and where would you get the additional resources</a:t>
          </a:r>
        </a:p>
      </dsp:txBody>
      <dsp:txXfrm>
        <a:off x="0" y="3250346"/>
        <a:ext cx="5955658" cy="2132579"/>
      </dsp:txXfrm>
    </dsp:sp>
    <dsp:sp modelId="{B19C1153-D531-4096-8B5F-B921D7A47329}">
      <dsp:nvSpPr>
        <dsp:cNvPr id="0" name=""/>
        <dsp:cNvSpPr/>
      </dsp:nvSpPr>
      <dsp:spPr>
        <a:xfrm rot="10800000">
          <a:off x="0" y="2428"/>
          <a:ext cx="5955658" cy="3279906"/>
        </a:xfrm>
        <a:prstGeom prst="upArrowCallout">
          <a:avLst/>
        </a:prstGeom>
        <a:gradFill rotWithShape="0">
          <a:gsLst>
            <a:gs pos="0">
              <a:schemeClr val="accent2">
                <a:hueOff val="-7341125"/>
                <a:satOff val="32393"/>
                <a:lumOff val="-5490"/>
                <a:alphaOff val="0"/>
                <a:tint val="100000"/>
                <a:shade val="85000"/>
                <a:satMod val="100000"/>
                <a:lumMod val="100000"/>
              </a:schemeClr>
            </a:gs>
            <a:gs pos="100000">
              <a:schemeClr val="accent2">
                <a:hueOff val="-7341125"/>
                <a:satOff val="32393"/>
                <a:lumOff val="-549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Report Actions </a:t>
          </a:r>
        </a:p>
      </dsp:txBody>
      <dsp:txXfrm rot="10800000">
        <a:off x="0" y="2428"/>
        <a:ext cx="5955658" cy="213118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96439-536C-4AD8-956A-8D1FB73C2752}">
      <dsp:nvSpPr>
        <dsp:cNvPr id="0" name=""/>
        <dsp:cNvSpPr/>
      </dsp:nvSpPr>
      <dsp:spPr>
        <a:xfrm>
          <a:off x="0" y="1804"/>
          <a:ext cx="6261100" cy="7689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008C0-887C-4D4B-8A80-64AD1FAA631B}">
      <dsp:nvSpPr>
        <dsp:cNvPr id="0" name=""/>
        <dsp:cNvSpPr/>
      </dsp:nvSpPr>
      <dsp:spPr>
        <a:xfrm>
          <a:off x="232606" y="174817"/>
          <a:ext cx="422920" cy="422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46732D-24A6-4C4C-A474-AC641E323FEC}">
      <dsp:nvSpPr>
        <dsp:cNvPr id="0" name=""/>
        <dsp:cNvSpPr/>
      </dsp:nvSpPr>
      <dsp:spPr>
        <a:xfrm>
          <a:off x="888133" y="1804"/>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US" sz="1900" kern="1200" dirty="0"/>
            <a:t>Group Discussion – Brief Out </a:t>
          </a:r>
        </a:p>
      </dsp:txBody>
      <dsp:txXfrm>
        <a:off x="888133" y="1804"/>
        <a:ext cx="5372966" cy="768947"/>
      </dsp:txXfrm>
    </dsp:sp>
    <dsp:sp modelId="{A4EB7DF3-ADC8-4369-B682-B6CA9A14F1B7}">
      <dsp:nvSpPr>
        <dsp:cNvPr id="0" name=""/>
        <dsp:cNvSpPr/>
      </dsp:nvSpPr>
      <dsp:spPr>
        <a:xfrm>
          <a:off x="0" y="962988"/>
          <a:ext cx="6261100" cy="7689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8BA618-74A3-4780-94EC-D8028F622270}">
      <dsp:nvSpPr>
        <dsp:cNvPr id="0" name=""/>
        <dsp:cNvSpPr/>
      </dsp:nvSpPr>
      <dsp:spPr>
        <a:xfrm>
          <a:off x="232606" y="1136001"/>
          <a:ext cx="422920" cy="422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F5D1CB-31CC-4238-82B4-AECC5F889913}">
      <dsp:nvSpPr>
        <dsp:cNvPr id="0" name=""/>
        <dsp:cNvSpPr/>
      </dsp:nvSpPr>
      <dsp:spPr>
        <a:xfrm>
          <a:off x="888133" y="962988"/>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US" sz="1900" kern="1200" dirty="0"/>
            <a:t>Three Strengths </a:t>
          </a:r>
        </a:p>
      </dsp:txBody>
      <dsp:txXfrm>
        <a:off x="888133" y="962988"/>
        <a:ext cx="5372966" cy="768947"/>
      </dsp:txXfrm>
    </dsp:sp>
    <dsp:sp modelId="{A163A855-031B-4762-ABAC-CAFEDD6B62FA}">
      <dsp:nvSpPr>
        <dsp:cNvPr id="0" name=""/>
        <dsp:cNvSpPr/>
      </dsp:nvSpPr>
      <dsp:spPr>
        <a:xfrm>
          <a:off x="0" y="1924172"/>
          <a:ext cx="6261100" cy="7689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E5B56-DBC7-403E-B200-767734DCF273}">
      <dsp:nvSpPr>
        <dsp:cNvPr id="0" name=""/>
        <dsp:cNvSpPr/>
      </dsp:nvSpPr>
      <dsp:spPr>
        <a:xfrm>
          <a:off x="232606" y="2097185"/>
          <a:ext cx="422920" cy="422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ECBB5D-BB8A-499B-9A6C-352528E53CBD}">
      <dsp:nvSpPr>
        <dsp:cNvPr id="0" name=""/>
        <dsp:cNvSpPr/>
      </dsp:nvSpPr>
      <dsp:spPr>
        <a:xfrm>
          <a:off x="888133" y="1924172"/>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US" sz="1900" kern="1200" dirty="0"/>
            <a:t>Three Areas for Improvement </a:t>
          </a:r>
        </a:p>
      </dsp:txBody>
      <dsp:txXfrm>
        <a:off x="888133" y="1924172"/>
        <a:ext cx="5372966" cy="768947"/>
      </dsp:txXfrm>
    </dsp:sp>
    <dsp:sp modelId="{41ED3FB4-00B4-452D-B984-073FFF361280}">
      <dsp:nvSpPr>
        <dsp:cNvPr id="0" name=""/>
        <dsp:cNvSpPr/>
      </dsp:nvSpPr>
      <dsp:spPr>
        <a:xfrm>
          <a:off x="0" y="2885355"/>
          <a:ext cx="6261100" cy="76894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A0DC1-7A0E-4026-8BE5-AC88CD311661}">
      <dsp:nvSpPr>
        <dsp:cNvPr id="0" name=""/>
        <dsp:cNvSpPr/>
      </dsp:nvSpPr>
      <dsp:spPr>
        <a:xfrm>
          <a:off x="232606" y="3058368"/>
          <a:ext cx="422920" cy="4229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D2CBC2-C362-4847-B3CB-5BC554FBDED3}">
      <dsp:nvSpPr>
        <dsp:cNvPr id="0" name=""/>
        <dsp:cNvSpPr/>
      </dsp:nvSpPr>
      <dsp:spPr>
        <a:xfrm>
          <a:off x="888133" y="2885355"/>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US" sz="1900" kern="1200" dirty="0"/>
            <a:t>Lessons Learned </a:t>
          </a:r>
        </a:p>
      </dsp:txBody>
      <dsp:txXfrm>
        <a:off x="888133" y="2885355"/>
        <a:ext cx="5372966" cy="768947"/>
      </dsp:txXfrm>
    </dsp:sp>
    <dsp:sp modelId="{4EBD3EBE-02D5-4B42-AF3D-92848F625697}">
      <dsp:nvSpPr>
        <dsp:cNvPr id="0" name=""/>
        <dsp:cNvSpPr/>
      </dsp:nvSpPr>
      <dsp:spPr>
        <a:xfrm>
          <a:off x="0" y="3846539"/>
          <a:ext cx="6261100" cy="76894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4A44E-241A-458A-8F1D-B21C0C8EED74}">
      <dsp:nvSpPr>
        <dsp:cNvPr id="0" name=""/>
        <dsp:cNvSpPr/>
      </dsp:nvSpPr>
      <dsp:spPr>
        <a:xfrm>
          <a:off x="232606" y="4019552"/>
          <a:ext cx="422920" cy="4229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2E9146-6A80-43E5-B9FE-693ED823859E}">
      <dsp:nvSpPr>
        <dsp:cNvPr id="0" name=""/>
        <dsp:cNvSpPr/>
      </dsp:nvSpPr>
      <dsp:spPr>
        <a:xfrm>
          <a:off x="888133" y="3846539"/>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US" sz="1900" kern="1200" dirty="0"/>
            <a:t>Role of Healthcare Coalition </a:t>
          </a:r>
        </a:p>
      </dsp:txBody>
      <dsp:txXfrm>
        <a:off x="888133" y="3846539"/>
        <a:ext cx="5372966" cy="768947"/>
      </dsp:txXfrm>
    </dsp:sp>
    <dsp:sp modelId="{E45A8A9E-A227-4D9C-A769-ED73BCEBAC04}">
      <dsp:nvSpPr>
        <dsp:cNvPr id="0" name=""/>
        <dsp:cNvSpPr/>
      </dsp:nvSpPr>
      <dsp:spPr>
        <a:xfrm>
          <a:off x="0" y="4807723"/>
          <a:ext cx="6261100" cy="7689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FB6F2E-069F-4555-83B6-0F71735FEE79}">
      <dsp:nvSpPr>
        <dsp:cNvPr id="0" name=""/>
        <dsp:cNvSpPr/>
      </dsp:nvSpPr>
      <dsp:spPr>
        <a:xfrm>
          <a:off x="232606" y="4980736"/>
          <a:ext cx="422920" cy="4229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B8E6F0-9841-4F6D-9DBF-C3822E7F9249}">
      <dsp:nvSpPr>
        <dsp:cNvPr id="0" name=""/>
        <dsp:cNvSpPr/>
      </dsp:nvSpPr>
      <dsp:spPr>
        <a:xfrm>
          <a:off x="888133" y="4807723"/>
          <a:ext cx="5372966" cy="768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80" tIns="81380" rIns="81380" bIns="81380" numCol="1" spcCol="1270" anchor="ctr" anchorCtr="0">
          <a:noAutofit/>
        </a:bodyPr>
        <a:lstStyle/>
        <a:p>
          <a:pPr marL="0" lvl="0" indent="0" algn="l" defTabSz="844550">
            <a:lnSpc>
              <a:spcPct val="90000"/>
            </a:lnSpc>
            <a:spcBef>
              <a:spcPct val="0"/>
            </a:spcBef>
            <a:spcAft>
              <a:spcPct val="35000"/>
            </a:spcAft>
            <a:buNone/>
          </a:pPr>
          <a:r>
            <a:rPr lang="en-US" sz="1900" kern="1200" dirty="0"/>
            <a:t>Please complete the evaluation form and turn it in to the facilitator or other designated person. </a:t>
          </a:r>
        </a:p>
      </dsp:txBody>
      <dsp:txXfrm>
        <a:off x="888133" y="4807723"/>
        <a:ext cx="5372966" cy="76894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D6AE7-DD15-4DF4-9E45-4E607E83CB38}">
      <dsp:nvSpPr>
        <dsp:cNvPr id="0" name=""/>
        <dsp:cNvSpPr/>
      </dsp:nvSpPr>
      <dsp:spPr>
        <a:xfrm>
          <a:off x="0" y="2469"/>
          <a:ext cx="9433453" cy="5259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676B7-1935-4823-AE36-52995AF90C87}">
      <dsp:nvSpPr>
        <dsp:cNvPr id="0" name=""/>
        <dsp:cNvSpPr/>
      </dsp:nvSpPr>
      <dsp:spPr>
        <a:xfrm>
          <a:off x="159101" y="120808"/>
          <a:ext cx="289274" cy="2892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5E1B7D-328F-4A09-AF85-22F73B1B3CCF}">
      <dsp:nvSpPr>
        <dsp:cNvPr id="0" name=""/>
        <dsp:cNvSpPr/>
      </dsp:nvSpPr>
      <dsp:spPr>
        <a:xfrm>
          <a:off x="607476" y="2469"/>
          <a:ext cx="8825976" cy="5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3" tIns="55663" rIns="55663" bIns="55663" numCol="1" spcCol="1270" anchor="ctr" anchorCtr="0">
          <a:noAutofit/>
        </a:bodyPr>
        <a:lstStyle/>
        <a:p>
          <a:pPr marL="0" lvl="0" indent="0" algn="l" defTabSz="844550">
            <a:lnSpc>
              <a:spcPct val="100000"/>
            </a:lnSpc>
            <a:spcBef>
              <a:spcPct val="0"/>
            </a:spcBef>
            <a:spcAft>
              <a:spcPct val="35000"/>
            </a:spcAft>
            <a:buNone/>
          </a:pPr>
          <a:r>
            <a:rPr lang="en-US" sz="1900" kern="1200" dirty="0"/>
            <a:t>Liisa Jackson</a:t>
          </a:r>
        </a:p>
      </dsp:txBody>
      <dsp:txXfrm>
        <a:off x="607476" y="2469"/>
        <a:ext cx="8825976" cy="525953"/>
      </dsp:txXfrm>
    </dsp:sp>
    <dsp:sp modelId="{03798F0C-0900-42F4-BE1D-F151D0F90AE3}">
      <dsp:nvSpPr>
        <dsp:cNvPr id="0" name=""/>
        <dsp:cNvSpPr/>
      </dsp:nvSpPr>
      <dsp:spPr>
        <a:xfrm>
          <a:off x="0" y="659911"/>
          <a:ext cx="9433453" cy="5259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13D7B-B846-4252-833A-2E4878C9C728}">
      <dsp:nvSpPr>
        <dsp:cNvPr id="0" name=""/>
        <dsp:cNvSpPr/>
      </dsp:nvSpPr>
      <dsp:spPr>
        <a:xfrm>
          <a:off x="159101" y="778251"/>
          <a:ext cx="289274" cy="2892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E9DF3E-BEC1-45F0-AE3E-9CF7B509C306}">
      <dsp:nvSpPr>
        <dsp:cNvPr id="0" name=""/>
        <dsp:cNvSpPr/>
      </dsp:nvSpPr>
      <dsp:spPr>
        <a:xfrm>
          <a:off x="607476" y="659911"/>
          <a:ext cx="8825976" cy="5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3" tIns="55663" rIns="55663" bIns="55663" numCol="1" spcCol="1270" anchor="ctr" anchorCtr="0">
          <a:noAutofit/>
        </a:bodyPr>
        <a:lstStyle/>
        <a:p>
          <a:pPr marL="0" lvl="0" indent="0" algn="l" defTabSz="844550">
            <a:lnSpc>
              <a:spcPct val="100000"/>
            </a:lnSpc>
            <a:spcBef>
              <a:spcPct val="0"/>
            </a:spcBef>
            <a:spcAft>
              <a:spcPct val="35000"/>
            </a:spcAft>
            <a:buNone/>
          </a:pPr>
          <a:r>
            <a:rPr lang="en-US" sz="1900" kern="1200" dirty="0"/>
            <a:t>Medical Reserve Corps Director</a:t>
          </a:r>
        </a:p>
      </dsp:txBody>
      <dsp:txXfrm>
        <a:off x="607476" y="659911"/>
        <a:ext cx="8825976" cy="525953"/>
      </dsp:txXfrm>
    </dsp:sp>
    <dsp:sp modelId="{1B0602E8-DDBE-498D-B36B-486DD43E5219}">
      <dsp:nvSpPr>
        <dsp:cNvPr id="0" name=""/>
        <dsp:cNvSpPr/>
      </dsp:nvSpPr>
      <dsp:spPr>
        <a:xfrm>
          <a:off x="0" y="1335204"/>
          <a:ext cx="9433453" cy="5259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5CE356-2C82-4A48-8D1C-6CFD51F13233}">
      <dsp:nvSpPr>
        <dsp:cNvPr id="0" name=""/>
        <dsp:cNvSpPr/>
      </dsp:nvSpPr>
      <dsp:spPr>
        <a:xfrm>
          <a:off x="159101" y="1435693"/>
          <a:ext cx="289274" cy="2892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55E5EF-8F10-4CDF-949F-5C2B902AB924}">
      <dsp:nvSpPr>
        <dsp:cNvPr id="0" name=""/>
        <dsp:cNvSpPr/>
      </dsp:nvSpPr>
      <dsp:spPr>
        <a:xfrm>
          <a:off x="607476" y="1317353"/>
          <a:ext cx="8825976" cy="5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3" tIns="55663" rIns="55663" bIns="55663"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7">
                <a:extLst>
                  <a:ext uri="{A12FA001-AC4F-418D-AE19-62706E023703}">
                    <ahyp:hlinkClr xmlns:ahyp="http://schemas.microsoft.com/office/drawing/2018/hyperlinkcolor" val="tx"/>
                  </a:ext>
                </a:extLst>
              </a:hlinkClick>
            </a:rPr>
            <a:t>www.mrcvolunteer.org</a:t>
          </a:r>
          <a:endParaRPr lang="en-US" sz="1900" kern="1200" dirty="0"/>
        </a:p>
      </dsp:txBody>
      <dsp:txXfrm>
        <a:off x="607476" y="1317353"/>
        <a:ext cx="8825976" cy="525953"/>
      </dsp:txXfrm>
    </dsp:sp>
    <dsp:sp modelId="{D554ADD3-5639-4B83-A4C9-F834498754BC}">
      <dsp:nvSpPr>
        <dsp:cNvPr id="0" name=""/>
        <dsp:cNvSpPr/>
      </dsp:nvSpPr>
      <dsp:spPr>
        <a:xfrm>
          <a:off x="0" y="1974795"/>
          <a:ext cx="9433453" cy="5259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97FD5-CD71-4873-B86B-72A1B6E0D848}">
      <dsp:nvSpPr>
        <dsp:cNvPr id="0" name=""/>
        <dsp:cNvSpPr/>
      </dsp:nvSpPr>
      <dsp:spPr>
        <a:xfrm>
          <a:off x="159101" y="2093135"/>
          <a:ext cx="289274" cy="28927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DD39E3-9B6D-465C-9890-C603DDA88196}">
      <dsp:nvSpPr>
        <dsp:cNvPr id="0" name=""/>
        <dsp:cNvSpPr/>
      </dsp:nvSpPr>
      <dsp:spPr>
        <a:xfrm>
          <a:off x="607476" y="1974795"/>
          <a:ext cx="8825976" cy="5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3" tIns="55663" rIns="55663" bIns="55663" numCol="1" spcCol="1270" anchor="ctr" anchorCtr="0">
          <a:noAutofit/>
        </a:bodyPr>
        <a:lstStyle/>
        <a:p>
          <a:pPr marL="0" lvl="0" indent="0" algn="l" defTabSz="844550">
            <a:lnSpc>
              <a:spcPct val="100000"/>
            </a:lnSpc>
            <a:spcBef>
              <a:spcPct val="0"/>
            </a:spcBef>
            <a:spcAft>
              <a:spcPct val="35000"/>
            </a:spcAft>
            <a:buNone/>
          </a:pPr>
          <a:r>
            <a:rPr lang="en-US" sz="1900" kern="1200" dirty="0">
              <a:hlinkClick xmlns:r="http://schemas.openxmlformats.org/officeDocument/2006/relationships" r:id="rId10">
                <a:extLst>
                  <a:ext uri="{A12FA001-AC4F-418D-AE19-62706E023703}">
                    <ahyp:hlinkClr xmlns:ahyp="http://schemas.microsoft.com/office/drawing/2018/hyperlinkcolor" val="tx"/>
                  </a:ext>
                </a:extLst>
              </a:hlinkClick>
            </a:rPr>
            <a:t>LiisaJackson@mrcvolunteer.org</a:t>
          </a:r>
          <a:endParaRPr lang="en-US" sz="1900" kern="1200" dirty="0"/>
        </a:p>
      </dsp:txBody>
      <dsp:txXfrm>
        <a:off x="607476" y="1974795"/>
        <a:ext cx="8825976" cy="525953"/>
      </dsp:txXfrm>
    </dsp:sp>
    <dsp:sp modelId="{C708CC1A-C722-4249-B965-7249E832A192}">
      <dsp:nvSpPr>
        <dsp:cNvPr id="0" name=""/>
        <dsp:cNvSpPr/>
      </dsp:nvSpPr>
      <dsp:spPr>
        <a:xfrm>
          <a:off x="0" y="2632237"/>
          <a:ext cx="9433453" cy="5259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3E68F-BE54-4C55-AD8C-DFD808FE04C1}">
      <dsp:nvSpPr>
        <dsp:cNvPr id="0" name=""/>
        <dsp:cNvSpPr/>
      </dsp:nvSpPr>
      <dsp:spPr>
        <a:xfrm>
          <a:off x="159101" y="2750577"/>
          <a:ext cx="289274" cy="28927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5BC80D-0007-4261-ABC5-9866F0A8861F}">
      <dsp:nvSpPr>
        <dsp:cNvPr id="0" name=""/>
        <dsp:cNvSpPr/>
      </dsp:nvSpPr>
      <dsp:spPr>
        <a:xfrm>
          <a:off x="607476" y="2632237"/>
          <a:ext cx="8825976" cy="525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63" tIns="55663" rIns="55663" bIns="55663" numCol="1" spcCol="1270" anchor="ctr" anchorCtr="0">
          <a:noAutofit/>
        </a:bodyPr>
        <a:lstStyle/>
        <a:p>
          <a:pPr marL="0" lvl="0" indent="0" algn="l" defTabSz="844550">
            <a:lnSpc>
              <a:spcPct val="100000"/>
            </a:lnSpc>
            <a:spcBef>
              <a:spcPct val="0"/>
            </a:spcBef>
            <a:spcAft>
              <a:spcPct val="35000"/>
            </a:spcAft>
            <a:buNone/>
          </a:pPr>
          <a:r>
            <a:rPr lang="en-US" sz="1900" kern="1200" dirty="0"/>
            <a:t>#774-278-0059</a:t>
          </a:r>
        </a:p>
      </dsp:txBody>
      <dsp:txXfrm>
        <a:off x="607476" y="2632237"/>
        <a:ext cx="8825976" cy="525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C5496-839E-4D29-BED9-213E7554E192}">
      <dsp:nvSpPr>
        <dsp:cNvPr id="0" name=""/>
        <dsp:cNvSpPr/>
      </dsp:nvSpPr>
      <dsp:spPr>
        <a:xfrm rot="5400000">
          <a:off x="-742079" y="1464892"/>
          <a:ext cx="1619488" cy="129248"/>
        </a:xfrm>
        <a:prstGeom prst="corner">
          <a:avLst>
            <a:gd name="adj1" fmla="val 1000"/>
            <a:gd name="adj2" fmla="val 1000"/>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9749C1-E04F-41C0-84C1-D85CEABE0C24}">
      <dsp:nvSpPr>
        <dsp:cNvPr id="0" name=""/>
        <dsp:cNvSpPr/>
      </dsp:nvSpPr>
      <dsp:spPr>
        <a:xfrm>
          <a:off x="3040" y="2339260"/>
          <a:ext cx="1615605" cy="539829"/>
        </a:xfrm>
        <a:prstGeom prst="homePlate">
          <a:avLst>
            <a:gd name="adj" fmla="val 25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11:00 AM – 11:05 AM</a:t>
          </a:r>
        </a:p>
      </dsp:txBody>
      <dsp:txXfrm>
        <a:off x="3040" y="2339260"/>
        <a:ext cx="1548126" cy="539829"/>
      </dsp:txXfrm>
    </dsp:sp>
    <dsp:sp modelId="{1CC3AE2E-E0EC-459C-A0F1-0EFA8BE9FBAE}">
      <dsp:nvSpPr>
        <dsp:cNvPr id="0" name=""/>
        <dsp:cNvSpPr/>
      </dsp:nvSpPr>
      <dsp:spPr>
        <a:xfrm>
          <a:off x="132289" y="797321"/>
          <a:ext cx="1311871" cy="102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Welcome and Introductions</a:t>
          </a:r>
        </a:p>
      </dsp:txBody>
      <dsp:txXfrm>
        <a:off x="132289" y="797321"/>
        <a:ext cx="1311871" cy="1022068"/>
      </dsp:txXfrm>
    </dsp:sp>
    <dsp:sp modelId="{D37E45A7-0306-47A2-B7F8-B1A6823BA320}">
      <dsp:nvSpPr>
        <dsp:cNvPr id="0" name=""/>
        <dsp:cNvSpPr/>
      </dsp:nvSpPr>
      <dsp:spPr>
        <a:xfrm rot="5400000">
          <a:off x="792746" y="1464892"/>
          <a:ext cx="1619488" cy="129248"/>
        </a:xfrm>
        <a:prstGeom prst="corner">
          <a:avLst>
            <a:gd name="adj1" fmla="val 1000"/>
            <a:gd name="adj2" fmla="val 1000"/>
          </a:avLst>
        </a:prstGeom>
        <a:solidFill>
          <a:schemeClr val="lt1">
            <a:hueOff val="0"/>
            <a:satOff val="0"/>
            <a:lumOff val="0"/>
            <a:alphaOff val="0"/>
          </a:schemeClr>
        </a:solidFill>
        <a:ln w="15875" cap="flat" cmpd="sng" algn="ctr">
          <a:solidFill>
            <a:schemeClr val="accent5">
              <a:hueOff val="-25106"/>
              <a:satOff val="-4817"/>
              <a:lumOff val="686"/>
              <a:alphaOff val="0"/>
            </a:schemeClr>
          </a:solidFill>
          <a:prstDash val="solid"/>
        </a:ln>
        <a:effectLst/>
      </dsp:spPr>
      <dsp:style>
        <a:lnRef idx="2">
          <a:scrgbClr r="0" g="0" b="0"/>
        </a:lnRef>
        <a:fillRef idx="1">
          <a:scrgbClr r="0" g="0" b="0"/>
        </a:fillRef>
        <a:effectRef idx="0">
          <a:scrgbClr r="0" g="0" b="0"/>
        </a:effectRef>
        <a:fontRef idx="minor"/>
      </dsp:style>
    </dsp:sp>
    <dsp:sp modelId="{331346A5-0E95-4F71-B288-F12271335F16}">
      <dsp:nvSpPr>
        <dsp:cNvPr id="0" name=""/>
        <dsp:cNvSpPr/>
      </dsp:nvSpPr>
      <dsp:spPr>
        <a:xfrm>
          <a:off x="1537866" y="2339260"/>
          <a:ext cx="1615605" cy="539829"/>
        </a:xfrm>
        <a:prstGeom prst="chevron">
          <a:avLst>
            <a:gd name="adj" fmla="val 25000"/>
          </a:avLst>
        </a:prstGeom>
        <a:solidFill>
          <a:schemeClr val="accent5">
            <a:hueOff val="-25106"/>
            <a:satOff val="-4817"/>
            <a:lumOff val="686"/>
            <a:alphaOff val="0"/>
          </a:schemeClr>
        </a:solidFill>
        <a:ln w="15875" cap="flat" cmpd="sng" algn="ctr">
          <a:solidFill>
            <a:schemeClr val="accent5">
              <a:hueOff val="-25106"/>
              <a:satOff val="-4817"/>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11:05 AM – 11:10 AM</a:t>
          </a:r>
        </a:p>
      </dsp:txBody>
      <dsp:txXfrm>
        <a:off x="1672823" y="2339260"/>
        <a:ext cx="1345691" cy="539829"/>
      </dsp:txXfrm>
    </dsp:sp>
    <dsp:sp modelId="{9326A71A-EF1B-4328-8EDF-FCE2335338FD}">
      <dsp:nvSpPr>
        <dsp:cNvPr id="0" name=""/>
        <dsp:cNvSpPr/>
      </dsp:nvSpPr>
      <dsp:spPr>
        <a:xfrm>
          <a:off x="1667114" y="797321"/>
          <a:ext cx="1311871" cy="102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EPI Overview</a:t>
          </a:r>
        </a:p>
      </dsp:txBody>
      <dsp:txXfrm>
        <a:off x="1667114" y="797321"/>
        <a:ext cx="1311871" cy="1022068"/>
      </dsp:txXfrm>
    </dsp:sp>
    <dsp:sp modelId="{ED5A2D4B-267E-45C2-9903-7CBB073A94F1}">
      <dsp:nvSpPr>
        <dsp:cNvPr id="0" name=""/>
        <dsp:cNvSpPr/>
      </dsp:nvSpPr>
      <dsp:spPr>
        <a:xfrm rot="5400000">
          <a:off x="2327572" y="1464892"/>
          <a:ext cx="1619488" cy="129248"/>
        </a:xfrm>
        <a:prstGeom prst="corner">
          <a:avLst>
            <a:gd name="adj1" fmla="val 1000"/>
            <a:gd name="adj2" fmla="val 1000"/>
          </a:avLst>
        </a:prstGeom>
        <a:solidFill>
          <a:schemeClr val="lt1">
            <a:hueOff val="0"/>
            <a:satOff val="0"/>
            <a:lumOff val="0"/>
            <a:alphaOff val="0"/>
          </a:schemeClr>
        </a:solidFill>
        <a:ln w="15875" cap="flat" cmpd="sng" algn="ctr">
          <a:solidFill>
            <a:schemeClr val="accent5">
              <a:hueOff val="-50212"/>
              <a:satOff val="-9634"/>
              <a:lumOff val="1373"/>
              <a:alphaOff val="0"/>
            </a:schemeClr>
          </a:solidFill>
          <a:prstDash val="solid"/>
        </a:ln>
        <a:effectLst/>
      </dsp:spPr>
      <dsp:style>
        <a:lnRef idx="2">
          <a:scrgbClr r="0" g="0" b="0"/>
        </a:lnRef>
        <a:fillRef idx="1">
          <a:scrgbClr r="0" g="0" b="0"/>
        </a:fillRef>
        <a:effectRef idx="0">
          <a:scrgbClr r="0" g="0" b="0"/>
        </a:effectRef>
        <a:fontRef idx="minor"/>
      </dsp:style>
    </dsp:sp>
    <dsp:sp modelId="{AA237022-EB3E-4536-8CFD-7F870594BC63}">
      <dsp:nvSpPr>
        <dsp:cNvPr id="0" name=""/>
        <dsp:cNvSpPr/>
      </dsp:nvSpPr>
      <dsp:spPr>
        <a:xfrm>
          <a:off x="3072691" y="2339260"/>
          <a:ext cx="1615605" cy="539829"/>
        </a:xfrm>
        <a:prstGeom prst="chevron">
          <a:avLst>
            <a:gd name="adj" fmla="val 25000"/>
          </a:avLst>
        </a:prstGeom>
        <a:solidFill>
          <a:schemeClr val="accent5">
            <a:hueOff val="-50212"/>
            <a:satOff val="-9634"/>
            <a:lumOff val="1373"/>
            <a:alphaOff val="0"/>
          </a:schemeClr>
        </a:solidFill>
        <a:ln w="15875" cap="flat" cmpd="sng" algn="ctr">
          <a:solidFill>
            <a:schemeClr val="accent5">
              <a:hueOff val="-50212"/>
              <a:satOff val="-9634"/>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11:10 AM – 11:15 AM</a:t>
          </a:r>
        </a:p>
      </dsp:txBody>
      <dsp:txXfrm>
        <a:off x="3207648" y="2339260"/>
        <a:ext cx="1345691" cy="539829"/>
      </dsp:txXfrm>
    </dsp:sp>
    <dsp:sp modelId="{4AAB4D4B-4658-4251-ACD1-A6F908B27206}">
      <dsp:nvSpPr>
        <dsp:cNvPr id="0" name=""/>
        <dsp:cNvSpPr/>
      </dsp:nvSpPr>
      <dsp:spPr>
        <a:xfrm>
          <a:off x="3201940" y="797321"/>
          <a:ext cx="1311871" cy="102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Exercise Briefing</a:t>
          </a:r>
        </a:p>
      </dsp:txBody>
      <dsp:txXfrm>
        <a:off x="3201940" y="797321"/>
        <a:ext cx="1311871" cy="1022068"/>
      </dsp:txXfrm>
    </dsp:sp>
    <dsp:sp modelId="{5D2CF8D1-D9ED-4C26-B1DD-E14C5946B118}">
      <dsp:nvSpPr>
        <dsp:cNvPr id="0" name=""/>
        <dsp:cNvSpPr/>
      </dsp:nvSpPr>
      <dsp:spPr>
        <a:xfrm rot="5400000">
          <a:off x="3862397" y="1464892"/>
          <a:ext cx="1619488" cy="129248"/>
        </a:xfrm>
        <a:prstGeom prst="corner">
          <a:avLst>
            <a:gd name="adj1" fmla="val 1000"/>
            <a:gd name="adj2" fmla="val 1000"/>
          </a:avLst>
        </a:prstGeom>
        <a:solidFill>
          <a:schemeClr val="lt1">
            <a:hueOff val="0"/>
            <a:satOff val="0"/>
            <a:lumOff val="0"/>
            <a:alphaOff val="0"/>
          </a:schemeClr>
        </a:solidFill>
        <a:ln w="15875" cap="flat" cmpd="sng" algn="ctr">
          <a:solidFill>
            <a:schemeClr val="accent5">
              <a:hueOff val="-75317"/>
              <a:satOff val="-14450"/>
              <a:lumOff val="2059"/>
              <a:alphaOff val="0"/>
            </a:schemeClr>
          </a:solidFill>
          <a:prstDash val="solid"/>
        </a:ln>
        <a:effectLst/>
      </dsp:spPr>
      <dsp:style>
        <a:lnRef idx="2">
          <a:scrgbClr r="0" g="0" b="0"/>
        </a:lnRef>
        <a:fillRef idx="1">
          <a:scrgbClr r="0" g="0" b="0"/>
        </a:fillRef>
        <a:effectRef idx="0">
          <a:scrgbClr r="0" g="0" b="0"/>
        </a:effectRef>
        <a:fontRef idx="minor"/>
      </dsp:style>
    </dsp:sp>
    <dsp:sp modelId="{89463505-F1E7-424E-9B37-79EAE5817104}">
      <dsp:nvSpPr>
        <dsp:cNvPr id="0" name=""/>
        <dsp:cNvSpPr/>
      </dsp:nvSpPr>
      <dsp:spPr>
        <a:xfrm>
          <a:off x="4607517" y="2339260"/>
          <a:ext cx="1615605" cy="539829"/>
        </a:xfrm>
        <a:prstGeom prst="chevron">
          <a:avLst>
            <a:gd name="adj" fmla="val 25000"/>
          </a:avLst>
        </a:prstGeom>
        <a:solidFill>
          <a:schemeClr val="accent5">
            <a:hueOff val="-75317"/>
            <a:satOff val="-14450"/>
            <a:lumOff val="2059"/>
            <a:alphaOff val="0"/>
          </a:schemeClr>
        </a:solidFill>
        <a:ln w="15875" cap="flat" cmpd="sng" algn="ctr">
          <a:solidFill>
            <a:schemeClr val="accent5">
              <a:hueOff val="-75317"/>
              <a:satOff val="-1445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11:15 AM – 11:20 AM</a:t>
          </a:r>
        </a:p>
      </dsp:txBody>
      <dsp:txXfrm>
        <a:off x="4742474" y="2339260"/>
        <a:ext cx="1345691" cy="539829"/>
      </dsp:txXfrm>
    </dsp:sp>
    <dsp:sp modelId="{A1B8A6E7-CF3D-438D-849B-80A8926B4170}">
      <dsp:nvSpPr>
        <dsp:cNvPr id="0" name=""/>
        <dsp:cNvSpPr/>
      </dsp:nvSpPr>
      <dsp:spPr>
        <a:xfrm>
          <a:off x="4736766" y="797321"/>
          <a:ext cx="1311871" cy="102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START EX - Module 1: Initial Case</a:t>
          </a:r>
        </a:p>
      </dsp:txBody>
      <dsp:txXfrm>
        <a:off x="4736766" y="797321"/>
        <a:ext cx="1311871" cy="1022068"/>
      </dsp:txXfrm>
    </dsp:sp>
    <dsp:sp modelId="{47408FB7-B383-4616-B33D-F4ABF13ABF87}">
      <dsp:nvSpPr>
        <dsp:cNvPr id="0" name=""/>
        <dsp:cNvSpPr/>
      </dsp:nvSpPr>
      <dsp:spPr>
        <a:xfrm rot="5400000">
          <a:off x="5397223" y="1464892"/>
          <a:ext cx="1619488" cy="129248"/>
        </a:xfrm>
        <a:prstGeom prst="corner">
          <a:avLst>
            <a:gd name="adj1" fmla="val 1000"/>
            <a:gd name="adj2" fmla="val 1000"/>
          </a:avLst>
        </a:prstGeom>
        <a:solidFill>
          <a:schemeClr val="lt1">
            <a:hueOff val="0"/>
            <a:satOff val="0"/>
            <a:lumOff val="0"/>
            <a:alphaOff val="0"/>
          </a:schemeClr>
        </a:solidFill>
        <a:ln w="15875" cap="flat" cmpd="sng" algn="ctr">
          <a:solidFill>
            <a:schemeClr val="accent5">
              <a:hueOff val="-100423"/>
              <a:satOff val="-19267"/>
              <a:lumOff val="2745"/>
              <a:alphaOff val="0"/>
            </a:schemeClr>
          </a:solidFill>
          <a:prstDash val="solid"/>
        </a:ln>
        <a:effectLst/>
      </dsp:spPr>
      <dsp:style>
        <a:lnRef idx="2">
          <a:scrgbClr r="0" g="0" b="0"/>
        </a:lnRef>
        <a:fillRef idx="1">
          <a:scrgbClr r="0" g="0" b="0"/>
        </a:fillRef>
        <a:effectRef idx="0">
          <a:scrgbClr r="0" g="0" b="0"/>
        </a:effectRef>
        <a:fontRef idx="minor"/>
      </dsp:style>
    </dsp:sp>
    <dsp:sp modelId="{A3A322C9-200F-4F67-96CA-1C542B5DE212}">
      <dsp:nvSpPr>
        <dsp:cNvPr id="0" name=""/>
        <dsp:cNvSpPr/>
      </dsp:nvSpPr>
      <dsp:spPr>
        <a:xfrm>
          <a:off x="6142343" y="2339260"/>
          <a:ext cx="1615605" cy="539829"/>
        </a:xfrm>
        <a:prstGeom prst="chevron">
          <a:avLst>
            <a:gd name="adj" fmla="val 25000"/>
          </a:avLst>
        </a:prstGeom>
        <a:solidFill>
          <a:schemeClr val="accent5">
            <a:hueOff val="-100423"/>
            <a:satOff val="-19267"/>
            <a:lumOff val="2745"/>
            <a:alphaOff val="0"/>
          </a:schemeClr>
        </a:solidFill>
        <a:ln w="15875" cap="flat" cmpd="sng" algn="ctr">
          <a:solidFill>
            <a:schemeClr val="accent5">
              <a:hueOff val="-100423"/>
              <a:satOff val="-192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11:20 AM – 12:10 PM</a:t>
          </a:r>
        </a:p>
      </dsp:txBody>
      <dsp:txXfrm>
        <a:off x="6277300" y="2339260"/>
        <a:ext cx="1345691" cy="539829"/>
      </dsp:txXfrm>
    </dsp:sp>
    <dsp:sp modelId="{37C087A5-2F3B-493A-89F1-49AA6C7F092D}">
      <dsp:nvSpPr>
        <dsp:cNvPr id="0" name=""/>
        <dsp:cNvSpPr/>
      </dsp:nvSpPr>
      <dsp:spPr>
        <a:xfrm>
          <a:off x="6271591" y="797321"/>
          <a:ext cx="1311871" cy="102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Module 2:  Expanding Problem</a:t>
          </a:r>
        </a:p>
      </dsp:txBody>
      <dsp:txXfrm>
        <a:off x="6271591" y="797321"/>
        <a:ext cx="1311871" cy="1022068"/>
      </dsp:txXfrm>
    </dsp:sp>
    <dsp:sp modelId="{3339E01A-5D4B-4FFA-8CBF-5CCC7B4154DA}">
      <dsp:nvSpPr>
        <dsp:cNvPr id="0" name=""/>
        <dsp:cNvSpPr/>
      </dsp:nvSpPr>
      <dsp:spPr>
        <a:xfrm rot="5400000">
          <a:off x="6932048" y="1464892"/>
          <a:ext cx="1619488" cy="129248"/>
        </a:xfrm>
        <a:prstGeom prst="corner">
          <a:avLst>
            <a:gd name="adj1" fmla="val 1000"/>
            <a:gd name="adj2" fmla="val 1000"/>
          </a:avLst>
        </a:prstGeom>
        <a:solidFill>
          <a:schemeClr val="lt1">
            <a:hueOff val="0"/>
            <a:satOff val="0"/>
            <a:lumOff val="0"/>
            <a:alphaOff val="0"/>
          </a:schemeClr>
        </a:solidFill>
        <a:ln w="15875" cap="flat" cmpd="sng" algn="ctr">
          <a:solidFill>
            <a:schemeClr val="accent5">
              <a:hueOff val="-125529"/>
              <a:satOff val="-24084"/>
              <a:lumOff val="3432"/>
              <a:alphaOff val="0"/>
            </a:schemeClr>
          </a:solidFill>
          <a:prstDash val="solid"/>
        </a:ln>
        <a:effectLst/>
      </dsp:spPr>
      <dsp:style>
        <a:lnRef idx="2">
          <a:scrgbClr r="0" g="0" b="0"/>
        </a:lnRef>
        <a:fillRef idx="1">
          <a:scrgbClr r="0" g="0" b="0"/>
        </a:fillRef>
        <a:effectRef idx="0">
          <a:scrgbClr r="0" g="0" b="0"/>
        </a:effectRef>
        <a:fontRef idx="minor"/>
      </dsp:style>
    </dsp:sp>
    <dsp:sp modelId="{1B853AF7-E2A1-47FE-9DB4-FD500810D803}">
      <dsp:nvSpPr>
        <dsp:cNvPr id="0" name=""/>
        <dsp:cNvSpPr/>
      </dsp:nvSpPr>
      <dsp:spPr>
        <a:xfrm>
          <a:off x="7677168" y="2339260"/>
          <a:ext cx="1615605" cy="539829"/>
        </a:xfrm>
        <a:prstGeom prst="chevron">
          <a:avLst>
            <a:gd name="adj" fmla="val 25000"/>
          </a:avLst>
        </a:prstGeom>
        <a:solidFill>
          <a:schemeClr val="accent5">
            <a:hueOff val="-125529"/>
            <a:satOff val="-24084"/>
            <a:lumOff val="3432"/>
            <a:alphaOff val="0"/>
          </a:schemeClr>
        </a:solidFill>
        <a:ln w="15875" cap="flat" cmpd="sng" algn="ctr">
          <a:solidFill>
            <a:schemeClr val="accent5">
              <a:hueOff val="-125529"/>
              <a:satOff val="-24084"/>
              <a:lumOff val="343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12:10 PM – 12:45 PM</a:t>
          </a:r>
        </a:p>
      </dsp:txBody>
      <dsp:txXfrm>
        <a:off x="7812125" y="2339260"/>
        <a:ext cx="1345691" cy="539829"/>
      </dsp:txXfrm>
    </dsp:sp>
    <dsp:sp modelId="{50E8E520-70BC-4571-ABE1-465113A2DB70}">
      <dsp:nvSpPr>
        <dsp:cNvPr id="0" name=""/>
        <dsp:cNvSpPr/>
      </dsp:nvSpPr>
      <dsp:spPr>
        <a:xfrm>
          <a:off x="7806417" y="797321"/>
          <a:ext cx="1311871" cy="102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Module 3:  Stretched Resources</a:t>
          </a:r>
        </a:p>
      </dsp:txBody>
      <dsp:txXfrm>
        <a:off x="7806417" y="797321"/>
        <a:ext cx="1311871" cy="1022068"/>
      </dsp:txXfrm>
    </dsp:sp>
    <dsp:sp modelId="{B5667558-BCDE-428D-B8E0-C82D331293C4}">
      <dsp:nvSpPr>
        <dsp:cNvPr id="0" name=""/>
        <dsp:cNvSpPr/>
      </dsp:nvSpPr>
      <dsp:spPr>
        <a:xfrm rot="5400000">
          <a:off x="8466874" y="1464892"/>
          <a:ext cx="1619488" cy="129248"/>
        </a:xfrm>
        <a:prstGeom prst="corner">
          <a:avLst>
            <a:gd name="adj1" fmla="val 1000"/>
            <a:gd name="adj2" fmla="val 1000"/>
          </a:avLst>
        </a:prstGeom>
        <a:solidFill>
          <a:schemeClr val="lt1">
            <a:hueOff val="0"/>
            <a:satOff val="0"/>
            <a:lumOff val="0"/>
            <a:alphaOff val="0"/>
          </a:schemeClr>
        </a:solidFill>
        <a:ln w="15875"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dsp:style>
    </dsp:sp>
    <dsp:sp modelId="{F94D03C4-9D32-4EEA-9010-4E470103F489}">
      <dsp:nvSpPr>
        <dsp:cNvPr id="0" name=""/>
        <dsp:cNvSpPr/>
      </dsp:nvSpPr>
      <dsp:spPr>
        <a:xfrm>
          <a:off x="9211994" y="2339260"/>
          <a:ext cx="1615605" cy="539829"/>
        </a:xfrm>
        <a:prstGeom prst="chevron">
          <a:avLst>
            <a:gd name="adj" fmla="val 25000"/>
          </a:avLst>
        </a:prstGeom>
        <a:solidFill>
          <a:schemeClr val="accent5">
            <a:hueOff val="-150635"/>
            <a:satOff val="-28901"/>
            <a:lumOff val="4118"/>
            <a:alphaOff val="0"/>
          </a:schemeClr>
        </a:solidFill>
        <a:ln w="15875" cap="flat" cmpd="sng" algn="ctr">
          <a:solidFill>
            <a:schemeClr val="accent5">
              <a:hueOff val="-150635"/>
              <a:satOff val="-28901"/>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12:45 PM – </a:t>
          </a:r>
        </a:p>
        <a:p>
          <a:pPr marL="0" lvl="0" indent="0" algn="ctr" defTabSz="577850">
            <a:lnSpc>
              <a:spcPct val="90000"/>
            </a:lnSpc>
            <a:spcBef>
              <a:spcPct val="0"/>
            </a:spcBef>
            <a:spcAft>
              <a:spcPct val="35000"/>
            </a:spcAft>
            <a:buNone/>
          </a:pPr>
          <a:r>
            <a:rPr lang="en-US" sz="1300" kern="1200" dirty="0"/>
            <a:t>1:00 PM</a:t>
          </a:r>
        </a:p>
      </dsp:txBody>
      <dsp:txXfrm>
        <a:off x="9346951" y="2339260"/>
        <a:ext cx="1345691" cy="539829"/>
      </dsp:txXfrm>
    </dsp:sp>
    <dsp:sp modelId="{8F28EE3A-37C5-4EBB-9E28-7A741482944E}">
      <dsp:nvSpPr>
        <dsp:cNvPr id="0" name=""/>
        <dsp:cNvSpPr/>
      </dsp:nvSpPr>
      <dsp:spPr>
        <a:xfrm>
          <a:off x="9341242" y="797321"/>
          <a:ext cx="1311871" cy="1022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Hot Wash &amp; Participant Evaluation</a:t>
          </a:r>
        </a:p>
      </dsp:txBody>
      <dsp:txXfrm>
        <a:off x="9341242" y="797321"/>
        <a:ext cx="1311871" cy="1022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9C6A-D7FD-48CD-9653-1364C50DAFCB}">
      <dsp:nvSpPr>
        <dsp:cNvPr id="0" name=""/>
        <dsp:cNvSpPr/>
      </dsp:nvSpPr>
      <dsp:spPr>
        <a:xfrm>
          <a:off x="-299716" y="500433"/>
          <a:ext cx="6261100" cy="20296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B6ABA-8828-4292-9E1E-F21AB73E4973}">
      <dsp:nvSpPr>
        <dsp:cNvPr id="0" name=""/>
        <dsp:cNvSpPr/>
      </dsp:nvSpPr>
      <dsp:spPr>
        <a:xfrm>
          <a:off x="314265" y="1005866"/>
          <a:ext cx="1118513" cy="11163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13227E-5791-4CE3-8054-CA825EF30D95}">
      <dsp:nvSpPr>
        <dsp:cNvPr id="0" name=""/>
        <dsp:cNvSpPr/>
      </dsp:nvSpPr>
      <dsp:spPr>
        <a:xfrm>
          <a:off x="1497986" y="549186"/>
          <a:ext cx="5007581" cy="203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19" tIns="215019" rIns="215019" bIns="215019" numCol="1" spcCol="1270" anchor="ctr" anchorCtr="0">
          <a:noAutofit/>
        </a:bodyPr>
        <a:lstStyle/>
        <a:p>
          <a:pPr marL="0" lvl="0" indent="0" algn="l" defTabSz="889000">
            <a:lnSpc>
              <a:spcPct val="90000"/>
            </a:lnSpc>
            <a:spcBef>
              <a:spcPct val="0"/>
            </a:spcBef>
            <a:spcAft>
              <a:spcPct val="35000"/>
            </a:spcAft>
            <a:buNone/>
          </a:pPr>
          <a:r>
            <a:rPr lang="en-US" sz="2000" kern="1200" dirty="0"/>
            <a:t>To practice coordination and</a:t>
          </a:r>
        </a:p>
        <a:p>
          <a:pPr marL="0" lvl="0" indent="0" algn="l" defTabSz="889000">
            <a:lnSpc>
              <a:spcPct val="90000"/>
            </a:lnSpc>
            <a:spcBef>
              <a:spcPct val="0"/>
            </a:spcBef>
            <a:spcAft>
              <a:spcPct val="35000"/>
            </a:spcAft>
            <a:buNone/>
          </a:pPr>
          <a:r>
            <a:rPr lang="en-US" sz="2000" kern="1200" dirty="0"/>
            <a:t>communication activities in a</a:t>
          </a:r>
        </a:p>
        <a:p>
          <a:pPr marL="0" lvl="0" indent="0" algn="l" defTabSz="889000">
            <a:lnSpc>
              <a:spcPct val="90000"/>
            </a:lnSpc>
            <a:spcBef>
              <a:spcPct val="0"/>
            </a:spcBef>
            <a:spcAft>
              <a:spcPct val="35000"/>
            </a:spcAft>
            <a:buNone/>
          </a:pPr>
          <a:r>
            <a:rPr lang="en-US" sz="2000" kern="1200" dirty="0"/>
            <a:t> scenario among </a:t>
          </a:r>
        </a:p>
      </dsp:txBody>
      <dsp:txXfrm>
        <a:off x="1497986" y="549186"/>
        <a:ext cx="5007581" cy="2031674"/>
      </dsp:txXfrm>
    </dsp:sp>
    <dsp:sp modelId="{84FFB7D9-2058-4EDF-B11B-B32222B686BC}">
      <dsp:nvSpPr>
        <dsp:cNvPr id="0" name=""/>
        <dsp:cNvSpPr/>
      </dsp:nvSpPr>
      <dsp:spPr>
        <a:xfrm>
          <a:off x="-299716" y="2997614"/>
          <a:ext cx="6261100" cy="20296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386B6-6397-482C-9016-841369ECB4FB}">
      <dsp:nvSpPr>
        <dsp:cNvPr id="0" name=""/>
        <dsp:cNvSpPr/>
      </dsp:nvSpPr>
      <dsp:spPr>
        <a:xfrm>
          <a:off x="314265" y="3454294"/>
          <a:ext cx="1118513" cy="11163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67CCC3-1B27-42A2-9BB0-A2164A29920D}">
      <dsp:nvSpPr>
        <dsp:cNvPr id="0" name=""/>
        <dsp:cNvSpPr/>
      </dsp:nvSpPr>
      <dsp:spPr>
        <a:xfrm>
          <a:off x="1442737" y="2997614"/>
          <a:ext cx="5118078" cy="203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19" tIns="215019" rIns="215019" bIns="215019" numCol="1" spcCol="1270" anchor="ctr" anchorCtr="0">
          <a:noAutofit/>
        </a:bodyPr>
        <a:lstStyle/>
        <a:p>
          <a:pPr marL="0" lvl="0" indent="0" algn="l" defTabSz="711200">
            <a:lnSpc>
              <a:spcPct val="90000"/>
            </a:lnSpc>
            <a:spcBef>
              <a:spcPct val="0"/>
            </a:spcBef>
            <a:spcAft>
              <a:spcPct val="35000"/>
            </a:spcAft>
            <a:buNone/>
          </a:pPr>
          <a:r>
            <a:rPr lang="en-US" sz="1600" kern="1200" dirty="0"/>
            <a:t>• Hospitals and Healthcare Organizations</a:t>
          </a:r>
        </a:p>
        <a:p>
          <a:pPr marL="0" lvl="0" indent="0" algn="l" defTabSz="711200">
            <a:lnSpc>
              <a:spcPct val="90000"/>
            </a:lnSpc>
            <a:spcBef>
              <a:spcPct val="0"/>
            </a:spcBef>
            <a:spcAft>
              <a:spcPct val="35000"/>
            </a:spcAft>
            <a:buNone/>
          </a:pPr>
          <a:r>
            <a:rPr lang="en-US" sz="1600" kern="1200" dirty="0"/>
            <a:t>• Local/State Public Health Agencies </a:t>
          </a:r>
        </a:p>
        <a:p>
          <a:pPr marL="0" lvl="0" indent="0" algn="l" defTabSz="711200">
            <a:lnSpc>
              <a:spcPct val="90000"/>
            </a:lnSpc>
            <a:spcBef>
              <a:spcPct val="0"/>
            </a:spcBef>
            <a:spcAft>
              <a:spcPct val="35000"/>
            </a:spcAft>
            <a:buNone/>
          </a:pPr>
          <a:r>
            <a:rPr lang="en-US" sz="1600" kern="1200" dirty="0"/>
            <a:t>• Emergency Management </a:t>
          </a:r>
        </a:p>
        <a:p>
          <a:pPr marL="0" lvl="0" indent="0" algn="l" defTabSz="711200">
            <a:lnSpc>
              <a:spcPct val="90000"/>
            </a:lnSpc>
            <a:spcBef>
              <a:spcPct val="0"/>
            </a:spcBef>
            <a:spcAft>
              <a:spcPct val="35000"/>
            </a:spcAft>
            <a:buNone/>
          </a:pPr>
          <a:r>
            <a:rPr lang="en-US" sz="1600" kern="1200" dirty="0"/>
            <a:t>• Public Information </a:t>
          </a:r>
        </a:p>
        <a:p>
          <a:pPr marL="0" lvl="0" indent="0" algn="l" defTabSz="711200">
            <a:lnSpc>
              <a:spcPct val="90000"/>
            </a:lnSpc>
            <a:spcBef>
              <a:spcPct val="0"/>
            </a:spcBef>
            <a:spcAft>
              <a:spcPct val="35000"/>
            </a:spcAft>
            <a:buNone/>
          </a:pPr>
          <a:r>
            <a:rPr lang="en-US" sz="1600" kern="1200" dirty="0"/>
            <a:t>• Public School Systems </a:t>
          </a:r>
        </a:p>
        <a:p>
          <a:pPr marL="0" lvl="0" indent="0" algn="l" defTabSz="711200">
            <a:lnSpc>
              <a:spcPct val="90000"/>
            </a:lnSpc>
            <a:spcBef>
              <a:spcPct val="0"/>
            </a:spcBef>
            <a:spcAft>
              <a:spcPct val="35000"/>
            </a:spcAft>
            <a:buNone/>
          </a:pPr>
          <a:r>
            <a:rPr lang="en-US" sz="1600" kern="1200" dirty="0"/>
            <a:t>• Fire/Emergency Medical Services </a:t>
          </a:r>
        </a:p>
      </dsp:txBody>
      <dsp:txXfrm>
        <a:off x="1442737" y="2997614"/>
        <a:ext cx="5118078" cy="2031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DDDF5-8F0C-4CC0-BFE9-584EDC1458D9}">
      <dsp:nvSpPr>
        <dsp:cNvPr id="0" name=""/>
        <dsp:cNvSpPr/>
      </dsp:nvSpPr>
      <dsp:spPr>
        <a:xfrm>
          <a:off x="0" y="4358"/>
          <a:ext cx="6261100" cy="9282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9148B-D924-4BE2-9B83-5A00BF1ADC2E}">
      <dsp:nvSpPr>
        <dsp:cNvPr id="0" name=""/>
        <dsp:cNvSpPr/>
      </dsp:nvSpPr>
      <dsp:spPr>
        <a:xfrm>
          <a:off x="280808" y="213224"/>
          <a:ext cx="510561" cy="5105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7F7FC0-7944-4691-BC75-C9B331E9E7A5}">
      <dsp:nvSpPr>
        <dsp:cNvPr id="0" name=""/>
        <dsp:cNvSpPr/>
      </dsp:nvSpPr>
      <dsp:spPr>
        <a:xfrm>
          <a:off x="1072178" y="4358"/>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90000"/>
            </a:lnSpc>
            <a:spcBef>
              <a:spcPct val="0"/>
            </a:spcBef>
            <a:spcAft>
              <a:spcPct val="35000"/>
            </a:spcAft>
            <a:buNone/>
          </a:pPr>
          <a:r>
            <a:rPr lang="en-US" sz="1900" kern="1200" dirty="0"/>
            <a:t>Capability Program Core Crosswalk </a:t>
          </a:r>
        </a:p>
      </dsp:txBody>
      <dsp:txXfrm>
        <a:off x="1072178" y="4358"/>
        <a:ext cx="5188921" cy="928293"/>
      </dsp:txXfrm>
    </dsp:sp>
    <dsp:sp modelId="{52729E98-90DE-4BF3-8F89-0CF9239E5D3D}">
      <dsp:nvSpPr>
        <dsp:cNvPr id="0" name=""/>
        <dsp:cNvSpPr/>
      </dsp:nvSpPr>
      <dsp:spPr>
        <a:xfrm>
          <a:off x="0" y="1164724"/>
          <a:ext cx="6261100" cy="9282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91C1E-85E0-4412-BE1A-85EDB144939B}">
      <dsp:nvSpPr>
        <dsp:cNvPr id="0" name=""/>
        <dsp:cNvSpPr/>
      </dsp:nvSpPr>
      <dsp:spPr>
        <a:xfrm>
          <a:off x="280808" y="1373590"/>
          <a:ext cx="510561" cy="5105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689E7F-CDB1-4002-8368-F8006D9D242F}">
      <dsp:nvSpPr>
        <dsp:cNvPr id="0" name=""/>
        <dsp:cNvSpPr/>
      </dsp:nvSpPr>
      <dsp:spPr>
        <a:xfrm>
          <a:off x="1072178" y="1164724"/>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90000"/>
            </a:lnSpc>
            <a:spcBef>
              <a:spcPct val="0"/>
            </a:spcBef>
            <a:spcAft>
              <a:spcPct val="35000"/>
            </a:spcAft>
            <a:buNone/>
          </a:pPr>
          <a:r>
            <a:rPr lang="en-US" sz="1900" kern="1200" dirty="0"/>
            <a:t>Information Sharing HPP and PHEP Operational Communications </a:t>
          </a:r>
        </a:p>
      </dsp:txBody>
      <dsp:txXfrm>
        <a:off x="1072178" y="1164724"/>
        <a:ext cx="5188921" cy="928293"/>
      </dsp:txXfrm>
    </dsp:sp>
    <dsp:sp modelId="{904CC690-3174-489E-BD9D-210A2C1184C8}">
      <dsp:nvSpPr>
        <dsp:cNvPr id="0" name=""/>
        <dsp:cNvSpPr/>
      </dsp:nvSpPr>
      <dsp:spPr>
        <a:xfrm>
          <a:off x="0" y="2325090"/>
          <a:ext cx="6261100" cy="9282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3B97A-34B3-4C36-8798-30380C43A8F6}">
      <dsp:nvSpPr>
        <dsp:cNvPr id="0" name=""/>
        <dsp:cNvSpPr/>
      </dsp:nvSpPr>
      <dsp:spPr>
        <a:xfrm>
          <a:off x="280808" y="2533956"/>
          <a:ext cx="510561" cy="5105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8ED535-BC69-4F8D-8958-89B46710362A}">
      <dsp:nvSpPr>
        <dsp:cNvPr id="0" name=""/>
        <dsp:cNvSpPr/>
      </dsp:nvSpPr>
      <dsp:spPr>
        <a:xfrm>
          <a:off x="1072178" y="2325090"/>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90000"/>
            </a:lnSpc>
            <a:spcBef>
              <a:spcPct val="0"/>
            </a:spcBef>
            <a:spcAft>
              <a:spcPct val="35000"/>
            </a:spcAft>
            <a:buNone/>
          </a:pPr>
          <a:r>
            <a:rPr lang="en-US" sz="1900" kern="1200" dirty="0"/>
            <a:t>Medical Surge HPP and PHEP Public Health and Medical Services </a:t>
          </a:r>
        </a:p>
      </dsp:txBody>
      <dsp:txXfrm>
        <a:off x="1072178" y="2325090"/>
        <a:ext cx="5188921" cy="928293"/>
      </dsp:txXfrm>
    </dsp:sp>
    <dsp:sp modelId="{675EF096-095F-4F5A-B7A6-95249DBE3C31}">
      <dsp:nvSpPr>
        <dsp:cNvPr id="0" name=""/>
        <dsp:cNvSpPr/>
      </dsp:nvSpPr>
      <dsp:spPr>
        <a:xfrm>
          <a:off x="0" y="3485457"/>
          <a:ext cx="6261100" cy="92829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660D7-72FE-4C03-B4F4-C85DF6EF5B68}">
      <dsp:nvSpPr>
        <dsp:cNvPr id="0" name=""/>
        <dsp:cNvSpPr/>
      </dsp:nvSpPr>
      <dsp:spPr>
        <a:xfrm>
          <a:off x="280808" y="3694323"/>
          <a:ext cx="510561" cy="5105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A5EDE6-1EF7-4824-A7EE-A4492492901D}">
      <dsp:nvSpPr>
        <dsp:cNvPr id="0" name=""/>
        <dsp:cNvSpPr/>
      </dsp:nvSpPr>
      <dsp:spPr>
        <a:xfrm>
          <a:off x="1072178" y="3485457"/>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90000"/>
            </a:lnSpc>
            <a:spcBef>
              <a:spcPct val="0"/>
            </a:spcBef>
            <a:spcAft>
              <a:spcPct val="35000"/>
            </a:spcAft>
            <a:buNone/>
          </a:pPr>
          <a:r>
            <a:rPr lang="en-US" sz="1900" kern="1200" dirty="0"/>
            <a:t>Healthcare System Recovery (Continuity of Operations) </a:t>
          </a:r>
        </a:p>
      </dsp:txBody>
      <dsp:txXfrm>
        <a:off x="1072178" y="3485457"/>
        <a:ext cx="5188921" cy="928293"/>
      </dsp:txXfrm>
    </dsp:sp>
    <dsp:sp modelId="{EF3A62F6-A2B2-4687-9794-65DDD784F1CA}">
      <dsp:nvSpPr>
        <dsp:cNvPr id="0" name=""/>
        <dsp:cNvSpPr/>
      </dsp:nvSpPr>
      <dsp:spPr>
        <a:xfrm>
          <a:off x="0" y="4645823"/>
          <a:ext cx="6261100" cy="92829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5EF04-334F-4C47-BECF-F28887B871E8}">
      <dsp:nvSpPr>
        <dsp:cNvPr id="0" name=""/>
        <dsp:cNvSpPr/>
      </dsp:nvSpPr>
      <dsp:spPr>
        <a:xfrm>
          <a:off x="280808" y="4854689"/>
          <a:ext cx="510561" cy="51056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0A7AC4-7E17-46B5-94A0-6A79E20FD27E}">
      <dsp:nvSpPr>
        <dsp:cNvPr id="0" name=""/>
        <dsp:cNvSpPr/>
      </dsp:nvSpPr>
      <dsp:spPr>
        <a:xfrm>
          <a:off x="1072178" y="4645823"/>
          <a:ext cx="5188921" cy="92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4" tIns="98244" rIns="98244" bIns="98244" numCol="1" spcCol="1270" anchor="ctr" anchorCtr="0">
          <a:noAutofit/>
        </a:bodyPr>
        <a:lstStyle/>
        <a:p>
          <a:pPr marL="0" lvl="0" indent="0" algn="l" defTabSz="844550">
            <a:lnSpc>
              <a:spcPct val="90000"/>
            </a:lnSpc>
            <a:spcBef>
              <a:spcPct val="0"/>
            </a:spcBef>
            <a:spcAft>
              <a:spcPct val="35000"/>
            </a:spcAft>
            <a:buNone/>
          </a:pPr>
          <a:r>
            <a:rPr lang="en-US" sz="1900" kern="1200" dirty="0"/>
            <a:t>PHEP Planning </a:t>
          </a:r>
        </a:p>
      </dsp:txBody>
      <dsp:txXfrm>
        <a:off x="1072178" y="4645823"/>
        <a:ext cx="5188921" cy="928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973C5-0644-4E60-B61E-804C9E6A3D57}">
      <dsp:nvSpPr>
        <dsp:cNvPr id="0" name=""/>
        <dsp:cNvSpPr/>
      </dsp:nvSpPr>
      <dsp:spPr>
        <a:xfrm>
          <a:off x="0" y="1669"/>
          <a:ext cx="9720262" cy="8461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2D1DE-8F7F-4CC8-A3C8-24099359211D}">
      <dsp:nvSpPr>
        <dsp:cNvPr id="0" name=""/>
        <dsp:cNvSpPr/>
      </dsp:nvSpPr>
      <dsp:spPr>
        <a:xfrm>
          <a:off x="255971" y="192061"/>
          <a:ext cx="465402" cy="465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D9BC1A-B48A-4A41-90E2-AF98BCDDF78E}">
      <dsp:nvSpPr>
        <dsp:cNvPr id="0" name=""/>
        <dsp:cNvSpPr/>
      </dsp:nvSpPr>
      <dsp:spPr>
        <a:xfrm>
          <a:off x="977345" y="1669"/>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33450">
            <a:lnSpc>
              <a:spcPct val="100000"/>
            </a:lnSpc>
            <a:spcBef>
              <a:spcPct val="0"/>
            </a:spcBef>
            <a:spcAft>
              <a:spcPct val="35000"/>
            </a:spcAft>
            <a:buNone/>
          </a:pPr>
          <a:r>
            <a:rPr lang="en-US" sz="2100" kern="1200" dirty="0"/>
            <a:t>Players:  Players are personnel who are active in discussing roles and responsibilities during the exercise.    </a:t>
          </a:r>
        </a:p>
      </dsp:txBody>
      <dsp:txXfrm>
        <a:off x="977345" y="1669"/>
        <a:ext cx="8742916" cy="846186"/>
      </dsp:txXfrm>
    </dsp:sp>
    <dsp:sp modelId="{3A6A66DF-4C39-47CC-AE9E-5D08C223B25C}">
      <dsp:nvSpPr>
        <dsp:cNvPr id="0" name=""/>
        <dsp:cNvSpPr/>
      </dsp:nvSpPr>
      <dsp:spPr>
        <a:xfrm>
          <a:off x="0" y="1059402"/>
          <a:ext cx="9720262" cy="8461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E0E65-DCA7-4786-B755-42356F69C2C5}">
      <dsp:nvSpPr>
        <dsp:cNvPr id="0" name=""/>
        <dsp:cNvSpPr/>
      </dsp:nvSpPr>
      <dsp:spPr>
        <a:xfrm>
          <a:off x="255971" y="1249794"/>
          <a:ext cx="465402" cy="465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A298D5-E9CA-4DA2-A854-2E64B59526EC}">
      <dsp:nvSpPr>
        <dsp:cNvPr id="0" name=""/>
        <dsp:cNvSpPr/>
      </dsp:nvSpPr>
      <dsp:spPr>
        <a:xfrm>
          <a:off x="977345" y="1059402"/>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33450">
            <a:lnSpc>
              <a:spcPct val="100000"/>
            </a:lnSpc>
            <a:spcBef>
              <a:spcPct val="0"/>
            </a:spcBef>
            <a:spcAft>
              <a:spcPct val="35000"/>
            </a:spcAft>
            <a:buNone/>
          </a:pPr>
          <a:r>
            <a:rPr lang="en-US" sz="2100" kern="1200" dirty="0"/>
            <a:t>Observers:  Observers do not directly participate in the exercise. Observers participate to gain situational awareness on key stakeholders response activities.   </a:t>
          </a:r>
        </a:p>
      </dsp:txBody>
      <dsp:txXfrm>
        <a:off x="977345" y="1059402"/>
        <a:ext cx="8742916" cy="846186"/>
      </dsp:txXfrm>
    </dsp:sp>
    <dsp:sp modelId="{4C09A91C-F13C-4F3E-A671-185C5D6DDEBA}">
      <dsp:nvSpPr>
        <dsp:cNvPr id="0" name=""/>
        <dsp:cNvSpPr/>
      </dsp:nvSpPr>
      <dsp:spPr>
        <a:xfrm>
          <a:off x="0" y="2117135"/>
          <a:ext cx="9720262" cy="8461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3144E-BC6B-4CC8-B388-EB66B06199C3}">
      <dsp:nvSpPr>
        <dsp:cNvPr id="0" name=""/>
        <dsp:cNvSpPr/>
      </dsp:nvSpPr>
      <dsp:spPr>
        <a:xfrm>
          <a:off x="255971" y="2307527"/>
          <a:ext cx="465402" cy="465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7AA089-519D-45FA-8BED-A172D34C9954}">
      <dsp:nvSpPr>
        <dsp:cNvPr id="0" name=""/>
        <dsp:cNvSpPr/>
      </dsp:nvSpPr>
      <dsp:spPr>
        <a:xfrm>
          <a:off x="977345" y="2117135"/>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33450">
            <a:lnSpc>
              <a:spcPct val="100000"/>
            </a:lnSpc>
            <a:spcBef>
              <a:spcPct val="0"/>
            </a:spcBef>
            <a:spcAft>
              <a:spcPct val="35000"/>
            </a:spcAft>
            <a:buNone/>
          </a:pPr>
          <a:r>
            <a:rPr lang="en-US" sz="2100" kern="1200" dirty="0"/>
            <a:t>Facilitators: Facilitators provide situation updates to control the pace of the exercise and moderate discussions.    </a:t>
          </a:r>
        </a:p>
      </dsp:txBody>
      <dsp:txXfrm>
        <a:off x="977345" y="2117135"/>
        <a:ext cx="8742916" cy="846186"/>
      </dsp:txXfrm>
    </dsp:sp>
    <dsp:sp modelId="{0982350C-0282-4FDC-B905-0F95CDB960A9}">
      <dsp:nvSpPr>
        <dsp:cNvPr id="0" name=""/>
        <dsp:cNvSpPr/>
      </dsp:nvSpPr>
      <dsp:spPr>
        <a:xfrm>
          <a:off x="0" y="3174868"/>
          <a:ext cx="9720262" cy="8461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68B4E-D5FE-4697-989A-E6FA45CCE11A}">
      <dsp:nvSpPr>
        <dsp:cNvPr id="0" name=""/>
        <dsp:cNvSpPr/>
      </dsp:nvSpPr>
      <dsp:spPr>
        <a:xfrm>
          <a:off x="255971" y="3365260"/>
          <a:ext cx="465402" cy="465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45B2EA-20F6-40C8-BBAF-C7023D7B565B}">
      <dsp:nvSpPr>
        <dsp:cNvPr id="0" name=""/>
        <dsp:cNvSpPr/>
      </dsp:nvSpPr>
      <dsp:spPr>
        <a:xfrm>
          <a:off x="977345" y="3174868"/>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33450">
            <a:lnSpc>
              <a:spcPct val="100000"/>
            </a:lnSpc>
            <a:spcBef>
              <a:spcPct val="0"/>
            </a:spcBef>
            <a:spcAft>
              <a:spcPct val="35000"/>
            </a:spcAft>
            <a:buNone/>
          </a:pPr>
          <a:r>
            <a:rPr lang="en-US" sz="2100" kern="1200" dirty="0"/>
            <a:t>Evaluators:  Evaluators are assigned to observe and document certain objectives during the exercise. </a:t>
          </a:r>
        </a:p>
      </dsp:txBody>
      <dsp:txXfrm>
        <a:off x="977345" y="3174868"/>
        <a:ext cx="8742916" cy="846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6C004-930E-4119-A785-1900DF5219BB}">
      <dsp:nvSpPr>
        <dsp:cNvPr id="0" name=""/>
        <dsp:cNvSpPr/>
      </dsp:nvSpPr>
      <dsp:spPr>
        <a:xfrm>
          <a:off x="0" y="1669"/>
          <a:ext cx="9720262" cy="84618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BE325-C14D-41D2-807A-528689E72E44}">
      <dsp:nvSpPr>
        <dsp:cNvPr id="0" name=""/>
        <dsp:cNvSpPr/>
      </dsp:nvSpPr>
      <dsp:spPr>
        <a:xfrm>
          <a:off x="255971" y="192061"/>
          <a:ext cx="465402" cy="465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9016F5-6B97-45E6-89B8-FDF37144FDA4}">
      <dsp:nvSpPr>
        <dsp:cNvPr id="0" name=""/>
        <dsp:cNvSpPr/>
      </dsp:nvSpPr>
      <dsp:spPr>
        <a:xfrm>
          <a:off x="977345" y="1669"/>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dirty="0"/>
            <a:t>This exercise will be a facilitated exercise.  Players will participate in full group discussions during the following three modules: </a:t>
          </a:r>
        </a:p>
      </dsp:txBody>
      <dsp:txXfrm>
        <a:off x="977345" y="1669"/>
        <a:ext cx="8742916" cy="846186"/>
      </dsp:txXfrm>
    </dsp:sp>
    <dsp:sp modelId="{2BE415C4-DD4C-47EB-95A4-A01788235F37}">
      <dsp:nvSpPr>
        <dsp:cNvPr id="0" name=""/>
        <dsp:cNvSpPr/>
      </dsp:nvSpPr>
      <dsp:spPr>
        <a:xfrm>
          <a:off x="0" y="1059402"/>
          <a:ext cx="9720262" cy="84618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A6E8B-FB8F-49BD-A693-A6BBBA6F1B27}">
      <dsp:nvSpPr>
        <dsp:cNvPr id="0" name=""/>
        <dsp:cNvSpPr/>
      </dsp:nvSpPr>
      <dsp:spPr>
        <a:xfrm>
          <a:off x="255971" y="1249794"/>
          <a:ext cx="465402" cy="465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429072-E1DA-4ED8-8B1E-F9826D7522CC}">
      <dsp:nvSpPr>
        <dsp:cNvPr id="0" name=""/>
        <dsp:cNvSpPr/>
      </dsp:nvSpPr>
      <dsp:spPr>
        <a:xfrm>
          <a:off x="977345" y="1059402"/>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dirty="0"/>
            <a:t>Module 1: Initial Cases </a:t>
          </a:r>
        </a:p>
      </dsp:txBody>
      <dsp:txXfrm>
        <a:off x="977345" y="1059402"/>
        <a:ext cx="8742916" cy="846186"/>
      </dsp:txXfrm>
    </dsp:sp>
    <dsp:sp modelId="{32BCE0F1-63DD-4734-BB5B-322E84864D60}">
      <dsp:nvSpPr>
        <dsp:cNvPr id="0" name=""/>
        <dsp:cNvSpPr/>
      </dsp:nvSpPr>
      <dsp:spPr>
        <a:xfrm>
          <a:off x="0" y="2117135"/>
          <a:ext cx="9720262" cy="84618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DD5D7-CA52-4E64-873C-DEFFD6C50923}">
      <dsp:nvSpPr>
        <dsp:cNvPr id="0" name=""/>
        <dsp:cNvSpPr/>
      </dsp:nvSpPr>
      <dsp:spPr>
        <a:xfrm>
          <a:off x="255971" y="2307527"/>
          <a:ext cx="465402" cy="465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05ADF3-CACB-4869-9D18-107B2B268B55}">
      <dsp:nvSpPr>
        <dsp:cNvPr id="0" name=""/>
        <dsp:cNvSpPr/>
      </dsp:nvSpPr>
      <dsp:spPr>
        <a:xfrm>
          <a:off x="977345" y="2117135"/>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dirty="0"/>
            <a:t>Module 2: Expanding Problem </a:t>
          </a:r>
        </a:p>
      </dsp:txBody>
      <dsp:txXfrm>
        <a:off x="977345" y="2117135"/>
        <a:ext cx="8742916" cy="846186"/>
      </dsp:txXfrm>
    </dsp:sp>
    <dsp:sp modelId="{CE9432DB-818A-48A7-9998-4BFA916913EF}">
      <dsp:nvSpPr>
        <dsp:cNvPr id="0" name=""/>
        <dsp:cNvSpPr/>
      </dsp:nvSpPr>
      <dsp:spPr>
        <a:xfrm>
          <a:off x="0" y="3174868"/>
          <a:ext cx="9720262" cy="8461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299B0-7495-40CF-8708-11E71BF94C32}">
      <dsp:nvSpPr>
        <dsp:cNvPr id="0" name=""/>
        <dsp:cNvSpPr/>
      </dsp:nvSpPr>
      <dsp:spPr>
        <a:xfrm>
          <a:off x="255971" y="3365260"/>
          <a:ext cx="465402" cy="465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12AFE9-70ED-4843-9F7E-80B4259838EF}">
      <dsp:nvSpPr>
        <dsp:cNvPr id="0" name=""/>
        <dsp:cNvSpPr/>
      </dsp:nvSpPr>
      <dsp:spPr>
        <a:xfrm>
          <a:off x="977345" y="3174868"/>
          <a:ext cx="8742916" cy="84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55" tIns="89555" rIns="89555" bIns="89555" numCol="1" spcCol="1270" anchor="ctr" anchorCtr="0">
          <a:noAutofit/>
        </a:bodyPr>
        <a:lstStyle/>
        <a:p>
          <a:pPr marL="0" lvl="0" indent="0" algn="l" defTabSz="977900">
            <a:lnSpc>
              <a:spcPct val="100000"/>
            </a:lnSpc>
            <a:spcBef>
              <a:spcPct val="0"/>
            </a:spcBef>
            <a:spcAft>
              <a:spcPct val="35000"/>
            </a:spcAft>
            <a:buNone/>
          </a:pPr>
          <a:r>
            <a:rPr lang="en-US" sz="2200" kern="1200" dirty="0"/>
            <a:t>Module 3: Stretched Resources </a:t>
          </a:r>
        </a:p>
      </dsp:txBody>
      <dsp:txXfrm>
        <a:off x="977345" y="3174868"/>
        <a:ext cx="8742916" cy="8461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8A922-C2E5-4DE3-8CBB-C701363505FE}">
      <dsp:nvSpPr>
        <dsp:cNvPr id="0" name=""/>
        <dsp:cNvSpPr/>
      </dsp:nvSpPr>
      <dsp:spPr>
        <a:xfrm>
          <a:off x="4508" y="1486430"/>
          <a:ext cx="2624660" cy="1049864"/>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Plausible scenario, events occur as presented. </a:t>
          </a:r>
        </a:p>
      </dsp:txBody>
      <dsp:txXfrm>
        <a:off x="529440" y="1486430"/>
        <a:ext cx="1574796" cy="1049864"/>
      </dsp:txXfrm>
    </dsp:sp>
    <dsp:sp modelId="{FAA4DB0E-FD34-4091-8EBB-F556C5CF74A4}">
      <dsp:nvSpPr>
        <dsp:cNvPr id="0" name=""/>
        <dsp:cNvSpPr/>
      </dsp:nvSpPr>
      <dsp:spPr>
        <a:xfrm>
          <a:off x="2366703" y="1486430"/>
          <a:ext cx="2624660" cy="1049864"/>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No “hidden agendas” or trick questions. </a:t>
          </a:r>
        </a:p>
      </dsp:txBody>
      <dsp:txXfrm>
        <a:off x="2891635" y="1486430"/>
        <a:ext cx="1574796" cy="1049864"/>
      </dsp:txXfrm>
    </dsp:sp>
    <dsp:sp modelId="{ED0186A2-A4C2-4EC6-940E-0AACA6AFC61C}">
      <dsp:nvSpPr>
        <dsp:cNvPr id="0" name=""/>
        <dsp:cNvSpPr/>
      </dsp:nvSpPr>
      <dsp:spPr>
        <a:xfrm>
          <a:off x="4728897" y="1486430"/>
          <a:ext cx="2624660" cy="1049864"/>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Everyone receives information at about the same time. </a:t>
          </a:r>
        </a:p>
      </dsp:txBody>
      <dsp:txXfrm>
        <a:off x="5253829" y="1486430"/>
        <a:ext cx="1574796" cy="1049864"/>
      </dsp:txXfrm>
    </dsp:sp>
    <dsp:sp modelId="{A4C44AFE-B965-4151-96EE-0DB2BFDFA9FA}">
      <dsp:nvSpPr>
        <dsp:cNvPr id="0" name=""/>
        <dsp:cNvSpPr/>
      </dsp:nvSpPr>
      <dsp:spPr>
        <a:xfrm>
          <a:off x="7091092" y="1486430"/>
          <a:ext cx="2624660" cy="104986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Non-participating entities will respond as expected in applicable plans </a:t>
          </a:r>
        </a:p>
      </dsp:txBody>
      <dsp:txXfrm>
        <a:off x="7616024" y="1486430"/>
        <a:ext cx="1574796" cy="10498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91C19-EABC-4D71-A9A6-0E13C3513DF5}">
      <dsp:nvSpPr>
        <dsp:cNvPr id="0" name=""/>
        <dsp:cNvSpPr/>
      </dsp:nvSpPr>
      <dsp:spPr>
        <a:xfrm>
          <a:off x="614381" y="503862"/>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A0A37-FD86-4B49-844F-9272392100D9}">
      <dsp:nvSpPr>
        <dsp:cNvPr id="0" name=""/>
        <dsp:cNvSpPr/>
      </dsp:nvSpPr>
      <dsp:spPr>
        <a:xfrm>
          <a:off x="987318" y="876800"/>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15148C-465B-46C3-9247-E31CED93DCB7}">
      <dsp:nvSpPr>
        <dsp:cNvPr id="0" name=""/>
        <dsp:cNvSpPr/>
      </dsp:nvSpPr>
      <dsp:spPr>
        <a:xfrm>
          <a:off x="54974"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Work across agencies to complete tasks – don’t just work with your table. </a:t>
          </a:r>
        </a:p>
      </dsp:txBody>
      <dsp:txXfrm>
        <a:off x="54974" y="2798862"/>
        <a:ext cx="2868750" cy="720000"/>
      </dsp:txXfrm>
    </dsp:sp>
    <dsp:sp modelId="{4CFE6D1C-A8A0-418A-8799-9D3B9CC9F71A}">
      <dsp:nvSpPr>
        <dsp:cNvPr id="0" name=""/>
        <dsp:cNvSpPr/>
      </dsp:nvSpPr>
      <dsp:spPr>
        <a:xfrm>
          <a:off x="3985162" y="503862"/>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81355-B92C-4865-BA9B-7558D11DBC71}">
      <dsp:nvSpPr>
        <dsp:cNvPr id="0" name=""/>
        <dsp:cNvSpPr/>
      </dsp:nvSpPr>
      <dsp:spPr>
        <a:xfrm>
          <a:off x="4358099" y="876800"/>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F970CB-321B-4084-9977-4A796B19B42C}">
      <dsp:nvSpPr>
        <dsp:cNvPr id="0" name=""/>
        <dsp:cNvSpPr/>
      </dsp:nvSpPr>
      <dsp:spPr>
        <a:xfrm>
          <a:off x="3425756"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Use your plans, policies, practices to complete tasks. </a:t>
          </a:r>
        </a:p>
      </dsp:txBody>
      <dsp:txXfrm>
        <a:off x="3425756" y="2798862"/>
        <a:ext cx="2868750" cy="720000"/>
      </dsp:txXfrm>
    </dsp:sp>
    <dsp:sp modelId="{35462032-4F5A-4715-876B-5C64C7ED0EA1}">
      <dsp:nvSpPr>
        <dsp:cNvPr id="0" name=""/>
        <dsp:cNvSpPr/>
      </dsp:nvSpPr>
      <dsp:spPr>
        <a:xfrm>
          <a:off x="7355943" y="503862"/>
          <a:ext cx="1749937" cy="17499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923AE-5B84-4979-B5D7-53E4D8FC9270}">
      <dsp:nvSpPr>
        <dsp:cNvPr id="0" name=""/>
        <dsp:cNvSpPr/>
      </dsp:nvSpPr>
      <dsp:spPr>
        <a:xfrm>
          <a:off x="7728881" y="876800"/>
          <a:ext cx="1004062" cy="1004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1EDB4-4128-4B0B-933B-3DB68A2FE85B}">
      <dsp:nvSpPr>
        <dsp:cNvPr id="0" name=""/>
        <dsp:cNvSpPr/>
      </dsp:nvSpPr>
      <dsp:spPr>
        <a:xfrm>
          <a:off x="6796537" y="27988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The schedule needs to be flexible</a:t>
          </a:r>
        </a:p>
      </dsp:txBody>
      <dsp:txXfrm>
        <a:off x="6796537" y="2798862"/>
        <a:ext cx="2868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3427F-40DF-4979-A92F-03B5D793AF10}" type="datetimeFigureOut">
              <a:rPr lang="en-US" smtClean="0"/>
              <a:t>3/11/2025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C60DC-80A3-4E62-9B85-7DA6EA6DE863}" type="slidenum">
              <a:rPr lang="en-US" smtClean="0"/>
              <a:t>‹#›</a:t>
            </a:fld>
            <a:endParaRPr lang="en-US" dirty="0"/>
          </a:p>
        </p:txBody>
      </p:sp>
    </p:spTree>
    <p:extLst>
      <p:ext uri="{BB962C8B-B14F-4D97-AF65-F5344CB8AC3E}">
        <p14:creationId xmlns:p14="http://schemas.microsoft.com/office/powerpoint/2010/main" val="359423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dose was recommended in</a:t>
            </a:r>
            <a:r>
              <a:rPr lang="en-US" baseline="0" dirty="0"/>
              <a:t> 1989</a:t>
            </a:r>
            <a:endParaRPr lang="en-US" dirty="0"/>
          </a:p>
        </p:txBody>
      </p:sp>
      <p:sp>
        <p:nvSpPr>
          <p:cNvPr id="4" name="Slide Number Placeholder 3"/>
          <p:cNvSpPr>
            <a:spLocks noGrp="1"/>
          </p:cNvSpPr>
          <p:nvPr>
            <p:ph type="sldNum" sz="quarter" idx="10"/>
          </p:nvPr>
        </p:nvSpPr>
        <p:spPr/>
        <p:txBody>
          <a:bodyPr/>
          <a:lstStyle/>
          <a:p>
            <a:fld id="{C56A8AF0-A359-45D8-B8F1-CBFB8E115EA0}" type="slidenum">
              <a:rPr lang="en-US" smtClean="0"/>
              <a:t>25</a:t>
            </a:fld>
            <a:endParaRPr lang="en-US" dirty="0"/>
          </a:p>
        </p:txBody>
      </p:sp>
    </p:spTree>
    <p:extLst>
      <p:ext uri="{BB962C8B-B14F-4D97-AF65-F5344CB8AC3E}">
        <p14:creationId xmlns:p14="http://schemas.microsoft.com/office/powerpoint/2010/main" val="394233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8ABE3C1-DBE1-495D-B57B-2849774B866A}"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787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292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39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311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409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742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889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67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441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600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5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D6E9DEC-419B-4CC5-A080-3B06BD5A8291}" type="datetimeFigureOut">
              <a:rPr lang="en-US" smtClean="0"/>
              <a:t>3/11/2025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677594"/>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rcvolunteer.or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hyperlink" Target="https://www.cnn.com/2019/01/28/health/measles-explainer/index.html"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79.svg"/></Relationships>
</file>

<file path=ppt/slides/_rels/slide32.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2.xml"/><Relationship Id="rId4" Type="http://schemas.openxmlformats.org/officeDocument/2006/relationships/image" Target="../media/image88.jp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2F46358-0DB7-443D-99CD-E17948D195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C1A1EAE-357C-4E0F-B9D2-FA8CCF1A0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3C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B8CFDF-D719-4671-9647-F29F6CF99B77}"/>
              </a:ext>
            </a:extLst>
          </p:cNvPr>
          <p:cNvSpPr>
            <a:spLocks noGrp="1"/>
          </p:cNvSpPr>
          <p:nvPr>
            <p:ph type="ctrTitle"/>
          </p:nvPr>
        </p:nvSpPr>
        <p:spPr>
          <a:xfrm>
            <a:off x="524256" y="4767072"/>
            <a:ext cx="6594189" cy="1625210"/>
          </a:xfrm>
        </p:spPr>
        <p:txBody>
          <a:bodyPr vert="horz" lIns="91440" tIns="45720" rIns="91440" bIns="45720" rtlCol="0" anchor="ctr">
            <a:normAutofit/>
          </a:bodyPr>
          <a:lstStyle/>
          <a:p>
            <a:r>
              <a:rPr lang="en-US" spc="100" dirty="0">
                <a:solidFill>
                  <a:srgbClr val="FFFFFF"/>
                </a:solidFill>
              </a:rPr>
              <a:t>Measles's Table-Top Exercise </a:t>
            </a:r>
          </a:p>
        </p:txBody>
      </p:sp>
      <p:pic>
        <p:nvPicPr>
          <p:cNvPr id="6" name="Picture 5" descr="A close up of a flower&#10;&#10;Description automatically generated">
            <a:extLst>
              <a:ext uri="{FF2B5EF4-FFF2-40B4-BE49-F238E27FC236}">
                <a16:creationId xmlns:a16="http://schemas.microsoft.com/office/drawing/2014/main" id="{B55A628B-7280-4ED1-B1F3-16B6AB94AE2A}"/>
              </a:ext>
            </a:extLst>
          </p:cNvPr>
          <p:cNvPicPr>
            <a:picLocks noChangeAspect="1"/>
          </p:cNvPicPr>
          <p:nvPr/>
        </p:nvPicPr>
        <p:blipFill rotWithShape="1">
          <a:blip r:embed="rId2"/>
          <a:srcRect t="5470" r="2" b="7084"/>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FD21A3C-1BDD-4438-9CF9-62F84708C2C4}"/>
              </a:ext>
            </a:extLst>
          </p:cNvPr>
          <p:cNvSpPr>
            <a:spLocks noGrp="1"/>
          </p:cNvSpPr>
          <p:nvPr>
            <p:ph type="subTitle" idx="1"/>
          </p:nvPr>
        </p:nvSpPr>
        <p:spPr>
          <a:xfrm>
            <a:off x="8029319" y="917725"/>
            <a:ext cx="3424739" cy="4852362"/>
          </a:xfrm>
        </p:spPr>
        <p:txBody>
          <a:bodyPr vert="horz" lIns="45720" tIns="45720" rIns="45720" bIns="45720" rtlCol="0" anchor="ctr">
            <a:normAutofit/>
          </a:bodyPr>
          <a:lstStyle/>
          <a:p>
            <a:pPr>
              <a:lnSpc>
                <a:spcPct val="90000"/>
              </a:lnSpc>
            </a:pPr>
            <a:r>
              <a:rPr lang="en-US" dirty="0">
                <a:solidFill>
                  <a:srgbClr val="FFFFFF"/>
                </a:solidFill>
              </a:rPr>
              <a:t>Liisa Jackson </a:t>
            </a:r>
          </a:p>
          <a:p>
            <a:pPr>
              <a:lnSpc>
                <a:spcPct val="90000"/>
              </a:lnSpc>
            </a:pPr>
            <a:r>
              <a:rPr lang="en-US" dirty="0">
                <a:solidFill>
                  <a:srgbClr val="FFFFFF"/>
                </a:solidFill>
              </a:rPr>
              <a:t>Medical Reserve Corps Director</a:t>
            </a:r>
          </a:p>
          <a:p>
            <a:pPr>
              <a:lnSpc>
                <a:spcPct val="90000"/>
              </a:lnSpc>
            </a:pPr>
            <a:r>
              <a:rPr lang="en-US" dirty="0">
                <a:solidFill>
                  <a:srgbClr val="FFFFFF"/>
                </a:solidFill>
                <a:hlinkClick r:id="rId3"/>
              </a:rPr>
              <a:t>www.mrcvolunteer.org</a:t>
            </a:r>
            <a:endParaRPr lang="en-US" dirty="0">
              <a:solidFill>
                <a:srgbClr val="FFFFFF"/>
              </a:solidFill>
            </a:endParaRPr>
          </a:p>
          <a:p>
            <a:pPr>
              <a:lnSpc>
                <a:spcPct val="90000"/>
              </a:lnSpc>
            </a:pPr>
            <a:endParaRPr lang="en-US" dirty="0">
              <a:solidFill>
                <a:srgbClr val="FFFFFF"/>
              </a:solidFill>
            </a:endParaRPr>
          </a:p>
        </p:txBody>
      </p:sp>
    </p:spTree>
    <p:extLst>
      <p:ext uri="{BB962C8B-B14F-4D97-AF65-F5344CB8AC3E}">
        <p14:creationId xmlns:p14="http://schemas.microsoft.com/office/powerpoint/2010/main" val="16917638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9310-FD7C-447E-9444-4583612F3335}"/>
              </a:ext>
            </a:extLst>
          </p:cNvPr>
          <p:cNvSpPr>
            <a:spLocks noGrp="1"/>
          </p:cNvSpPr>
          <p:nvPr>
            <p:ph type="title"/>
          </p:nvPr>
        </p:nvSpPr>
        <p:spPr>
          <a:xfrm>
            <a:off x="1024128" y="585216"/>
            <a:ext cx="9720072" cy="1499616"/>
          </a:xfrm>
        </p:spPr>
        <p:txBody>
          <a:bodyPr>
            <a:normAutofit/>
          </a:bodyPr>
          <a:lstStyle/>
          <a:p>
            <a:r>
              <a:rPr lang="en-US" dirty="0"/>
              <a:t>Exercise Structure </a:t>
            </a:r>
          </a:p>
        </p:txBody>
      </p:sp>
      <p:graphicFrame>
        <p:nvGraphicFramePr>
          <p:cNvPr id="5" name="Content Placeholder 2">
            <a:extLst>
              <a:ext uri="{FF2B5EF4-FFF2-40B4-BE49-F238E27FC236}">
                <a16:creationId xmlns:a16="http://schemas.microsoft.com/office/drawing/2014/main" id="{FE827CAB-2DD4-454C-8BC0-941A350337E1}"/>
              </a:ext>
            </a:extLst>
          </p:cNvPr>
          <p:cNvGraphicFramePr>
            <a:graphicFrameLocks noGrp="1"/>
          </p:cNvGraphicFramePr>
          <p:nvPr>
            <p:ph idx="1"/>
            <p:extLst>
              <p:ext uri="{D42A27DB-BD31-4B8C-83A1-F6EECF244321}">
                <p14:modId xmlns:p14="http://schemas.microsoft.com/office/powerpoint/2010/main" val="418355147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77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91B2-A063-450F-AC19-6DF307E7088D}"/>
              </a:ext>
            </a:extLst>
          </p:cNvPr>
          <p:cNvSpPr>
            <a:spLocks noGrp="1"/>
          </p:cNvSpPr>
          <p:nvPr>
            <p:ph type="title"/>
          </p:nvPr>
        </p:nvSpPr>
        <p:spPr>
          <a:xfrm>
            <a:off x="1024128" y="585216"/>
            <a:ext cx="9720072" cy="1499616"/>
          </a:xfrm>
        </p:spPr>
        <p:txBody>
          <a:bodyPr>
            <a:normAutofit/>
          </a:bodyPr>
          <a:lstStyle/>
          <a:p>
            <a:r>
              <a:rPr lang="en-US" dirty="0"/>
              <a:t>Assumptions &amp; Artificialities </a:t>
            </a:r>
          </a:p>
        </p:txBody>
      </p:sp>
      <p:graphicFrame>
        <p:nvGraphicFramePr>
          <p:cNvPr id="7" name="Content Placeholder 2">
            <a:extLst>
              <a:ext uri="{FF2B5EF4-FFF2-40B4-BE49-F238E27FC236}">
                <a16:creationId xmlns:a16="http://schemas.microsoft.com/office/drawing/2014/main" id="{EDB9F83A-1344-4023-9E5E-C7DFD0FE4A66}"/>
              </a:ext>
            </a:extLst>
          </p:cNvPr>
          <p:cNvGraphicFramePr>
            <a:graphicFrameLocks noGrp="1"/>
          </p:cNvGraphicFramePr>
          <p:nvPr>
            <p:ph idx="1"/>
            <p:extLst>
              <p:ext uri="{D42A27DB-BD31-4B8C-83A1-F6EECF244321}">
                <p14:modId xmlns:p14="http://schemas.microsoft.com/office/powerpoint/2010/main" val="2458830961"/>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39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8415-B521-41F8-8037-98E7DE22DEE6}"/>
              </a:ext>
            </a:extLst>
          </p:cNvPr>
          <p:cNvSpPr>
            <a:spLocks noGrp="1"/>
          </p:cNvSpPr>
          <p:nvPr>
            <p:ph type="title"/>
          </p:nvPr>
        </p:nvSpPr>
        <p:spPr>
          <a:xfrm>
            <a:off x="1024128" y="585216"/>
            <a:ext cx="9720072" cy="1499616"/>
          </a:xfrm>
        </p:spPr>
        <p:txBody>
          <a:bodyPr>
            <a:normAutofit/>
          </a:bodyPr>
          <a:lstStyle/>
          <a:p>
            <a:r>
              <a:rPr lang="en-US" dirty="0"/>
              <a:t>Summary Instructions </a:t>
            </a:r>
          </a:p>
        </p:txBody>
      </p:sp>
      <p:graphicFrame>
        <p:nvGraphicFramePr>
          <p:cNvPr id="5" name="Content Placeholder 2">
            <a:extLst>
              <a:ext uri="{FF2B5EF4-FFF2-40B4-BE49-F238E27FC236}">
                <a16:creationId xmlns:a16="http://schemas.microsoft.com/office/drawing/2014/main" id="{AF478694-B79D-4269-AB4A-5B36BAE05F0D}"/>
              </a:ext>
            </a:extLst>
          </p:cNvPr>
          <p:cNvGraphicFramePr>
            <a:graphicFrameLocks noGrp="1"/>
          </p:cNvGraphicFramePr>
          <p:nvPr>
            <p:ph idx="1"/>
            <p:extLst>
              <p:ext uri="{D42A27DB-BD31-4B8C-83A1-F6EECF244321}">
                <p14:modId xmlns:p14="http://schemas.microsoft.com/office/powerpoint/2010/main" val="1480809360"/>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47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07D5DDF-5492-4CCA-A929-25EA0774DF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5678532-D2F8-4E48-BC12-62403E2C7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613AE830-2299-4215-A94D-8B1CE82D1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05A51D3E-4AC7-4507-A40B-A98C46E82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4276" y="640080"/>
            <a:ext cx="4208656" cy="3034857"/>
          </a:xfrm>
        </p:spPr>
        <p:txBody>
          <a:bodyPr vert="horz" lIns="91440" tIns="45720" rIns="91440" bIns="45720" rtlCol="0" anchor="b">
            <a:normAutofit/>
          </a:bodyPr>
          <a:lstStyle/>
          <a:p>
            <a:r>
              <a:rPr lang="en-US" sz="4400" dirty="0">
                <a:solidFill>
                  <a:srgbClr val="FFFFFF"/>
                </a:solidFill>
              </a:rPr>
              <a:t>Measles's Review</a:t>
            </a:r>
          </a:p>
        </p:txBody>
      </p:sp>
      <p:sp>
        <p:nvSpPr>
          <p:cNvPr id="3" name="Text Placeholder 2"/>
          <p:cNvSpPr>
            <a:spLocks noGrp="1"/>
          </p:cNvSpPr>
          <p:nvPr>
            <p:ph type="body" idx="1"/>
          </p:nvPr>
        </p:nvSpPr>
        <p:spPr>
          <a:xfrm>
            <a:off x="638921" y="3849539"/>
            <a:ext cx="4204012" cy="2359417"/>
          </a:xfrm>
        </p:spPr>
        <p:txBody>
          <a:bodyPr vert="horz" lIns="91440" tIns="45720" rIns="91440" bIns="45720" rtlCol="0" anchor="t">
            <a:normAutofit/>
          </a:bodyPr>
          <a:lstStyle/>
          <a:p>
            <a:pPr algn="r"/>
            <a:r>
              <a:rPr lang="en-US" sz="2800" dirty="0">
                <a:solidFill>
                  <a:srgbClr val="FFFFFF"/>
                </a:solidFill>
              </a:rPr>
              <a:t>Transmission</a:t>
            </a:r>
          </a:p>
          <a:p>
            <a:pPr algn="r"/>
            <a:r>
              <a:rPr lang="en-US" sz="2800" dirty="0">
                <a:solidFill>
                  <a:srgbClr val="FFFFFF"/>
                </a:solidFill>
              </a:rPr>
              <a:t>Signs and Symptoms</a:t>
            </a:r>
          </a:p>
          <a:p>
            <a:pPr algn="r"/>
            <a:r>
              <a:rPr lang="en-US" sz="2800" dirty="0">
                <a:solidFill>
                  <a:srgbClr val="FFFFFF"/>
                </a:solidFill>
              </a:rPr>
              <a:t>Complications</a:t>
            </a:r>
          </a:p>
          <a:p>
            <a:pPr algn="r"/>
            <a:r>
              <a:rPr lang="en-US" sz="2800" dirty="0">
                <a:solidFill>
                  <a:srgbClr val="FFFFFF"/>
                </a:solidFill>
              </a:rPr>
              <a:t>Disease Burden</a:t>
            </a:r>
          </a:p>
          <a:p>
            <a:pPr algn="r"/>
            <a:endParaRPr lang="en-US" sz="1600" dirty="0">
              <a:solidFill>
                <a:srgbClr val="FFFFFF"/>
              </a:solidFill>
            </a:endParaRPr>
          </a:p>
        </p:txBody>
      </p:sp>
      <p:cxnSp>
        <p:nvCxnSpPr>
          <p:cNvPr id="20" name="Straight Connector 19">
            <a:extLst>
              <a:ext uri="{FF2B5EF4-FFF2-40B4-BE49-F238E27FC236}">
                <a16:creationId xmlns:a16="http://schemas.microsoft.com/office/drawing/2014/main" id="{F41445C8-3330-4BEB-A2D2-0177FCE710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Graphic 6" descr="Medical">
            <a:extLst>
              <a:ext uri="{FF2B5EF4-FFF2-40B4-BE49-F238E27FC236}">
                <a16:creationId xmlns:a16="http://schemas.microsoft.com/office/drawing/2014/main" id="{17161912-9EED-4BEA-8B7F-D17A952CF6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spTree>
    <p:extLst>
      <p:ext uri="{BB962C8B-B14F-4D97-AF65-F5344CB8AC3E}">
        <p14:creationId xmlns:p14="http://schemas.microsoft.com/office/powerpoint/2010/main" val="9887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1D9EAFEC-DC6C-488A-93D7-7CDD72D13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7C67237-A455-42F2-8867-B3ACBBE63F52}"/>
              </a:ext>
            </a:extLst>
          </p:cNvPr>
          <p:cNvSpPr>
            <a:spLocks noGrp="1"/>
          </p:cNvSpPr>
          <p:nvPr>
            <p:ph type="body" idx="1"/>
          </p:nvPr>
        </p:nvSpPr>
        <p:spPr>
          <a:xfrm>
            <a:off x="5682343" y="679494"/>
            <a:ext cx="5869480" cy="5534389"/>
          </a:xfrm>
        </p:spPr>
        <p:txBody>
          <a:bodyPr vert="horz" lIns="91440" tIns="45720" rIns="91440" bIns="45720" rtlCol="0" anchor="t">
            <a:normAutofit lnSpcReduction="10000"/>
          </a:bodyPr>
          <a:lstStyle/>
          <a:p>
            <a:pPr algn="l">
              <a:spcAft>
                <a:spcPts val="1350"/>
              </a:spcAft>
              <a:buNone/>
            </a:pPr>
            <a:r>
              <a:rPr lang="en-US" b="0" i="0" dirty="0">
                <a:solidFill>
                  <a:schemeClr val="tx1"/>
                </a:solidFill>
                <a:effectLst/>
                <a:latin typeface="var(--fonts-poppins)"/>
              </a:rPr>
              <a:t>History of Measles</a:t>
            </a:r>
          </a:p>
          <a:p>
            <a:pPr algn="l">
              <a:lnSpc>
                <a:spcPts val="4500"/>
              </a:lnSpc>
              <a:buNone/>
            </a:pPr>
            <a:r>
              <a:rPr lang="en-US" b="0" i="0" cap="all" dirty="0">
                <a:solidFill>
                  <a:schemeClr val="tx1"/>
                </a:solidFill>
                <a:effectLst/>
                <a:latin typeface="var(--fonts-poppins)"/>
              </a:rPr>
              <a:t>Key points</a:t>
            </a:r>
          </a:p>
          <a:p>
            <a:pPr algn="l">
              <a:buFont typeface="Arial" panose="020B0604020202020204" pitchFamily="34" charset="0"/>
              <a:buChar char="•"/>
            </a:pPr>
            <a:r>
              <a:rPr lang="en-US" b="0" i="0" dirty="0">
                <a:solidFill>
                  <a:schemeClr val="tx1"/>
                </a:solidFill>
                <a:effectLst/>
                <a:latin typeface="var(--fonts-nunito)"/>
              </a:rPr>
              <a:t>In the 9th century, a Persian doctor published one of the first written accounts of measles disease.</a:t>
            </a:r>
          </a:p>
          <a:p>
            <a:pPr algn="l">
              <a:buFont typeface="Arial" panose="020B0604020202020204" pitchFamily="34" charset="0"/>
              <a:buChar char="•"/>
            </a:pPr>
            <a:r>
              <a:rPr lang="en-US" b="0" i="0" dirty="0">
                <a:solidFill>
                  <a:schemeClr val="tx1"/>
                </a:solidFill>
                <a:effectLst/>
                <a:latin typeface="var(--fonts-nunito)"/>
              </a:rPr>
              <a:t>Widespread use of measles vaccine drastically reduced the disease rates in the 20th century.</a:t>
            </a:r>
          </a:p>
          <a:p>
            <a:pPr algn="l">
              <a:buFont typeface="Arial" panose="020B0604020202020204" pitchFamily="34" charset="0"/>
              <a:buChar char="•"/>
            </a:pPr>
            <a:r>
              <a:rPr lang="en-US" b="0" i="0" dirty="0">
                <a:solidFill>
                  <a:schemeClr val="tx1"/>
                </a:solidFill>
                <a:effectLst/>
                <a:latin typeface="var(--fonts-nunito)"/>
              </a:rPr>
              <a:t>The United States has maintained measles elimination status for over 20 years.</a:t>
            </a:r>
          </a:p>
          <a:p>
            <a:pPr>
              <a:lnSpc>
                <a:spcPct val="90000"/>
              </a:lnSpc>
            </a:pPr>
            <a:endParaRPr lang="en-US" dirty="0">
              <a:solidFill>
                <a:schemeClr val="tx1">
                  <a:lumMod val="85000"/>
                  <a:lumOff val="15000"/>
                </a:schemeClr>
              </a:solidFill>
            </a:endParaRPr>
          </a:p>
          <a:p>
            <a:pPr>
              <a:lnSpc>
                <a:spcPct val="90000"/>
              </a:lnSpc>
            </a:pPr>
            <a:r>
              <a:rPr lang="en-US" dirty="0">
                <a:solidFill>
                  <a:schemeClr val="tx1">
                    <a:lumMod val="85000"/>
                    <a:lumOff val="15000"/>
                  </a:schemeClr>
                </a:solidFill>
              </a:rPr>
              <a:t>Methods</a:t>
            </a:r>
          </a:p>
          <a:p>
            <a:pPr>
              <a:lnSpc>
                <a:spcPct val="90000"/>
              </a:lnSpc>
            </a:pPr>
            <a:r>
              <a:rPr lang="en-US" dirty="0">
                <a:solidFill>
                  <a:schemeClr val="tx1">
                    <a:lumMod val="85000"/>
                    <a:lumOff val="15000"/>
                  </a:schemeClr>
                </a:solidFill>
              </a:rPr>
              <a:t>All patients with measles were admitted to a designated hospital in Boston. We prospectively collected and analyzed data on patients with laboratory-confirmed measles infection by real-time RT-PCR and next-generation sequencing. Data were obtained with standardized data collection forms shared by WHO and the International Severe Acute Respiratory and Emerging Infection Consortium from electronic medical records. Researchers also directly communicated with patients or their families to ascertain epidemiological and symptom data. </a:t>
            </a:r>
            <a:endParaRPr lang="en-US" b="0" i="0" dirty="0">
              <a:solidFill>
                <a:schemeClr val="tx1">
                  <a:lumMod val="85000"/>
                  <a:lumOff val="15000"/>
                </a:schemeClr>
              </a:solidFill>
              <a:effectLst/>
            </a:endParaRPr>
          </a:p>
        </p:txBody>
      </p:sp>
      <p:sp>
        <p:nvSpPr>
          <p:cNvPr id="17" name="Rectangle 16">
            <a:extLst>
              <a:ext uri="{FF2B5EF4-FFF2-40B4-BE49-F238E27FC236}">
                <a16:creationId xmlns:a16="http://schemas.microsoft.com/office/drawing/2014/main" id="{2F1E1124-E7ED-46CE-AE94-B2BAE8E70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5813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52DC0D80-DEC4-4FB7-ABF6-A97FD2C3B3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9493" y="4388141"/>
            <a:ext cx="5422307" cy="0"/>
          </a:xfrm>
          <a:prstGeom prst="line">
            <a:avLst/>
          </a:prstGeom>
          <a:ln w="19050">
            <a:solidFill>
              <a:srgbClr val="F15692"/>
            </a:solidFill>
          </a:ln>
        </p:spPr>
        <p:style>
          <a:lnRef idx="1">
            <a:schemeClr val="accent1"/>
          </a:lnRef>
          <a:fillRef idx="0">
            <a:schemeClr val="accent1"/>
          </a:fillRef>
          <a:effectRef idx="0">
            <a:schemeClr val="accent1"/>
          </a:effectRef>
          <a:fontRef idx="minor">
            <a:schemeClr val="tx1"/>
          </a:fontRef>
        </p:style>
      </p:cxnSp>
      <p:pic>
        <p:nvPicPr>
          <p:cNvPr id="4" name="Picture 3" descr="A group of red spheres with orange dots&#10;&#10;AI-generated content may be incorrect.">
            <a:extLst>
              <a:ext uri="{FF2B5EF4-FFF2-40B4-BE49-F238E27FC236}">
                <a16:creationId xmlns:a16="http://schemas.microsoft.com/office/drawing/2014/main" id="{D709589B-AD5B-5BB1-6636-3D35C9CDCD89}"/>
              </a:ext>
            </a:extLst>
          </p:cNvPr>
          <p:cNvPicPr>
            <a:picLocks noChangeAspect="1"/>
          </p:cNvPicPr>
          <p:nvPr/>
        </p:nvPicPr>
        <p:blipFill>
          <a:blip r:embed="rId2"/>
          <a:stretch>
            <a:fillRect/>
          </a:stretch>
        </p:blipFill>
        <p:spPr>
          <a:xfrm>
            <a:off x="0" y="1338960"/>
            <a:ext cx="5292320" cy="4053981"/>
          </a:xfrm>
          <a:prstGeom prst="rect">
            <a:avLst/>
          </a:prstGeom>
        </p:spPr>
      </p:pic>
    </p:spTree>
    <p:extLst>
      <p:ext uri="{BB962C8B-B14F-4D97-AF65-F5344CB8AC3E}">
        <p14:creationId xmlns:p14="http://schemas.microsoft.com/office/powerpoint/2010/main" val="21049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40" b="18157"/>
          <a:stretch/>
        </p:blipFill>
        <p:spPr bwMode="auto">
          <a:xfrm>
            <a:off x="1109221" y="609600"/>
            <a:ext cx="9964368"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82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26" name="Picture 2" descr="A screenshot of a cell phone&#10;&#10;Description automatically generated"/>
          <p:cNvPicPr>
            <a:picLocks noChangeAspect="1" noChangeArrowheads="1"/>
          </p:cNvPicPr>
          <p:nvPr/>
        </p:nvPicPr>
        <p:blipFill rotWithShape="1">
          <a:blip r:embed="rId2">
            <a:extLst>
              <a:ext uri="{28A0092B-C50C-407E-A947-70E740481C1C}">
                <a14:useLocalDpi xmlns:a14="http://schemas.microsoft.com/office/drawing/2010/main" val="0"/>
              </a:ext>
            </a:extLst>
          </a:blip>
          <a:srcRect t="10172" r="1" b="11684"/>
          <a:stretch/>
        </p:blipFill>
        <p:spPr bwMode="auto">
          <a:xfrm>
            <a:off x="1261441" y="609600"/>
            <a:ext cx="9659927"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67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3020" y="609600"/>
            <a:ext cx="10086391"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455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1722" y="609600"/>
            <a:ext cx="10366311"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47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2" y="2063262"/>
            <a:ext cx="3739278" cy="2661138"/>
          </a:xfrm>
        </p:spPr>
        <p:txBody>
          <a:bodyPr vert="horz" lIns="91440" tIns="45720" rIns="91440" bIns="45720" rtlCol="0" anchor="ctr">
            <a:normAutofit/>
          </a:bodyPr>
          <a:lstStyle/>
          <a:p>
            <a:r>
              <a:rPr lang="en-US" sz="5400" dirty="0">
                <a:solidFill>
                  <a:srgbClr val="FFFFFF"/>
                </a:solidFill>
              </a:rPr>
              <a:t>Measles's-current events</a:t>
            </a:r>
          </a:p>
        </p:txBody>
      </p:sp>
      <p:sp>
        <p:nvSpPr>
          <p:cNvPr id="3" name="Text Placeholder 2"/>
          <p:cNvSpPr>
            <a:spLocks noGrp="1"/>
          </p:cNvSpPr>
          <p:nvPr>
            <p:ph type="body" idx="1"/>
          </p:nvPr>
        </p:nvSpPr>
        <p:spPr>
          <a:xfrm>
            <a:off x="680323" y="5101298"/>
            <a:ext cx="3739277" cy="1552426"/>
          </a:xfrm>
        </p:spPr>
        <p:txBody>
          <a:bodyPr vert="horz" lIns="91440" tIns="45720" rIns="91440" bIns="45720" rtlCol="0">
            <a:normAutofit lnSpcReduction="10000"/>
          </a:bodyPr>
          <a:lstStyle/>
          <a:p>
            <a:r>
              <a:rPr lang="en-US" sz="1800" dirty="0">
                <a:solidFill>
                  <a:srgbClr val="FFFFFF"/>
                </a:solidFill>
              </a:rPr>
              <a:t>Ban of unvaccinated kids from public areas</a:t>
            </a:r>
          </a:p>
          <a:p>
            <a:r>
              <a:rPr lang="en-US" sz="1800" dirty="0">
                <a:solidFill>
                  <a:srgbClr val="FFFFFF"/>
                </a:solidFill>
              </a:rPr>
              <a:t>Cases and outbreaks</a:t>
            </a:r>
          </a:p>
          <a:p>
            <a:r>
              <a:rPr lang="en-US" sz="1800" dirty="0">
                <a:solidFill>
                  <a:srgbClr val="FFFFFF"/>
                </a:solidFill>
              </a:rPr>
              <a:t>Non-Medical Exemptions</a:t>
            </a:r>
          </a:p>
          <a:p>
            <a:r>
              <a:rPr lang="en-US" sz="1800" dirty="0">
                <a:solidFill>
                  <a:srgbClr val="FFFFFF"/>
                </a:solidFill>
              </a:rPr>
              <a:t>Highest populations of antivaxxers </a:t>
            </a:r>
          </a:p>
          <a:p>
            <a:endParaRPr lang="en-US" sz="1100" dirty="0">
              <a:solidFill>
                <a:srgbClr val="FFFFFF"/>
              </a:solidFill>
            </a:endParaRPr>
          </a:p>
        </p:txBody>
      </p:sp>
      <p:pic>
        <p:nvPicPr>
          <p:cNvPr id="7" name="Graphic 6" descr="News">
            <a:extLst>
              <a:ext uri="{FF2B5EF4-FFF2-40B4-BE49-F238E27FC236}">
                <a16:creationId xmlns:a16="http://schemas.microsoft.com/office/drawing/2014/main" id="{1BE45829-1D3B-49A4-9CEB-A32FF4EAE3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37707" y="955591"/>
            <a:ext cx="4940024" cy="4940024"/>
          </a:xfrm>
          <a:prstGeom prst="rect">
            <a:avLst/>
          </a:prstGeom>
          <a:ln>
            <a:noFill/>
          </a:ln>
          <a:effectLst/>
        </p:spPr>
      </p:pic>
    </p:spTree>
    <p:extLst>
      <p:ext uri="{BB962C8B-B14F-4D97-AF65-F5344CB8AC3E}">
        <p14:creationId xmlns:p14="http://schemas.microsoft.com/office/powerpoint/2010/main" val="204758761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9C3C-BBD3-4397-ABC4-317FFBCB9687}"/>
              </a:ext>
            </a:extLst>
          </p:cNvPr>
          <p:cNvSpPr>
            <a:spLocks noGrp="1"/>
          </p:cNvSpPr>
          <p:nvPr>
            <p:ph type="title"/>
          </p:nvPr>
        </p:nvSpPr>
        <p:spPr>
          <a:xfrm>
            <a:off x="1024128" y="585216"/>
            <a:ext cx="9720072" cy="1499616"/>
          </a:xfrm>
        </p:spPr>
        <p:txBody>
          <a:bodyPr>
            <a:normAutofit/>
          </a:bodyPr>
          <a:lstStyle/>
          <a:p>
            <a:r>
              <a:rPr lang="en-US" dirty="0"/>
              <a:t>Welcome and Introductions</a:t>
            </a:r>
          </a:p>
        </p:txBody>
      </p:sp>
      <p:graphicFrame>
        <p:nvGraphicFramePr>
          <p:cNvPr id="29" name="Content Placeholder 2">
            <a:extLst>
              <a:ext uri="{FF2B5EF4-FFF2-40B4-BE49-F238E27FC236}">
                <a16:creationId xmlns:a16="http://schemas.microsoft.com/office/drawing/2014/main" id="{CE581493-23E1-41B4-9924-44331DA91ADF}"/>
              </a:ext>
            </a:extLst>
          </p:cNvPr>
          <p:cNvGraphicFramePr>
            <a:graphicFrameLocks noGrp="1"/>
          </p:cNvGraphicFramePr>
          <p:nvPr>
            <p:ph idx="1"/>
            <p:extLst>
              <p:ext uri="{D42A27DB-BD31-4B8C-83A1-F6EECF244321}">
                <p14:modId xmlns:p14="http://schemas.microsoft.com/office/powerpoint/2010/main" val="404275639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83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46AEEF4-68CD-4DB1-AFF2-8A5538702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83E7789-F294-445B-9B85-53A455CA84BD}"/>
              </a:ext>
            </a:extLst>
          </p:cNvPr>
          <p:cNvSpPr/>
          <p:nvPr/>
        </p:nvSpPr>
        <p:spPr>
          <a:xfrm>
            <a:off x="1024128" y="585216"/>
            <a:ext cx="4732244"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3500" b="1" cap="all" spc="100">
                <a:solidFill>
                  <a:schemeClr val="tx1">
                    <a:lumMod val="95000"/>
                    <a:lumOff val="5000"/>
                  </a:schemeClr>
                </a:solidFill>
                <a:latin typeface="+mj-lt"/>
                <a:ea typeface="+mj-ea"/>
                <a:cs typeface="+mj-cs"/>
              </a:rPr>
              <a:t>BREAKING NEWS (CNN) </a:t>
            </a:r>
            <a:r>
              <a:rPr lang="en-US" sz="3500" cap="all" spc="100">
                <a:solidFill>
                  <a:schemeClr val="tx1">
                    <a:lumMod val="95000"/>
                    <a:lumOff val="5000"/>
                  </a:schemeClr>
                </a:solidFill>
                <a:latin typeface="+mj-lt"/>
                <a:ea typeface="+mj-ea"/>
                <a:cs typeface="+mj-cs"/>
              </a:rPr>
              <a:t>9:57 AM ET, Wed March 27, 2025</a:t>
            </a:r>
          </a:p>
        </p:txBody>
      </p:sp>
      <p:cxnSp>
        <p:nvCxnSpPr>
          <p:cNvPr id="16" name="Straight Connector 15">
            <a:extLst>
              <a:ext uri="{FF2B5EF4-FFF2-40B4-BE49-F238E27FC236}">
                <a16:creationId xmlns:a16="http://schemas.microsoft.com/office/drawing/2014/main" id="{78FE06D1-5BC3-4511-B13C-CC9E57B230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DCB488"/>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F50523D-A215-447E-AB0F-30438E4D3B46}"/>
              </a:ext>
            </a:extLst>
          </p:cNvPr>
          <p:cNvSpPr/>
          <p:nvPr/>
        </p:nvSpPr>
        <p:spPr>
          <a:xfrm>
            <a:off x="1024129" y="2286000"/>
            <a:ext cx="4656236" cy="4023360"/>
          </a:xfrm>
          <a:prstGeom prst="rect">
            <a:avLst/>
          </a:prstGeom>
        </p:spPr>
        <p:txBody>
          <a:bodyPr vert="horz" lIns="45720" tIns="45720" rIns="45720" bIns="45720" rtlCol="0">
            <a:normAutofit/>
          </a:bodyPr>
          <a:lstStyle/>
          <a:p>
            <a:pPr defTabSz="914400">
              <a:lnSpc>
                <a:spcPct val="90000"/>
              </a:lnSpc>
              <a:spcAft>
                <a:spcPts val="600"/>
              </a:spcAft>
              <a:buClr>
                <a:schemeClr val="accent2"/>
              </a:buClr>
            </a:pPr>
            <a:r>
              <a:rPr lang="en-US"/>
              <a:t>NY county bans unvaccinated kids from public areas! </a:t>
            </a:r>
          </a:p>
          <a:p>
            <a:pPr defTabSz="914400">
              <a:lnSpc>
                <a:spcPct val="90000"/>
              </a:lnSpc>
              <a:spcAft>
                <a:spcPts val="600"/>
              </a:spcAft>
              <a:buClr>
                <a:schemeClr val="accent2"/>
              </a:buClr>
            </a:pPr>
            <a:endParaRPr lang="en-US"/>
          </a:p>
          <a:p>
            <a:pPr defTabSz="914400">
              <a:lnSpc>
                <a:spcPct val="90000"/>
              </a:lnSpc>
              <a:spcAft>
                <a:spcPts val="600"/>
              </a:spcAft>
              <a:buClr>
                <a:schemeClr val="accent2"/>
              </a:buClr>
            </a:pPr>
            <a:r>
              <a:rPr lang="en-US"/>
              <a:t>Unvaccinated people under age 18 are banned from public places in Rockland County, New York, as of midnight Wednesday, according to John Lyon, director of strategic communications for County Executive Ed Day. Day announced the order Tuesday.</a:t>
            </a:r>
          </a:p>
          <a:p>
            <a:pPr defTabSz="914400">
              <a:lnSpc>
                <a:spcPct val="90000"/>
              </a:lnSpc>
              <a:spcAft>
                <a:spcPts val="600"/>
              </a:spcAft>
              <a:buClr>
                <a:schemeClr val="accent2"/>
              </a:buClr>
            </a:pPr>
            <a:endParaRPr lang="en-US"/>
          </a:p>
          <a:p>
            <a:pPr defTabSz="914400">
              <a:lnSpc>
                <a:spcPct val="90000"/>
              </a:lnSpc>
              <a:spcAft>
                <a:spcPts val="600"/>
              </a:spcAft>
              <a:buClr>
                <a:schemeClr val="accent2"/>
              </a:buClr>
            </a:pPr>
            <a:r>
              <a:rPr lang="en-US"/>
              <a:t>The declaration is an effort to contain an outbreak of </a:t>
            </a:r>
            <a:r>
              <a:rPr lang="en-US">
                <a:hlinkClick r:id="rId2">
                  <a:extLst>
                    <a:ext uri="{A12FA001-AC4F-418D-AE19-62706E023703}">
                      <ahyp:hlinkClr xmlns:ahyp="http://schemas.microsoft.com/office/drawing/2018/hyperlinkcolor" val="tx"/>
                    </a:ext>
                  </a:extLst>
                </a:hlinkClick>
              </a:rPr>
              <a:t>Measles's</a:t>
            </a:r>
            <a:r>
              <a:rPr lang="en-US"/>
              <a:t> that began in October; 153 cases have been confirmed in the county</a:t>
            </a:r>
          </a:p>
        </p:txBody>
      </p:sp>
      <p:sp>
        <p:nvSpPr>
          <p:cNvPr id="18" name="Rectangle 17">
            <a:extLst>
              <a:ext uri="{FF2B5EF4-FFF2-40B4-BE49-F238E27FC236}">
                <a16:creationId xmlns:a16="http://schemas.microsoft.com/office/drawing/2014/main" id="{AC98E40B-A3CC-438D-B558-DF71232A8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rgbClr val="B274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17F33D1-7DED-4080-B2A7-31A990D81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map&#10;&#10;Description automatically generated">
            <a:extLst>
              <a:ext uri="{FF2B5EF4-FFF2-40B4-BE49-F238E27FC236}">
                <a16:creationId xmlns:a16="http://schemas.microsoft.com/office/drawing/2014/main" id="{8EAE44C5-1453-4E6C-86AB-C3A32C896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482" y="484068"/>
            <a:ext cx="3337560" cy="3337560"/>
          </a:xfrm>
          <a:prstGeom prst="rect">
            <a:avLst/>
          </a:prstGeom>
        </p:spPr>
      </p:pic>
      <p:sp>
        <p:nvSpPr>
          <p:cNvPr id="22" name="Rectangle 21">
            <a:extLst>
              <a:ext uri="{FF2B5EF4-FFF2-40B4-BE49-F238E27FC236}">
                <a16:creationId xmlns:a16="http://schemas.microsoft.com/office/drawing/2014/main" id="{A6713302-E175-43AA-B068-554ADB516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D11DFD7-4821-40B5-90D4-CB93EADE3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398210D-2A1F-487B-A18F-8E00B6652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erson&#10;&#10;Description automatically generated">
            <a:extLst>
              <a:ext uri="{FF2B5EF4-FFF2-40B4-BE49-F238E27FC236}">
                <a16:creationId xmlns:a16="http://schemas.microsoft.com/office/drawing/2014/main" id="{BD956620-64EB-4669-A0FE-F64F93D4A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3799" y="4503487"/>
            <a:ext cx="2880360" cy="1620202"/>
          </a:xfrm>
          <a:prstGeom prst="rect">
            <a:avLst/>
          </a:prstGeom>
        </p:spPr>
      </p:pic>
    </p:spTree>
    <p:extLst>
      <p:ext uri="{BB962C8B-B14F-4D97-AF65-F5344CB8AC3E}">
        <p14:creationId xmlns:p14="http://schemas.microsoft.com/office/powerpoint/2010/main" val="3591878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7B633E7A-2433-4C5A-81FD-CA9D19F69AB5}"/>
              </a:ext>
            </a:extLst>
          </p:cNvPr>
          <p:cNvSpPr>
            <a:spLocks noChangeArrowheads="1"/>
          </p:cNvSpPr>
          <p:nvPr/>
        </p:nvSpPr>
        <p:spPr bwMode="auto">
          <a:xfrm>
            <a:off x="699796" y="886599"/>
            <a:ext cx="5091404" cy="7540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300" b="1" dirty="0">
                <a:solidFill>
                  <a:srgbClr val="000000"/>
                </a:solidFill>
                <a:cs typeface="Arial" panose="020B0604020202020204" pitchFamily="34" charset="0"/>
              </a:rPr>
              <a:t>Measles's outbreak in Washington State</a:t>
            </a:r>
          </a:p>
          <a:p>
            <a:pPr defTabSz="914400"/>
            <a:r>
              <a:rPr lang="en-US" altLang="en-US" sz="1200" dirty="0">
                <a:solidFill>
                  <a:srgbClr val="000000"/>
                </a:solidFill>
                <a:cs typeface="Arial" panose="020B0604020202020204" pitchFamily="34" charset="0"/>
              </a:rPr>
              <a:t>Measles's in Washington has spread, and health officials urge immunization. The Washington State Department of Health reminds people to take precautions to help stop the spread of Measles's.</a:t>
            </a:r>
            <a:endParaRPr lang="en-US" altLang="en-US" sz="600" dirty="0"/>
          </a:p>
        </p:txBody>
      </p:sp>
      <p:sp>
        <p:nvSpPr>
          <p:cNvPr id="10" name="Rectangle 9">
            <a:extLst>
              <a:ext uri="{FF2B5EF4-FFF2-40B4-BE49-F238E27FC236}">
                <a16:creationId xmlns:a16="http://schemas.microsoft.com/office/drawing/2014/main" id="{79156B28-EE62-4897-B89E-4B728C44C8D4}"/>
              </a:ext>
            </a:extLst>
          </p:cNvPr>
          <p:cNvSpPr/>
          <p:nvPr/>
        </p:nvSpPr>
        <p:spPr>
          <a:xfrm>
            <a:off x="6503437" y="4340163"/>
            <a:ext cx="3644614" cy="1169551"/>
          </a:xfrm>
          <a:prstGeom prst="rect">
            <a:avLst/>
          </a:prstGeom>
        </p:spPr>
        <p:txBody>
          <a:bodyPr wrap="square">
            <a:spAutoFit/>
          </a:bodyPr>
          <a:lstStyle/>
          <a:p>
            <a:pPr fontAlgn="base"/>
            <a:r>
              <a:rPr lang="en-US" sz="1000" dirty="0">
                <a:latin typeface="Verdana" panose="020B0604030504040204" pitchFamily="34" charset="0"/>
              </a:rPr>
              <a:t>The </a:t>
            </a:r>
            <a:r>
              <a:rPr lang="en-US" sz="1000" b="1" dirty="0">
                <a:latin typeface="Verdana" panose="020B0604030504040204" pitchFamily="34" charset="0"/>
              </a:rPr>
              <a:t>Texas </a:t>
            </a:r>
            <a:r>
              <a:rPr lang="en-US" sz="1000" dirty="0">
                <a:latin typeface="Verdana" panose="020B0604030504040204" pitchFamily="34" charset="0"/>
              </a:rPr>
              <a:t>Department of State Health Services (DSHS) has confirmed 14 Measles's cases in Texas this year. DSHS is urging health care providers to consider Measles's when diagnosing patients because early identification, along with immunization, is key to preventing Measles's from spreading.</a:t>
            </a:r>
          </a:p>
          <a:p>
            <a:pPr fontAlgn="base"/>
            <a:r>
              <a:rPr lang="en-US" sz="1000" dirty="0">
                <a:solidFill>
                  <a:srgbClr val="3D3D3E"/>
                </a:solidFill>
                <a:latin typeface="Verdana" panose="020B0604030504040204" pitchFamily="34" charset="0"/>
              </a:rPr>
              <a:t>. </a:t>
            </a:r>
          </a:p>
        </p:txBody>
      </p:sp>
      <p:sp>
        <p:nvSpPr>
          <p:cNvPr id="13" name="Rectangle 12">
            <a:extLst>
              <a:ext uri="{FF2B5EF4-FFF2-40B4-BE49-F238E27FC236}">
                <a16:creationId xmlns:a16="http://schemas.microsoft.com/office/drawing/2014/main" id="{7BD3E252-60B2-4054-90E6-8132F87C709D}"/>
              </a:ext>
            </a:extLst>
          </p:cNvPr>
          <p:cNvSpPr/>
          <p:nvPr/>
        </p:nvSpPr>
        <p:spPr>
          <a:xfrm>
            <a:off x="5500009" y="5462436"/>
            <a:ext cx="6367759" cy="1107996"/>
          </a:xfrm>
          <a:prstGeom prst="rect">
            <a:avLst/>
          </a:prstGeom>
        </p:spPr>
        <p:txBody>
          <a:bodyPr wrap="square">
            <a:spAutoFit/>
          </a:bodyPr>
          <a:lstStyle/>
          <a:p>
            <a:r>
              <a:rPr lang="en-US" sz="1100" b="1" dirty="0">
                <a:latin typeface="Source Sans Pro" panose="020B0604020202020204" pitchFamily="34" charset="0"/>
              </a:rPr>
              <a:t>The last large outbreak of Measles's in California was associated with Disneyland and occurred from December 2014-April 2015, when at least 131 California residents were infected with Measles's; the outbreak also infected residents of six other states, Mexico, and Canada.</a:t>
            </a:r>
          </a:p>
          <a:p>
            <a:r>
              <a:rPr lang="en-US" sz="1100" b="1" dirty="0">
                <a:latin typeface="Source Sans Pro" panose="020B0604020202020204" pitchFamily="34" charset="0"/>
              </a:rPr>
              <a:t>In 2019, one outbreak of three cases linked to a patient with international travel has been reported in California. As of March 22, 2019, seven confirmed Measles's cases, including the three outbreak-associated cases, have been reported in the following jurisdictions.</a:t>
            </a:r>
          </a:p>
        </p:txBody>
      </p:sp>
      <p:sp>
        <p:nvSpPr>
          <p:cNvPr id="16" name="Rectangle 15">
            <a:extLst>
              <a:ext uri="{FF2B5EF4-FFF2-40B4-BE49-F238E27FC236}">
                <a16:creationId xmlns:a16="http://schemas.microsoft.com/office/drawing/2014/main" id="{01BCD4A2-6E3E-48AC-BEF6-383DA4C285F7}"/>
              </a:ext>
            </a:extLst>
          </p:cNvPr>
          <p:cNvSpPr/>
          <p:nvPr/>
        </p:nvSpPr>
        <p:spPr>
          <a:xfrm>
            <a:off x="620029" y="2302352"/>
            <a:ext cx="4419600" cy="1107996"/>
          </a:xfrm>
          <a:prstGeom prst="rect">
            <a:avLst/>
          </a:prstGeom>
        </p:spPr>
        <p:txBody>
          <a:bodyPr wrap="square">
            <a:spAutoFit/>
          </a:bodyPr>
          <a:lstStyle/>
          <a:p>
            <a:r>
              <a:rPr lang="en-US" sz="1100" b="1" dirty="0">
                <a:latin typeface="Source Sans Pro" panose="020B0503030403020204" pitchFamily="34" charset="0"/>
              </a:rPr>
              <a:t>2019 has just started, but we already have reports of Measles's cases and exposures in at least 368 people in 18 states, including Arizona (1), California (8), Colorado (1), Connecticut (3), Georgia (3), Hawaii (2), Kentucky (1), Illinois (5), Kentucky (1), Michigan (22), Missouri (1), Nevada (1), New Hampshire (1), New Jersey (4), New York (227), Oregon (10), Texas (14), and Washington (73).</a:t>
            </a:r>
            <a:endParaRPr lang="en-US" sz="1100" b="1" dirty="0"/>
          </a:p>
        </p:txBody>
      </p:sp>
      <p:sp>
        <p:nvSpPr>
          <p:cNvPr id="19" name="Rectangle 18">
            <a:extLst>
              <a:ext uri="{FF2B5EF4-FFF2-40B4-BE49-F238E27FC236}">
                <a16:creationId xmlns:a16="http://schemas.microsoft.com/office/drawing/2014/main" id="{173FA273-768E-4342-ADAA-16956B89F22D}"/>
              </a:ext>
            </a:extLst>
          </p:cNvPr>
          <p:cNvSpPr/>
          <p:nvPr/>
        </p:nvSpPr>
        <p:spPr>
          <a:xfrm>
            <a:off x="5340618" y="2132167"/>
            <a:ext cx="6527150" cy="1446550"/>
          </a:xfrm>
          <a:prstGeom prst="rect">
            <a:avLst/>
          </a:prstGeom>
        </p:spPr>
        <p:txBody>
          <a:bodyPr wrap="square">
            <a:spAutoFit/>
          </a:bodyPr>
          <a:lstStyle/>
          <a:p>
            <a:pPr fontAlgn="base"/>
            <a:r>
              <a:rPr lang="en-US" sz="1100" b="1" dirty="0">
                <a:latin typeface="+mj-lt"/>
              </a:rPr>
              <a:t>BOSTON (AP) — Public health officials in Boston are warning of a possible Measles's exposure after an individual with a confirmed case of the disease traveled from New York City to Boston and then to New Hampshire.</a:t>
            </a:r>
          </a:p>
          <a:p>
            <a:pPr fontAlgn="base"/>
            <a:endParaRPr lang="en-US" sz="1100" b="1" dirty="0">
              <a:latin typeface="+mj-lt"/>
            </a:endParaRPr>
          </a:p>
          <a:p>
            <a:pPr fontAlgn="base"/>
            <a:r>
              <a:rPr lang="en-US" sz="1100" b="1" dirty="0">
                <a:latin typeface="+mj-lt"/>
              </a:rPr>
              <a:t>Health officials said the possible exposure occurred Tuesday when the individual boarded a 4 p.m. Greyhound bus from New York to Boston before taking a 10 p.m. Boston Express Bus from Logan International Airport to Manchester, New Hampshire.</a:t>
            </a:r>
          </a:p>
          <a:p>
            <a:pPr fontAlgn="base"/>
            <a:endParaRPr lang="en-US" sz="1100" b="1" dirty="0">
              <a:latin typeface="+mj-lt"/>
            </a:endParaRPr>
          </a:p>
          <a:p>
            <a:pPr fontAlgn="base"/>
            <a:r>
              <a:rPr lang="en-US" sz="1100" b="1" dirty="0">
                <a:latin typeface="+mj-lt"/>
              </a:rPr>
              <a:t>Officials said anyone on the buses or at the South Station bus terminal in Boston between 8:30 p.m. and midnight could have been exposed and could become ill between March 3 and March 19 — up to 21 days following a potential exposure.</a:t>
            </a:r>
          </a:p>
        </p:txBody>
      </p:sp>
      <p:sp>
        <p:nvSpPr>
          <p:cNvPr id="20" name="TextBox 19">
            <a:extLst>
              <a:ext uri="{FF2B5EF4-FFF2-40B4-BE49-F238E27FC236}">
                <a16:creationId xmlns:a16="http://schemas.microsoft.com/office/drawing/2014/main" id="{D7158572-98BD-44FF-B066-5585B95A4F20}"/>
              </a:ext>
            </a:extLst>
          </p:cNvPr>
          <p:cNvSpPr txBox="1"/>
          <p:nvPr/>
        </p:nvSpPr>
        <p:spPr>
          <a:xfrm>
            <a:off x="3034414" y="40668"/>
            <a:ext cx="6938045" cy="584775"/>
          </a:xfrm>
          <a:prstGeom prst="rect">
            <a:avLst/>
          </a:prstGeom>
          <a:noFill/>
        </p:spPr>
        <p:txBody>
          <a:bodyPr wrap="square" rtlCol="0">
            <a:spAutoFit/>
          </a:bodyPr>
          <a:lstStyle/>
          <a:p>
            <a:pPr algn="ctr"/>
            <a:r>
              <a:rPr lang="en-US" sz="3200" dirty="0">
                <a:solidFill>
                  <a:schemeClr val="bg1"/>
                </a:solidFill>
              </a:rPr>
              <a:t>Measles's cases and outbreaks</a:t>
            </a:r>
          </a:p>
        </p:txBody>
      </p:sp>
      <p:pic>
        <p:nvPicPr>
          <p:cNvPr id="3" name="Picture 2" descr="A screenshot of a cell phone&#10;&#10;Description automatically generated">
            <a:extLst>
              <a:ext uri="{FF2B5EF4-FFF2-40B4-BE49-F238E27FC236}">
                <a16:creationId xmlns:a16="http://schemas.microsoft.com/office/drawing/2014/main" id="{B2871A91-E60F-4F63-B079-312667FB8B3B}"/>
              </a:ext>
            </a:extLst>
          </p:cNvPr>
          <p:cNvPicPr>
            <a:picLocks noChangeAspect="1"/>
          </p:cNvPicPr>
          <p:nvPr/>
        </p:nvPicPr>
        <p:blipFill>
          <a:blip r:embed="rId2"/>
          <a:stretch>
            <a:fillRect/>
          </a:stretch>
        </p:blipFill>
        <p:spPr>
          <a:xfrm>
            <a:off x="249214" y="3536303"/>
            <a:ext cx="4994590" cy="3034129"/>
          </a:xfrm>
          <a:prstGeom prst="rect">
            <a:avLst/>
          </a:prstGeom>
        </p:spPr>
      </p:pic>
    </p:spTree>
    <p:extLst>
      <p:ext uri="{BB962C8B-B14F-4D97-AF65-F5344CB8AC3E}">
        <p14:creationId xmlns:p14="http://schemas.microsoft.com/office/powerpoint/2010/main" val="55196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CB72-980A-471D-877F-D909FC211301}"/>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5000" dirty="0">
                <a:solidFill>
                  <a:srgbClr val="FFFFFF"/>
                </a:solidFill>
              </a:rPr>
              <a:t>Non-Medical State Exemptions</a:t>
            </a:r>
          </a:p>
        </p:txBody>
      </p:sp>
      <p:pic>
        <p:nvPicPr>
          <p:cNvPr id="8" name="Content Placeholder 4" descr="A close up of a map&#10;&#10;Description automatically generated">
            <a:extLst>
              <a:ext uri="{FF2B5EF4-FFF2-40B4-BE49-F238E27FC236}">
                <a16:creationId xmlns:a16="http://schemas.microsoft.com/office/drawing/2014/main" id="{0BF94A1C-3656-4F7F-A697-09F995F64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3085" y="1516343"/>
            <a:ext cx="5629268" cy="3818520"/>
          </a:xfrm>
          <a:prstGeom prst="rect">
            <a:avLst/>
          </a:prstGeom>
          <a:ln>
            <a:noFill/>
          </a:ln>
          <a:effectLst/>
        </p:spPr>
      </p:pic>
    </p:spTree>
    <p:extLst>
      <p:ext uri="{BB962C8B-B14F-4D97-AF65-F5344CB8AC3E}">
        <p14:creationId xmlns:p14="http://schemas.microsoft.com/office/powerpoint/2010/main" val="209268419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B23E-82FB-4B43-A640-084E5E25269F}"/>
              </a:ext>
            </a:extLst>
          </p:cNvPr>
          <p:cNvSpPr>
            <a:spLocks noGrp="1"/>
          </p:cNvSpPr>
          <p:nvPr>
            <p:ph type="title"/>
          </p:nvPr>
        </p:nvSpPr>
        <p:spPr/>
        <p:txBody>
          <a:bodyPr/>
          <a:lstStyle/>
          <a:p>
            <a:pPr algn="ctr"/>
            <a:r>
              <a:rPr lang="en-US" dirty="0"/>
              <a:t>Highest population of antivaxxers </a:t>
            </a:r>
          </a:p>
        </p:txBody>
      </p:sp>
      <p:pic>
        <p:nvPicPr>
          <p:cNvPr id="2054" name="Picture 6" descr="C:\Users\liisa\Desktop\antivaxers.webp">
            <a:extLst>
              <a:ext uri="{FF2B5EF4-FFF2-40B4-BE49-F238E27FC236}">
                <a16:creationId xmlns:a16="http://schemas.microsoft.com/office/drawing/2014/main" id="{CEC58B4B-F75E-425E-AEBA-79433B70E4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88444" y="2759075"/>
            <a:ext cx="61912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48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200" dirty="0"/>
              <a:t>U.S. History</a:t>
            </a:r>
          </a:p>
          <a:p>
            <a:endParaRPr lang="en-US" dirty="0"/>
          </a:p>
          <a:p>
            <a:endParaRPr lang="en-US" dirty="0"/>
          </a:p>
        </p:txBody>
      </p:sp>
      <p:sp>
        <p:nvSpPr>
          <p:cNvPr id="4" name="AutoShape 2" descr="Image result for MMR vaccine"/>
          <p:cNvSpPr>
            <a:spLocks noChangeAspect="1" noChangeArrowheads="1"/>
          </p:cNvSpPr>
          <p:nvPr/>
        </p:nvSpPr>
        <p:spPr bwMode="auto">
          <a:xfrm>
            <a:off x="1644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2" descr="Image result for MMR vaccine"/>
          <p:cNvSpPr>
            <a:spLocks noChangeAspect="1" noChangeArrowheads="1"/>
          </p:cNvSpPr>
          <p:nvPr/>
        </p:nvSpPr>
        <p:spPr bwMode="auto">
          <a:xfrm>
            <a:off x="179705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itle 1"/>
          <p:cNvSpPr txBox="1">
            <a:spLocks/>
          </p:cNvSpPr>
          <p:nvPr/>
        </p:nvSpPr>
        <p:spPr>
          <a:xfrm>
            <a:off x="2209800" y="2362201"/>
            <a:ext cx="7772400" cy="1454019"/>
          </a:xfrm>
          <a:prstGeom prst="rect">
            <a:avLst/>
          </a:prstGeom>
        </p:spPr>
        <p:txBody>
          <a:bodyPr vert="horz" lIns="91440" tIns="45720" rIns="91440" bIns="45720" rtlCol="0" anchor="b">
            <a:normAutofit/>
          </a:bodyPr>
          <a:lstStyle>
            <a:lvl1pPr algn="l" defTabSz="914400" rtl="0" eaLnBrk="1" latinLnBrk="0" hangingPunct="1">
              <a:spcBef>
                <a:spcPct val="0"/>
              </a:spcBef>
              <a:buNone/>
              <a:defRPr sz="4800" b="0" kern="1200" cap="all" spc="-100" baseline="0">
                <a:solidFill>
                  <a:schemeClr val="tx2"/>
                </a:solidFill>
                <a:latin typeface="+mj-lt"/>
                <a:ea typeface="+mj-ea"/>
                <a:cs typeface="+mj-cs"/>
              </a:defRPr>
            </a:lvl1pPr>
          </a:lstStyle>
          <a:p>
            <a:r>
              <a:rPr lang="en-US" dirty="0"/>
              <a:t>Measles's Vaccine</a:t>
            </a:r>
          </a:p>
        </p:txBody>
      </p:sp>
      <p:pic>
        <p:nvPicPr>
          <p:cNvPr id="1027" name="Picture 3" descr="C:\Users\cs7843\Pictures\MM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5948" y="312739"/>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42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0" y="609600"/>
            <a:ext cx="10403633"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441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047FF01-1A74-4056-991B-A2785EF591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7036" y="609600"/>
            <a:ext cx="10142375" cy="560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855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79A1-BE90-4A6D-BF03-4DAC1CA9BEE5}"/>
              </a:ext>
            </a:extLst>
          </p:cNvPr>
          <p:cNvSpPr>
            <a:spLocks noGrp="1"/>
          </p:cNvSpPr>
          <p:nvPr>
            <p:ph type="title"/>
          </p:nvPr>
        </p:nvSpPr>
        <p:spPr>
          <a:xfrm>
            <a:off x="680321" y="4714194"/>
            <a:ext cx="8129353" cy="1311176"/>
          </a:xfrm>
        </p:spPr>
        <p:txBody>
          <a:bodyPr anchor="b">
            <a:normAutofit/>
          </a:bodyPr>
          <a:lstStyle/>
          <a:p>
            <a:pPr algn="r"/>
            <a:r>
              <a:rPr lang="en-US" sz="4800" dirty="0"/>
              <a:t>MMR Vaccine</a:t>
            </a:r>
          </a:p>
        </p:txBody>
      </p:sp>
      <p:graphicFrame>
        <p:nvGraphicFramePr>
          <p:cNvPr id="5" name="Content Placeholder 2">
            <a:extLst>
              <a:ext uri="{FF2B5EF4-FFF2-40B4-BE49-F238E27FC236}">
                <a16:creationId xmlns:a16="http://schemas.microsoft.com/office/drawing/2014/main" id="{7CE0F4FC-D49C-4E40-A5E2-A1E81A984396}"/>
              </a:ext>
            </a:extLst>
          </p:cNvPr>
          <p:cNvGraphicFramePr>
            <a:graphicFrameLocks noGrp="1"/>
          </p:cNvGraphicFramePr>
          <p:nvPr>
            <p:ph idx="1"/>
            <p:extLst>
              <p:ext uri="{D42A27DB-BD31-4B8C-83A1-F6EECF244321}">
                <p14:modId xmlns:p14="http://schemas.microsoft.com/office/powerpoint/2010/main" val="3397243358"/>
              </p:ext>
            </p:extLst>
          </p:nvPr>
        </p:nvGraphicFramePr>
        <p:xfrm>
          <a:off x="620713" y="644525"/>
          <a:ext cx="10931525" cy="3605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018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840510" y="2733709"/>
            <a:ext cx="7657792" cy="1373070"/>
          </a:xfrm>
        </p:spPr>
        <p:txBody>
          <a:bodyPr vert="horz" lIns="91440" tIns="45720" rIns="91440" bIns="45720" rtlCol="0" anchor="b">
            <a:normAutofit/>
          </a:bodyPr>
          <a:lstStyle/>
          <a:p>
            <a:pPr algn="r"/>
            <a:r>
              <a:rPr lang="en-US" sz="5400" dirty="0">
                <a:solidFill>
                  <a:srgbClr val="FFFFFF"/>
                </a:solidFill>
              </a:rPr>
              <a:t>Module 1</a:t>
            </a:r>
          </a:p>
        </p:txBody>
      </p:sp>
      <p:sp>
        <p:nvSpPr>
          <p:cNvPr id="3" name="Content Placeholder 2">
            <a:extLst>
              <a:ext uri="{FF2B5EF4-FFF2-40B4-BE49-F238E27FC236}">
                <a16:creationId xmlns:a16="http://schemas.microsoft.com/office/drawing/2014/main" id="{008EB2A7-FECE-47CE-9AC3-DC64594DFE10}"/>
              </a:ext>
            </a:extLst>
          </p:cNvPr>
          <p:cNvSpPr>
            <a:spLocks noGrp="1"/>
          </p:cNvSpPr>
          <p:nvPr>
            <p:ph idx="1"/>
          </p:nvPr>
        </p:nvSpPr>
        <p:spPr>
          <a:xfrm>
            <a:off x="1194149" y="4394039"/>
            <a:ext cx="7304152" cy="1117687"/>
          </a:xfrm>
        </p:spPr>
        <p:txBody>
          <a:bodyPr vert="horz" lIns="91440" tIns="45720" rIns="91440" bIns="45720" rtlCol="0">
            <a:normAutofit/>
          </a:bodyPr>
          <a:lstStyle/>
          <a:p>
            <a:pPr marL="0" indent="0" algn="r">
              <a:buNone/>
            </a:pPr>
            <a:r>
              <a:rPr lang="en-US" sz="2000" dirty="0"/>
              <a:t>Initial Cases</a:t>
            </a:r>
          </a:p>
        </p:txBody>
      </p:sp>
      <p:sp>
        <p:nvSpPr>
          <p:cNvPr id="4" name="TextBox 3">
            <a:extLst>
              <a:ext uri="{FF2B5EF4-FFF2-40B4-BE49-F238E27FC236}">
                <a16:creationId xmlns:a16="http://schemas.microsoft.com/office/drawing/2014/main" id="{024CF863-D9A4-4EA4-A08D-AED7F566DCF7}"/>
              </a:ext>
            </a:extLst>
          </p:cNvPr>
          <p:cNvSpPr txBox="1"/>
          <p:nvPr/>
        </p:nvSpPr>
        <p:spPr>
          <a:xfrm>
            <a:off x="727788" y="976942"/>
            <a:ext cx="5368212" cy="646331"/>
          </a:xfrm>
          <a:prstGeom prst="rect">
            <a:avLst/>
          </a:prstGeom>
          <a:noFill/>
        </p:spPr>
        <p:txBody>
          <a:bodyPr wrap="square" rtlCol="0">
            <a:spAutoFit/>
          </a:bodyPr>
          <a:lstStyle/>
          <a:p>
            <a:r>
              <a:rPr lang="en-US" sz="3600" dirty="0"/>
              <a:t>Let’s start the scenario!</a:t>
            </a:r>
          </a:p>
        </p:txBody>
      </p:sp>
    </p:spTree>
    <p:extLst>
      <p:ext uri="{BB962C8B-B14F-4D97-AF65-F5344CB8AC3E}">
        <p14:creationId xmlns:p14="http://schemas.microsoft.com/office/powerpoint/2010/main" val="4033207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C33D-52D5-49BF-ABC9-7A6A461C68E9}"/>
              </a:ext>
            </a:extLst>
          </p:cNvPr>
          <p:cNvSpPr>
            <a:spLocks noGrp="1"/>
          </p:cNvSpPr>
          <p:nvPr>
            <p:ph type="title"/>
          </p:nvPr>
        </p:nvSpPr>
        <p:spPr>
          <a:xfrm>
            <a:off x="680321" y="2063262"/>
            <a:ext cx="3739279" cy="2661052"/>
          </a:xfrm>
        </p:spPr>
        <p:txBody>
          <a:bodyPr>
            <a:normAutofit/>
          </a:bodyPr>
          <a:lstStyle/>
          <a:p>
            <a:pPr algn="r"/>
            <a:r>
              <a:rPr lang="en-US" sz="4400" dirty="0"/>
              <a:t>May 25, 2019  (Day 1) </a:t>
            </a:r>
          </a:p>
        </p:txBody>
      </p:sp>
      <p:graphicFrame>
        <p:nvGraphicFramePr>
          <p:cNvPr id="5" name="Content Placeholder 2">
            <a:extLst>
              <a:ext uri="{FF2B5EF4-FFF2-40B4-BE49-F238E27FC236}">
                <a16:creationId xmlns:a16="http://schemas.microsoft.com/office/drawing/2014/main" id="{68A1256A-50E3-4F95-A476-5D9AD46F3B3D}"/>
              </a:ext>
            </a:extLst>
          </p:cNvPr>
          <p:cNvGraphicFramePr>
            <a:graphicFrameLocks noGrp="1"/>
          </p:cNvGraphicFramePr>
          <p:nvPr>
            <p:ph idx="1"/>
            <p:extLst>
              <p:ext uri="{D42A27DB-BD31-4B8C-83A1-F6EECF244321}">
                <p14:modId xmlns:p14="http://schemas.microsoft.com/office/powerpoint/2010/main" val="395949171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46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85C8-EACD-4DD8-94A3-7F3B18609937}"/>
              </a:ext>
            </a:extLst>
          </p:cNvPr>
          <p:cNvSpPr>
            <a:spLocks noGrp="1"/>
          </p:cNvSpPr>
          <p:nvPr>
            <p:ph type="title"/>
          </p:nvPr>
        </p:nvSpPr>
        <p:spPr>
          <a:xfrm>
            <a:off x="1024128" y="585216"/>
            <a:ext cx="9720072" cy="1499616"/>
          </a:xfrm>
        </p:spPr>
        <p:txBody>
          <a:bodyPr>
            <a:normAutofit/>
          </a:bodyPr>
          <a:lstStyle/>
          <a:p>
            <a:r>
              <a:rPr lang="en-US" dirty="0"/>
              <a:t>Administrative </a:t>
            </a:r>
          </a:p>
        </p:txBody>
      </p:sp>
      <p:graphicFrame>
        <p:nvGraphicFramePr>
          <p:cNvPr id="5" name="Content Placeholder 2">
            <a:extLst>
              <a:ext uri="{FF2B5EF4-FFF2-40B4-BE49-F238E27FC236}">
                <a16:creationId xmlns:a16="http://schemas.microsoft.com/office/drawing/2014/main" id="{DA11B231-93DE-4A39-941E-522DC3DABE22}"/>
              </a:ext>
            </a:extLst>
          </p:cNvPr>
          <p:cNvGraphicFramePr>
            <a:graphicFrameLocks noGrp="1"/>
          </p:cNvGraphicFramePr>
          <p:nvPr>
            <p:ph idx="1"/>
            <p:extLst>
              <p:ext uri="{D42A27DB-BD31-4B8C-83A1-F6EECF244321}">
                <p14:modId xmlns:p14="http://schemas.microsoft.com/office/powerpoint/2010/main" val="305545875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85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39DE-4C3A-49A6-9AC5-EA4792FA14E0}"/>
              </a:ext>
            </a:extLst>
          </p:cNvPr>
          <p:cNvSpPr>
            <a:spLocks noGrp="1"/>
          </p:cNvSpPr>
          <p:nvPr>
            <p:ph type="title"/>
          </p:nvPr>
        </p:nvSpPr>
        <p:spPr>
          <a:xfrm>
            <a:off x="680321" y="753228"/>
            <a:ext cx="5041629" cy="1080938"/>
          </a:xfrm>
        </p:spPr>
        <p:txBody>
          <a:bodyPr>
            <a:normAutofit/>
          </a:bodyPr>
          <a:lstStyle/>
          <a:p>
            <a:r>
              <a:rPr lang="en-US" dirty="0"/>
              <a:t>May 28, 2019- (Day 4) </a:t>
            </a:r>
          </a:p>
        </p:txBody>
      </p:sp>
      <p:sp>
        <p:nvSpPr>
          <p:cNvPr id="3" name="Content Placeholder 2">
            <a:extLst>
              <a:ext uri="{FF2B5EF4-FFF2-40B4-BE49-F238E27FC236}">
                <a16:creationId xmlns:a16="http://schemas.microsoft.com/office/drawing/2014/main" id="{E8E01CBA-4A7C-48AE-BE1B-E20922D9A129}"/>
              </a:ext>
            </a:extLst>
          </p:cNvPr>
          <p:cNvSpPr>
            <a:spLocks noGrp="1"/>
          </p:cNvSpPr>
          <p:nvPr>
            <p:ph idx="1"/>
          </p:nvPr>
        </p:nvSpPr>
        <p:spPr>
          <a:xfrm>
            <a:off x="680322" y="2336873"/>
            <a:ext cx="5041628" cy="3599316"/>
          </a:xfrm>
        </p:spPr>
        <p:txBody>
          <a:bodyPr>
            <a:normAutofit/>
          </a:bodyPr>
          <a:lstStyle/>
          <a:p>
            <a:pPr marL="0" indent="0">
              <a:buNone/>
            </a:pPr>
            <a:r>
              <a:rPr lang="en-US" sz="2000" dirty="0"/>
              <a:t> 17-Year Old Katie Hardy </a:t>
            </a:r>
          </a:p>
          <a:p>
            <a:pPr marL="0" indent="0">
              <a:buNone/>
            </a:pPr>
            <a:r>
              <a:rPr lang="en-US" sz="2000" dirty="0"/>
              <a:t> </a:t>
            </a:r>
          </a:p>
          <a:p>
            <a:pPr marL="0" indent="0">
              <a:buNone/>
            </a:pPr>
            <a:r>
              <a:rPr lang="en-US" sz="2000" dirty="0"/>
              <a:t>Itchy &amp; Red Eyes </a:t>
            </a:r>
          </a:p>
          <a:p>
            <a:pPr marL="0" indent="0">
              <a:buNone/>
            </a:pPr>
            <a:endParaRPr lang="en-US" sz="2000" dirty="0"/>
          </a:p>
          <a:p>
            <a:pPr marL="0" indent="0">
              <a:buNone/>
            </a:pPr>
            <a:r>
              <a:rPr lang="en-US" sz="2000" dirty="0"/>
              <a:t>Reddish-Brown rash near hairline  </a:t>
            </a:r>
          </a:p>
          <a:p>
            <a:pPr marL="0" indent="0">
              <a:buNone/>
            </a:pPr>
            <a:endParaRPr lang="en-US" sz="2000" dirty="0"/>
          </a:p>
          <a:p>
            <a:pPr marL="0" indent="0">
              <a:buNone/>
            </a:pPr>
            <a:r>
              <a:rPr lang="en-US" sz="2000" dirty="0"/>
              <a:t>Fever at 102.2 </a:t>
            </a:r>
          </a:p>
        </p:txBody>
      </p:sp>
      <p:pic>
        <p:nvPicPr>
          <p:cNvPr id="7" name="Picture 6" descr="A close up of a tattoo on his mouth&#10;&#10;Description automatically generated">
            <a:extLst>
              <a:ext uri="{FF2B5EF4-FFF2-40B4-BE49-F238E27FC236}">
                <a16:creationId xmlns:a16="http://schemas.microsoft.com/office/drawing/2014/main" id="{27AEA092-1607-43E6-B990-CF3F27EDAF6F}"/>
              </a:ext>
            </a:extLst>
          </p:cNvPr>
          <p:cNvPicPr>
            <a:picLocks noChangeAspect="1"/>
          </p:cNvPicPr>
          <p:nvPr/>
        </p:nvPicPr>
        <p:blipFill rotWithShape="1">
          <a:blip r:embed="rId2"/>
          <a:srcRect l="26375" r="17642" b="2"/>
          <a:stretch/>
        </p:blipFill>
        <p:spPr>
          <a:xfrm>
            <a:off x="6096000" y="10"/>
            <a:ext cx="6092823" cy="6856310"/>
          </a:xfrm>
          <a:prstGeom prst="rect">
            <a:avLst/>
          </a:prstGeom>
          <a:ln>
            <a:noFill/>
          </a:ln>
          <a:effectLst/>
        </p:spPr>
      </p:pic>
    </p:spTree>
    <p:extLst>
      <p:ext uri="{BB962C8B-B14F-4D97-AF65-F5344CB8AC3E}">
        <p14:creationId xmlns:p14="http://schemas.microsoft.com/office/powerpoint/2010/main" val="261044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6FDB-F95E-471C-A83B-741975F05A69}"/>
              </a:ext>
            </a:extLst>
          </p:cNvPr>
          <p:cNvSpPr>
            <a:spLocks noGrp="1"/>
          </p:cNvSpPr>
          <p:nvPr>
            <p:ph type="title"/>
          </p:nvPr>
        </p:nvSpPr>
        <p:spPr>
          <a:xfrm>
            <a:off x="680321" y="753228"/>
            <a:ext cx="7087552" cy="1080938"/>
          </a:xfrm>
        </p:spPr>
        <p:txBody>
          <a:bodyPr>
            <a:normAutofit/>
          </a:bodyPr>
          <a:lstStyle/>
          <a:p>
            <a:r>
              <a:rPr lang="en-US" dirty="0"/>
              <a:t>May 28, 2025 – (Day 4) </a:t>
            </a:r>
          </a:p>
        </p:txBody>
      </p:sp>
      <p:sp>
        <p:nvSpPr>
          <p:cNvPr id="3" name="Content Placeholder 2">
            <a:extLst>
              <a:ext uri="{FF2B5EF4-FFF2-40B4-BE49-F238E27FC236}">
                <a16:creationId xmlns:a16="http://schemas.microsoft.com/office/drawing/2014/main" id="{DCF79F9D-4393-4795-BFB6-26FCEE693124}"/>
              </a:ext>
            </a:extLst>
          </p:cNvPr>
          <p:cNvSpPr>
            <a:spLocks noGrp="1"/>
          </p:cNvSpPr>
          <p:nvPr>
            <p:ph idx="1"/>
          </p:nvPr>
        </p:nvSpPr>
        <p:spPr>
          <a:xfrm>
            <a:off x="447869" y="2336873"/>
            <a:ext cx="6830009" cy="4521128"/>
          </a:xfrm>
        </p:spPr>
        <p:txBody>
          <a:bodyPr>
            <a:normAutofit fontScale="92500" lnSpcReduction="10000"/>
          </a:bodyPr>
          <a:lstStyle/>
          <a:p>
            <a:pPr marL="0" indent="0">
              <a:buNone/>
            </a:pPr>
            <a:r>
              <a:rPr lang="en-US" dirty="0"/>
              <a:t>17-Year Old Katie Hardy goes to ER at South Coast Hospital</a:t>
            </a:r>
          </a:p>
          <a:p>
            <a:pPr marL="0" indent="0">
              <a:buNone/>
            </a:pPr>
            <a:endParaRPr lang="en-US" dirty="0"/>
          </a:p>
          <a:p>
            <a:pPr marL="0" indent="0">
              <a:buNone/>
            </a:pPr>
            <a:r>
              <a:rPr lang="en-US" dirty="0"/>
              <a:t>Doctor isolates in exam room </a:t>
            </a:r>
          </a:p>
          <a:p>
            <a:pPr marL="0" indent="0">
              <a:buNone/>
            </a:pPr>
            <a:endParaRPr lang="en-US" dirty="0"/>
          </a:p>
          <a:p>
            <a:pPr marL="0" indent="0">
              <a:buNone/>
            </a:pPr>
            <a:r>
              <a:rPr lang="en-US" dirty="0"/>
              <a:t>State Lab approves Measles's test</a:t>
            </a:r>
          </a:p>
          <a:p>
            <a:pPr marL="0" indent="0">
              <a:buNone/>
            </a:pPr>
            <a:endParaRPr lang="en-US" dirty="0"/>
          </a:p>
          <a:p>
            <a:pPr marL="0" indent="0">
              <a:buNone/>
            </a:pPr>
            <a:r>
              <a:rPr lang="en-US" dirty="0"/>
              <a:t>Test comes back positive for Measles's </a:t>
            </a:r>
          </a:p>
          <a:p>
            <a:pPr marL="0" indent="0">
              <a:buNone/>
            </a:pPr>
            <a:endParaRPr lang="en-US" dirty="0"/>
          </a:p>
          <a:p>
            <a:pPr marL="0" indent="0">
              <a:buNone/>
            </a:pPr>
            <a:r>
              <a:rPr lang="en-US" dirty="0"/>
              <a:t>Contact tracing begins immediately </a:t>
            </a:r>
          </a:p>
          <a:p>
            <a:pPr marL="0" indent="0">
              <a:buNone/>
            </a:pPr>
            <a:r>
              <a:rPr lang="en-US" dirty="0"/>
              <a:t> </a:t>
            </a:r>
          </a:p>
          <a:p>
            <a:pPr marL="0" indent="0">
              <a:buNone/>
            </a:pPr>
            <a:r>
              <a:rPr lang="en-US" sz="1400" dirty="0"/>
              <a:t> </a:t>
            </a:r>
          </a:p>
        </p:txBody>
      </p:sp>
      <p:pic>
        <p:nvPicPr>
          <p:cNvPr id="5" name="Picture 4" descr="A large white building&#10;&#10;Description automatically generated">
            <a:extLst>
              <a:ext uri="{FF2B5EF4-FFF2-40B4-BE49-F238E27FC236}">
                <a16:creationId xmlns:a16="http://schemas.microsoft.com/office/drawing/2014/main" id="{ECFC5E6F-DD10-4AFF-927A-5CAC9C10B0DF}"/>
              </a:ext>
            </a:extLst>
          </p:cNvPr>
          <p:cNvPicPr>
            <a:picLocks noChangeAspect="1"/>
          </p:cNvPicPr>
          <p:nvPr/>
        </p:nvPicPr>
        <p:blipFill>
          <a:blip r:embed="rId2"/>
          <a:stretch>
            <a:fillRect/>
          </a:stretch>
        </p:blipFill>
        <p:spPr>
          <a:xfrm>
            <a:off x="8188212" y="1154442"/>
            <a:ext cx="3360531" cy="2113690"/>
          </a:xfrm>
          <a:prstGeom prst="rect">
            <a:avLst/>
          </a:prstGeom>
        </p:spPr>
      </p:pic>
      <p:pic>
        <p:nvPicPr>
          <p:cNvPr id="7" name="Graphic 6" descr="DictionaryRemove">
            <a:extLst>
              <a:ext uri="{FF2B5EF4-FFF2-40B4-BE49-F238E27FC236}">
                <a16:creationId xmlns:a16="http://schemas.microsoft.com/office/drawing/2014/main" id="{14A6201D-C25E-49B3-9EBD-CFA282CFC0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451" y="3589866"/>
            <a:ext cx="2628054" cy="2628054"/>
          </a:xfrm>
          <a:prstGeom prst="rect">
            <a:avLst/>
          </a:prstGeom>
        </p:spPr>
      </p:pic>
    </p:spTree>
    <p:extLst>
      <p:ext uri="{BB962C8B-B14F-4D97-AF65-F5344CB8AC3E}">
        <p14:creationId xmlns:p14="http://schemas.microsoft.com/office/powerpoint/2010/main" val="2086752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C3C3-6A05-4008-98D0-8ED5CA809291}"/>
              </a:ext>
            </a:extLst>
          </p:cNvPr>
          <p:cNvSpPr>
            <a:spLocks noGrp="1"/>
          </p:cNvSpPr>
          <p:nvPr>
            <p:ph type="title"/>
          </p:nvPr>
        </p:nvSpPr>
        <p:spPr>
          <a:xfrm>
            <a:off x="1024128" y="585216"/>
            <a:ext cx="6066818" cy="1499616"/>
          </a:xfrm>
        </p:spPr>
        <p:txBody>
          <a:bodyPr>
            <a:normAutofit/>
          </a:bodyPr>
          <a:lstStyle/>
          <a:p>
            <a:r>
              <a:rPr lang="en-US" dirty="0"/>
              <a:t>May 28, 2025 – (Day 4) </a:t>
            </a:r>
          </a:p>
        </p:txBody>
      </p:sp>
      <p:cxnSp>
        <p:nvCxnSpPr>
          <p:cNvPr id="10" name="Straight Connector 9">
            <a:extLst>
              <a:ext uri="{FF2B5EF4-FFF2-40B4-BE49-F238E27FC236}">
                <a16:creationId xmlns:a16="http://schemas.microsoft.com/office/drawing/2014/main" id="{8D59213C-2A55-4BC8-A954-66FF3D9E32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D6A96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951DE2-1DC4-4FEF-AFDB-69279FA80108}"/>
              </a:ext>
            </a:extLst>
          </p:cNvPr>
          <p:cNvSpPr>
            <a:spLocks noGrp="1"/>
          </p:cNvSpPr>
          <p:nvPr>
            <p:ph idx="1"/>
          </p:nvPr>
        </p:nvSpPr>
        <p:spPr>
          <a:xfrm>
            <a:off x="1024128" y="2286000"/>
            <a:ext cx="6066818" cy="4023360"/>
          </a:xfrm>
        </p:spPr>
        <p:txBody>
          <a:bodyPr>
            <a:normAutofit/>
          </a:bodyPr>
          <a:lstStyle/>
          <a:p>
            <a:pPr marL="0" indent="0">
              <a:buNone/>
            </a:pPr>
            <a:r>
              <a:rPr lang="en-US"/>
              <a:t>Contact Tracing Information</a:t>
            </a:r>
          </a:p>
          <a:p>
            <a:pPr marL="0" indent="0">
              <a:buNone/>
            </a:pPr>
            <a:endParaRPr lang="en-US"/>
          </a:p>
          <a:p>
            <a:pPr marL="0" indent="0">
              <a:buNone/>
            </a:pPr>
            <a:r>
              <a:rPr lang="en-US"/>
              <a:t>New Bedford HS Basket Ball Team Playing Fall River</a:t>
            </a:r>
          </a:p>
          <a:p>
            <a:pPr marL="0" indent="0">
              <a:buNone/>
            </a:pPr>
            <a:endParaRPr lang="en-US"/>
          </a:p>
          <a:p>
            <a:pPr marL="0" indent="0">
              <a:buNone/>
            </a:pPr>
            <a:r>
              <a:rPr lang="en-US"/>
              <a:t>200+ people – kids, parents and spectators</a:t>
            </a:r>
          </a:p>
          <a:p>
            <a:pPr marL="0" indent="0">
              <a:buNone/>
            </a:pPr>
            <a:endParaRPr lang="en-US"/>
          </a:p>
        </p:txBody>
      </p:sp>
      <p:pic>
        <p:nvPicPr>
          <p:cNvPr id="5" name="Picture 4" descr="A basketball player in front of a crowd&#10;&#10;Description automatically generated">
            <a:extLst>
              <a:ext uri="{FF2B5EF4-FFF2-40B4-BE49-F238E27FC236}">
                <a16:creationId xmlns:a16="http://schemas.microsoft.com/office/drawing/2014/main" id="{48144482-9AA8-449D-AF8A-8CE5DC32F0E7}"/>
              </a:ext>
            </a:extLst>
          </p:cNvPr>
          <p:cNvPicPr>
            <a:picLocks noChangeAspect="1"/>
          </p:cNvPicPr>
          <p:nvPr/>
        </p:nvPicPr>
        <p:blipFill>
          <a:blip r:embed="rId2"/>
          <a:srcRect l="2942" r="616" b="2"/>
          <a:stretch/>
        </p:blipFill>
        <p:spPr>
          <a:xfrm>
            <a:off x="7552266" y="10"/>
            <a:ext cx="4639733" cy="6857990"/>
          </a:xfrm>
          <a:prstGeom prst="rect">
            <a:avLst/>
          </a:prstGeom>
        </p:spPr>
      </p:pic>
    </p:spTree>
    <p:extLst>
      <p:ext uri="{BB962C8B-B14F-4D97-AF65-F5344CB8AC3E}">
        <p14:creationId xmlns:p14="http://schemas.microsoft.com/office/powerpoint/2010/main" val="95009962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5501-25D1-4622-A631-B7E7922A6241}"/>
              </a:ext>
            </a:extLst>
          </p:cNvPr>
          <p:cNvSpPr>
            <a:spLocks noGrp="1"/>
          </p:cNvSpPr>
          <p:nvPr>
            <p:ph type="title"/>
          </p:nvPr>
        </p:nvSpPr>
        <p:spPr>
          <a:xfrm>
            <a:off x="680321" y="753228"/>
            <a:ext cx="5041629" cy="1080938"/>
          </a:xfrm>
        </p:spPr>
        <p:txBody>
          <a:bodyPr>
            <a:normAutofit/>
          </a:bodyPr>
          <a:lstStyle/>
          <a:p>
            <a:r>
              <a:rPr lang="en-US" dirty="0"/>
              <a:t>May 29, 2025 – (Day 5) </a:t>
            </a:r>
          </a:p>
        </p:txBody>
      </p:sp>
      <p:sp>
        <p:nvSpPr>
          <p:cNvPr id="3" name="Content Placeholder 2">
            <a:extLst>
              <a:ext uri="{FF2B5EF4-FFF2-40B4-BE49-F238E27FC236}">
                <a16:creationId xmlns:a16="http://schemas.microsoft.com/office/drawing/2014/main" id="{1ED292FF-4C0F-409B-849D-ACF5B02FB592}"/>
              </a:ext>
            </a:extLst>
          </p:cNvPr>
          <p:cNvSpPr>
            <a:spLocks noGrp="1"/>
          </p:cNvSpPr>
          <p:nvPr>
            <p:ph idx="1"/>
          </p:nvPr>
        </p:nvSpPr>
        <p:spPr>
          <a:xfrm>
            <a:off x="680322" y="2336873"/>
            <a:ext cx="5041628" cy="3599316"/>
          </a:xfrm>
        </p:spPr>
        <p:txBody>
          <a:bodyPr>
            <a:normAutofit lnSpcReduction="10000"/>
          </a:bodyPr>
          <a:lstStyle/>
          <a:p>
            <a:pPr marL="0" indent="0">
              <a:buNone/>
            </a:pPr>
            <a:r>
              <a:rPr lang="en-US" sz="2000" dirty="0"/>
              <a:t>Measles's outbreak?</a:t>
            </a:r>
          </a:p>
          <a:p>
            <a:pPr marL="0" indent="0">
              <a:buNone/>
            </a:pPr>
            <a:endParaRPr lang="en-US" sz="2000" dirty="0"/>
          </a:p>
          <a:p>
            <a:pPr marL="0" indent="0">
              <a:buNone/>
            </a:pPr>
            <a:r>
              <a:rPr lang="en-US" sz="2000" dirty="0"/>
              <a:t>5 people who were at the game are showing similar symptoms </a:t>
            </a:r>
          </a:p>
          <a:p>
            <a:pPr marL="0" indent="0">
              <a:buNone/>
            </a:pPr>
            <a:endParaRPr lang="en-US" sz="2000" dirty="0"/>
          </a:p>
          <a:p>
            <a:r>
              <a:rPr lang="en-US" sz="2000" dirty="0"/>
              <a:t>Sore throat </a:t>
            </a:r>
          </a:p>
          <a:p>
            <a:r>
              <a:rPr lang="en-US" sz="2000" dirty="0"/>
              <a:t>Cough </a:t>
            </a:r>
          </a:p>
          <a:p>
            <a:r>
              <a:rPr lang="en-US" sz="2000" dirty="0"/>
              <a:t>Watery/reddish eyes </a:t>
            </a:r>
          </a:p>
          <a:p>
            <a:r>
              <a:rPr lang="en-US" sz="2000" dirty="0"/>
              <a:t>Elevated temperatures </a:t>
            </a:r>
          </a:p>
        </p:txBody>
      </p:sp>
      <p:pic>
        <p:nvPicPr>
          <p:cNvPr id="5" name="Picture 4" descr="A picture containing indoor, person, baby, laying&#10;&#10;Description automatically generated">
            <a:extLst>
              <a:ext uri="{FF2B5EF4-FFF2-40B4-BE49-F238E27FC236}">
                <a16:creationId xmlns:a16="http://schemas.microsoft.com/office/drawing/2014/main" id="{E1106F2D-BA84-4D7B-A852-B51479F7A1A0}"/>
              </a:ext>
            </a:extLst>
          </p:cNvPr>
          <p:cNvPicPr>
            <a:picLocks noChangeAspect="1"/>
          </p:cNvPicPr>
          <p:nvPr/>
        </p:nvPicPr>
        <p:blipFill rotWithShape="1">
          <a:blip r:embed="rId2"/>
          <a:srcRect l="27259" r="13647" b="2"/>
          <a:stretch/>
        </p:blipFill>
        <p:spPr>
          <a:xfrm>
            <a:off x="6096000" y="10"/>
            <a:ext cx="6092823" cy="6856310"/>
          </a:xfrm>
          <a:prstGeom prst="rect">
            <a:avLst/>
          </a:prstGeom>
          <a:ln>
            <a:noFill/>
          </a:ln>
          <a:effectLst/>
        </p:spPr>
      </p:pic>
    </p:spTree>
    <p:extLst>
      <p:ext uri="{BB962C8B-B14F-4D97-AF65-F5344CB8AC3E}">
        <p14:creationId xmlns:p14="http://schemas.microsoft.com/office/powerpoint/2010/main" val="3316002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85B4-4461-431E-8409-78E8756C54E1}"/>
              </a:ext>
            </a:extLst>
          </p:cNvPr>
          <p:cNvSpPr>
            <a:spLocks noGrp="1"/>
          </p:cNvSpPr>
          <p:nvPr>
            <p:ph type="title"/>
          </p:nvPr>
        </p:nvSpPr>
        <p:spPr>
          <a:xfrm>
            <a:off x="680321" y="753228"/>
            <a:ext cx="5632247" cy="1080938"/>
          </a:xfrm>
        </p:spPr>
        <p:txBody>
          <a:bodyPr>
            <a:normAutofit fontScale="90000"/>
          </a:bodyPr>
          <a:lstStyle/>
          <a:p>
            <a:r>
              <a:rPr lang="en-US" dirty="0"/>
              <a:t>March 29, 2015 – Sunday (Day 5) </a:t>
            </a:r>
          </a:p>
        </p:txBody>
      </p:sp>
      <p:sp>
        <p:nvSpPr>
          <p:cNvPr id="3" name="Content Placeholder 2">
            <a:extLst>
              <a:ext uri="{FF2B5EF4-FFF2-40B4-BE49-F238E27FC236}">
                <a16:creationId xmlns:a16="http://schemas.microsoft.com/office/drawing/2014/main" id="{D17E1804-E2A3-445A-8823-04B138904104}"/>
              </a:ext>
            </a:extLst>
          </p:cNvPr>
          <p:cNvSpPr>
            <a:spLocks noGrp="1"/>
          </p:cNvSpPr>
          <p:nvPr>
            <p:ph idx="1"/>
          </p:nvPr>
        </p:nvSpPr>
        <p:spPr>
          <a:xfrm>
            <a:off x="680322" y="2336873"/>
            <a:ext cx="5632246" cy="4039058"/>
          </a:xfrm>
        </p:spPr>
        <p:txBody>
          <a:bodyPr>
            <a:normAutofit fontScale="77500" lnSpcReduction="20000"/>
          </a:bodyPr>
          <a:lstStyle/>
          <a:p>
            <a:pPr marL="0" indent="0">
              <a:buNone/>
            </a:pPr>
            <a:r>
              <a:rPr lang="en-US" sz="2600" dirty="0"/>
              <a:t>2 boys go to South Coast Medical Center </a:t>
            </a:r>
          </a:p>
          <a:p>
            <a:pPr marL="0" indent="0">
              <a:buNone/>
            </a:pPr>
            <a:r>
              <a:rPr lang="en-US" sz="2600" dirty="0"/>
              <a:t>1 adult goes to CVS Minute Clinic</a:t>
            </a:r>
          </a:p>
          <a:p>
            <a:pPr marL="0" indent="0">
              <a:buNone/>
            </a:pPr>
            <a:r>
              <a:rPr lang="en-US" sz="2600" dirty="0"/>
              <a:t>1 girl and 1 adult go to Greater New Bedford Community Health Center </a:t>
            </a:r>
          </a:p>
          <a:p>
            <a:pPr marL="0" indent="0">
              <a:buNone/>
            </a:pPr>
            <a:endParaRPr lang="en-US" sz="2600" dirty="0"/>
          </a:p>
          <a:p>
            <a:pPr marL="0" indent="0">
              <a:buNone/>
            </a:pPr>
            <a:r>
              <a:rPr lang="en-US" sz="2600" dirty="0">
                <a:solidFill>
                  <a:schemeClr val="bg1"/>
                </a:solidFill>
              </a:rPr>
              <a:t>3 Tests come back positive for Measles's </a:t>
            </a:r>
          </a:p>
          <a:p>
            <a:pPr marL="0" indent="0">
              <a:buNone/>
            </a:pPr>
            <a:r>
              <a:rPr lang="en-US" sz="2600" dirty="0">
                <a:solidFill>
                  <a:schemeClr val="bg1"/>
                </a:solidFill>
              </a:rPr>
              <a:t>1 adult at CVS Minute Clinic</a:t>
            </a:r>
          </a:p>
          <a:p>
            <a:pPr marL="0" indent="0">
              <a:buNone/>
            </a:pPr>
            <a:r>
              <a:rPr lang="en-US" sz="2600" dirty="0">
                <a:solidFill>
                  <a:schemeClr val="bg1"/>
                </a:solidFill>
              </a:rPr>
              <a:t>1 girl and 1 adult go to Greater New Bedford Community Health Center </a:t>
            </a:r>
          </a:p>
          <a:p>
            <a:pPr marL="0" indent="0">
              <a:buNone/>
            </a:pPr>
            <a:endParaRPr lang="en-US" sz="1400" dirty="0"/>
          </a:p>
          <a:p>
            <a:pPr marL="0" indent="0">
              <a:buNone/>
            </a:pPr>
            <a:r>
              <a:rPr lang="en-US" sz="1400" dirty="0"/>
              <a:t> </a:t>
            </a:r>
          </a:p>
          <a:p>
            <a:pPr marL="0" indent="0">
              <a:buNone/>
            </a:pPr>
            <a:r>
              <a:rPr lang="en-US" sz="1400" dirty="0"/>
              <a:t> </a:t>
            </a:r>
          </a:p>
        </p:txBody>
      </p:sp>
      <p:pic>
        <p:nvPicPr>
          <p:cNvPr id="7" name="Picture 6" descr="A picture containing building, sky, outdoor, road&#10;&#10;Description automatically generated">
            <a:extLst>
              <a:ext uri="{FF2B5EF4-FFF2-40B4-BE49-F238E27FC236}">
                <a16:creationId xmlns:a16="http://schemas.microsoft.com/office/drawing/2014/main" id="{6DC61400-CD18-434B-A425-F3209D4EDEF3}"/>
              </a:ext>
            </a:extLst>
          </p:cNvPr>
          <p:cNvPicPr>
            <a:picLocks noChangeAspect="1"/>
          </p:cNvPicPr>
          <p:nvPr/>
        </p:nvPicPr>
        <p:blipFill rotWithShape="1">
          <a:blip r:embed="rId2"/>
          <a:srcRect l="6389" r="1" b="1"/>
          <a:stretch/>
        </p:blipFill>
        <p:spPr>
          <a:xfrm>
            <a:off x="6984387" y="484632"/>
            <a:ext cx="4719805" cy="2836084"/>
          </a:xfrm>
          <a:prstGeom prst="rect">
            <a:avLst/>
          </a:prstGeom>
          <a:ln>
            <a:noFill/>
          </a:ln>
          <a:effectLst>
            <a:outerShdw blurRad="76200" dist="63500" dir="5040000" algn="tl" rotWithShape="0">
              <a:srgbClr val="000000">
                <a:alpha val="41000"/>
              </a:srgbClr>
            </a:outerShdw>
          </a:effectLst>
        </p:spPr>
      </p:pic>
      <p:pic>
        <p:nvPicPr>
          <p:cNvPr id="5" name="Picture 4" descr="A large brick building&#10;&#10;Description automatically generated">
            <a:extLst>
              <a:ext uri="{FF2B5EF4-FFF2-40B4-BE49-F238E27FC236}">
                <a16:creationId xmlns:a16="http://schemas.microsoft.com/office/drawing/2014/main" id="{0C97CD56-6D4D-44B9-A0CE-958CE702B96E}"/>
              </a:ext>
            </a:extLst>
          </p:cNvPr>
          <p:cNvPicPr>
            <a:picLocks noChangeAspect="1"/>
          </p:cNvPicPr>
          <p:nvPr/>
        </p:nvPicPr>
        <p:blipFill rotWithShape="1">
          <a:blip r:embed="rId3"/>
          <a:srcRect l="22289" r="6031" b="1"/>
          <a:stretch/>
        </p:blipFill>
        <p:spPr>
          <a:xfrm>
            <a:off x="6984386" y="3632401"/>
            <a:ext cx="4719805" cy="274353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065913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06E4-5A05-42D8-9278-87671E191F1F}"/>
              </a:ext>
            </a:extLst>
          </p:cNvPr>
          <p:cNvSpPr>
            <a:spLocks noGrp="1"/>
          </p:cNvSpPr>
          <p:nvPr>
            <p:ph type="title"/>
          </p:nvPr>
        </p:nvSpPr>
        <p:spPr>
          <a:xfrm>
            <a:off x="6825673" y="585216"/>
            <a:ext cx="4866794" cy="1499616"/>
          </a:xfrm>
        </p:spPr>
        <p:txBody>
          <a:bodyPr>
            <a:normAutofit/>
          </a:bodyPr>
          <a:lstStyle/>
          <a:p>
            <a:r>
              <a:rPr lang="en-US" dirty="0"/>
              <a:t>May 30, 2025 – (Day 6)</a:t>
            </a:r>
          </a:p>
        </p:txBody>
      </p:sp>
      <p:pic>
        <p:nvPicPr>
          <p:cNvPr id="7" name="Picture 6" descr="A picture containing indoor, ceiling, floor, building&#10;&#10;Description automatically generated">
            <a:extLst>
              <a:ext uri="{FF2B5EF4-FFF2-40B4-BE49-F238E27FC236}">
                <a16:creationId xmlns:a16="http://schemas.microsoft.com/office/drawing/2014/main" id="{F85931E2-C499-4E8F-82F8-BD418EE672C6}"/>
              </a:ext>
            </a:extLst>
          </p:cNvPr>
          <p:cNvPicPr>
            <a:picLocks noChangeAspect="1"/>
          </p:cNvPicPr>
          <p:nvPr/>
        </p:nvPicPr>
        <p:blipFill rotWithShape="1">
          <a:blip r:embed="rId2"/>
          <a:srcRect t="6607" b="16667"/>
          <a:stretch/>
        </p:blipFill>
        <p:spPr>
          <a:xfrm>
            <a:off x="1" y="10"/>
            <a:ext cx="6094412" cy="3315748"/>
          </a:xfrm>
          <a:prstGeom prst="rect">
            <a:avLst/>
          </a:prstGeom>
        </p:spPr>
      </p:pic>
      <p:cxnSp>
        <p:nvCxnSpPr>
          <p:cNvPr id="12" name="Straight Connector 11">
            <a:extLst>
              <a:ext uri="{FF2B5EF4-FFF2-40B4-BE49-F238E27FC236}">
                <a16:creationId xmlns:a16="http://schemas.microsoft.com/office/drawing/2014/main" id="{8CAE7759-D0B0-4DFB-8715-AB7955FD54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31711" y="826324"/>
            <a:ext cx="0" cy="914400"/>
          </a:xfrm>
          <a:prstGeom prst="line">
            <a:avLst/>
          </a:prstGeom>
          <a:ln w="19050">
            <a:solidFill>
              <a:srgbClr val="D0A05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C09126-A522-4DC9-A1F1-709333A6ACC7}"/>
              </a:ext>
            </a:extLst>
          </p:cNvPr>
          <p:cNvSpPr>
            <a:spLocks noGrp="1"/>
          </p:cNvSpPr>
          <p:nvPr>
            <p:ph idx="1"/>
          </p:nvPr>
        </p:nvSpPr>
        <p:spPr>
          <a:xfrm>
            <a:off x="6825673" y="2286000"/>
            <a:ext cx="4866794" cy="4023360"/>
          </a:xfrm>
        </p:spPr>
        <p:txBody>
          <a:bodyPr>
            <a:normAutofit/>
          </a:bodyPr>
          <a:lstStyle/>
          <a:p>
            <a:pPr marL="0" indent="0">
              <a:buNone/>
            </a:pPr>
            <a:r>
              <a:rPr lang="en-US" sz="1900" dirty="0"/>
              <a:t>Contagious time period began May 24th </a:t>
            </a:r>
          </a:p>
          <a:p>
            <a:pPr marL="0" indent="0">
              <a:buNone/>
            </a:pPr>
            <a:r>
              <a:rPr lang="en-US" sz="1900" dirty="0"/>
              <a:t> </a:t>
            </a:r>
          </a:p>
          <a:p>
            <a:pPr marL="0" indent="0">
              <a:buNone/>
            </a:pPr>
            <a:r>
              <a:rPr lang="en-US" sz="1900" dirty="0"/>
              <a:t>Contagious individuals spent time at: </a:t>
            </a:r>
          </a:p>
          <a:p>
            <a:pPr marL="0" indent="0">
              <a:buNone/>
            </a:pPr>
            <a:endParaRPr lang="en-US" sz="1900" dirty="0"/>
          </a:p>
          <a:p>
            <a:r>
              <a:rPr lang="en-US" sz="1900" dirty="0"/>
              <a:t>New Bedford Food Festival (working refreshment stand as team fundraiser) </a:t>
            </a:r>
          </a:p>
          <a:p>
            <a:r>
              <a:rPr lang="en-US" sz="1900" dirty="0"/>
              <a:t>Downtown New Bedford (4 hours shopping and eating) </a:t>
            </a:r>
          </a:p>
          <a:p>
            <a:r>
              <a:rPr lang="en-US" sz="1900" dirty="0"/>
              <a:t>Whaling Museum  </a:t>
            </a:r>
          </a:p>
          <a:p>
            <a:pPr marL="0" indent="0">
              <a:buNone/>
            </a:pPr>
            <a:r>
              <a:rPr lang="en-US" sz="1900" dirty="0"/>
              <a:t> </a:t>
            </a:r>
          </a:p>
        </p:txBody>
      </p:sp>
      <p:pic>
        <p:nvPicPr>
          <p:cNvPr id="5" name="Picture 4" descr="A group of people standing in a field&#10;&#10;Description automatically generated">
            <a:extLst>
              <a:ext uri="{FF2B5EF4-FFF2-40B4-BE49-F238E27FC236}">
                <a16:creationId xmlns:a16="http://schemas.microsoft.com/office/drawing/2014/main" id="{C18B3580-E4D6-4C4A-A94E-4F6E3223EC12}"/>
              </a:ext>
            </a:extLst>
          </p:cNvPr>
          <p:cNvPicPr>
            <a:picLocks noChangeAspect="1"/>
          </p:cNvPicPr>
          <p:nvPr/>
        </p:nvPicPr>
        <p:blipFill rotWithShape="1">
          <a:blip r:embed="rId3"/>
          <a:srcRect t="12610" r="-2" b="13315"/>
          <a:stretch/>
        </p:blipFill>
        <p:spPr>
          <a:xfrm>
            <a:off x="20" y="3476625"/>
            <a:ext cx="6094392" cy="3381375"/>
          </a:xfrm>
          <a:prstGeom prst="rect">
            <a:avLst/>
          </a:prstGeom>
        </p:spPr>
      </p:pic>
    </p:spTree>
    <p:extLst>
      <p:ext uri="{BB962C8B-B14F-4D97-AF65-F5344CB8AC3E}">
        <p14:creationId xmlns:p14="http://schemas.microsoft.com/office/powerpoint/2010/main" val="213401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7066C-30E3-45E4-8DA6-7DFB1BE9F314}"/>
              </a:ext>
            </a:extLst>
          </p:cNvPr>
          <p:cNvSpPr>
            <a:spLocks noGrp="1"/>
          </p:cNvSpPr>
          <p:nvPr>
            <p:ph type="title"/>
          </p:nvPr>
        </p:nvSpPr>
        <p:spPr>
          <a:xfrm>
            <a:off x="6825673" y="585216"/>
            <a:ext cx="4866794" cy="1499616"/>
          </a:xfrm>
        </p:spPr>
        <p:txBody>
          <a:bodyPr>
            <a:normAutofit/>
          </a:bodyPr>
          <a:lstStyle/>
          <a:p>
            <a:r>
              <a:rPr lang="en-US"/>
              <a:t>Module 1 – Key Issues </a:t>
            </a:r>
            <a:endParaRPr lang="en-US" dirty="0"/>
          </a:p>
        </p:txBody>
      </p:sp>
      <p:pic>
        <p:nvPicPr>
          <p:cNvPr id="9" name="Picture 8" descr="A large white building&#10;&#10;Description automatically generated">
            <a:extLst>
              <a:ext uri="{FF2B5EF4-FFF2-40B4-BE49-F238E27FC236}">
                <a16:creationId xmlns:a16="http://schemas.microsoft.com/office/drawing/2014/main" id="{A98ADD72-4869-4D9A-B882-16A43EC91523}"/>
              </a:ext>
            </a:extLst>
          </p:cNvPr>
          <p:cNvPicPr>
            <a:picLocks noChangeAspect="1"/>
          </p:cNvPicPr>
          <p:nvPr/>
        </p:nvPicPr>
        <p:blipFill rotWithShape="1">
          <a:blip r:embed="rId2"/>
          <a:srcRect t="6473" r="-1" b="17647"/>
          <a:stretch/>
        </p:blipFill>
        <p:spPr>
          <a:xfrm>
            <a:off x="1" y="10"/>
            <a:ext cx="2934472" cy="3315748"/>
          </a:xfrm>
          <a:prstGeom prst="rect">
            <a:avLst/>
          </a:prstGeom>
        </p:spPr>
      </p:pic>
      <p:pic>
        <p:nvPicPr>
          <p:cNvPr id="7" name="Picture 6" descr="A castle on top of a building&#10;&#10;Description automatically generated">
            <a:extLst>
              <a:ext uri="{FF2B5EF4-FFF2-40B4-BE49-F238E27FC236}">
                <a16:creationId xmlns:a16="http://schemas.microsoft.com/office/drawing/2014/main" id="{86E219A0-2E4C-4DDA-B589-AF381C4B1C56}"/>
              </a:ext>
            </a:extLst>
          </p:cNvPr>
          <p:cNvPicPr>
            <a:picLocks noChangeAspect="1"/>
          </p:cNvPicPr>
          <p:nvPr/>
        </p:nvPicPr>
        <p:blipFill rotWithShape="1">
          <a:blip r:embed="rId3"/>
          <a:srcRect l="15412" r="16571"/>
          <a:stretch/>
        </p:blipFill>
        <p:spPr>
          <a:xfrm>
            <a:off x="3095339" y="10"/>
            <a:ext cx="2999073" cy="3315748"/>
          </a:xfrm>
          <a:prstGeom prst="rect">
            <a:avLst/>
          </a:prstGeom>
        </p:spPr>
      </p:pic>
      <p:cxnSp>
        <p:nvCxnSpPr>
          <p:cNvPr id="28" name="Straight Connector 27">
            <a:extLst>
              <a:ext uri="{FF2B5EF4-FFF2-40B4-BE49-F238E27FC236}">
                <a16:creationId xmlns:a16="http://schemas.microsoft.com/office/drawing/2014/main" id="{09674FBC-86EE-494A-AED0-4CD231EABE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31711" y="826324"/>
            <a:ext cx="0" cy="914400"/>
          </a:xfrm>
          <a:prstGeom prst="line">
            <a:avLst/>
          </a:prstGeom>
          <a:ln w="19050">
            <a:solidFill>
              <a:srgbClr val="CFA35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2B40B1-8160-4696-942E-7B3E0FCA78D6}"/>
              </a:ext>
            </a:extLst>
          </p:cNvPr>
          <p:cNvSpPr>
            <a:spLocks noGrp="1"/>
          </p:cNvSpPr>
          <p:nvPr>
            <p:ph idx="1"/>
          </p:nvPr>
        </p:nvSpPr>
        <p:spPr>
          <a:xfrm>
            <a:off x="6825673" y="2286000"/>
            <a:ext cx="4866794" cy="4023360"/>
          </a:xfrm>
        </p:spPr>
        <p:txBody>
          <a:bodyPr>
            <a:normAutofit/>
          </a:bodyPr>
          <a:lstStyle/>
          <a:p>
            <a:pPr marL="0" indent="0">
              <a:buNone/>
            </a:pPr>
            <a:r>
              <a:rPr lang="en-US" sz="1100"/>
              <a:t>4 people with confirmed cases of the Measles's</a:t>
            </a:r>
          </a:p>
          <a:p>
            <a:pPr marL="0" indent="0">
              <a:buNone/>
            </a:pPr>
            <a:endParaRPr lang="en-US" sz="1100"/>
          </a:p>
          <a:p>
            <a:pPr marL="0" indent="0">
              <a:buNone/>
            </a:pPr>
            <a:r>
              <a:rPr lang="en-US" sz="1100"/>
              <a:t>Suspected cases are linked to traveler at Whaling Museum</a:t>
            </a:r>
          </a:p>
          <a:p>
            <a:pPr marL="0" indent="0">
              <a:buNone/>
            </a:pPr>
            <a:endParaRPr lang="en-US" sz="1100"/>
          </a:p>
          <a:p>
            <a:pPr marL="0" indent="0">
              <a:buNone/>
            </a:pPr>
            <a:r>
              <a:rPr lang="en-US" sz="1100"/>
              <a:t>Unknown number of people exposed – symptoms do not appear for 7-21 days after exposure </a:t>
            </a:r>
          </a:p>
          <a:p>
            <a:pPr marL="0" indent="0">
              <a:buNone/>
            </a:pPr>
            <a:endParaRPr lang="en-US" sz="1100"/>
          </a:p>
          <a:p>
            <a:pPr marL="0" indent="0">
              <a:buNone/>
            </a:pPr>
            <a:r>
              <a:rPr lang="en-US" sz="1100"/>
              <a:t>Siblings attend other schools </a:t>
            </a:r>
          </a:p>
          <a:p>
            <a:pPr marL="0" indent="0">
              <a:buNone/>
            </a:pPr>
            <a:endParaRPr lang="en-US" sz="1100"/>
          </a:p>
          <a:p>
            <a:pPr marL="0" indent="0">
              <a:buNone/>
            </a:pPr>
            <a:r>
              <a:rPr lang="en-US" sz="1100"/>
              <a:t>Highly infectious disease that can infect over 90% of unvaccinated people </a:t>
            </a:r>
          </a:p>
          <a:p>
            <a:pPr marL="0" indent="0">
              <a:buNone/>
            </a:pPr>
            <a:endParaRPr lang="en-US" sz="1100"/>
          </a:p>
          <a:p>
            <a:pPr marL="0" indent="0">
              <a:buNone/>
            </a:pPr>
            <a:r>
              <a:rPr lang="en-US" sz="1100"/>
              <a:t>Local Media is reporting on Measles's cases </a:t>
            </a:r>
          </a:p>
        </p:txBody>
      </p:sp>
      <p:pic>
        <p:nvPicPr>
          <p:cNvPr id="5" name="Picture 4" descr="A group of people in front of a building&#10;&#10;Description automatically generated">
            <a:extLst>
              <a:ext uri="{FF2B5EF4-FFF2-40B4-BE49-F238E27FC236}">
                <a16:creationId xmlns:a16="http://schemas.microsoft.com/office/drawing/2014/main" id="{4B4827A3-5320-460A-A3D6-501661135888}"/>
              </a:ext>
            </a:extLst>
          </p:cNvPr>
          <p:cNvPicPr>
            <a:picLocks noChangeAspect="1"/>
          </p:cNvPicPr>
          <p:nvPr/>
        </p:nvPicPr>
        <p:blipFill rotWithShape="1">
          <a:blip r:embed="rId4"/>
          <a:srcRect r="10449" b="-1"/>
          <a:stretch/>
        </p:blipFill>
        <p:spPr>
          <a:xfrm>
            <a:off x="20" y="3476625"/>
            <a:ext cx="6094392" cy="3381375"/>
          </a:xfrm>
          <a:prstGeom prst="rect">
            <a:avLst/>
          </a:prstGeom>
        </p:spPr>
      </p:pic>
    </p:spTree>
    <p:extLst>
      <p:ext uri="{BB962C8B-B14F-4D97-AF65-F5344CB8AC3E}">
        <p14:creationId xmlns:p14="http://schemas.microsoft.com/office/powerpoint/2010/main" val="1614909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r>
              <a:rPr lang="en-US" sz="4400" dirty="0"/>
              <a:t>Module 1</a:t>
            </a:r>
          </a:p>
        </p:txBody>
      </p:sp>
      <p:graphicFrame>
        <p:nvGraphicFramePr>
          <p:cNvPr id="30" name="Content Placeholder 2">
            <a:extLst>
              <a:ext uri="{FF2B5EF4-FFF2-40B4-BE49-F238E27FC236}">
                <a16:creationId xmlns:a16="http://schemas.microsoft.com/office/drawing/2014/main" id="{0414817E-809C-4029-AC74-6C9E5E529531}"/>
              </a:ext>
            </a:extLst>
          </p:cNvPr>
          <p:cNvGraphicFramePr>
            <a:graphicFrameLocks noGrp="1"/>
          </p:cNvGraphicFramePr>
          <p:nvPr>
            <p:ph idx="1"/>
            <p:extLst>
              <p:ext uri="{D42A27DB-BD31-4B8C-83A1-F6EECF244321}">
                <p14:modId xmlns:p14="http://schemas.microsoft.com/office/powerpoint/2010/main" val="2110326592"/>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06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r>
              <a:rPr lang="en-US" sz="4400" dirty="0"/>
              <a:t>Module 1</a:t>
            </a:r>
          </a:p>
        </p:txBody>
      </p:sp>
      <p:graphicFrame>
        <p:nvGraphicFramePr>
          <p:cNvPr id="5" name="Content Placeholder 2">
            <a:extLst>
              <a:ext uri="{FF2B5EF4-FFF2-40B4-BE49-F238E27FC236}">
                <a16:creationId xmlns:a16="http://schemas.microsoft.com/office/drawing/2014/main" id="{A8CDCF09-AA31-4ED7-914F-276351089C6E}"/>
              </a:ext>
            </a:extLst>
          </p:cNvPr>
          <p:cNvGraphicFramePr>
            <a:graphicFrameLocks noGrp="1"/>
          </p:cNvGraphicFramePr>
          <p:nvPr>
            <p:ph idx="1"/>
            <p:extLst>
              <p:ext uri="{D42A27DB-BD31-4B8C-83A1-F6EECF244321}">
                <p14:modId xmlns:p14="http://schemas.microsoft.com/office/powerpoint/2010/main" val="28650996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804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964788" y="804333"/>
            <a:ext cx="3391900" cy="5249334"/>
          </a:xfrm>
        </p:spPr>
        <p:txBody>
          <a:bodyPr vert="horz" lIns="91440" tIns="45720" rIns="91440" bIns="45720" rtlCol="0">
            <a:normAutofit/>
          </a:bodyPr>
          <a:lstStyle/>
          <a:p>
            <a:pPr algn="r"/>
            <a:r>
              <a:rPr lang="en-US"/>
              <a:t>Module 2</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8EB2A7-FECE-47CE-9AC3-DC64594DFE10}"/>
              </a:ext>
            </a:extLst>
          </p:cNvPr>
          <p:cNvSpPr>
            <a:spLocks noGrp="1"/>
          </p:cNvSpPr>
          <p:nvPr>
            <p:ph idx="1"/>
          </p:nvPr>
        </p:nvSpPr>
        <p:spPr>
          <a:xfrm>
            <a:off x="4999330" y="804333"/>
            <a:ext cx="6257721" cy="5249334"/>
          </a:xfrm>
        </p:spPr>
        <p:txBody>
          <a:bodyPr vert="horz" lIns="91440" tIns="45720" rIns="91440" bIns="45720" rtlCol="0" anchor="ctr">
            <a:normAutofit/>
          </a:bodyPr>
          <a:lstStyle/>
          <a:p>
            <a:pPr marL="0" indent="0">
              <a:buNone/>
            </a:pPr>
            <a:r>
              <a:rPr lang="en-US"/>
              <a:t>Expanding Problems</a:t>
            </a:r>
          </a:p>
        </p:txBody>
      </p:sp>
    </p:spTree>
    <p:extLst>
      <p:ext uri="{BB962C8B-B14F-4D97-AF65-F5344CB8AC3E}">
        <p14:creationId xmlns:p14="http://schemas.microsoft.com/office/powerpoint/2010/main" val="3640884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C003-360F-4C01-9774-06353CA0B932}"/>
              </a:ext>
            </a:extLst>
          </p:cNvPr>
          <p:cNvSpPr>
            <a:spLocks noGrp="1"/>
          </p:cNvSpPr>
          <p:nvPr>
            <p:ph type="title"/>
          </p:nvPr>
        </p:nvSpPr>
        <p:spPr/>
        <p:txBody>
          <a:bodyPr>
            <a:normAutofit/>
          </a:bodyPr>
          <a:lstStyle/>
          <a:p>
            <a:r>
              <a:rPr lang="en-US" dirty="0"/>
              <a:t>Exercise Agenda </a:t>
            </a:r>
            <a:br>
              <a:rPr lang="en-US" dirty="0"/>
            </a:br>
            <a:endParaRPr lang="en-US" dirty="0"/>
          </a:p>
        </p:txBody>
      </p:sp>
      <p:graphicFrame>
        <p:nvGraphicFramePr>
          <p:cNvPr id="5" name="Content Placeholder 2">
            <a:extLst>
              <a:ext uri="{FF2B5EF4-FFF2-40B4-BE49-F238E27FC236}">
                <a16:creationId xmlns:a16="http://schemas.microsoft.com/office/drawing/2014/main" id="{EBD9093F-02D6-4D2B-93D9-C948E2091EBD}"/>
              </a:ext>
            </a:extLst>
          </p:cNvPr>
          <p:cNvGraphicFramePr>
            <a:graphicFrameLocks noGrp="1"/>
          </p:cNvGraphicFramePr>
          <p:nvPr>
            <p:ph idx="1"/>
            <p:extLst>
              <p:ext uri="{D42A27DB-BD31-4B8C-83A1-F6EECF244321}">
                <p14:modId xmlns:p14="http://schemas.microsoft.com/office/powerpoint/2010/main" val="2768139062"/>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643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CED2-0E08-4D1E-BCD1-AECAD9DDA5FE}"/>
              </a:ext>
            </a:extLst>
          </p:cNvPr>
          <p:cNvSpPr>
            <a:spLocks noGrp="1"/>
          </p:cNvSpPr>
          <p:nvPr>
            <p:ph type="title"/>
          </p:nvPr>
        </p:nvSpPr>
        <p:spPr>
          <a:xfrm>
            <a:off x="680321" y="2063262"/>
            <a:ext cx="3739279" cy="2661052"/>
          </a:xfrm>
        </p:spPr>
        <p:txBody>
          <a:bodyPr>
            <a:normAutofit/>
          </a:bodyPr>
          <a:lstStyle/>
          <a:p>
            <a:pPr algn="r"/>
            <a:r>
              <a:rPr lang="en-US" sz="4400" dirty="0"/>
              <a:t>June 6, 2025 – (Day 13) </a:t>
            </a:r>
          </a:p>
        </p:txBody>
      </p:sp>
      <p:graphicFrame>
        <p:nvGraphicFramePr>
          <p:cNvPr id="5" name="Content Placeholder 2">
            <a:extLst>
              <a:ext uri="{FF2B5EF4-FFF2-40B4-BE49-F238E27FC236}">
                <a16:creationId xmlns:a16="http://schemas.microsoft.com/office/drawing/2014/main" id="{E9AA6FA5-DA47-458D-A305-28F3E7165115}"/>
              </a:ext>
            </a:extLst>
          </p:cNvPr>
          <p:cNvGraphicFramePr>
            <a:graphicFrameLocks noGrp="1"/>
          </p:cNvGraphicFramePr>
          <p:nvPr>
            <p:ph idx="1"/>
            <p:extLst>
              <p:ext uri="{D42A27DB-BD31-4B8C-83A1-F6EECF244321}">
                <p14:modId xmlns:p14="http://schemas.microsoft.com/office/powerpoint/2010/main" val="50693380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228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FD9E-8F0F-4EAC-83EB-D4A59E6969FB}"/>
              </a:ext>
            </a:extLst>
          </p:cNvPr>
          <p:cNvSpPr>
            <a:spLocks noGrp="1"/>
          </p:cNvSpPr>
          <p:nvPr>
            <p:ph type="title"/>
          </p:nvPr>
        </p:nvSpPr>
        <p:spPr>
          <a:xfrm>
            <a:off x="680321" y="2063262"/>
            <a:ext cx="3739279" cy="2661052"/>
          </a:xfrm>
        </p:spPr>
        <p:txBody>
          <a:bodyPr>
            <a:normAutofit/>
          </a:bodyPr>
          <a:lstStyle/>
          <a:p>
            <a:pPr algn="r"/>
            <a:r>
              <a:rPr lang="en-US" sz="4400" dirty="0"/>
              <a:t>June 7, 2025 – (Day 14) </a:t>
            </a:r>
          </a:p>
        </p:txBody>
      </p:sp>
      <p:graphicFrame>
        <p:nvGraphicFramePr>
          <p:cNvPr id="5" name="Content Placeholder 2">
            <a:extLst>
              <a:ext uri="{FF2B5EF4-FFF2-40B4-BE49-F238E27FC236}">
                <a16:creationId xmlns:a16="http://schemas.microsoft.com/office/drawing/2014/main" id="{986B833C-5071-4293-8C84-272ED2660541}"/>
              </a:ext>
            </a:extLst>
          </p:cNvPr>
          <p:cNvGraphicFramePr>
            <a:graphicFrameLocks noGrp="1"/>
          </p:cNvGraphicFramePr>
          <p:nvPr>
            <p:ph idx="1"/>
            <p:extLst>
              <p:ext uri="{D42A27DB-BD31-4B8C-83A1-F6EECF244321}">
                <p14:modId xmlns:p14="http://schemas.microsoft.com/office/powerpoint/2010/main" val="393466585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37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251A-99C9-40F1-ABBD-103A05D2C81D}"/>
              </a:ext>
            </a:extLst>
          </p:cNvPr>
          <p:cNvSpPr>
            <a:spLocks noGrp="1"/>
          </p:cNvSpPr>
          <p:nvPr>
            <p:ph type="title"/>
          </p:nvPr>
        </p:nvSpPr>
        <p:spPr>
          <a:xfrm>
            <a:off x="292100" y="2063262"/>
            <a:ext cx="4346955" cy="2661052"/>
          </a:xfrm>
        </p:spPr>
        <p:txBody>
          <a:bodyPr>
            <a:normAutofit/>
          </a:bodyPr>
          <a:lstStyle/>
          <a:p>
            <a:pPr algn="r"/>
            <a:r>
              <a:rPr lang="en-US" sz="4000" dirty="0"/>
              <a:t>June 8 to 12 (Day 15 - Day 19) </a:t>
            </a:r>
          </a:p>
        </p:txBody>
      </p:sp>
      <p:graphicFrame>
        <p:nvGraphicFramePr>
          <p:cNvPr id="24" name="Content Placeholder 2">
            <a:extLst>
              <a:ext uri="{FF2B5EF4-FFF2-40B4-BE49-F238E27FC236}">
                <a16:creationId xmlns:a16="http://schemas.microsoft.com/office/drawing/2014/main" id="{DBCE983A-9632-414B-8F05-35BDF1866457}"/>
              </a:ext>
            </a:extLst>
          </p:cNvPr>
          <p:cNvGraphicFramePr>
            <a:graphicFrameLocks noGrp="1"/>
          </p:cNvGraphicFramePr>
          <p:nvPr>
            <p:ph idx="1"/>
            <p:extLst>
              <p:ext uri="{D42A27DB-BD31-4B8C-83A1-F6EECF244321}">
                <p14:modId xmlns:p14="http://schemas.microsoft.com/office/powerpoint/2010/main" val="366152750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849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A205-EC8A-404D-BAE9-37B1D9627345}"/>
              </a:ext>
            </a:extLst>
          </p:cNvPr>
          <p:cNvSpPr>
            <a:spLocks noGrp="1"/>
          </p:cNvSpPr>
          <p:nvPr>
            <p:ph type="title"/>
          </p:nvPr>
        </p:nvSpPr>
        <p:spPr>
          <a:xfrm>
            <a:off x="680321" y="2063262"/>
            <a:ext cx="3739279" cy="2661052"/>
          </a:xfrm>
        </p:spPr>
        <p:txBody>
          <a:bodyPr>
            <a:normAutofit/>
          </a:bodyPr>
          <a:lstStyle/>
          <a:p>
            <a:pPr algn="r"/>
            <a:r>
              <a:rPr lang="en-US" sz="4400" dirty="0"/>
              <a:t>Day 15 - Day 19 cont. </a:t>
            </a:r>
          </a:p>
        </p:txBody>
      </p:sp>
      <p:graphicFrame>
        <p:nvGraphicFramePr>
          <p:cNvPr id="5" name="Content Placeholder 2">
            <a:extLst>
              <a:ext uri="{FF2B5EF4-FFF2-40B4-BE49-F238E27FC236}">
                <a16:creationId xmlns:a16="http://schemas.microsoft.com/office/drawing/2014/main" id="{595C6873-B943-4186-BF73-2D2309D21A95}"/>
              </a:ext>
            </a:extLst>
          </p:cNvPr>
          <p:cNvGraphicFramePr>
            <a:graphicFrameLocks noGrp="1"/>
          </p:cNvGraphicFramePr>
          <p:nvPr>
            <p:ph idx="1"/>
            <p:extLst>
              <p:ext uri="{D42A27DB-BD31-4B8C-83A1-F6EECF244321}">
                <p14:modId xmlns:p14="http://schemas.microsoft.com/office/powerpoint/2010/main" val="2210627044"/>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099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5318-A2FE-4D23-BAE8-CDBE3C1CE9DB}"/>
              </a:ext>
            </a:extLst>
          </p:cNvPr>
          <p:cNvSpPr>
            <a:spLocks noGrp="1"/>
          </p:cNvSpPr>
          <p:nvPr>
            <p:ph type="title"/>
          </p:nvPr>
        </p:nvSpPr>
        <p:spPr>
          <a:xfrm>
            <a:off x="680321" y="2063262"/>
            <a:ext cx="3739279" cy="2661052"/>
          </a:xfrm>
        </p:spPr>
        <p:txBody>
          <a:bodyPr>
            <a:normAutofit/>
          </a:bodyPr>
          <a:lstStyle/>
          <a:p>
            <a:pPr algn="r"/>
            <a:r>
              <a:rPr lang="en-US" sz="4400" dirty="0"/>
              <a:t>Module 2 – Key Issues </a:t>
            </a:r>
          </a:p>
        </p:txBody>
      </p:sp>
      <p:graphicFrame>
        <p:nvGraphicFramePr>
          <p:cNvPr id="5" name="Content Placeholder 2">
            <a:extLst>
              <a:ext uri="{FF2B5EF4-FFF2-40B4-BE49-F238E27FC236}">
                <a16:creationId xmlns:a16="http://schemas.microsoft.com/office/drawing/2014/main" id="{76DBE93B-4142-4A81-A3D1-10A04761E961}"/>
              </a:ext>
            </a:extLst>
          </p:cNvPr>
          <p:cNvGraphicFramePr>
            <a:graphicFrameLocks noGrp="1"/>
          </p:cNvGraphicFramePr>
          <p:nvPr>
            <p:ph idx="1"/>
            <p:extLst>
              <p:ext uri="{D42A27DB-BD31-4B8C-83A1-F6EECF244321}">
                <p14:modId xmlns:p14="http://schemas.microsoft.com/office/powerpoint/2010/main" val="1609121272"/>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012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r>
              <a:rPr lang="en-US" sz="4400" dirty="0"/>
              <a:t>Module 2</a:t>
            </a:r>
          </a:p>
        </p:txBody>
      </p:sp>
      <p:graphicFrame>
        <p:nvGraphicFramePr>
          <p:cNvPr id="30" name="Content Placeholder 2">
            <a:extLst>
              <a:ext uri="{FF2B5EF4-FFF2-40B4-BE49-F238E27FC236}">
                <a16:creationId xmlns:a16="http://schemas.microsoft.com/office/drawing/2014/main" id="{0414817E-809C-4029-AC74-6C9E5E529531}"/>
              </a:ext>
            </a:extLst>
          </p:cNvPr>
          <p:cNvGraphicFramePr>
            <a:graphicFrameLocks noGrp="1"/>
          </p:cNvGraphicFramePr>
          <p:nvPr>
            <p:ph idx="1"/>
            <p:extLst>
              <p:ext uri="{D42A27DB-BD31-4B8C-83A1-F6EECF244321}">
                <p14:modId xmlns:p14="http://schemas.microsoft.com/office/powerpoint/2010/main" val="108220154"/>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487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r>
              <a:rPr lang="en-US" sz="4400" dirty="0"/>
              <a:t>Module 2</a:t>
            </a:r>
          </a:p>
        </p:txBody>
      </p:sp>
      <p:graphicFrame>
        <p:nvGraphicFramePr>
          <p:cNvPr id="5" name="Content Placeholder 2">
            <a:extLst>
              <a:ext uri="{FF2B5EF4-FFF2-40B4-BE49-F238E27FC236}">
                <a16:creationId xmlns:a16="http://schemas.microsoft.com/office/drawing/2014/main" id="{A8CDCF09-AA31-4ED7-914F-276351089C6E}"/>
              </a:ext>
            </a:extLst>
          </p:cNvPr>
          <p:cNvGraphicFramePr>
            <a:graphicFrameLocks noGrp="1"/>
          </p:cNvGraphicFramePr>
          <p:nvPr>
            <p:ph idx="1"/>
            <p:extLst>
              <p:ext uri="{D42A27DB-BD31-4B8C-83A1-F6EECF244321}">
                <p14:modId xmlns:p14="http://schemas.microsoft.com/office/powerpoint/2010/main" val="1157880812"/>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021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840510" y="2733709"/>
            <a:ext cx="7657792" cy="1373070"/>
          </a:xfrm>
        </p:spPr>
        <p:txBody>
          <a:bodyPr vert="horz" lIns="91440" tIns="45720" rIns="91440" bIns="45720" rtlCol="0" anchor="b">
            <a:normAutofit/>
          </a:bodyPr>
          <a:lstStyle/>
          <a:p>
            <a:pPr algn="r"/>
            <a:r>
              <a:rPr lang="en-US" sz="5400" dirty="0">
                <a:solidFill>
                  <a:srgbClr val="FFFFFF"/>
                </a:solidFill>
              </a:rPr>
              <a:t>Module 3</a:t>
            </a:r>
          </a:p>
        </p:txBody>
      </p:sp>
      <p:sp>
        <p:nvSpPr>
          <p:cNvPr id="3" name="Content Placeholder 2">
            <a:extLst>
              <a:ext uri="{FF2B5EF4-FFF2-40B4-BE49-F238E27FC236}">
                <a16:creationId xmlns:a16="http://schemas.microsoft.com/office/drawing/2014/main" id="{008EB2A7-FECE-47CE-9AC3-DC64594DFE10}"/>
              </a:ext>
            </a:extLst>
          </p:cNvPr>
          <p:cNvSpPr>
            <a:spLocks noGrp="1"/>
          </p:cNvSpPr>
          <p:nvPr>
            <p:ph idx="1"/>
          </p:nvPr>
        </p:nvSpPr>
        <p:spPr>
          <a:xfrm>
            <a:off x="1194149" y="4394039"/>
            <a:ext cx="7304152" cy="1117687"/>
          </a:xfrm>
        </p:spPr>
        <p:txBody>
          <a:bodyPr vert="horz" lIns="91440" tIns="45720" rIns="91440" bIns="45720" rtlCol="0">
            <a:normAutofit/>
          </a:bodyPr>
          <a:lstStyle/>
          <a:p>
            <a:pPr marL="0" indent="0" algn="r">
              <a:buNone/>
            </a:pPr>
            <a:r>
              <a:rPr lang="en-US" sz="2000" dirty="0"/>
              <a:t>Stretched Resources</a:t>
            </a:r>
          </a:p>
        </p:txBody>
      </p:sp>
    </p:spTree>
    <p:extLst>
      <p:ext uri="{BB962C8B-B14F-4D97-AF65-F5344CB8AC3E}">
        <p14:creationId xmlns:p14="http://schemas.microsoft.com/office/powerpoint/2010/main" val="2338661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8980-CC69-4DEF-BE3A-FB6614B592DB}"/>
              </a:ext>
            </a:extLst>
          </p:cNvPr>
          <p:cNvSpPr>
            <a:spLocks noGrp="1"/>
          </p:cNvSpPr>
          <p:nvPr>
            <p:ph type="title"/>
          </p:nvPr>
        </p:nvSpPr>
        <p:spPr>
          <a:xfrm>
            <a:off x="680321" y="2063262"/>
            <a:ext cx="3739279" cy="2661052"/>
          </a:xfrm>
        </p:spPr>
        <p:txBody>
          <a:bodyPr>
            <a:normAutofit/>
          </a:bodyPr>
          <a:lstStyle/>
          <a:p>
            <a:pPr algn="r"/>
            <a:r>
              <a:rPr lang="en-US" sz="4400" dirty="0"/>
              <a:t>Days 20-70 </a:t>
            </a:r>
          </a:p>
        </p:txBody>
      </p:sp>
      <p:graphicFrame>
        <p:nvGraphicFramePr>
          <p:cNvPr id="5" name="Content Placeholder 2">
            <a:extLst>
              <a:ext uri="{FF2B5EF4-FFF2-40B4-BE49-F238E27FC236}">
                <a16:creationId xmlns:a16="http://schemas.microsoft.com/office/drawing/2014/main" id="{A49FA700-F656-4987-A3BB-9AD1F24A8FDF}"/>
              </a:ext>
            </a:extLst>
          </p:cNvPr>
          <p:cNvGraphicFramePr>
            <a:graphicFrameLocks noGrp="1"/>
          </p:cNvGraphicFramePr>
          <p:nvPr>
            <p:ph idx="1"/>
            <p:extLst>
              <p:ext uri="{D42A27DB-BD31-4B8C-83A1-F6EECF244321}">
                <p14:modId xmlns:p14="http://schemas.microsoft.com/office/powerpoint/2010/main" val="284801581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643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122D-A6AF-49EB-80DA-06DFECFE5B99}"/>
              </a:ext>
            </a:extLst>
          </p:cNvPr>
          <p:cNvSpPr>
            <a:spLocks noGrp="1"/>
          </p:cNvSpPr>
          <p:nvPr>
            <p:ph type="title"/>
          </p:nvPr>
        </p:nvSpPr>
        <p:spPr>
          <a:xfrm>
            <a:off x="680321" y="2063262"/>
            <a:ext cx="3739279" cy="2661052"/>
          </a:xfrm>
        </p:spPr>
        <p:txBody>
          <a:bodyPr>
            <a:normAutofit/>
          </a:bodyPr>
          <a:lstStyle/>
          <a:p>
            <a:pPr algn="r"/>
            <a:r>
              <a:rPr lang="en-US" sz="4400" dirty="0"/>
              <a:t>Days 20-70, cont. </a:t>
            </a:r>
          </a:p>
        </p:txBody>
      </p:sp>
      <p:graphicFrame>
        <p:nvGraphicFramePr>
          <p:cNvPr id="25" name="Content Placeholder 2">
            <a:extLst>
              <a:ext uri="{FF2B5EF4-FFF2-40B4-BE49-F238E27FC236}">
                <a16:creationId xmlns:a16="http://schemas.microsoft.com/office/drawing/2014/main" id="{5CDDADFB-65D9-4526-82DA-8B038C93BC0B}"/>
              </a:ext>
            </a:extLst>
          </p:cNvPr>
          <p:cNvGraphicFramePr>
            <a:graphicFrameLocks noGrp="1"/>
          </p:cNvGraphicFramePr>
          <p:nvPr>
            <p:ph idx="1"/>
            <p:extLst>
              <p:ext uri="{D42A27DB-BD31-4B8C-83A1-F6EECF244321}">
                <p14:modId xmlns:p14="http://schemas.microsoft.com/office/powerpoint/2010/main" val="4216838231"/>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73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2E987-BC69-4140-9B04-2AF1FFCD1904}"/>
              </a:ext>
            </a:extLst>
          </p:cNvPr>
          <p:cNvSpPr>
            <a:spLocks noGrp="1"/>
          </p:cNvSpPr>
          <p:nvPr>
            <p:ph type="title"/>
          </p:nvPr>
        </p:nvSpPr>
        <p:spPr>
          <a:xfrm>
            <a:off x="680321" y="2063262"/>
            <a:ext cx="3739279" cy="2661052"/>
          </a:xfrm>
        </p:spPr>
        <p:txBody>
          <a:bodyPr>
            <a:normAutofit/>
          </a:bodyPr>
          <a:lstStyle/>
          <a:p>
            <a:pPr algn="r"/>
            <a:r>
              <a:rPr lang="en-US" sz="4400" dirty="0"/>
              <a:t>Goal of the Exercise (TTX) </a:t>
            </a:r>
          </a:p>
        </p:txBody>
      </p:sp>
      <p:graphicFrame>
        <p:nvGraphicFramePr>
          <p:cNvPr id="5" name="Content Placeholder 2">
            <a:extLst>
              <a:ext uri="{FF2B5EF4-FFF2-40B4-BE49-F238E27FC236}">
                <a16:creationId xmlns:a16="http://schemas.microsoft.com/office/drawing/2014/main" id="{54EB4C6E-B1A3-46AA-9663-9556B861EE29}"/>
              </a:ext>
            </a:extLst>
          </p:cNvPr>
          <p:cNvGraphicFramePr>
            <a:graphicFrameLocks noGrp="1"/>
          </p:cNvGraphicFramePr>
          <p:nvPr>
            <p:ph idx="1"/>
            <p:extLst>
              <p:ext uri="{D42A27DB-BD31-4B8C-83A1-F6EECF244321}">
                <p14:modId xmlns:p14="http://schemas.microsoft.com/office/powerpoint/2010/main" val="316308726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877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0C8F-5561-483D-BF81-8369753DD76B}"/>
              </a:ext>
            </a:extLst>
          </p:cNvPr>
          <p:cNvSpPr>
            <a:spLocks noGrp="1"/>
          </p:cNvSpPr>
          <p:nvPr>
            <p:ph type="title"/>
          </p:nvPr>
        </p:nvSpPr>
        <p:spPr>
          <a:xfrm>
            <a:off x="680321" y="2063262"/>
            <a:ext cx="3739279" cy="2661052"/>
          </a:xfrm>
        </p:spPr>
        <p:txBody>
          <a:bodyPr>
            <a:normAutofit/>
          </a:bodyPr>
          <a:lstStyle/>
          <a:p>
            <a:pPr algn="r"/>
            <a:r>
              <a:rPr lang="en-US" sz="4400" dirty="0"/>
              <a:t>Module 3 – Key Issues</a:t>
            </a:r>
          </a:p>
        </p:txBody>
      </p:sp>
      <p:graphicFrame>
        <p:nvGraphicFramePr>
          <p:cNvPr id="32" name="Content Placeholder 2">
            <a:extLst>
              <a:ext uri="{FF2B5EF4-FFF2-40B4-BE49-F238E27FC236}">
                <a16:creationId xmlns:a16="http://schemas.microsoft.com/office/drawing/2014/main" id="{147D5D5E-3B0E-41D8-9199-7958FC6ABAD0}"/>
              </a:ext>
            </a:extLst>
          </p:cNvPr>
          <p:cNvGraphicFramePr>
            <a:graphicFrameLocks noGrp="1"/>
          </p:cNvGraphicFramePr>
          <p:nvPr>
            <p:ph idx="1"/>
            <p:extLst>
              <p:ext uri="{D42A27DB-BD31-4B8C-83A1-F6EECF244321}">
                <p14:modId xmlns:p14="http://schemas.microsoft.com/office/powerpoint/2010/main" val="403876750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395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p:txBody>
          <a:bodyPr vert="horz" lIns="91440" tIns="45720" rIns="91440" bIns="45720" rtlCol="0">
            <a:normAutofit/>
          </a:bodyPr>
          <a:lstStyle/>
          <a:p>
            <a:r>
              <a:rPr lang="en-US" dirty="0"/>
              <a:t>Module 3</a:t>
            </a:r>
          </a:p>
        </p:txBody>
      </p:sp>
      <p:graphicFrame>
        <p:nvGraphicFramePr>
          <p:cNvPr id="30" name="Content Placeholder 2">
            <a:extLst>
              <a:ext uri="{FF2B5EF4-FFF2-40B4-BE49-F238E27FC236}">
                <a16:creationId xmlns:a16="http://schemas.microsoft.com/office/drawing/2014/main" id="{0414817E-809C-4029-AC74-6C9E5E529531}"/>
              </a:ext>
            </a:extLst>
          </p:cNvPr>
          <p:cNvGraphicFramePr>
            <a:graphicFrameLocks noGrp="1"/>
          </p:cNvGraphicFramePr>
          <p:nvPr>
            <p:ph idx="1"/>
            <p:extLst>
              <p:ext uri="{D42A27DB-BD31-4B8C-83A1-F6EECF244321}">
                <p14:modId xmlns:p14="http://schemas.microsoft.com/office/powerpoint/2010/main" val="1800940286"/>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6828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DE8-BA7B-4CE8-9689-3A2C8F755660}"/>
              </a:ext>
            </a:extLst>
          </p:cNvPr>
          <p:cNvSpPr>
            <a:spLocks noGrp="1"/>
          </p:cNvSpPr>
          <p:nvPr>
            <p:ph type="title"/>
          </p:nvPr>
        </p:nvSpPr>
        <p:spPr>
          <a:xfrm>
            <a:off x="680321" y="2063262"/>
            <a:ext cx="3739279" cy="2661052"/>
          </a:xfrm>
        </p:spPr>
        <p:txBody>
          <a:bodyPr vert="horz" lIns="91440" tIns="45720" rIns="91440" bIns="45720" rtlCol="0">
            <a:normAutofit/>
          </a:bodyPr>
          <a:lstStyle/>
          <a:p>
            <a:pPr algn="r"/>
            <a:r>
              <a:rPr lang="en-US" sz="4400" dirty="0"/>
              <a:t>Module 2</a:t>
            </a:r>
          </a:p>
        </p:txBody>
      </p:sp>
      <p:graphicFrame>
        <p:nvGraphicFramePr>
          <p:cNvPr id="5" name="Content Placeholder 2">
            <a:extLst>
              <a:ext uri="{FF2B5EF4-FFF2-40B4-BE49-F238E27FC236}">
                <a16:creationId xmlns:a16="http://schemas.microsoft.com/office/drawing/2014/main" id="{A8CDCF09-AA31-4ED7-914F-276351089C6E}"/>
              </a:ext>
            </a:extLst>
          </p:cNvPr>
          <p:cNvGraphicFramePr>
            <a:graphicFrameLocks noGrp="1"/>
          </p:cNvGraphicFramePr>
          <p:nvPr>
            <p:ph idx="1"/>
            <p:extLst>
              <p:ext uri="{D42A27DB-BD31-4B8C-83A1-F6EECF244321}">
                <p14:modId xmlns:p14="http://schemas.microsoft.com/office/powerpoint/2010/main" val="2331179865"/>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159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1E17-13CA-42F0-85F3-3D9B13FA81D0}"/>
              </a:ext>
            </a:extLst>
          </p:cNvPr>
          <p:cNvSpPr>
            <a:spLocks noGrp="1"/>
          </p:cNvSpPr>
          <p:nvPr>
            <p:ph type="title"/>
          </p:nvPr>
        </p:nvSpPr>
        <p:spPr>
          <a:xfrm>
            <a:off x="680321" y="2063262"/>
            <a:ext cx="3739279" cy="2661052"/>
          </a:xfrm>
        </p:spPr>
        <p:txBody>
          <a:bodyPr>
            <a:normAutofit/>
          </a:bodyPr>
          <a:lstStyle/>
          <a:p>
            <a:pPr algn="r"/>
            <a:r>
              <a:rPr lang="en-US" sz="4400" dirty="0"/>
              <a:t>Group Hot Wash </a:t>
            </a:r>
          </a:p>
        </p:txBody>
      </p:sp>
      <p:graphicFrame>
        <p:nvGraphicFramePr>
          <p:cNvPr id="5" name="Content Placeholder 2">
            <a:extLst>
              <a:ext uri="{FF2B5EF4-FFF2-40B4-BE49-F238E27FC236}">
                <a16:creationId xmlns:a16="http://schemas.microsoft.com/office/drawing/2014/main" id="{9D26D7AA-277E-4541-BAAA-BA259FE3250D}"/>
              </a:ext>
            </a:extLst>
          </p:cNvPr>
          <p:cNvGraphicFramePr>
            <a:graphicFrameLocks noGrp="1"/>
          </p:cNvGraphicFramePr>
          <p:nvPr>
            <p:ph idx="1"/>
            <p:extLst>
              <p:ext uri="{D42A27DB-BD31-4B8C-83A1-F6EECF244321}">
                <p14:modId xmlns:p14="http://schemas.microsoft.com/office/powerpoint/2010/main" val="420357004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1832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EABF-EE7E-4DA6-AAEA-06F6ACDA528C}"/>
              </a:ext>
            </a:extLst>
          </p:cNvPr>
          <p:cNvSpPr>
            <a:spLocks noGrp="1"/>
          </p:cNvSpPr>
          <p:nvPr>
            <p:ph type="title"/>
          </p:nvPr>
        </p:nvSpPr>
        <p:spPr/>
        <p:txBody>
          <a:bodyPr>
            <a:normAutofit/>
          </a:bodyPr>
          <a:lstStyle/>
          <a:p>
            <a:r>
              <a:rPr lang="en-US" dirty="0"/>
              <a:t>Thank you for your time and valuable input</a:t>
            </a:r>
          </a:p>
        </p:txBody>
      </p:sp>
      <p:graphicFrame>
        <p:nvGraphicFramePr>
          <p:cNvPr id="5" name="Content Placeholder 2">
            <a:extLst>
              <a:ext uri="{FF2B5EF4-FFF2-40B4-BE49-F238E27FC236}">
                <a16:creationId xmlns:a16="http://schemas.microsoft.com/office/drawing/2014/main" id="{436C1876-A107-4B62-8255-021023A2F47D}"/>
              </a:ext>
            </a:extLst>
          </p:cNvPr>
          <p:cNvGraphicFramePr>
            <a:graphicFrameLocks noGrp="1"/>
          </p:cNvGraphicFramePr>
          <p:nvPr>
            <p:ph idx="1"/>
            <p:extLst>
              <p:ext uri="{D42A27DB-BD31-4B8C-83A1-F6EECF244321}">
                <p14:modId xmlns:p14="http://schemas.microsoft.com/office/powerpoint/2010/main" val="1795583192"/>
              </p:ext>
            </p:extLst>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96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A06A-1943-4600-99A7-2D1434596E84}"/>
              </a:ext>
            </a:extLst>
          </p:cNvPr>
          <p:cNvSpPr>
            <a:spLocks noGrp="1"/>
          </p:cNvSpPr>
          <p:nvPr>
            <p:ph type="title"/>
          </p:nvPr>
        </p:nvSpPr>
        <p:spPr>
          <a:xfrm>
            <a:off x="680321" y="2063262"/>
            <a:ext cx="3739279" cy="2661052"/>
          </a:xfrm>
        </p:spPr>
        <p:txBody>
          <a:bodyPr>
            <a:normAutofit/>
          </a:bodyPr>
          <a:lstStyle/>
          <a:p>
            <a:pPr algn="r"/>
            <a:r>
              <a:rPr lang="en-US" sz="4400" dirty="0"/>
              <a:t>Preparedness Capabilities </a:t>
            </a:r>
          </a:p>
        </p:txBody>
      </p:sp>
      <p:graphicFrame>
        <p:nvGraphicFramePr>
          <p:cNvPr id="5" name="Content Placeholder 2">
            <a:extLst>
              <a:ext uri="{FF2B5EF4-FFF2-40B4-BE49-F238E27FC236}">
                <a16:creationId xmlns:a16="http://schemas.microsoft.com/office/drawing/2014/main" id="{7460FA28-E319-4105-8BFA-42B47C596F57}"/>
              </a:ext>
            </a:extLst>
          </p:cNvPr>
          <p:cNvGraphicFramePr>
            <a:graphicFrameLocks noGrp="1"/>
          </p:cNvGraphicFramePr>
          <p:nvPr>
            <p:ph idx="1"/>
            <p:extLst>
              <p:ext uri="{D42A27DB-BD31-4B8C-83A1-F6EECF244321}">
                <p14:modId xmlns:p14="http://schemas.microsoft.com/office/powerpoint/2010/main" val="327881710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90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832E0398-DB7E-45F5-A6A4-56C19CCF9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C18965-D2AE-48B9-A848-B4A5C0A30409}"/>
              </a:ext>
            </a:extLst>
          </p:cNvPr>
          <p:cNvSpPr>
            <a:spLocks noGrp="1"/>
          </p:cNvSpPr>
          <p:nvPr>
            <p:ph type="title"/>
          </p:nvPr>
        </p:nvSpPr>
        <p:spPr>
          <a:xfrm>
            <a:off x="310039" y="640080"/>
            <a:ext cx="3429855" cy="5613236"/>
          </a:xfrm>
        </p:spPr>
        <p:txBody>
          <a:bodyPr anchor="ctr">
            <a:normAutofit/>
          </a:bodyPr>
          <a:lstStyle/>
          <a:p>
            <a:r>
              <a:rPr lang="en-US" dirty="0">
                <a:solidFill>
                  <a:srgbClr val="FFFFFF"/>
                </a:solidFill>
              </a:rPr>
              <a:t>Objectives</a:t>
            </a:r>
          </a:p>
        </p:txBody>
      </p:sp>
      <p:sp>
        <p:nvSpPr>
          <p:cNvPr id="3" name="Content Placeholder 2">
            <a:extLst>
              <a:ext uri="{FF2B5EF4-FFF2-40B4-BE49-F238E27FC236}">
                <a16:creationId xmlns:a16="http://schemas.microsoft.com/office/drawing/2014/main" id="{F132016F-3DC3-475D-8A98-56F5EBD7FD0F}"/>
              </a:ext>
            </a:extLst>
          </p:cNvPr>
          <p:cNvSpPr>
            <a:spLocks noGrp="1"/>
          </p:cNvSpPr>
          <p:nvPr>
            <p:ph idx="1"/>
          </p:nvPr>
        </p:nvSpPr>
        <p:spPr>
          <a:xfrm>
            <a:off x="4699818" y="640080"/>
            <a:ext cx="7172138" cy="4720814"/>
          </a:xfrm>
        </p:spPr>
        <p:txBody>
          <a:bodyPr>
            <a:normAutofit lnSpcReduction="10000"/>
          </a:bodyPr>
          <a:lstStyle/>
          <a:p>
            <a:pPr marL="0" indent="0">
              <a:buNone/>
            </a:pPr>
            <a:r>
              <a:rPr lang="en-US" sz="2400" dirty="0"/>
              <a:t>Exercise Objective #1:  </a:t>
            </a:r>
          </a:p>
          <a:p>
            <a:pPr marL="0" indent="0">
              <a:buNone/>
            </a:pPr>
            <a:endParaRPr lang="en-US" sz="2400" dirty="0"/>
          </a:p>
          <a:p>
            <a:pPr marL="0" indent="0">
              <a:buNone/>
            </a:pPr>
            <a:r>
              <a:rPr lang="en-US" sz="2400" dirty="0"/>
              <a:t>Healthcare System Recovery Discuss how healthcare/public health agencies maintain continuity of the healthcare delivery by coordinating across functional healthcare organizations and encouraging business continuity planning. This coordination assists healthcare organizations to sustain and reestablish essential services during and after an all hazards incident and enables a rapid and more effective recovery.  </a:t>
            </a:r>
          </a:p>
          <a:p>
            <a:pPr marL="0" indent="0">
              <a:buNone/>
            </a:pPr>
            <a:endParaRPr lang="en-US" sz="1800" dirty="0"/>
          </a:p>
          <a:p>
            <a:pPr marL="0" indent="0">
              <a:buNone/>
            </a:pPr>
            <a:r>
              <a:rPr lang="en-US" sz="1500" dirty="0"/>
              <a:t> </a:t>
            </a:r>
          </a:p>
          <a:p>
            <a:pPr marL="0" indent="0">
              <a:buNone/>
            </a:pPr>
            <a:r>
              <a:rPr lang="en-US" sz="1500" dirty="0"/>
              <a:t> </a:t>
            </a:r>
          </a:p>
        </p:txBody>
      </p:sp>
      <p:pic>
        <p:nvPicPr>
          <p:cNvPr id="7" name="Graphic 6" descr="Users">
            <a:extLst>
              <a:ext uri="{FF2B5EF4-FFF2-40B4-BE49-F238E27FC236}">
                <a16:creationId xmlns:a16="http://schemas.microsoft.com/office/drawing/2014/main" id="{1CBB2311-5736-4171-A0CE-2A3D5D53EA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6904" y="4553084"/>
            <a:ext cx="1685977" cy="1685977"/>
          </a:xfrm>
          <a:prstGeom prst="rect">
            <a:avLst/>
          </a:prstGeom>
        </p:spPr>
      </p:pic>
    </p:spTree>
    <p:extLst>
      <p:ext uri="{BB962C8B-B14F-4D97-AF65-F5344CB8AC3E}">
        <p14:creationId xmlns:p14="http://schemas.microsoft.com/office/powerpoint/2010/main" val="373743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32E0398-DB7E-45F5-A6A4-56C19CCF9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C18965-D2AE-48B9-A848-B4A5C0A30409}"/>
              </a:ext>
            </a:extLst>
          </p:cNvPr>
          <p:cNvSpPr>
            <a:spLocks noGrp="1"/>
          </p:cNvSpPr>
          <p:nvPr>
            <p:ph type="title"/>
          </p:nvPr>
        </p:nvSpPr>
        <p:spPr>
          <a:xfrm>
            <a:off x="310039" y="640080"/>
            <a:ext cx="3429855" cy="5613236"/>
          </a:xfrm>
        </p:spPr>
        <p:txBody>
          <a:bodyPr anchor="ctr">
            <a:normAutofit/>
          </a:bodyPr>
          <a:lstStyle/>
          <a:p>
            <a:r>
              <a:rPr lang="en-US" dirty="0">
                <a:solidFill>
                  <a:srgbClr val="FFFFFF"/>
                </a:solidFill>
              </a:rPr>
              <a:t>Objectives</a:t>
            </a:r>
          </a:p>
        </p:txBody>
      </p:sp>
      <p:sp>
        <p:nvSpPr>
          <p:cNvPr id="3" name="Content Placeholder 2">
            <a:extLst>
              <a:ext uri="{FF2B5EF4-FFF2-40B4-BE49-F238E27FC236}">
                <a16:creationId xmlns:a16="http://schemas.microsoft.com/office/drawing/2014/main" id="{F132016F-3DC3-475D-8A98-56F5EBD7FD0F}"/>
              </a:ext>
            </a:extLst>
          </p:cNvPr>
          <p:cNvSpPr>
            <a:spLocks noGrp="1"/>
          </p:cNvSpPr>
          <p:nvPr>
            <p:ph idx="1"/>
          </p:nvPr>
        </p:nvSpPr>
        <p:spPr>
          <a:xfrm>
            <a:off x="4699818" y="640080"/>
            <a:ext cx="7172138" cy="3745107"/>
          </a:xfrm>
        </p:spPr>
        <p:txBody>
          <a:bodyPr>
            <a:normAutofit/>
          </a:bodyPr>
          <a:lstStyle/>
          <a:p>
            <a:pPr marL="0" indent="0">
              <a:buNone/>
            </a:pPr>
            <a:r>
              <a:rPr lang="en-US" sz="1900" dirty="0"/>
              <a:t>Exercise Objective #2:  </a:t>
            </a:r>
          </a:p>
          <a:p>
            <a:pPr marL="0" indent="0">
              <a:buNone/>
            </a:pPr>
            <a:endParaRPr lang="en-US" sz="1900" dirty="0"/>
          </a:p>
          <a:p>
            <a:pPr marL="0" lvl="0" indent="0">
              <a:buNone/>
            </a:pPr>
            <a:r>
              <a:rPr lang="en-US" sz="1900" dirty="0"/>
              <a:t>Information Sharing Discuss how healthcare/public health agencies will coordinate with local and state agencies to share and disseminate Coronavirus incident related information  </a:t>
            </a:r>
          </a:p>
          <a:p>
            <a:pPr marL="0" indent="0">
              <a:buNone/>
            </a:pPr>
            <a:r>
              <a:rPr lang="en-US" sz="1900" dirty="0"/>
              <a:t> </a:t>
            </a:r>
          </a:p>
          <a:p>
            <a:pPr marL="0" indent="0">
              <a:buNone/>
            </a:pPr>
            <a:r>
              <a:rPr lang="en-US" sz="1900" dirty="0"/>
              <a:t> Exercise Objective #3:</a:t>
            </a:r>
          </a:p>
          <a:p>
            <a:pPr marL="0" indent="0">
              <a:buNone/>
            </a:pPr>
            <a:r>
              <a:rPr lang="en-US" sz="1900" dirty="0"/>
              <a:t>Medical Surge Discuss how healthcare agencies will continue to provide care during a Coronavirus incident that exceeds the limits of the normal medical infrastructure.  </a:t>
            </a:r>
          </a:p>
          <a:p>
            <a:pPr marL="0" indent="0">
              <a:buNone/>
            </a:pPr>
            <a:endParaRPr lang="en-US" sz="1900" dirty="0"/>
          </a:p>
        </p:txBody>
      </p:sp>
      <p:pic>
        <p:nvPicPr>
          <p:cNvPr id="7" name="Graphic 6" descr="Users">
            <a:extLst>
              <a:ext uri="{FF2B5EF4-FFF2-40B4-BE49-F238E27FC236}">
                <a16:creationId xmlns:a16="http://schemas.microsoft.com/office/drawing/2014/main" id="{1CBB2311-5736-4171-A0CE-2A3D5D53EA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46904" y="4553084"/>
            <a:ext cx="1685977" cy="1685977"/>
          </a:xfrm>
          <a:prstGeom prst="rect">
            <a:avLst/>
          </a:prstGeom>
        </p:spPr>
      </p:pic>
    </p:spTree>
    <p:extLst>
      <p:ext uri="{BB962C8B-B14F-4D97-AF65-F5344CB8AC3E}">
        <p14:creationId xmlns:p14="http://schemas.microsoft.com/office/powerpoint/2010/main" val="348632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18FE-7A5C-4DE0-B680-F31FA83E815F}"/>
              </a:ext>
            </a:extLst>
          </p:cNvPr>
          <p:cNvSpPr>
            <a:spLocks noGrp="1"/>
          </p:cNvSpPr>
          <p:nvPr>
            <p:ph type="title"/>
          </p:nvPr>
        </p:nvSpPr>
        <p:spPr>
          <a:xfrm>
            <a:off x="1024128" y="585216"/>
            <a:ext cx="9720072" cy="1499616"/>
          </a:xfrm>
        </p:spPr>
        <p:txBody>
          <a:bodyPr>
            <a:normAutofit/>
          </a:bodyPr>
          <a:lstStyle/>
          <a:p>
            <a:r>
              <a:rPr lang="en-US" dirty="0"/>
              <a:t>Roles &amp; Responsibilities </a:t>
            </a:r>
          </a:p>
        </p:txBody>
      </p:sp>
      <p:graphicFrame>
        <p:nvGraphicFramePr>
          <p:cNvPr id="5" name="Content Placeholder 2">
            <a:extLst>
              <a:ext uri="{FF2B5EF4-FFF2-40B4-BE49-F238E27FC236}">
                <a16:creationId xmlns:a16="http://schemas.microsoft.com/office/drawing/2014/main" id="{AC0F1A61-17B0-4F33-B487-05BA183B0C4E}"/>
              </a:ext>
            </a:extLst>
          </p:cNvPr>
          <p:cNvGraphicFramePr>
            <a:graphicFrameLocks noGrp="1"/>
          </p:cNvGraphicFramePr>
          <p:nvPr>
            <p:ph idx="1"/>
            <p:extLst>
              <p:ext uri="{D42A27DB-BD31-4B8C-83A1-F6EECF244321}">
                <p14:modId xmlns:p14="http://schemas.microsoft.com/office/powerpoint/2010/main" val="3862727355"/>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330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2201</Words>
  <Application>Microsoft Office PowerPoint</Application>
  <PresentationFormat>Widescreen</PresentationFormat>
  <Paragraphs>280</Paragraphs>
  <Slides>54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Source Sans Pro</vt:lpstr>
      <vt:lpstr>Tw Cen MT</vt:lpstr>
      <vt:lpstr>Tw Cen MT Condensed</vt:lpstr>
      <vt:lpstr>var(--fonts-nunito)</vt:lpstr>
      <vt:lpstr>var(--fonts-poppins)</vt:lpstr>
      <vt:lpstr>Verdana</vt:lpstr>
      <vt:lpstr>Wingdings 3</vt:lpstr>
      <vt:lpstr>Integral</vt:lpstr>
      <vt:lpstr>Measles's Table-Top Exercise </vt:lpstr>
      <vt:lpstr>Welcome and Introductions</vt:lpstr>
      <vt:lpstr>Administrative </vt:lpstr>
      <vt:lpstr>Exercise Agenda  </vt:lpstr>
      <vt:lpstr>Goal of the Exercise (TTX) </vt:lpstr>
      <vt:lpstr>Preparedness Capabilities </vt:lpstr>
      <vt:lpstr>Objectives</vt:lpstr>
      <vt:lpstr>Objectives</vt:lpstr>
      <vt:lpstr>Roles &amp; Responsibilities </vt:lpstr>
      <vt:lpstr>Exercise Structure </vt:lpstr>
      <vt:lpstr>Assumptions &amp; Artificialities </vt:lpstr>
      <vt:lpstr>Summary Instructions </vt:lpstr>
      <vt:lpstr>Measles's Review</vt:lpstr>
      <vt:lpstr>PowerPoint Presentation</vt:lpstr>
      <vt:lpstr>PowerPoint Presentation</vt:lpstr>
      <vt:lpstr>PowerPoint Presentation</vt:lpstr>
      <vt:lpstr>PowerPoint Presentation</vt:lpstr>
      <vt:lpstr>PowerPoint Presentation</vt:lpstr>
      <vt:lpstr>Measles's-current events</vt:lpstr>
      <vt:lpstr>PowerPoint Presentation</vt:lpstr>
      <vt:lpstr>PowerPoint Presentation</vt:lpstr>
      <vt:lpstr>Non-Medical State Exemptions</vt:lpstr>
      <vt:lpstr>Highest population of antivaxxers </vt:lpstr>
      <vt:lpstr>PowerPoint Presentation</vt:lpstr>
      <vt:lpstr>PowerPoint Presentation</vt:lpstr>
      <vt:lpstr>PowerPoint Presentation</vt:lpstr>
      <vt:lpstr>MMR Vaccine</vt:lpstr>
      <vt:lpstr>Module 1</vt:lpstr>
      <vt:lpstr>May 25, 2019  (Day 1) </vt:lpstr>
      <vt:lpstr>May 28, 2019- (Day 4) </vt:lpstr>
      <vt:lpstr>May 28, 2025 – (Day 4) </vt:lpstr>
      <vt:lpstr>May 28, 2025 – (Day 4) </vt:lpstr>
      <vt:lpstr>May 29, 2025 – (Day 5) </vt:lpstr>
      <vt:lpstr>March 29, 2015 – Sunday (Day 5) </vt:lpstr>
      <vt:lpstr>May 30, 2025 – (Day 6)</vt:lpstr>
      <vt:lpstr>Module 1 – Key Issues </vt:lpstr>
      <vt:lpstr>Module 1</vt:lpstr>
      <vt:lpstr>Module 1</vt:lpstr>
      <vt:lpstr>Module 2</vt:lpstr>
      <vt:lpstr>June 6, 2025 – (Day 13) </vt:lpstr>
      <vt:lpstr>June 7, 2025 – (Day 14) </vt:lpstr>
      <vt:lpstr>June 8 to 12 (Day 15 - Day 19) </vt:lpstr>
      <vt:lpstr>Day 15 - Day 19 cont. </vt:lpstr>
      <vt:lpstr>Module 2 – Key Issues </vt:lpstr>
      <vt:lpstr>Module 2</vt:lpstr>
      <vt:lpstr>Module 2</vt:lpstr>
      <vt:lpstr>Module 3</vt:lpstr>
      <vt:lpstr>Days 20-70 </vt:lpstr>
      <vt:lpstr>Days 20-70, cont. </vt:lpstr>
      <vt:lpstr>Module 3 – Key Issues</vt:lpstr>
      <vt:lpstr>Module 3</vt:lpstr>
      <vt:lpstr>Module 2</vt:lpstr>
      <vt:lpstr>Group Hot Wash </vt:lpstr>
      <vt:lpstr>Thank you for your time and valuable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 virus Table-Top Exercise</dc:title>
  <dc:creator>Liisa Jackson</dc:creator>
  <cp:lastModifiedBy>Liisa Jackson</cp:lastModifiedBy>
  <cp:revision>2</cp:revision>
  <dcterms:created xsi:type="dcterms:W3CDTF">2020-01-30T22:03:44Z</dcterms:created>
  <dcterms:modified xsi:type="dcterms:W3CDTF">2025-03-11T23:13:18Z</dcterms:modified>
</cp:coreProperties>
</file>