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3C8B2-FD5F-44D8-9D38-8C01D7F3A671}" type="datetimeFigureOut">
              <a:rPr lang="en-CA" smtClean="0"/>
              <a:pPr/>
              <a:t>07/02/2015</a:t>
            </a:fld>
            <a:endParaRPr lang="en-C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DEAC9-E3AE-4848-8FCF-40EF247CC03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3C8B2-FD5F-44D8-9D38-8C01D7F3A671}" type="datetimeFigureOut">
              <a:rPr lang="en-CA" smtClean="0"/>
              <a:pPr/>
              <a:t>07/02/2015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DEAC9-E3AE-4848-8FCF-40EF247CC03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3C8B2-FD5F-44D8-9D38-8C01D7F3A671}" type="datetimeFigureOut">
              <a:rPr lang="en-CA" smtClean="0"/>
              <a:pPr/>
              <a:t>07/02/2015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DEAC9-E3AE-4848-8FCF-40EF247CC03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3C8B2-FD5F-44D8-9D38-8C01D7F3A671}" type="datetimeFigureOut">
              <a:rPr lang="en-CA" smtClean="0"/>
              <a:pPr/>
              <a:t>07/02/2015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DEAC9-E3AE-4848-8FCF-40EF247CC03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3C8B2-FD5F-44D8-9D38-8C01D7F3A671}" type="datetimeFigureOut">
              <a:rPr lang="en-CA" smtClean="0"/>
              <a:pPr/>
              <a:t>07/02/2015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DEAC9-E3AE-4848-8FCF-40EF247CC03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3C8B2-FD5F-44D8-9D38-8C01D7F3A671}" type="datetimeFigureOut">
              <a:rPr lang="en-CA" smtClean="0"/>
              <a:pPr/>
              <a:t>07/02/2015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DEAC9-E3AE-4848-8FCF-40EF247CC03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3C8B2-FD5F-44D8-9D38-8C01D7F3A671}" type="datetimeFigureOut">
              <a:rPr lang="en-CA" smtClean="0"/>
              <a:pPr/>
              <a:t>07/02/2015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DEAC9-E3AE-4848-8FCF-40EF247CC03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3C8B2-FD5F-44D8-9D38-8C01D7F3A671}" type="datetimeFigureOut">
              <a:rPr lang="en-CA" smtClean="0"/>
              <a:pPr/>
              <a:t>07/02/2015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DEAC9-E3AE-4848-8FCF-40EF247CC03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3C8B2-FD5F-44D8-9D38-8C01D7F3A671}" type="datetimeFigureOut">
              <a:rPr lang="en-CA" smtClean="0"/>
              <a:pPr/>
              <a:t>07/02/2015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DEAC9-E3AE-4848-8FCF-40EF247CC03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3C8B2-FD5F-44D8-9D38-8C01D7F3A671}" type="datetimeFigureOut">
              <a:rPr lang="en-CA" smtClean="0"/>
              <a:pPr/>
              <a:t>07/02/2015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DEAC9-E3AE-4848-8FCF-40EF247CC03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53C8B2-FD5F-44D8-9D38-8C01D7F3A671}" type="datetimeFigureOut">
              <a:rPr lang="en-CA" smtClean="0"/>
              <a:pPr/>
              <a:t>07/02/2015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DEAC9-E3AE-4848-8FCF-40EF247CC03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553C8B2-FD5F-44D8-9D38-8C01D7F3A671}" type="datetimeFigureOut">
              <a:rPr lang="en-CA" smtClean="0"/>
              <a:pPr/>
              <a:t>07/02/2015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ADDEAC9-E3AE-4848-8FCF-40EF247CC03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9712" y="260648"/>
            <a:ext cx="5976664" cy="1470025"/>
          </a:xfrm>
        </p:spPr>
        <p:txBody>
          <a:bodyPr>
            <a:normAutofit/>
          </a:bodyPr>
          <a:lstStyle/>
          <a:p>
            <a:pPr algn="ctr"/>
            <a:r>
              <a:rPr lang="en-CA" dirty="0" smtClean="0"/>
              <a:t>Step 11 of </a:t>
            </a:r>
            <a:br>
              <a:rPr lang="en-CA" dirty="0" smtClean="0"/>
            </a:br>
            <a:r>
              <a:rPr lang="en-CA" dirty="0" smtClean="0"/>
              <a:t>Alcoholics Anonymous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2348880"/>
            <a:ext cx="7560840" cy="2448272"/>
          </a:xfrm>
        </p:spPr>
        <p:txBody>
          <a:bodyPr>
            <a:normAutofit/>
          </a:bodyPr>
          <a:lstStyle/>
          <a:p>
            <a:r>
              <a:rPr lang="en-CA" dirty="0" smtClean="0"/>
              <a:t>“Sought through prayer and meditation to improve our conscious contact with God </a:t>
            </a:r>
            <a:r>
              <a:rPr lang="en-CA" i="1" u="sng" dirty="0" smtClean="0"/>
              <a:t>as we understood Him</a:t>
            </a:r>
            <a:r>
              <a:rPr lang="en-CA" dirty="0" smtClean="0"/>
              <a:t>, praying only for knowledge of His will for us and the power to carry that out.”</a:t>
            </a:r>
            <a:endParaRPr lang="en-CA" dirty="0"/>
          </a:p>
        </p:txBody>
      </p:sp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4149080"/>
            <a:ext cx="1981200" cy="2314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Meditation help?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CA" dirty="0" smtClean="0"/>
              <a:t>	“I was taught to say the Sanskrit words "Om </a:t>
            </a:r>
            <a:r>
              <a:rPr lang="en-CA" dirty="0" err="1" smtClean="0"/>
              <a:t>Namah</a:t>
            </a:r>
            <a:r>
              <a:rPr lang="en-CA" dirty="0" smtClean="0"/>
              <a:t> </a:t>
            </a:r>
            <a:r>
              <a:rPr lang="en-CA" dirty="0" err="1" smtClean="0"/>
              <a:t>Shiviah</a:t>
            </a:r>
            <a:r>
              <a:rPr lang="en-CA" dirty="0" smtClean="0"/>
              <a:t>" which translated has various meanings. The meanings which suit me for my meditation purposes are: "I am grateful for the Self within me" or "I honour the Self (or the Consciousness or Aliveness) which is me." When I mentally say this over and over again, either in the Sanskrit or in English, I allow the meaning to internalize. When my mind gets distracted, the saying of the words re-calls me back to my central meditative purpose again and again.”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Joe and Charlie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A “sixth sense of direction”</a:t>
            </a:r>
          </a:p>
          <a:p>
            <a:r>
              <a:rPr lang="en-CA" dirty="0" smtClean="0"/>
              <a:t>Definite valuable suggestions:</a:t>
            </a:r>
          </a:p>
          <a:p>
            <a:pPr lvl="1"/>
            <a:r>
              <a:rPr lang="en-CA" dirty="0" smtClean="0"/>
              <a:t>Page 86 – when we go to bed</a:t>
            </a:r>
          </a:p>
          <a:p>
            <a:pPr lvl="1"/>
            <a:r>
              <a:rPr lang="en-CA" dirty="0" smtClean="0"/>
              <a:t>Watch for worry, remorse or morbid reflection</a:t>
            </a:r>
          </a:p>
          <a:p>
            <a:r>
              <a:rPr lang="en-CA" dirty="0" smtClean="0"/>
              <a:t>Slowly, over a period of time, we begin to become a different person</a:t>
            </a:r>
          </a:p>
          <a:p>
            <a:r>
              <a:rPr lang="en-CA" dirty="0" smtClean="0"/>
              <a:t>It’s our choice – do we put it off until we’re so sick we almost get drunk, or do we take a few minutes each day?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dirty="0" smtClean="0"/>
              <a:t>What do the words mean?</a:t>
            </a:r>
            <a:br>
              <a:rPr lang="en-CA" dirty="0" smtClean="0"/>
            </a:br>
            <a:r>
              <a:rPr lang="en-CA" sz="1800" dirty="0" smtClean="0"/>
              <a:t>*Note: This is one interpretation of the language of this step.  It is meant to stimulate discussion – not to alter the wording in any AA text*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700808"/>
            <a:ext cx="7498080" cy="4800600"/>
          </a:xfrm>
        </p:spPr>
        <p:txBody>
          <a:bodyPr>
            <a:normAutofit fontScale="92500" lnSpcReduction="10000"/>
          </a:bodyPr>
          <a:lstStyle/>
          <a:p>
            <a:r>
              <a:rPr lang="en-CA" u="sng" dirty="0" smtClean="0"/>
              <a:t>Sought</a:t>
            </a:r>
            <a:r>
              <a:rPr lang="en-CA" dirty="0" smtClean="0"/>
              <a:t> – to go in search or quest of</a:t>
            </a:r>
          </a:p>
          <a:p>
            <a:r>
              <a:rPr lang="en-CA" u="sng" dirty="0" smtClean="0"/>
              <a:t>Prayer</a:t>
            </a:r>
            <a:r>
              <a:rPr lang="en-CA" dirty="0" smtClean="0"/>
              <a:t> – a personal communication</a:t>
            </a:r>
          </a:p>
          <a:p>
            <a:r>
              <a:rPr lang="en-CA" u="sng" dirty="0" smtClean="0"/>
              <a:t>Meditation</a:t>
            </a:r>
            <a:r>
              <a:rPr lang="en-CA" dirty="0" smtClean="0"/>
              <a:t> </a:t>
            </a:r>
            <a:r>
              <a:rPr lang="en-CA" dirty="0" smtClean="0"/>
              <a:t>– spending time in quiet thought</a:t>
            </a:r>
          </a:p>
          <a:p>
            <a:r>
              <a:rPr lang="en-CA" u="sng" dirty="0" smtClean="0"/>
              <a:t>Conscious contact</a:t>
            </a:r>
            <a:r>
              <a:rPr lang="en-CA" dirty="0" smtClean="0"/>
              <a:t> – aware of a connection</a:t>
            </a:r>
          </a:p>
          <a:p>
            <a:r>
              <a:rPr lang="en-CA" u="sng" dirty="0" smtClean="0"/>
              <a:t>Knowledge</a:t>
            </a:r>
            <a:r>
              <a:rPr lang="en-CA" dirty="0" smtClean="0"/>
              <a:t> – practical understanding</a:t>
            </a:r>
          </a:p>
          <a:p>
            <a:r>
              <a:rPr lang="en-CA" u="sng" dirty="0" smtClean="0"/>
              <a:t>Will</a:t>
            </a:r>
            <a:r>
              <a:rPr lang="en-CA" dirty="0" smtClean="0"/>
              <a:t> - desire</a:t>
            </a:r>
          </a:p>
          <a:p>
            <a:r>
              <a:rPr lang="en-CA" u="sng" dirty="0" smtClean="0"/>
              <a:t>Power</a:t>
            </a:r>
            <a:r>
              <a:rPr lang="en-CA" dirty="0" smtClean="0"/>
              <a:t> – ability to act or produce an event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dirty="0" smtClean="0"/>
              <a:t>New wording for Step 11 </a:t>
            </a:r>
            <a:br>
              <a:rPr lang="en-CA" dirty="0" smtClean="0"/>
            </a:br>
            <a:r>
              <a:rPr lang="en-CA" sz="2200" dirty="0" smtClean="0"/>
              <a:t>(Note: this is for temporary reflective purposes only!)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0728" y="1628800"/>
            <a:ext cx="8363272" cy="499715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CA" dirty="0" smtClean="0"/>
              <a:t>	Go on a quest to improve our awareness  of a connection with our higher power by creating and expanding a personal communication and spending time in quiet thought (so that the relationship improves over time).  </a:t>
            </a:r>
          </a:p>
          <a:p>
            <a:pPr>
              <a:buNone/>
            </a:pPr>
            <a:r>
              <a:rPr lang="en-CA" dirty="0"/>
              <a:t>	</a:t>
            </a:r>
            <a:endParaRPr lang="en-CA" dirty="0" smtClean="0"/>
          </a:p>
          <a:p>
            <a:pPr>
              <a:buNone/>
            </a:pPr>
            <a:r>
              <a:rPr lang="en-CA" dirty="0"/>
              <a:t>	</a:t>
            </a:r>
            <a:r>
              <a:rPr lang="en-CA" dirty="0" smtClean="0"/>
              <a:t>We communicate only for a practical understanding of our higher power’s desire for us and the ability to act or produce an event which will carry out that desire.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b="1" u="sng" dirty="0" smtClean="0"/>
              <a:t>When</a:t>
            </a:r>
            <a:r>
              <a:rPr lang="en-CA" dirty="0" smtClean="0"/>
              <a:t> do we do step 11?</a:t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988840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CA" dirty="0" smtClean="0"/>
              <a:t>As a Morning prayer and meditation</a:t>
            </a:r>
          </a:p>
          <a:p>
            <a:pPr marL="514350" indent="-514350">
              <a:buAutoNum type="arabicPeriod"/>
            </a:pPr>
            <a:endParaRPr lang="en-CA" dirty="0" smtClean="0"/>
          </a:p>
          <a:p>
            <a:pPr marL="514350" indent="-514350">
              <a:buAutoNum type="arabicPeriod"/>
            </a:pPr>
            <a:r>
              <a:rPr lang="en-CA" dirty="0" smtClean="0"/>
              <a:t>As an Evening prayer and meditation</a:t>
            </a:r>
          </a:p>
          <a:p>
            <a:pPr marL="514350" indent="-514350">
              <a:buAutoNum type="arabicPeriod"/>
            </a:pPr>
            <a:endParaRPr lang="en-CA" sz="2800" dirty="0" smtClean="0"/>
          </a:p>
          <a:p>
            <a:pPr marL="514350" indent="-514350">
              <a:buAutoNum type="arabicPeriod"/>
            </a:pPr>
            <a:r>
              <a:rPr lang="en-CA" dirty="0" smtClean="0"/>
              <a:t>Throughout the day where needed </a:t>
            </a:r>
          </a:p>
          <a:p>
            <a:pPr marL="514350" indent="-514350">
              <a:buNone/>
            </a:pPr>
            <a:r>
              <a:rPr lang="en-CA" dirty="0" smtClean="0"/>
              <a:t>	</a:t>
            </a:r>
            <a:r>
              <a:rPr lang="en-CA" sz="2400" dirty="0" smtClean="0"/>
              <a:t>(along with Step 10 – which is essentially steps 4-9, </a:t>
            </a:r>
          </a:p>
          <a:p>
            <a:pPr marL="514350" indent="-514350">
              <a:buNone/>
            </a:pPr>
            <a:r>
              <a:rPr lang="en-CA" sz="2400" dirty="0" smtClean="0"/>
              <a:t>	but much quicker, once we improve at knowing our defects and how to change them)</a:t>
            </a:r>
            <a:endParaRPr lang="en-CA" dirty="0" smtClean="0"/>
          </a:p>
          <a:p>
            <a:pPr marL="514350" indent="-514350">
              <a:buNone/>
            </a:pP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Alcoholics Anonymous (4</a:t>
            </a:r>
            <a:r>
              <a:rPr lang="en-CA" baseline="30000" dirty="0" smtClean="0"/>
              <a:t>th</a:t>
            </a:r>
            <a:r>
              <a:rPr lang="en-CA" dirty="0" smtClean="0"/>
              <a:t> Edition) – </a:t>
            </a:r>
            <a:r>
              <a:rPr lang="en-CA" u="sng" dirty="0" smtClean="0"/>
              <a:t>Morning step work</a:t>
            </a:r>
            <a:endParaRPr lang="en-CA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dirty="0" smtClean="0"/>
              <a:t>Page 86-88</a:t>
            </a:r>
          </a:p>
          <a:p>
            <a:r>
              <a:rPr lang="en-CA" dirty="0" smtClean="0"/>
              <a:t>Begins at the phrase “On Awakening...” and ends on the word “dead.”</a:t>
            </a:r>
          </a:p>
          <a:p>
            <a:r>
              <a:rPr lang="en-CA" dirty="0" smtClean="0"/>
              <a:t>“direct our thinking – divorced from self-pity, dishonest, or self-seeking”</a:t>
            </a:r>
          </a:p>
          <a:p>
            <a:r>
              <a:rPr lang="en-CA" dirty="0" smtClean="0"/>
              <a:t>“we ask for inspiration, an intuitive thought or a decision”</a:t>
            </a:r>
          </a:p>
          <a:p>
            <a:r>
              <a:rPr lang="en-CA" dirty="0" smtClean="0"/>
              <a:t>“our thinking will, </a:t>
            </a:r>
            <a:r>
              <a:rPr lang="en-CA" b="1" u="sng" dirty="0" smtClean="0"/>
              <a:t>as time passes</a:t>
            </a:r>
            <a:r>
              <a:rPr lang="en-CA" dirty="0" smtClean="0"/>
              <a:t>, be more and more on the plane of inspiration.”</a:t>
            </a:r>
          </a:p>
          <a:p>
            <a:r>
              <a:rPr lang="en-CA" dirty="0" smtClean="0"/>
              <a:t>“ask for freedom from self-will”</a:t>
            </a:r>
          </a:p>
          <a:p>
            <a:r>
              <a:rPr lang="en-CA" dirty="0" smtClean="0"/>
              <a:t>“we pause when agitated or doubtful, and ask for the right thought or action.”</a:t>
            </a:r>
          </a:p>
          <a:p>
            <a:r>
              <a:rPr lang="en-CA" dirty="0" smtClean="0"/>
              <a:t>“we alcoholics are undisciplined”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Alcoholics Anonymous (4</a:t>
            </a:r>
            <a:r>
              <a:rPr lang="en-CA" baseline="30000" dirty="0" smtClean="0"/>
              <a:t>th</a:t>
            </a:r>
            <a:r>
              <a:rPr lang="en-CA" dirty="0" smtClean="0"/>
              <a:t> Edition) – </a:t>
            </a:r>
            <a:r>
              <a:rPr lang="en-CA" u="sng" dirty="0" smtClean="0"/>
              <a:t>Evening step work</a:t>
            </a:r>
            <a:endParaRPr lang="en-CA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Page 86 – Step 11 Inventory @ Night</a:t>
            </a:r>
          </a:p>
          <a:p>
            <a:r>
              <a:rPr lang="en-CA" dirty="0" smtClean="0"/>
              <a:t>Begins at “When we retire...” and ends at “should be taken”</a:t>
            </a:r>
          </a:p>
          <a:p>
            <a:r>
              <a:rPr lang="en-CA" dirty="0" smtClean="0"/>
              <a:t>Could be taken as an “on paper” inventory (see Step 11 Inventory Handout).  * You could try adapting this to a smaller version if it works for you so that you use less paper, or complete it on a computer each evening*</a:t>
            </a:r>
          </a:p>
          <a:p>
            <a:r>
              <a:rPr lang="en-CA" dirty="0" smtClean="0"/>
              <a:t>The sheet uses phrases like “Always, Sometimes, Rarely or Never” which are not an exact science, but we can look at a filled out version of this over time as see a general change in our outlook and attitudes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dirty="0" smtClean="0"/>
              <a:t>St. Francis of Assisi prayer: </a:t>
            </a:r>
            <a:br>
              <a:rPr lang="en-CA" dirty="0" smtClean="0"/>
            </a:b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43608" y="1484784"/>
          <a:ext cx="8316416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8871"/>
                <a:gridCol w="3797545"/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Lord, make me an instrument of thy peace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That where there is hatred,</a:t>
                      </a: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I may bring love.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That where there is wrong,</a:t>
                      </a:r>
                      <a:br>
                        <a:rPr lang="en-CA" sz="1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I may bring the spirit of forgiveness.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That where there is discord,</a:t>
                      </a:r>
                      <a:br>
                        <a:rPr lang="en-CA" sz="1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I may bring harmony.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That where there is error,</a:t>
                      </a:r>
                      <a:br>
                        <a:rPr lang="en-CA" sz="1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I may bring truth.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That where there is doubt,</a:t>
                      </a:r>
                      <a:br>
                        <a:rPr lang="en-CA" sz="1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I may bring faith.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That where there is despair,</a:t>
                      </a:r>
                      <a:br>
                        <a:rPr lang="en-CA" sz="1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I may bring hope.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That where there are shadows,</a:t>
                      </a:r>
                      <a:br>
                        <a:rPr lang="en-CA" sz="1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I may bring light.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That where there is sadness,</a:t>
                      </a:r>
                      <a:br>
                        <a:rPr lang="en-CA" sz="1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I may bring joy.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Lord, grant that I may seek rather to comfort,</a:t>
                      </a:r>
                      <a:br>
                        <a:rPr lang="en-CA" sz="1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than to be comforted.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To understand,</a:t>
                      </a: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than to be understood.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To love,</a:t>
                      </a: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than to be loved.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For it is by self-forgetting that one finds.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</a:rPr>
                        <a:t>It is by forgiving that one is forgiven.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Food for thought on this prayer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CA" dirty="0" smtClean="0"/>
              <a:t>“</a:t>
            </a:r>
            <a:r>
              <a:rPr lang="en-CA" b="1" u="sng" dirty="0" smtClean="0"/>
              <a:t>Instruments</a:t>
            </a:r>
            <a:r>
              <a:rPr lang="en-CA" dirty="0" smtClean="0"/>
              <a:t>” from a musical perspective are considered an “extension” of the voice</a:t>
            </a:r>
          </a:p>
          <a:p>
            <a:pPr>
              <a:buNone/>
            </a:pPr>
            <a:endParaRPr lang="en-CA" dirty="0" smtClean="0"/>
          </a:p>
          <a:p>
            <a:r>
              <a:rPr lang="en-CA" dirty="0" smtClean="0"/>
              <a:t>The connection of “</a:t>
            </a:r>
            <a:r>
              <a:rPr lang="en-CA" b="1" u="sng" dirty="0" smtClean="0"/>
              <a:t>error</a:t>
            </a:r>
            <a:r>
              <a:rPr lang="en-CA" dirty="0" smtClean="0"/>
              <a:t>” to “</a:t>
            </a:r>
            <a:r>
              <a:rPr lang="en-CA" b="1" u="sng" dirty="0" smtClean="0"/>
              <a:t>truth</a:t>
            </a:r>
            <a:r>
              <a:rPr lang="en-CA" dirty="0" smtClean="0"/>
              <a:t>” instead of a word like “correct” or “solution” suggests a higher plane of humility</a:t>
            </a:r>
          </a:p>
          <a:p>
            <a:pPr>
              <a:buNone/>
            </a:pPr>
            <a:endParaRPr lang="en-CA" dirty="0" smtClean="0"/>
          </a:p>
          <a:p>
            <a:r>
              <a:rPr lang="en-CA" dirty="0" smtClean="0"/>
              <a:t>The wisdom of the concept of “</a:t>
            </a:r>
            <a:r>
              <a:rPr lang="en-CA" b="1" u="sng" dirty="0" smtClean="0"/>
              <a:t>self-forgetting</a:t>
            </a:r>
            <a:r>
              <a:rPr lang="en-CA" dirty="0" smtClean="0"/>
              <a:t>” is a major step towards the Spiritual Awakening* which is necessary to recover from Alcoholism </a:t>
            </a:r>
            <a:r>
              <a:rPr lang="en-CA" sz="2600" dirty="0" smtClean="0"/>
              <a:t>*(see Appendix II from the book Alcoholics Anonymous)</a:t>
            </a:r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Some simple ideas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628800"/>
            <a:ext cx="8100392" cy="50405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CA" dirty="0" smtClean="0"/>
              <a:t>“Prayer is talking to God, mediation is listening”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dirty="0" smtClean="0"/>
              <a:t>“Acceptance is the answer” </a:t>
            </a:r>
            <a:r>
              <a:rPr lang="en-CA" sz="2000" dirty="0" smtClean="0"/>
              <a:t>(4</a:t>
            </a:r>
            <a:r>
              <a:rPr lang="en-CA" sz="2000" baseline="30000" dirty="0" smtClean="0"/>
              <a:t>th</a:t>
            </a:r>
            <a:r>
              <a:rPr lang="en-CA" sz="2000" dirty="0" smtClean="0"/>
              <a:t> edition, p 417)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dirty="0" smtClean="0"/>
              <a:t>“Form a better understanding of your Higher Power”</a:t>
            </a:r>
          </a:p>
          <a:p>
            <a:pPr>
              <a:buNone/>
            </a:pPr>
            <a:endParaRPr lang="en-CA" dirty="0"/>
          </a:p>
          <a:p>
            <a:pPr>
              <a:buNone/>
            </a:pPr>
            <a:r>
              <a:rPr lang="en-CA" dirty="0" smtClean="0"/>
              <a:t>“Great spirit of compassionate love that I find in the 12th step recovery fellowships“</a:t>
            </a:r>
          </a:p>
          <a:p>
            <a:pPr>
              <a:buNone/>
            </a:pPr>
            <a:endParaRPr lang="en-CA" dirty="0"/>
          </a:p>
          <a:p>
            <a:pPr>
              <a:buNone/>
            </a:pPr>
            <a:r>
              <a:rPr lang="en-CA" dirty="0" smtClean="0"/>
              <a:t>“Prayer at it's best is not the asking for things but for thanking for that which we have received“</a:t>
            </a:r>
          </a:p>
          <a:p>
            <a:pPr>
              <a:buNone/>
            </a:pPr>
            <a:endParaRPr lang="en-CA" dirty="0"/>
          </a:p>
          <a:p>
            <a:pPr>
              <a:buNone/>
            </a:pPr>
            <a:r>
              <a:rPr lang="en-CA" dirty="0" smtClean="0"/>
              <a:t>“Self-Love and self-caring have replaced fear and self-loathing.” 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256</TotalTime>
  <Words>630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Step 11 of  Alcoholics Anonymous</vt:lpstr>
      <vt:lpstr>What do the words mean? *Note: This is one interpretation of the language of this step.  It is meant to stimulate discussion – not to alter the wording in any AA text*</vt:lpstr>
      <vt:lpstr>New wording for Step 11  (Note: this is for temporary reflective purposes only!)</vt:lpstr>
      <vt:lpstr>When do we do step 11? </vt:lpstr>
      <vt:lpstr>Alcoholics Anonymous (4th Edition) – Morning step work</vt:lpstr>
      <vt:lpstr>Alcoholics Anonymous (4th Edition) – Evening step work</vt:lpstr>
      <vt:lpstr>St. Francis of Assisi prayer:  </vt:lpstr>
      <vt:lpstr>Food for thought on this prayer</vt:lpstr>
      <vt:lpstr>Some simple ideas</vt:lpstr>
      <vt:lpstr>Meditation help?</vt:lpstr>
      <vt:lpstr>Joe and Charlie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11 of Alcoholics Anonymous</dc:title>
  <dc:creator>Scott Purchase</dc:creator>
  <cp:lastModifiedBy>Scott Purchase</cp:lastModifiedBy>
  <cp:revision>31</cp:revision>
  <dcterms:created xsi:type="dcterms:W3CDTF">2014-11-28T03:26:41Z</dcterms:created>
  <dcterms:modified xsi:type="dcterms:W3CDTF">2015-02-07T20:14:26Z</dcterms:modified>
</cp:coreProperties>
</file>