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2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7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25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6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0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0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63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2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2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1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9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3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5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9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8774F-D0AF-4BCE-8727-D59486DED455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68FD-721D-42FD-A347-E4BA1F05F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9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Native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JOM Schools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6291" y="4929447"/>
            <a:ext cx="3491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Tonya Still</a:t>
            </a:r>
          </a:p>
          <a:p>
            <a:r>
              <a:rPr lang="en-US" dirty="0" smtClean="0"/>
              <a:t>Cultural Specialist</a:t>
            </a:r>
          </a:p>
          <a:p>
            <a:r>
              <a:rPr lang="en-US" dirty="0" smtClean="0"/>
              <a:t>Cherokee Nation</a:t>
            </a:r>
          </a:p>
          <a:p>
            <a:r>
              <a:rPr lang="en-US" dirty="0"/>
              <a:t>t</a:t>
            </a:r>
            <a:r>
              <a:rPr lang="en-US" dirty="0" smtClean="0"/>
              <a:t>onya-still@Cherokee.org</a:t>
            </a:r>
          </a:p>
        </p:txBody>
      </p:sp>
    </p:spTree>
    <p:extLst>
      <p:ext uri="{BB962C8B-B14F-4D97-AF65-F5344CB8AC3E}">
        <p14:creationId xmlns:p14="http://schemas.microsoft.com/office/powerpoint/2010/main" val="377122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997" y="1100599"/>
            <a:ext cx="8129674" cy="22417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Cherokee Culture Enrichment in Schools (CCES)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2997" y="3515678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ll Gothic Std Black" pitchFamily="34" charset="0"/>
              </a:rPr>
              <a:t>Day 1 		Mississippian Times</a:t>
            </a:r>
          </a:p>
          <a:p>
            <a:endParaRPr lang="en-US" dirty="0">
              <a:latin typeface="Bell Gothic Std Black" pitchFamily="34" charset="0"/>
            </a:endParaRPr>
          </a:p>
          <a:p>
            <a:r>
              <a:rPr lang="en-US" dirty="0">
                <a:latin typeface="Bell Gothic Std Black" pitchFamily="34" charset="0"/>
              </a:rPr>
              <a:t>Day 2		Contact</a:t>
            </a:r>
          </a:p>
          <a:p>
            <a:endParaRPr lang="en-US" dirty="0">
              <a:latin typeface="Bell Gothic Std Black" pitchFamily="34" charset="0"/>
            </a:endParaRPr>
          </a:p>
          <a:p>
            <a:r>
              <a:rPr lang="en-US" dirty="0">
                <a:latin typeface="Bell Gothic Std Black" pitchFamily="34" charset="0"/>
              </a:rPr>
              <a:t>Day 3		Forced Removal</a:t>
            </a:r>
          </a:p>
          <a:p>
            <a:endParaRPr lang="en-US" dirty="0">
              <a:latin typeface="Bell Gothic Std Black" pitchFamily="34" charset="0"/>
            </a:endParaRPr>
          </a:p>
          <a:p>
            <a:r>
              <a:rPr lang="en-US" dirty="0">
                <a:latin typeface="Bell Gothic Std Black" pitchFamily="34" charset="0"/>
              </a:rPr>
              <a:t>Day 4 		Statehood</a:t>
            </a:r>
            <a:endParaRPr lang="en-US" dirty="0">
              <a:latin typeface="Bell Gothic Std Black" pitchFamily="34" charset="0"/>
            </a:endParaRPr>
          </a:p>
        </p:txBody>
      </p:sp>
      <p:pic>
        <p:nvPicPr>
          <p:cNvPr id="1026" name="Picture 2" descr="C:\Users\Tonya-Still-Russell.CNMAIN\AppData\Local\Microsoft\Windows\Temporary Internet Files\Content.IE5\ZYQS422F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onya-Still-Russell.CNMAIN\AppData\Local\Microsoft\Windows\Temporary Internet Files\Content.IE5\QUXULKA5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424238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60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your Student’s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1837112"/>
          </a:xfrm>
        </p:spPr>
        <p:txBody>
          <a:bodyPr>
            <a:normAutofit/>
          </a:bodyPr>
          <a:lstStyle/>
          <a:p>
            <a:r>
              <a:rPr lang="en-US" dirty="0" smtClean="0"/>
              <a:t>Unique traits of your Tribal History</a:t>
            </a:r>
          </a:p>
          <a:p>
            <a:r>
              <a:rPr lang="en-US" dirty="0" smtClean="0"/>
              <a:t>The audience you will be targeting</a:t>
            </a:r>
          </a:p>
          <a:p>
            <a:r>
              <a:rPr lang="en-US" dirty="0" smtClean="0"/>
              <a:t>The Schools in your Tribal Boundaries</a:t>
            </a:r>
          </a:p>
          <a:p>
            <a:r>
              <a:rPr lang="en-US" dirty="0" smtClean="0"/>
              <a:t>The State Curriculum Standards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516" y="2312560"/>
            <a:ext cx="3944126" cy="422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452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Native History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2643446"/>
          </a:xfrm>
        </p:spPr>
        <p:txBody>
          <a:bodyPr/>
          <a:lstStyle/>
          <a:p>
            <a:r>
              <a:rPr lang="en-US" dirty="0" smtClean="0"/>
              <a:t>Gives Native Students a sense of Identity</a:t>
            </a:r>
          </a:p>
          <a:p>
            <a:r>
              <a:rPr lang="en-US" dirty="0" smtClean="0"/>
              <a:t>Allows Native Students to understand the diversity their ancestors have overcome</a:t>
            </a:r>
          </a:p>
          <a:p>
            <a:r>
              <a:rPr lang="en-US" dirty="0" smtClean="0"/>
              <a:t>Let’s Native Students know that they are not alone</a:t>
            </a:r>
          </a:p>
          <a:p>
            <a:r>
              <a:rPr lang="en-US" dirty="0" smtClean="0"/>
              <a:t>Let’s Native Students  see others from their Tribe that have made impacts on our society and they can make the same difference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6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1"/>
            <a:ext cx="10820400" cy="1645920"/>
          </a:xfrm>
        </p:spPr>
        <p:txBody>
          <a:bodyPr/>
          <a:lstStyle/>
          <a:p>
            <a:r>
              <a:rPr lang="en-US" dirty="0" smtClean="0"/>
              <a:t>Native Students will graduate from High School at 65% of the Native population vs. 75.2% of Non-Native population</a:t>
            </a:r>
          </a:p>
          <a:p>
            <a:r>
              <a:rPr lang="en-US" dirty="0" smtClean="0"/>
              <a:t>Native Students will graduate from College at 9.3% of the Native population vs. 20.3% of Non-Native population.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40481"/>
            <a:ext cx="1070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Cultural differences between Non-Native teachers and Native Students impede learning in the classroom.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020888"/>
            <a:ext cx="10600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Median Income for Natives living within the Reservation is $29,097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Median Income for Natives living outside of the Reservation is $40,315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7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/>
          <a:lstStyle/>
          <a:p>
            <a:pPr algn="ctr"/>
            <a:r>
              <a:rPr lang="en-US" dirty="0" smtClean="0"/>
              <a:t>Native History in American Classrooms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History tends to focus very little on Native History</a:t>
            </a:r>
          </a:p>
          <a:p>
            <a:r>
              <a:rPr lang="en-US" dirty="0" smtClean="0"/>
              <a:t>Address Stereotypes of Native Americans</a:t>
            </a:r>
          </a:p>
          <a:p>
            <a:r>
              <a:rPr lang="en-US" dirty="0" smtClean="0"/>
              <a:t>Present History from Tribal Perspective</a:t>
            </a:r>
          </a:p>
          <a:p>
            <a:r>
              <a:rPr lang="en-US" dirty="0" smtClean="0"/>
              <a:t>Present Accurate Culture from your Tribe</a:t>
            </a:r>
          </a:p>
          <a:p>
            <a:r>
              <a:rPr lang="en-US" dirty="0" smtClean="0"/>
              <a:t>Give the Native Students within your JOM Schools a voice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5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1390</TotalTime>
  <Words>245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Bell Gothic Std Black</vt:lpstr>
      <vt:lpstr>Century Gothic</vt:lpstr>
      <vt:lpstr>Vapor Trail</vt:lpstr>
      <vt:lpstr>Native History</vt:lpstr>
      <vt:lpstr>Cherokee Culture Enrichment in Schools (CCES)</vt:lpstr>
      <vt:lpstr>Address your Student’s needs</vt:lpstr>
      <vt:lpstr>Why is Native History Important?</vt:lpstr>
      <vt:lpstr>Statistics </vt:lpstr>
      <vt:lpstr>Native History in American Classrooms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History</dc:title>
  <dc:creator>Tonya Still</dc:creator>
  <cp:lastModifiedBy>Tonya Still</cp:lastModifiedBy>
  <cp:revision>8</cp:revision>
  <dcterms:created xsi:type="dcterms:W3CDTF">2021-09-02T15:37:01Z</dcterms:created>
  <dcterms:modified xsi:type="dcterms:W3CDTF">2021-09-03T14:47:19Z</dcterms:modified>
</cp:coreProperties>
</file>