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0" r:id="rId3"/>
    <p:sldId id="275" r:id="rId4"/>
    <p:sldId id="278" r:id="rId5"/>
    <p:sldId id="258" r:id="rId6"/>
    <p:sldId id="286" r:id="rId7"/>
    <p:sldId id="302" r:id="rId8"/>
    <p:sldId id="303" r:id="rId9"/>
    <p:sldId id="304" r:id="rId10"/>
    <p:sldId id="309" r:id="rId11"/>
    <p:sldId id="301" r:id="rId12"/>
    <p:sldId id="298" r:id="rId13"/>
    <p:sldId id="306" r:id="rId14"/>
    <p:sldId id="307" r:id="rId15"/>
    <p:sldId id="299" r:id="rId16"/>
    <p:sldId id="308" r:id="rId17"/>
    <p:sldId id="300" r:id="rId18"/>
    <p:sldId id="259" r:id="rId19"/>
    <p:sldId id="261" r:id="rId20"/>
    <p:sldId id="295" r:id="rId21"/>
    <p:sldId id="296" r:id="rId22"/>
    <p:sldId id="260" r:id="rId23"/>
    <p:sldId id="265" r:id="rId24"/>
    <p:sldId id="262" r:id="rId25"/>
    <p:sldId id="263" r:id="rId26"/>
    <p:sldId id="266" r:id="rId27"/>
    <p:sldId id="264" r:id="rId28"/>
    <p:sldId id="267" r:id="rId29"/>
    <p:sldId id="268" r:id="rId30"/>
    <p:sldId id="269" r:id="rId31"/>
    <p:sldId id="271" r:id="rId32"/>
    <p:sldId id="270" r:id="rId33"/>
    <p:sldId id="272" r:id="rId34"/>
    <p:sldId id="273" r:id="rId35"/>
    <p:sldId id="274" r:id="rId36"/>
    <p:sldId id="276" r:id="rId37"/>
    <p:sldId id="281" r:id="rId38"/>
    <p:sldId id="280" r:id="rId39"/>
    <p:sldId id="288" r:id="rId40"/>
    <p:sldId id="282" r:id="rId41"/>
    <p:sldId id="283" r:id="rId42"/>
    <p:sldId id="284" r:id="rId43"/>
    <p:sldId id="285" r:id="rId44"/>
    <p:sldId id="287" r:id="rId45"/>
    <p:sldId id="289" r:id="rId46"/>
    <p:sldId id="292" r:id="rId47"/>
    <p:sldId id="291" r:id="rId48"/>
    <p:sldId id="293" r:id="rId49"/>
    <p:sldId id="29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1912" y="-7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AB714-9C75-4874-987A-663DC149FB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2FE39F2-2D3E-4F7A-B8F5-775B755A47E9}">
      <dgm:prSet phldrT="[Text]"/>
      <dgm:spPr/>
      <dgm:t>
        <a:bodyPr/>
        <a:lstStyle/>
        <a:p>
          <a:r>
            <a:rPr lang="en-US" b="1" i="1" dirty="0" err="1" smtClean="0"/>
            <a:t>Oikonomia</a:t>
          </a:r>
          <a:endParaRPr lang="en-US" b="1" i="1" dirty="0"/>
        </a:p>
      </dgm:t>
    </dgm:pt>
    <dgm:pt modelId="{5BEC7267-7156-4911-A548-6E1DF7BEC2A4}" type="parTrans" cxnId="{E82B4CDE-79DC-4D67-90CB-D8832FE9C4AC}">
      <dgm:prSet/>
      <dgm:spPr/>
      <dgm:t>
        <a:bodyPr/>
        <a:lstStyle/>
        <a:p>
          <a:endParaRPr lang="en-US"/>
        </a:p>
      </dgm:t>
    </dgm:pt>
    <dgm:pt modelId="{4DD42E51-BA89-4AEC-A42A-62A12F529360}" type="sibTrans" cxnId="{E82B4CDE-79DC-4D67-90CB-D8832FE9C4AC}">
      <dgm:prSet/>
      <dgm:spPr/>
      <dgm:t>
        <a:bodyPr/>
        <a:lstStyle/>
        <a:p>
          <a:endParaRPr lang="en-US"/>
        </a:p>
      </dgm:t>
    </dgm:pt>
    <dgm:pt modelId="{E6E613A3-AB6C-404D-A733-0E985C419726}">
      <dgm:prSet phldrT="[Text]"/>
      <dgm:spPr/>
      <dgm:t>
        <a:bodyPr/>
        <a:lstStyle/>
        <a:p>
          <a:r>
            <a:rPr lang="en-US" dirty="0" smtClean="0"/>
            <a:t>Creation</a:t>
          </a:r>
          <a:endParaRPr lang="en-US" dirty="0"/>
        </a:p>
      </dgm:t>
    </dgm:pt>
    <dgm:pt modelId="{8D456DB7-7514-4480-A918-6AF07F39EF4D}" type="parTrans" cxnId="{8E0ABE86-EF91-4A56-8ECC-EAC999F48D8C}">
      <dgm:prSet/>
      <dgm:spPr/>
      <dgm:t>
        <a:bodyPr/>
        <a:lstStyle/>
        <a:p>
          <a:endParaRPr lang="en-US"/>
        </a:p>
      </dgm:t>
    </dgm:pt>
    <dgm:pt modelId="{B238A45E-5BA7-4CFD-970F-78108C2C7BE1}" type="sibTrans" cxnId="{8E0ABE86-EF91-4A56-8ECC-EAC999F48D8C}">
      <dgm:prSet/>
      <dgm:spPr/>
      <dgm:t>
        <a:bodyPr/>
        <a:lstStyle/>
        <a:p>
          <a:endParaRPr lang="en-US"/>
        </a:p>
      </dgm:t>
    </dgm:pt>
    <dgm:pt modelId="{32C3C1F7-9C8B-4D84-8EC4-76DF998D1F33}">
      <dgm:prSet phldrT="[Text]"/>
      <dgm:spPr/>
      <dgm:t>
        <a:bodyPr/>
        <a:lstStyle/>
        <a:p>
          <a:r>
            <a:rPr lang="en-US" dirty="0" smtClean="0"/>
            <a:t>Redemption</a:t>
          </a:r>
          <a:endParaRPr lang="en-US" dirty="0"/>
        </a:p>
      </dgm:t>
    </dgm:pt>
    <dgm:pt modelId="{256EB063-D9CE-493B-A8FC-E6242D307627}" type="parTrans" cxnId="{868058E4-FC7D-43DB-8831-3FC795F2BB95}">
      <dgm:prSet/>
      <dgm:spPr/>
      <dgm:t>
        <a:bodyPr/>
        <a:lstStyle/>
        <a:p>
          <a:endParaRPr lang="en-US"/>
        </a:p>
      </dgm:t>
    </dgm:pt>
    <dgm:pt modelId="{AA5837D7-9BE2-4110-B910-802112B7FE7A}" type="sibTrans" cxnId="{868058E4-FC7D-43DB-8831-3FC795F2BB95}">
      <dgm:prSet/>
      <dgm:spPr/>
      <dgm:t>
        <a:bodyPr/>
        <a:lstStyle/>
        <a:p>
          <a:endParaRPr lang="en-US"/>
        </a:p>
      </dgm:t>
    </dgm:pt>
    <dgm:pt modelId="{D789F55F-6B70-4D76-B3F6-C695AF283777}" type="pres">
      <dgm:prSet presAssocID="{C89AB714-9C75-4874-987A-663DC149FBDF}" presName="hierChild1" presStyleCnt="0">
        <dgm:presLayoutVars>
          <dgm:orgChart val="1"/>
          <dgm:chPref val="1"/>
          <dgm:dir/>
          <dgm:animOne val="branch"/>
          <dgm:animLvl val="lvl"/>
          <dgm:resizeHandles/>
        </dgm:presLayoutVars>
      </dgm:prSet>
      <dgm:spPr/>
      <dgm:t>
        <a:bodyPr/>
        <a:lstStyle/>
        <a:p>
          <a:endParaRPr lang="en-US"/>
        </a:p>
      </dgm:t>
    </dgm:pt>
    <dgm:pt modelId="{8DC7EE19-E6B3-4737-BC3C-16A5860C575A}" type="pres">
      <dgm:prSet presAssocID="{B2FE39F2-2D3E-4F7A-B8F5-775B755A47E9}" presName="hierRoot1" presStyleCnt="0">
        <dgm:presLayoutVars>
          <dgm:hierBranch val="init"/>
        </dgm:presLayoutVars>
      </dgm:prSet>
      <dgm:spPr/>
    </dgm:pt>
    <dgm:pt modelId="{CDB9F002-D273-4ED5-B81C-4AF6C3A1054D}" type="pres">
      <dgm:prSet presAssocID="{B2FE39F2-2D3E-4F7A-B8F5-775B755A47E9}" presName="rootComposite1" presStyleCnt="0"/>
      <dgm:spPr/>
    </dgm:pt>
    <dgm:pt modelId="{020D4C49-F3D7-4931-BC80-9F42644B6582}" type="pres">
      <dgm:prSet presAssocID="{B2FE39F2-2D3E-4F7A-B8F5-775B755A47E9}" presName="rootText1" presStyleLbl="node0" presStyleIdx="0" presStyleCnt="1">
        <dgm:presLayoutVars>
          <dgm:chPref val="3"/>
        </dgm:presLayoutVars>
      </dgm:prSet>
      <dgm:spPr/>
      <dgm:t>
        <a:bodyPr/>
        <a:lstStyle/>
        <a:p>
          <a:endParaRPr lang="en-US"/>
        </a:p>
      </dgm:t>
    </dgm:pt>
    <dgm:pt modelId="{5B1612EE-053D-46DA-9501-BEBB4F77538F}" type="pres">
      <dgm:prSet presAssocID="{B2FE39F2-2D3E-4F7A-B8F5-775B755A47E9}" presName="rootConnector1" presStyleLbl="node1" presStyleIdx="0" presStyleCnt="0"/>
      <dgm:spPr/>
      <dgm:t>
        <a:bodyPr/>
        <a:lstStyle/>
        <a:p>
          <a:endParaRPr lang="en-US"/>
        </a:p>
      </dgm:t>
    </dgm:pt>
    <dgm:pt modelId="{EB88756E-2B2A-4EF6-9FE2-30E3A4A67A68}" type="pres">
      <dgm:prSet presAssocID="{B2FE39F2-2D3E-4F7A-B8F5-775B755A47E9}" presName="hierChild2" presStyleCnt="0"/>
      <dgm:spPr/>
    </dgm:pt>
    <dgm:pt modelId="{6EC9BE8E-53BE-4393-9EC4-9658EA3A45AE}" type="pres">
      <dgm:prSet presAssocID="{8D456DB7-7514-4480-A918-6AF07F39EF4D}" presName="Name37" presStyleLbl="parChTrans1D2" presStyleIdx="0" presStyleCnt="2"/>
      <dgm:spPr/>
      <dgm:t>
        <a:bodyPr/>
        <a:lstStyle/>
        <a:p>
          <a:endParaRPr lang="en-US"/>
        </a:p>
      </dgm:t>
    </dgm:pt>
    <dgm:pt modelId="{ABD3A620-94F0-4CFD-893C-508812DD2662}" type="pres">
      <dgm:prSet presAssocID="{E6E613A3-AB6C-404D-A733-0E985C419726}" presName="hierRoot2" presStyleCnt="0">
        <dgm:presLayoutVars>
          <dgm:hierBranch val="init"/>
        </dgm:presLayoutVars>
      </dgm:prSet>
      <dgm:spPr/>
    </dgm:pt>
    <dgm:pt modelId="{4CDD5D51-BD82-4611-9AC5-F511E3792871}" type="pres">
      <dgm:prSet presAssocID="{E6E613A3-AB6C-404D-A733-0E985C419726}" presName="rootComposite" presStyleCnt="0"/>
      <dgm:spPr/>
    </dgm:pt>
    <dgm:pt modelId="{CC994990-192D-4560-83D1-74734D675D44}" type="pres">
      <dgm:prSet presAssocID="{E6E613A3-AB6C-404D-A733-0E985C419726}" presName="rootText" presStyleLbl="node2" presStyleIdx="0" presStyleCnt="2" custLinFactNeighborX="1328" custLinFactNeighborY="-4917">
        <dgm:presLayoutVars>
          <dgm:chPref val="3"/>
        </dgm:presLayoutVars>
      </dgm:prSet>
      <dgm:spPr/>
      <dgm:t>
        <a:bodyPr/>
        <a:lstStyle/>
        <a:p>
          <a:endParaRPr lang="en-US"/>
        </a:p>
      </dgm:t>
    </dgm:pt>
    <dgm:pt modelId="{1A07B25C-39A3-4A34-899E-9F8713FD7050}" type="pres">
      <dgm:prSet presAssocID="{E6E613A3-AB6C-404D-A733-0E985C419726}" presName="rootConnector" presStyleLbl="node2" presStyleIdx="0" presStyleCnt="2"/>
      <dgm:spPr/>
      <dgm:t>
        <a:bodyPr/>
        <a:lstStyle/>
        <a:p>
          <a:endParaRPr lang="en-US"/>
        </a:p>
      </dgm:t>
    </dgm:pt>
    <dgm:pt modelId="{C52CE4F0-8990-48DC-8A97-3E725067B8B6}" type="pres">
      <dgm:prSet presAssocID="{E6E613A3-AB6C-404D-A733-0E985C419726}" presName="hierChild4" presStyleCnt="0"/>
      <dgm:spPr/>
    </dgm:pt>
    <dgm:pt modelId="{89FA1325-025A-4190-B681-5A96C0417880}" type="pres">
      <dgm:prSet presAssocID="{E6E613A3-AB6C-404D-A733-0E985C419726}" presName="hierChild5" presStyleCnt="0"/>
      <dgm:spPr/>
    </dgm:pt>
    <dgm:pt modelId="{6D1BC839-E9AD-4511-9840-AA70547731AD}" type="pres">
      <dgm:prSet presAssocID="{256EB063-D9CE-493B-A8FC-E6242D307627}" presName="Name37" presStyleLbl="parChTrans1D2" presStyleIdx="1" presStyleCnt="2"/>
      <dgm:spPr/>
      <dgm:t>
        <a:bodyPr/>
        <a:lstStyle/>
        <a:p>
          <a:endParaRPr lang="en-US"/>
        </a:p>
      </dgm:t>
    </dgm:pt>
    <dgm:pt modelId="{15106F9D-1872-4E44-90F1-4D8AD3ED5476}" type="pres">
      <dgm:prSet presAssocID="{32C3C1F7-9C8B-4D84-8EC4-76DF998D1F33}" presName="hierRoot2" presStyleCnt="0">
        <dgm:presLayoutVars>
          <dgm:hierBranch val="init"/>
        </dgm:presLayoutVars>
      </dgm:prSet>
      <dgm:spPr/>
    </dgm:pt>
    <dgm:pt modelId="{07027AA0-22A3-4F8F-BC6D-2375583CFB88}" type="pres">
      <dgm:prSet presAssocID="{32C3C1F7-9C8B-4D84-8EC4-76DF998D1F33}" presName="rootComposite" presStyleCnt="0"/>
      <dgm:spPr/>
    </dgm:pt>
    <dgm:pt modelId="{42E26026-7EE4-4D85-BD18-26DDE3797C27}" type="pres">
      <dgm:prSet presAssocID="{32C3C1F7-9C8B-4D84-8EC4-76DF998D1F33}" presName="rootText" presStyleLbl="node2" presStyleIdx="1" presStyleCnt="2">
        <dgm:presLayoutVars>
          <dgm:chPref val="3"/>
        </dgm:presLayoutVars>
      </dgm:prSet>
      <dgm:spPr/>
      <dgm:t>
        <a:bodyPr/>
        <a:lstStyle/>
        <a:p>
          <a:endParaRPr lang="en-US"/>
        </a:p>
      </dgm:t>
    </dgm:pt>
    <dgm:pt modelId="{09B4281C-7ECA-432E-9CB0-4A6704916BF3}" type="pres">
      <dgm:prSet presAssocID="{32C3C1F7-9C8B-4D84-8EC4-76DF998D1F33}" presName="rootConnector" presStyleLbl="node2" presStyleIdx="1" presStyleCnt="2"/>
      <dgm:spPr/>
      <dgm:t>
        <a:bodyPr/>
        <a:lstStyle/>
        <a:p>
          <a:endParaRPr lang="en-US"/>
        </a:p>
      </dgm:t>
    </dgm:pt>
    <dgm:pt modelId="{584EFD16-CEBE-4B68-80EC-3D8908D5FCC5}" type="pres">
      <dgm:prSet presAssocID="{32C3C1F7-9C8B-4D84-8EC4-76DF998D1F33}" presName="hierChild4" presStyleCnt="0"/>
      <dgm:spPr/>
    </dgm:pt>
    <dgm:pt modelId="{518A3086-2481-4746-91CB-4D6AD6810FC4}" type="pres">
      <dgm:prSet presAssocID="{32C3C1F7-9C8B-4D84-8EC4-76DF998D1F33}" presName="hierChild5" presStyleCnt="0"/>
      <dgm:spPr/>
    </dgm:pt>
    <dgm:pt modelId="{AE925807-4095-4D61-8736-72932009CFFC}" type="pres">
      <dgm:prSet presAssocID="{B2FE39F2-2D3E-4F7A-B8F5-775B755A47E9}" presName="hierChild3" presStyleCnt="0"/>
      <dgm:spPr/>
    </dgm:pt>
  </dgm:ptLst>
  <dgm:cxnLst>
    <dgm:cxn modelId="{7CFB45BD-6B94-4233-94AF-9BE226FEA835}" type="presOf" srcId="{B2FE39F2-2D3E-4F7A-B8F5-775B755A47E9}" destId="{020D4C49-F3D7-4931-BC80-9F42644B6582}" srcOrd="0" destOrd="0" presId="urn:microsoft.com/office/officeart/2005/8/layout/orgChart1"/>
    <dgm:cxn modelId="{60152C6D-BA46-4671-B630-07370A39949D}" type="presOf" srcId="{32C3C1F7-9C8B-4D84-8EC4-76DF998D1F33}" destId="{42E26026-7EE4-4D85-BD18-26DDE3797C27}" srcOrd="0" destOrd="0" presId="urn:microsoft.com/office/officeart/2005/8/layout/orgChart1"/>
    <dgm:cxn modelId="{33F81FA4-E903-4343-9E64-236C49163153}" type="presOf" srcId="{256EB063-D9CE-493B-A8FC-E6242D307627}" destId="{6D1BC839-E9AD-4511-9840-AA70547731AD}" srcOrd="0" destOrd="0" presId="urn:microsoft.com/office/officeart/2005/8/layout/orgChart1"/>
    <dgm:cxn modelId="{02EA1D71-E898-49E3-9C17-E8D48E316F8D}" type="presOf" srcId="{B2FE39F2-2D3E-4F7A-B8F5-775B755A47E9}" destId="{5B1612EE-053D-46DA-9501-BEBB4F77538F}" srcOrd="1" destOrd="0" presId="urn:microsoft.com/office/officeart/2005/8/layout/orgChart1"/>
    <dgm:cxn modelId="{E82B4CDE-79DC-4D67-90CB-D8832FE9C4AC}" srcId="{C89AB714-9C75-4874-987A-663DC149FBDF}" destId="{B2FE39F2-2D3E-4F7A-B8F5-775B755A47E9}" srcOrd="0" destOrd="0" parTransId="{5BEC7267-7156-4911-A548-6E1DF7BEC2A4}" sibTransId="{4DD42E51-BA89-4AEC-A42A-62A12F529360}"/>
    <dgm:cxn modelId="{8E0ABE86-EF91-4A56-8ECC-EAC999F48D8C}" srcId="{B2FE39F2-2D3E-4F7A-B8F5-775B755A47E9}" destId="{E6E613A3-AB6C-404D-A733-0E985C419726}" srcOrd="0" destOrd="0" parTransId="{8D456DB7-7514-4480-A918-6AF07F39EF4D}" sibTransId="{B238A45E-5BA7-4CFD-970F-78108C2C7BE1}"/>
    <dgm:cxn modelId="{195F329A-58D0-406E-815D-C5BF6B74CC75}" type="presOf" srcId="{C89AB714-9C75-4874-987A-663DC149FBDF}" destId="{D789F55F-6B70-4D76-B3F6-C695AF283777}" srcOrd="0" destOrd="0" presId="urn:microsoft.com/office/officeart/2005/8/layout/orgChart1"/>
    <dgm:cxn modelId="{0833F8DF-70B1-417C-97E1-6FE11C7B95D5}" type="presOf" srcId="{E6E613A3-AB6C-404D-A733-0E985C419726}" destId="{CC994990-192D-4560-83D1-74734D675D44}" srcOrd="0" destOrd="0" presId="urn:microsoft.com/office/officeart/2005/8/layout/orgChart1"/>
    <dgm:cxn modelId="{868058E4-FC7D-43DB-8831-3FC795F2BB95}" srcId="{B2FE39F2-2D3E-4F7A-B8F5-775B755A47E9}" destId="{32C3C1F7-9C8B-4D84-8EC4-76DF998D1F33}" srcOrd="1" destOrd="0" parTransId="{256EB063-D9CE-493B-A8FC-E6242D307627}" sibTransId="{AA5837D7-9BE2-4110-B910-802112B7FE7A}"/>
    <dgm:cxn modelId="{3DD0ECD1-3064-4D0E-B8BE-A3EBFC65997B}" type="presOf" srcId="{8D456DB7-7514-4480-A918-6AF07F39EF4D}" destId="{6EC9BE8E-53BE-4393-9EC4-9658EA3A45AE}" srcOrd="0" destOrd="0" presId="urn:microsoft.com/office/officeart/2005/8/layout/orgChart1"/>
    <dgm:cxn modelId="{27AF6397-872C-40BB-99FF-665EEB0A51C2}" type="presOf" srcId="{32C3C1F7-9C8B-4D84-8EC4-76DF998D1F33}" destId="{09B4281C-7ECA-432E-9CB0-4A6704916BF3}" srcOrd="1" destOrd="0" presId="urn:microsoft.com/office/officeart/2005/8/layout/orgChart1"/>
    <dgm:cxn modelId="{BC848E29-B5C2-41DD-83A5-53284580D7DB}" type="presOf" srcId="{E6E613A3-AB6C-404D-A733-0E985C419726}" destId="{1A07B25C-39A3-4A34-899E-9F8713FD7050}" srcOrd="1" destOrd="0" presId="urn:microsoft.com/office/officeart/2005/8/layout/orgChart1"/>
    <dgm:cxn modelId="{1F05512C-0C37-45D2-BBEE-8F25823F3414}" type="presParOf" srcId="{D789F55F-6B70-4D76-B3F6-C695AF283777}" destId="{8DC7EE19-E6B3-4737-BC3C-16A5860C575A}" srcOrd="0" destOrd="0" presId="urn:microsoft.com/office/officeart/2005/8/layout/orgChart1"/>
    <dgm:cxn modelId="{922EB33B-A6AD-44AD-9DAB-3E20D37BD309}" type="presParOf" srcId="{8DC7EE19-E6B3-4737-BC3C-16A5860C575A}" destId="{CDB9F002-D273-4ED5-B81C-4AF6C3A1054D}" srcOrd="0" destOrd="0" presId="urn:microsoft.com/office/officeart/2005/8/layout/orgChart1"/>
    <dgm:cxn modelId="{4B0D8D9E-31FC-4935-947A-F9E19740F0E9}" type="presParOf" srcId="{CDB9F002-D273-4ED5-B81C-4AF6C3A1054D}" destId="{020D4C49-F3D7-4931-BC80-9F42644B6582}" srcOrd="0" destOrd="0" presId="urn:microsoft.com/office/officeart/2005/8/layout/orgChart1"/>
    <dgm:cxn modelId="{10E3C7D0-3EB1-4C08-A608-9E45401A44DF}" type="presParOf" srcId="{CDB9F002-D273-4ED5-B81C-4AF6C3A1054D}" destId="{5B1612EE-053D-46DA-9501-BEBB4F77538F}" srcOrd="1" destOrd="0" presId="urn:microsoft.com/office/officeart/2005/8/layout/orgChart1"/>
    <dgm:cxn modelId="{3FF0466D-914C-4A89-92DD-ECABF8CF6DF0}" type="presParOf" srcId="{8DC7EE19-E6B3-4737-BC3C-16A5860C575A}" destId="{EB88756E-2B2A-4EF6-9FE2-30E3A4A67A68}" srcOrd="1" destOrd="0" presId="urn:microsoft.com/office/officeart/2005/8/layout/orgChart1"/>
    <dgm:cxn modelId="{A2AB0A2C-D2DF-44D8-B980-250BA789DF6F}" type="presParOf" srcId="{EB88756E-2B2A-4EF6-9FE2-30E3A4A67A68}" destId="{6EC9BE8E-53BE-4393-9EC4-9658EA3A45AE}" srcOrd="0" destOrd="0" presId="urn:microsoft.com/office/officeart/2005/8/layout/orgChart1"/>
    <dgm:cxn modelId="{A3B84EF9-4EBB-4374-ACC8-303BB3223CB8}" type="presParOf" srcId="{EB88756E-2B2A-4EF6-9FE2-30E3A4A67A68}" destId="{ABD3A620-94F0-4CFD-893C-508812DD2662}" srcOrd="1" destOrd="0" presId="urn:microsoft.com/office/officeart/2005/8/layout/orgChart1"/>
    <dgm:cxn modelId="{080E74EA-5D61-4547-BE53-09D50772B174}" type="presParOf" srcId="{ABD3A620-94F0-4CFD-893C-508812DD2662}" destId="{4CDD5D51-BD82-4611-9AC5-F511E3792871}" srcOrd="0" destOrd="0" presId="urn:microsoft.com/office/officeart/2005/8/layout/orgChart1"/>
    <dgm:cxn modelId="{3FAFEFF6-7B60-4C2C-9481-79777F1F31A7}" type="presParOf" srcId="{4CDD5D51-BD82-4611-9AC5-F511E3792871}" destId="{CC994990-192D-4560-83D1-74734D675D44}" srcOrd="0" destOrd="0" presId="urn:microsoft.com/office/officeart/2005/8/layout/orgChart1"/>
    <dgm:cxn modelId="{A9B9B3DB-B268-4FCF-B8FE-4B15AE400381}" type="presParOf" srcId="{4CDD5D51-BD82-4611-9AC5-F511E3792871}" destId="{1A07B25C-39A3-4A34-899E-9F8713FD7050}" srcOrd="1" destOrd="0" presId="urn:microsoft.com/office/officeart/2005/8/layout/orgChart1"/>
    <dgm:cxn modelId="{CE8ABDBA-7E43-401B-886A-AFF0A63CBC83}" type="presParOf" srcId="{ABD3A620-94F0-4CFD-893C-508812DD2662}" destId="{C52CE4F0-8990-48DC-8A97-3E725067B8B6}" srcOrd="1" destOrd="0" presId="urn:microsoft.com/office/officeart/2005/8/layout/orgChart1"/>
    <dgm:cxn modelId="{996CF739-B98F-4BC3-BF39-BA09792BB9E7}" type="presParOf" srcId="{ABD3A620-94F0-4CFD-893C-508812DD2662}" destId="{89FA1325-025A-4190-B681-5A96C0417880}" srcOrd="2" destOrd="0" presId="urn:microsoft.com/office/officeart/2005/8/layout/orgChart1"/>
    <dgm:cxn modelId="{F7EED3D3-A80A-49B5-A6BB-267E52C96CAC}" type="presParOf" srcId="{EB88756E-2B2A-4EF6-9FE2-30E3A4A67A68}" destId="{6D1BC839-E9AD-4511-9840-AA70547731AD}" srcOrd="2" destOrd="0" presId="urn:microsoft.com/office/officeart/2005/8/layout/orgChart1"/>
    <dgm:cxn modelId="{14544315-8C24-492B-8CAA-3F7C12FDF84E}" type="presParOf" srcId="{EB88756E-2B2A-4EF6-9FE2-30E3A4A67A68}" destId="{15106F9D-1872-4E44-90F1-4D8AD3ED5476}" srcOrd="3" destOrd="0" presId="urn:microsoft.com/office/officeart/2005/8/layout/orgChart1"/>
    <dgm:cxn modelId="{481671F9-A0A1-4D32-A0BD-41E73ECC9706}" type="presParOf" srcId="{15106F9D-1872-4E44-90F1-4D8AD3ED5476}" destId="{07027AA0-22A3-4F8F-BC6D-2375583CFB88}" srcOrd="0" destOrd="0" presId="urn:microsoft.com/office/officeart/2005/8/layout/orgChart1"/>
    <dgm:cxn modelId="{52EAC33C-6576-4DAE-87DB-CA32FD47299F}" type="presParOf" srcId="{07027AA0-22A3-4F8F-BC6D-2375583CFB88}" destId="{42E26026-7EE4-4D85-BD18-26DDE3797C27}" srcOrd="0" destOrd="0" presId="urn:microsoft.com/office/officeart/2005/8/layout/orgChart1"/>
    <dgm:cxn modelId="{D162F8AB-F5D2-4BEA-B549-E26E1187679D}" type="presParOf" srcId="{07027AA0-22A3-4F8F-BC6D-2375583CFB88}" destId="{09B4281C-7ECA-432E-9CB0-4A6704916BF3}" srcOrd="1" destOrd="0" presId="urn:microsoft.com/office/officeart/2005/8/layout/orgChart1"/>
    <dgm:cxn modelId="{CB04D593-2782-4E9C-939D-C0EE8FFEC769}" type="presParOf" srcId="{15106F9D-1872-4E44-90F1-4D8AD3ED5476}" destId="{584EFD16-CEBE-4B68-80EC-3D8908D5FCC5}" srcOrd="1" destOrd="0" presId="urn:microsoft.com/office/officeart/2005/8/layout/orgChart1"/>
    <dgm:cxn modelId="{2389D0DB-83C5-4803-8B2D-F2A30A276707}" type="presParOf" srcId="{15106F9D-1872-4E44-90F1-4D8AD3ED5476}" destId="{518A3086-2481-4746-91CB-4D6AD6810FC4}" srcOrd="2" destOrd="0" presId="urn:microsoft.com/office/officeart/2005/8/layout/orgChart1"/>
    <dgm:cxn modelId="{33BB6116-6697-486D-906B-DEE07A336117}" type="presParOf" srcId="{8DC7EE19-E6B3-4737-BC3C-16A5860C575A}" destId="{AE925807-4095-4D61-8736-72932009CFF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5A19AD-BF21-4456-8BF6-6C0A8EC78D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7E014D3-FA6B-4CCF-AF87-8B129C717034}">
      <dgm:prSet phldrT="[Text]" custT="1"/>
      <dgm:spPr/>
      <dgm:t>
        <a:bodyPr/>
        <a:lstStyle/>
        <a:p>
          <a:r>
            <a:rPr lang="en-US" sz="2800" b="1" i="1" dirty="0" err="1" smtClean="0"/>
            <a:t>Oikonomia</a:t>
          </a:r>
          <a:endParaRPr lang="en-US" sz="2800" b="1" i="1" dirty="0"/>
        </a:p>
      </dgm:t>
    </dgm:pt>
    <dgm:pt modelId="{475371D1-3E8D-4D45-A262-E41D3E900CF4}" type="parTrans" cxnId="{AD208F2C-7EC6-4682-8A33-7F1919B1E9B9}">
      <dgm:prSet/>
      <dgm:spPr/>
      <dgm:t>
        <a:bodyPr/>
        <a:lstStyle/>
        <a:p>
          <a:endParaRPr lang="en-US"/>
        </a:p>
      </dgm:t>
    </dgm:pt>
    <dgm:pt modelId="{4605D0B8-F77A-459F-B9F5-015D1F258D4E}" type="sibTrans" cxnId="{AD208F2C-7EC6-4682-8A33-7F1919B1E9B9}">
      <dgm:prSet/>
      <dgm:spPr/>
      <dgm:t>
        <a:bodyPr/>
        <a:lstStyle/>
        <a:p>
          <a:endParaRPr lang="en-US"/>
        </a:p>
      </dgm:t>
    </dgm:pt>
    <dgm:pt modelId="{636C45BA-901E-42B2-AF90-B472B49CFAA4}">
      <dgm:prSet phldrT="[Text]"/>
      <dgm:spPr/>
      <dgm:t>
        <a:bodyPr/>
        <a:lstStyle/>
        <a:p>
          <a:r>
            <a:rPr lang="en-US" b="1" dirty="0" smtClean="0"/>
            <a:t>Work:</a:t>
          </a:r>
        </a:p>
        <a:p>
          <a:r>
            <a:rPr lang="en-US" dirty="0" smtClean="0"/>
            <a:t>Household</a:t>
          </a:r>
          <a:endParaRPr lang="en-US" dirty="0"/>
        </a:p>
      </dgm:t>
    </dgm:pt>
    <dgm:pt modelId="{C93BAE31-6936-4436-B5A4-045BB70E86A8}" type="parTrans" cxnId="{AA666D26-BEEC-44D1-9331-D709CC7A1B0E}">
      <dgm:prSet/>
      <dgm:spPr/>
      <dgm:t>
        <a:bodyPr/>
        <a:lstStyle/>
        <a:p>
          <a:endParaRPr lang="en-US"/>
        </a:p>
      </dgm:t>
    </dgm:pt>
    <dgm:pt modelId="{016D43CA-1B1D-4E5B-B1F4-3C8C61C4F6ED}" type="sibTrans" cxnId="{AA666D26-BEEC-44D1-9331-D709CC7A1B0E}">
      <dgm:prSet/>
      <dgm:spPr/>
      <dgm:t>
        <a:bodyPr/>
        <a:lstStyle/>
        <a:p>
          <a:endParaRPr lang="en-US"/>
        </a:p>
      </dgm:t>
    </dgm:pt>
    <dgm:pt modelId="{3E7887A9-17B8-4B0D-BE5B-6992689A4D2D}">
      <dgm:prSet phldrT="[Text]"/>
      <dgm:spPr/>
      <dgm:t>
        <a:bodyPr/>
        <a:lstStyle/>
        <a:p>
          <a:r>
            <a:rPr lang="en-US" b="1" dirty="0" smtClean="0"/>
            <a:t>Stewardship:</a:t>
          </a:r>
        </a:p>
        <a:p>
          <a:r>
            <a:rPr lang="en-US" dirty="0" smtClean="0"/>
            <a:t>Church</a:t>
          </a:r>
          <a:endParaRPr lang="en-US" dirty="0"/>
        </a:p>
      </dgm:t>
    </dgm:pt>
    <dgm:pt modelId="{4E48FF7A-D29D-45EA-AA48-63E33ED69A28}" type="parTrans" cxnId="{EC221679-FB64-410A-81D5-957AAA5042D5}">
      <dgm:prSet/>
      <dgm:spPr/>
      <dgm:t>
        <a:bodyPr/>
        <a:lstStyle/>
        <a:p>
          <a:endParaRPr lang="en-US"/>
        </a:p>
      </dgm:t>
    </dgm:pt>
    <dgm:pt modelId="{41291264-DDC5-4F67-BC93-B76A3A3FBB3A}" type="sibTrans" cxnId="{EC221679-FB64-410A-81D5-957AAA5042D5}">
      <dgm:prSet/>
      <dgm:spPr/>
      <dgm:t>
        <a:bodyPr/>
        <a:lstStyle/>
        <a:p>
          <a:endParaRPr lang="en-US"/>
        </a:p>
      </dgm:t>
    </dgm:pt>
    <dgm:pt modelId="{B2F0C2D0-AFB1-4558-BF92-B4BEC819856B}">
      <dgm:prSet phldrT="[Text]"/>
      <dgm:spPr/>
      <dgm:t>
        <a:bodyPr/>
        <a:lstStyle/>
        <a:p>
          <a:r>
            <a:rPr lang="en-US" b="1" dirty="0" smtClean="0"/>
            <a:t>Political Economy:</a:t>
          </a:r>
        </a:p>
        <a:p>
          <a:r>
            <a:rPr lang="en-US" dirty="0" smtClean="0"/>
            <a:t>State</a:t>
          </a:r>
          <a:endParaRPr lang="en-US" dirty="0"/>
        </a:p>
      </dgm:t>
    </dgm:pt>
    <dgm:pt modelId="{7021081A-892F-4365-BC97-E7656061D37D}" type="parTrans" cxnId="{34A1858D-D72E-48EC-8B8D-645BF841D070}">
      <dgm:prSet/>
      <dgm:spPr/>
      <dgm:t>
        <a:bodyPr/>
        <a:lstStyle/>
        <a:p>
          <a:endParaRPr lang="en-US"/>
        </a:p>
      </dgm:t>
    </dgm:pt>
    <dgm:pt modelId="{E8B585C6-145E-4446-B0BE-FC8DE0800A17}" type="sibTrans" cxnId="{34A1858D-D72E-48EC-8B8D-645BF841D070}">
      <dgm:prSet/>
      <dgm:spPr/>
      <dgm:t>
        <a:bodyPr/>
        <a:lstStyle/>
        <a:p>
          <a:endParaRPr lang="en-US"/>
        </a:p>
      </dgm:t>
    </dgm:pt>
    <dgm:pt modelId="{C61CB560-0990-4544-ADC7-2F9E4401EA0C}" type="pres">
      <dgm:prSet presAssocID="{405A19AD-BF21-4456-8BF6-6C0A8EC78DA6}" presName="hierChild1" presStyleCnt="0">
        <dgm:presLayoutVars>
          <dgm:orgChart val="1"/>
          <dgm:chPref val="1"/>
          <dgm:dir/>
          <dgm:animOne val="branch"/>
          <dgm:animLvl val="lvl"/>
          <dgm:resizeHandles/>
        </dgm:presLayoutVars>
      </dgm:prSet>
      <dgm:spPr/>
      <dgm:t>
        <a:bodyPr/>
        <a:lstStyle/>
        <a:p>
          <a:endParaRPr lang="en-US"/>
        </a:p>
      </dgm:t>
    </dgm:pt>
    <dgm:pt modelId="{F420AE85-BC1E-4A81-87B2-11A41B2C4EDF}" type="pres">
      <dgm:prSet presAssocID="{E7E014D3-FA6B-4CCF-AF87-8B129C717034}" presName="hierRoot1" presStyleCnt="0">
        <dgm:presLayoutVars>
          <dgm:hierBranch val="init"/>
        </dgm:presLayoutVars>
      </dgm:prSet>
      <dgm:spPr/>
    </dgm:pt>
    <dgm:pt modelId="{2484071E-BB15-4C94-A711-F969D7F5A993}" type="pres">
      <dgm:prSet presAssocID="{E7E014D3-FA6B-4CCF-AF87-8B129C717034}" presName="rootComposite1" presStyleCnt="0"/>
      <dgm:spPr/>
    </dgm:pt>
    <dgm:pt modelId="{9494AA59-024A-4D03-A1B5-159956A3327C}" type="pres">
      <dgm:prSet presAssocID="{E7E014D3-FA6B-4CCF-AF87-8B129C717034}" presName="rootText1" presStyleLbl="node0" presStyleIdx="0" presStyleCnt="1">
        <dgm:presLayoutVars>
          <dgm:chPref val="3"/>
        </dgm:presLayoutVars>
      </dgm:prSet>
      <dgm:spPr/>
      <dgm:t>
        <a:bodyPr/>
        <a:lstStyle/>
        <a:p>
          <a:endParaRPr lang="en-US"/>
        </a:p>
      </dgm:t>
    </dgm:pt>
    <dgm:pt modelId="{A4EC6F3C-D41F-4B0C-A11F-9690D144E128}" type="pres">
      <dgm:prSet presAssocID="{E7E014D3-FA6B-4CCF-AF87-8B129C717034}" presName="rootConnector1" presStyleLbl="node1" presStyleIdx="0" presStyleCnt="0"/>
      <dgm:spPr/>
      <dgm:t>
        <a:bodyPr/>
        <a:lstStyle/>
        <a:p>
          <a:endParaRPr lang="en-US"/>
        </a:p>
      </dgm:t>
    </dgm:pt>
    <dgm:pt modelId="{D554C1BB-C572-4B3D-9B4E-FD5CB2AFAD1E}" type="pres">
      <dgm:prSet presAssocID="{E7E014D3-FA6B-4CCF-AF87-8B129C717034}" presName="hierChild2" presStyleCnt="0"/>
      <dgm:spPr/>
    </dgm:pt>
    <dgm:pt modelId="{4850D79C-7D13-4990-B0A2-B8385570EFBC}" type="pres">
      <dgm:prSet presAssocID="{C93BAE31-6936-4436-B5A4-045BB70E86A8}" presName="Name37" presStyleLbl="parChTrans1D2" presStyleIdx="0" presStyleCnt="3"/>
      <dgm:spPr/>
      <dgm:t>
        <a:bodyPr/>
        <a:lstStyle/>
        <a:p>
          <a:endParaRPr lang="en-US"/>
        </a:p>
      </dgm:t>
    </dgm:pt>
    <dgm:pt modelId="{ECE03911-0B05-4C67-B6FC-DA8CC5505277}" type="pres">
      <dgm:prSet presAssocID="{636C45BA-901E-42B2-AF90-B472B49CFAA4}" presName="hierRoot2" presStyleCnt="0">
        <dgm:presLayoutVars>
          <dgm:hierBranch val="init"/>
        </dgm:presLayoutVars>
      </dgm:prSet>
      <dgm:spPr/>
    </dgm:pt>
    <dgm:pt modelId="{0F27101D-2541-4B50-BED7-31DAA4D72602}" type="pres">
      <dgm:prSet presAssocID="{636C45BA-901E-42B2-AF90-B472B49CFAA4}" presName="rootComposite" presStyleCnt="0"/>
      <dgm:spPr/>
    </dgm:pt>
    <dgm:pt modelId="{77D89C8A-A7A5-4ECF-B41A-98593ED106C3}" type="pres">
      <dgm:prSet presAssocID="{636C45BA-901E-42B2-AF90-B472B49CFAA4}" presName="rootText" presStyleLbl="node2" presStyleIdx="0" presStyleCnt="3">
        <dgm:presLayoutVars>
          <dgm:chPref val="3"/>
        </dgm:presLayoutVars>
      </dgm:prSet>
      <dgm:spPr/>
      <dgm:t>
        <a:bodyPr/>
        <a:lstStyle/>
        <a:p>
          <a:endParaRPr lang="en-US"/>
        </a:p>
      </dgm:t>
    </dgm:pt>
    <dgm:pt modelId="{5315B791-E0AF-4871-A656-FC167FE8C092}" type="pres">
      <dgm:prSet presAssocID="{636C45BA-901E-42B2-AF90-B472B49CFAA4}" presName="rootConnector" presStyleLbl="node2" presStyleIdx="0" presStyleCnt="3"/>
      <dgm:spPr/>
      <dgm:t>
        <a:bodyPr/>
        <a:lstStyle/>
        <a:p>
          <a:endParaRPr lang="en-US"/>
        </a:p>
      </dgm:t>
    </dgm:pt>
    <dgm:pt modelId="{79F712F7-178E-4558-8FC3-1ADB314BDCC3}" type="pres">
      <dgm:prSet presAssocID="{636C45BA-901E-42B2-AF90-B472B49CFAA4}" presName="hierChild4" presStyleCnt="0"/>
      <dgm:spPr/>
    </dgm:pt>
    <dgm:pt modelId="{52B45CF3-92C5-4228-A314-B870AAF0A643}" type="pres">
      <dgm:prSet presAssocID="{636C45BA-901E-42B2-AF90-B472B49CFAA4}" presName="hierChild5" presStyleCnt="0"/>
      <dgm:spPr/>
    </dgm:pt>
    <dgm:pt modelId="{F07CB728-3697-4E2C-98FD-6542622CF969}" type="pres">
      <dgm:prSet presAssocID="{4E48FF7A-D29D-45EA-AA48-63E33ED69A28}" presName="Name37" presStyleLbl="parChTrans1D2" presStyleIdx="1" presStyleCnt="3"/>
      <dgm:spPr/>
      <dgm:t>
        <a:bodyPr/>
        <a:lstStyle/>
        <a:p>
          <a:endParaRPr lang="en-US"/>
        </a:p>
      </dgm:t>
    </dgm:pt>
    <dgm:pt modelId="{A6600EBC-EB96-473C-9A27-A62767747D23}" type="pres">
      <dgm:prSet presAssocID="{3E7887A9-17B8-4B0D-BE5B-6992689A4D2D}" presName="hierRoot2" presStyleCnt="0">
        <dgm:presLayoutVars>
          <dgm:hierBranch val="init"/>
        </dgm:presLayoutVars>
      </dgm:prSet>
      <dgm:spPr/>
    </dgm:pt>
    <dgm:pt modelId="{91AFF798-154E-414E-85B9-89174679CB1B}" type="pres">
      <dgm:prSet presAssocID="{3E7887A9-17B8-4B0D-BE5B-6992689A4D2D}" presName="rootComposite" presStyleCnt="0"/>
      <dgm:spPr/>
    </dgm:pt>
    <dgm:pt modelId="{B62594F1-7DEE-43EC-8E98-5BFD770E5E43}" type="pres">
      <dgm:prSet presAssocID="{3E7887A9-17B8-4B0D-BE5B-6992689A4D2D}" presName="rootText" presStyleLbl="node2" presStyleIdx="1" presStyleCnt="3">
        <dgm:presLayoutVars>
          <dgm:chPref val="3"/>
        </dgm:presLayoutVars>
      </dgm:prSet>
      <dgm:spPr/>
      <dgm:t>
        <a:bodyPr/>
        <a:lstStyle/>
        <a:p>
          <a:endParaRPr lang="en-US"/>
        </a:p>
      </dgm:t>
    </dgm:pt>
    <dgm:pt modelId="{528F3CEE-E6B7-4895-B77C-EE9BC8AE8726}" type="pres">
      <dgm:prSet presAssocID="{3E7887A9-17B8-4B0D-BE5B-6992689A4D2D}" presName="rootConnector" presStyleLbl="node2" presStyleIdx="1" presStyleCnt="3"/>
      <dgm:spPr/>
      <dgm:t>
        <a:bodyPr/>
        <a:lstStyle/>
        <a:p>
          <a:endParaRPr lang="en-US"/>
        </a:p>
      </dgm:t>
    </dgm:pt>
    <dgm:pt modelId="{04C4154E-826A-414B-95D8-097F89B44284}" type="pres">
      <dgm:prSet presAssocID="{3E7887A9-17B8-4B0D-BE5B-6992689A4D2D}" presName="hierChild4" presStyleCnt="0"/>
      <dgm:spPr/>
    </dgm:pt>
    <dgm:pt modelId="{444977A7-AAEB-46E2-BCDD-D150C891313B}" type="pres">
      <dgm:prSet presAssocID="{3E7887A9-17B8-4B0D-BE5B-6992689A4D2D}" presName="hierChild5" presStyleCnt="0"/>
      <dgm:spPr/>
    </dgm:pt>
    <dgm:pt modelId="{24D7DF29-9718-400E-8AB5-C3B0DD3276FF}" type="pres">
      <dgm:prSet presAssocID="{7021081A-892F-4365-BC97-E7656061D37D}" presName="Name37" presStyleLbl="parChTrans1D2" presStyleIdx="2" presStyleCnt="3"/>
      <dgm:spPr/>
      <dgm:t>
        <a:bodyPr/>
        <a:lstStyle/>
        <a:p>
          <a:endParaRPr lang="en-US"/>
        </a:p>
      </dgm:t>
    </dgm:pt>
    <dgm:pt modelId="{FE4CCC15-A1F7-44AD-9F6F-0E86B0044210}" type="pres">
      <dgm:prSet presAssocID="{B2F0C2D0-AFB1-4558-BF92-B4BEC819856B}" presName="hierRoot2" presStyleCnt="0">
        <dgm:presLayoutVars>
          <dgm:hierBranch val="init"/>
        </dgm:presLayoutVars>
      </dgm:prSet>
      <dgm:spPr/>
    </dgm:pt>
    <dgm:pt modelId="{981944FF-DFFE-4BD0-8D1D-9E1E4EBB1613}" type="pres">
      <dgm:prSet presAssocID="{B2F0C2D0-AFB1-4558-BF92-B4BEC819856B}" presName="rootComposite" presStyleCnt="0"/>
      <dgm:spPr/>
    </dgm:pt>
    <dgm:pt modelId="{2FB3903B-4956-458C-AC5A-51ED17998408}" type="pres">
      <dgm:prSet presAssocID="{B2F0C2D0-AFB1-4558-BF92-B4BEC819856B}" presName="rootText" presStyleLbl="node2" presStyleIdx="2" presStyleCnt="3">
        <dgm:presLayoutVars>
          <dgm:chPref val="3"/>
        </dgm:presLayoutVars>
      </dgm:prSet>
      <dgm:spPr/>
      <dgm:t>
        <a:bodyPr/>
        <a:lstStyle/>
        <a:p>
          <a:endParaRPr lang="en-US"/>
        </a:p>
      </dgm:t>
    </dgm:pt>
    <dgm:pt modelId="{171498C1-955C-4EF1-9C73-30BE3E27B1DF}" type="pres">
      <dgm:prSet presAssocID="{B2F0C2D0-AFB1-4558-BF92-B4BEC819856B}" presName="rootConnector" presStyleLbl="node2" presStyleIdx="2" presStyleCnt="3"/>
      <dgm:spPr/>
      <dgm:t>
        <a:bodyPr/>
        <a:lstStyle/>
        <a:p>
          <a:endParaRPr lang="en-US"/>
        </a:p>
      </dgm:t>
    </dgm:pt>
    <dgm:pt modelId="{20F82883-9EAE-41E5-9F43-B97686391FC8}" type="pres">
      <dgm:prSet presAssocID="{B2F0C2D0-AFB1-4558-BF92-B4BEC819856B}" presName="hierChild4" presStyleCnt="0"/>
      <dgm:spPr/>
    </dgm:pt>
    <dgm:pt modelId="{E850DFAF-5A6D-4C9B-BC67-5FD7CC6018D7}" type="pres">
      <dgm:prSet presAssocID="{B2F0C2D0-AFB1-4558-BF92-B4BEC819856B}" presName="hierChild5" presStyleCnt="0"/>
      <dgm:spPr/>
    </dgm:pt>
    <dgm:pt modelId="{D2C89E9B-6C8E-426F-87E7-438D56270DF9}" type="pres">
      <dgm:prSet presAssocID="{E7E014D3-FA6B-4CCF-AF87-8B129C717034}" presName="hierChild3" presStyleCnt="0"/>
      <dgm:spPr/>
    </dgm:pt>
  </dgm:ptLst>
  <dgm:cxnLst>
    <dgm:cxn modelId="{0BB5921B-B6C0-4656-B1DE-79F7E0F3C3FE}" type="presOf" srcId="{636C45BA-901E-42B2-AF90-B472B49CFAA4}" destId="{5315B791-E0AF-4871-A656-FC167FE8C092}" srcOrd="1" destOrd="0" presId="urn:microsoft.com/office/officeart/2005/8/layout/orgChart1"/>
    <dgm:cxn modelId="{C7E073F6-7EB3-4BA3-9D2A-D69387FB84EA}" type="presOf" srcId="{405A19AD-BF21-4456-8BF6-6C0A8EC78DA6}" destId="{C61CB560-0990-4544-ADC7-2F9E4401EA0C}" srcOrd="0" destOrd="0" presId="urn:microsoft.com/office/officeart/2005/8/layout/orgChart1"/>
    <dgm:cxn modelId="{1405E987-225E-4A5F-899A-4BE7D7FAA88D}" type="presOf" srcId="{E7E014D3-FA6B-4CCF-AF87-8B129C717034}" destId="{A4EC6F3C-D41F-4B0C-A11F-9690D144E128}" srcOrd="1" destOrd="0" presId="urn:microsoft.com/office/officeart/2005/8/layout/orgChart1"/>
    <dgm:cxn modelId="{ACB0E8D6-C94B-4544-8F96-DAA29C067D55}" type="presOf" srcId="{7021081A-892F-4365-BC97-E7656061D37D}" destId="{24D7DF29-9718-400E-8AB5-C3B0DD3276FF}" srcOrd="0" destOrd="0" presId="urn:microsoft.com/office/officeart/2005/8/layout/orgChart1"/>
    <dgm:cxn modelId="{4786AC47-C267-4C53-97C1-6E1E4FFEAB97}" type="presOf" srcId="{3E7887A9-17B8-4B0D-BE5B-6992689A4D2D}" destId="{B62594F1-7DEE-43EC-8E98-5BFD770E5E43}" srcOrd="0" destOrd="0" presId="urn:microsoft.com/office/officeart/2005/8/layout/orgChart1"/>
    <dgm:cxn modelId="{EC221679-FB64-410A-81D5-957AAA5042D5}" srcId="{E7E014D3-FA6B-4CCF-AF87-8B129C717034}" destId="{3E7887A9-17B8-4B0D-BE5B-6992689A4D2D}" srcOrd="1" destOrd="0" parTransId="{4E48FF7A-D29D-45EA-AA48-63E33ED69A28}" sibTransId="{41291264-DDC5-4F67-BC93-B76A3A3FBB3A}"/>
    <dgm:cxn modelId="{BD832E76-EE3B-4AEE-9CDC-0A84A4F5B675}" type="presOf" srcId="{B2F0C2D0-AFB1-4558-BF92-B4BEC819856B}" destId="{171498C1-955C-4EF1-9C73-30BE3E27B1DF}" srcOrd="1" destOrd="0" presId="urn:microsoft.com/office/officeart/2005/8/layout/orgChart1"/>
    <dgm:cxn modelId="{4A4D5B40-1F47-428F-A65C-033DCFE5F4D8}" type="presOf" srcId="{4E48FF7A-D29D-45EA-AA48-63E33ED69A28}" destId="{F07CB728-3697-4E2C-98FD-6542622CF969}" srcOrd="0" destOrd="0" presId="urn:microsoft.com/office/officeart/2005/8/layout/orgChart1"/>
    <dgm:cxn modelId="{AD208F2C-7EC6-4682-8A33-7F1919B1E9B9}" srcId="{405A19AD-BF21-4456-8BF6-6C0A8EC78DA6}" destId="{E7E014D3-FA6B-4CCF-AF87-8B129C717034}" srcOrd="0" destOrd="0" parTransId="{475371D1-3E8D-4D45-A262-E41D3E900CF4}" sibTransId="{4605D0B8-F77A-459F-B9F5-015D1F258D4E}"/>
    <dgm:cxn modelId="{64B328D4-8BE5-4248-A3EF-699CFB04F94F}" type="presOf" srcId="{C93BAE31-6936-4436-B5A4-045BB70E86A8}" destId="{4850D79C-7D13-4990-B0A2-B8385570EFBC}" srcOrd="0" destOrd="0" presId="urn:microsoft.com/office/officeart/2005/8/layout/orgChart1"/>
    <dgm:cxn modelId="{9EA5B2FA-3101-4B1E-8C2C-AB2E887E9309}" type="presOf" srcId="{3E7887A9-17B8-4B0D-BE5B-6992689A4D2D}" destId="{528F3CEE-E6B7-4895-B77C-EE9BC8AE8726}" srcOrd="1" destOrd="0" presId="urn:microsoft.com/office/officeart/2005/8/layout/orgChart1"/>
    <dgm:cxn modelId="{AA666D26-BEEC-44D1-9331-D709CC7A1B0E}" srcId="{E7E014D3-FA6B-4CCF-AF87-8B129C717034}" destId="{636C45BA-901E-42B2-AF90-B472B49CFAA4}" srcOrd="0" destOrd="0" parTransId="{C93BAE31-6936-4436-B5A4-045BB70E86A8}" sibTransId="{016D43CA-1B1D-4E5B-B1F4-3C8C61C4F6ED}"/>
    <dgm:cxn modelId="{C4058D17-9336-4377-97F2-56C759B56670}" type="presOf" srcId="{636C45BA-901E-42B2-AF90-B472B49CFAA4}" destId="{77D89C8A-A7A5-4ECF-B41A-98593ED106C3}" srcOrd="0" destOrd="0" presId="urn:microsoft.com/office/officeart/2005/8/layout/orgChart1"/>
    <dgm:cxn modelId="{92B9912E-8531-49D4-AC3A-638D17DF2C2B}" type="presOf" srcId="{E7E014D3-FA6B-4CCF-AF87-8B129C717034}" destId="{9494AA59-024A-4D03-A1B5-159956A3327C}" srcOrd="0" destOrd="0" presId="urn:microsoft.com/office/officeart/2005/8/layout/orgChart1"/>
    <dgm:cxn modelId="{43FA8897-588A-45AF-B9B2-9D14D969BCE2}" type="presOf" srcId="{B2F0C2D0-AFB1-4558-BF92-B4BEC819856B}" destId="{2FB3903B-4956-458C-AC5A-51ED17998408}" srcOrd="0" destOrd="0" presId="urn:microsoft.com/office/officeart/2005/8/layout/orgChart1"/>
    <dgm:cxn modelId="{34A1858D-D72E-48EC-8B8D-645BF841D070}" srcId="{E7E014D3-FA6B-4CCF-AF87-8B129C717034}" destId="{B2F0C2D0-AFB1-4558-BF92-B4BEC819856B}" srcOrd="2" destOrd="0" parTransId="{7021081A-892F-4365-BC97-E7656061D37D}" sibTransId="{E8B585C6-145E-4446-B0BE-FC8DE0800A17}"/>
    <dgm:cxn modelId="{79D95811-DF6B-490D-8F2A-9634F480A27E}" type="presParOf" srcId="{C61CB560-0990-4544-ADC7-2F9E4401EA0C}" destId="{F420AE85-BC1E-4A81-87B2-11A41B2C4EDF}" srcOrd="0" destOrd="0" presId="urn:microsoft.com/office/officeart/2005/8/layout/orgChart1"/>
    <dgm:cxn modelId="{C8AEB372-C448-40C2-B5BA-68F42CA1AB90}" type="presParOf" srcId="{F420AE85-BC1E-4A81-87B2-11A41B2C4EDF}" destId="{2484071E-BB15-4C94-A711-F969D7F5A993}" srcOrd="0" destOrd="0" presId="urn:microsoft.com/office/officeart/2005/8/layout/orgChart1"/>
    <dgm:cxn modelId="{1EE071A1-7D2C-4BDE-91FC-46539CF70644}" type="presParOf" srcId="{2484071E-BB15-4C94-A711-F969D7F5A993}" destId="{9494AA59-024A-4D03-A1B5-159956A3327C}" srcOrd="0" destOrd="0" presId="urn:microsoft.com/office/officeart/2005/8/layout/orgChart1"/>
    <dgm:cxn modelId="{E0A0A7E7-1094-4FB7-B314-E2A2D63E80DB}" type="presParOf" srcId="{2484071E-BB15-4C94-A711-F969D7F5A993}" destId="{A4EC6F3C-D41F-4B0C-A11F-9690D144E128}" srcOrd="1" destOrd="0" presId="urn:microsoft.com/office/officeart/2005/8/layout/orgChart1"/>
    <dgm:cxn modelId="{192BCE22-42E3-442F-A973-5D5111C667C0}" type="presParOf" srcId="{F420AE85-BC1E-4A81-87B2-11A41B2C4EDF}" destId="{D554C1BB-C572-4B3D-9B4E-FD5CB2AFAD1E}" srcOrd="1" destOrd="0" presId="urn:microsoft.com/office/officeart/2005/8/layout/orgChart1"/>
    <dgm:cxn modelId="{91DD0143-F1DC-4C80-A8C1-D5ED0A4085A3}" type="presParOf" srcId="{D554C1BB-C572-4B3D-9B4E-FD5CB2AFAD1E}" destId="{4850D79C-7D13-4990-B0A2-B8385570EFBC}" srcOrd="0" destOrd="0" presId="urn:microsoft.com/office/officeart/2005/8/layout/orgChart1"/>
    <dgm:cxn modelId="{8CFE0B36-5F1C-444E-B993-D9257988A458}" type="presParOf" srcId="{D554C1BB-C572-4B3D-9B4E-FD5CB2AFAD1E}" destId="{ECE03911-0B05-4C67-B6FC-DA8CC5505277}" srcOrd="1" destOrd="0" presId="urn:microsoft.com/office/officeart/2005/8/layout/orgChart1"/>
    <dgm:cxn modelId="{4C8E10DB-E6E9-40F0-BD62-2112BA59B7D9}" type="presParOf" srcId="{ECE03911-0B05-4C67-B6FC-DA8CC5505277}" destId="{0F27101D-2541-4B50-BED7-31DAA4D72602}" srcOrd="0" destOrd="0" presId="urn:microsoft.com/office/officeart/2005/8/layout/orgChart1"/>
    <dgm:cxn modelId="{D5A80362-C055-4F8A-80AB-10C7CB4ED346}" type="presParOf" srcId="{0F27101D-2541-4B50-BED7-31DAA4D72602}" destId="{77D89C8A-A7A5-4ECF-B41A-98593ED106C3}" srcOrd="0" destOrd="0" presId="urn:microsoft.com/office/officeart/2005/8/layout/orgChart1"/>
    <dgm:cxn modelId="{E06B46A1-BFBB-437A-BFBA-7676CE949709}" type="presParOf" srcId="{0F27101D-2541-4B50-BED7-31DAA4D72602}" destId="{5315B791-E0AF-4871-A656-FC167FE8C092}" srcOrd="1" destOrd="0" presId="urn:microsoft.com/office/officeart/2005/8/layout/orgChart1"/>
    <dgm:cxn modelId="{C3ABEE12-494B-4960-AE0E-E33D7046E2D2}" type="presParOf" srcId="{ECE03911-0B05-4C67-B6FC-DA8CC5505277}" destId="{79F712F7-178E-4558-8FC3-1ADB314BDCC3}" srcOrd="1" destOrd="0" presId="urn:microsoft.com/office/officeart/2005/8/layout/orgChart1"/>
    <dgm:cxn modelId="{514E8113-D25A-4112-B360-EEDE855EAD9A}" type="presParOf" srcId="{ECE03911-0B05-4C67-B6FC-DA8CC5505277}" destId="{52B45CF3-92C5-4228-A314-B870AAF0A643}" srcOrd="2" destOrd="0" presId="urn:microsoft.com/office/officeart/2005/8/layout/orgChart1"/>
    <dgm:cxn modelId="{76A7F8F0-6BDA-42CF-AE41-87091AE74C71}" type="presParOf" srcId="{D554C1BB-C572-4B3D-9B4E-FD5CB2AFAD1E}" destId="{F07CB728-3697-4E2C-98FD-6542622CF969}" srcOrd="2" destOrd="0" presId="urn:microsoft.com/office/officeart/2005/8/layout/orgChart1"/>
    <dgm:cxn modelId="{51F2EF23-C523-48AD-AE27-6AD7DDBC1B3E}" type="presParOf" srcId="{D554C1BB-C572-4B3D-9B4E-FD5CB2AFAD1E}" destId="{A6600EBC-EB96-473C-9A27-A62767747D23}" srcOrd="3" destOrd="0" presId="urn:microsoft.com/office/officeart/2005/8/layout/orgChart1"/>
    <dgm:cxn modelId="{817570A8-2747-4E98-8664-1ADC79D6106A}" type="presParOf" srcId="{A6600EBC-EB96-473C-9A27-A62767747D23}" destId="{91AFF798-154E-414E-85B9-89174679CB1B}" srcOrd="0" destOrd="0" presId="urn:microsoft.com/office/officeart/2005/8/layout/orgChart1"/>
    <dgm:cxn modelId="{F4D07CCA-9B99-4717-A9D1-8999C6CB9133}" type="presParOf" srcId="{91AFF798-154E-414E-85B9-89174679CB1B}" destId="{B62594F1-7DEE-43EC-8E98-5BFD770E5E43}" srcOrd="0" destOrd="0" presId="urn:microsoft.com/office/officeart/2005/8/layout/orgChart1"/>
    <dgm:cxn modelId="{894C4877-BF76-40B2-BC14-630CB094FE08}" type="presParOf" srcId="{91AFF798-154E-414E-85B9-89174679CB1B}" destId="{528F3CEE-E6B7-4895-B77C-EE9BC8AE8726}" srcOrd="1" destOrd="0" presId="urn:microsoft.com/office/officeart/2005/8/layout/orgChart1"/>
    <dgm:cxn modelId="{D5D35BB5-0478-4135-83C8-0448C676221E}" type="presParOf" srcId="{A6600EBC-EB96-473C-9A27-A62767747D23}" destId="{04C4154E-826A-414B-95D8-097F89B44284}" srcOrd="1" destOrd="0" presId="urn:microsoft.com/office/officeart/2005/8/layout/orgChart1"/>
    <dgm:cxn modelId="{C6AD4FB2-81A4-4050-B489-96AF4414A475}" type="presParOf" srcId="{A6600EBC-EB96-473C-9A27-A62767747D23}" destId="{444977A7-AAEB-46E2-BCDD-D150C891313B}" srcOrd="2" destOrd="0" presId="urn:microsoft.com/office/officeart/2005/8/layout/orgChart1"/>
    <dgm:cxn modelId="{C02EB2CB-95C7-4379-A916-C9922A40D37C}" type="presParOf" srcId="{D554C1BB-C572-4B3D-9B4E-FD5CB2AFAD1E}" destId="{24D7DF29-9718-400E-8AB5-C3B0DD3276FF}" srcOrd="4" destOrd="0" presId="urn:microsoft.com/office/officeart/2005/8/layout/orgChart1"/>
    <dgm:cxn modelId="{195B0791-0A16-4E43-8660-1105CF24851E}" type="presParOf" srcId="{D554C1BB-C572-4B3D-9B4E-FD5CB2AFAD1E}" destId="{FE4CCC15-A1F7-44AD-9F6F-0E86B0044210}" srcOrd="5" destOrd="0" presId="urn:microsoft.com/office/officeart/2005/8/layout/orgChart1"/>
    <dgm:cxn modelId="{FA941EA7-DA5B-4DC7-A20F-61055D98D05A}" type="presParOf" srcId="{FE4CCC15-A1F7-44AD-9F6F-0E86B0044210}" destId="{981944FF-DFFE-4BD0-8D1D-9E1E4EBB1613}" srcOrd="0" destOrd="0" presId="urn:microsoft.com/office/officeart/2005/8/layout/orgChart1"/>
    <dgm:cxn modelId="{1E3A7574-4B40-4BA4-8F0B-6B65087B2E21}" type="presParOf" srcId="{981944FF-DFFE-4BD0-8D1D-9E1E4EBB1613}" destId="{2FB3903B-4956-458C-AC5A-51ED17998408}" srcOrd="0" destOrd="0" presId="urn:microsoft.com/office/officeart/2005/8/layout/orgChart1"/>
    <dgm:cxn modelId="{B75301F1-CACD-4C79-901C-3AD1591E34C5}" type="presParOf" srcId="{981944FF-DFFE-4BD0-8D1D-9E1E4EBB1613}" destId="{171498C1-955C-4EF1-9C73-30BE3E27B1DF}" srcOrd="1" destOrd="0" presId="urn:microsoft.com/office/officeart/2005/8/layout/orgChart1"/>
    <dgm:cxn modelId="{D166E960-C09F-4FC6-A900-B923D11A8A00}" type="presParOf" srcId="{FE4CCC15-A1F7-44AD-9F6F-0E86B0044210}" destId="{20F82883-9EAE-41E5-9F43-B97686391FC8}" srcOrd="1" destOrd="0" presId="urn:microsoft.com/office/officeart/2005/8/layout/orgChart1"/>
    <dgm:cxn modelId="{A483812D-2C80-4146-874D-AAC7D2E7F704}" type="presParOf" srcId="{FE4CCC15-A1F7-44AD-9F6F-0E86B0044210}" destId="{E850DFAF-5A6D-4C9B-BC67-5FD7CC6018D7}" srcOrd="2" destOrd="0" presId="urn:microsoft.com/office/officeart/2005/8/layout/orgChart1"/>
    <dgm:cxn modelId="{C73FC9D7-0E00-498B-B2B6-53A2EA8BBC65}" type="presParOf" srcId="{F420AE85-BC1E-4A81-87B2-11A41B2C4EDF}" destId="{D2C89E9B-6C8E-426F-87E7-438D56270DF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8FC532-87DA-4491-9A0A-064D4490ACC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329C8AD-689A-4C2D-84DE-8731E6BC54B8}">
      <dgm:prSet phldrT="[Text]"/>
      <dgm:spPr/>
      <dgm:t>
        <a:bodyPr/>
        <a:lstStyle/>
        <a:p>
          <a:r>
            <a:rPr lang="en-US" dirty="0" smtClean="0"/>
            <a:t>God</a:t>
          </a:r>
          <a:endParaRPr lang="en-US" dirty="0"/>
        </a:p>
      </dgm:t>
    </dgm:pt>
    <dgm:pt modelId="{1BBEDBAC-1D8E-4C42-8318-F51AE0BFC950}" type="parTrans" cxnId="{91534522-D1EC-4DB4-A144-D35B688EB61D}">
      <dgm:prSet/>
      <dgm:spPr/>
      <dgm:t>
        <a:bodyPr/>
        <a:lstStyle/>
        <a:p>
          <a:endParaRPr lang="en-US"/>
        </a:p>
      </dgm:t>
    </dgm:pt>
    <dgm:pt modelId="{11D2549C-39C1-47A9-B5EE-B0833CEC3760}" type="sibTrans" cxnId="{91534522-D1EC-4DB4-A144-D35B688EB61D}">
      <dgm:prSet/>
      <dgm:spPr/>
      <dgm:t>
        <a:bodyPr/>
        <a:lstStyle/>
        <a:p>
          <a:endParaRPr lang="en-US"/>
        </a:p>
      </dgm:t>
    </dgm:pt>
    <dgm:pt modelId="{5D11F63B-268E-45B0-BBA6-22FC24F689F4}">
      <dgm:prSet phldrT="[Text]"/>
      <dgm:spPr/>
      <dgm:t>
        <a:bodyPr/>
        <a:lstStyle/>
        <a:p>
          <a:r>
            <a:rPr lang="en-US" dirty="0" smtClean="0"/>
            <a:t>Individual</a:t>
          </a:r>
          <a:endParaRPr lang="en-US" dirty="0"/>
        </a:p>
      </dgm:t>
    </dgm:pt>
    <dgm:pt modelId="{88C69ABB-9C16-4061-AA43-E1B74D0AED0C}" type="parTrans" cxnId="{FC5B3E40-55E9-4814-BB23-B2F4276FE581}">
      <dgm:prSet/>
      <dgm:spPr/>
      <dgm:t>
        <a:bodyPr/>
        <a:lstStyle/>
        <a:p>
          <a:endParaRPr lang="en-US"/>
        </a:p>
      </dgm:t>
    </dgm:pt>
    <dgm:pt modelId="{0F10E37B-402D-48FE-8EAD-8F74A148600D}" type="sibTrans" cxnId="{FC5B3E40-55E9-4814-BB23-B2F4276FE581}">
      <dgm:prSet/>
      <dgm:spPr/>
      <dgm:t>
        <a:bodyPr/>
        <a:lstStyle/>
        <a:p>
          <a:endParaRPr lang="en-US"/>
        </a:p>
      </dgm:t>
    </dgm:pt>
    <dgm:pt modelId="{172194C1-E87A-4305-B146-00036DD4B4E7}">
      <dgm:prSet phldrT="[Text]"/>
      <dgm:spPr/>
      <dgm:t>
        <a:bodyPr/>
        <a:lstStyle/>
        <a:p>
          <a:r>
            <a:rPr lang="en-US" dirty="0" smtClean="0"/>
            <a:t>Family</a:t>
          </a:r>
          <a:endParaRPr lang="en-US" dirty="0"/>
        </a:p>
      </dgm:t>
    </dgm:pt>
    <dgm:pt modelId="{D22A8321-3C87-4892-B68B-EF04FB3D5D45}" type="parTrans" cxnId="{1A0626D6-E211-4416-BCDB-F61D546A6EF4}">
      <dgm:prSet/>
      <dgm:spPr/>
      <dgm:t>
        <a:bodyPr/>
        <a:lstStyle/>
        <a:p>
          <a:endParaRPr lang="en-US"/>
        </a:p>
      </dgm:t>
    </dgm:pt>
    <dgm:pt modelId="{E5270210-C5D4-425F-B945-61FEEA6BA4B2}" type="sibTrans" cxnId="{1A0626D6-E211-4416-BCDB-F61D546A6EF4}">
      <dgm:prSet/>
      <dgm:spPr/>
      <dgm:t>
        <a:bodyPr/>
        <a:lstStyle/>
        <a:p>
          <a:endParaRPr lang="en-US"/>
        </a:p>
      </dgm:t>
    </dgm:pt>
    <dgm:pt modelId="{2D6434FE-93DB-4AD4-8104-6F96DE342929}" type="pres">
      <dgm:prSet presAssocID="{B38FC532-87DA-4491-9A0A-064D4490ACC7}" presName="hierChild1" presStyleCnt="0">
        <dgm:presLayoutVars>
          <dgm:orgChart val="1"/>
          <dgm:chPref val="1"/>
          <dgm:dir/>
          <dgm:animOne val="branch"/>
          <dgm:animLvl val="lvl"/>
          <dgm:resizeHandles/>
        </dgm:presLayoutVars>
      </dgm:prSet>
      <dgm:spPr/>
      <dgm:t>
        <a:bodyPr/>
        <a:lstStyle/>
        <a:p>
          <a:endParaRPr lang="en-US"/>
        </a:p>
      </dgm:t>
    </dgm:pt>
    <dgm:pt modelId="{B6E9448A-77D9-49F4-A1CB-18CF3C221028}" type="pres">
      <dgm:prSet presAssocID="{8329C8AD-689A-4C2D-84DE-8731E6BC54B8}" presName="hierRoot1" presStyleCnt="0">
        <dgm:presLayoutVars>
          <dgm:hierBranch val="init"/>
        </dgm:presLayoutVars>
      </dgm:prSet>
      <dgm:spPr/>
    </dgm:pt>
    <dgm:pt modelId="{AABEA6F6-DC6C-403C-B99B-F2296006F305}" type="pres">
      <dgm:prSet presAssocID="{8329C8AD-689A-4C2D-84DE-8731E6BC54B8}" presName="rootComposite1" presStyleCnt="0"/>
      <dgm:spPr/>
    </dgm:pt>
    <dgm:pt modelId="{8DB15FD6-4335-4C1D-A5EE-DE5228C8C3B9}" type="pres">
      <dgm:prSet presAssocID="{8329C8AD-689A-4C2D-84DE-8731E6BC54B8}" presName="rootText1" presStyleLbl="node0" presStyleIdx="0" presStyleCnt="1">
        <dgm:presLayoutVars>
          <dgm:chPref val="3"/>
        </dgm:presLayoutVars>
      </dgm:prSet>
      <dgm:spPr/>
      <dgm:t>
        <a:bodyPr/>
        <a:lstStyle/>
        <a:p>
          <a:endParaRPr lang="en-US"/>
        </a:p>
      </dgm:t>
    </dgm:pt>
    <dgm:pt modelId="{BDD313F7-0685-43D7-A5FD-5237230E6E6C}" type="pres">
      <dgm:prSet presAssocID="{8329C8AD-689A-4C2D-84DE-8731E6BC54B8}" presName="rootConnector1" presStyleLbl="node1" presStyleIdx="0" presStyleCnt="0"/>
      <dgm:spPr/>
      <dgm:t>
        <a:bodyPr/>
        <a:lstStyle/>
        <a:p>
          <a:endParaRPr lang="en-US"/>
        </a:p>
      </dgm:t>
    </dgm:pt>
    <dgm:pt modelId="{5BDF599A-5580-4529-AC40-F7A09E53B0E0}" type="pres">
      <dgm:prSet presAssocID="{8329C8AD-689A-4C2D-84DE-8731E6BC54B8}" presName="hierChild2" presStyleCnt="0"/>
      <dgm:spPr/>
    </dgm:pt>
    <dgm:pt modelId="{BD03F361-78E2-4AD4-AE0E-1BD7DE5ECE5D}" type="pres">
      <dgm:prSet presAssocID="{88C69ABB-9C16-4061-AA43-E1B74D0AED0C}" presName="Name37" presStyleLbl="parChTrans1D2" presStyleIdx="0" presStyleCnt="2"/>
      <dgm:spPr/>
      <dgm:t>
        <a:bodyPr/>
        <a:lstStyle/>
        <a:p>
          <a:endParaRPr lang="en-US"/>
        </a:p>
      </dgm:t>
    </dgm:pt>
    <dgm:pt modelId="{1BDFA18B-9E9C-47D9-93F1-A27E9A942248}" type="pres">
      <dgm:prSet presAssocID="{5D11F63B-268E-45B0-BBA6-22FC24F689F4}" presName="hierRoot2" presStyleCnt="0">
        <dgm:presLayoutVars>
          <dgm:hierBranch val="init"/>
        </dgm:presLayoutVars>
      </dgm:prSet>
      <dgm:spPr/>
    </dgm:pt>
    <dgm:pt modelId="{8694D3F6-C843-474F-8FAD-86E741A51451}" type="pres">
      <dgm:prSet presAssocID="{5D11F63B-268E-45B0-BBA6-22FC24F689F4}" presName="rootComposite" presStyleCnt="0"/>
      <dgm:spPr/>
    </dgm:pt>
    <dgm:pt modelId="{DC67249B-576C-4765-866F-FCF500876854}" type="pres">
      <dgm:prSet presAssocID="{5D11F63B-268E-45B0-BBA6-22FC24F689F4}" presName="rootText" presStyleLbl="node2" presStyleIdx="0" presStyleCnt="2">
        <dgm:presLayoutVars>
          <dgm:chPref val="3"/>
        </dgm:presLayoutVars>
      </dgm:prSet>
      <dgm:spPr/>
      <dgm:t>
        <a:bodyPr/>
        <a:lstStyle/>
        <a:p>
          <a:endParaRPr lang="en-US"/>
        </a:p>
      </dgm:t>
    </dgm:pt>
    <dgm:pt modelId="{D95D3936-6209-4E2C-9358-888EAAFEA059}" type="pres">
      <dgm:prSet presAssocID="{5D11F63B-268E-45B0-BBA6-22FC24F689F4}" presName="rootConnector" presStyleLbl="node2" presStyleIdx="0" presStyleCnt="2"/>
      <dgm:spPr/>
      <dgm:t>
        <a:bodyPr/>
        <a:lstStyle/>
        <a:p>
          <a:endParaRPr lang="en-US"/>
        </a:p>
      </dgm:t>
    </dgm:pt>
    <dgm:pt modelId="{DBA29C47-91C1-4AA7-AA7E-417E9BBBFF99}" type="pres">
      <dgm:prSet presAssocID="{5D11F63B-268E-45B0-BBA6-22FC24F689F4}" presName="hierChild4" presStyleCnt="0"/>
      <dgm:spPr/>
    </dgm:pt>
    <dgm:pt modelId="{93F6C634-83F0-4C7A-AFD6-6A4E7F9125D7}" type="pres">
      <dgm:prSet presAssocID="{5D11F63B-268E-45B0-BBA6-22FC24F689F4}" presName="hierChild5" presStyleCnt="0"/>
      <dgm:spPr/>
    </dgm:pt>
    <dgm:pt modelId="{CB92ABDB-E480-4863-9468-F09957F6D820}" type="pres">
      <dgm:prSet presAssocID="{D22A8321-3C87-4892-B68B-EF04FB3D5D45}" presName="Name37" presStyleLbl="parChTrans1D2" presStyleIdx="1" presStyleCnt="2"/>
      <dgm:spPr/>
      <dgm:t>
        <a:bodyPr/>
        <a:lstStyle/>
        <a:p>
          <a:endParaRPr lang="en-US"/>
        </a:p>
      </dgm:t>
    </dgm:pt>
    <dgm:pt modelId="{A46E51EA-D307-4CD0-A203-C5DAB340DF70}" type="pres">
      <dgm:prSet presAssocID="{172194C1-E87A-4305-B146-00036DD4B4E7}" presName="hierRoot2" presStyleCnt="0">
        <dgm:presLayoutVars>
          <dgm:hierBranch val="init"/>
        </dgm:presLayoutVars>
      </dgm:prSet>
      <dgm:spPr/>
    </dgm:pt>
    <dgm:pt modelId="{C4B50004-5F15-4323-A7C6-4382F8B1C799}" type="pres">
      <dgm:prSet presAssocID="{172194C1-E87A-4305-B146-00036DD4B4E7}" presName="rootComposite" presStyleCnt="0"/>
      <dgm:spPr/>
    </dgm:pt>
    <dgm:pt modelId="{0BC68873-7DA0-41ED-9153-3D5A80C48FF3}" type="pres">
      <dgm:prSet presAssocID="{172194C1-E87A-4305-B146-00036DD4B4E7}" presName="rootText" presStyleLbl="node2" presStyleIdx="1" presStyleCnt="2">
        <dgm:presLayoutVars>
          <dgm:chPref val="3"/>
        </dgm:presLayoutVars>
      </dgm:prSet>
      <dgm:spPr/>
      <dgm:t>
        <a:bodyPr/>
        <a:lstStyle/>
        <a:p>
          <a:endParaRPr lang="en-US"/>
        </a:p>
      </dgm:t>
    </dgm:pt>
    <dgm:pt modelId="{59182D4E-3D9E-427C-9F23-D607673E1894}" type="pres">
      <dgm:prSet presAssocID="{172194C1-E87A-4305-B146-00036DD4B4E7}" presName="rootConnector" presStyleLbl="node2" presStyleIdx="1" presStyleCnt="2"/>
      <dgm:spPr/>
      <dgm:t>
        <a:bodyPr/>
        <a:lstStyle/>
        <a:p>
          <a:endParaRPr lang="en-US"/>
        </a:p>
      </dgm:t>
    </dgm:pt>
    <dgm:pt modelId="{A4495829-E375-47C4-961C-A9FFA86094AB}" type="pres">
      <dgm:prSet presAssocID="{172194C1-E87A-4305-B146-00036DD4B4E7}" presName="hierChild4" presStyleCnt="0"/>
      <dgm:spPr/>
    </dgm:pt>
    <dgm:pt modelId="{93D99DDA-E0ED-4319-9506-DF4867E61139}" type="pres">
      <dgm:prSet presAssocID="{172194C1-E87A-4305-B146-00036DD4B4E7}" presName="hierChild5" presStyleCnt="0"/>
      <dgm:spPr/>
    </dgm:pt>
    <dgm:pt modelId="{E4AB30B4-28BC-4FE0-8164-47D4694B3C86}" type="pres">
      <dgm:prSet presAssocID="{8329C8AD-689A-4C2D-84DE-8731E6BC54B8}" presName="hierChild3" presStyleCnt="0"/>
      <dgm:spPr/>
    </dgm:pt>
  </dgm:ptLst>
  <dgm:cxnLst>
    <dgm:cxn modelId="{58ED02D5-C741-4D8B-A9A3-AABBAD7238D3}" type="presOf" srcId="{D22A8321-3C87-4892-B68B-EF04FB3D5D45}" destId="{CB92ABDB-E480-4863-9468-F09957F6D820}" srcOrd="0" destOrd="0" presId="urn:microsoft.com/office/officeart/2005/8/layout/orgChart1"/>
    <dgm:cxn modelId="{8A6A1BD4-FBB4-4990-A213-8230ADC82214}" type="presOf" srcId="{8329C8AD-689A-4C2D-84DE-8731E6BC54B8}" destId="{8DB15FD6-4335-4C1D-A5EE-DE5228C8C3B9}" srcOrd="0" destOrd="0" presId="urn:microsoft.com/office/officeart/2005/8/layout/orgChart1"/>
    <dgm:cxn modelId="{6C72E48C-6B1C-413C-BA3B-2FC209A03076}" type="presOf" srcId="{5D11F63B-268E-45B0-BBA6-22FC24F689F4}" destId="{D95D3936-6209-4E2C-9358-888EAAFEA059}" srcOrd="1" destOrd="0" presId="urn:microsoft.com/office/officeart/2005/8/layout/orgChart1"/>
    <dgm:cxn modelId="{1A0626D6-E211-4416-BCDB-F61D546A6EF4}" srcId="{8329C8AD-689A-4C2D-84DE-8731E6BC54B8}" destId="{172194C1-E87A-4305-B146-00036DD4B4E7}" srcOrd="1" destOrd="0" parTransId="{D22A8321-3C87-4892-B68B-EF04FB3D5D45}" sibTransId="{E5270210-C5D4-425F-B945-61FEEA6BA4B2}"/>
    <dgm:cxn modelId="{81E89BDA-41A2-4B21-8C11-C0381FB03736}" type="presOf" srcId="{172194C1-E87A-4305-B146-00036DD4B4E7}" destId="{59182D4E-3D9E-427C-9F23-D607673E1894}" srcOrd="1" destOrd="0" presId="urn:microsoft.com/office/officeart/2005/8/layout/orgChart1"/>
    <dgm:cxn modelId="{9F0A8116-8BC6-4D11-A91E-D2F161365854}" type="presOf" srcId="{8329C8AD-689A-4C2D-84DE-8731E6BC54B8}" destId="{BDD313F7-0685-43D7-A5FD-5237230E6E6C}" srcOrd="1" destOrd="0" presId="urn:microsoft.com/office/officeart/2005/8/layout/orgChart1"/>
    <dgm:cxn modelId="{4EAB80C1-3ACC-4688-B468-7C5E1BA2CA3E}" type="presOf" srcId="{88C69ABB-9C16-4061-AA43-E1B74D0AED0C}" destId="{BD03F361-78E2-4AD4-AE0E-1BD7DE5ECE5D}" srcOrd="0" destOrd="0" presId="urn:microsoft.com/office/officeart/2005/8/layout/orgChart1"/>
    <dgm:cxn modelId="{82C57B34-01F0-4E25-BDBE-E5F04FC423DF}" type="presOf" srcId="{172194C1-E87A-4305-B146-00036DD4B4E7}" destId="{0BC68873-7DA0-41ED-9153-3D5A80C48FF3}" srcOrd="0" destOrd="0" presId="urn:microsoft.com/office/officeart/2005/8/layout/orgChart1"/>
    <dgm:cxn modelId="{9F44E0A9-9861-4BBE-BA9F-A0D148C1DC1C}" type="presOf" srcId="{B38FC532-87DA-4491-9A0A-064D4490ACC7}" destId="{2D6434FE-93DB-4AD4-8104-6F96DE342929}" srcOrd="0" destOrd="0" presId="urn:microsoft.com/office/officeart/2005/8/layout/orgChart1"/>
    <dgm:cxn modelId="{91534522-D1EC-4DB4-A144-D35B688EB61D}" srcId="{B38FC532-87DA-4491-9A0A-064D4490ACC7}" destId="{8329C8AD-689A-4C2D-84DE-8731E6BC54B8}" srcOrd="0" destOrd="0" parTransId="{1BBEDBAC-1D8E-4C42-8318-F51AE0BFC950}" sibTransId="{11D2549C-39C1-47A9-B5EE-B0833CEC3760}"/>
    <dgm:cxn modelId="{FC5B3E40-55E9-4814-BB23-B2F4276FE581}" srcId="{8329C8AD-689A-4C2D-84DE-8731E6BC54B8}" destId="{5D11F63B-268E-45B0-BBA6-22FC24F689F4}" srcOrd="0" destOrd="0" parTransId="{88C69ABB-9C16-4061-AA43-E1B74D0AED0C}" sibTransId="{0F10E37B-402D-48FE-8EAD-8F74A148600D}"/>
    <dgm:cxn modelId="{94ECE147-A0F3-45F0-AB94-64199CB579B6}" type="presOf" srcId="{5D11F63B-268E-45B0-BBA6-22FC24F689F4}" destId="{DC67249B-576C-4765-866F-FCF500876854}" srcOrd="0" destOrd="0" presId="urn:microsoft.com/office/officeart/2005/8/layout/orgChart1"/>
    <dgm:cxn modelId="{6AA2E100-3F1E-4B81-A16D-850135F03BA3}" type="presParOf" srcId="{2D6434FE-93DB-4AD4-8104-6F96DE342929}" destId="{B6E9448A-77D9-49F4-A1CB-18CF3C221028}" srcOrd="0" destOrd="0" presId="urn:microsoft.com/office/officeart/2005/8/layout/orgChart1"/>
    <dgm:cxn modelId="{8C32BF06-D836-47AA-A06F-5B48ED08ACF4}" type="presParOf" srcId="{B6E9448A-77D9-49F4-A1CB-18CF3C221028}" destId="{AABEA6F6-DC6C-403C-B99B-F2296006F305}" srcOrd="0" destOrd="0" presId="urn:microsoft.com/office/officeart/2005/8/layout/orgChart1"/>
    <dgm:cxn modelId="{47F77022-1E0B-458B-BDE1-A39AC4B0501E}" type="presParOf" srcId="{AABEA6F6-DC6C-403C-B99B-F2296006F305}" destId="{8DB15FD6-4335-4C1D-A5EE-DE5228C8C3B9}" srcOrd="0" destOrd="0" presId="urn:microsoft.com/office/officeart/2005/8/layout/orgChart1"/>
    <dgm:cxn modelId="{0BDA744B-7BB1-413E-A918-EA673F930AAD}" type="presParOf" srcId="{AABEA6F6-DC6C-403C-B99B-F2296006F305}" destId="{BDD313F7-0685-43D7-A5FD-5237230E6E6C}" srcOrd="1" destOrd="0" presId="urn:microsoft.com/office/officeart/2005/8/layout/orgChart1"/>
    <dgm:cxn modelId="{40CA0A83-CE70-4E0A-8392-DB9F5BB8AF87}" type="presParOf" srcId="{B6E9448A-77D9-49F4-A1CB-18CF3C221028}" destId="{5BDF599A-5580-4529-AC40-F7A09E53B0E0}" srcOrd="1" destOrd="0" presId="urn:microsoft.com/office/officeart/2005/8/layout/orgChart1"/>
    <dgm:cxn modelId="{91C91045-614C-4618-BD3F-FC8746F47D54}" type="presParOf" srcId="{5BDF599A-5580-4529-AC40-F7A09E53B0E0}" destId="{BD03F361-78E2-4AD4-AE0E-1BD7DE5ECE5D}" srcOrd="0" destOrd="0" presId="urn:microsoft.com/office/officeart/2005/8/layout/orgChart1"/>
    <dgm:cxn modelId="{79EF3312-B2FE-4177-9FF4-A047E79FDA51}" type="presParOf" srcId="{5BDF599A-5580-4529-AC40-F7A09E53B0E0}" destId="{1BDFA18B-9E9C-47D9-93F1-A27E9A942248}" srcOrd="1" destOrd="0" presId="urn:microsoft.com/office/officeart/2005/8/layout/orgChart1"/>
    <dgm:cxn modelId="{37102A30-7733-4BF5-9D12-79690C3EBEB6}" type="presParOf" srcId="{1BDFA18B-9E9C-47D9-93F1-A27E9A942248}" destId="{8694D3F6-C843-474F-8FAD-86E741A51451}" srcOrd="0" destOrd="0" presId="urn:microsoft.com/office/officeart/2005/8/layout/orgChart1"/>
    <dgm:cxn modelId="{0F75DBB6-CDD8-4DF5-A47A-501A9FAF9927}" type="presParOf" srcId="{8694D3F6-C843-474F-8FAD-86E741A51451}" destId="{DC67249B-576C-4765-866F-FCF500876854}" srcOrd="0" destOrd="0" presId="urn:microsoft.com/office/officeart/2005/8/layout/orgChart1"/>
    <dgm:cxn modelId="{C99EFF9D-B823-47BD-861F-C4B33C748E17}" type="presParOf" srcId="{8694D3F6-C843-474F-8FAD-86E741A51451}" destId="{D95D3936-6209-4E2C-9358-888EAAFEA059}" srcOrd="1" destOrd="0" presId="urn:microsoft.com/office/officeart/2005/8/layout/orgChart1"/>
    <dgm:cxn modelId="{11210BEA-AE47-4A03-B79F-177FACE4DF43}" type="presParOf" srcId="{1BDFA18B-9E9C-47D9-93F1-A27E9A942248}" destId="{DBA29C47-91C1-4AA7-AA7E-417E9BBBFF99}" srcOrd="1" destOrd="0" presId="urn:microsoft.com/office/officeart/2005/8/layout/orgChart1"/>
    <dgm:cxn modelId="{7CDACA18-526D-400E-A476-B7127DFBA38C}" type="presParOf" srcId="{1BDFA18B-9E9C-47D9-93F1-A27E9A942248}" destId="{93F6C634-83F0-4C7A-AFD6-6A4E7F9125D7}" srcOrd="2" destOrd="0" presId="urn:microsoft.com/office/officeart/2005/8/layout/orgChart1"/>
    <dgm:cxn modelId="{37C32F0B-9CD2-4CB7-BCC3-45BEEFE1BDDC}" type="presParOf" srcId="{5BDF599A-5580-4529-AC40-F7A09E53B0E0}" destId="{CB92ABDB-E480-4863-9468-F09957F6D820}" srcOrd="2" destOrd="0" presId="urn:microsoft.com/office/officeart/2005/8/layout/orgChart1"/>
    <dgm:cxn modelId="{7525ECEF-B44A-4746-A695-2E3249388F41}" type="presParOf" srcId="{5BDF599A-5580-4529-AC40-F7A09E53B0E0}" destId="{A46E51EA-D307-4CD0-A203-C5DAB340DF70}" srcOrd="3" destOrd="0" presId="urn:microsoft.com/office/officeart/2005/8/layout/orgChart1"/>
    <dgm:cxn modelId="{5F564AE2-F08D-4599-9130-17A4DCB19F23}" type="presParOf" srcId="{A46E51EA-D307-4CD0-A203-C5DAB340DF70}" destId="{C4B50004-5F15-4323-A7C6-4382F8B1C799}" srcOrd="0" destOrd="0" presId="urn:microsoft.com/office/officeart/2005/8/layout/orgChart1"/>
    <dgm:cxn modelId="{81CFDA3F-BCCE-4E59-A787-4FA7CDB00D9D}" type="presParOf" srcId="{C4B50004-5F15-4323-A7C6-4382F8B1C799}" destId="{0BC68873-7DA0-41ED-9153-3D5A80C48FF3}" srcOrd="0" destOrd="0" presId="urn:microsoft.com/office/officeart/2005/8/layout/orgChart1"/>
    <dgm:cxn modelId="{A64F9AB1-64E4-4045-9406-67CD2F5C169E}" type="presParOf" srcId="{C4B50004-5F15-4323-A7C6-4382F8B1C799}" destId="{59182D4E-3D9E-427C-9F23-D607673E1894}" srcOrd="1" destOrd="0" presId="urn:microsoft.com/office/officeart/2005/8/layout/orgChart1"/>
    <dgm:cxn modelId="{358FFF62-E447-4D06-92A8-E46AE2E4DF14}" type="presParOf" srcId="{A46E51EA-D307-4CD0-A203-C5DAB340DF70}" destId="{A4495829-E375-47C4-961C-A9FFA86094AB}" srcOrd="1" destOrd="0" presId="urn:microsoft.com/office/officeart/2005/8/layout/orgChart1"/>
    <dgm:cxn modelId="{AA55B5BC-E03D-4D4C-9D62-F4E97ACEEEC1}" type="presParOf" srcId="{A46E51EA-D307-4CD0-A203-C5DAB340DF70}" destId="{93D99DDA-E0ED-4319-9506-DF4867E61139}" srcOrd="2" destOrd="0" presId="urn:microsoft.com/office/officeart/2005/8/layout/orgChart1"/>
    <dgm:cxn modelId="{64A9F33D-5531-40DB-B68E-141CF8D9EF61}" type="presParOf" srcId="{B6E9448A-77D9-49F4-A1CB-18CF3C221028}" destId="{E4AB30B4-28BC-4FE0-8164-47D4694B3C8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82698E-FEE6-4152-AA03-1F033FD6685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BC1E590-4175-4CF9-AE54-CA578D4CD1E7}">
      <dgm:prSet phldrT="[Text]"/>
      <dgm:spPr/>
      <dgm:t>
        <a:bodyPr/>
        <a:lstStyle/>
        <a:p>
          <a:r>
            <a:rPr lang="en-US" dirty="0" smtClean="0"/>
            <a:t>God</a:t>
          </a:r>
          <a:endParaRPr lang="en-US" dirty="0"/>
        </a:p>
      </dgm:t>
    </dgm:pt>
    <dgm:pt modelId="{553F88B8-2A3B-45B9-9D4A-7548CBFA0BFE}" type="parTrans" cxnId="{2FF7B67F-22C9-467B-B9D4-7B042E8A4D78}">
      <dgm:prSet/>
      <dgm:spPr/>
      <dgm:t>
        <a:bodyPr/>
        <a:lstStyle/>
        <a:p>
          <a:endParaRPr lang="en-US"/>
        </a:p>
      </dgm:t>
    </dgm:pt>
    <dgm:pt modelId="{797C7B3E-B57D-4DEC-A974-3FDFBC0F106F}" type="sibTrans" cxnId="{2FF7B67F-22C9-467B-B9D4-7B042E8A4D78}">
      <dgm:prSet/>
      <dgm:spPr/>
      <dgm:t>
        <a:bodyPr/>
        <a:lstStyle/>
        <a:p>
          <a:endParaRPr lang="en-US"/>
        </a:p>
      </dgm:t>
    </dgm:pt>
    <dgm:pt modelId="{DB998723-34C4-4F0E-9855-D557550D7F3B}">
      <dgm:prSet phldrT="[Text]"/>
      <dgm:spPr/>
      <dgm:t>
        <a:bodyPr/>
        <a:lstStyle/>
        <a:p>
          <a:r>
            <a:rPr lang="en-US" dirty="0" smtClean="0"/>
            <a:t>Individual</a:t>
          </a:r>
          <a:endParaRPr lang="en-US" dirty="0"/>
        </a:p>
      </dgm:t>
    </dgm:pt>
    <dgm:pt modelId="{99107CA2-2BAA-4ED2-932D-D758569B068A}" type="parTrans" cxnId="{E22173DD-8707-443D-9219-091512D2C434}">
      <dgm:prSet/>
      <dgm:spPr/>
      <dgm:t>
        <a:bodyPr/>
        <a:lstStyle/>
        <a:p>
          <a:endParaRPr lang="en-US"/>
        </a:p>
      </dgm:t>
    </dgm:pt>
    <dgm:pt modelId="{AA59DB8D-05AB-4877-B65E-AA24FF92CCFA}" type="sibTrans" cxnId="{E22173DD-8707-443D-9219-091512D2C434}">
      <dgm:prSet/>
      <dgm:spPr/>
      <dgm:t>
        <a:bodyPr/>
        <a:lstStyle/>
        <a:p>
          <a:endParaRPr lang="en-US"/>
        </a:p>
      </dgm:t>
    </dgm:pt>
    <dgm:pt modelId="{F43B1EBF-1A0B-4404-A8A9-1BA26B1E911A}">
      <dgm:prSet phldrT="[Text]"/>
      <dgm:spPr/>
      <dgm:t>
        <a:bodyPr/>
        <a:lstStyle/>
        <a:p>
          <a:r>
            <a:rPr lang="en-US" dirty="0" smtClean="0"/>
            <a:t>Church</a:t>
          </a:r>
          <a:endParaRPr lang="en-US" dirty="0"/>
        </a:p>
      </dgm:t>
    </dgm:pt>
    <dgm:pt modelId="{C500E095-BA61-49FA-8B85-61455FF0B0E4}" type="parTrans" cxnId="{4098806E-B3D2-480F-94FE-414F2DF2C3F6}">
      <dgm:prSet/>
      <dgm:spPr/>
      <dgm:t>
        <a:bodyPr/>
        <a:lstStyle/>
        <a:p>
          <a:endParaRPr lang="en-US"/>
        </a:p>
      </dgm:t>
    </dgm:pt>
    <dgm:pt modelId="{81ECF61F-AF64-4BDC-8368-216DBBFA9864}" type="sibTrans" cxnId="{4098806E-B3D2-480F-94FE-414F2DF2C3F6}">
      <dgm:prSet/>
      <dgm:spPr/>
      <dgm:t>
        <a:bodyPr/>
        <a:lstStyle/>
        <a:p>
          <a:endParaRPr lang="en-US"/>
        </a:p>
      </dgm:t>
    </dgm:pt>
    <dgm:pt modelId="{5A14D2B8-CEC3-46B4-8418-2DB5E1363CA9}" type="pres">
      <dgm:prSet presAssocID="{1882698E-FEE6-4152-AA03-1F033FD6685C}" presName="hierChild1" presStyleCnt="0">
        <dgm:presLayoutVars>
          <dgm:orgChart val="1"/>
          <dgm:chPref val="1"/>
          <dgm:dir/>
          <dgm:animOne val="branch"/>
          <dgm:animLvl val="lvl"/>
          <dgm:resizeHandles/>
        </dgm:presLayoutVars>
      </dgm:prSet>
      <dgm:spPr/>
      <dgm:t>
        <a:bodyPr/>
        <a:lstStyle/>
        <a:p>
          <a:endParaRPr lang="en-US"/>
        </a:p>
      </dgm:t>
    </dgm:pt>
    <dgm:pt modelId="{19E7D87A-494E-4C4E-80B8-7FF4C7DC0620}" type="pres">
      <dgm:prSet presAssocID="{5BC1E590-4175-4CF9-AE54-CA578D4CD1E7}" presName="hierRoot1" presStyleCnt="0">
        <dgm:presLayoutVars>
          <dgm:hierBranch val="init"/>
        </dgm:presLayoutVars>
      </dgm:prSet>
      <dgm:spPr/>
    </dgm:pt>
    <dgm:pt modelId="{8834B6E2-F32E-44EA-871B-EA6F6E432404}" type="pres">
      <dgm:prSet presAssocID="{5BC1E590-4175-4CF9-AE54-CA578D4CD1E7}" presName="rootComposite1" presStyleCnt="0"/>
      <dgm:spPr/>
    </dgm:pt>
    <dgm:pt modelId="{088DC399-FA1A-468D-9D50-6C986F7309C6}" type="pres">
      <dgm:prSet presAssocID="{5BC1E590-4175-4CF9-AE54-CA578D4CD1E7}" presName="rootText1" presStyleLbl="node0" presStyleIdx="0" presStyleCnt="1">
        <dgm:presLayoutVars>
          <dgm:chPref val="3"/>
        </dgm:presLayoutVars>
      </dgm:prSet>
      <dgm:spPr/>
      <dgm:t>
        <a:bodyPr/>
        <a:lstStyle/>
        <a:p>
          <a:endParaRPr lang="en-US"/>
        </a:p>
      </dgm:t>
    </dgm:pt>
    <dgm:pt modelId="{17A35985-6BCB-4324-AFEA-771605403635}" type="pres">
      <dgm:prSet presAssocID="{5BC1E590-4175-4CF9-AE54-CA578D4CD1E7}" presName="rootConnector1" presStyleLbl="node1" presStyleIdx="0" presStyleCnt="0"/>
      <dgm:spPr/>
      <dgm:t>
        <a:bodyPr/>
        <a:lstStyle/>
        <a:p>
          <a:endParaRPr lang="en-US"/>
        </a:p>
      </dgm:t>
    </dgm:pt>
    <dgm:pt modelId="{7A55E881-FAB0-42EA-A55B-29FF0AAE97F3}" type="pres">
      <dgm:prSet presAssocID="{5BC1E590-4175-4CF9-AE54-CA578D4CD1E7}" presName="hierChild2" presStyleCnt="0"/>
      <dgm:spPr/>
    </dgm:pt>
    <dgm:pt modelId="{BDF5675A-C741-4CAB-876B-AECF99D002C9}" type="pres">
      <dgm:prSet presAssocID="{99107CA2-2BAA-4ED2-932D-D758569B068A}" presName="Name37" presStyleLbl="parChTrans1D2" presStyleIdx="0" presStyleCnt="2"/>
      <dgm:spPr/>
      <dgm:t>
        <a:bodyPr/>
        <a:lstStyle/>
        <a:p>
          <a:endParaRPr lang="en-US"/>
        </a:p>
      </dgm:t>
    </dgm:pt>
    <dgm:pt modelId="{37B1A202-5D12-4DA2-AE19-A723A91FF6EF}" type="pres">
      <dgm:prSet presAssocID="{DB998723-34C4-4F0E-9855-D557550D7F3B}" presName="hierRoot2" presStyleCnt="0">
        <dgm:presLayoutVars>
          <dgm:hierBranch val="init"/>
        </dgm:presLayoutVars>
      </dgm:prSet>
      <dgm:spPr/>
    </dgm:pt>
    <dgm:pt modelId="{E1C8B888-0CAF-4AE4-B31C-4CE2DCEE3E4E}" type="pres">
      <dgm:prSet presAssocID="{DB998723-34C4-4F0E-9855-D557550D7F3B}" presName="rootComposite" presStyleCnt="0"/>
      <dgm:spPr/>
    </dgm:pt>
    <dgm:pt modelId="{A2BC93C5-8C45-497F-B0DF-E94B3B54F08C}" type="pres">
      <dgm:prSet presAssocID="{DB998723-34C4-4F0E-9855-D557550D7F3B}" presName="rootText" presStyleLbl="node2" presStyleIdx="0" presStyleCnt="2">
        <dgm:presLayoutVars>
          <dgm:chPref val="3"/>
        </dgm:presLayoutVars>
      </dgm:prSet>
      <dgm:spPr/>
      <dgm:t>
        <a:bodyPr/>
        <a:lstStyle/>
        <a:p>
          <a:endParaRPr lang="en-US"/>
        </a:p>
      </dgm:t>
    </dgm:pt>
    <dgm:pt modelId="{938DA42B-F93E-4F5C-AB7D-CAC9500BB4D5}" type="pres">
      <dgm:prSet presAssocID="{DB998723-34C4-4F0E-9855-D557550D7F3B}" presName="rootConnector" presStyleLbl="node2" presStyleIdx="0" presStyleCnt="2"/>
      <dgm:spPr/>
      <dgm:t>
        <a:bodyPr/>
        <a:lstStyle/>
        <a:p>
          <a:endParaRPr lang="en-US"/>
        </a:p>
      </dgm:t>
    </dgm:pt>
    <dgm:pt modelId="{44851584-F68B-4F1B-87FB-7A348A3448DA}" type="pres">
      <dgm:prSet presAssocID="{DB998723-34C4-4F0E-9855-D557550D7F3B}" presName="hierChild4" presStyleCnt="0"/>
      <dgm:spPr/>
    </dgm:pt>
    <dgm:pt modelId="{2318BAA9-B062-4C3B-B349-DDDE102BE3BE}" type="pres">
      <dgm:prSet presAssocID="{DB998723-34C4-4F0E-9855-D557550D7F3B}" presName="hierChild5" presStyleCnt="0"/>
      <dgm:spPr/>
    </dgm:pt>
    <dgm:pt modelId="{89B4EAC4-4DA8-4AA1-9E9C-D1861427D9C1}" type="pres">
      <dgm:prSet presAssocID="{C500E095-BA61-49FA-8B85-61455FF0B0E4}" presName="Name37" presStyleLbl="parChTrans1D2" presStyleIdx="1" presStyleCnt="2"/>
      <dgm:spPr/>
      <dgm:t>
        <a:bodyPr/>
        <a:lstStyle/>
        <a:p>
          <a:endParaRPr lang="en-US"/>
        </a:p>
      </dgm:t>
    </dgm:pt>
    <dgm:pt modelId="{FDB95CAC-B2BC-4A4D-AB3C-E3CBCE1169A4}" type="pres">
      <dgm:prSet presAssocID="{F43B1EBF-1A0B-4404-A8A9-1BA26B1E911A}" presName="hierRoot2" presStyleCnt="0">
        <dgm:presLayoutVars>
          <dgm:hierBranch val="init"/>
        </dgm:presLayoutVars>
      </dgm:prSet>
      <dgm:spPr/>
    </dgm:pt>
    <dgm:pt modelId="{F480E4CA-2517-4D1E-9F72-448577C31D11}" type="pres">
      <dgm:prSet presAssocID="{F43B1EBF-1A0B-4404-A8A9-1BA26B1E911A}" presName="rootComposite" presStyleCnt="0"/>
      <dgm:spPr/>
    </dgm:pt>
    <dgm:pt modelId="{13C48CB6-0B7B-435E-AB7C-AADA978412A2}" type="pres">
      <dgm:prSet presAssocID="{F43B1EBF-1A0B-4404-A8A9-1BA26B1E911A}" presName="rootText" presStyleLbl="node2" presStyleIdx="1" presStyleCnt="2">
        <dgm:presLayoutVars>
          <dgm:chPref val="3"/>
        </dgm:presLayoutVars>
      </dgm:prSet>
      <dgm:spPr/>
      <dgm:t>
        <a:bodyPr/>
        <a:lstStyle/>
        <a:p>
          <a:endParaRPr lang="en-US"/>
        </a:p>
      </dgm:t>
    </dgm:pt>
    <dgm:pt modelId="{39675CCA-4007-4988-9AE8-54A1C436FA24}" type="pres">
      <dgm:prSet presAssocID="{F43B1EBF-1A0B-4404-A8A9-1BA26B1E911A}" presName="rootConnector" presStyleLbl="node2" presStyleIdx="1" presStyleCnt="2"/>
      <dgm:spPr/>
      <dgm:t>
        <a:bodyPr/>
        <a:lstStyle/>
        <a:p>
          <a:endParaRPr lang="en-US"/>
        </a:p>
      </dgm:t>
    </dgm:pt>
    <dgm:pt modelId="{638F2470-A8C5-4775-AC4C-3C9215BA6F17}" type="pres">
      <dgm:prSet presAssocID="{F43B1EBF-1A0B-4404-A8A9-1BA26B1E911A}" presName="hierChild4" presStyleCnt="0"/>
      <dgm:spPr/>
    </dgm:pt>
    <dgm:pt modelId="{EA180563-8CAE-453F-AA8E-4E147483C5C3}" type="pres">
      <dgm:prSet presAssocID="{F43B1EBF-1A0B-4404-A8A9-1BA26B1E911A}" presName="hierChild5" presStyleCnt="0"/>
      <dgm:spPr/>
    </dgm:pt>
    <dgm:pt modelId="{13FD9A39-FEDC-4FA1-B324-3A7CDB3890D3}" type="pres">
      <dgm:prSet presAssocID="{5BC1E590-4175-4CF9-AE54-CA578D4CD1E7}" presName="hierChild3" presStyleCnt="0"/>
      <dgm:spPr/>
    </dgm:pt>
  </dgm:ptLst>
  <dgm:cxnLst>
    <dgm:cxn modelId="{DA651283-4804-4FDA-8EA6-068D4767942C}" type="presOf" srcId="{DB998723-34C4-4F0E-9855-D557550D7F3B}" destId="{A2BC93C5-8C45-497F-B0DF-E94B3B54F08C}" srcOrd="0" destOrd="0" presId="urn:microsoft.com/office/officeart/2005/8/layout/orgChart1"/>
    <dgm:cxn modelId="{E22173DD-8707-443D-9219-091512D2C434}" srcId="{5BC1E590-4175-4CF9-AE54-CA578D4CD1E7}" destId="{DB998723-34C4-4F0E-9855-D557550D7F3B}" srcOrd="0" destOrd="0" parTransId="{99107CA2-2BAA-4ED2-932D-D758569B068A}" sibTransId="{AA59DB8D-05AB-4877-B65E-AA24FF92CCFA}"/>
    <dgm:cxn modelId="{2FF7B67F-22C9-467B-B9D4-7B042E8A4D78}" srcId="{1882698E-FEE6-4152-AA03-1F033FD6685C}" destId="{5BC1E590-4175-4CF9-AE54-CA578D4CD1E7}" srcOrd="0" destOrd="0" parTransId="{553F88B8-2A3B-45B9-9D4A-7548CBFA0BFE}" sibTransId="{797C7B3E-B57D-4DEC-A974-3FDFBC0F106F}"/>
    <dgm:cxn modelId="{33AD9F1B-326D-45AD-B65E-0494AA3BF7EC}" type="presOf" srcId="{C500E095-BA61-49FA-8B85-61455FF0B0E4}" destId="{89B4EAC4-4DA8-4AA1-9E9C-D1861427D9C1}" srcOrd="0" destOrd="0" presId="urn:microsoft.com/office/officeart/2005/8/layout/orgChart1"/>
    <dgm:cxn modelId="{172810A2-AE01-486F-8DBE-9EC53C640FE2}" type="presOf" srcId="{99107CA2-2BAA-4ED2-932D-D758569B068A}" destId="{BDF5675A-C741-4CAB-876B-AECF99D002C9}" srcOrd="0" destOrd="0" presId="urn:microsoft.com/office/officeart/2005/8/layout/orgChart1"/>
    <dgm:cxn modelId="{57677691-791E-4A74-A0AF-0A52819184A8}" type="presOf" srcId="{1882698E-FEE6-4152-AA03-1F033FD6685C}" destId="{5A14D2B8-CEC3-46B4-8418-2DB5E1363CA9}" srcOrd="0" destOrd="0" presId="urn:microsoft.com/office/officeart/2005/8/layout/orgChart1"/>
    <dgm:cxn modelId="{60571972-0281-4471-A58B-2958D57D254C}" type="presOf" srcId="{DB998723-34C4-4F0E-9855-D557550D7F3B}" destId="{938DA42B-F93E-4F5C-AB7D-CAC9500BB4D5}" srcOrd="1" destOrd="0" presId="urn:microsoft.com/office/officeart/2005/8/layout/orgChart1"/>
    <dgm:cxn modelId="{8ACF2269-535A-4F8A-8F6B-3277B1C1B253}" type="presOf" srcId="{F43B1EBF-1A0B-4404-A8A9-1BA26B1E911A}" destId="{39675CCA-4007-4988-9AE8-54A1C436FA24}" srcOrd="1" destOrd="0" presId="urn:microsoft.com/office/officeart/2005/8/layout/orgChart1"/>
    <dgm:cxn modelId="{548F74EB-073E-45E2-B355-19F586246652}" type="presOf" srcId="{F43B1EBF-1A0B-4404-A8A9-1BA26B1E911A}" destId="{13C48CB6-0B7B-435E-AB7C-AADA978412A2}" srcOrd="0" destOrd="0" presId="urn:microsoft.com/office/officeart/2005/8/layout/orgChart1"/>
    <dgm:cxn modelId="{4098806E-B3D2-480F-94FE-414F2DF2C3F6}" srcId="{5BC1E590-4175-4CF9-AE54-CA578D4CD1E7}" destId="{F43B1EBF-1A0B-4404-A8A9-1BA26B1E911A}" srcOrd="1" destOrd="0" parTransId="{C500E095-BA61-49FA-8B85-61455FF0B0E4}" sibTransId="{81ECF61F-AF64-4BDC-8368-216DBBFA9864}"/>
    <dgm:cxn modelId="{DABEC0E2-C085-435B-95CE-CE9E944B7BA2}" type="presOf" srcId="{5BC1E590-4175-4CF9-AE54-CA578D4CD1E7}" destId="{17A35985-6BCB-4324-AFEA-771605403635}" srcOrd="1" destOrd="0" presId="urn:microsoft.com/office/officeart/2005/8/layout/orgChart1"/>
    <dgm:cxn modelId="{62772EAD-7A54-496F-BE8F-865D56E98294}" type="presOf" srcId="{5BC1E590-4175-4CF9-AE54-CA578D4CD1E7}" destId="{088DC399-FA1A-468D-9D50-6C986F7309C6}" srcOrd="0" destOrd="0" presId="urn:microsoft.com/office/officeart/2005/8/layout/orgChart1"/>
    <dgm:cxn modelId="{3E7D2791-C229-43A7-81D4-00CB6CF26FEE}" type="presParOf" srcId="{5A14D2B8-CEC3-46B4-8418-2DB5E1363CA9}" destId="{19E7D87A-494E-4C4E-80B8-7FF4C7DC0620}" srcOrd="0" destOrd="0" presId="urn:microsoft.com/office/officeart/2005/8/layout/orgChart1"/>
    <dgm:cxn modelId="{02F4C10E-3397-4673-B8FB-6F7E8E2083D1}" type="presParOf" srcId="{19E7D87A-494E-4C4E-80B8-7FF4C7DC0620}" destId="{8834B6E2-F32E-44EA-871B-EA6F6E432404}" srcOrd="0" destOrd="0" presId="urn:microsoft.com/office/officeart/2005/8/layout/orgChart1"/>
    <dgm:cxn modelId="{43B82F83-9CDD-4F19-985F-23274B793718}" type="presParOf" srcId="{8834B6E2-F32E-44EA-871B-EA6F6E432404}" destId="{088DC399-FA1A-468D-9D50-6C986F7309C6}" srcOrd="0" destOrd="0" presId="urn:microsoft.com/office/officeart/2005/8/layout/orgChart1"/>
    <dgm:cxn modelId="{3F6DD425-E88E-4E8A-942F-E47ED82B99F1}" type="presParOf" srcId="{8834B6E2-F32E-44EA-871B-EA6F6E432404}" destId="{17A35985-6BCB-4324-AFEA-771605403635}" srcOrd="1" destOrd="0" presId="urn:microsoft.com/office/officeart/2005/8/layout/orgChart1"/>
    <dgm:cxn modelId="{909D0FAB-4C0E-4F46-A43D-B00617AB98AD}" type="presParOf" srcId="{19E7D87A-494E-4C4E-80B8-7FF4C7DC0620}" destId="{7A55E881-FAB0-42EA-A55B-29FF0AAE97F3}" srcOrd="1" destOrd="0" presId="urn:microsoft.com/office/officeart/2005/8/layout/orgChart1"/>
    <dgm:cxn modelId="{60367C2B-4A0C-41D8-858E-B2A0BD21E704}" type="presParOf" srcId="{7A55E881-FAB0-42EA-A55B-29FF0AAE97F3}" destId="{BDF5675A-C741-4CAB-876B-AECF99D002C9}" srcOrd="0" destOrd="0" presId="urn:microsoft.com/office/officeart/2005/8/layout/orgChart1"/>
    <dgm:cxn modelId="{80C1C178-0587-4623-9CCB-2DEBCF4EDFDC}" type="presParOf" srcId="{7A55E881-FAB0-42EA-A55B-29FF0AAE97F3}" destId="{37B1A202-5D12-4DA2-AE19-A723A91FF6EF}" srcOrd="1" destOrd="0" presId="urn:microsoft.com/office/officeart/2005/8/layout/orgChart1"/>
    <dgm:cxn modelId="{E8B1B775-23A0-45F9-8B65-F091CC0E57CB}" type="presParOf" srcId="{37B1A202-5D12-4DA2-AE19-A723A91FF6EF}" destId="{E1C8B888-0CAF-4AE4-B31C-4CE2DCEE3E4E}" srcOrd="0" destOrd="0" presId="urn:microsoft.com/office/officeart/2005/8/layout/orgChart1"/>
    <dgm:cxn modelId="{78CA9A9A-BB33-46E2-ADFF-DAEDDB0D7180}" type="presParOf" srcId="{E1C8B888-0CAF-4AE4-B31C-4CE2DCEE3E4E}" destId="{A2BC93C5-8C45-497F-B0DF-E94B3B54F08C}" srcOrd="0" destOrd="0" presId="urn:microsoft.com/office/officeart/2005/8/layout/orgChart1"/>
    <dgm:cxn modelId="{B78B5203-9443-4CCF-9DA7-4BD95963012C}" type="presParOf" srcId="{E1C8B888-0CAF-4AE4-B31C-4CE2DCEE3E4E}" destId="{938DA42B-F93E-4F5C-AB7D-CAC9500BB4D5}" srcOrd="1" destOrd="0" presId="urn:microsoft.com/office/officeart/2005/8/layout/orgChart1"/>
    <dgm:cxn modelId="{3CC607BA-A5FF-4C66-A000-AC78A8904F41}" type="presParOf" srcId="{37B1A202-5D12-4DA2-AE19-A723A91FF6EF}" destId="{44851584-F68B-4F1B-87FB-7A348A3448DA}" srcOrd="1" destOrd="0" presId="urn:microsoft.com/office/officeart/2005/8/layout/orgChart1"/>
    <dgm:cxn modelId="{19B200C7-1A9E-422D-8FAF-74D7DA489196}" type="presParOf" srcId="{37B1A202-5D12-4DA2-AE19-A723A91FF6EF}" destId="{2318BAA9-B062-4C3B-B349-DDDE102BE3BE}" srcOrd="2" destOrd="0" presId="urn:microsoft.com/office/officeart/2005/8/layout/orgChart1"/>
    <dgm:cxn modelId="{7AD88B8F-1A5B-4702-B7A6-ABB62C3A809C}" type="presParOf" srcId="{7A55E881-FAB0-42EA-A55B-29FF0AAE97F3}" destId="{89B4EAC4-4DA8-4AA1-9E9C-D1861427D9C1}" srcOrd="2" destOrd="0" presId="urn:microsoft.com/office/officeart/2005/8/layout/orgChart1"/>
    <dgm:cxn modelId="{748F8A1F-77F6-42A3-A060-09F8763BA4E1}" type="presParOf" srcId="{7A55E881-FAB0-42EA-A55B-29FF0AAE97F3}" destId="{FDB95CAC-B2BC-4A4D-AB3C-E3CBCE1169A4}" srcOrd="3" destOrd="0" presId="urn:microsoft.com/office/officeart/2005/8/layout/orgChart1"/>
    <dgm:cxn modelId="{9624CEDD-1AF6-460F-958E-A3F3329B900A}" type="presParOf" srcId="{FDB95CAC-B2BC-4A4D-AB3C-E3CBCE1169A4}" destId="{F480E4CA-2517-4D1E-9F72-448577C31D11}" srcOrd="0" destOrd="0" presId="urn:microsoft.com/office/officeart/2005/8/layout/orgChart1"/>
    <dgm:cxn modelId="{6A177232-ED62-43B3-8E58-82AA186427C0}" type="presParOf" srcId="{F480E4CA-2517-4D1E-9F72-448577C31D11}" destId="{13C48CB6-0B7B-435E-AB7C-AADA978412A2}" srcOrd="0" destOrd="0" presId="urn:microsoft.com/office/officeart/2005/8/layout/orgChart1"/>
    <dgm:cxn modelId="{C48D854D-6C24-4B30-A557-918D70D7962C}" type="presParOf" srcId="{F480E4CA-2517-4D1E-9F72-448577C31D11}" destId="{39675CCA-4007-4988-9AE8-54A1C436FA24}" srcOrd="1" destOrd="0" presId="urn:microsoft.com/office/officeart/2005/8/layout/orgChart1"/>
    <dgm:cxn modelId="{3C5387DE-37C5-4072-BBA3-C38DD95F3680}" type="presParOf" srcId="{FDB95CAC-B2BC-4A4D-AB3C-E3CBCE1169A4}" destId="{638F2470-A8C5-4775-AC4C-3C9215BA6F17}" srcOrd="1" destOrd="0" presId="urn:microsoft.com/office/officeart/2005/8/layout/orgChart1"/>
    <dgm:cxn modelId="{1BB21380-9C84-4E0B-A95A-D271FD9D6421}" type="presParOf" srcId="{FDB95CAC-B2BC-4A4D-AB3C-E3CBCE1169A4}" destId="{EA180563-8CAE-453F-AA8E-4E147483C5C3}" srcOrd="2" destOrd="0" presId="urn:microsoft.com/office/officeart/2005/8/layout/orgChart1"/>
    <dgm:cxn modelId="{6609CA9D-7846-4A99-BE92-BA0203247900}" type="presParOf" srcId="{19E7D87A-494E-4C4E-80B8-7FF4C7DC0620}" destId="{13FD9A39-FEDC-4FA1-B324-3A7CDB3890D3}"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DBBEEB-B3C4-412A-AC67-F10BF14833F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18B8EB2-3DFF-4C44-8E42-E870DC17D0E3}">
      <dgm:prSet phldrT="[Text]"/>
      <dgm:spPr/>
      <dgm:t>
        <a:bodyPr/>
        <a:lstStyle/>
        <a:p>
          <a:r>
            <a:rPr lang="en-US" dirty="0" smtClean="0"/>
            <a:t>God</a:t>
          </a:r>
          <a:endParaRPr lang="en-US" dirty="0"/>
        </a:p>
      </dgm:t>
    </dgm:pt>
    <dgm:pt modelId="{8CDD942B-5E8B-423B-A10A-1CFA4674F782}" type="parTrans" cxnId="{2C5EB0B2-7413-481C-928D-3FE5C442F83B}">
      <dgm:prSet/>
      <dgm:spPr/>
      <dgm:t>
        <a:bodyPr/>
        <a:lstStyle/>
        <a:p>
          <a:endParaRPr lang="en-US"/>
        </a:p>
      </dgm:t>
    </dgm:pt>
    <dgm:pt modelId="{962D60EE-5D67-4282-A27E-7FD539587EE1}" type="sibTrans" cxnId="{2C5EB0B2-7413-481C-928D-3FE5C442F83B}">
      <dgm:prSet/>
      <dgm:spPr/>
      <dgm:t>
        <a:bodyPr/>
        <a:lstStyle/>
        <a:p>
          <a:endParaRPr lang="en-US"/>
        </a:p>
      </dgm:t>
    </dgm:pt>
    <dgm:pt modelId="{6418324C-C723-4164-95F6-3CA4004390BA}">
      <dgm:prSet phldrT="[Text]"/>
      <dgm:spPr/>
      <dgm:t>
        <a:bodyPr/>
        <a:lstStyle/>
        <a:p>
          <a:r>
            <a:rPr lang="en-US" dirty="0" smtClean="0"/>
            <a:t>State</a:t>
          </a:r>
          <a:endParaRPr lang="en-US" dirty="0"/>
        </a:p>
      </dgm:t>
    </dgm:pt>
    <dgm:pt modelId="{645538AE-70AA-4C71-A0EB-7D34CD426311}" type="parTrans" cxnId="{079C15A7-E644-4AC1-8FEE-1B0C788E61AF}">
      <dgm:prSet/>
      <dgm:spPr/>
      <dgm:t>
        <a:bodyPr/>
        <a:lstStyle/>
        <a:p>
          <a:endParaRPr lang="en-US"/>
        </a:p>
      </dgm:t>
    </dgm:pt>
    <dgm:pt modelId="{4A14A611-E157-49DD-889F-E83022C29C38}" type="sibTrans" cxnId="{079C15A7-E644-4AC1-8FEE-1B0C788E61AF}">
      <dgm:prSet/>
      <dgm:spPr/>
      <dgm:t>
        <a:bodyPr/>
        <a:lstStyle/>
        <a:p>
          <a:endParaRPr lang="en-US"/>
        </a:p>
      </dgm:t>
    </dgm:pt>
    <dgm:pt modelId="{EF099623-7FE1-43E9-8551-554221453618}">
      <dgm:prSet phldrT="[Text]"/>
      <dgm:spPr/>
      <dgm:t>
        <a:bodyPr/>
        <a:lstStyle/>
        <a:p>
          <a:r>
            <a:rPr lang="en-US" dirty="0" smtClean="0"/>
            <a:t>Political Economy</a:t>
          </a:r>
          <a:endParaRPr lang="en-US" dirty="0"/>
        </a:p>
      </dgm:t>
    </dgm:pt>
    <dgm:pt modelId="{003BBE0E-24B1-448A-8C72-EB9D5B5D3430}" type="parTrans" cxnId="{184FFE3E-5D3E-4F2A-9BD9-C60EA8A0E201}">
      <dgm:prSet/>
      <dgm:spPr/>
      <dgm:t>
        <a:bodyPr/>
        <a:lstStyle/>
        <a:p>
          <a:endParaRPr lang="en-US"/>
        </a:p>
      </dgm:t>
    </dgm:pt>
    <dgm:pt modelId="{49D47D34-BAAF-4F12-AAB6-648EABDC2421}" type="sibTrans" cxnId="{184FFE3E-5D3E-4F2A-9BD9-C60EA8A0E201}">
      <dgm:prSet/>
      <dgm:spPr/>
      <dgm:t>
        <a:bodyPr/>
        <a:lstStyle/>
        <a:p>
          <a:endParaRPr lang="en-US"/>
        </a:p>
      </dgm:t>
    </dgm:pt>
    <dgm:pt modelId="{328D2966-120F-4CC9-9B08-5B064A9A851B}" type="pres">
      <dgm:prSet presAssocID="{50DBBEEB-B3C4-412A-AC67-F10BF14833F1}" presName="hierChild1" presStyleCnt="0">
        <dgm:presLayoutVars>
          <dgm:orgChart val="1"/>
          <dgm:chPref val="1"/>
          <dgm:dir/>
          <dgm:animOne val="branch"/>
          <dgm:animLvl val="lvl"/>
          <dgm:resizeHandles/>
        </dgm:presLayoutVars>
      </dgm:prSet>
      <dgm:spPr/>
      <dgm:t>
        <a:bodyPr/>
        <a:lstStyle/>
        <a:p>
          <a:endParaRPr lang="en-US"/>
        </a:p>
      </dgm:t>
    </dgm:pt>
    <dgm:pt modelId="{24D9C868-771D-425F-978D-52375DA253A7}" type="pres">
      <dgm:prSet presAssocID="{C18B8EB2-3DFF-4C44-8E42-E870DC17D0E3}" presName="hierRoot1" presStyleCnt="0">
        <dgm:presLayoutVars>
          <dgm:hierBranch val="init"/>
        </dgm:presLayoutVars>
      </dgm:prSet>
      <dgm:spPr/>
    </dgm:pt>
    <dgm:pt modelId="{C0133A0C-C5B0-460C-AE21-93D4B8F20950}" type="pres">
      <dgm:prSet presAssocID="{C18B8EB2-3DFF-4C44-8E42-E870DC17D0E3}" presName="rootComposite1" presStyleCnt="0"/>
      <dgm:spPr/>
    </dgm:pt>
    <dgm:pt modelId="{8C398C85-DE54-4A94-AB3B-34C46C8CEDB8}" type="pres">
      <dgm:prSet presAssocID="{C18B8EB2-3DFF-4C44-8E42-E870DC17D0E3}" presName="rootText1" presStyleLbl="node0" presStyleIdx="0" presStyleCnt="1">
        <dgm:presLayoutVars>
          <dgm:chPref val="3"/>
        </dgm:presLayoutVars>
      </dgm:prSet>
      <dgm:spPr/>
      <dgm:t>
        <a:bodyPr/>
        <a:lstStyle/>
        <a:p>
          <a:endParaRPr lang="en-US"/>
        </a:p>
      </dgm:t>
    </dgm:pt>
    <dgm:pt modelId="{AE62179F-2E04-4E65-97CF-F0DEF6BD9664}" type="pres">
      <dgm:prSet presAssocID="{C18B8EB2-3DFF-4C44-8E42-E870DC17D0E3}" presName="rootConnector1" presStyleLbl="node1" presStyleIdx="0" presStyleCnt="0"/>
      <dgm:spPr/>
      <dgm:t>
        <a:bodyPr/>
        <a:lstStyle/>
        <a:p>
          <a:endParaRPr lang="en-US"/>
        </a:p>
      </dgm:t>
    </dgm:pt>
    <dgm:pt modelId="{895FBD72-7C8C-4F48-96EB-612A6EEF63FE}" type="pres">
      <dgm:prSet presAssocID="{C18B8EB2-3DFF-4C44-8E42-E870DC17D0E3}" presName="hierChild2" presStyleCnt="0"/>
      <dgm:spPr/>
    </dgm:pt>
    <dgm:pt modelId="{E9F3C53D-5CAA-4A5E-8039-A7EE0BECA67E}" type="pres">
      <dgm:prSet presAssocID="{645538AE-70AA-4C71-A0EB-7D34CD426311}" presName="Name37" presStyleLbl="parChTrans1D2" presStyleIdx="0" presStyleCnt="2"/>
      <dgm:spPr/>
      <dgm:t>
        <a:bodyPr/>
        <a:lstStyle/>
        <a:p>
          <a:endParaRPr lang="en-US"/>
        </a:p>
      </dgm:t>
    </dgm:pt>
    <dgm:pt modelId="{C8FDE99C-BCFA-42F6-BA35-B38CBEC72620}" type="pres">
      <dgm:prSet presAssocID="{6418324C-C723-4164-95F6-3CA4004390BA}" presName="hierRoot2" presStyleCnt="0">
        <dgm:presLayoutVars>
          <dgm:hierBranch val="init"/>
        </dgm:presLayoutVars>
      </dgm:prSet>
      <dgm:spPr/>
    </dgm:pt>
    <dgm:pt modelId="{A777482F-D071-4515-96DE-9024945B6922}" type="pres">
      <dgm:prSet presAssocID="{6418324C-C723-4164-95F6-3CA4004390BA}" presName="rootComposite" presStyleCnt="0"/>
      <dgm:spPr/>
    </dgm:pt>
    <dgm:pt modelId="{E8FCB63D-3423-4E7C-8911-292DBB2605A3}" type="pres">
      <dgm:prSet presAssocID="{6418324C-C723-4164-95F6-3CA4004390BA}" presName="rootText" presStyleLbl="node2" presStyleIdx="0" presStyleCnt="2">
        <dgm:presLayoutVars>
          <dgm:chPref val="3"/>
        </dgm:presLayoutVars>
      </dgm:prSet>
      <dgm:spPr/>
      <dgm:t>
        <a:bodyPr/>
        <a:lstStyle/>
        <a:p>
          <a:endParaRPr lang="en-US"/>
        </a:p>
      </dgm:t>
    </dgm:pt>
    <dgm:pt modelId="{1842A78C-36A5-499A-A7C4-767F54BEA8E6}" type="pres">
      <dgm:prSet presAssocID="{6418324C-C723-4164-95F6-3CA4004390BA}" presName="rootConnector" presStyleLbl="node2" presStyleIdx="0" presStyleCnt="2"/>
      <dgm:spPr/>
      <dgm:t>
        <a:bodyPr/>
        <a:lstStyle/>
        <a:p>
          <a:endParaRPr lang="en-US"/>
        </a:p>
      </dgm:t>
    </dgm:pt>
    <dgm:pt modelId="{025C638B-A805-4419-8C6E-3B03695E5994}" type="pres">
      <dgm:prSet presAssocID="{6418324C-C723-4164-95F6-3CA4004390BA}" presName="hierChild4" presStyleCnt="0"/>
      <dgm:spPr/>
    </dgm:pt>
    <dgm:pt modelId="{25E9AC13-4B1E-4A4C-A369-D09BCB5171A7}" type="pres">
      <dgm:prSet presAssocID="{6418324C-C723-4164-95F6-3CA4004390BA}" presName="hierChild5" presStyleCnt="0"/>
      <dgm:spPr/>
    </dgm:pt>
    <dgm:pt modelId="{95AED164-DE74-4190-9690-A7270168D17F}" type="pres">
      <dgm:prSet presAssocID="{003BBE0E-24B1-448A-8C72-EB9D5B5D3430}" presName="Name37" presStyleLbl="parChTrans1D2" presStyleIdx="1" presStyleCnt="2"/>
      <dgm:spPr/>
      <dgm:t>
        <a:bodyPr/>
        <a:lstStyle/>
        <a:p>
          <a:endParaRPr lang="en-US"/>
        </a:p>
      </dgm:t>
    </dgm:pt>
    <dgm:pt modelId="{4C363459-47A7-4390-B4B0-8AEAB956AE35}" type="pres">
      <dgm:prSet presAssocID="{EF099623-7FE1-43E9-8551-554221453618}" presName="hierRoot2" presStyleCnt="0">
        <dgm:presLayoutVars>
          <dgm:hierBranch val="init"/>
        </dgm:presLayoutVars>
      </dgm:prSet>
      <dgm:spPr/>
    </dgm:pt>
    <dgm:pt modelId="{6C47CAB6-F309-41DF-B556-7DCF8AB97F22}" type="pres">
      <dgm:prSet presAssocID="{EF099623-7FE1-43E9-8551-554221453618}" presName="rootComposite" presStyleCnt="0"/>
      <dgm:spPr/>
    </dgm:pt>
    <dgm:pt modelId="{1E5A3AA0-30CA-4FFA-BA65-88DBB0953D4D}" type="pres">
      <dgm:prSet presAssocID="{EF099623-7FE1-43E9-8551-554221453618}" presName="rootText" presStyleLbl="node2" presStyleIdx="1" presStyleCnt="2">
        <dgm:presLayoutVars>
          <dgm:chPref val="3"/>
        </dgm:presLayoutVars>
      </dgm:prSet>
      <dgm:spPr/>
      <dgm:t>
        <a:bodyPr/>
        <a:lstStyle/>
        <a:p>
          <a:endParaRPr lang="en-US"/>
        </a:p>
      </dgm:t>
    </dgm:pt>
    <dgm:pt modelId="{9865BEAA-C4F7-4D0C-8C65-25099A49E19A}" type="pres">
      <dgm:prSet presAssocID="{EF099623-7FE1-43E9-8551-554221453618}" presName="rootConnector" presStyleLbl="node2" presStyleIdx="1" presStyleCnt="2"/>
      <dgm:spPr/>
      <dgm:t>
        <a:bodyPr/>
        <a:lstStyle/>
        <a:p>
          <a:endParaRPr lang="en-US"/>
        </a:p>
      </dgm:t>
    </dgm:pt>
    <dgm:pt modelId="{45B939EA-91D3-469D-ABEA-DDA66C93B989}" type="pres">
      <dgm:prSet presAssocID="{EF099623-7FE1-43E9-8551-554221453618}" presName="hierChild4" presStyleCnt="0"/>
      <dgm:spPr/>
    </dgm:pt>
    <dgm:pt modelId="{6A921474-5559-40B1-BD2E-424810217E3E}" type="pres">
      <dgm:prSet presAssocID="{EF099623-7FE1-43E9-8551-554221453618}" presName="hierChild5" presStyleCnt="0"/>
      <dgm:spPr/>
    </dgm:pt>
    <dgm:pt modelId="{3270E142-FADC-4A44-9C94-C5179D56AEED}" type="pres">
      <dgm:prSet presAssocID="{C18B8EB2-3DFF-4C44-8E42-E870DC17D0E3}" presName="hierChild3" presStyleCnt="0"/>
      <dgm:spPr/>
    </dgm:pt>
  </dgm:ptLst>
  <dgm:cxnLst>
    <dgm:cxn modelId="{AD6192D9-4BB5-4EAA-B393-DE7D97BF2013}" type="presOf" srcId="{EF099623-7FE1-43E9-8551-554221453618}" destId="{9865BEAA-C4F7-4D0C-8C65-25099A49E19A}" srcOrd="1" destOrd="0" presId="urn:microsoft.com/office/officeart/2005/8/layout/orgChart1"/>
    <dgm:cxn modelId="{A55C16A8-4650-4A94-B2F6-70F325C6336C}" type="presOf" srcId="{50DBBEEB-B3C4-412A-AC67-F10BF14833F1}" destId="{328D2966-120F-4CC9-9B08-5B064A9A851B}" srcOrd="0" destOrd="0" presId="urn:microsoft.com/office/officeart/2005/8/layout/orgChart1"/>
    <dgm:cxn modelId="{079C15A7-E644-4AC1-8FEE-1B0C788E61AF}" srcId="{C18B8EB2-3DFF-4C44-8E42-E870DC17D0E3}" destId="{6418324C-C723-4164-95F6-3CA4004390BA}" srcOrd="0" destOrd="0" parTransId="{645538AE-70AA-4C71-A0EB-7D34CD426311}" sibTransId="{4A14A611-E157-49DD-889F-E83022C29C38}"/>
    <dgm:cxn modelId="{60C68C4E-81DC-4974-8BA0-7DDC216CA6A8}" type="presOf" srcId="{6418324C-C723-4164-95F6-3CA4004390BA}" destId="{E8FCB63D-3423-4E7C-8911-292DBB2605A3}" srcOrd="0" destOrd="0" presId="urn:microsoft.com/office/officeart/2005/8/layout/orgChart1"/>
    <dgm:cxn modelId="{184FFE3E-5D3E-4F2A-9BD9-C60EA8A0E201}" srcId="{C18B8EB2-3DFF-4C44-8E42-E870DC17D0E3}" destId="{EF099623-7FE1-43E9-8551-554221453618}" srcOrd="1" destOrd="0" parTransId="{003BBE0E-24B1-448A-8C72-EB9D5B5D3430}" sibTransId="{49D47D34-BAAF-4F12-AAB6-648EABDC2421}"/>
    <dgm:cxn modelId="{2C5EB0B2-7413-481C-928D-3FE5C442F83B}" srcId="{50DBBEEB-B3C4-412A-AC67-F10BF14833F1}" destId="{C18B8EB2-3DFF-4C44-8E42-E870DC17D0E3}" srcOrd="0" destOrd="0" parTransId="{8CDD942B-5E8B-423B-A10A-1CFA4674F782}" sibTransId="{962D60EE-5D67-4282-A27E-7FD539587EE1}"/>
    <dgm:cxn modelId="{0DC30A45-2D3D-4046-90B7-545754267725}" type="presOf" srcId="{6418324C-C723-4164-95F6-3CA4004390BA}" destId="{1842A78C-36A5-499A-A7C4-767F54BEA8E6}" srcOrd="1" destOrd="0" presId="urn:microsoft.com/office/officeart/2005/8/layout/orgChart1"/>
    <dgm:cxn modelId="{AC4BCB34-5C78-4E17-9078-6139C7665D36}" type="presOf" srcId="{C18B8EB2-3DFF-4C44-8E42-E870DC17D0E3}" destId="{8C398C85-DE54-4A94-AB3B-34C46C8CEDB8}" srcOrd="0" destOrd="0" presId="urn:microsoft.com/office/officeart/2005/8/layout/orgChart1"/>
    <dgm:cxn modelId="{C3B831A4-7821-4E45-AF8B-20A2CF59697D}" type="presOf" srcId="{C18B8EB2-3DFF-4C44-8E42-E870DC17D0E3}" destId="{AE62179F-2E04-4E65-97CF-F0DEF6BD9664}" srcOrd="1" destOrd="0" presId="urn:microsoft.com/office/officeart/2005/8/layout/orgChart1"/>
    <dgm:cxn modelId="{177DEC8F-A197-48FC-97D5-32F3983EA210}" type="presOf" srcId="{645538AE-70AA-4C71-A0EB-7D34CD426311}" destId="{E9F3C53D-5CAA-4A5E-8039-A7EE0BECA67E}" srcOrd="0" destOrd="0" presId="urn:microsoft.com/office/officeart/2005/8/layout/orgChart1"/>
    <dgm:cxn modelId="{E9959C3E-5812-486D-8820-6977B3D44B98}" type="presOf" srcId="{EF099623-7FE1-43E9-8551-554221453618}" destId="{1E5A3AA0-30CA-4FFA-BA65-88DBB0953D4D}" srcOrd="0" destOrd="0" presId="urn:microsoft.com/office/officeart/2005/8/layout/orgChart1"/>
    <dgm:cxn modelId="{D2EA322B-2A3C-41CC-8B60-5CFD0EEFA300}" type="presOf" srcId="{003BBE0E-24B1-448A-8C72-EB9D5B5D3430}" destId="{95AED164-DE74-4190-9690-A7270168D17F}" srcOrd="0" destOrd="0" presId="urn:microsoft.com/office/officeart/2005/8/layout/orgChart1"/>
    <dgm:cxn modelId="{17D80777-4322-42D8-A363-75580E7D6E34}" type="presParOf" srcId="{328D2966-120F-4CC9-9B08-5B064A9A851B}" destId="{24D9C868-771D-425F-978D-52375DA253A7}" srcOrd="0" destOrd="0" presId="urn:microsoft.com/office/officeart/2005/8/layout/orgChart1"/>
    <dgm:cxn modelId="{59C0941A-042F-423F-97D1-3AA609FF8FB2}" type="presParOf" srcId="{24D9C868-771D-425F-978D-52375DA253A7}" destId="{C0133A0C-C5B0-460C-AE21-93D4B8F20950}" srcOrd="0" destOrd="0" presId="urn:microsoft.com/office/officeart/2005/8/layout/orgChart1"/>
    <dgm:cxn modelId="{B5A6992E-378B-4503-8B80-8C08327E1FFB}" type="presParOf" srcId="{C0133A0C-C5B0-460C-AE21-93D4B8F20950}" destId="{8C398C85-DE54-4A94-AB3B-34C46C8CEDB8}" srcOrd="0" destOrd="0" presId="urn:microsoft.com/office/officeart/2005/8/layout/orgChart1"/>
    <dgm:cxn modelId="{BCC41D8C-3A09-4F49-9810-FDC4DC57EF4C}" type="presParOf" srcId="{C0133A0C-C5B0-460C-AE21-93D4B8F20950}" destId="{AE62179F-2E04-4E65-97CF-F0DEF6BD9664}" srcOrd="1" destOrd="0" presId="urn:microsoft.com/office/officeart/2005/8/layout/orgChart1"/>
    <dgm:cxn modelId="{720C1F8C-D30C-4975-AF72-F04DD5AC127A}" type="presParOf" srcId="{24D9C868-771D-425F-978D-52375DA253A7}" destId="{895FBD72-7C8C-4F48-96EB-612A6EEF63FE}" srcOrd="1" destOrd="0" presId="urn:microsoft.com/office/officeart/2005/8/layout/orgChart1"/>
    <dgm:cxn modelId="{F7AE1AC9-6010-455B-9F0E-5A1D35360C90}" type="presParOf" srcId="{895FBD72-7C8C-4F48-96EB-612A6EEF63FE}" destId="{E9F3C53D-5CAA-4A5E-8039-A7EE0BECA67E}" srcOrd="0" destOrd="0" presId="urn:microsoft.com/office/officeart/2005/8/layout/orgChart1"/>
    <dgm:cxn modelId="{2DAC30B3-43D4-4179-BEA2-E3B92F7730C7}" type="presParOf" srcId="{895FBD72-7C8C-4F48-96EB-612A6EEF63FE}" destId="{C8FDE99C-BCFA-42F6-BA35-B38CBEC72620}" srcOrd="1" destOrd="0" presId="urn:microsoft.com/office/officeart/2005/8/layout/orgChart1"/>
    <dgm:cxn modelId="{ADA0169C-9DB2-4219-9906-5353104F2501}" type="presParOf" srcId="{C8FDE99C-BCFA-42F6-BA35-B38CBEC72620}" destId="{A777482F-D071-4515-96DE-9024945B6922}" srcOrd="0" destOrd="0" presId="urn:microsoft.com/office/officeart/2005/8/layout/orgChart1"/>
    <dgm:cxn modelId="{04F3C5FB-73B9-4CD4-AC93-E0D4C5253899}" type="presParOf" srcId="{A777482F-D071-4515-96DE-9024945B6922}" destId="{E8FCB63D-3423-4E7C-8911-292DBB2605A3}" srcOrd="0" destOrd="0" presId="urn:microsoft.com/office/officeart/2005/8/layout/orgChart1"/>
    <dgm:cxn modelId="{71DC1AEB-15E1-49FE-B874-22DD369E2D7A}" type="presParOf" srcId="{A777482F-D071-4515-96DE-9024945B6922}" destId="{1842A78C-36A5-499A-A7C4-767F54BEA8E6}" srcOrd="1" destOrd="0" presId="urn:microsoft.com/office/officeart/2005/8/layout/orgChart1"/>
    <dgm:cxn modelId="{D09C4360-60CC-4233-8742-6CD1EB618B81}" type="presParOf" srcId="{C8FDE99C-BCFA-42F6-BA35-B38CBEC72620}" destId="{025C638B-A805-4419-8C6E-3B03695E5994}" srcOrd="1" destOrd="0" presId="urn:microsoft.com/office/officeart/2005/8/layout/orgChart1"/>
    <dgm:cxn modelId="{90BDD0CA-E62C-41EB-965A-3FC64AF99FD9}" type="presParOf" srcId="{C8FDE99C-BCFA-42F6-BA35-B38CBEC72620}" destId="{25E9AC13-4B1E-4A4C-A369-D09BCB5171A7}" srcOrd="2" destOrd="0" presId="urn:microsoft.com/office/officeart/2005/8/layout/orgChart1"/>
    <dgm:cxn modelId="{0AC68EBC-9FC4-4FD6-86FB-F7F6FC180601}" type="presParOf" srcId="{895FBD72-7C8C-4F48-96EB-612A6EEF63FE}" destId="{95AED164-DE74-4190-9690-A7270168D17F}" srcOrd="2" destOrd="0" presId="urn:microsoft.com/office/officeart/2005/8/layout/orgChart1"/>
    <dgm:cxn modelId="{BF0A1FF3-F34F-4D61-A141-5DDAB8A06F53}" type="presParOf" srcId="{895FBD72-7C8C-4F48-96EB-612A6EEF63FE}" destId="{4C363459-47A7-4390-B4B0-8AEAB956AE35}" srcOrd="3" destOrd="0" presId="urn:microsoft.com/office/officeart/2005/8/layout/orgChart1"/>
    <dgm:cxn modelId="{74FD9FF4-9BC9-45BB-93BB-137BBD49B80A}" type="presParOf" srcId="{4C363459-47A7-4390-B4B0-8AEAB956AE35}" destId="{6C47CAB6-F309-41DF-B556-7DCF8AB97F22}" srcOrd="0" destOrd="0" presId="urn:microsoft.com/office/officeart/2005/8/layout/orgChart1"/>
    <dgm:cxn modelId="{502DF6D5-A232-4C4E-B0DE-3A12C04AB47A}" type="presParOf" srcId="{6C47CAB6-F309-41DF-B556-7DCF8AB97F22}" destId="{1E5A3AA0-30CA-4FFA-BA65-88DBB0953D4D}" srcOrd="0" destOrd="0" presId="urn:microsoft.com/office/officeart/2005/8/layout/orgChart1"/>
    <dgm:cxn modelId="{F045819A-6AD0-4399-9DBF-1AE8B056FF0F}" type="presParOf" srcId="{6C47CAB6-F309-41DF-B556-7DCF8AB97F22}" destId="{9865BEAA-C4F7-4D0C-8C65-25099A49E19A}" srcOrd="1" destOrd="0" presId="urn:microsoft.com/office/officeart/2005/8/layout/orgChart1"/>
    <dgm:cxn modelId="{F45042AE-D715-4BC6-8AB3-9A09722C5985}" type="presParOf" srcId="{4C363459-47A7-4390-B4B0-8AEAB956AE35}" destId="{45B939EA-91D3-469D-ABEA-DDA66C93B989}" srcOrd="1" destOrd="0" presId="urn:microsoft.com/office/officeart/2005/8/layout/orgChart1"/>
    <dgm:cxn modelId="{2EDC750B-40D8-4B6A-865F-43A6906F0BA3}" type="presParOf" srcId="{4C363459-47A7-4390-B4B0-8AEAB956AE35}" destId="{6A921474-5559-40B1-BD2E-424810217E3E}" srcOrd="2" destOrd="0" presId="urn:microsoft.com/office/officeart/2005/8/layout/orgChart1"/>
    <dgm:cxn modelId="{1EF22609-CA4C-4701-A5CA-C3283E758DFB}" type="presParOf" srcId="{24D9C868-771D-425F-978D-52375DA253A7}" destId="{3270E142-FADC-4A44-9C94-C5179D56AEE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40F34-5EB6-487D-B61A-DFA3A10145C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9B2B61C-0D23-401D-AA29-37537E09E384}">
      <dgm:prSet phldrT="[Text]"/>
      <dgm:spPr/>
      <dgm:t>
        <a:bodyPr/>
        <a:lstStyle/>
        <a:p>
          <a:r>
            <a:rPr lang="en-US" dirty="0" smtClean="0"/>
            <a:t>Market Failure</a:t>
          </a:r>
          <a:endParaRPr lang="en-US" dirty="0"/>
        </a:p>
      </dgm:t>
    </dgm:pt>
    <dgm:pt modelId="{62EF4F49-D95C-4BB9-992B-ADAA83DF4BE2}" type="parTrans" cxnId="{4D10914B-8F1E-4DB8-9B2A-0F53B98626A9}">
      <dgm:prSet/>
      <dgm:spPr/>
      <dgm:t>
        <a:bodyPr/>
        <a:lstStyle/>
        <a:p>
          <a:endParaRPr lang="en-US"/>
        </a:p>
      </dgm:t>
    </dgm:pt>
    <dgm:pt modelId="{1756EB3B-F7E7-47F3-BBC6-7E49A4CFEAD5}" type="sibTrans" cxnId="{4D10914B-8F1E-4DB8-9B2A-0F53B98626A9}">
      <dgm:prSet/>
      <dgm:spPr/>
      <dgm:t>
        <a:bodyPr/>
        <a:lstStyle/>
        <a:p>
          <a:endParaRPr lang="en-US"/>
        </a:p>
      </dgm:t>
    </dgm:pt>
    <dgm:pt modelId="{838EF3FE-0F9C-46D1-8816-287DE1BEBB8D}">
      <dgm:prSet phldrT="[Text]"/>
      <dgm:spPr/>
      <dgm:t>
        <a:bodyPr/>
        <a:lstStyle/>
        <a:p>
          <a:r>
            <a:rPr lang="en-US" dirty="0" smtClean="0"/>
            <a:t>Asymmetrical Information</a:t>
          </a:r>
          <a:endParaRPr lang="en-US" dirty="0"/>
        </a:p>
      </dgm:t>
    </dgm:pt>
    <dgm:pt modelId="{C8F5EF20-3248-4040-A2FF-3B7FC7CB43A8}" type="parTrans" cxnId="{E5B3C265-4ED0-46F0-825B-80E4702CA89C}">
      <dgm:prSet/>
      <dgm:spPr/>
      <dgm:t>
        <a:bodyPr/>
        <a:lstStyle/>
        <a:p>
          <a:endParaRPr lang="en-US"/>
        </a:p>
      </dgm:t>
    </dgm:pt>
    <dgm:pt modelId="{F23A92F3-2D19-4827-B714-30551133A5D7}" type="sibTrans" cxnId="{E5B3C265-4ED0-46F0-825B-80E4702CA89C}">
      <dgm:prSet/>
      <dgm:spPr/>
      <dgm:t>
        <a:bodyPr/>
        <a:lstStyle/>
        <a:p>
          <a:endParaRPr lang="en-US"/>
        </a:p>
      </dgm:t>
    </dgm:pt>
    <dgm:pt modelId="{A5F81FC6-BD1E-48DC-9981-157A3A54BF3E}">
      <dgm:prSet phldrT="[Text]"/>
      <dgm:spPr/>
      <dgm:t>
        <a:bodyPr/>
        <a:lstStyle/>
        <a:p>
          <a:r>
            <a:rPr lang="en-US" dirty="0" smtClean="0"/>
            <a:t>Externalities</a:t>
          </a:r>
          <a:endParaRPr lang="en-US" dirty="0"/>
        </a:p>
      </dgm:t>
    </dgm:pt>
    <dgm:pt modelId="{5E0276CA-87C0-46C8-83E1-A1EDFE67B8F0}" type="parTrans" cxnId="{0C32B7D1-27DC-4449-9B0D-48DEEFE350A7}">
      <dgm:prSet/>
      <dgm:spPr/>
      <dgm:t>
        <a:bodyPr/>
        <a:lstStyle/>
        <a:p>
          <a:endParaRPr lang="en-US"/>
        </a:p>
      </dgm:t>
    </dgm:pt>
    <dgm:pt modelId="{D60FE6EA-0516-461D-BC98-78485C4E700D}" type="sibTrans" cxnId="{0C32B7D1-27DC-4449-9B0D-48DEEFE350A7}">
      <dgm:prSet/>
      <dgm:spPr/>
      <dgm:t>
        <a:bodyPr/>
        <a:lstStyle/>
        <a:p>
          <a:endParaRPr lang="en-US"/>
        </a:p>
      </dgm:t>
    </dgm:pt>
    <dgm:pt modelId="{D0072C94-782A-49DD-95F8-5B22ED000B24}" type="pres">
      <dgm:prSet presAssocID="{75F40F34-5EB6-487D-B61A-DFA3A10145C1}" presName="hierChild1" presStyleCnt="0">
        <dgm:presLayoutVars>
          <dgm:orgChart val="1"/>
          <dgm:chPref val="1"/>
          <dgm:dir/>
          <dgm:animOne val="branch"/>
          <dgm:animLvl val="lvl"/>
          <dgm:resizeHandles/>
        </dgm:presLayoutVars>
      </dgm:prSet>
      <dgm:spPr/>
      <dgm:t>
        <a:bodyPr/>
        <a:lstStyle/>
        <a:p>
          <a:endParaRPr lang="en-US"/>
        </a:p>
      </dgm:t>
    </dgm:pt>
    <dgm:pt modelId="{679788BB-E1DD-4CBA-929C-CA4D5BFED254}" type="pres">
      <dgm:prSet presAssocID="{C9B2B61C-0D23-401D-AA29-37537E09E384}" presName="hierRoot1" presStyleCnt="0">
        <dgm:presLayoutVars>
          <dgm:hierBranch val="init"/>
        </dgm:presLayoutVars>
      </dgm:prSet>
      <dgm:spPr/>
    </dgm:pt>
    <dgm:pt modelId="{5F4849E2-A8E1-47AF-BAD1-C246FA711481}" type="pres">
      <dgm:prSet presAssocID="{C9B2B61C-0D23-401D-AA29-37537E09E384}" presName="rootComposite1" presStyleCnt="0"/>
      <dgm:spPr/>
    </dgm:pt>
    <dgm:pt modelId="{8E4EFD5D-076D-4386-9600-D7B7EC931B2E}" type="pres">
      <dgm:prSet presAssocID="{C9B2B61C-0D23-401D-AA29-37537E09E384}" presName="rootText1" presStyleLbl="node0" presStyleIdx="0" presStyleCnt="1">
        <dgm:presLayoutVars>
          <dgm:chPref val="3"/>
        </dgm:presLayoutVars>
      </dgm:prSet>
      <dgm:spPr/>
      <dgm:t>
        <a:bodyPr/>
        <a:lstStyle/>
        <a:p>
          <a:endParaRPr lang="en-US"/>
        </a:p>
      </dgm:t>
    </dgm:pt>
    <dgm:pt modelId="{3BD19117-2F1B-4589-A63E-84AFB9190A47}" type="pres">
      <dgm:prSet presAssocID="{C9B2B61C-0D23-401D-AA29-37537E09E384}" presName="rootConnector1" presStyleLbl="node1" presStyleIdx="0" presStyleCnt="0"/>
      <dgm:spPr/>
      <dgm:t>
        <a:bodyPr/>
        <a:lstStyle/>
        <a:p>
          <a:endParaRPr lang="en-US"/>
        </a:p>
      </dgm:t>
    </dgm:pt>
    <dgm:pt modelId="{B8FC11F2-496B-4DEC-9E48-3D9DD032792C}" type="pres">
      <dgm:prSet presAssocID="{C9B2B61C-0D23-401D-AA29-37537E09E384}" presName="hierChild2" presStyleCnt="0"/>
      <dgm:spPr/>
    </dgm:pt>
    <dgm:pt modelId="{5C92ED80-051F-42F7-ACF2-1BA2A1D8C734}" type="pres">
      <dgm:prSet presAssocID="{C8F5EF20-3248-4040-A2FF-3B7FC7CB43A8}" presName="Name37" presStyleLbl="parChTrans1D2" presStyleIdx="0" presStyleCnt="2"/>
      <dgm:spPr/>
      <dgm:t>
        <a:bodyPr/>
        <a:lstStyle/>
        <a:p>
          <a:endParaRPr lang="en-US"/>
        </a:p>
      </dgm:t>
    </dgm:pt>
    <dgm:pt modelId="{D928E3D0-7F89-4376-8B6A-4DE87A46A81F}" type="pres">
      <dgm:prSet presAssocID="{838EF3FE-0F9C-46D1-8816-287DE1BEBB8D}" presName="hierRoot2" presStyleCnt="0">
        <dgm:presLayoutVars>
          <dgm:hierBranch val="init"/>
        </dgm:presLayoutVars>
      </dgm:prSet>
      <dgm:spPr/>
    </dgm:pt>
    <dgm:pt modelId="{B256A986-0260-4C77-821A-03933AC878CE}" type="pres">
      <dgm:prSet presAssocID="{838EF3FE-0F9C-46D1-8816-287DE1BEBB8D}" presName="rootComposite" presStyleCnt="0"/>
      <dgm:spPr/>
    </dgm:pt>
    <dgm:pt modelId="{7B363D46-787F-4BFA-90A7-3ECAA65369FD}" type="pres">
      <dgm:prSet presAssocID="{838EF3FE-0F9C-46D1-8816-287DE1BEBB8D}" presName="rootText" presStyleLbl="node2" presStyleIdx="0" presStyleCnt="2">
        <dgm:presLayoutVars>
          <dgm:chPref val="3"/>
        </dgm:presLayoutVars>
      </dgm:prSet>
      <dgm:spPr/>
      <dgm:t>
        <a:bodyPr/>
        <a:lstStyle/>
        <a:p>
          <a:endParaRPr lang="en-US"/>
        </a:p>
      </dgm:t>
    </dgm:pt>
    <dgm:pt modelId="{9ADEC202-F626-4668-9B0D-52BE9ABAB487}" type="pres">
      <dgm:prSet presAssocID="{838EF3FE-0F9C-46D1-8816-287DE1BEBB8D}" presName="rootConnector" presStyleLbl="node2" presStyleIdx="0" presStyleCnt="2"/>
      <dgm:spPr/>
      <dgm:t>
        <a:bodyPr/>
        <a:lstStyle/>
        <a:p>
          <a:endParaRPr lang="en-US"/>
        </a:p>
      </dgm:t>
    </dgm:pt>
    <dgm:pt modelId="{5FA57FF2-2C60-4A2F-AC9E-EA9872CFD9FA}" type="pres">
      <dgm:prSet presAssocID="{838EF3FE-0F9C-46D1-8816-287DE1BEBB8D}" presName="hierChild4" presStyleCnt="0"/>
      <dgm:spPr/>
    </dgm:pt>
    <dgm:pt modelId="{2DF41CF9-BD76-43FC-87BE-22AC53D6728D}" type="pres">
      <dgm:prSet presAssocID="{838EF3FE-0F9C-46D1-8816-287DE1BEBB8D}" presName="hierChild5" presStyleCnt="0"/>
      <dgm:spPr/>
    </dgm:pt>
    <dgm:pt modelId="{B0AE464A-A7B2-411A-9ECC-0AF61E3BCFC9}" type="pres">
      <dgm:prSet presAssocID="{5E0276CA-87C0-46C8-83E1-A1EDFE67B8F0}" presName="Name37" presStyleLbl="parChTrans1D2" presStyleIdx="1" presStyleCnt="2"/>
      <dgm:spPr/>
      <dgm:t>
        <a:bodyPr/>
        <a:lstStyle/>
        <a:p>
          <a:endParaRPr lang="en-US"/>
        </a:p>
      </dgm:t>
    </dgm:pt>
    <dgm:pt modelId="{3EE98045-C2C7-4A7D-8A12-C40392BEAC27}" type="pres">
      <dgm:prSet presAssocID="{A5F81FC6-BD1E-48DC-9981-157A3A54BF3E}" presName="hierRoot2" presStyleCnt="0">
        <dgm:presLayoutVars>
          <dgm:hierBranch val="init"/>
        </dgm:presLayoutVars>
      </dgm:prSet>
      <dgm:spPr/>
    </dgm:pt>
    <dgm:pt modelId="{659C51F0-8BB4-4F66-9ADF-99D708981534}" type="pres">
      <dgm:prSet presAssocID="{A5F81FC6-BD1E-48DC-9981-157A3A54BF3E}" presName="rootComposite" presStyleCnt="0"/>
      <dgm:spPr/>
    </dgm:pt>
    <dgm:pt modelId="{403AE3F4-AE8A-4E84-A43D-3EC110F0ACAD}" type="pres">
      <dgm:prSet presAssocID="{A5F81FC6-BD1E-48DC-9981-157A3A54BF3E}" presName="rootText" presStyleLbl="node2" presStyleIdx="1" presStyleCnt="2">
        <dgm:presLayoutVars>
          <dgm:chPref val="3"/>
        </dgm:presLayoutVars>
      </dgm:prSet>
      <dgm:spPr/>
      <dgm:t>
        <a:bodyPr/>
        <a:lstStyle/>
        <a:p>
          <a:endParaRPr lang="en-US"/>
        </a:p>
      </dgm:t>
    </dgm:pt>
    <dgm:pt modelId="{342D5BF1-F3D9-4B54-BA34-60818402B239}" type="pres">
      <dgm:prSet presAssocID="{A5F81FC6-BD1E-48DC-9981-157A3A54BF3E}" presName="rootConnector" presStyleLbl="node2" presStyleIdx="1" presStyleCnt="2"/>
      <dgm:spPr/>
      <dgm:t>
        <a:bodyPr/>
        <a:lstStyle/>
        <a:p>
          <a:endParaRPr lang="en-US"/>
        </a:p>
      </dgm:t>
    </dgm:pt>
    <dgm:pt modelId="{16258D27-E09B-435F-B26E-22C002410406}" type="pres">
      <dgm:prSet presAssocID="{A5F81FC6-BD1E-48DC-9981-157A3A54BF3E}" presName="hierChild4" presStyleCnt="0"/>
      <dgm:spPr/>
    </dgm:pt>
    <dgm:pt modelId="{B4D334B6-3A96-4F0D-8D0D-8643F4C797F8}" type="pres">
      <dgm:prSet presAssocID="{A5F81FC6-BD1E-48DC-9981-157A3A54BF3E}" presName="hierChild5" presStyleCnt="0"/>
      <dgm:spPr/>
    </dgm:pt>
    <dgm:pt modelId="{A7D4BC74-E1FC-4ECC-A8E9-47F3D6EFF593}" type="pres">
      <dgm:prSet presAssocID="{C9B2B61C-0D23-401D-AA29-37537E09E384}" presName="hierChild3" presStyleCnt="0"/>
      <dgm:spPr/>
    </dgm:pt>
  </dgm:ptLst>
  <dgm:cxnLst>
    <dgm:cxn modelId="{17438131-86E2-4849-A16E-53EC8F9C522D}" type="presOf" srcId="{75F40F34-5EB6-487D-B61A-DFA3A10145C1}" destId="{D0072C94-782A-49DD-95F8-5B22ED000B24}" srcOrd="0" destOrd="0" presId="urn:microsoft.com/office/officeart/2005/8/layout/orgChart1"/>
    <dgm:cxn modelId="{E5DEF916-ADA1-4B8A-A737-C97BB83603CB}" type="presOf" srcId="{C9B2B61C-0D23-401D-AA29-37537E09E384}" destId="{3BD19117-2F1B-4589-A63E-84AFB9190A47}" srcOrd="1" destOrd="0" presId="urn:microsoft.com/office/officeart/2005/8/layout/orgChart1"/>
    <dgm:cxn modelId="{21D3C72E-BD98-4D06-A42B-E52E0EF1F146}" type="presOf" srcId="{C9B2B61C-0D23-401D-AA29-37537E09E384}" destId="{8E4EFD5D-076D-4386-9600-D7B7EC931B2E}" srcOrd="0" destOrd="0" presId="urn:microsoft.com/office/officeart/2005/8/layout/orgChart1"/>
    <dgm:cxn modelId="{4D10914B-8F1E-4DB8-9B2A-0F53B98626A9}" srcId="{75F40F34-5EB6-487D-B61A-DFA3A10145C1}" destId="{C9B2B61C-0D23-401D-AA29-37537E09E384}" srcOrd="0" destOrd="0" parTransId="{62EF4F49-D95C-4BB9-992B-ADAA83DF4BE2}" sibTransId="{1756EB3B-F7E7-47F3-BBC6-7E49A4CFEAD5}"/>
    <dgm:cxn modelId="{0C32B7D1-27DC-4449-9B0D-48DEEFE350A7}" srcId="{C9B2B61C-0D23-401D-AA29-37537E09E384}" destId="{A5F81FC6-BD1E-48DC-9981-157A3A54BF3E}" srcOrd="1" destOrd="0" parTransId="{5E0276CA-87C0-46C8-83E1-A1EDFE67B8F0}" sibTransId="{D60FE6EA-0516-461D-BC98-78485C4E700D}"/>
    <dgm:cxn modelId="{3E291F19-6361-411F-880E-186AFFAA6C3D}" type="presOf" srcId="{5E0276CA-87C0-46C8-83E1-A1EDFE67B8F0}" destId="{B0AE464A-A7B2-411A-9ECC-0AF61E3BCFC9}" srcOrd="0" destOrd="0" presId="urn:microsoft.com/office/officeart/2005/8/layout/orgChart1"/>
    <dgm:cxn modelId="{249FD16B-3C5E-4D5E-A122-31586385023F}" type="presOf" srcId="{A5F81FC6-BD1E-48DC-9981-157A3A54BF3E}" destId="{403AE3F4-AE8A-4E84-A43D-3EC110F0ACAD}" srcOrd="0" destOrd="0" presId="urn:microsoft.com/office/officeart/2005/8/layout/orgChart1"/>
    <dgm:cxn modelId="{E30CD829-52F5-4A69-8E2F-BAF7A750BB0C}" type="presOf" srcId="{838EF3FE-0F9C-46D1-8816-287DE1BEBB8D}" destId="{9ADEC202-F626-4668-9B0D-52BE9ABAB487}" srcOrd="1" destOrd="0" presId="urn:microsoft.com/office/officeart/2005/8/layout/orgChart1"/>
    <dgm:cxn modelId="{5BB004C4-0FF8-4A47-BF59-309168CAB44E}" type="presOf" srcId="{A5F81FC6-BD1E-48DC-9981-157A3A54BF3E}" destId="{342D5BF1-F3D9-4B54-BA34-60818402B239}" srcOrd="1" destOrd="0" presId="urn:microsoft.com/office/officeart/2005/8/layout/orgChart1"/>
    <dgm:cxn modelId="{E5B3C265-4ED0-46F0-825B-80E4702CA89C}" srcId="{C9B2B61C-0D23-401D-AA29-37537E09E384}" destId="{838EF3FE-0F9C-46D1-8816-287DE1BEBB8D}" srcOrd="0" destOrd="0" parTransId="{C8F5EF20-3248-4040-A2FF-3B7FC7CB43A8}" sibTransId="{F23A92F3-2D19-4827-B714-30551133A5D7}"/>
    <dgm:cxn modelId="{3414FF18-43F4-488A-ADCD-0CEBE4C6CEED}" type="presOf" srcId="{838EF3FE-0F9C-46D1-8816-287DE1BEBB8D}" destId="{7B363D46-787F-4BFA-90A7-3ECAA65369FD}" srcOrd="0" destOrd="0" presId="urn:microsoft.com/office/officeart/2005/8/layout/orgChart1"/>
    <dgm:cxn modelId="{08FB1D3E-1C99-4CEF-A5A3-51242208EDF0}" type="presOf" srcId="{C8F5EF20-3248-4040-A2FF-3B7FC7CB43A8}" destId="{5C92ED80-051F-42F7-ACF2-1BA2A1D8C734}" srcOrd="0" destOrd="0" presId="urn:microsoft.com/office/officeart/2005/8/layout/orgChart1"/>
    <dgm:cxn modelId="{31651D8A-9729-4DB9-98C0-53B00AA14E17}" type="presParOf" srcId="{D0072C94-782A-49DD-95F8-5B22ED000B24}" destId="{679788BB-E1DD-4CBA-929C-CA4D5BFED254}" srcOrd="0" destOrd="0" presId="urn:microsoft.com/office/officeart/2005/8/layout/orgChart1"/>
    <dgm:cxn modelId="{92DACB38-4251-46B2-B3CA-93B0A62B3404}" type="presParOf" srcId="{679788BB-E1DD-4CBA-929C-CA4D5BFED254}" destId="{5F4849E2-A8E1-47AF-BAD1-C246FA711481}" srcOrd="0" destOrd="0" presId="urn:microsoft.com/office/officeart/2005/8/layout/orgChart1"/>
    <dgm:cxn modelId="{43D21902-A8C0-4A45-A643-E1E76DC83179}" type="presParOf" srcId="{5F4849E2-A8E1-47AF-BAD1-C246FA711481}" destId="{8E4EFD5D-076D-4386-9600-D7B7EC931B2E}" srcOrd="0" destOrd="0" presId="urn:microsoft.com/office/officeart/2005/8/layout/orgChart1"/>
    <dgm:cxn modelId="{B50DF7E3-9BD8-4E6E-BDBF-F0AD42CA2C46}" type="presParOf" srcId="{5F4849E2-A8E1-47AF-BAD1-C246FA711481}" destId="{3BD19117-2F1B-4589-A63E-84AFB9190A47}" srcOrd="1" destOrd="0" presId="urn:microsoft.com/office/officeart/2005/8/layout/orgChart1"/>
    <dgm:cxn modelId="{8DF3A870-B8E1-4BD0-A8EB-D253568371E7}" type="presParOf" srcId="{679788BB-E1DD-4CBA-929C-CA4D5BFED254}" destId="{B8FC11F2-496B-4DEC-9E48-3D9DD032792C}" srcOrd="1" destOrd="0" presId="urn:microsoft.com/office/officeart/2005/8/layout/orgChart1"/>
    <dgm:cxn modelId="{0ACDA918-A3F8-4F6A-B4FA-707E8B8E2DC2}" type="presParOf" srcId="{B8FC11F2-496B-4DEC-9E48-3D9DD032792C}" destId="{5C92ED80-051F-42F7-ACF2-1BA2A1D8C734}" srcOrd="0" destOrd="0" presId="urn:microsoft.com/office/officeart/2005/8/layout/orgChart1"/>
    <dgm:cxn modelId="{12747A5F-CF5D-48E1-9A99-3036030E7639}" type="presParOf" srcId="{B8FC11F2-496B-4DEC-9E48-3D9DD032792C}" destId="{D928E3D0-7F89-4376-8B6A-4DE87A46A81F}" srcOrd="1" destOrd="0" presId="urn:microsoft.com/office/officeart/2005/8/layout/orgChart1"/>
    <dgm:cxn modelId="{9EFC25C6-858A-4701-8C49-30250CF4B0E9}" type="presParOf" srcId="{D928E3D0-7F89-4376-8B6A-4DE87A46A81F}" destId="{B256A986-0260-4C77-821A-03933AC878CE}" srcOrd="0" destOrd="0" presId="urn:microsoft.com/office/officeart/2005/8/layout/orgChart1"/>
    <dgm:cxn modelId="{7915A325-33E2-4EF4-86AA-2A02A53099EF}" type="presParOf" srcId="{B256A986-0260-4C77-821A-03933AC878CE}" destId="{7B363D46-787F-4BFA-90A7-3ECAA65369FD}" srcOrd="0" destOrd="0" presId="urn:microsoft.com/office/officeart/2005/8/layout/orgChart1"/>
    <dgm:cxn modelId="{1B1778E3-18A5-49F7-A3D7-DBB38C86861C}" type="presParOf" srcId="{B256A986-0260-4C77-821A-03933AC878CE}" destId="{9ADEC202-F626-4668-9B0D-52BE9ABAB487}" srcOrd="1" destOrd="0" presId="urn:microsoft.com/office/officeart/2005/8/layout/orgChart1"/>
    <dgm:cxn modelId="{D5CBE52A-2F59-41B8-9FA8-14E481338950}" type="presParOf" srcId="{D928E3D0-7F89-4376-8B6A-4DE87A46A81F}" destId="{5FA57FF2-2C60-4A2F-AC9E-EA9872CFD9FA}" srcOrd="1" destOrd="0" presId="urn:microsoft.com/office/officeart/2005/8/layout/orgChart1"/>
    <dgm:cxn modelId="{1428116F-4F21-44A9-8F5E-D8FD82421205}" type="presParOf" srcId="{D928E3D0-7F89-4376-8B6A-4DE87A46A81F}" destId="{2DF41CF9-BD76-43FC-87BE-22AC53D6728D}" srcOrd="2" destOrd="0" presId="urn:microsoft.com/office/officeart/2005/8/layout/orgChart1"/>
    <dgm:cxn modelId="{2E21E51D-86DB-4318-AF35-20547D3AE787}" type="presParOf" srcId="{B8FC11F2-496B-4DEC-9E48-3D9DD032792C}" destId="{B0AE464A-A7B2-411A-9ECC-0AF61E3BCFC9}" srcOrd="2" destOrd="0" presId="urn:microsoft.com/office/officeart/2005/8/layout/orgChart1"/>
    <dgm:cxn modelId="{CE915EBA-0B27-4E38-A27F-B8FFF320C6C4}" type="presParOf" srcId="{B8FC11F2-496B-4DEC-9E48-3D9DD032792C}" destId="{3EE98045-C2C7-4A7D-8A12-C40392BEAC27}" srcOrd="3" destOrd="0" presId="urn:microsoft.com/office/officeart/2005/8/layout/orgChart1"/>
    <dgm:cxn modelId="{8EEA03CD-3FA6-4975-8B60-8776F9618A6F}" type="presParOf" srcId="{3EE98045-C2C7-4A7D-8A12-C40392BEAC27}" destId="{659C51F0-8BB4-4F66-9ADF-99D708981534}" srcOrd="0" destOrd="0" presId="urn:microsoft.com/office/officeart/2005/8/layout/orgChart1"/>
    <dgm:cxn modelId="{3CB559C4-A382-4A90-BB2C-2E2BEDF1E606}" type="presParOf" srcId="{659C51F0-8BB4-4F66-9ADF-99D708981534}" destId="{403AE3F4-AE8A-4E84-A43D-3EC110F0ACAD}" srcOrd="0" destOrd="0" presId="urn:microsoft.com/office/officeart/2005/8/layout/orgChart1"/>
    <dgm:cxn modelId="{BD546F9F-4C63-4E52-BB90-AF90432AC042}" type="presParOf" srcId="{659C51F0-8BB4-4F66-9ADF-99D708981534}" destId="{342D5BF1-F3D9-4B54-BA34-60818402B239}" srcOrd="1" destOrd="0" presId="urn:microsoft.com/office/officeart/2005/8/layout/orgChart1"/>
    <dgm:cxn modelId="{470611A1-59F7-4278-9201-B45732E3CBBC}" type="presParOf" srcId="{3EE98045-C2C7-4A7D-8A12-C40392BEAC27}" destId="{16258D27-E09B-435F-B26E-22C002410406}" srcOrd="1" destOrd="0" presId="urn:microsoft.com/office/officeart/2005/8/layout/orgChart1"/>
    <dgm:cxn modelId="{0CC79271-B6C9-4ACA-A307-2C036B8DA75C}" type="presParOf" srcId="{3EE98045-C2C7-4A7D-8A12-C40392BEAC27}" destId="{B4D334B6-3A96-4F0D-8D0D-8643F4C797F8}" srcOrd="2" destOrd="0" presId="urn:microsoft.com/office/officeart/2005/8/layout/orgChart1"/>
    <dgm:cxn modelId="{467CC24C-2B5B-4ADB-BB75-609B4342B5C7}" type="presParOf" srcId="{679788BB-E1DD-4CBA-929C-CA4D5BFED254}" destId="{A7D4BC74-E1FC-4ECC-A8E9-47F3D6EFF593}"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FB3133-7D42-41BA-A482-67F68A23F4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A9F053D-4B45-4923-9897-1EA074A59608}">
      <dgm:prSet phldrT="[Text]"/>
      <dgm:spPr/>
      <dgm:t>
        <a:bodyPr/>
        <a:lstStyle/>
        <a:p>
          <a:r>
            <a:rPr lang="en-US" dirty="0" smtClean="0"/>
            <a:t>Asymmetrical Information</a:t>
          </a:r>
          <a:endParaRPr lang="en-US" dirty="0"/>
        </a:p>
      </dgm:t>
    </dgm:pt>
    <dgm:pt modelId="{A8873F5A-98F8-492B-852E-758BE7ABC23B}" type="parTrans" cxnId="{5188C99A-5145-4B71-B424-0A19DB5F962D}">
      <dgm:prSet/>
      <dgm:spPr/>
      <dgm:t>
        <a:bodyPr/>
        <a:lstStyle/>
        <a:p>
          <a:endParaRPr lang="en-US"/>
        </a:p>
      </dgm:t>
    </dgm:pt>
    <dgm:pt modelId="{8B60DF08-CC1F-4BF7-8D8E-F416B0D5033B}" type="sibTrans" cxnId="{5188C99A-5145-4B71-B424-0A19DB5F962D}">
      <dgm:prSet/>
      <dgm:spPr/>
      <dgm:t>
        <a:bodyPr/>
        <a:lstStyle/>
        <a:p>
          <a:endParaRPr lang="en-US"/>
        </a:p>
      </dgm:t>
    </dgm:pt>
    <dgm:pt modelId="{0D387BBA-5E9D-4160-BDEE-6F44C7473D50}">
      <dgm:prSet phldrT="[Text]"/>
      <dgm:spPr/>
      <dgm:t>
        <a:bodyPr/>
        <a:lstStyle/>
        <a:p>
          <a:r>
            <a:rPr lang="en-US" dirty="0" smtClean="0"/>
            <a:t>Adverse Selection</a:t>
          </a:r>
          <a:endParaRPr lang="en-US" dirty="0"/>
        </a:p>
      </dgm:t>
    </dgm:pt>
    <dgm:pt modelId="{AB771EF6-6653-4133-9208-3D0993DA34D6}" type="parTrans" cxnId="{D2A6A89B-D72F-405C-9B60-6F8AC4516300}">
      <dgm:prSet/>
      <dgm:spPr/>
      <dgm:t>
        <a:bodyPr/>
        <a:lstStyle/>
        <a:p>
          <a:endParaRPr lang="en-US"/>
        </a:p>
      </dgm:t>
    </dgm:pt>
    <dgm:pt modelId="{F26573C6-5186-4434-B7A5-2D31735A9B87}" type="sibTrans" cxnId="{D2A6A89B-D72F-405C-9B60-6F8AC4516300}">
      <dgm:prSet/>
      <dgm:spPr/>
      <dgm:t>
        <a:bodyPr/>
        <a:lstStyle/>
        <a:p>
          <a:endParaRPr lang="en-US"/>
        </a:p>
      </dgm:t>
    </dgm:pt>
    <dgm:pt modelId="{C8D5E4C3-19C1-49B7-8DD2-FDEB072DFC21}">
      <dgm:prSet phldrT="[Text]"/>
      <dgm:spPr/>
      <dgm:t>
        <a:bodyPr/>
        <a:lstStyle/>
        <a:p>
          <a:r>
            <a:rPr lang="en-US" dirty="0" smtClean="0"/>
            <a:t>Moral Hazard</a:t>
          </a:r>
          <a:endParaRPr lang="en-US" dirty="0"/>
        </a:p>
      </dgm:t>
    </dgm:pt>
    <dgm:pt modelId="{E18771AA-B10D-4322-BA51-119E394D8788}" type="parTrans" cxnId="{DE0D6853-BDE8-4F77-97E9-D4305682C0B1}">
      <dgm:prSet/>
      <dgm:spPr/>
      <dgm:t>
        <a:bodyPr/>
        <a:lstStyle/>
        <a:p>
          <a:endParaRPr lang="en-US"/>
        </a:p>
      </dgm:t>
    </dgm:pt>
    <dgm:pt modelId="{C31222A7-70C3-4E4A-8180-67BB65FAB7F2}" type="sibTrans" cxnId="{DE0D6853-BDE8-4F77-97E9-D4305682C0B1}">
      <dgm:prSet/>
      <dgm:spPr/>
      <dgm:t>
        <a:bodyPr/>
        <a:lstStyle/>
        <a:p>
          <a:endParaRPr lang="en-US"/>
        </a:p>
      </dgm:t>
    </dgm:pt>
    <dgm:pt modelId="{73AAE711-C08D-4A70-AA22-D3B127170EEC}" type="pres">
      <dgm:prSet presAssocID="{92FB3133-7D42-41BA-A482-67F68A23F4D7}" presName="hierChild1" presStyleCnt="0">
        <dgm:presLayoutVars>
          <dgm:orgChart val="1"/>
          <dgm:chPref val="1"/>
          <dgm:dir/>
          <dgm:animOne val="branch"/>
          <dgm:animLvl val="lvl"/>
          <dgm:resizeHandles/>
        </dgm:presLayoutVars>
      </dgm:prSet>
      <dgm:spPr/>
      <dgm:t>
        <a:bodyPr/>
        <a:lstStyle/>
        <a:p>
          <a:endParaRPr lang="en-US"/>
        </a:p>
      </dgm:t>
    </dgm:pt>
    <dgm:pt modelId="{1B21CCCF-5F39-4DF0-854D-88798BB88780}" type="pres">
      <dgm:prSet presAssocID="{FA9F053D-4B45-4923-9897-1EA074A59608}" presName="hierRoot1" presStyleCnt="0">
        <dgm:presLayoutVars>
          <dgm:hierBranch val="init"/>
        </dgm:presLayoutVars>
      </dgm:prSet>
      <dgm:spPr/>
    </dgm:pt>
    <dgm:pt modelId="{D1FA6BFF-A5CE-4ABB-89DE-AF0D0471FD9F}" type="pres">
      <dgm:prSet presAssocID="{FA9F053D-4B45-4923-9897-1EA074A59608}" presName="rootComposite1" presStyleCnt="0"/>
      <dgm:spPr/>
    </dgm:pt>
    <dgm:pt modelId="{A57CD65F-F2BF-4D64-9F3F-9B703068E25A}" type="pres">
      <dgm:prSet presAssocID="{FA9F053D-4B45-4923-9897-1EA074A59608}" presName="rootText1" presStyleLbl="node0" presStyleIdx="0" presStyleCnt="1">
        <dgm:presLayoutVars>
          <dgm:chPref val="3"/>
        </dgm:presLayoutVars>
      </dgm:prSet>
      <dgm:spPr/>
      <dgm:t>
        <a:bodyPr/>
        <a:lstStyle/>
        <a:p>
          <a:endParaRPr lang="en-US"/>
        </a:p>
      </dgm:t>
    </dgm:pt>
    <dgm:pt modelId="{3AC07C27-7A28-4EA3-BF36-BAB4C167289E}" type="pres">
      <dgm:prSet presAssocID="{FA9F053D-4B45-4923-9897-1EA074A59608}" presName="rootConnector1" presStyleLbl="node1" presStyleIdx="0" presStyleCnt="0"/>
      <dgm:spPr/>
      <dgm:t>
        <a:bodyPr/>
        <a:lstStyle/>
        <a:p>
          <a:endParaRPr lang="en-US"/>
        </a:p>
      </dgm:t>
    </dgm:pt>
    <dgm:pt modelId="{6F32989C-AC60-45FE-B224-4228DB749315}" type="pres">
      <dgm:prSet presAssocID="{FA9F053D-4B45-4923-9897-1EA074A59608}" presName="hierChild2" presStyleCnt="0"/>
      <dgm:spPr/>
    </dgm:pt>
    <dgm:pt modelId="{973E3E2E-4767-478B-B8B7-B4655946F29A}" type="pres">
      <dgm:prSet presAssocID="{AB771EF6-6653-4133-9208-3D0993DA34D6}" presName="Name37" presStyleLbl="parChTrans1D2" presStyleIdx="0" presStyleCnt="2"/>
      <dgm:spPr/>
      <dgm:t>
        <a:bodyPr/>
        <a:lstStyle/>
        <a:p>
          <a:endParaRPr lang="en-US"/>
        </a:p>
      </dgm:t>
    </dgm:pt>
    <dgm:pt modelId="{109855D5-5C97-4A55-822D-EAFDAA1C5211}" type="pres">
      <dgm:prSet presAssocID="{0D387BBA-5E9D-4160-BDEE-6F44C7473D50}" presName="hierRoot2" presStyleCnt="0">
        <dgm:presLayoutVars>
          <dgm:hierBranch val="init"/>
        </dgm:presLayoutVars>
      </dgm:prSet>
      <dgm:spPr/>
    </dgm:pt>
    <dgm:pt modelId="{A45C2B92-B319-456E-9CD1-6804A288229A}" type="pres">
      <dgm:prSet presAssocID="{0D387BBA-5E9D-4160-BDEE-6F44C7473D50}" presName="rootComposite" presStyleCnt="0"/>
      <dgm:spPr/>
    </dgm:pt>
    <dgm:pt modelId="{287FD541-5176-446E-AA88-3BE93D0FBDAD}" type="pres">
      <dgm:prSet presAssocID="{0D387BBA-5E9D-4160-BDEE-6F44C7473D50}" presName="rootText" presStyleLbl="node2" presStyleIdx="0" presStyleCnt="2">
        <dgm:presLayoutVars>
          <dgm:chPref val="3"/>
        </dgm:presLayoutVars>
      </dgm:prSet>
      <dgm:spPr/>
      <dgm:t>
        <a:bodyPr/>
        <a:lstStyle/>
        <a:p>
          <a:endParaRPr lang="en-US"/>
        </a:p>
      </dgm:t>
    </dgm:pt>
    <dgm:pt modelId="{7C05F0EE-1BD0-483E-958D-AD387EFDE246}" type="pres">
      <dgm:prSet presAssocID="{0D387BBA-5E9D-4160-BDEE-6F44C7473D50}" presName="rootConnector" presStyleLbl="node2" presStyleIdx="0" presStyleCnt="2"/>
      <dgm:spPr/>
      <dgm:t>
        <a:bodyPr/>
        <a:lstStyle/>
        <a:p>
          <a:endParaRPr lang="en-US"/>
        </a:p>
      </dgm:t>
    </dgm:pt>
    <dgm:pt modelId="{87307D79-9C56-46F5-8732-5D10C2FD84D5}" type="pres">
      <dgm:prSet presAssocID="{0D387BBA-5E9D-4160-BDEE-6F44C7473D50}" presName="hierChild4" presStyleCnt="0"/>
      <dgm:spPr/>
    </dgm:pt>
    <dgm:pt modelId="{C35819AA-87AD-4AD6-AF69-D533C3C0083C}" type="pres">
      <dgm:prSet presAssocID="{0D387BBA-5E9D-4160-BDEE-6F44C7473D50}" presName="hierChild5" presStyleCnt="0"/>
      <dgm:spPr/>
    </dgm:pt>
    <dgm:pt modelId="{FE4700E4-503E-4DD1-86F7-FA55D6231C4F}" type="pres">
      <dgm:prSet presAssocID="{E18771AA-B10D-4322-BA51-119E394D8788}" presName="Name37" presStyleLbl="parChTrans1D2" presStyleIdx="1" presStyleCnt="2"/>
      <dgm:spPr/>
      <dgm:t>
        <a:bodyPr/>
        <a:lstStyle/>
        <a:p>
          <a:endParaRPr lang="en-US"/>
        </a:p>
      </dgm:t>
    </dgm:pt>
    <dgm:pt modelId="{2F24D6BB-6ED3-428A-B6E6-3FC9CDE23100}" type="pres">
      <dgm:prSet presAssocID="{C8D5E4C3-19C1-49B7-8DD2-FDEB072DFC21}" presName="hierRoot2" presStyleCnt="0">
        <dgm:presLayoutVars>
          <dgm:hierBranch val="init"/>
        </dgm:presLayoutVars>
      </dgm:prSet>
      <dgm:spPr/>
    </dgm:pt>
    <dgm:pt modelId="{6DAFF542-F73E-4C66-B424-6313C515E065}" type="pres">
      <dgm:prSet presAssocID="{C8D5E4C3-19C1-49B7-8DD2-FDEB072DFC21}" presName="rootComposite" presStyleCnt="0"/>
      <dgm:spPr/>
    </dgm:pt>
    <dgm:pt modelId="{7C6B7848-DEBB-401C-8347-981F1C0E4A8B}" type="pres">
      <dgm:prSet presAssocID="{C8D5E4C3-19C1-49B7-8DD2-FDEB072DFC21}" presName="rootText" presStyleLbl="node2" presStyleIdx="1" presStyleCnt="2">
        <dgm:presLayoutVars>
          <dgm:chPref val="3"/>
        </dgm:presLayoutVars>
      </dgm:prSet>
      <dgm:spPr/>
      <dgm:t>
        <a:bodyPr/>
        <a:lstStyle/>
        <a:p>
          <a:endParaRPr lang="en-US"/>
        </a:p>
      </dgm:t>
    </dgm:pt>
    <dgm:pt modelId="{E4CE37B0-F7D3-45B3-9587-E503C24E3CEF}" type="pres">
      <dgm:prSet presAssocID="{C8D5E4C3-19C1-49B7-8DD2-FDEB072DFC21}" presName="rootConnector" presStyleLbl="node2" presStyleIdx="1" presStyleCnt="2"/>
      <dgm:spPr/>
      <dgm:t>
        <a:bodyPr/>
        <a:lstStyle/>
        <a:p>
          <a:endParaRPr lang="en-US"/>
        </a:p>
      </dgm:t>
    </dgm:pt>
    <dgm:pt modelId="{B9D26621-B99B-439C-B30F-4E5E2C5C6DC0}" type="pres">
      <dgm:prSet presAssocID="{C8D5E4C3-19C1-49B7-8DD2-FDEB072DFC21}" presName="hierChild4" presStyleCnt="0"/>
      <dgm:spPr/>
    </dgm:pt>
    <dgm:pt modelId="{7A7FA90D-6ECA-4859-BFE8-C31373F1864F}" type="pres">
      <dgm:prSet presAssocID="{C8D5E4C3-19C1-49B7-8DD2-FDEB072DFC21}" presName="hierChild5" presStyleCnt="0"/>
      <dgm:spPr/>
    </dgm:pt>
    <dgm:pt modelId="{D9F2520A-6D6A-4E0D-96DE-CB109FE55A83}" type="pres">
      <dgm:prSet presAssocID="{FA9F053D-4B45-4923-9897-1EA074A59608}" presName="hierChild3" presStyleCnt="0"/>
      <dgm:spPr/>
    </dgm:pt>
  </dgm:ptLst>
  <dgm:cxnLst>
    <dgm:cxn modelId="{5188C99A-5145-4B71-B424-0A19DB5F962D}" srcId="{92FB3133-7D42-41BA-A482-67F68A23F4D7}" destId="{FA9F053D-4B45-4923-9897-1EA074A59608}" srcOrd="0" destOrd="0" parTransId="{A8873F5A-98F8-492B-852E-758BE7ABC23B}" sibTransId="{8B60DF08-CC1F-4BF7-8D8E-F416B0D5033B}"/>
    <dgm:cxn modelId="{19A4B2CE-E207-47BD-86A7-D8F1536D637E}" type="presOf" srcId="{C8D5E4C3-19C1-49B7-8DD2-FDEB072DFC21}" destId="{E4CE37B0-F7D3-45B3-9587-E503C24E3CEF}" srcOrd="1" destOrd="0" presId="urn:microsoft.com/office/officeart/2005/8/layout/orgChart1"/>
    <dgm:cxn modelId="{0ACD04B3-DF10-4580-9D6E-CC925DE9540C}" type="presOf" srcId="{C8D5E4C3-19C1-49B7-8DD2-FDEB072DFC21}" destId="{7C6B7848-DEBB-401C-8347-981F1C0E4A8B}" srcOrd="0" destOrd="0" presId="urn:microsoft.com/office/officeart/2005/8/layout/orgChart1"/>
    <dgm:cxn modelId="{CF64E295-7219-489E-9108-958279DBB6DB}" type="presOf" srcId="{FA9F053D-4B45-4923-9897-1EA074A59608}" destId="{A57CD65F-F2BF-4D64-9F3F-9B703068E25A}" srcOrd="0" destOrd="0" presId="urn:microsoft.com/office/officeart/2005/8/layout/orgChart1"/>
    <dgm:cxn modelId="{CF75E2AB-E32D-4546-8511-A5AC5B815D99}" type="presOf" srcId="{0D387BBA-5E9D-4160-BDEE-6F44C7473D50}" destId="{287FD541-5176-446E-AA88-3BE93D0FBDAD}" srcOrd="0" destOrd="0" presId="urn:microsoft.com/office/officeart/2005/8/layout/orgChart1"/>
    <dgm:cxn modelId="{D2A6A89B-D72F-405C-9B60-6F8AC4516300}" srcId="{FA9F053D-4B45-4923-9897-1EA074A59608}" destId="{0D387BBA-5E9D-4160-BDEE-6F44C7473D50}" srcOrd="0" destOrd="0" parTransId="{AB771EF6-6653-4133-9208-3D0993DA34D6}" sibTransId="{F26573C6-5186-4434-B7A5-2D31735A9B87}"/>
    <dgm:cxn modelId="{E110053F-BC11-468C-A1E6-2C4B6BA7C0E8}" type="presOf" srcId="{0D387BBA-5E9D-4160-BDEE-6F44C7473D50}" destId="{7C05F0EE-1BD0-483E-958D-AD387EFDE246}" srcOrd="1" destOrd="0" presId="urn:microsoft.com/office/officeart/2005/8/layout/orgChart1"/>
    <dgm:cxn modelId="{B18968A5-3291-4161-9414-CE31977BD8BD}" type="presOf" srcId="{AB771EF6-6653-4133-9208-3D0993DA34D6}" destId="{973E3E2E-4767-478B-B8B7-B4655946F29A}" srcOrd="0" destOrd="0" presId="urn:microsoft.com/office/officeart/2005/8/layout/orgChart1"/>
    <dgm:cxn modelId="{B70CACD1-9405-4FF7-A8C6-5795D432B12B}" type="presOf" srcId="{E18771AA-B10D-4322-BA51-119E394D8788}" destId="{FE4700E4-503E-4DD1-86F7-FA55D6231C4F}" srcOrd="0" destOrd="0" presId="urn:microsoft.com/office/officeart/2005/8/layout/orgChart1"/>
    <dgm:cxn modelId="{DE0D6853-BDE8-4F77-97E9-D4305682C0B1}" srcId="{FA9F053D-4B45-4923-9897-1EA074A59608}" destId="{C8D5E4C3-19C1-49B7-8DD2-FDEB072DFC21}" srcOrd="1" destOrd="0" parTransId="{E18771AA-B10D-4322-BA51-119E394D8788}" sibTransId="{C31222A7-70C3-4E4A-8180-67BB65FAB7F2}"/>
    <dgm:cxn modelId="{4812A289-6935-42ED-9B37-E96988264315}" type="presOf" srcId="{FA9F053D-4B45-4923-9897-1EA074A59608}" destId="{3AC07C27-7A28-4EA3-BF36-BAB4C167289E}" srcOrd="1" destOrd="0" presId="urn:microsoft.com/office/officeart/2005/8/layout/orgChart1"/>
    <dgm:cxn modelId="{688C98EB-D84A-49A9-9CAD-2B40C3FDEF23}" type="presOf" srcId="{92FB3133-7D42-41BA-A482-67F68A23F4D7}" destId="{73AAE711-C08D-4A70-AA22-D3B127170EEC}" srcOrd="0" destOrd="0" presId="urn:microsoft.com/office/officeart/2005/8/layout/orgChart1"/>
    <dgm:cxn modelId="{AE9BFA20-A649-4DAF-83D2-322DF38F86D8}" type="presParOf" srcId="{73AAE711-C08D-4A70-AA22-D3B127170EEC}" destId="{1B21CCCF-5F39-4DF0-854D-88798BB88780}" srcOrd="0" destOrd="0" presId="urn:microsoft.com/office/officeart/2005/8/layout/orgChart1"/>
    <dgm:cxn modelId="{7ABB6745-51FE-41C3-A3E4-493262D7421F}" type="presParOf" srcId="{1B21CCCF-5F39-4DF0-854D-88798BB88780}" destId="{D1FA6BFF-A5CE-4ABB-89DE-AF0D0471FD9F}" srcOrd="0" destOrd="0" presId="urn:microsoft.com/office/officeart/2005/8/layout/orgChart1"/>
    <dgm:cxn modelId="{79D8F285-0C55-494F-853B-5BC407E867B8}" type="presParOf" srcId="{D1FA6BFF-A5CE-4ABB-89DE-AF0D0471FD9F}" destId="{A57CD65F-F2BF-4D64-9F3F-9B703068E25A}" srcOrd="0" destOrd="0" presId="urn:microsoft.com/office/officeart/2005/8/layout/orgChart1"/>
    <dgm:cxn modelId="{F891212B-1B27-4C5C-911F-1747173F13F2}" type="presParOf" srcId="{D1FA6BFF-A5CE-4ABB-89DE-AF0D0471FD9F}" destId="{3AC07C27-7A28-4EA3-BF36-BAB4C167289E}" srcOrd="1" destOrd="0" presId="urn:microsoft.com/office/officeart/2005/8/layout/orgChart1"/>
    <dgm:cxn modelId="{0A14E09B-C98A-4AC4-A785-BB4AABBAD43D}" type="presParOf" srcId="{1B21CCCF-5F39-4DF0-854D-88798BB88780}" destId="{6F32989C-AC60-45FE-B224-4228DB749315}" srcOrd="1" destOrd="0" presId="urn:microsoft.com/office/officeart/2005/8/layout/orgChart1"/>
    <dgm:cxn modelId="{B943CE3E-432A-4830-B9F3-F831470DDAC0}" type="presParOf" srcId="{6F32989C-AC60-45FE-B224-4228DB749315}" destId="{973E3E2E-4767-478B-B8B7-B4655946F29A}" srcOrd="0" destOrd="0" presId="urn:microsoft.com/office/officeart/2005/8/layout/orgChart1"/>
    <dgm:cxn modelId="{ECB36359-2C3E-4BF9-9712-AC1A545E897E}" type="presParOf" srcId="{6F32989C-AC60-45FE-B224-4228DB749315}" destId="{109855D5-5C97-4A55-822D-EAFDAA1C5211}" srcOrd="1" destOrd="0" presId="urn:microsoft.com/office/officeart/2005/8/layout/orgChart1"/>
    <dgm:cxn modelId="{02281607-AF40-4DF5-87E6-DBB735175E10}" type="presParOf" srcId="{109855D5-5C97-4A55-822D-EAFDAA1C5211}" destId="{A45C2B92-B319-456E-9CD1-6804A288229A}" srcOrd="0" destOrd="0" presId="urn:microsoft.com/office/officeart/2005/8/layout/orgChart1"/>
    <dgm:cxn modelId="{B439F62A-B1AD-4978-A206-053F2C626D09}" type="presParOf" srcId="{A45C2B92-B319-456E-9CD1-6804A288229A}" destId="{287FD541-5176-446E-AA88-3BE93D0FBDAD}" srcOrd="0" destOrd="0" presId="urn:microsoft.com/office/officeart/2005/8/layout/orgChart1"/>
    <dgm:cxn modelId="{AEF62FEA-2D7F-4F0F-9BEE-241405ED4647}" type="presParOf" srcId="{A45C2B92-B319-456E-9CD1-6804A288229A}" destId="{7C05F0EE-1BD0-483E-958D-AD387EFDE246}" srcOrd="1" destOrd="0" presId="urn:microsoft.com/office/officeart/2005/8/layout/orgChart1"/>
    <dgm:cxn modelId="{B5AEC4E7-DFD8-4CAD-80B3-09554DD0A724}" type="presParOf" srcId="{109855D5-5C97-4A55-822D-EAFDAA1C5211}" destId="{87307D79-9C56-46F5-8732-5D10C2FD84D5}" srcOrd="1" destOrd="0" presId="urn:microsoft.com/office/officeart/2005/8/layout/orgChart1"/>
    <dgm:cxn modelId="{E2EF79AB-84F5-4263-8476-6A5CA152BE3D}" type="presParOf" srcId="{109855D5-5C97-4A55-822D-EAFDAA1C5211}" destId="{C35819AA-87AD-4AD6-AF69-D533C3C0083C}" srcOrd="2" destOrd="0" presId="urn:microsoft.com/office/officeart/2005/8/layout/orgChart1"/>
    <dgm:cxn modelId="{DDE216A1-9869-4A4D-977F-0771C572797C}" type="presParOf" srcId="{6F32989C-AC60-45FE-B224-4228DB749315}" destId="{FE4700E4-503E-4DD1-86F7-FA55D6231C4F}" srcOrd="2" destOrd="0" presId="urn:microsoft.com/office/officeart/2005/8/layout/orgChart1"/>
    <dgm:cxn modelId="{2113B4B8-75C5-4C36-9FA6-836DC614A2CC}" type="presParOf" srcId="{6F32989C-AC60-45FE-B224-4228DB749315}" destId="{2F24D6BB-6ED3-428A-B6E6-3FC9CDE23100}" srcOrd="3" destOrd="0" presId="urn:microsoft.com/office/officeart/2005/8/layout/orgChart1"/>
    <dgm:cxn modelId="{29BE3DB8-85DB-474A-A3DE-EE098FAF2FEA}" type="presParOf" srcId="{2F24D6BB-6ED3-428A-B6E6-3FC9CDE23100}" destId="{6DAFF542-F73E-4C66-B424-6313C515E065}" srcOrd="0" destOrd="0" presId="urn:microsoft.com/office/officeart/2005/8/layout/orgChart1"/>
    <dgm:cxn modelId="{AFA5EBE6-2A75-4218-89E4-B8FBE1ACEC19}" type="presParOf" srcId="{6DAFF542-F73E-4C66-B424-6313C515E065}" destId="{7C6B7848-DEBB-401C-8347-981F1C0E4A8B}" srcOrd="0" destOrd="0" presId="urn:microsoft.com/office/officeart/2005/8/layout/orgChart1"/>
    <dgm:cxn modelId="{73AFF0A2-09E4-44EA-AFEE-5F7C6420BA71}" type="presParOf" srcId="{6DAFF542-F73E-4C66-B424-6313C515E065}" destId="{E4CE37B0-F7D3-45B3-9587-E503C24E3CEF}" srcOrd="1" destOrd="0" presId="urn:microsoft.com/office/officeart/2005/8/layout/orgChart1"/>
    <dgm:cxn modelId="{7B731BA6-6C6A-4762-A55E-D5B69470F657}" type="presParOf" srcId="{2F24D6BB-6ED3-428A-B6E6-3FC9CDE23100}" destId="{B9D26621-B99B-439C-B30F-4E5E2C5C6DC0}" srcOrd="1" destOrd="0" presId="urn:microsoft.com/office/officeart/2005/8/layout/orgChart1"/>
    <dgm:cxn modelId="{3E034E17-BE19-4CBF-892E-676D435A5ADC}" type="presParOf" srcId="{2F24D6BB-6ED3-428A-B6E6-3FC9CDE23100}" destId="{7A7FA90D-6ECA-4859-BFE8-C31373F1864F}" srcOrd="2" destOrd="0" presId="urn:microsoft.com/office/officeart/2005/8/layout/orgChart1"/>
    <dgm:cxn modelId="{79FF005C-DCAB-462D-A8B3-77E22C0DD46D}" type="presParOf" srcId="{1B21CCCF-5F39-4DF0-854D-88798BB88780}" destId="{D9F2520A-6D6A-4E0D-96DE-CB109FE55A83}"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1BC839-E9AD-4511-9840-AA70547731AD}">
      <dsp:nvSpPr>
        <dsp:cNvPr id="0" name=""/>
        <dsp:cNvSpPr/>
      </dsp:nvSpPr>
      <dsp:spPr>
        <a:xfrm>
          <a:off x="4321174" y="2070851"/>
          <a:ext cx="2364751" cy="820822"/>
        </a:xfrm>
        <a:custGeom>
          <a:avLst/>
          <a:gdLst/>
          <a:ahLst/>
          <a:cxnLst/>
          <a:rect l="0" t="0" r="0" b="0"/>
          <a:pathLst>
            <a:path>
              <a:moveTo>
                <a:pt x="0" y="0"/>
              </a:moveTo>
              <a:lnTo>
                <a:pt x="0" y="410411"/>
              </a:lnTo>
              <a:lnTo>
                <a:pt x="2364751" y="410411"/>
              </a:lnTo>
              <a:lnTo>
                <a:pt x="2364751"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C9BE8E-53BE-4393-9EC4-9658EA3A45AE}">
      <dsp:nvSpPr>
        <dsp:cNvPr id="0" name=""/>
        <dsp:cNvSpPr/>
      </dsp:nvSpPr>
      <dsp:spPr>
        <a:xfrm>
          <a:off x="2008330" y="2070851"/>
          <a:ext cx="2312844" cy="724727"/>
        </a:xfrm>
        <a:custGeom>
          <a:avLst/>
          <a:gdLst/>
          <a:ahLst/>
          <a:cxnLst/>
          <a:rect l="0" t="0" r="0" b="0"/>
          <a:pathLst>
            <a:path>
              <a:moveTo>
                <a:pt x="2312844" y="0"/>
              </a:moveTo>
              <a:lnTo>
                <a:pt x="2312844" y="314316"/>
              </a:lnTo>
              <a:lnTo>
                <a:pt x="0" y="314316"/>
              </a:lnTo>
              <a:lnTo>
                <a:pt x="0" y="724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0D4C49-F3D7-4931-BC80-9F42644B6582}">
      <dsp:nvSpPr>
        <dsp:cNvPr id="0" name=""/>
        <dsp:cNvSpPr/>
      </dsp:nvSpPr>
      <dsp:spPr>
        <a:xfrm>
          <a:off x="2366834" y="116511"/>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b="1" i="1" kern="1200" dirty="0" err="1" smtClean="0"/>
            <a:t>Oikonomia</a:t>
          </a:r>
          <a:endParaRPr lang="en-US" sz="5000" b="1" i="1" kern="1200" dirty="0"/>
        </a:p>
      </dsp:txBody>
      <dsp:txXfrm>
        <a:off x="2366834" y="116511"/>
        <a:ext cx="3908680" cy="1954340"/>
      </dsp:txXfrm>
    </dsp:sp>
    <dsp:sp modelId="{CC994990-192D-4560-83D1-74734D675D44}">
      <dsp:nvSpPr>
        <dsp:cNvPr id="0" name=""/>
        <dsp:cNvSpPr/>
      </dsp:nvSpPr>
      <dsp:spPr>
        <a:xfrm>
          <a:off x="53990" y="2795579"/>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Creation</a:t>
          </a:r>
          <a:endParaRPr lang="en-US" sz="5000" kern="1200" dirty="0"/>
        </a:p>
      </dsp:txBody>
      <dsp:txXfrm>
        <a:off x="53990" y="2795579"/>
        <a:ext cx="3908680" cy="1954340"/>
      </dsp:txXfrm>
    </dsp:sp>
    <dsp:sp modelId="{42E26026-7EE4-4D85-BD18-26DDE3797C27}">
      <dsp:nvSpPr>
        <dsp:cNvPr id="0" name=""/>
        <dsp:cNvSpPr/>
      </dsp:nvSpPr>
      <dsp:spPr>
        <a:xfrm>
          <a:off x="4731586"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Redemption</a:t>
          </a:r>
          <a:endParaRPr lang="en-US" sz="5000" kern="1200" dirty="0"/>
        </a:p>
      </dsp:txBody>
      <dsp:txXfrm>
        <a:off x="4731586" y="2891673"/>
        <a:ext cx="3908680" cy="19543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D7DF29-9718-400E-8AB5-C3B0DD3276FF}">
      <dsp:nvSpPr>
        <dsp:cNvPr id="0" name=""/>
        <dsp:cNvSpPr/>
      </dsp:nvSpPr>
      <dsp:spPr>
        <a:xfrm>
          <a:off x="4321175" y="2215962"/>
          <a:ext cx="3057262" cy="530599"/>
        </a:xfrm>
        <a:custGeom>
          <a:avLst/>
          <a:gdLst/>
          <a:ahLst/>
          <a:cxnLst/>
          <a:rect l="0" t="0" r="0" b="0"/>
          <a:pathLst>
            <a:path>
              <a:moveTo>
                <a:pt x="0" y="0"/>
              </a:moveTo>
              <a:lnTo>
                <a:pt x="0" y="265299"/>
              </a:lnTo>
              <a:lnTo>
                <a:pt x="3057262" y="265299"/>
              </a:lnTo>
              <a:lnTo>
                <a:pt x="3057262" y="530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CB728-3697-4E2C-98FD-6542622CF969}">
      <dsp:nvSpPr>
        <dsp:cNvPr id="0" name=""/>
        <dsp:cNvSpPr/>
      </dsp:nvSpPr>
      <dsp:spPr>
        <a:xfrm>
          <a:off x="4275454" y="2215962"/>
          <a:ext cx="91440" cy="530599"/>
        </a:xfrm>
        <a:custGeom>
          <a:avLst/>
          <a:gdLst/>
          <a:ahLst/>
          <a:cxnLst/>
          <a:rect l="0" t="0" r="0" b="0"/>
          <a:pathLst>
            <a:path>
              <a:moveTo>
                <a:pt x="45720" y="0"/>
              </a:moveTo>
              <a:lnTo>
                <a:pt x="45720" y="530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50D79C-7D13-4990-B0A2-B8385570EFBC}">
      <dsp:nvSpPr>
        <dsp:cNvPr id="0" name=""/>
        <dsp:cNvSpPr/>
      </dsp:nvSpPr>
      <dsp:spPr>
        <a:xfrm>
          <a:off x="1263912" y="2215962"/>
          <a:ext cx="3057262" cy="530599"/>
        </a:xfrm>
        <a:custGeom>
          <a:avLst/>
          <a:gdLst/>
          <a:ahLst/>
          <a:cxnLst/>
          <a:rect l="0" t="0" r="0" b="0"/>
          <a:pathLst>
            <a:path>
              <a:moveTo>
                <a:pt x="3057262" y="0"/>
              </a:moveTo>
              <a:lnTo>
                <a:pt x="3057262" y="265299"/>
              </a:lnTo>
              <a:lnTo>
                <a:pt x="0" y="265299"/>
              </a:lnTo>
              <a:lnTo>
                <a:pt x="0" y="530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94AA59-024A-4D03-A1B5-159956A3327C}">
      <dsp:nvSpPr>
        <dsp:cNvPr id="0" name=""/>
        <dsp:cNvSpPr/>
      </dsp:nvSpPr>
      <dsp:spPr>
        <a:xfrm>
          <a:off x="3057843" y="952631"/>
          <a:ext cx="2526663" cy="1263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1" kern="1200" dirty="0" err="1" smtClean="0"/>
            <a:t>Oikonomia</a:t>
          </a:r>
          <a:endParaRPr lang="en-US" sz="2800" b="1" i="1" kern="1200" dirty="0"/>
        </a:p>
      </dsp:txBody>
      <dsp:txXfrm>
        <a:off x="3057843" y="952631"/>
        <a:ext cx="2526663" cy="1263331"/>
      </dsp:txXfrm>
    </dsp:sp>
    <dsp:sp modelId="{77D89C8A-A7A5-4ECF-B41A-98593ED106C3}">
      <dsp:nvSpPr>
        <dsp:cNvPr id="0" name=""/>
        <dsp:cNvSpPr/>
      </dsp:nvSpPr>
      <dsp:spPr>
        <a:xfrm>
          <a:off x="580" y="2746562"/>
          <a:ext cx="2526663" cy="1263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Work:</a:t>
          </a:r>
        </a:p>
        <a:p>
          <a:pPr lvl="0" algn="ctr" defTabSz="1155700">
            <a:lnSpc>
              <a:spcPct val="90000"/>
            </a:lnSpc>
            <a:spcBef>
              <a:spcPct val="0"/>
            </a:spcBef>
            <a:spcAft>
              <a:spcPct val="35000"/>
            </a:spcAft>
          </a:pPr>
          <a:r>
            <a:rPr lang="en-US" sz="2600" kern="1200" dirty="0" smtClean="0"/>
            <a:t>Household</a:t>
          </a:r>
          <a:endParaRPr lang="en-US" sz="2600" kern="1200" dirty="0"/>
        </a:p>
      </dsp:txBody>
      <dsp:txXfrm>
        <a:off x="580" y="2746562"/>
        <a:ext cx="2526663" cy="1263331"/>
      </dsp:txXfrm>
    </dsp:sp>
    <dsp:sp modelId="{B62594F1-7DEE-43EC-8E98-5BFD770E5E43}">
      <dsp:nvSpPr>
        <dsp:cNvPr id="0" name=""/>
        <dsp:cNvSpPr/>
      </dsp:nvSpPr>
      <dsp:spPr>
        <a:xfrm>
          <a:off x="3057843" y="2746562"/>
          <a:ext cx="2526663" cy="1263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Stewardship:</a:t>
          </a:r>
        </a:p>
        <a:p>
          <a:pPr lvl="0" algn="ctr" defTabSz="1155700">
            <a:lnSpc>
              <a:spcPct val="90000"/>
            </a:lnSpc>
            <a:spcBef>
              <a:spcPct val="0"/>
            </a:spcBef>
            <a:spcAft>
              <a:spcPct val="35000"/>
            </a:spcAft>
          </a:pPr>
          <a:r>
            <a:rPr lang="en-US" sz="2600" kern="1200" dirty="0" smtClean="0"/>
            <a:t>Church</a:t>
          </a:r>
          <a:endParaRPr lang="en-US" sz="2600" kern="1200" dirty="0"/>
        </a:p>
      </dsp:txBody>
      <dsp:txXfrm>
        <a:off x="3057843" y="2746562"/>
        <a:ext cx="2526663" cy="1263331"/>
      </dsp:txXfrm>
    </dsp:sp>
    <dsp:sp modelId="{2FB3903B-4956-458C-AC5A-51ED17998408}">
      <dsp:nvSpPr>
        <dsp:cNvPr id="0" name=""/>
        <dsp:cNvSpPr/>
      </dsp:nvSpPr>
      <dsp:spPr>
        <a:xfrm>
          <a:off x="6115106" y="2746562"/>
          <a:ext cx="2526663" cy="1263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Political Economy:</a:t>
          </a:r>
        </a:p>
        <a:p>
          <a:pPr lvl="0" algn="ctr" defTabSz="1155700">
            <a:lnSpc>
              <a:spcPct val="90000"/>
            </a:lnSpc>
            <a:spcBef>
              <a:spcPct val="0"/>
            </a:spcBef>
            <a:spcAft>
              <a:spcPct val="35000"/>
            </a:spcAft>
          </a:pPr>
          <a:r>
            <a:rPr lang="en-US" sz="2600" kern="1200" dirty="0" smtClean="0"/>
            <a:t>State</a:t>
          </a:r>
          <a:endParaRPr lang="en-US" sz="2600" kern="1200" dirty="0"/>
        </a:p>
      </dsp:txBody>
      <dsp:txXfrm>
        <a:off x="6115106" y="2746562"/>
        <a:ext cx="2526663" cy="12633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92ABDB-E480-4863-9468-F09957F6D820}">
      <dsp:nvSpPr>
        <dsp:cNvPr id="0" name=""/>
        <dsp:cNvSpPr/>
      </dsp:nvSpPr>
      <dsp:spPr>
        <a:xfrm>
          <a:off x="4321174" y="2070851"/>
          <a:ext cx="2364751" cy="820822"/>
        </a:xfrm>
        <a:custGeom>
          <a:avLst/>
          <a:gdLst/>
          <a:ahLst/>
          <a:cxnLst/>
          <a:rect l="0" t="0" r="0" b="0"/>
          <a:pathLst>
            <a:path>
              <a:moveTo>
                <a:pt x="0" y="0"/>
              </a:moveTo>
              <a:lnTo>
                <a:pt x="0" y="410411"/>
              </a:lnTo>
              <a:lnTo>
                <a:pt x="2364751" y="410411"/>
              </a:lnTo>
              <a:lnTo>
                <a:pt x="2364751"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3F361-78E2-4AD4-AE0E-1BD7DE5ECE5D}">
      <dsp:nvSpPr>
        <dsp:cNvPr id="0" name=""/>
        <dsp:cNvSpPr/>
      </dsp:nvSpPr>
      <dsp:spPr>
        <a:xfrm>
          <a:off x="1956423" y="2070851"/>
          <a:ext cx="2364751" cy="820822"/>
        </a:xfrm>
        <a:custGeom>
          <a:avLst/>
          <a:gdLst/>
          <a:ahLst/>
          <a:cxnLst/>
          <a:rect l="0" t="0" r="0" b="0"/>
          <a:pathLst>
            <a:path>
              <a:moveTo>
                <a:pt x="2364751" y="0"/>
              </a:moveTo>
              <a:lnTo>
                <a:pt x="2364751" y="410411"/>
              </a:lnTo>
              <a:lnTo>
                <a:pt x="0" y="410411"/>
              </a:lnTo>
              <a:lnTo>
                <a:pt x="0"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15FD6-4335-4C1D-A5EE-DE5228C8C3B9}">
      <dsp:nvSpPr>
        <dsp:cNvPr id="0" name=""/>
        <dsp:cNvSpPr/>
      </dsp:nvSpPr>
      <dsp:spPr>
        <a:xfrm>
          <a:off x="2366834" y="116511"/>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US" sz="6000" kern="1200" dirty="0" smtClean="0"/>
            <a:t>God</a:t>
          </a:r>
          <a:endParaRPr lang="en-US" sz="6000" kern="1200" dirty="0"/>
        </a:p>
      </dsp:txBody>
      <dsp:txXfrm>
        <a:off x="2366834" y="116511"/>
        <a:ext cx="3908680" cy="1954340"/>
      </dsp:txXfrm>
    </dsp:sp>
    <dsp:sp modelId="{DC67249B-576C-4765-866F-FCF500876854}">
      <dsp:nvSpPr>
        <dsp:cNvPr id="0" name=""/>
        <dsp:cNvSpPr/>
      </dsp:nvSpPr>
      <dsp:spPr>
        <a:xfrm>
          <a:off x="2083"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US" sz="6000" kern="1200" dirty="0" smtClean="0"/>
            <a:t>Individual</a:t>
          </a:r>
          <a:endParaRPr lang="en-US" sz="6000" kern="1200" dirty="0"/>
        </a:p>
      </dsp:txBody>
      <dsp:txXfrm>
        <a:off x="2083" y="2891673"/>
        <a:ext cx="3908680" cy="1954340"/>
      </dsp:txXfrm>
    </dsp:sp>
    <dsp:sp modelId="{0BC68873-7DA0-41ED-9153-3D5A80C48FF3}">
      <dsp:nvSpPr>
        <dsp:cNvPr id="0" name=""/>
        <dsp:cNvSpPr/>
      </dsp:nvSpPr>
      <dsp:spPr>
        <a:xfrm>
          <a:off x="4731586"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US" sz="6000" kern="1200" dirty="0" smtClean="0"/>
            <a:t>Family</a:t>
          </a:r>
          <a:endParaRPr lang="en-US" sz="6000" kern="1200" dirty="0"/>
        </a:p>
      </dsp:txBody>
      <dsp:txXfrm>
        <a:off x="4731586" y="2891673"/>
        <a:ext cx="3908680" cy="19543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B4EAC4-4DA8-4AA1-9E9C-D1861427D9C1}">
      <dsp:nvSpPr>
        <dsp:cNvPr id="0" name=""/>
        <dsp:cNvSpPr/>
      </dsp:nvSpPr>
      <dsp:spPr>
        <a:xfrm>
          <a:off x="4321174" y="2070851"/>
          <a:ext cx="2364751" cy="820822"/>
        </a:xfrm>
        <a:custGeom>
          <a:avLst/>
          <a:gdLst/>
          <a:ahLst/>
          <a:cxnLst/>
          <a:rect l="0" t="0" r="0" b="0"/>
          <a:pathLst>
            <a:path>
              <a:moveTo>
                <a:pt x="0" y="0"/>
              </a:moveTo>
              <a:lnTo>
                <a:pt x="0" y="410411"/>
              </a:lnTo>
              <a:lnTo>
                <a:pt x="2364751" y="410411"/>
              </a:lnTo>
              <a:lnTo>
                <a:pt x="2364751"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5675A-C741-4CAB-876B-AECF99D002C9}">
      <dsp:nvSpPr>
        <dsp:cNvPr id="0" name=""/>
        <dsp:cNvSpPr/>
      </dsp:nvSpPr>
      <dsp:spPr>
        <a:xfrm>
          <a:off x="1956423" y="2070851"/>
          <a:ext cx="2364751" cy="820822"/>
        </a:xfrm>
        <a:custGeom>
          <a:avLst/>
          <a:gdLst/>
          <a:ahLst/>
          <a:cxnLst/>
          <a:rect l="0" t="0" r="0" b="0"/>
          <a:pathLst>
            <a:path>
              <a:moveTo>
                <a:pt x="2364751" y="0"/>
              </a:moveTo>
              <a:lnTo>
                <a:pt x="2364751" y="410411"/>
              </a:lnTo>
              <a:lnTo>
                <a:pt x="0" y="410411"/>
              </a:lnTo>
              <a:lnTo>
                <a:pt x="0"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8DC399-FA1A-468D-9D50-6C986F7309C6}">
      <dsp:nvSpPr>
        <dsp:cNvPr id="0" name=""/>
        <dsp:cNvSpPr/>
      </dsp:nvSpPr>
      <dsp:spPr>
        <a:xfrm>
          <a:off x="2366834" y="116511"/>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US" sz="6000" kern="1200" dirty="0" smtClean="0"/>
            <a:t>God</a:t>
          </a:r>
          <a:endParaRPr lang="en-US" sz="6000" kern="1200" dirty="0"/>
        </a:p>
      </dsp:txBody>
      <dsp:txXfrm>
        <a:off x="2366834" y="116511"/>
        <a:ext cx="3908680" cy="1954340"/>
      </dsp:txXfrm>
    </dsp:sp>
    <dsp:sp modelId="{A2BC93C5-8C45-497F-B0DF-E94B3B54F08C}">
      <dsp:nvSpPr>
        <dsp:cNvPr id="0" name=""/>
        <dsp:cNvSpPr/>
      </dsp:nvSpPr>
      <dsp:spPr>
        <a:xfrm>
          <a:off x="2083"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US" sz="6000" kern="1200" dirty="0" smtClean="0"/>
            <a:t>Individual</a:t>
          </a:r>
          <a:endParaRPr lang="en-US" sz="6000" kern="1200" dirty="0"/>
        </a:p>
      </dsp:txBody>
      <dsp:txXfrm>
        <a:off x="2083" y="2891673"/>
        <a:ext cx="3908680" cy="1954340"/>
      </dsp:txXfrm>
    </dsp:sp>
    <dsp:sp modelId="{13C48CB6-0B7B-435E-AB7C-AADA978412A2}">
      <dsp:nvSpPr>
        <dsp:cNvPr id="0" name=""/>
        <dsp:cNvSpPr/>
      </dsp:nvSpPr>
      <dsp:spPr>
        <a:xfrm>
          <a:off x="4731586"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US" sz="6000" kern="1200" dirty="0" smtClean="0"/>
            <a:t>Church</a:t>
          </a:r>
          <a:endParaRPr lang="en-US" sz="6000" kern="1200" dirty="0"/>
        </a:p>
      </dsp:txBody>
      <dsp:txXfrm>
        <a:off x="4731586" y="2891673"/>
        <a:ext cx="3908680" cy="19543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AED164-DE74-4190-9690-A7270168D17F}">
      <dsp:nvSpPr>
        <dsp:cNvPr id="0" name=""/>
        <dsp:cNvSpPr/>
      </dsp:nvSpPr>
      <dsp:spPr>
        <a:xfrm>
          <a:off x="4321174" y="2070851"/>
          <a:ext cx="2364751" cy="820822"/>
        </a:xfrm>
        <a:custGeom>
          <a:avLst/>
          <a:gdLst/>
          <a:ahLst/>
          <a:cxnLst/>
          <a:rect l="0" t="0" r="0" b="0"/>
          <a:pathLst>
            <a:path>
              <a:moveTo>
                <a:pt x="0" y="0"/>
              </a:moveTo>
              <a:lnTo>
                <a:pt x="0" y="410411"/>
              </a:lnTo>
              <a:lnTo>
                <a:pt x="2364751" y="410411"/>
              </a:lnTo>
              <a:lnTo>
                <a:pt x="2364751"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3C53D-5CAA-4A5E-8039-A7EE0BECA67E}">
      <dsp:nvSpPr>
        <dsp:cNvPr id="0" name=""/>
        <dsp:cNvSpPr/>
      </dsp:nvSpPr>
      <dsp:spPr>
        <a:xfrm>
          <a:off x="1956423" y="2070851"/>
          <a:ext cx="2364751" cy="820822"/>
        </a:xfrm>
        <a:custGeom>
          <a:avLst/>
          <a:gdLst/>
          <a:ahLst/>
          <a:cxnLst/>
          <a:rect l="0" t="0" r="0" b="0"/>
          <a:pathLst>
            <a:path>
              <a:moveTo>
                <a:pt x="2364751" y="0"/>
              </a:moveTo>
              <a:lnTo>
                <a:pt x="2364751" y="410411"/>
              </a:lnTo>
              <a:lnTo>
                <a:pt x="0" y="410411"/>
              </a:lnTo>
              <a:lnTo>
                <a:pt x="0"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398C85-DE54-4A94-AB3B-34C46C8CEDB8}">
      <dsp:nvSpPr>
        <dsp:cNvPr id="0" name=""/>
        <dsp:cNvSpPr/>
      </dsp:nvSpPr>
      <dsp:spPr>
        <a:xfrm>
          <a:off x="2366834" y="116511"/>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God</a:t>
          </a:r>
          <a:endParaRPr lang="en-US" sz="6500" kern="1200" dirty="0"/>
        </a:p>
      </dsp:txBody>
      <dsp:txXfrm>
        <a:off x="2366834" y="116511"/>
        <a:ext cx="3908680" cy="1954340"/>
      </dsp:txXfrm>
    </dsp:sp>
    <dsp:sp modelId="{E8FCB63D-3423-4E7C-8911-292DBB2605A3}">
      <dsp:nvSpPr>
        <dsp:cNvPr id="0" name=""/>
        <dsp:cNvSpPr/>
      </dsp:nvSpPr>
      <dsp:spPr>
        <a:xfrm>
          <a:off x="2083"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State</a:t>
          </a:r>
          <a:endParaRPr lang="en-US" sz="6500" kern="1200" dirty="0"/>
        </a:p>
      </dsp:txBody>
      <dsp:txXfrm>
        <a:off x="2083" y="2891673"/>
        <a:ext cx="3908680" cy="1954340"/>
      </dsp:txXfrm>
    </dsp:sp>
    <dsp:sp modelId="{1E5A3AA0-30CA-4FFA-BA65-88DBB0953D4D}">
      <dsp:nvSpPr>
        <dsp:cNvPr id="0" name=""/>
        <dsp:cNvSpPr/>
      </dsp:nvSpPr>
      <dsp:spPr>
        <a:xfrm>
          <a:off x="4731586"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Political Economy</a:t>
          </a:r>
          <a:endParaRPr lang="en-US" sz="6500" kern="1200" dirty="0"/>
        </a:p>
      </dsp:txBody>
      <dsp:txXfrm>
        <a:off x="4731586" y="2891673"/>
        <a:ext cx="3908680" cy="19543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AE464A-A7B2-411A-9ECC-0AF61E3BCFC9}">
      <dsp:nvSpPr>
        <dsp:cNvPr id="0" name=""/>
        <dsp:cNvSpPr/>
      </dsp:nvSpPr>
      <dsp:spPr>
        <a:xfrm>
          <a:off x="4321174" y="2070851"/>
          <a:ext cx="2364751" cy="820822"/>
        </a:xfrm>
        <a:custGeom>
          <a:avLst/>
          <a:gdLst/>
          <a:ahLst/>
          <a:cxnLst/>
          <a:rect l="0" t="0" r="0" b="0"/>
          <a:pathLst>
            <a:path>
              <a:moveTo>
                <a:pt x="0" y="0"/>
              </a:moveTo>
              <a:lnTo>
                <a:pt x="0" y="410411"/>
              </a:lnTo>
              <a:lnTo>
                <a:pt x="2364751" y="410411"/>
              </a:lnTo>
              <a:lnTo>
                <a:pt x="2364751"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92ED80-051F-42F7-ACF2-1BA2A1D8C734}">
      <dsp:nvSpPr>
        <dsp:cNvPr id="0" name=""/>
        <dsp:cNvSpPr/>
      </dsp:nvSpPr>
      <dsp:spPr>
        <a:xfrm>
          <a:off x="1956423" y="2070851"/>
          <a:ext cx="2364751" cy="820822"/>
        </a:xfrm>
        <a:custGeom>
          <a:avLst/>
          <a:gdLst/>
          <a:ahLst/>
          <a:cxnLst/>
          <a:rect l="0" t="0" r="0" b="0"/>
          <a:pathLst>
            <a:path>
              <a:moveTo>
                <a:pt x="2364751" y="0"/>
              </a:moveTo>
              <a:lnTo>
                <a:pt x="2364751" y="410411"/>
              </a:lnTo>
              <a:lnTo>
                <a:pt x="0" y="410411"/>
              </a:lnTo>
              <a:lnTo>
                <a:pt x="0"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EFD5D-076D-4386-9600-D7B7EC931B2E}">
      <dsp:nvSpPr>
        <dsp:cNvPr id="0" name=""/>
        <dsp:cNvSpPr/>
      </dsp:nvSpPr>
      <dsp:spPr>
        <a:xfrm>
          <a:off x="2366834" y="116511"/>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Market Failure</a:t>
          </a:r>
          <a:endParaRPr lang="en-US" sz="4400" kern="1200" dirty="0"/>
        </a:p>
      </dsp:txBody>
      <dsp:txXfrm>
        <a:off x="2366834" y="116511"/>
        <a:ext cx="3908680" cy="1954340"/>
      </dsp:txXfrm>
    </dsp:sp>
    <dsp:sp modelId="{7B363D46-787F-4BFA-90A7-3ECAA65369FD}">
      <dsp:nvSpPr>
        <dsp:cNvPr id="0" name=""/>
        <dsp:cNvSpPr/>
      </dsp:nvSpPr>
      <dsp:spPr>
        <a:xfrm>
          <a:off x="2083"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Asymmetrical Information</a:t>
          </a:r>
          <a:endParaRPr lang="en-US" sz="4400" kern="1200" dirty="0"/>
        </a:p>
      </dsp:txBody>
      <dsp:txXfrm>
        <a:off x="2083" y="2891673"/>
        <a:ext cx="3908680" cy="1954340"/>
      </dsp:txXfrm>
    </dsp:sp>
    <dsp:sp modelId="{403AE3F4-AE8A-4E84-A43D-3EC110F0ACAD}">
      <dsp:nvSpPr>
        <dsp:cNvPr id="0" name=""/>
        <dsp:cNvSpPr/>
      </dsp:nvSpPr>
      <dsp:spPr>
        <a:xfrm>
          <a:off x="4731586"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Externalities</a:t>
          </a:r>
          <a:endParaRPr lang="en-US" sz="4400" kern="1200" dirty="0"/>
        </a:p>
      </dsp:txBody>
      <dsp:txXfrm>
        <a:off x="4731586" y="2891673"/>
        <a:ext cx="3908680" cy="19543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4700E4-503E-4DD1-86F7-FA55D6231C4F}">
      <dsp:nvSpPr>
        <dsp:cNvPr id="0" name=""/>
        <dsp:cNvSpPr/>
      </dsp:nvSpPr>
      <dsp:spPr>
        <a:xfrm>
          <a:off x="4321174" y="2070851"/>
          <a:ext cx="2364751" cy="820822"/>
        </a:xfrm>
        <a:custGeom>
          <a:avLst/>
          <a:gdLst/>
          <a:ahLst/>
          <a:cxnLst/>
          <a:rect l="0" t="0" r="0" b="0"/>
          <a:pathLst>
            <a:path>
              <a:moveTo>
                <a:pt x="0" y="0"/>
              </a:moveTo>
              <a:lnTo>
                <a:pt x="0" y="410411"/>
              </a:lnTo>
              <a:lnTo>
                <a:pt x="2364751" y="410411"/>
              </a:lnTo>
              <a:lnTo>
                <a:pt x="2364751"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E3E2E-4767-478B-B8B7-B4655946F29A}">
      <dsp:nvSpPr>
        <dsp:cNvPr id="0" name=""/>
        <dsp:cNvSpPr/>
      </dsp:nvSpPr>
      <dsp:spPr>
        <a:xfrm>
          <a:off x="1956423" y="2070851"/>
          <a:ext cx="2364751" cy="820822"/>
        </a:xfrm>
        <a:custGeom>
          <a:avLst/>
          <a:gdLst/>
          <a:ahLst/>
          <a:cxnLst/>
          <a:rect l="0" t="0" r="0" b="0"/>
          <a:pathLst>
            <a:path>
              <a:moveTo>
                <a:pt x="2364751" y="0"/>
              </a:moveTo>
              <a:lnTo>
                <a:pt x="2364751" y="410411"/>
              </a:lnTo>
              <a:lnTo>
                <a:pt x="0" y="410411"/>
              </a:lnTo>
              <a:lnTo>
                <a:pt x="0" y="820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7CD65F-F2BF-4D64-9F3F-9B703068E25A}">
      <dsp:nvSpPr>
        <dsp:cNvPr id="0" name=""/>
        <dsp:cNvSpPr/>
      </dsp:nvSpPr>
      <dsp:spPr>
        <a:xfrm>
          <a:off x="2366834" y="116511"/>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Asymmetrical Information</a:t>
          </a:r>
          <a:endParaRPr lang="en-US" sz="4400" kern="1200" dirty="0"/>
        </a:p>
      </dsp:txBody>
      <dsp:txXfrm>
        <a:off x="2366834" y="116511"/>
        <a:ext cx="3908680" cy="1954340"/>
      </dsp:txXfrm>
    </dsp:sp>
    <dsp:sp modelId="{287FD541-5176-446E-AA88-3BE93D0FBDAD}">
      <dsp:nvSpPr>
        <dsp:cNvPr id="0" name=""/>
        <dsp:cNvSpPr/>
      </dsp:nvSpPr>
      <dsp:spPr>
        <a:xfrm>
          <a:off x="2083"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Adverse Selection</a:t>
          </a:r>
          <a:endParaRPr lang="en-US" sz="4400" kern="1200" dirty="0"/>
        </a:p>
      </dsp:txBody>
      <dsp:txXfrm>
        <a:off x="2083" y="2891673"/>
        <a:ext cx="3908680" cy="1954340"/>
      </dsp:txXfrm>
    </dsp:sp>
    <dsp:sp modelId="{7C6B7848-DEBB-401C-8347-981F1C0E4A8B}">
      <dsp:nvSpPr>
        <dsp:cNvPr id="0" name=""/>
        <dsp:cNvSpPr/>
      </dsp:nvSpPr>
      <dsp:spPr>
        <a:xfrm>
          <a:off x="4731586" y="2891673"/>
          <a:ext cx="3908680" cy="19543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Moral Hazard</a:t>
          </a:r>
          <a:endParaRPr lang="en-US" sz="4400" kern="1200" dirty="0"/>
        </a:p>
      </dsp:txBody>
      <dsp:txXfrm>
        <a:off x="4731586" y="2891673"/>
        <a:ext cx="3908680" cy="19543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331913" y="4652963"/>
            <a:ext cx="7578725" cy="1009650"/>
          </a:xfrm>
        </p:spPr>
        <p:txBody>
          <a:bodyPr/>
          <a:lstStyle>
            <a:lvl1pPr algn="r">
              <a:defRPr sz="4400"/>
            </a:lvl1pPr>
          </a:lstStyle>
          <a:p>
            <a:r>
              <a:rPr lang="en-US" smtClean="0"/>
              <a:t>Click to edit Master title style</a:t>
            </a:r>
            <a:endParaRPr lang="en-US"/>
          </a:p>
        </p:txBody>
      </p:sp>
      <p:sp>
        <p:nvSpPr>
          <p:cNvPr id="289834" name="Rectangle 42"/>
          <p:cNvSpPr>
            <a:spLocks noGrp="1" noChangeArrowheads="1"/>
          </p:cNvSpPr>
          <p:nvPr>
            <p:ph type="subTitle" idx="1"/>
          </p:nvPr>
        </p:nvSpPr>
        <p:spPr>
          <a:xfrm>
            <a:off x="1331913" y="5662613"/>
            <a:ext cx="7553325" cy="936625"/>
          </a:xfrm>
        </p:spPr>
        <p:txBody>
          <a:bodyPr/>
          <a:lstStyle>
            <a:lvl1pPr marL="0" indent="0" algn="r">
              <a:buFontTx/>
              <a:buNone/>
              <a:defRPr sz="2800"/>
            </a:lvl1pPr>
          </a:lstStyle>
          <a:p>
            <a:r>
              <a:rPr lang="en-US" smtClean="0"/>
              <a:t>Click to edit Master subtitle style</a:t>
            </a:r>
            <a:endParaRPr lang="en-US"/>
          </a:p>
        </p:txBody>
      </p:sp>
      <p:sp>
        <p:nvSpPr>
          <p:cNvPr id="289842" name="Rectangle 50"/>
          <p:cNvSpPr>
            <a:spLocks noGrp="1" noChangeArrowheads="1"/>
          </p:cNvSpPr>
          <p:nvPr>
            <p:ph type="dt" sz="quarter" idx="2"/>
          </p:nvPr>
        </p:nvSpPr>
        <p:spPr/>
        <p:txBody>
          <a:bodyPr/>
          <a:lstStyle>
            <a:lvl1pPr>
              <a:defRPr/>
            </a:lvl1pPr>
          </a:lstStyle>
          <a:p>
            <a:fld id="{62F0E889-DF07-4ED5-A66E-FD3A2BB617B9}" type="datetimeFigureOut">
              <a:rPr lang="en-US" smtClean="0"/>
              <a:pPr/>
              <a:t>11/28/2012</a:t>
            </a:fld>
            <a:endParaRPr lang="en-US"/>
          </a:p>
        </p:txBody>
      </p:sp>
      <p:sp>
        <p:nvSpPr>
          <p:cNvPr id="289843" name="Rectangle 51"/>
          <p:cNvSpPr>
            <a:spLocks noGrp="1" noChangeArrowheads="1"/>
          </p:cNvSpPr>
          <p:nvPr>
            <p:ph type="ftr" sz="quarter" idx="3"/>
          </p:nvPr>
        </p:nvSpPr>
        <p:spPr/>
        <p:txBody>
          <a:bodyPr/>
          <a:lstStyle>
            <a:lvl1pPr>
              <a:defRPr/>
            </a:lvl1pPr>
          </a:lstStyle>
          <a:p>
            <a:endParaRPr lang="en-US"/>
          </a:p>
        </p:txBody>
      </p:sp>
      <p:sp>
        <p:nvSpPr>
          <p:cNvPr id="289844" name="Rectangle 52"/>
          <p:cNvSpPr>
            <a:spLocks noGrp="1" noChangeArrowheads="1"/>
          </p:cNvSpPr>
          <p:nvPr>
            <p:ph type="sldNum" sz="quarter" idx="4"/>
          </p:nvPr>
        </p:nvSpPr>
        <p:spPr/>
        <p:txBody>
          <a:bodyPr/>
          <a:lstStyle>
            <a:lvl1pPr>
              <a:defRPr/>
            </a:lvl1pPr>
          </a:lstStyle>
          <a:p>
            <a:fld id="{BAFB93AD-D7C1-440D-BFB6-706C624A95F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F0E889-DF07-4ED5-A66E-FD3A2BB617B9}" type="datetimeFigureOut">
              <a:rPr lang="en-US" smtClean="0"/>
              <a:pPr/>
              <a:t>11/28/2012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FB93AD-D7C1-440D-BFB6-706C624A95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2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60350"/>
            <a:ext cx="6329363" cy="6402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F0E889-DF07-4ED5-A66E-FD3A2BB617B9}" type="datetimeFigureOut">
              <a:rPr lang="en-US" smtClean="0"/>
              <a:pPr/>
              <a:t>11/28/2012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FB93AD-D7C1-440D-BFB6-706C624A95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F0E889-DF07-4ED5-A66E-FD3A2BB617B9}" type="datetimeFigureOut">
              <a:rPr lang="en-US" smtClean="0"/>
              <a:pPr/>
              <a:t>11/28/2012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FB93AD-D7C1-440D-BFB6-706C624A95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2F0E889-DF07-4ED5-A66E-FD3A2BB617B9}" type="datetimeFigureOut">
              <a:rPr lang="en-US" smtClean="0"/>
              <a:pPr/>
              <a:t>11/28/2012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FB93AD-D7C1-440D-BFB6-706C624A95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70021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021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2F0E889-DF07-4ED5-A66E-FD3A2BB617B9}" type="datetimeFigureOut">
              <a:rPr lang="en-US" smtClean="0"/>
              <a:pPr/>
              <a:t>11/28/2012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FB93AD-D7C1-440D-BFB6-706C624A95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2F0E889-DF07-4ED5-A66E-FD3A2BB617B9}" type="datetimeFigureOut">
              <a:rPr lang="en-US" smtClean="0"/>
              <a:pPr/>
              <a:t>11/28/2012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FB93AD-D7C1-440D-BFB6-706C624A95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2F0E889-DF07-4ED5-A66E-FD3A2BB617B9}" type="datetimeFigureOut">
              <a:rPr lang="en-US" smtClean="0"/>
              <a:pPr/>
              <a:t>11/28/2012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AFB93AD-D7C1-440D-BFB6-706C624A95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2F0E889-DF07-4ED5-A66E-FD3A2BB617B9}" type="datetimeFigureOut">
              <a:rPr lang="en-US" smtClean="0"/>
              <a:pPr/>
              <a:t>11/28/2012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AFB93AD-D7C1-440D-BFB6-706C624A95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2F0E889-DF07-4ED5-A66E-FD3A2BB617B9}" type="datetimeFigureOut">
              <a:rPr lang="en-US" smtClean="0"/>
              <a:pPr/>
              <a:t>11/28/2012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FB93AD-D7C1-440D-BFB6-706C624A95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2F0E889-DF07-4ED5-A66E-FD3A2BB617B9}" type="datetimeFigureOut">
              <a:rPr lang="en-US" smtClean="0"/>
              <a:pPr/>
              <a:t>11/28/2012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FB93AD-D7C1-440D-BFB6-706C624A95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8809" name="Rectangle 41"/>
          <p:cNvSpPr>
            <a:spLocks noGrp="1" noChangeArrowheads="1"/>
          </p:cNvSpPr>
          <p:nvPr>
            <p:ph type="title"/>
          </p:nvPr>
        </p:nvSpPr>
        <p:spPr bwMode="auto">
          <a:xfrm>
            <a:off x="250825" y="260350"/>
            <a:ext cx="8642350" cy="868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8810" name="Rectangle 42"/>
          <p:cNvSpPr>
            <a:spLocks noGrp="1" noChangeArrowheads="1"/>
          </p:cNvSpPr>
          <p:nvPr>
            <p:ph type="body" idx="1"/>
          </p:nvPr>
        </p:nvSpPr>
        <p:spPr bwMode="auto">
          <a:xfrm>
            <a:off x="250825" y="1700213"/>
            <a:ext cx="8642350" cy="4962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822" name="Rectangle 5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62F0E889-DF07-4ED5-A66E-FD3A2BB617B9}" type="datetimeFigureOut">
              <a:rPr lang="en-US" smtClean="0"/>
              <a:pPr/>
              <a:t>11/28/2012</a:t>
            </a:fld>
            <a:endParaRPr lang="en-US"/>
          </a:p>
        </p:txBody>
      </p:sp>
      <p:sp>
        <p:nvSpPr>
          <p:cNvPr id="288823" name="Rectangle 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288824" name="Rectangle 5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BAFB93AD-D7C1-440D-BFB6-706C624A95F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rgbClr val="230F9D"/>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30F9D"/>
        </a:buClr>
        <a:buChar char="•"/>
        <a:defRPr sz="2800">
          <a:solidFill>
            <a:schemeClr val="tx1"/>
          </a:solidFill>
          <a:latin typeface="+mn-lt"/>
        </a:defRPr>
      </a:lvl2pPr>
      <a:lvl3pPr marL="1143000" indent="-228600" algn="l" rtl="0" eaLnBrk="1" fontAlgn="base" hangingPunct="1">
        <a:spcBef>
          <a:spcPct val="20000"/>
        </a:spcBef>
        <a:spcAft>
          <a:spcPct val="0"/>
        </a:spcAft>
        <a:buClr>
          <a:srgbClr val="230F9D"/>
        </a:buClr>
        <a:buChar char="•"/>
        <a:defRPr sz="2400">
          <a:solidFill>
            <a:schemeClr val="tx1"/>
          </a:solidFill>
          <a:latin typeface="+mn-lt"/>
        </a:defRPr>
      </a:lvl3pPr>
      <a:lvl4pPr marL="1600200" indent="-228600" algn="l" rtl="0" eaLnBrk="1" fontAlgn="base" hangingPunct="1">
        <a:spcBef>
          <a:spcPct val="20000"/>
        </a:spcBef>
        <a:spcAft>
          <a:spcPct val="0"/>
        </a:spcAft>
        <a:buClr>
          <a:srgbClr val="230F9D"/>
        </a:buClr>
        <a:buChar char="•"/>
        <a:defRPr sz="2000">
          <a:solidFill>
            <a:schemeClr val="tx1"/>
          </a:solidFill>
          <a:latin typeface="+mn-lt"/>
        </a:defRPr>
      </a:lvl4pPr>
      <a:lvl5pPr marL="2057400" indent="-228600" algn="l" rtl="0" eaLnBrk="1" fontAlgn="base" hangingPunct="1">
        <a:spcBef>
          <a:spcPct val="20000"/>
        </a:spcBef>
        <a:spcAft>
          <a:spcPct val="0"/>
        </a:spcAft>
        <a:buClr>
          <a:srgbClr val="230F9D"/>
        </a:buClr>
        <a:buChar char="•"/>
        <a:defRPr sz="2000">
          <a:solidFill>
            <a:schemeClr val="tx1"/>
          </a:solidFill>
          <a:latin typeface="+mn-lt"/>
        </a:defRPr>
      </a:lvl5pPr>
      <a:lvl6pPr marL="2514600" indent="-228600" algn="l" rtl="0" eaLnBrk="1" fontAlgn="base" hangingPunct="1">
        <a:spcBef>
          <a:spcPct val="20000"/>
        </a:spcBef>
        <a:spcAft>
          <a:spcPct val="0"/>
        </a:spcAft>
        <a:buClr>
          <a:srgbClr val="230F9D"/>
        </a:buClr>
        <a:buChar char="•"/>
        <a:defRPr sz="2000">
          <a:solidFill>
            <a:schemeClr val="tx1"/>
          </a:solidFill>
          <a:latin typeface="+mn-lt"/>
        </a:defRPr>
      </a:lvl6pPr>
      <a:lvl7pPr marL="2971800" indent="-228600" algn="l" rtl="0" eaLnBrk="1" fontAlgn="base" hangingPunct="1">
        <a:spcBef>
          <a:spcPct val="20000"/>
        </a:spcBef>
        <a:spcAft>
          <a:spcPct val="0"/>
        </a:spcAft>
        <a:buClr>
          <a:srgbClr val="230F9D"/>
        </a:buClr>
        <a:buChar char="•"/>
        <a:defRPr sz="2000">
          <a:solidFill>
            <a:schemeClr val="tx1"/>
          </a:solidFill>
          <a:latin typeface="+mn-lt"/>
        </a:defRPr>
      </a:lvl7pPr>
      <a:lvl8pPr marL="3429000" indent="-228600" algn="l" rtl="0" eaLnBrk="1" fontAlgn="base" hangingPunct="1">
        <a:spcBef>
          <a:spcPct val="20000"/>
        </a:spcBef>
        <a:spcAft>
          <a:spcPct val="0"/>
        </a:spcAft>
        <a:buClr>
          <a:srgbClr val="230F9D"/>
        </a:buClr>
        <a:buChar char="•"/>
        <a:defRPr sz="2000">
          <a:solidFill>
            <a:schemeClr val="tx1"/>
          </a:solidFill>
          <a:latin typeface="+mn-lt"/>
        </a:defRPr>
      </a:lvl8pPr>
      <a:lvl9pPr marL="3886200" indent="-228600" algn="l" rtl="0" eaLnBrk="1" fontAlgn="base" hangingPunct="1">
        <a:spcBef>
          <a:spcPct val="20000"/>
        </a:spcBef>
        <a:spcAft>
          <a:spcPct val="0"/>
        </a:spcAft>
        <a:buClr>
          <a:srgbClr val="230F9D"/>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smtClean="0"/>
              <a:t>Why Should Christians Care About Work and  Economics?</a:t>
            </a:r>
            <a:endParaRPr lang="en-US" sz="4000" dirty="0"/>
          </a:p>
        </p:txBody>
      </p:sp>
      <p:sp>
        <p:nvSpPr>
          <p:cNvPr id="3" name="Subtitle 2"/>
          <p:cNvSpPr>
            <a:spLocks noGrp="1"/>
          </p:cNvSpPr>
          <p:nvPr>
            <p:ph type="subTitle" idx="1"/>
          </p:nvPr>
        </p:nvSpPr>
        <p:spPr/>
        <p:txBody>
          <a:bodyPr/>
          <a:lstStyle/>
          <a:p>
            <a:pPr algn="ctr"/>
            <a:r>
              <a:rPr lang="en-US" dirty="0" smtClean="0"/>
              <a:t>Craig Vincent Mitchell, PhD</a:t>
            </a:r>
          </a:p>
          <a:p>
            <a:pPr algn="ctr"/>
            <a:r>
              <a:rPr lang="en-US" dirty="0" smtClean="0"/>
              <a:t>Associate Professor of Christian Ethics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i="1" dirty="0" err="1" smtClean="0"/>
              <a:t>Oikonomia</a:t>
            </a:r>
            <a:r>
              <a:rPr lang="en-US" b="1" dirty="0" smtClean="0"/>
              <a:t>- Divine Economy</a:t>
            </a:r>
            <a:br>
              <a:rPr lang="en-US" b="1" dirty="0" smtClean="0"/>
            </a:br>
            <a:r>
              <a:rPr lang="en-US" sz="2000" b="1" dirty="0" err="1" smtClean="0"/>
              <a:t>Reumann</a:t>
            </a:r>
            <a:r>
              <a:rPr lang="en-US" sz="2000" b="1" dirty="0" smtClean="0"/>
              <a:t>. 121 </a:t>
            </a:r>
            <a:endParaRPr lang="en-US" dirty="0"/>
          </a:p>
        </p:txBody>
      </p:sp>
      <p:sp>
        <p:nvSpPr>
          <p:cNvPr id="5" name="Text Placeholder 4"/>
          <p:cNvSpPr>
            <a:spLocks noGrp="1"/>
          </p:cNvSpPr>
          <p:nvPr>
            <p:ph type="body" idx="1"/>
          </p:nvPr>
        </p:nvSpPr>
        <p:spPr/>
        <p:txBody>
          <a:bodyPr/>
          <a:lstStyle/>
          <a:p>
            <a:pPr lvl="0" algn="ctr"/>
            <a:endParaRPr lang="en-US" dirty="0" smtClean="0"/>
          </a:p>
          <a:p>
            <a:pPr algn="ctr"/>
            <a:r>
              <a:rPr lang="en-US" dirty="0" smtClean="0"/>
              <a:t>Creation</a:t>
            </a:r>
            <a:endParaRPr lang="en-US" dirty="0"/>
          </a:p>
        </p:txBody>
      </p:sp>
      <p:sp>
        <p:nvSpPr>
          <p:cNvPr id="6" name="Content Placeholder 5"/>
          <p:cNvSpPr>
            <a:spLocks noGrp="1"/>
          </p:cNvSpPr>
          <p:nvPr>
            <p:ph sz="half" idx="2"/>
          </p:nvPr>
        </p:nvSpPr>
        <p:spPr/>
        <p:txBody>
          <a:bodyPr/>
          <a:lstStyle/>
          <a:p>
            <a:pPr>
              <a:buNone/>
            </a:pPr>
            <a:r>
              <a:rPr lang="en-US" dirty="0" smtClean="0"/>
              <a:t> There is a stewardship based on creation, justice, self-interest, creaturely concerns, self-love and involvement. This endeavor is part of receiving life and being human at it’s fullest.</a:t>
            </a:r>
          </a:p>
          <a:p>
            <a:endParaRPr lang="en-US" dirty="0"/>
          </a:p>
        </p:txBody>
      </p:sp>
      <p:sp>
        <p:nvSpPr>
          <p:cNvPr id="7" name="Text Placeholder 6"/>
          <p:cNvSpPr>
            <a:spLocks noGrp="1"/>
          </p:cNvSpPr>
          <p:nvPr>
            <p:ph type="body" sz="quarter" idx="3"/>
          </p:nvPr>
        </p:nvSpPr>
        <p:spPr/>
        <p:txBody>
          <a:bodyPr/>
          <a:lstStyle/>
          <a:p>
            <a:pPr algn="ctr"/>
            <a:r>
              <a:rPr lang="en-US" dirty="0" smtClean="0"/>
              <a:t>Redemption</a:t>
            </a:r>
            <a:endParaRPr lang="en-US" dirty="0"/>
          </a:p>
        </p:txBody>
      </p:sp>
      <p:sp>
        <p:nvSpPr>
          <p:cNvPr id="8" name="Content Placeholder 7"/>
          <p:cNvSpPr>
            <a:spLocks noGrp="1"/>
          </p:cNvSpPr>
          <p:nvPr>
            <p:ph sz="quarter" idx="4"/>
          </p:nvPr>
        </p:nvSpPr>
        <p:spPr/>
        <p:txBody>
          <a:bodyPr/>
          <a:lstStyle/>
          <a:p>
            <a:pPr>
              <a:buNone/>
            </a:pPr>
            <a:r>
              <a:rPr lang="en-US" b="1" dirty="0" smtClean="0"/>
              <a:t> </a:t>
            </a:r>
            <a:r>
              <a:rPr lang="en-US" dirty="0" smtClean="0"/>
              <a:t>There is a stewardship based on redemption, the gospel, God’s saving righteousness, our response, and love to God, in ecclesial community. This endeavor comes from having received the Life of God’s new age</a:t>
            </a:r>
            <a:r>
              <a:rPr lang="en-US" sz="2000"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Christian Worldview</a:t>
            </a:r>
            <a:endParaRPr lang="en-US" dirty="0"/>
          </a:p>
        </p:txBody>
      </p:sp>
      <p:graphicFrame>
        <p:nvGraphicFramePr>
          <p:cNvPr id="4" name="Content Placeholder 3"/>
          <p:cNvGraphicFramePr>
            <a:graphicFrameLocks noGrp="1"/>
          </p:cNvGraphicFramePr>
          <p:nvPr>
            <p:ph idx="1"/>
          </p:nvPr>
        </p:nvGraphicFramePr>
        <p:xfrm>
          <a:off x="250825" y="1700213"/>
          <a:ext cx="8642350"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Christian Worldview: Work</a:t>
            </a:r>
            <a:endParaRPr lang="en-US" dirty="0"/>
          </a:p>
        </p:txBody>
      </p:sp>
      <p:graphicFrame>
        <p:nvGraphicFramePr>
          <p:cNvPr id="4" name="Content Placeholder 3"/>
          <p:cNvGraphicFramePr>
            <a:graphicFrameLocks noGrp="1"/>
          </p:cNvGraphicFramePr>
          <p:nvPr>
            <p:ph idx="1"/>
          </p:nvPr>
        </p:nvGraphicFramePr>
        <p:xfrm>
          <a:off x="250825" y="1700213"/>
          <a:ext cx="8642350"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Christian Worldview: Work</a:t>
            </a:r>
            <a:endParaRPr lang="en-US" dirty="0"/>
          </a:p>
        </p:txBody>
      </p:sp>
      <p:sp>
        <p:nvSpPr>
          <p:cNvPr id="5" name="Content Placeholder 4"/>
          <p:cNvSpPr>
            <a:spLocks noGrp="1"/>
          </p:cNvSpPr>
          <p:nvPr>
            <p:ph sz="half" idx="1"/>
          </p:nvPr>
        </p:nvSpPr>
        <p:spPr/>
        <p:txBody>
          <a:bodyPr/>
          <a:lstStyle/>
          <a:p>
            <a:r>
              <a:rPr lang="en-US" sz="2400" dirty="0" smtClean="0"/>
              <a:t>Brother Lawrence wrote </a:t>
            </a:r>
            <a:r>
              <a:rPr lang="en-US" sz="2400" b="1" i="1" dirty="0" smtClean="0"/>
              <a:t>Practicing the Presence of God</a:t>
            </a:r>
            <a:r>
              <a:rPr lang="en-US" sz="2400" dirty="0" smtClean="0"/>
              <a:t>, it was published in 1693.</a:t>
            </a:r>
          </a:p>
          <a:p>
            <a:r>
              <a:rPr lang="en-US" sz="2400" dirty="0" smtClean="0"/>
              <a:t>He wrote, “One must serve God in a holy liberty and do one’s work without distress or anxiety, calling the soul gently and quietly back to God so soon as we find it drawn away from Him”</a:t>
            </a:r>
            <a:endParaRPr lang="en-US" sz="2400" dirty="0"/>
          </a:p>
        </p:txBody>
      </p:sp>
      <p:pic>
        <p:nvPicPr>
          <p:cNvPr id="7" name="Content Placeholder 6" descr="brother lawrence.jpg"/>
          <p:cNvPicPr>
            <a:picLocks noGrp="1" noChangeAspect="1"/>
          </p:cNvPicPr>
          <p:nvPr>
            <p:ph sz="half" idx="2"/>
          </p:nvPr>
        </p:nvPicPr>
        <p:blipFill>
          <a:blip r:embed="rId2" cstate="print"/>
          <a:stretch>
            <a:fillRect/>
          </a:stretch>
        </p:blipFill>
        <p:spPr>
          <a:xfrm>
            <a:off x="4953000" y="1752600"/>
            <a:ext cx="3276600" cy="4267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Christian Worldview: Work</a:t>
            </a:r>
            <a:endParaRPr lang="en-US" dirty="0"/>
          </a:p>
        </p:txBody>
      </p:sp>
      <p:sp>
        <p:nvSpPr>
          <p:cNvPr id="3" name="Content Placeholder 2"/>
          <p:cNvSpPr>
            <a:spLocks noGrp="1"/>
          </p:cNvSpPr>
          <p:nvPr>
            <p:ph sz="half" idx="1"/>
          </p:nvPr>
        </p:nvSpPr>
        <p:spPr/>
        <p:txBody>
          <a:bodyPr/>
          <a:lstStyle/>
          <a:p>
            <a:r>
              <a:rPr lang="en-US" sz="2400" dirty="0" smtClean="0"/>
              <a:t>Martin Luther believed that vocational calling extended beyond just </a:t>
            </a:r>
            <a:r>
              <a:rPr lang="en-US" sz="2400" dirty="0" err="1" smtClean="0"/>
              <a:t>theGospel</a:t>
            </a:r>
            <a:r>
              <a:rPr lang="en-US" sz="2400" dirty="0" smtClean="0"/>
              <a:t> ministry. He believed that God gifts men to do different kinds of work and that they should glorify Him in their work </a:t>
            </a:r>
            <a:endParaRPr lang="en-US" sz="2400" dirty="0"/>
          </a:p>
        </p:txBody>
      </p:sp>
      <p:pic>
        <p:nvPicPr>
          <p:cNvPr id="5" name="Content Placeholder 4" descr="martin luther.jpg"/>
          <p:cNvPicPr>
            <a:picLocks noGrp="1" noChangeAspect="1"/>
          </p:cNvPicPr>
          <p:nvPr>
            <p:ph sz="half" idx="2"/>
          </p:nvPr>
        </p:nvPicPr>
        <p:blipFill>
          <a:blip r:embed="rId2" cstate="print"/>
          <a:stretch>
            <a:fillRect/>
          </a:stretch>
        </p:blipFill>
        <p:spPr>
          <a:xfrm>
            <a:off x="5029200" y="1981200"/>
            <a:ext cx="3276600" cy="3886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Christian Worldview: Stewardship</a:t>
            </a:r>
            <a:endParaRPr lang="en-US" dirty="0"/>
          </a:p>
        </p:txBody>
      </p:sp>
      <p:graphicFrame>
        <p:nvGraphicFramePr>
          <p:cNvPr id="4" name="Content Placeholder 3"/>
          <p:cNvGraphicFramePr>
            <a:graphicFrameLocks noGrp="1"/>
          </p:cNvGraphicFramePr>
          <p:nvPr>
            <p:ph idx="1"/>
          </p:nvPr>
        </p:nvGraphicFramePr>
        <p:xfrm>
          <a:off x="250825" y="1700213"/>
          <a:ext cx="8642350"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Christian Worldview: Stewardship</a:t>
            </a:r>
            <a:endParaRPr lang="en-US" dirty="0"/>
          </a:p>
        </p:txBody>
      </p:sp>
      <p:sp>
        <p:nvSpPr>
          <p:cNvPr id="6" name="Content Placeholder 5"/>
          <p:cNvSpPr>
            <a:spLocks noGrp="1"/>
          </p:cNvSpPr>
          <p:nvPr>
            <p:ph idx="1"/>
          </p:nvPr>
        </p:nvSpPr>
        <p:spPr/>
        <p:txBody>
          <a:bodyPr/>
          <a:lstStyle/>
          <a:p>
            <a:r>
              <a:rPr lang="en-US" sz="2000" b="1" dirty="0" smtClean="0"/>
              <a:t>Baptist Faith and Message XIII. Stewardship</a:t>
            </a:r>
            <a:endParaRPr lang="en-US" sz="2000" dirty="0" smtClean="0"/>
          </a:p>
          <a:p>
            <a:r>
              <a:rPr lang="en-US" sz="2000" dirty="0" smtClean="0"/>
              <a:t>God is the source of all blessings, temporal and spiritual; all that we have and are we owe to Him. Christians have a spiritual </a:t>
            </a:r>
            <a:r>
              <a:rPr lang="en-US" sz="2000" dirty="0" err="1" smtClean="0"/>
              <a:t>debtorship</a:t>
            </a:r>
            <a:r>
              <a:rPr lang="en-US" sz="2000" dirty="0" smtClean="0"/>
              <a:t> to the whole world, a holy trusteeship in the gospel, and a binding stewardship in their possessions. They are therefore under obligation to serve Him with their time, talents, and material possessions; and should recognize all these as entrusted to them to use for the glory of God and for helping others. According to the Scriptures, Christians should contribute of their means cheerfully, regularly, systematically, proportionately, and liberally for the advancement of the Redeemer's cause on earth.</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Christian Worldview: </a:t>
            </a:r>
            <a:br>
              <a:rPr lang="en-US" sz="3200" b="1" dirty="0" smtClean="0"/>
            </a:br>
            <a:r>
              <a:rPr lang="en-US" sz="3200" b="1" dirty="0" smtClean="0"/>
              <a:t>Political Economy</a:t>
            </a:r>
            <a:endParaRPr lang="en-US" sz="3200" dirty="0"/>
          </a:p>
        </p:txBody>
      </p:sp>
      <p:graphicFrame>
        <p:nvGraphicFramePr>
          <p:cNvPr id="4" name="Content Placeholder 3"/>
          <p:cNvGraphicFramePr>
            <a:graphicFrameLocks noGrp="1"/>
          </p:cNvGraphicFramePr>
          <p:nvPr>
            <p:ph idx="1"/>
          </p:nvPr>
        </p:nvGraphicFramePr>
        <p:xfrm>
          <a:off x="250825" y="1700213"/>
          <a:ext cx="8642350"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b="1" dirty="0"/>
          </a:p>
        </p:txBody>
      </p:sp>
      <p:sp>
        <p:nvSpPr>
          <p:cNvPr id="4" name="Content Placeholder 3"/>
          <p:cNvSpPr>
            <a:spLocks noGrp="1"/>
          </p:cNvSpPr>
          <p:nvPr>
            <p:ph sz="half" idx="1"/>
          </p:nvPr>
        </p:nvSpPr>
        <p:spPr/>
        <p:txBody>
          <a:bodyPr/>
          <a:lstStyle/>
          <a:p>
            <a:r>
              <a:rPr lang="en-US" sz="2400" dirty="0" smtClean="0"/>
              <a:t>The first person to write on the subject of economics was Aristotle.</a:t>
            </a:r>
          </a:p>
          <a:p>
            <a:r>
              <a:rPr lang="en-US" sz="2400" dirty="0" smtClean="0"/>
              <a:t>Aristotle wrote </a:t>
            </a:r>
            <a:r>
              <a:rPr lang="en-US" sz="2400" b="1" i="1" dirty="0" smtClean="0"/>
              <a:t>The Politics </a:t>
            </a:r>
            <a:r>
              <a:rPr lang="en-US" sz="2400" dirty="0" smtClean="0"/>
              <a:t>and </a:t>
            </a:r>
            <a:r>
              <a:rPr lang="en-US" sz="2400" b="1" i="1" dirty="0" smtClean="0"/>
              <a:t>The Economics</a:t>
            </a:r>
          </a:p>
          <a:p>
            <a:r>
              <a:rPr lang="en-US" sz="2400" dirty="0" smtClean="0"/>
              <a:t>Aristotle understood that politics and economics are different aspects of moral philosophy</a:t>
            </a:r>
            <a:endParaRPr lang="en-US" sz="2400" dirty="0"/>
          </a:p>
        </p:txBody>
      </p:sp>
      <p:pic>
        <p:nvPicPr>
          <p:cNvPr id="6" name="Content Placeholder 5" descr="aristotle.jpg"/>
          <p:cNvPicPr>
            <a:picLocks noGrp="1" noChangeAspect="1"/>
          </p:cNvPicPr>
          <p:nvPr>
            <p:ph sz="half" idx="2"/>
          </p:nvPr>
        </p:nvPicPr>
        <p:blipFill>
          <a:blip r:embed="rId2" cstate="print"/>
          <a:stretch>
            <a:fillRect/>
          </a:stretch>
        </p:blipFill>
        <p:spPr>
          <a:xfrm>
            <a:off x="5257800" y="1905000"/>
            <a:ext cx="3124200" cy="4191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5" name="Content Placeholder 4"/>
          <p:cNvSpPr>
            <a:spLocks noGrp="1"/>
          </p:cNvSpPr>
          <p:nvPr>
            <p:ph idx="1"/>
          </p:nvPr>
        </p:nvSpPr>
        <p:spPr/>
        <p:txBody>
          <a:bodyPr/>
          <a:lstStyle/>
          <a:p>
            <a:r>
              <a:rPr lang="en-US" dirty="0" smtClean="0"/>
              <a:t>While Aristotle thought little of merchants, he understood that they served an important role</a:t>
            </a:r>
          </a:p>
          <a:p>
            <a:r>
              <a:rPr lang="en-US" dirty="0" smtClean="0"/>
              <a:t>Aristotle believed in free trade and free markets</a:t>
            </a:r>
          </a:p>
          <a:p>
            <a:r>
              <a:rPr lang="en-US" dirty="0" smtClean="0"/>
              <a:t>Aristotle believed that governments should not spend more than they take in</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Reasons that Economics does not Matter</a:t>
            </a:r>
            <a:endParaRPr lang="en-US" sz="3200" b="1" dirty="0"/>
          </a:p>
        </p:txBody>
      </p:sp>
      <p:sp>
        <p:nvSpPr>
          <p:cNvPr id="3" name="Content Placeholder 2"/>
          <p:cNvSpPr>
            <a:spLocks noGrp="1"/>
          </p:cNvSpPr>
          <p:nvPr>
            <p:ph idx="1"/>
          </p:nvPr>
        </p:nvSpPr>
        <p:spPr/>
        <p:txBody>
          <a:bodyPr/>
          <a:lstStyle/>
          <a:p>
            <a:r>
              <a:rPr lang="en-US" dirty="0" smtClean="0"/>
              <a:t>Shouldn’t we be concerned about eternal things rather than temporal wealth?</a:t>
            </a:r>
          </a:p>
          <a:p>
            <a:r>
              <a:rPr lang="en-US" dirty="0" smtClean="0"/>
              <a:t>Economics is only about business</a:t>
            </a:r>
          </a:p>
          <a:p>
            <a:r>
              <a:rPr lang="en-US" dirty="0" smtClean="0"/>
              <a:t>I don’t have any money</a:t>
            </a:r>
          </a:p>
          <a:p>
            <a:r>
              <a:rPr lang="en-US" dirty="0" smtClean="0"/>
              <a:t>Economics have no effect on me</a:t>
            </a:r>
          </a:p>
          <a:p>
            <a:r>
              <a:rPr lang="en-US" dirty="0" smtClean="0"/>
              <a:t>God doesn’t care about such things</a:t>
            </a:r>
          </a:p>
          <a:p>
            <a:r>
              <a:rPr lang="en-US" dirty="0" smtClean="0"/>
              <a:t>Economics are amoral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t>The History of Economics</a:t>
            </a:r>
            <a:endParaRPr lang="en-US" dirty="0"/>
          </a:p>
        </p:txBody>
      </p:sp>
      <p:pic>
        <p:nvPicPr>
          <p:cNvPr id="7" name="Content Placeholder 6" descr="augustine II.jpg"/>
          <p:cNvPicPr>
            <a:picLocks noGrp="1" noChangeAspect="1"/>
          </p:cNvPicPr>
          <p:nvPr>
            <p:ph sz="half" idx="1"/>
          </p:nvPr>
        </p:nvPicPr>
        <p:blipFill>
          <a:blip r:embed="rId2" cstate="print"/>
          <a:stretch>
            <a:fillRect/>
          </a:stretch>
        </p:blipFill>
        <p:spPr>
          <a:xfrm>
            <a:off x="533400" y="1600200"/>
            <a:ext cx="4114800" cy="3581400"/>
          </a:xfrm>
        </p:spPr>
      </p:pic>
      <p:sp>
        <p:nvSpPr>
          <p:cNvPr id="9" name="Content Placeholder 8"/>
          <p:cNvSpPr>
            <a:spLocks noGrp="1"/>
          </p:cNvSpPr>
          <p:nvPr>
            <p:ph sz="half" idx="2"/>
          </p:nvPr>
        </p:nvSpPr>
        <p:spPr/>
        <p:txBody>
          <a:bodyPr/>
          <a:lstStyle/>
          <a:p>
            <a:r>
              <a:rPr lang="en-US" sz="2400" dirty="0" smtClean="0"/>
              <a:t>Augustine of Hippo wrote about economic theory in his </a:t>
            </a:r>
            <a:r>
              <a:rPr lang="en-US" sz="2400" b="1" i="1" dirty="0" smtClean="0"/>
              <a:t>City of God.</a:t>
            </a:r>
            <a:endParaRPr lang="en-US" sz="2400" b="1" dirty="0" smtClean="0"/>
          </a:p>
          <a:p>
            <a:r>
              <a:rPr lang="en-US" sz="2400" dirty="0" smtClean="0"/>
              <a:t>His theory of personal distribution explains how the tradesmen serves their customers and their families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The History of Economics</a:t>
            </a:r>
            <a:endParaRPr lang="en-US" dirty="0"/>
          </a:p>
        </p:txBody>
      </p:sp>
      <p:sp>
        <p:nvSpPr>
          <p:cNvPr id="6" name="Content Placeholder 5"/>
          <p:cNvSpPr>
            <a:spLocks noGrp="1"/>
          </p:cNvSpPr>
          <p:nvPr>
            <p:ph idx="1"/>
          </p:nvPr>
        </p:nvSpPr>
        <p:spPr/>
        <p:txBody>
          <a:bodyPr/>
          <a:lstStyle/>
          <a:p>
            <a:r>
              <a:rPr lang="en-US" sz="2400" dirty="0" smtClean="0"/>
              <a:t>Augustine’s theory of personal distribution explains how  people are motivated by self love and by the love for his neighbor</a:t>
            </a:r>
          </a:p>
          <a:p>
            <a:r>
              <a:rPr lang="en-US" sz="2400" dirty="0" smtClean="0"/>
              <a:t>The tradesman loves his customers with benevolence (wishing good to them) and not with beneficence because of scarcity.</a:t>
            </a:r>
          </a:p>
          <a:p>
            <a:r>
              <a:rPr lang="en-US" sz="2400" dirty="0" smtClean="0"/>
              <a:t>The tradesman loves his family with both benevolence and beneficence (doing good to them).</a:t>
            </a:r>
          </a:p>
          <a:p>
            <a:r>
              <a:rPr lang="en-US" sz="2400" dirty="0" smtClean="0"/>
              <a:t>The tradesman  sells his product to customers to earn the means to provide for himself and his family.</a:t>
            </a:r>
          </a:p>
          <a:p>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3" name="Content Placeholder 2"/>
          <p:cNvSpPr>
            <a:spLocks noGrp="1"/>
          </p:cNvSpPr>
          <p:nvPr>
            <p:ph sz="half" idx="1"/>
          </p:nvPr>
        </p:nvSpPr>
        <p:spPr/>
        <p:txBody>
          <a:bodyPr/>
          <a:lstStyle/>
          <a:p>
            <a:r>
              <a:rPr lang="en-US" sz="2000" dirty="0" smtClean="0"/>
              <a:t>Aquinas combined the theology of Augustine with the philosophy of Aristotle</a:t>
            </a:r>
          </a:p>
          <a:p>
            <a:r>
              <a:rPr lang="en-US" sz="2000" dirty="0" smtClean="0"/>
              <a:t>Aquinas wrote a commentary on Aristotle’s </a:t>
            </a:r>
            <a:r>
              <a:rPr lang="en-US" sz="2000" b="1" i="1" dirty="0" smtClean="0"/>
              <a:t>Politics </a:t>
            </a:r>
            <a:r>
              <a:rPr lang="en-US" sz="2000" dirty="0" smtClean="0"/>
              <a:t>and</a:t>
            </a:r>
            <a:r>
              <a:rPr lang="en-US" sz="2000" b="1" i="1" dirty="0" smtClean="0"/>
              <a:t> </a:t>
            </a:r>
            <a:r>
              <a:rPr lang="en-US" sz="2000" dirty="0" smtClean="0"/>
              <a:t>  further developed a Christian view on political economy.</a:t>
            </a:r>
          </a:p>
          <a:p>
            <a:r>
              <a:rPr lang="en-US" sz="2000" dirty="0" smtClean="0"/>
              <a:t>Aquinas’ work led to the founding of the Salamanca School of Economics</a:t>
            </a:r>
            <a:endParaRPr lang="en-US" sz="2000" dirty="0"/>
          </a:p>
        </p:txBody>
      </p:sp>
      <p:pic>
        <p:nvPicPr>
          <p:cNvPr id="5" name="Content Placeholder 4" descr="St-thomas-aquinas.jpg"/>
          <p:cNvPicPr>
            <a:picLocks noGrp="1" noChangeAspect="1"/>
          </p:cNvPicPr>
          <p:nvPr>
            <p:ph sz="half" idx="2"/>
          </p:nvPr>
        </p:nvPicPr>
        <p:blipFill>
          <a:blip r:embed="rId2" cstate="print"/>
          <a:stretch>
            <a:fillRect/>
          </a:stretch>
        </p:blipFill>
        <p:spPr>
          <a:xfrm>
            <a:off x="5142359" y="1700213"/>
            <a:ext cx="3256657" cy="496252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3" name="Content Placeholder 2"/>
          <p:cNvSpPr>
            <a:spLocks noGrp="1"/>
          </p:cNvSpPr>
          <p:nvPr>
            <p:ph sz="half" idx="1"/>
          </p:nvPr>
        </p:nvSpPr>
        <p:spPr/>
        <p:txBody>
          <a:bodyPr/>
          <a:lstStyle/>
          <a:p>
            <a:r>
              <a:rPr lang="en-US" sz="2000" dirty="0" smtClean="0"/>
              <a:t>14</a:t>
            </a:r>
            <a:r>
              <a:rPr lang="en-US" sz="2000" baseline="30000" dirty="0" smtClean="0"/>
              <a:t>th</a:t>
            </a:r>
            <a:r>
              <a:rPr lang="en-US" sz="2000" dirty="0" smtClean="0"/>
              <a:t> century Medieval Christian scholars developed  economic theory after studying Thomas Aquinas’ commentary on Aristotle’s </a:t>
            </a:r>
            <a:r>
              <a:rPr lang="en-US" sz="2000" b="1" i="1" dirty="0" smtClean="0"/>
              <a:t>Politics</a:t>
            </a:r>
            <a:r>
              <a:rPr lang="en-US" sz="2000" dirty="0" smtClean="0"/>
              <a:t>.</a:t>
            </a:r>
          </a:p>
          <a:p>
            <a:r>
              <a:rPr lang="en-US" sz="2000" dirty="0" smtClean="0"/>
              <a:t>They understood that God ordered everything and that economics is an ethical discipline</a:t>
            </a:r>
          </a:p>
          <a:p>
            <a:r>
              <a:rPr lang="en-US" sz="2000" dirty="0" smtClean="0"/>
              <a:t>They also believed that governments should do certain things and refrain from doing other things if the common good was to be served.</a:t>
            </a:r>
            <a:endParaRPr lang="en-US" sz="2000" dirty="0"/>
          </a:p>
        </p:txBody>
      </p:sp>
      <p:pic>
        <p:nvPicPr>
          <p:cNvPr id="7" name="Content Placeholder 6" descr="salamanca school of economics.jpg"/>
          <p:cNvPicPr>
            <a:picLocks noGrp="1" noChangeAspect="1"/>
          </p:cNvPicPr>
          <p:nvPr>
            <p:ph sz="half" idx="2"/>
          </p:nvPr>
        </p:nvPicPr>
        <p:blipFill>
          <a:blip r:embed="rId2" cstate="print"/>
          <a:stretch>
            <a:fillRect/>
          </a:stretch>
        </p:blipFill>
        <p:spPr>
          <a:xfrm>
            <a:off x="4876800" y="2362200"/>
            <a:ext cx="3886200" cy="3733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3" name="Content Placeholder 2"/>
          <p:cNvSpPr>
            <a:spLocks noGrp="1"/>
          </p:cNvSpPr>
          <p:nvPr>
            <p:ph sz="half" idx="1"/>
          </p:nvPr>
        </p:nvSpPr>
        <p:spPr/>
        <p:txBody>
          <a:bodyPr/>
          <a:lstStyle/>
          <a:p>
            <a:r>
              <a:rPr lang="en-US" sz="2400" dirty="0" smtClean="0"/>
              <a:t>Francisco de Vitoria started the </a:t>
            </a:r>
            <a:r>
              <a:rPr lang="en-US" sz="2400" b="1" dirty="0" smtClean="0"/>
              <a:t>Salamanca School of Economics </a:t>
            </a:r>
            <a:r>
              <a:rPr lang="en-US" sz="2400" dirty="0" smtClean="0"/>
              <a:t> at the University of Salamanca, Spain.</a:t>
            </a:r>
          </a:p>
          <a:p>
            <a:r>
              <a:rPr lang="en-US" sz="2400" dirty="0" smtClean="0"/>
              <a:t>It was started by the Dominican Order</a:t>
            </a:r>
          </a:p>
          <a:p>
            <a:r>
              <a:rPr lang="en-US" sz="2400" dirty="0" smtClean="0"/>
              <a:t>They argued for the importance of free markets and against government intervention in the economy</a:t>
            </a:r>
            <a:endParaRPr lang="en-US" sz="2400" dirty="0"/>
          </a:p>
        </p:txBody>
      </p:sp>
      <p:pic>
        <p:nvPicPr>
          <p:cNvPr id="5" name="Content Placeholder 4" descr="class at Salamanca.jpg"/>
          <p:cNvPicPr>
            <a:picLocks noGrp="1" noChangeAspect="1"/>
          </p:cNvPicPr>
          <p:nvPr>
            <p:ph sz="half" idx="2"/>
          </p:nvPr>
        </p:nvPicPr>
        <p:blipFill>
          <a:blip r:embed="rId2" cstate="print"/>
          <a:stretch>
            <a:fillRect/>
          </a:stretch>
        </p:blipFill>
        <p:spPr>
          <a:xfrm>
            <a:off x="5029200" y="1752600"/>
            <a:ext cx="3581400" cy="46482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3" name="Content Placeholder 2"/>
          <p:cNvSpPr>
            <a:spLocks noGrp="1"/>
          </p:cNvSpPr>
          <p:nvPr>
            <p:ph sz="half" idx="1"/>
          </p:nvPr>
        </p:nvSpPr>
        <p:spPr/>
        <p:txBody>
          <a:bodyPr/>
          <a:lstStyle/>
          <a:p>
            <a:r>
              <a:rPr lang="en-US" dirty="0" smtClean="0"/>
              <a:t>The Salamanca school of economics extended to the University of Coimbra, Portugal.</a:t>
            </a:r>
          </a:p>
          <a:p>
            <a:r>
              <a:rPr lang="en-US" dirty="0" smtClean="0"/>
              <a:t>The Dominicans were joined by the Franciscans as well as the Jesuits in the development of free market economics</a:t>
            </a:r>
            <a:endParaRPr lang="en-US" dirty="0"/>
          </a:p>
        </p:txBody>
      </p:sp>
      <p:pic>
        <p:nvPicPr>
          <p:cNvPr id="5" name="Content Placeholder 4" descr="university of coimbra.jpg"/>
          <p:cNvPicPr>
            <a:picLocks noGrp="1" noChangeAspect="1"/>
          </p:cNvPicPr>
          <p:nvPr>
            <p:ph sz="half" idx="2"/>
          </p:nvPr>
        </p:nvPicPr>
        <p:blipFill>
          <a:blip r:embed="rId2" cstate="print"/>
          <a:stretch>
            <a:fillRect/>
          </a:stretch>
        </p:blipFill>
        <p:spPr>
          <a:xfrm>
            <a:off x="5638800" y="2286000"/>
            <a:ext cx="2438400" cy="365759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3" name="Content Placeholder 2"/>
          <p:cNvSpPr>
            <a:spLocks noGrp="1"/>
          </p:cNvSpPr>
          <p:nvPr>
            <p:ph sz="half" idx="1"/>
          </p:nvPr>
        </p:nvSpPr>
        <p:spPr/>
        <p:txBody>
          <a:bodyPr/>
          <a:lstStyle/>
          <a:p>
            <a:r>
              <a:rPr lang="en-US" dirty="0" smtClean="0"/>
              <a:t>Frances Hutchinson was a professor of Moral Philosophy at the University of Glasgow (Scotland)</a:t>
            </a:r>
          </a:p>
          <a:p>
            <a:r>
              <a:rPr lang="en-US" dirty="0" smtClean="0"/>
              <a:t>He was also a Presbyterian minister.</a:t>
            </a:r>
          </a:p>
          <a:p>
            <a:r>
              <a:rPr lang="en-US" dirty="0" smtClean="0"/>
              <a:t>He developed the concept of the division of labor</a:t>
            </a:r>
            <a:endParaRPr lang="en-US" dirty="0"/>
          </a:p>
        </p:txBody>
      </p:sp>
      <p:pic>
        <p:nvPicPr>
          <p:cNvPr id="5" name="Content Placeholder 4" descr="francis-hutcheson.jpg"/>
          <p:cNvPicPr>
            <a:picLocks noGrp="1" noChangeAspect="1"/>
          </p:cNvPicPr>
          <p:nvPr>
            <p:ph sz="half" idx="2"/>
          </p:nvPr>
        </p:nvPicPr>
        <p:blipFill>
          <a:blip r:embed="rId2" cstate="print"/>
          <a:stretch>
            <a:fillRect/>
          </a:stretch>
        </p:blipFill>
        <p:spPr>
          <a:xfrm>
            <a:off x="5334000" y="2209800"/>
            <a:ext cx="2667000" cy="35814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3" name="Content Placeholder 2"/>
          <p:cNvSpPr>
            <a:spLocks noGrp="1"/>
          </p:cNvSpPr>
          <p:nvPr>
            <p:ph sz="half" idx="1"/>
          </p:nvPr>
        </p:nvSpPr>
        <p:spPr/>
        <p:txBody>
          <a:bodyPr/>
          <a:lstStyle/>
          <a:p>
            <a:r>
              <a:rPr lang="en-US" dirty="0" smtClean="0"/>
              <a:t>Adam Smith was a student of Francis Hutchinson</a:t>
            </a:r>
          </a:p>
          <a:p>
            <a:r>
              <a:rPr lang="en-US" dirty="0" smtClean="0"/>
              <a:t>He was also a professor of Moral Philosophy at the University of Glasgow</a:t>
            </a:r>
          </a:p>
          <a:p>
            <a:r>
              <a:rPr lang="en-US" dirty="0" smtClean="0"/>
              <a:t>He wrote </a:t>
            </a:r>
            <a:r>
              <a:rPr lang="en-US" b="1" i="1" dirty="0" smtClean="0"/>
              <a:t>The Wealth of Nations</a:t>
            </a:r>
            <a:endParaRPr lang="en-US" dirty="0"/>
          </a:p>
        </p:txBody>
      </p:sp>
      <p:pic>
        <p:nvPicPr>
          <p:cNvPr id="5" name="Content Placeholder 4" descr="AdamSmith.jpg"/>
          <p:cNvPicPr>
            <a:picLocks noGrp="1" noChangeAspect="1"/>
          </p:cNvPicPr>
          <p:nvPr>
            <p:ph sz="half" idx="2"/>
          </p:nvPr>
        </p:nvPicPr>
        <p:blipFill>
          <a:blip r:embed="rId2" cstate="print"/>
          <a:stretch>
            <a:fillRect/>
          </a:stretch>
        </p:blipFill>
        <p:spPr>
          <a:xfrm>
            <a:off x="5181600" y="1905000"/>
            <a:ext cx="2971800" cy="43434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5" name="Content Placeholder 4"/>
          <p:cNvSpPr>
            <a:spLocks noGrp="1"/>
          </p:cNvSpPr>
          <p:nvPr>
            <p:ph idx="1"/>
          </p:nvPr>
        </p:nvSpPr>
        <p:spPr/>
        <p:txBody>
          <a:bodyPr/>
          <a:lstStyle/>
          <a:p>
            <a:r>
              <a:rPr lang="en-US" dirty="0" smtClean="0"/>
              <a:t>Adam Smith believed that a free market economy with a laissez faire government was the system that best promoted virtue and minimized vice.</a:t>
            </a:r>
          </a:p>
          <a:p>
            <a:r>
              <a:rPr lang="en-US" dirty="0" smtClean="0"/>
              <a:t>In this kind of system those who exercise virtues are most likely to prosper.</a:t>
            </a:r>
          </a:p>
          <a:p>
            <a:r>
              <a:rPr lang="en-US" dirty="0" smtClean="0"/>
              <a:t>Those who are vicious are most likely to end up in poverty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3" name="Content Placeholder 2"/>
          <p:cNvSpPr>
            <a:spLocks noGrp="1"/>
          </p:cNvSpPr>
          <p:nvPr>
            <p:ph idx="1"/>
          </p:nvPr>
        </p:nvSpPr>
        <p:spPr/>
        <p:txBody>
          <a:bodyPr/>
          <a:lstStyle/>
          <a:p>
            <a:r>
              <a:rPr lang="en-US" dirty="0" smtClean="0"/>
              <a:t>Adam Smith believed that government should ensure that the marketplace was a level plying field by punishing fraud</a:t>
            </a:r>
          </a:p>
          <a:p>
            <a:r>
              <a:rPr lang="en-US" dirty="0" smtClean="0"/>
              <a:t>Government should allow free trade between nations</a:t>
            </a:r>
          </a:p>
          <a:p>
            <a:r>
              <a:rPr lang="en-US" dirty="0" smtClean="0"/>
              <a:t>Governments should only spend money on public works, national defense, and a judicial/ legal system.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Macroeconomic Questions</a:t>
            </a:r>
            <a:endParaRPr lang="en-US" b="1" dirty="0"/>
          </a:p>
        </p:txBody>
      </p:sp>
      <p:sp>
        <p:nvSpPr>
          <p:cNvPr id="3" name="Content Placeholder 2"/>
          <p:cNvSpPr>
            <a:spLocks noGrp="1"/>
          </p:cNvSpPr>
          <p:nvPr>
            <p:ph idx="1"/>
          </p:nvPr>
        </p:nvSpPr>
        <p:spPr/>
        <p:txBody>
          <a:bodyPr/>
          <a:lstStyle/>
          <a:p>
            <a:r>
              <a:rPr lang="en-US" dirty="0" smtClean="0"/>
              <a:t>Is high unemployment a good state of affairs?</a:t>
            </a:r>
          </a:p>
          <a:p>
            <a:r>
              <a:rPr lang="en-US" dirty="0" smtClean="0"/>
              <a:t>Is high inflation desirable?</a:t>
            </a:r>
          </a:p>
          <a:p>
            <a:r>
              <a:rPr lang="en-US" dirty="0" smtClean="0"/>
              <a:t>Is low or no economic growth a good thing?</a:t>
            </a:r>
          </a:p>
          <a:p>
            <a:r>
              <a:rPr lang="en-US" dirty="0" smtClean="0"/>
              <a:t>If you answered no to any of these questions, then economics is important</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The History of Economics</a:t>
            </a:r>
            <a:endParaRPr lang="en-US" dirty="0"/>
          </a:p>
        </p:txBody>
      </p:sp>
      <p:sp>
        <p:nvSpPr>
          <p:cNvPr id="5" name="Text Placeholder 4"/>
          <p:cNvSpPr>
            <a:spLocks noGrp="1"/>
          </p:cNvSpPr>
          <p:nvPr>
            <p:ph type="body" idx="1"/>
          </p:nvPr>
        </p:nvSpPr>
        <p:spPr/>
        <p:txBody>
          <a:bodyPr/>
          <a:lstStyle/>
          <a:p>
            <a:pPr algn="ctr"/>
            <a:r>
              <a:rPr lang="en-US" dirty="0" smtClean="0"/>
              <a:t>Karl Marx</a:t>
            </a:r>
            <a:endParaRPr lang="en-US" dirty="0"/>
          </a:p>
        </p:txBody>
      </p:sp>
      <p:pic>
        <p:nvPicPr>
          <p:cNvPr id="9" name="Content Placeholder 8" descr="marx.jpg"/>
          <p:cNvPicPr>
            <a:picLocks noGrp="1" noChangeAspect="1"/>
          </p:cNvPicPr>
          <p:nvPr>
            <p:ph sz="half" idx="2"/>
          </p:nvPr>
        </p:nvPicPr>
        <p:blipFill>
          <a:blip r:embed="rId2" cstate="print"/>
          <a:stretch>
            <a:fillRect/>
          </a:stretch>
        </p:blipFill>
        <p:spPr>
          <a:xfrm>
            <a:off x="1100517" y="2174875"/>
            <a:ext cx="2753554" cy="3951288"/>
          </a:xfrm>
        </p:spPr>
      </p:pic>
      <p:sp>
        <p:nvSpPr>
          <p:cNvPr id="7" name="Text Placeholder 6"/>
          <p:cNvSpPr>
            <a:spLocks noGrp="1"/>
          </p:cNvSpPr>
          <p:nvPr>
            <p:ph type="body" sz="quarter" idx="3"/>
          </p:nvPr>
        </p:nvSpPr>
        <p:spPr/>
        <p:txBody>
          <a:bodyPr/>
          <a:lstStyle/>
          <a:p>
            <a:pPr algn="ctr"/>
            <a:r>
              <a:rPr lang="en-US" dirty="0" smtClean="0"/>
              <a:t>Friedrich Engels</a:t>
            </a:r>
            <a:endParaRPr lang="en-US" dirty="0"/>
          </a:p>
        </p:txBody>
      </p:sp>
      <p:pic>
        <p:nvPicPr>
          <p:cNvPr id="10" name="Content Placeholder 9" descr="friedrich engels.jpg"/>
          <p:cNvPicPr>
            <a:picLocks noGrp="1" noChangeAspect="1"/>
          </p:cNvPicPr>
          <p:nvPr>
            <p:ph sz="quarter" idx="4"/>
          </p:nvPr>
        </p:nvPicPr>
        <p:blipFill>
          <a:blip r:embed="rId3" cstate="print"/>
          <a:stretch>
            <a:fillRect/>
          </a:stretch>
        </p:blipFill>
        <p:spPr>
          <a:xfrm>
            <a:off x="5280025" y="2245519"/>
            <a:ext cx="2771775" cy="3810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7" name="Content Placeholder 6"/>
          <p:cNvSpPr>
            <a:spLocks noGrp="1"/>
          </p:cNvSpPr>
          <p:nvPr>
            <p:ph idx="1"/>
          </p:nvPr>
        </p:nvSpPr>
        <p:spPr/>
        <p:txBody>
          <a:bodyPr/>
          <a:lstStyle/>
          <a:p>
            <a:r>
              <a:rPr lang="en-US" sz="2800" dirty="0" smtClean="0"/>
              <a:t>Marx and Engels wrote </a:t>
            </a:r>
            <a:r>
              <a:rPr lang="en-US" sz="2800" b="1" i="1" dirty="0" smtClean="0"/>
              <a:t>The Communist Manifesto</a:t>
            </a:r>
            <a:r>
              <a:rPr lang="en-US" sz="2800" dirty="0" smtClean="0"/>
              <a:t> and </a:t>
            </a:r>
            <a:r>
              <a:rPr lang="en-US" sz="2800" b="1" i="1" dirty="0" smtClean="0"/>
              <a:t>Das </a:t>
            </a:r>
            <a:r>
              <a:rPr lang="en-US" sz="2800" b="1" i="1" dirty="0" err="1" smtClean="0"/>
              <a:t>Kapital</a:t>
            </a:r>
            <a:r>
              <a:rPr lang="en-US" sz="2800" dirty="0" smtClean="0"/>
              <a:t> </a:t>
            </a:r>
          </a:p>
          <a:p>
            <a:r>
              <a:rPr lang="en-US" sz="2800" dirty="0" smtClean="0"/>
              <a:t>Theirs is an atheistic system based on metaphysical materialism</a:t>
            </a:r>
          </a:p>
          <a:p>
            <a:r>
              <a:rPr lang="en-US" sz="2800" dirty="0" smtClean="0"/>
              <a:t>They desired to get rid of private ownership and give the state the means of production</a:t>
            </a:r>
          </a:p>
          <a:p>
            <a:r>
              <a:rPr lang="en-US" sz="2800" dirty="0" smtClean="0"/>
              <a:t>Socialism is the halfway house in their goal of a worldwide system</a:t>
            </a:r>
          </a:p>
          <a:p>
            <a:r>
              <a:rPr lang="en-US" sz="2800" dirty="0" smtClean="0"/>
              <a:t>They endorsed a worldwide revolution to install their system</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3" name="Text Placeholder 2"/>
          <p:cNvSpPr>
            <a:spLocks noGrp="1"/>
          </p:cNvSpPr>
          <p:nvPr>
            <p:ph type="body" idx="1"/>
          </p:nvPr>
        </p:nvSpPr>
        <p:spPr/>
        <p:txBody>
          <a:bodyPr/>
          <a:lstStyle/>
          <a:p>
            <a:pPr algn="ctr"/>
            <a:r>
              <a:rPr lang="en-US" dirty="0" smtClean="0"/>
              <a:t>Fascism</a:t>
            </a:r>
            <a:endParaRPr lang="en-US" dirty="0"/>
          </a:p>
        </p:txBody>
      </p:sp>
      <p:sp>
        <p:nvSpPr>
          <p:cNvPr id="4" name="Content Placeholder 3"/>
          <p:cNvSpPr>
            <a:spLocks noGrp="1"/>
          </p:cNvSpPr>
          <p:nvPr>
            <p:ph sz="half" idx="2"/>
          </p:nvPr>
        </p:nvSpPr>
        <p:spPr/>
        <p:txBody>
          <a:bodyPr/>
          <a:lstStyle/>
          <a:p>
            <a:r>
              <a:rPr lang="en-US" b="1" dirty="0" smtClean="0"/>
              <a:t>Fascism</a:t>
            </a:r>
            <a:r>
              <a:rPr lang="en-US" dirty="0" smtClean="0"/>
              <a:t> is national socialism</a:t>
            </a:r>
          </a:p>
          <a:p>
            <a:r>
              <a:rPr lang="en-US" b="1" dirty="0" smtClean="0"/>
              <a:t>Fascism</a:t>
            </a:r>
            <a:r>
              <a:rPr lang="en-US" dirty="0" smtClean="0"/>
              <a:t> is only one step on the way to communism</a:t>
            </a:r>
          </a:p>
          <a:p>
            <a:r>
              <a:rPr lang="en-US" dirty="0" smtClean="0"/>
              <a:t>Examples include: Nazi Germany, Italy under </a:t>
            </a:r>
            <a:r>
              <a:rPr lang="en-US" dirty="0" err="1" smtClean="0"/>
              <a:t>Musolini</a:t>
            </a:r>
            <a:endParaRPr lang="en-US" dirty="0" smtClean="0"/>
          </a:p>
          <a:p>
            <a:r>
              <a:rPr lang="en-US" dirty="0" smtClean="0"/>
              <a:t>Fascist governments are often dictatorships</a:t>
            </a:r>
            <a:endParaRPr lang="en-US" dirty="0"/>
          </a:p>
        </p:txBody>
      </p:sp>
      <p:sp>
        <p:nvSpPr>
          <p:cNvPr id="5" name="Text Placeholder 4"/>
          <p:cNvSpPr>
            <a:spLocks noGrp="1"/>
          </p:cNvSpPr>
          <p:nvPr>
            <p:ph type="body" sz="quarter" idx="3"/>
          </p:nvPr>
        </p:nvSpPr>
        <p:spPr/>
        <p:txBody>
          <a:bodyPr/>
          <a:lstStyle/>
          <a:p>
            <a:pPr algn="ctr"/>
            <a:r>
              <a:rPr lang="en-US" dirty="0" smtClean="0"/>
              <a:t>Communism</a:t>
            </a:r>
            <a:endParaRPr lang="en-US" dirty="0"/>
          </a:p>
        </p:txBody>
      </p:sp>
      <p:sp>
        <p:nvSpPr>
          <p:cNvPr id="6" name="Content Placeholder 5"/>
          <p:cNvSpPr>
            <a:spLocks noGrp="1"/>
          </p:cNvSpPr>
          <p:nvPr>
            <p:ph sz="quarter" idx="4"/>
          </p:nvPr>
        </p:nvSpPr>
        <p:spPr/>
        <p:txBody>
          <a:bodyPr/>
          <a:lstStyle/>
          <a:p>
            <a:r>
              <a:rPr lang="en-US" b="1" dirty="0" smtClean="0"/>
              <a:t>Communism</a:t>
            </a:r>
            <a:r>
              <a:rPr lang="en-US" dirty="0" smtClean="0"/>
              <a:t> is worldwide socialism</a:t>
            </a:r>
          </a:p>
          <a:p>
            <a:r>
              <a:rPr lang="en-US" dirty="0" smtClean="0"/>
              <a:t>Examples include: USSR, Cuba, China</a:t>
            </a:r>
          </a:p>
          <a:p>
            <a:r>
              <a:rPr lang="en-US" dirty="0" smtClean="0"/>
              <a:t>Communist governments are often dictatorships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3" name="Text Placeholder 2"/>
          <p:cNvSpPr>
            <a:spLocks noGrp="1"/>
          </p:cNvSpPr>
          <p:nvPr>
            <p:ph type="body" idx="1"/>
          </p:nvPr>
        </p:nvSpPr>
        <p:spPr/>
        <p:txBody>
          <a:bodyPr/>
          <a:lstStyle/>
          <a:p>
            <a:pPr algn="ctr"/>
            <a:r>
              <a:rPr lang="en-US" dirty="0" smtClean="0"/>
              <a:t>Ludwig von </a:t>
            </a:r>
            <a:r>
              <a:rPr lang="en-US" dirty="0" err="1" smtClean="0"/>
              <a:t>Mises</a:t>
            </a:r>
            <a:endParaRPr lang="en-US" dirty="0"/>
          </a:p>
        </p:txBody>
      </p:sp>
      <p:pic>
        <p:nvPicPr>
          <p:cNvPr id="7" name="Content Placeholder 6" descr="von mises.jpg"/>
          <p:cNvPicPr>
            <a:picLocks noGrp="1" noChangeAspect="1"/>
          </p:cNvPicPr>
          <p:nvPr>
            <p:ph sz="half" idx="2"/>
          </p:nvPr>
        </p:nvPicPr>
        <p:blipFill>
          <a:blip r:embed="rId2" cstate="print"/>
          <a:stretch>
            <a:fillRect/>
          </a:stretch>
        </p:blipFill>
        <p:spPr>
          <a:xfrm>
            <a:off x="990600" y="2286000"/>
            <a:ext cx="3048000" cy="3886200"/>
          </a:xfrm>
        </p:spPr>
      </p:pic>
      <p:sp>
        <p:nvSpPr>
          <p:cNvPr id="5" name="Text Placeholder 4"/>
          <p:cNvSpPr>
            <a:spLocks noGrp="1"/>
          </p:cNvSpPr>
          <p:nvPr>
            <p:ph type="body" sz="quarter" idx="3"/>
          </p:nvPr>
        </p:nvSpPr>
        <p:spPr/>
        <p:txBody>
          <a:bodyPr/>
          <a:lstStyle/>
          <a:p>
            <a:pPr algn="ctr"/>
            <a:r>
              <a:rPr lang="en-US" dirty="0" smtClean="0"/>
              <a:t>Friedrich von Hayek</a:t>
            </a:r>
            <a:endParaRPr lang="en-US" dirty="0"/>
          </a:p>
        </p:txBody>
      </p:sp>
      <p:pic>
        <p:nvPicPr>
          <p:cNvPr id="8" name="Content Placeholder 7" descr="hayek.jpg"/>
          <p:cNvPicPr>
            <a:picLocks noGrp="1" noChangeAspect="1"/>
          </p:cNvPicPr>
          <p:nvPr>
            <p:ph sz="quarter" idx="4"/>
          </p:nvPr>
        </p:nvPicPr>
        <p:blipFill>
          <a:blip r:embed="rId3" cstate="print"/>
          <a:stretch>
            <a:fillRect/>
          </a:stretch>
        </p:blipFill>
        <p:spPr>
          <a:xfrm>
            <a:off x="5338838" y="2174875"/>
            <a:ext cx="2654148" cy="395128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7" name="Content Placeholder 6"/>
          <p:cNvSpPr>
            <a:spLocks noGrp="1"/>
          </p:cNvSpPr>
          <p:nvPr>
            <p:ph idx="1"/>
          </p:nvPr>
        </p:nvSpPr>
        <p:spPr/>
        <p:txBody>
          <a:bodyPr/>
          <a:lstStyle/>
          <a:p>
            <a:r>
              <a:rPr lang="en-US" sz="2800" dirty="0" smtClean="0"/>
              <a:t>Karl </a:t>
            </a:r>
            <a:r>
              <a:rPr lang="en-US" sz="2800" dirty="0" err="1" smtClean="0"/>
              <a:t>Menger</a:t>
            </a:r>
            <a:r>
              <a:rPr lang="en-US" sz="2800" dirty="0" smtClean="0"/>
              <a:t> started the Austrian School of Economics</a:t>
            </a:r>
          </a:p>
          <a:p>
            <a:r>
              <a:rPr lang="en-US" sz="2800" dirty="0" smtClean="0"/>
              <a:t>It is a free market approach to economics</a:t>
            </a:r>
          </a:p>
          <a:p>
            <a:r>
              <a:rPr lang="en-US" sz="2800" dirty="0" smtClean="0"/>
              <a:t>They more closely followed the ideas of the Salamanca School of Economics than Adam Smith did</a:t>
            </a:r>
          </a:p>
          <a:p>
            <a:r>
              <a:rPr lang="en-US" sz="2800" dirty="0" smtClean="0"/>
              <a:t>They believed that morality and economics are entwined</a:t>
            </a:r>
          </a:p>
          <a:p>
            <a:r>
              <a:rPr lang="en-US" sz="2800" dirty="0" smtClean="0"/>
              <a:t>Ludwig von </a:t>
            </a:r>
            <a:r>
              <a:rPr lang="en-US" sz="2800" dirty="0" err="1" smtClean="0"/>
              <a:t>Mises</a:t>
            </a:r>
            <a:r>
              <a:rPr lang="en-US" sz="2800" dirty="0" smtClean="0"/>
              <a:t> and Friedrich von Hayek both won the Nobel prize in economics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4" name="Content Placeholder 3"/>
          <p:cNvSpPr>
            <a:spLocks noGrp="1"/>
          </p:cNvSpPr>
          <p:nvPr>
            <p:ph sz="half" idx="1"/>
          </p:nvPr>
        </p:nvSpPr>
        <p:spPr/>
        <p:txBody>
          <a:bodyPr/>
          <a:lstStyle/>
          <a:p>
            <a:r>
              <a:rPr lang="en-US" dirty="0" smtClean="0"/>
              <a:t>John Neville Keynes was a professor of political economy at Cambridge University</a:t>
            </a:r>
          </a:p>
          <a:p>
            <a:r>
              <a:rPr lang="en-US" dirty="0" smtClean="0"/>
              <a:t>He divided economics into positive, normative, and practical economics</a:t>
            </a:r>
            <a:endParaRPr lang="en-US" dirty="0"/>
          </a:p>
        </p:txBody>
      </p:sp>
      <p:pic>
        <p:nvPicPr>
          <p:cNvPr id="6" name="Content Placeholder 5" descr="JN Keyness.jpg"/>
          <p:cNvPicPr>
            <a:picLocks noGrp="1" noChangeAspect="1"/>
          </p:cNvPicPr>
          <p:nvPr>
            <p:ph sz="half" idx="2"/>
          </p:nvPr>
        </p:nvPicPr>
        <p:blipFill>
          <a:blip r:embed="rId2" cstate="print"/>
          <a:stretch>
            <a:fillRect/>
          </a:stretch>
        </p:blipFill>
        <p:spPr>
          <a:xfrm>
            <a:off x="5029200" y="2057400"/>
            <a:ext cx="3505200" cy="37338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Economics</a:t>
            </a:r>
            <a:endParaRPr lang="en-US" dirty="0"/>
          </a:p>
        </p:txBody>
      </p:sp>
      <p:sp>
        <p:nvSpPr>
          <p:cNvPr id="3" name="Content Placeholder 2"/>
          <p:cNvSpPr>
            <a:spLocks noGrp="1"/>
          </p:cNvSpPr>
          <p:nvPr>
            <p:ph sz="half" idx="1"/>
          </p:nvPr>
        </p:nvSpPr>
        <p:spPr/>
        <p:txBody>
          <a:bodyPr/>
          <a:lstStyle/>
          <a:p>
            <a:r>
              <a:rPr lang="en-US" dirty="0" smtClean="0"/>
              <a:t>John Maynard Keynes is the son of John Neville Keynes</a:t>
            </a:r>
          </a:p>
          <a:p>
            <a:r>
              <a:rPr lang="en-US" dirty="0" smtClean="0"/>
              <a:t>He wrote </a:t>
            </a:r>
            <a:r>
              <a:rPr lang="en-US" b="1" i="1" dirty="0" smtClean="0"/>
              <a:t>The General Theory of Employment , Interest and Money </a:t>
            </a:r>
            <a:endParaRPr lang="en-US" dirty="0" smtClean="0"/>
          </a:p>
          <a:p>
            <a:r>
              <a:rPr lang="en-US" dirty="0" smtClean="0"/>
              <a:t>He invented the field of macroeconomics</a:t>
            </a:r>
            <a:endParaRPr lang="en-US" dirty="0"/>
          </a:p>
        </p:txBody>
      </p:sp>
      <p:pic>
        <p:nvPicPr>
          <p:cNvPr id="5" name="Content Placeholder 4" descr="John Maynard Keynes.jpg"/>
          <p:cNvPicPr>
            <a:picLocks noGrp="1" noChangeAspect="1"/>
          </p:cNvPicPr>
          <p:nvPr>
            <p:ph sz="half" idx="2"/>
          </p:nvPr>
        </p:nvPicPr>
        <p:blipFill>
          <a:blip r:embed="rId2" cstate="print"/>
          <a:stretch>
            <a:fillRect/>
          </a:stretch>
        </p:blipFill>
        <p:spPr>
          <a:xfrm>
            <a:off x="5410200" y="1981200"/>
            <a:ext cx="2743200" cy="4267199"/>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 How does it all Work?</a:t>
            </a:r>
            <a:endParaRPr lang="en-US" b="1" dirty="0"/>
          </a:p>
        </p:txBody>
      </p:sp>
      <p:pic>
        <p:nvPicPr>
          <p:cNvPr id="4" name="Content Placeholder 3" descr="economic confusion.jpg"/>
          <p:cNvPicPr>
            <a:picLocks noGrp="1" noChangeAspect="1"/>
          </p:cNvPicPr>
          <p:nvPr>
            <p:ph idx="1"/>
          </p:nvPr>
        </p:nvPicPr>
        <p:blipFill>
          <a:blip r:embed="rId2" cstate="print"/>
          <a:stretch>
            <a:fillRect/>
          </a:stretch>
        </p:blipFill>
        <p:spPr>
          <a:xfrm>
            <a:off x="838200" y="1828800"/>
            <a:ext cx="7543800" cy="4572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200" b="1" dirty="0" smtClean="0"/>
              <a:t>The 20</a:t>
            </a:r>
            <a:r>
              <a:rPr lang="en-US" sz="3200" b="1" baseline="30000" dirty="0" smtClean="0"/>
              <a:t>th</a:t>
            </a:r>
            <a:r>
              <a:rPr lang="en-US" sz="3200" b="1" dirty="0" smtClean="0"/>
              <a:t> Century Debate in Economics</a:t>
            </a:r>
            <a:endParaRPr lang="en-US" sz="3200" dirty="0"/>
          </a:p>
        </p:txBody>
      </p:sp>
      <p:sp>
        <p:nvSpPr>
          <p:cNvPr id="6" name="Text Placeholder 5"/>
          <p:cNvSpPr>
            <a:spLocks noGrp="1"/>
          </p:cNvSpPr>
          <p:nvPr>
            <p:ph type="body" idx="1"/>
          </p:nvPr>
        </p:nvSpPr>
        <p:spPr/>
        <p:txBody>
          <a:bodyPr/>
          <a:lstStyle/>
          <a:p>
            <a:pPr algn="ctr"/>
            <a:r>
              <a:rPr lang="en-US" dirty="0" smtClean="0"/>
              <a:t>John Maynard Keynes</a:t>
            </a:r>
            <a:endParaRPr lang="en-US" dirty="0"/>
          </a:p>
        </p:txBody>
      </p:sp>
      <p:sp>
        <p:nvSpPr>
          <p:cNvPr id="7" name="Content Placeholder 6"/>
          <p:cNvSpPr>
            <a:spLocks noGrp="1"/>
          </p:cNvSpPr>
          <p:nvPr>
            <p:ph sz="half" idx="2"/>
          </p:nvPr>
        </p:nvSpPr>
        <p:spPr/>
        <p:txBody>
          <a:bodyPr/>
          <a:lstStyle/>
          <a:p>
            <a:r>
              <a:rPr lang="en-US" sz="2000" dirty="0" smtClean="0"/>
              <a:t>Keynes was a socialist</a:t>
            </a:r>
          </a:p>
          <a:p>
            <a:r>
              <a:rPr lang="en-US" sz="2000" dirty="0" smtClean="0"/>
              <a:t>Aggregate markets work differently from individual markets</a:t>
            </a:r>
          </a:p>
          <a:p>
            <a:r>
              <a:rPr lang="en-US" sz="2000" dirty="0" smtClean="0"/>
              <a:t>The government can control the economy by raising and lowering taxation and consumption</a:t>
            </a:r>
          </a:p>
          <a:p>
            <a:r>
              <a:rPr lang="en-US" sz="2000" dirty="0" smtClean="0"/>
              <a:t>The government should also control interest rates</a:t>
            </a:r>
          </a:p>
          <a:p>
            <a:r>
              <a:rPr lang="en-US" sz="2000" dirty="0" smtClean="0"/>
              <a:t>Markets are irrational</a:t>
            </a:r>
          </a:p>
          <a:p>
            <a:r>
              <a:rPr lang="en-US" sz="2000" dirty="0" smtClean="0"/>
              <a:t>He rejected </a:t>
            </a:r>
            <a:r>
              <a:rPr lang="en-US" sz="2000" smtClean="0"/>
              <a:t>Adam Smith</a:t>
            </a:r>
            <a:endParaRPr lang="en-US" sz="2000" dirty="0"/>
          </a:p>
        </p:txBody>
      </p:sp>
      <p:sp>
        <p:nvSpPr>
          <p:cNvPr id="8" name="Text Placeholder 7"/>
          <p:cNvSpPr>
            <a:spLocks noGrp="1"/>
          </p:cNvSpPr>
          <p:nvPr>
            <p:ph type="body" sz="quarter" idx="3"/>
          </p:nvPr>
        </p:nvSpPr>
        <p:spPr/>
        <p:txBody>
          <a:bodyPr/>
          <a:lstStyle/>
          <a:p>
            <a:pPr algn="ctr"/>
            <a:r>
              <a:rPr lang="en-US" dirty="0" smtClean="0"/>
              <a:t>Friedrich von Hayek</a:t>
            </a:r>
            <a:endParaRPr lang="en-US" dirty="0"/>
          </a:p>
        </p:txBody>
      </p:sp>
      <p:sp>
        <p:nvSpPr>
          <p:cNvPr id="9" name="Content Placeholder 8"/>
          <p:cNvSpPr>
            <a:spLocks noGrp="1"/>
          </p:cNvSpPr>
          <p:nvPr>
            <p:ph sz="quarter" idx="4"/>
          </p:nvPr>
        </p:nvSpPr>
        <p:spPr/>
        <p:txBody>
          <a:bodyPr/>
          <a:lstStyle/>
          <a:p>
            <a:r>
              <a:rPr lang="en-US" sz="2000" dirty="0" smtClean="0"/>
              <a:t>Hayek hated socialism</a:t>
            </a:r>
          </a:p>
          <a:p>
            <a:r>
              <a:rPr lang="en-US" sz="2000" dirty="0" smtClean="0"/>
              <a:t>Market forces always operate in the same manner.</a:t>
            </a:r>
          </a:p>
          <a:p>
            <a:r>
              <a:rPr lang="en-US" sz="2000" dirty="0" smtClean="0"/>
              <a:t>Business cycles result from government intervention</a:t>
            </a:r>
          </a:p>
          <a:p>
            <a:r>
              <a:rPr lang="en-US" sz="2000" dirty="0" smtClean="0"/>
              <a:t>Markets work and governments do not</a:t>
            </a:r>
          </a:p>
          <a:p>
            <a:r>
              <a:rPr lang="en-US" sz="2000" dirty="0" smtClean="0"/>
              <a:t>Market forces result in spontaneous order, which is efficient </a:t>
            </a:r>
          </a:p>
          <a:p>
            <a:r>
              <a:rPr lang="en-US" sz="2000" dirty="0" smtClean="0"/>
              <a:t>Markets are rational</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The 20</a:t>
            </a:r>
            <a:r>
              <a:rPr lang="en-US" sz="3200" b="1" baseline="30000" dirty="0" smtClean="0"/>
              <a:t>th</a:t>
            </a:r>
            <a:r>
              <a:rPr lang="en-US" sz="3200" b="1" dirty="0" smtClean="0"/>
              <a:t> Century Debate in Economics</a:t>
            </a:r>
            <a:endParaRPr lang="en-US" sz="3200" dirty="0"/>
          </a:p>
        </p:txBody>
      </p:sp>
      <p:sp>
        <p:nvSpPr>
          <p:cNvPr id="7" name="Content Placeholder 6"/>
          <p:cNvSpPr>
            <a:spLocks noGrp="1"/>
          </p:cNvSpPr>
          <p:nvPr>
            <p:ph idx="1"/>
          </p:nvPr>
        </p:nvSpPr>
        <p:spPr/>
        <p:txBody>
          <a:bodyPr/>
          <a:lstStyle/>
          <a:p>
            <a:r>
              <a:rPr lang="en-US" dirty="0" smtClean="0"/>
              <a:t>Keynesian economics reigned from the 1940s until the 1980s.</a:t>
            </a:r>
          </a:p>
          <a:p>
            <a:r>
              <a:rPr lang="en-US" dirty="0" smtClean="0"/>
              <a:t>Both Margaret Thatcher and Ronald Reagan were followers of Hayek and institutionalized his ideas.</a:t>
            </a:r>
          </a:p>
          <a:p>
            <a:r>
              <a:rPr lang="en-US" dirty="0" smtClean="0"/>
              <a:t>There was an economic boom from the 1980s until 2008.</a:t>
            </a:r>
          </a:p>
          <a:p>
            <a:r>
              <a:rPr lang="en-US" dirty="0" smtClean="0"/>
              <a:t>Both George Bush and Barack Obama brought Keynes’ ideas back into vogue.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Taxation Questions</a:t>
            </a:r>
            <a:endParaRPr lang="en-US" b="1" dirty="0"/>
          </a:p>
        </p:txBody>
      </p:sp>
      <p:sp>
        <p:nvSpPr>
          <p:cNvPr id="3" name="Content Placeholder 2"/>
          <p:cNvSpPr>
            <a:spLocks noGrp="1"/>
          </p:cNvSpPr>
          <p:nvPr>
            <p:ph idx="1"/>
          </p:nvPr>
        </p:nvSpPr>
        <p:spPr/>
        <p:txBody>
          <a:bodyPr/>
          <a:lstStyle/>
          <a:p>
            <a:r>
              <a:rPr lang="en-US" sz="2800" dirty="0" smtClean="0"/>
              <a:t>Should the government redistribute wealth?</a:t>
            </a:r>
          </a:p>
          <a:p>
            <a:r>
              <a:rPr lang="en-US" sz="2800" dirty="0" smtClean="0"/>
              <a:t>Should the government tax all of us equally?</a:t>
            </a:r>
          </a:p>
          <a:p>
            <a:r>
              <a:rPr lang="en-US" sz="2800" dirty="0" smtClean="0"/>
              <a:t>How much should the government take from people.</a:t>
            </a:r>
          </a:p>
          <a:p>
            <a:r>
              <a:rPr lang="en-US" sz="2800" dirty="0" smtClean="0"/>
              <a:t>Are there things that the government must spend money on?</a:t>
            </a:r>
          </a:p>
          <a:p>
            <a:r>
              <a:rPr lang="en-US" sz="2800" dirty="0" smtClean="0"/>
              <a:t>Are some things the government spends on that are only luxuries?</a:t>
            </a:r>
          </a:p>
          <a:p>
            <a:r>
              <a:rPr lang="en-US" dirty="0" smtClean="0"/>
              <a:t>How do we decide which is which?</a:t>
            </a:r>
          </a:p>
          <a:p>
            <a:r>
              <a:rPr lang="en-US" dirty="0" smtClean="0"/>
              <a:t>Should everyone have to work?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t>Explaining the Economic Disaster</a:t>
            </a:r>
            <a:endParaRPr lang="en-US" b="1" dirty="0"/>
          </a:p>
        </p:txBody>
      </p:sp>
      <p:graphicFrame>
        <p:nvGraphicFramePr>
          <p:cNvPr id="9" name="Content Placeholder 8"/>
          <p:cNvGraphicFramePr>
            <a:graphicFrameLocks noGrp="1"/>
          </p:cNvGraphicFramePr>
          <p:nvPr>
            <p:ph idx="1"/>
          </p:nvPr>
        </p:nvGraphicFramePr>
        <p:xfrm>
          <a:off x="250825" y="1700213"/>
          <a:ext cx="8642350"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Explaining the Economic Disaster</a:t>
            </a:r>
            <a:endParaRPr lang="en-US" b="1" dirty="0"/>
          </a:p>
        </p:txBody>
      </p:sp>
      <p:graphicFrame>
        <p:nvGraphicFramePr>
          <p:cNvPr id="4" name="Content Placeholder 3"/>
          <p:cNvGraphicFramePr>
            <a:graphicFrameLocks noGrp="1"/>
          </p:cNvGraphicFramePr>
          <p:nvPr>
            <p:ph idx="1"/>
          </p:nvPr>
        </p:nvGraphicFramePr>
        <p:xfrm>
          <a:off x="250825" y="1700213"/>
          <a:ext cx="8642350"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Explaining the Economic Disaster</a:t>
            </a:r>
            <a:endParaRPr lang="en-US" b="1" dirty="0"/>
          </a:p>
        </p:txBody>
      </p:sp>
      <p:sp>
        <p:nvSpPr>
          <p:cNvPr id="3" name="Content Placeholder 2"/>
          <p:cNvSpPr>
            <a:spLocks noGrp="1"/>
          </p:cNvSpPr>
          <p:nvPr>
            <p:ph idx="1"/>
          </p:nvPr>
        </p:nvSpPr>
        <p:spPr/>
        <p:txBody>
          <a:bodyPr/>
          <a:lstStyle/>
          <a:p>
            <a:r>
              <a:rPr lang="en-US" sz="2800" dirty="0" smtClean="0"/>
              <a:t>The federal government forced banks to make loans to those without good credit (Community Re-investment Act and the Graham, Leach, Bliley Act  of 1999) thereby forcing adverse selection.</a:t>
            </a:r>
          </a:p>
          <a:p>
            <a:r>
              <a:rPr lang="en-US" sz="2800" dirty="0" smtClean="0"/>
              <a:t>Fannie Mae and Freddie Mac (quasi- government agencies) made bad decisions</a:t>
            </a:r>
          </a:p>
          <a:p>
            <a:r>
              <a:rPr lang="en-US" sz="2800" dirty="0" smtClean="0"/>
              <a:t>AIG insured investors against default</a:t>
            </a:r>
          </a:p>
          <a:p>
            <a:r>
              <a:rPr lang="en-US" sz="2800" dirty="0" smtClean="0"/>
              <a:t>The government then bailed out banks that were “too big to fail” thereby engaging in moral hazard.</a:t>
            </a:r>
          </a:p>
          <a:p>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Results of the Economic Disaster</a:t>
            </a:r>
            <a:endParaRPr lang="en-US" b="1" dirty="0"/>
          </a:p>
        </p:txBody>
      </p:sp>
      <p:sp>
        <p:nvSpPr>
          <p:cNvPr id="3" name="Content Placeholder 2"/>
          <p:cNvSpPr>
            <a:spLocks noGrp="1"/>
          </p:cNvSpPr>
          <p:nvPr>
            <p:ph idx="1"/>
          </p:nvPr>
        </p:nvSpPr>
        <p:spPr/>
        <p:txBody>
          <a:bodyPr/>
          <a:lstStyle/>
          <a:p>
            <a:r>
              <a:rPr lang="en-US" dirty="0" smtClean="0"/>
              <a:t>Higher national debt (5 trillion increase since 2008) 16 trillion dollars total</a:t>
            </a:r>
          </a:p>
          <a:p>
            <a:r>
              <a:rPr lang="en-US" dirty="0" smtClean="0"/>
              <a:t>Higher unemployment (10.1 %)</a:t>
            </a:r>
          </a:p>
          <a:p>
            <a:r>
              <a:rPr lang="en-US" dirty="0" smtClean="0"/>
              <a:t>Slower economic growth</a:t>
            </a:r>
          </a:p>
          <a:p>
            <a:r>
              <a:rPr lang="en-US" dirty="0" smtClean="0"/>
              <a:t>Eventually inflation or deflation</a:t>
            </a:r>
          </a:p>
          <a:p>
            <a:r>
              <a:rPr lang="en-US" dirty="0" smtClean="0"/>
              <a:t>All of these things have a direct impact upon you and your local church!</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Why Economics Matters</a:t>
            </a:r>
            <a:endParaRPr lang="en-US" b="1" dirty="0"/>
          </a:p>
        </p:txBody>
      </p:sp>
      <p:sp>
        <p:nvSpPr>
          <p:cNvPr id="3" name="Content Placeholder 2"/>
          <p:cNvSpPr>
            <a:spLocks noGrp="1"/>
          </p:cNvSpPr>
          <p:nvPr>
            <p:ph idx="1"/>
          </p:nvPr>
        </p:nvSpPr>
        <p:spPr/>
        <p:txBody>
          <a:bodyPr/>
          <a:lstStyle/>
          <a:p>
            <a:r>
              <a:rPr lang="en-US" dirty="0" smtClean="0"/>
              <a:t>In 1986 Blank and Blinder found that an increase in the unemployment rate for males of 1% increased the poverty rate by .7%</a:t>
            </a:r>
          </a:p>
          <a:p>
            <a:r>
              <a:rPr lang="en-US" dirty="0" smtClean="0"/>
              <a:t>Far fewer women than men are able to earn enough money to escape poverty.</a:t>
            </a:r>
          </a:p>
          <a:p>
            <a:r>
              <a:rPr lang="en-US" dirty="0" smtClean="0"/>
              <a:t>The poverty rate in 2007 was 12.5% of the population and rose to the present figure of 14.3% (43 million people)</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Why Economics Matters</a:t>
            </a:r>
            <a:endParaRPr lang="en-US" b="1" dirty="0"/>
          </a:p>
        </p:txBody>
      </p:sp>
      <p:sp>
        <p:nvSpPr>
          <p:cNvPr id="3" name="Content Placeholder 2"/>
          <p:cNvSpPr>
            <a:spLocks noGrp="1"/>
          </p:cNvSpPr>
          <p:nvPr>
            <p:ph idx="1"/>
          </p:nvPr>
        </p:nvSpPr>
        <p:spPr/>
        <p:txBody>
          <a:bodyPr/>
          <a:lstStyle/>
          <a:p>
            <a:r>
              <a:rPr lang="en-US" sz="2800" dirty="0" smtClean="0"/>
              <a:t>Difficult times mean more opportunities for ministry</a:t>
            </a:r>
          </a:p>
          <a:p>
            <a:r>
              <a:rPr lang="en-US" sz="2800" dirty="0" smtClean="0"/>
              <a:t>Difficult times means less money for churches and denominations</a:t>
            </a:r>
          </a:p>
          <a:p>
            <a:r>
              <a:rPr lang="en-US" sz="2800" dirty="0" smtClean="0"/>
              <a:t>Difficult times means less money for missions</a:t>
            </a:r>
          </a:p>
          <a:p>
            <a:r>
              <a:rPr lang="en-US" sz="2800" dirty="0" smtClean="0"/>
              <a:t>Difficult times mean less money for seminaries</a:t>
            </a:r>
          </a:p>
          <a:p>
            <a:r>
              <a:rPr lang="en-US" sz="2800" dirty="0" smtClean="0"/>
              <a:t>We should pray that the Lord will empower us to do His work</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Solutions: Socialism</a:t>
            </a:r>
            <a:endParaRPr lang="en-US" b="1" dirty="0"/>
          </a:p>
        </p:txBody>
      </p:sp>
      <p:sp>
        <p:nvSpPr>
          <p:cNvPr id="3" name="Content Placeholder 2"/>
          <p:cNvSpPr>
            <a:spLocks noGrp="1"/>
          </p:cNvSpPr>
          <p:nvPr>
            <p:ph idx="1"/>
          </p:nvPr>
        </p:nvSpPr>
        <p:spPr/>
        <p:txBody>
          <a:bodyPr/>
          <a:lstStyle/>
          <a:p>
            <a:r>
              <a:rPr lang="en-US" b="1" dirty="0" smtClean="0"/>
              <a:t>Socialism</a:t>
            </a:r>
            <a:r>
              <a:rPr lang="en-US" dirty="0" smtClean="0"/>
              <a:t> attempts to spread the wealth through redistribution.</a:t>
            </a:r>
          </a:p>
          <a:p>
            <a:r>
              <a:rPr lang="en-US" dirty="0" smtClean="0"/>
              <a:t>This redistribution takes the form of a progressive tax (the more you make, the more they take)</a:t>
            </a:r>
          </a:p>
          <a:p>
            <a:r>
              <a:rPr lang="en-US" dirty="0" smtClean="0"/>
              <a:t>Progressive taxes are another form of stealing</a:t>
            </a:r>
          </a:p>
          <a:p>
            <a:r>
              <a:rPr lang="en-US" dirty="0" smtClean="0"/>
              <a:t>Socialism reduces individual freedom and gives more power to the state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Solutions: Liberation Theo</a:t>
            </a:r>
            <a:r>
              <a:rPr lang="en-US" dirty="0" smtClean="0"/>
              <a:t>logies</a:t>
            </a:r>
            <a:endParaRPr lang="en-US" dirty="0"/>
          </a:p>
        </p:txBody>
      </p:sp>
      <p:sp>
        <p:nvSpPr>
          <p:cNvPr id="3" name="Content Placeholder 2"/>
          <p:cNvSpPr>
            <a:spLocks noGrp="1"/>
          </p:cNvSpPr>
          <p:nvPr>
            <p:ph idx="1"/>
          </p:nvPr>
        </p:nvSpPr>
        <p:spPr/>
        <p:txBody>
          <a:bodyPr/>
          <a:lstStyle/>
          <a:p>
            <a:r>
              <a:rPr lang="en-US" sz="2800" b="1" dirty="0" smtClean="0"/>
              <a:t>Liberation theologies </a:t>
            </a:r>
            <a:r>
              <a:rPr lang="en-US" sz="2800" dirty="0" smtClean="0"/>
              <a:t>divide people into two groups, oppressors and the oppressed</a:t>
            </a:r>
          </a:p>
          <a:p>
            <a:r>
              <a:rPr lang="en-US" sz="2800" dirty="0" smtClean="0"/>
              <a:t>Christ is with the oppressed and against the oppressors</a:t>
            </a:r>
          </a:p>
          <a:p>
            <a:r>
              <a:rPr lang="en-US" sz="2800" dirty="0" smtClean="0"/>
              <a:t>The oppressors cannot know truth meaning or morality</a:t>
            </a:r>
          </a:p>
          <a:p>
            <a:r>
              <a:rPr lang="en-US" sz="2800" dirty="0" smtClean="0"/>
              <a:t>The oppressed should overthrow the oppressors and redistribute wealth in some kind of socialist scheme</a:t>
            </a: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Solutions: Free </a:t>
            </a:r>
            <a:r>
              <a:rPr lang="en-US" b="1" smtClean="0"/>
              <a:t>Market </a:t>
            </a:r>
            <a:r>
              <a:rPr lang="en-US" b="1" smtClean="0"/>
              <a:t>Economics</a:t>
            </a:r>
            <a:endParaRPr lang="en-US" b="1" dirty="0"/>
          </a:p>
        </p:txBody>
      </p:sp>
      <p:sp>
        <p:nvSpPr>
          <p:cNvPr id="3" name="Content Placeholder 2"/>
          <p:cNvSpPr>
            <a:spLocks noGrp="1"/>
          </p:cNvSpPr>
          <p:nvPr>
            <p:ph idx="1"/>
          </p:nvPr>
        </p:nvSpPr>
        <p:spPr/>
        <p:txBody>
          <a:bodyPr/>
          <a:lstStyle/>
          <a:p>
            <a:r>
              <a:rPr lang="en-US" sz="2800" dirty="0" smtClean="0"/>
              <a:t>This approach causes economic growth, so that everyone benefits</a:t>
            </a:r>
          </a:p>
          <a:p>
            <a:r>
              <a:rPr lang="en-US" sz="2800" dirty="0" smtClean="0"/>
              <a:t>It results in lower unemployment, lower inflation, and higher economic growth</a:t>
            </a:r>
          </a:p>
          <a:p>
            <a:r>
              <a:rPr lang="en-US" sz="2800" dirty="0" smtClean="0"/>
              <a:t>It increases individual freedom</a:t>
            </a:r>
          </a:p>
          <a:p>
            <a:r>
              <a:rPr lang="en-US" sz="2800" dirty="0" smtClean="0"/>
              <a:t>It reduces the number of people in poverty</a:t>
            </a:r>
          </a:p>
          <a:p>
            <a:r>
              <a:rPr lang="en-US" sz="2800" dirty="0" smtClean="0"/>
              <a:t>It is consistent with a biblical Christian worldview</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Conclusions</a:t>
            </a:r>
            <a:endParaRPr lang="en-US" b="1" dirty="0"/>
          </a:p>
        </p:txBody>
      </p:sp>
      <p:sp>
        <p:nvSpPr>
          <p:cNvPr id="3" name="Content Placeholder 2"/>
          <p:cNvSpPr>
            <a:spLocks noGrp="1"/>
          </p:cNvSpPr>
          <p:nvPr>
            <p:ph idx="1"/>
          </p:nvPr>
        </p:nvSpPr>
        <p:spPr/>
        <p:txBody>
          <a:bodyPr/>
          <a:lstStyle/>
          <a:p>
            <a:r>
              <a:rPr lang="en-US" sz="2800" dirty="0" smtClean="0"/>
              <a:t>All economic policies are not of equal value</a:t>
            </a:r>
          </a:p>
          <a:p>
            <a:r>
              <a:rPr lang="en-US" sz="2800" dirty="0" smtClean="0"/>
              <a:t>Free markets work and governments don’t</a:t>
            </a:r>
          </a:p>
          <a:p>
            <a:r>
              <a:rPr lang="en-US" sz="2800" dirty="0" smtClean="0"/>
              <a:t>Not all economic policies are consistent with a Christian worldview</a:t>
            </a:r>
          </a:p>
          <a:p>
            <a:r>
              <a:rPr lang="en-US" sz="2800" dirty="0" smtClean="0"/>
              <a:t>The Church has a traditional role of taking care of the poor, while preaching the Gospel</a:t>
            </a:r>
          </a:p>
          <a:p>
            <a:r>
              <a:rPr lang="en-US" sz="2800" dirty="0" smtClean="0"/>
              <a:t>Our work matters for our growth in Christ, as well as for our own wealth and poverty</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Nature of Economics</a:t>
            </a:r>
            <a:endParaRPr lang="en-US" b="1" dirty="0"/>
          </a:p>
        </p:txBody>
      </p:sp>
      <p:sp>
        <p:nvSpPr>
          <p:cNvPr id="3" name="Content Placeholder 2"/>
          <p:cNvSpPr>
            <a:spLocks noGrp="1"/>
          </p:cNvSpPr>
          <p:nvPr>
            <p:ph idx="1"/>
          </p:nvPr>
        </p:nvSpPr>
        <p:spPr/>
        <p:txBody>
          <a:bodyPr/>
          <a:lstStyle/>
          <a:p>
            <a:r>
              <a:rPr lang="en-US" dirty="0" smtClean="0"/>
              <a:t>Economics is a </a:t>
            </a:r>
            <a:r>
              <a:rPr lang="en-US" b="1" dirty="0" smtClean="0"/>
              <a:t>social science </a:t>
            </a:r>
            <a:r>
              <a:rPr lang="en-US" dirty="0" smtClean="0"/>
              <a:t>that is concerned with the allocation of scarce resources.</a:t>
            </a:r>
          </a:p>
          <a:p>
            <a:r>
              <a:rPr lang="en-US" dirty="0" smtClean="0"/>
              <a:t>Economics is concerned with choices</a:t>
            </a:r>
          </a:p>
          <a:p>
            <a:r>
              <a:rPr lang="en-US" dirty="0" smtClean="0"/>
              <a:t>Economics is the most empirical and mathematical of the social sciences: sociology, political science</a:t>
            </a:r>
          </a:p>
          <a:p>
            <a:r>
              <a:rPr lang="en-US" dirty="0" smtClean="0"/>
              <a:t>Economics has plenty of applications to politics and business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Bible and Economic Thought</a:t>
            </a:r>
            <a:endParaRPr lang="en-US" b="1" dirty="0"/>
          </a:p>
        </p:txBody>
      </p:sp>
      <p:sp>
        <p:nvSpPr>
          <p:cNvPr id="3" name="Content Placeholder 2"/>
          <p:cNvSpPr>
            <a:spLocks noGrp="1"/>
          </p:cNvSpPr>
          <p:nvPr>
            <p:ph idx="1"/>
          </p:nvPr>
        </p:nvSpPr>
        <p:spPr/>
        <p:txBody>
          <a:bodyPr/>
          <a:lstStyle/>
          <a:p>
            <a:r>
              <a:rPr lang="en-US" sz="2800" dirty="0" smtClean="0"/>
              <a:t>Thou </a:t>
            </a:r>
            <a:r>
              <a:rPr lang="en-US" sz="2800" dirty="0" err="1" smtClean="0"/>
              <a:t>shalt</a:t>
            </a:r>
            <a:r>
              <a:rPr lang="en-US" sz="2800" dirty="0" smtClean="0"/>
              <a:t> not steal implies property rights</a:t>
            </a:r>
          </a:p>
          <a:p>
            <a:r>
              <a:rPr lang="en-US" sz="2800" dirty="0" smtClean="0"/>
              <a:t>Buying and selling are legitimate activities</a:t>
            </a:r>
          </a:p>
          <a:p>
            <a:r>
              <a:rPr lang="en-US" sz="2800" dirty="0" smtClean="0"/>
              <a:t>Weights and measures used in markets should be “righteous” or accurate</a:t>
            </a:r>
          </a:p>
          <a:p>
            <a:r>
              <a:rPr lang="en-US" sz="2800" dirty="0" smtClean="0"/>
              <a:t>The Bible encourages work to gain wealth</a:t>
            </a:r>
          </a:p>
          <a:p>
            <a:r>
              <a:rPr lang="en-US" sz="2800" dirty="0" smtClean="0"/>
              <a:t>The government is allowed to tax, but there is no endorsement of government based redistribution of wealth in the Bible</a:t>
            </a:r>
          </a:p>
          <a:p>
            <a:r>
              <a:rPr lang="en-US" sz="2800" dirty="0" smtClean="0"/>
              <a:t>Wisdom literature teaches that wealth is gained by virtue, and poverty results from vice.</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smtClean="0"/>
              <a:t>Oikonomia</a:t>
            </a:r>
            <a:r>
              <a:rPr lang="en-US" b="1" dirty="0" smtClean="0"/>
              <a:t>- Divine Economy</a:t>
            </a:r>
            <a:endParaRPr lang="en-US" b="1" i="1" dirty="0"/>
          </a:p>
        </p:txBody>
      </p:sp>
      <p:sp>
        <p:nvSpPr>
          <p:cNvPr id="3" name="Content Placeholder 2"/>
          <p:cNvSpPr>
            <a:spLocks noGrp="1"/>
          </p:cNvSpPr>
          <p:nvPr>
            <p:ph idx="1"/>
          </p:nvPr>
        </p:nvSpPr>
        <p:spPr/>
        <p:txBody>
          <a:bodyPr/>
          <a:lstStyle/>
          <a:p>
            <a:r>
              <a:rPr lang="en-US" dirty="0" smtClean="0"/>
              <a:t>The stoic “philosophers  came to speak of a management of the universe_ God’s household management of the world, if you please. In the orderly arrangement of all things, each person has his  or her own place within this administration, under the Master of the house.”</a:t>
            </a:r>
          </a:p>
          <a:p>
            <a:r>
              <a:rPr lang="en-US" sz="2400" dirty="0" smtClean="0"/>
              <a:t>John </a:t>
            </a:r>
            <a:r>
              <a:rPr lang="en-US" sz="2400" dirty="0" err="1" smtClean="0"/>
              <a:t>Reumann</a:t>
            </a:r>
            <a:r>
              <a:rPr lang="en-US" sz="2400" dirty="0" smtClean="0"/>
              <a:t>, </a:t>
            </a:r>
            <a:r>
              <a:rPr lang="en-US" sz="2400" i="1" dirty="0" smtClean="0"/>
              <a:t>Stewardship and the Economy of God</a:t>
            </a:r>
            <a:r>
              <a:rPr lang="en-US" sz="2400" dirty="0" smtClean="0"/>
              <a:t> (Grand rapids: </a:t>
            </a:r>
            <a:r>
              <a:rPr lang="en-US" sz="2400" dirty="0" err="1" smtClean="0"/>
              <a:t>Eerdman’s</a:t>
            </a:r>
            <a:r>
              <a:rPr lang="en-US" sz="2400" dirty="0" smtClean="0"/>
              <a:t> , 1992), 24</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smtClean="0"/>
              <a:t>Oikonomia</a:t>
            </a:r>
            <a:r>
              <a:rPr lang="en-US" b="1" dirty="0" smtClean="0"/>
              <a:t>- Divine Economy</a:t>
            </a:r>
            <a:endParaRPr lang="en-US" dirty="0"/>
          </a:p>
        </p:txBody>
      </p:sp>
      <p:sp>
        <p:nvSpPr>
          <p:cNvPr id="3" name="Content Placeholder 2"/>
          <p:cNvSpPr>
            <a:spLocks noGrp="1"/>
          </p:cNvSpPr>
          <p:nvPr>
            <p:ph idx="1"/>
          </p:nvPr>
        </p:nvSpPr>
        <p:spPr/>
        <p:txBody>
          <a:bodyPr/>
          <a:lstStyle/>
          <a:p>
            <a:r>
              <a:rPr lang="en-US" sz="2400" dirty="0" smtClean="0"/>
              <a:t>“Early Christians of the post- New Testament period inherited from Stoicism and Greek thought generally the idea of a divine economy.</a:t>
            </a:r>
          </a:p>
          <a:p>
            <a:r>
              <a:rPr lang="en-US" sz="2400" dirty="0" smtClean="0"/>
              <a:t>“The New Testament references, especially in Paul, encouraged them (the Church)  to think of an </a:t>
            </a:r>
            <a:r>
              <a:rPr lang="en-US" sz="2400" b="1" i="1" dirty="0" err="1" smtClean="0"/>
              <a:t>oikonomia</a:t>
            </a:r>
            <a:r>
              <a:rPr lang="en-US" sz="2400" dirty="0" smtClean="0"/>
              <a:t>  of God, of which the apostles, church leaders and all Christians might be a part.  All could think of themselves as </a:t>
            </a:r>
            <a:r>
              <a:rPr lang="en-US" sz="2400" b="1" i="1" dirty="0" err="1" smtClean="0"/>
              <a:t>oikonomoi</a:t>
            </a:r>
            <a:r>
              <a:rPr lang="en-US" sz="2400" dirty="0" smtClean="0"/>
              <a:t> stewards or administrators of God’s saving plan.”</a:t>
            </a:r>
          </a:p>
          <a:p>
            <a:r>
              <a:rPr lang="en-US" sz="2400" dirty="0" smtClean="0"/>
              <a:t>Latin- </a:t>
            </a:r>
            <a:r>
              <a:rPr lang="en-US" sz="2400" b="1" i="1" dirty="0" err="1" smtClean="0"/>
              <a:t>dispensatio</a:t>
            </a:r>
            <a:endParaRPr lang="en-US" sz="2400" dirty="0" smtClean="0"/>
          </a:p>
          <a:p>
            <a:endParaRPr lang="en-US" sz="2400" dirty="0" smtClean="0"/>
          </a:p>
          <a:p>
            <a:r>
              <a:rPr lang="en-US" sz="2400" dirty="0" err="1" smtClean="0"/>
              <a:t>Reuman</a:t>
            </a:r>
            <a:r>
              <a:rPr lang="en-US" sz="2400" dirty="0" smtClean="0"/>
              <a:t>, 26.</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smtClean="0"/>
              <a:t>Oikonomia</a:t>
            </a:r>
            <a:r>
              <a:rPr lang="en-US" b="1" dirty="0" smtClean="0"/>
              <a:t>- Divine Economy</a:t>
            </a:r>
            <a:endParaRPr lang="en-US" dirty="0"/>
          </a:p>
        </p:txBody>
      </p:sp>
      <p:graphicFrame>
        <p:nvGraphicFramePr>
          <p:cNvPr id="4" name="Content Placeholder 3"/>
          <p:cNvGraphicFramePr>
            <a:graphicFrameLocks noGrp="1"/>
          </p:cNvGraphicFramePr>
          <p:nvPr>
            <p:ph idx="1"/>
          </p:nvPr>
        </p:nvGraphicFramePr>
        <p:xfrm>
          <a:off x="250825" y="1700213"/>
          <a:ext cx="8642350"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Competition">
  <a:themeElements>
    <a:clrScheme name="Competition 1">
      <a:dk1>
        <a:srgbClr val="5C1F00"/>
      </a:dk1>
      <a:lt1>
        <a:srgbClr val="FFFFFF"/>
      </a:lt1>
      <a:dk2>
        <a:srgbClr val="000066"/>
      </a:dk2>
      <a:lt2>
        <a:srgbClr val="FFFFFF"/>
      </a:lt2>
      <a:accent1>
        <a:srgbClr val="2104FA"/>
      </a:accent1>
      <a:accent2>
        <a:srgbClr val="381AEA"/>
      </a:accent2>
      <a:accent3>
        <a:srgbClr val="AAAAB8"/>
      </a:accent3>
      <a:accent4>
        <a:srgbClr val="DADADA"/>
      </a:accent4>
      <a:accent5>
        <a:srgbClr val="ABAAFC"/>
      </a:accent5>
      <a:accent6>
        <a:srgbClr val="3216D4"/>
      </a:accent6>
      <a:hlink>
        <a:srgbClr val="000099"/>
      </a:hlink>
      <a:folHlink>
        <a:srgbClr val="0000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000066"/>
        </a:dk2>
        <a:lt2>
          <a:srgbClr val="FFFFFF"/>
        </a:lt2>
        <a:accent1>
          <a:srgbClr val="2104FA"/>
        </a:accent1>
        <a:accent2>
          <a:srgbClr val="381AEA"/>
        </a:accent2>
        <a:accent3>
          <a:srgbClr val="AAAAB8"/>
        </a:accent3>
        <a:accent4>
          <a:srgbClr val="DADADA"/>
        </a:accent4>
        <a:accent5>
          <a:srgbClr val="ABAAFC"/>
        </a:accent5>
        <a:accent6>
          <a:srgbClr val="3216D4"/>
        </a:accent6>
        <a:hlink>
          <a:srgbClr val="000099"/>
        </a:hlink>
        <a:folHlink>
          <a:srgbClr val="0000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Wallstreet design template</Template>
  <TotalTime>3198</TotalTime>
  <Words>2191</Words>
  <Application>Microsoft Office PowerPoint</Application>
  <PresentationFormat>On-screen Show (4:3)</PresentationFormat>
  <Paragraphs>236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Competition</vt:lpstr>
      <vt:lpstr>Why Should Christians Care About Work and  Economics?</vt:lpstr>
      <vt:lpstr>Reasons that Economics does not Matter</vt:lpstr>
      <vt:lpstr>Macroeconomic Questions</vt:lpstr>
      <vt:lpstr>Taxation Questions</vt:lpstr>
      <vt:lpstr>The Nature of Economics</vt:lpstr>
      <vt:lpstr>The Bible and Economic Thought</vt:lpstr>
      <vt:lpstr>Oikonomia- Divine Economy</vt:lpstr>
      <vt:lpstr>Oikonomia- Divine Economy</vt:lpstr>
      <vt:lpstr>Oikonomia- Divine Economy</vt:lpstr>
      <vt:lpstr>Oikonomia- Divine Economy Reumann. 121 </vt:lpstr>
      <vt:lpstr>Christian Worldview</vt:lpstr>
      <vt:lpstr>Christian Worldview: Work</vt:lpstr>
      <vt:lpstr>Christian Worldview: Work</vt:lpstr>
      <vt:lpstr>Christian Worldview: Work</vt:lpstr>
      <vt:lpstr>Christian Worldview: Stewardship</vt:lpstr>
      <vt:lpstr>Christian Worldview: Stewardship</vt:lpstr>
      <vt:lpstr>Christian Worldview:  Political Economy</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The History of Economics</vt:lpstr>
      <vt:lpstr>So How does it all Work?</vt:lpstr>
      <vt:lpstr>The 20th Century Debate in Economics</vt:lpstr>
      <vt:lpstr>The 20th Century Debate in Economics</vt:lpstr>
      <vt:lpstr>Explaining the Economic Disaster</vt:lpstr>
      <vt:lpstr>Explaining the Economic Disaster</vt:lpstr>
      <vt:lpstr>Explaining the Economic Disaster</vt:lpstr>
      <vt:lpstr>Results of the Economic Disaster</vt:lpstr>
      <vt:lpstr>Why Economics Matters</vt:lpstr>
      <vt:lpstr>Why Economics Matters</vt:lpstr>
      <vt:lpstr>Solutions: Socialism</vt:lpstr>
      <vt:lpstr>Solutions: Liberation Theologies</vt:lpstr>
      <vt:lpstr>Solutions: Free Market Economics</vt:lpstr>
      <vt:lpstr>Conclusions</vt:lpstr>
    </vt:vector>
  </TitlesOfParts>
  <Company>SWBTS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Should Christians care about Economics?</dc:title>
  <dc:creator>cmitchell</dc:creator>
  <cp:lastModifiedBy>cmitchell</cp:lastModifiedBy>
  <cp:revision>91</cp:revision>
  <dcterms:created xsi:type="dcterms:W3CDTF">2010-10-25T22:56:19Z</dcterms:created>
  <dcterms:modified xsi:type="dcterms:W3CDTF">2012-11-28T16:04:47Z</dcterms:modified>
</cp:coreProperties>
</file>