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7" r:id="rId3"/>
    <p:sldId id="269" r:id="rId4"/>
    <p:sldId id="289" r:id="rId5"/>
    <p:sldId id="288" r:id="rId6"/>
    <p:sldId id="290" r:id="rId7"/>
    <p:sldId id="299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865"/>
    <a:srgbClr val="406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CCA0-0B08-42DC-9994-2D071BDF3C8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B36C-4A03-426C-9923-30F96574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James_McNeil_Whistler_by_Kilburn,_1847-49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folkways.si.edu/langston-hughes/the-story-of-jazz/african-american-spoken-childrens-ragtime/music/album/smithsoni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hyperlink" Target="http://outsidethebox93.org/Projects/Blu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aterwaysoftheworld.com/images/mississippi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" y="0"/>
            <a:ext cx="9127210" cy="68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8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2" descr="http://covers.openlibrary.org/b/id/277326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4" b="21974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9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aterwaysoftheworld.com/images/mississippi-ri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" y="0"/>
            <a:ext cx="9127210" cy="68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678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rivers: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rivers ancient as the world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and older than the flow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of human blood in human veins.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My soul has grown deep like the rivers.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rivers: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Ancient, dusky rivers.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My soul has grown deep like the rivers.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956450"/>
            <a:ext cx="6705600" cy="253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bathed in the Euphrates when dawns were young.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built my hut near the Congo and it lulled me to sleep.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looked upon the Nile and raised the pyramids above it.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heard the singing of the Mississippi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when Abe Lincoln went down to New Orleans,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and I've seen its muddy bosom turn all golden in the sunset. </a:t>
            </a:r>
          </a:p>
        </p:txBody>
      </p:sp>
      <p:pic>
        <p:nvPicPr>
          <p:cNvPr id="5" name="Langston_ReadsPo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638" y="6321104"/>
            <a:ext cx="465161" cy="4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1" y="876254"/>
            <a:ext cx="7705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ALL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 I've known rivers: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GIRLS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I've known rivers ancient as the world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           and older than the flow of human blood in human veins.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ALL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 My soul has grown deep like the rivers.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736" y="5420366"/>
            <a:ext cx="5067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ALL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 I've known rivers: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BOYS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 Ancient, dusky rivers.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ALL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 My soul has grown deep like the rivers.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574" y="2424544"/>
            <a:ext cx="8601075" cy="244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Solo 1: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bathed in the Euphrates when dawns were young.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Solo 2: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built my hut near the Congo and it lulled me to sleep.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Solo 3: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looked upon the Nile and raised the pyramids above it.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800" dirty="0">
                <a:solidFill>
                  <a:srgbClr val="2D4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Solo 4: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heard the singing of the Mississippi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           when Abe Lincoln went down to New Orleans,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Solo 5: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and I've seen its muddy bosom turn all golden in the sunset.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E8C56-48CC-4FD0-9158-62B1D3803CCB}"/>
              </a:ext>
            </a:extLst>
          </p:cNvPr>
          <p:cNvSpPr/>
          <p:nvPr/>
        </p:nvSpPr>
        <p:spPr>
          <a:xfrm>
            <a:off x="583406" y="52639"/>
            <a:ext cx="797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THE NEGRO SPEAKS OF RIVERS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Langston Hughes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3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upload.wikimedia.org/wikipedia/commons/9/9c/James_McNeil_Whistler_by_Kilburn%2C_1847-49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41425"/>
            <a:ext cx="190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4757" y="476071"/>
            <a:ext cx="5145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What do you think?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2456" y="1630740"/>
            <a:ext cx="44967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Did Langston Hughes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ever question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whether he 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could be a poet?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8135" y="3928408"/>
            <a:ext cx="5212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HE DID!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On that train ride to Mexico in 1920 and on his first attempt at college, he chose engineering rather than writing.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289" y="5486400"/>
            <a:ext cx="2942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Langston Hughes</a:t>
            </a:r>
            <a:endParaRPr lang="en-US" sz="2400" dirty="0"/>
          </a:p>
          <a:p>
            <a:pPr algn="ctr"/>
            <a:r>
              <a:rPr lang="en-US" sz="2400" dirty="0"/>
              <a:t>1902—1967 </a:t>
            </a:r>
          </a:p>
        </p:txBody>
      </p:sp>
      <p:pic>
        <p:nvPicPr>
          <p:cNvPr id="13" name="Picture 2" descr="http://www.english.illinois.edu/Maps/poets/g_l/hughes/images/10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230034"/>
            <a:ext cx="3886200" cy="52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12526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Speak of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0143" y="2514600"/>
            <a:ext cx="6705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and I've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I've known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366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A73F85-769E-44E2-9C9E-B88B09AE9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b="11373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9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4" y="245404"/>
            <a:ext cx="2987436" cy="293211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D:\Archives\JMHays to June2011\Clip art\Animated\music98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2" y="3508375"/>
            <a:ext cx="857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ains 1920's Onwards - Locomotives">
            <a:extLst>
              <a:ext uri="{FF2B5EF4-FFF2-40B4-BE49-F238E27FC236}">
                <a16:creationId xmlns:a16="http://schemas.microsoft.com/office/drawing/2014/main" id="{8FC312FA-A218-4B4F-9F76-4FB2306A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75"/>
            <a:ext cx="91440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7A89E5-C479-4C08-8E04-8E3D367D6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02726">
            <a:off x="3721972" y="759290"/>
            <a:ext cx="1952625" cy="2343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0FA7E-6311-419D-A936-743593EA3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8327">
            <a:off x="6417127" y="401250"/>
            <a:ext cx="1952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6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335</Words>
  <Application>Microsoft Office PowerPoint</Application>
  <PresentationFormat>On-screen Show (4:3)</PresentationFormat>
  <Paragraphs>49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Speak of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2</cp:revision>
  <dcterms:created xsi:type="dcterms:W3CDTF">2020-10-29T20:23:04Z</dcterms:created>
  <dcterms:modified xsi:type="dcterms:W3CDTF">2020-10-29T20:33:57Z</dcterms:modified>
</cp:coreProperties>
</file>