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25" r:id="rId2"/>
    <p:sldId id="469" r:id="rId3"/>
    <p:sldId id="486" r:id="rId4"/>
    <p:sldId id="470" r:id="rId5"/>
    <p:sldId id="490" r:id="rId6"/>
    <p:sldId id="491" r:id="rId7"/>
    <p:sldId id="496" r:id="rId8"/>
    <p:sldId id="494" r:id="rId9"/>
    <p:sldId id="495" r:id="rId10"/>
  </p:sldIdLst>
  <p:sldSz cx="12192000" cy="6858000"/>
  <p:notesSz cx="6784975" cy="9906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074" userDrawn="1">
          <p15:clr>
            <a:srgbClr val="A4A3A4"/>
          </p15:clr>
        </p15:guide>
        <p15:guide id="4" orient="horz" pos="518" userDrawn="1">
          <p15:clr>
            <a:srgbClr val="A4A3A4"/>
          </p15:clr>
        </p15:guide>
        <p15:guide id="5" orient="horz" pos="3022" userDrawn="1">
          <p15:clr>
            <a:srgbClr val="A4A3A4"/>
          </p15:clr>
        </p15:guide>
        <p15:guide id="6" orient="horz" pos="3360" userDrawn="1">
          <p15:clr>
            <a:srgbClr val="A4A3A4"/>
          </p15:clr>
        </p15:guide>
        <p15:guide id="7" orient="horz" pos="3838" userDrawn="1">
          <p15:clr>
            <a:srgbClr val="A4A3A4"/>
          </p15:clr>
        </p15:guide>
        <p15:guide id="8" pos="7310" userDrawn="1">
          <p15:clr>
            <a:srgbClr val="A4A3A4"/>
          </p15:clr>
        </p15:guide>
        <p15:guide id="9" pos="325" userDrawn="1">
          <p15:clr>
            <a:srgbClr val="A4A3A4"/>
          </p15:clr>
        </p15:guide>
        <p15:guide id="10" pos="166" userDrawn="1">
          <p15:clr>
            <a:srgbClr val="A4A3A4"/>
          </p15:clr>
        </p15:guide>
        <p15:guide id="11" pos="7491" userDrawn="1">
          <p15:clr>
            <a:srgbClr val="A4A3A4"/>
          </p15:clr>
        </p15:guide>
        <p15:guide id="12" orient="horz" pos="845" userDrawn="1">
          <p15:clr>
            <a:srgbClr val="A4A3A4"/>
          </p15:clr>
        </p15:guide>
        <p15:guide id="13" orient="horz" pos="4133" userDrawn="1">
          <p15:clr>
            <a:srgbClr val="A4A3A4"/>
          </p15:clr>
        </p15:guide>
        <p15:guide id="14" orient="horz" pos="1321" userDrawn="1">
          <p15:clr>
            <a:srgbClr val="A4A3A4"/>
          </p15:clr>
        </p15:guide>
        <p15:guide id="15" orient="horz" pos="3566" userDrawn="1">
          <p15:clr>
            <a:srgbClr val="A4A3A4"/>
          </p15:clr>
        </p15:guide>
        <p15:guide id="16" orient="horz" pos="187" userDrawn="1">
          <p15:clr>
            <a:srgbClr val="A4A3A4"/>
          </p15:clr>
        </p15:guide>
        <p15:guide id="17" orient="horz" pos="2001" userDrawn="1">
          <p15:clr>
            <a:srgbClr val="A4A3A4"/>
          </p15:clr>
        </p15:guide>
        <p15:guide id="18" pos="4997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jn Koerts" initials="MK" lastIdx="26" clrIdx="0">
    <p:extLst/>
  </p:cmAuthor>
  <p:cmAuthor id="2" name="Vanessa Cisz" initials="VC" lastIdx="36" clrIdx="1"/>
  <p:cmAuthor id="3" name="Anna Gentle" initials="AG" lastIdx="7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AFAA"/>
    <a:srgbClr val="002060"/>
    <a:srgbClr val="A0D2D2"/>
    <a:srgbClr val="DBAA04"/>
    <a:srgbClr val="20345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469" autoAdjust="0"/>
    <p:restoredTop sz="99524" autoAdjust="0"/>
  </p:normalViewPr>
  <p:slideViewPr>
    <p:cSldViewPr snapToGrid="0">
      <p:cViewPr>
        <p:scale>
          <a:sx n="100" d="100"/>
          <a:sy n="100" d="100"/>
        </p:scale>
        <p:origin x="-408" y="-348"/>
      </p:cViewPr>
      <p:guideLst>
        <p:guide orient="horz" pos="2160"/>
        <p:guide orient="horz" pos="518"/>
        <p:guide orient="horz" pos="3022"/>
        <p:guide orient="horz" pos="3360"/>
        <p:guide orient="horz" pos="3838"/>
        <p:guide orient="horz" pos="845"/>
        <p:guide orient="horz" pos="4133"/>
        <p:guide orient="horz" pos="1321"/>
        <p:guide pos="3840"/>
        <p:guide pos="4074"/>
        <p:guide pos="7310"/>
        <p:guide pos="325"/>
        <p:guide pos="166"/>
        <p:guide pos="7491"/>
        <p:guide pos="499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26"/>
    </p:cViewPr>
  </p:sorterViewPr>
  <p:notesViewPr>
    <p:cSldViewPr snapToGrid="0">
      <p:cViewPr varScale="1">
        <p:scale>
          <a:sx n="70" d="100"/>
          <a:sy n="70" d="100"/>
        </p:scale>
        <p:origin x="3062" y="-1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0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3338" y="0"/>
            <a:ext cx="29400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19CA3D-B232-4DBE-AB25-5799A7FB842E}" type="datetimeFigureOut">
              <a:rPr lang="en-US" smtClean="0"/>
              <a:pPr/>
              <a:t>10/7/2020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00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3338" y="9409113"/>
            <a:ext cx="29400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0BB13-E255-4FDB-91E1-94AAD1586F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156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3249" y="0"/>
            <a:ext cx="2940156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8D27F-CBE7-1946-8577-CFE62E3F9270}" type="datetimeFigureOut">
              <a:rPr lang="en-US" smtClean="0"/>
              <a:pPr/>
              <a:t>10/7/2020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498" y="4767262"/>
            <a:ext cx="542798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0156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3249" y="9408981"/>
            <a:ext cx="2940156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8E2BA-D869-F64F-957B-847663B139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4676641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8E2BA-D869-F64F-957B-847663B139B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66865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eaLnBrk="1" hangingPunct="1"/>
            <a:fld id="{A45F76D9-6970-4F98-9E43-4C0BB475BA77}" type="slidenum">
              <a:rPr lang="en-US" altLang="en-US" sz="1200" b="0"/>
              <a:pPr algn="r" eaLnBrk="1" hangingPunct="1"/>
              <a:t>2</a:t>
            </a:fld>
            <a:endParaRPr lang="en-US" altLang="en-US" sz="1200" b="0" dirty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32" tIns="45716" rIns="91432" bIns="45716"/>
          <a:lstStyle/>
          <a:p>
            <a:pPr eaLnBrk="1" hangingPunct="1"/>
            <a:endParaRPr lang="en-US" alt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8E2BA-D869-F64F-957B-847663B139B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94681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eaLnBrk="1" hangingPunct="1"/>
            <a:fld id="{BBDCF868-59B3-48C2-BA32-22019D98E9A6}" type="slidenum">
              <a:rPr lang="en-US" altLang="en-US" sz="1200" b="0"/>
              <a:pPr algn="r" eaLnBrk="1" hangingPunct="1"/>
              <a:t>4</a:t>
            </a:fld>
            <a:endParaRPr lang="en-US" altLang="en-US" sz="1200" b="0" dirty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32" tIns="45716" rIns="91432" bIns="45716"/>
          <a:lstStyle/>
          <a:p>
            <a:pPr eaLnBrk="1" hangingPunct="1"/>
            <a:endParaRPr lang="en-US" alt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8E2BA-D869-F64F-957B-847663B139B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10913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eaLnBrk="1" hangingPunct="1"/>
            <a:fld id="{BBDCF868-59B3-48C2-BA32-22019D98E9A6}" type="slidenum">
              <a:rPr lang="en-US" altLang="en-US" sz="1200" b="0"/>
              <a:pPr algn="r" eaLnBrk="1" hangingPunct="1"/>
              <a:t>5</a:t>
            </a:fld>
            <a:endParaRPr lang="en-US" altLang="en-US" sz="1200" b="0" dirty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32" tIns="45716" rIns="91432" bIns="45716"/>
          <a:lstStyle/>
          <a:p>
            <a:pPr eaLnBrk="1" hangingPunct="1"/>
            <a:endParaRPr lang="en-US" alt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8E2BA-D869-F64F-957B-847663B139B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10913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eaLnBrk="1" hangingPunct="1"/>
            <a:fld id="{BBDCF868-59B3-48C2-BA32-22019D98E9A6}" type="slidenum">
              <a:rPr lang="en-US" altLang="en-US" sz="1200" b="0"/>
              <a:pPr algn="r" eaLnBrk="1" hangingPunct="1"/>
              <a:t>6</a:t>
            </a:fld>
            <a:endParaRPr lang="en-US" altLang="en-US" sz="1200" b="0" dirty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32" tIns="45716" rIns="91432" bIns="45716"/>
          <a:lstStyle/>
          <a:p>
            <a:pPr eaLnBrk="1" hangingPunct="1"/>
            <a:endParaRPr lang="en-US" alt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8E2BA-D869-F64F-957B-847663B139B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10913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eaLnBrk="1" hangingPunct="1"/>
            <a:fld id="{BBDCF868-59B3-48C2-BA32-22019D98E9A6}" type="slidenum">
              <a:rPr lang="en-US" altLang="en-US" sz="1200" b="0"/>
              <a:pPr algn="r" eaLnBrk="1" hangingPunct="1"/>
              <a:t>8</a:t>
            </a:fld>
            <a:endParaRPr lang="en-US" altLang="en-US" sz="1200" b="0" dirty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32" tIns="45716" rIns="91432" bIns="45716"/>
          <a:lstStyle/>
          <a:p>
            <a:pPr eaLnBrk="1" hangingPunct="1"/>
            <a:endParaRPr lang="en-US" alt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8E2BA-D869-F64F-957B-847663B139B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10913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eaLnBrk="1" hangingPunct="1"/>
            <a:fld id="{BBDCF868-59B3-48C2-BA32-22019D98E9A6}" type="slidenum">
              <a:rPr lang="en-US" altLang="en-US" sz="1200" b="0"/>
              <a:pPr algn="r" eaLnBrk="1" hangingPunct="1"/>
              <a:t>9</a:t>
            </a:fld>
            <a:endParaRPr lang="en-US" altLang="en-US" sz="1200" b="0" dirty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32" tIns="45716" rIns="91432" bIns="45716"/>
          <a:lstStyle/>
          <a:p>
            <a:pPr eaLnBrk="1" hangingPunct="1"/>
            <a:endParaRPr lang="en-US" alt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8E2BA-D869-F64F-957B-847663B139B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10913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7"/>
          <p:cNvSpPr>
            <a:spLocks noGrp="1"/>
          </p:cNvSpPr>
          <p:nvPr>
            <p:ph type="pic" sz="quarter" idx="12" hasCustomPrompt="1"/>
          </p:nvPr>
        </p:nvSpPr>
        <p:spPr>
          <a:xfrm>
            <a:off x="278780" y="1338262"/>
            <a:ext cx="11608420" cy="52298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AFAA"/>
                </a:solidFill>
              </a:defRPr>
            </a:lvl1pPr>
          </a:lstStyle>
          <a:p>
            <a:r>
              <a:rPr lang="nl-NL" dirty="0"/>
              <a:t>Image</a:t>
            </a:r>
          </a:p>
        </p:txBody>
      </p:sp>
      <p:sp>
        <p:nvSpPr>
          <p:cNvPr id="3" name="Rechthoek 2"/>
          <p:cNvSpPr/>
          <p:nvPr userDrawn="1"/>
        </p:nvSpPr>
        <p:spPr>
          <a:xfrm>
            <a:off x="6177776" y="0"/>
            <a:ext cx="6014224" cy="1003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ijdelijke aanduiding voor tekst 14"/>
          <p:cNvSpPr>
            <a:spLocks noGrp="1"/>
          </p:cNvSpPr>
          <p:nvPr>
            <p:ph type="body" sz="quarter" idx="10" hasCustomPrompt="1"/>
          </p:nvPr>
        </p:nvSpPr>
        <p:spPr>
          <a:xfrm>
            <a:off x="1609199" y="4047570"/>
            <a:ext cx="10582799" cy="943441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4000" b="1">
                <a:solidFill>
                  <a:schemeClr val="bg1"/>
                </a:solidFill>
                <a:latin typeface="Ubuntu" panose="020B0504030602030204" pitchFamily="34" charset="0"/>
              </a:defRPr>
            </a:lvl1pPr>
            <a:lvl2pPr marL="457200" indent="0">
              <a:buNone/>
              <a:defRPr sz="4000">
                <a:latin typeface="Ubuntu" panose="020B0504030602030204" pitchFamily="34" charset="0"/>
              </a:defRPr>
            </a:lvl2pPr>
            <a:lvl3pPr marL="914400" indent="0">
              <a:buNone/>
              <a:defRPr sz="4000">
                <a:latin typeface="Ubuntu" panose="020B0504030602030204" pitchFamily="34" charset="0"/>
              </a:defRPr>
            </a:lvl3pPr>
            <a:lvl4pPr marL="1371600" indent="0">
              <a:buNone/>
              <a:defRPr sz="4000">
                <a:latin typeface="Ubuntu" panose="020B0504030602030204" pitchFamily="34" charset="0"/>
              </a:defRPr>
            </a:lvl4pPr>
            <a:lvl5pPr marL="1828800" indent="0">
              <a:buNone/>
              <a:defRPr sz="4000">
                <a:latin typeface="Ubuntu" panose="020B0504030602030204" pitchFamily="34" charset="0"/>
              </a:defRPr>
            </a:lvl5pPr>
          </a:lstStyle>
          <a:p>
            <a:pPr lvl="0"/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16" name="Tijdelijke aanduiding voor tekst 14"/>
          <p:cNvSpPr>
            <a:spLocks noGrp="1"/>
          </p:cNvSpPr>
          <p:nvPr>
            <p:ph type="body" sz="quarter" idx="11" hasCustomPrompt="1"/>
          </p:nvPr>
        </p:nvSpPr>
        <p:spPr>
          <a:xfrm>
            <a:off x="1609198" y="4991011"/>
            <a:ext cx="10582799" cy="94344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2800" b="0">
                <a:solidFill>
                  <a:srgbClr val="DBAA04"/>
                </a:solidFill>
                <a:latin typeface="Ubuntu" panose="020B0504030602030204" pitchFamily="34" charset="0"/>
              </a:defRPr>
            </a:lvl1pPr>
            <a:lvl2pPr marL="457200" indent="0">
              <a:buNone/>
              <a:defRPr sz="4000">
                <a:latin typeface="Ubuntu" panose="020B0504030602030204" pitchFamily="34" charset="0"/>
              </a:defRPr>
            </a:lvl2pPr>
            <a:lvl3pPr marL="914400" indent="0">
              <a:buNone/>
              <a:defRPr sz="4000">
                <a:latin typeface="Ubuntu" panose="020B0504030602030204" pitchFamily="34" charset="0"/>
              </a:defRPr>
            </a:lvl3pPr>
            <a:lvl4pPr marL="1371600" indent="0">
              <a:buNone/>
              <a:defRPr sz="4000">
                <a:latin typeface="Ubuntu" panose="020B0504030602030204" pitchFamily="34" charset="0"/>
              </a:defRPr>
            </a:lvl4pPr>
            <a:lvl5pPr marL="1828800" indent="0">
              <a:buNone/>
              <a:defRPr sz="4000">
                <a:latin typeface="Ubuntu" panose="020B0504030602030204" pitchFamily="34" charset="0"/>
              </a:defRPr>
            </a:lvl5pPr>
          </a:lstStyle>
          <a:p>
            <a:pPr lvl="0"/>
            <a:r>
              <a:rPr lang="nl-NL" dirty="0" err="1"/>
              <a:t>Subtitle</a:t>
            </a:r>
            <a:endParaRPr lang="nl-NL" dirty="0"/>
          </a:p>
        </p:txBody>
      </p:sp>
      <p:sp>
        <p:nvSpPr>
          <p:cNvPr id="8" name="Tijdelijke aanduiding voor afbeelding 4"/>
          <p:cNvSpPr>
            <a:spLocks noGrp="1"/>
          </p:cNvSpPr>
          <p:nvPr>
            <p:ph type="pic" sz="quarter" idx="13" hasCustomPrompt="1"/>
          </p:nvPr>
        </p:nvSpPr>
        <p:spPr>
          <a:xfrm>
            <a:off x="6177777" y="1353600"/>
            <a:ext cx="5709424" cy="25308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AFAA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Image</a:t>
            </a:r>
          </a:p>
        </p:txBody>
      </p:sp>
      <p:sp>
        <p:nvSpPr>
          <p:cNvPr id="12" name="Footer Placeholder 4"/>
          <p:cNvSpPr txBox="1">
            <a:spLocks noGrp="1"/>
          </p:cNvSpPr>
          <p:nvPr userDrawn="1"/>
        </p:nvSpPr>
        <p:spPr bwMode="auto">
          <a:xfrm>
            <a:off x="7439025" y="6638924"/>
            <a:ext cx="2876550" cy="21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r>
              <a:rPr lang="en-US" altLang="en-US" sz="800" dirty="0" smtClean="0"/>
              <a:t>Confidential - </a:t>
            </a:r>
            <a:r>
              <a:rPr lang="en-CA" sz="800" dirty="0" smtClean="0"/>
              <a:t>Sherway Homeowner’s and Recreation Association</a:t>
            </a:r>
            <a:endParaRPr lang="en-US" altLang="en-US" sz="800" dirty="0"/>
          </a:p>
        </p:txBody>
      </p:sp>
    </p:spTree>
    <p:extLst>
      <p:ext uri="{BB962C8B-B14F-4D97-AF65-F5344CB8AC3E}">
        <p14:creationId xmlns="" xmlns:p14="http://schemas.microsoft.com/office/powerpoint/2010/main" val="2032155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>
            <a:off x="6177776" y="0"/>
            <a:ext cx="6014224" cy="1003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 userDrawn="1"/>
        </p:nvSpPr>
        <p:spPr>
          <a:xfrm>
            <a:off x="10448692" y="6255834"/>
            <a:ext cx="1743307" cy="602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818742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Confidential - Forcare Canada Inc. Internal Use Only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EC8EEB-B561-4FCE-9045-E2273AA5FFB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="" xmlns:p14="http://schemas.microsoft.com/office/powerpoint/2010/main" val="1499047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>
            <a:off x="6177776" y="0"/>
            <a:ext cx="6014224" cy="1003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3" name="Groep 12"/>
          <p:cNvGrpSpPr/>
          <p:nvPr userDrawn="1"/>
        </p:nvGrpSpPr>
        <p:grpSpPr>
          <a:xfrm>
            <a:off x="352426" y="1147348"/>
            <a:ext cx="11839574" cy="5272502"/>
            <a:chOff x="352425" y="1661698"/>
            <a:chExt cx="11839574" cy="5272502"/>
          </a:xfrm>
        </p:grpSpPr>
        <p:pic>
          <p:nvPicPr>
            <p:cNvPr id="11" name="Afbeelding 10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 l="40821"/>
            <a:stretch/>
          </p:blipFill>
          <p:spPr>
            <a:xfrm>
              <a:off x="352425" y="1661698"/>
              <a:ext cx="4025590" cy="2119638"/>
            </a:xfrm>
            <a:prstGeom prst="rect">
              <a:avLst/>
            </a:prstGeom>
          </p:spPr>
        </p:pic>
        <p:pic>
          <p:nvPicPr>
            <p:cNvPr id="12" name="Afbeelding 11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5367" y="6419849"/>
              <a:ext cx="11376632" cy="514351"/>
            </a:xfrm>
            <a:prstGeom prst="rect">
              <a:avLst/>
            </a:prstGeom>
          </p:spPr>
        </p:pic>
      </p:grpSp>
      <p:sp>
        <p:nvSpPr>
          <p:cNvPr id="15" name="Tijdelijke aanduiding voor tekst 14"/>
          <p:cNvSpPr>
            <a:spLocks noGrp="1"/>
          </p:cNvSpPr>
          <p:nvPr>
            <p:ph type="body" sz="quarter" idx="10" hasCustomPrompt="1"/>
          </p:nvPr>
        </p:nvSpPr>
        <p:spPr>
          <a:xfrm>
            <a:off x="1609201" y="3876675"/>
            <a:ext cx="10582799" cy="466636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4000" b="1">
                <a:solidFill>
                  <a:schemeClr val="bg1"/>
                </a:solidFill>
                <a:latin typeface="Ubuntu" panose="020B0504030602030204" pitchFamily="34" charset="0"/>
              </a:defRPr>
            </a:lvl1pPr>
            <a:lvl2pPr marL="457200" indent="0">
              <a:buNone/>
              <a:defRPr sz="4000">
                <a:latin typeface="Ubuntu" panose="020B0504030602030204" pitchFamily="34" charset="0"/>
              </a:defRPr>
            </a:lvl2pPr>
            <a:lvl3pPr marL="914400" indent="0">
              <a:buNone/>
              <a:defRPr sz="4000">
                <a:latin typeface="Ubuntu" panose="020B0504030602030204" pitchFamily="34" charset="0"/>
              </a:defRPr>
            </a:lvl3pPr>
            <a:lvl4pPr marL="1371600" indent="0">
              <a:buNone/>
              <a:defRPr sz="4000">
                <a:latin typeface="Ubuntu" panose="020B0504030602030204" pitchFamily="34" charset="0"/>
              </a:defRPr>
            </a:lvl4pPr>
            <a:lvl5pPr marL="1828800" indent="0">
              <a:buNone/>
              <a:defRPr sz="4000">
                <a:latin typeface="Ubuntu" panose="020B0504030602030204" pitchFamily="34" charset="0"/>
              </a:defRPr>
            </a:lvl5pPr>
          </a:lstStyle>
          <a:p>
            <a:pPr lvl="0"/>
            <a:r>
              <a:rPr lang="nl-NL" dirty="0" err="1"/>
              <a:t>Section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16" name="Tijdelijke aanduiding voor tekst 14"/>
          <p:cNvSpPr>
            <a:spLocks noGrp="1"/>
          </p:cNvSpPr>
          <p:nvPr>
            <p:ph type="body" sz="quarter" idx="11" hasCustomPrompt="1"/>
          </p:nvPr>
        </p:nvSpPr>
        <p:spPr>
          <a:xfrm>
            <a:off x="1609201" y="4409986"/>
            <a:ext cx="10582799" cy="94344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2800" b="0">
                <a:solidFill>
                  <a:srgbClr val="002060"/>
                </a:solidFill>
                <a:latin typeface="Ubuntu" panose="020B0504030602030204" pitchFamily="34" charset="0"/>
              </a:defRPr>
            </a:lvl1pPr>
            <a:lvl2pPr marL="457200" indent="0">
              <a:buNone/>
              <a:defRPr sz="4000">
                <a:latin typeface="Ubuntu" panose="020B0504030602030204" pitchFamily="34" charset="0"/>
              </a:defRPr>
            </a:lvl2pPr>
            <a:lvl3pPr marL="914400" indent="0">
              <a:buNone/>
              <a:defRPr sz="4000">
                <a:latin typeface="Ubuntu" panose="020B0504030602030204" pitchFamily="34" charset="0"/>
              </a:defRPr>
            </a:lvl3pPr>
            <a:lvl4pPr marL="1371600" indent="0">
              <a:buNone/>
              <a:defRPr sz="4000">
                <a:latin typeface="Ubuntu" panose="020B0504030602030204" pitchFamily="34" charset="0"/>
              </a:defRPr>
            </a:lvl4pPr>
            <a:lvl5pPr marL="1828800" indent="0">
              <a:buNone/>
              <a:defRPr sz="4000">
                <a:latin typeface="Ubuntu" panose="020B0504030602030204" pitchFamily="34" charset="0"/>
              </a:defRPr>
            </a:lvl5pPr>
          </a:lstStyle>
          <a:p>
            <a:pPr lvl="0"/>
            <a:r>
              <a:rPr lang="nl-NL" dirty="0" err="1"/>
              <a:t>Section</a:t>
            </a:r>
            <a:r>
              <a:rPr lang="nl-NL" dirty="0"/>
              <a:t> </a:t>
            </a:r>
            <a:r>
              <a:rPr lang="nl-NL" dirty="0" err="1"/>
              <a:t>Subtitle</a:t>
            </a:r>
            <a:endParaRPr lang="nl-NL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470" y="367705"/>
            <a:ext cx="5010849" cy="33437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58978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6984" y="526737"/>
            <a:ext cx="11318032" cy="1401529"/>
          </a:xfrm>
          <a:prstGeom prst="rect">
            <a:avLst/>
          </a:prstGeom>
        </p:spPr>
        <p:txBody>
          <a:bodyPr anchor="b"/>
          <a:lstStyle>
            <a:lvl1pPr>
              <a:lnSpc>
                <a:spcPts val="4250"/>
              </a:lnSpc>
              <a:defRPr sz="3200" b="1">
                <a:solidFill>
                  <a:srgbClr val="20345C"/>
                </a:solidFill>
                <a:latin typeface="Ubuntu" panose="020B0504030602030204" pitchFamily="34" charset="0"/>
              </a:defRPr>
            </a:lvl1pPr>
          </a:lstStyle>
          <a:p>
            <a:r>
              <a:rPr lang="nl-NL" dirty="0" err="1"/>
              <a:t>Title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436984" y="2024743"/>
            <a:ext cx="11318032" cy="4306519"/>
          </a:xfrm>
          <a:prstGeom prst="rect">
            <a:avLst/>
          </a:prstGeom>
        </p:spPr>
        <p:txBody>
          <a:bodyPr/>
          <a:lstStyle>
            <a:lvl1pPr marL="541338" indent="-541338">
              <a:buClr>
                <a:srgbClr val="DBAA04"/>
              </a:buClr>
              <a:buFont typeface="Wingdings" panose="05000000000000000000" pitchFamily="2" charset="2"/>
              <a:buChar char="§"/>
              <a:defRPr sz="2000">
                <a:solidFill>
                  <a:srgbClr val="20345C"/>
                </a:solidFill>
                <a:latin typeface="Ubuntu" panose="020B0504030602030204" pitchFamily="34" charset="0"/>
              </a:defRPr>
            </a:lvl1pPr>
            <a:lvl2pPr marL="541338" indent="-541338">
              <a:buClr>
                <a:srgbClr val="DBAA04"/>
              </a:buClr>
              <a:buFont typeface="Wingdings" panose="05000000000000000000" pitchFamily="2" charset="2"/>
              <a:buChar char="§"/>
              <a:defRPr sz="1600">
                <a:solidFill>
                  <a:srgbClr val="00AFAA"/>
                </a:solidFill>
                <a:latin typeface="Ubuntu" panose="020B0504030602030204" pitchFamily="34" charset="0"/>
              </a:defRPr>
            </a:lvl2pPr>
            <a:lvl3pPr marL="541338" indent="-541338">
              <a:buClr>
                <a:srgbClr val="DBAA04"/>
              </a:buClr>
              <a:buFont typeface="Wingdings" panose="05000000000000000000" pitchFamily="2" charset="2"/>
              <a:buChar char="§"/>
              <a:defRPr sz="1400">
                <a:solidFill>
                  <a:srgbClr val="00AFAA"/>
                </a:solidFill>
                <a:latin typeface="Ubuntu" panose="020B0504030602030204" pitchFamily="34" charset="0"/>
              </a:defRPr>
            </a:lvl3pPr>
            <a:lvl4pPr marL="541338" indent="-541338">
              <a:buClr>
                <a:srgbClr val="DBAA04"/>
              </a:buClr>
              <a:buFont typeface="Wingdings" panose="05000000000000000000" pitchFamily="2" charset="2"/>
              <a:buChar char="§"/>
              <a:defRPr sz="1200">
                <a:solidFill>
                  <a:srgbClr val="00AFAA"/>
                </a:solidFill>
                <a:latin typeface="Ubuntu" panose="020B0504030602030204" pitchFamily="34" charset="0"/>
              </a:defRPr>
            </a:lvl4pPr>
            <a:lvl5pPr marL="541338" indent="-541338">
              <a:buClr>
                <a:srgbClr val="DBAA04"/>
              </a:buClr>
              <a:buFont typeface="Wingdings" panose="05000000000000000000" pitchFamily="2" charset="2"/>
              <a:buChar char="§"/>
              <a:defRPr sz="1100">
                <a:solidFill>
                  <a:srgbClr val="00AFAA"/>
                </a:solidFill>
                <a:latin typeface="Ubuntu" panose="020B0504030602030204" pitchFamily="34" charset="0"/>
              </a:defRPr>
            </a:lvl5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11277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6984" y="526737"/>
            <a:ext cx="11318032" cy="1401529"/>
          </a:xfrm>
          <a:prstGeom prst="rect">
            <a:avLst/>
          </a:prstGeom>
        </p:spPr>
        <p:txBody>
          <a:bodyPr anchor="b"/>
          <a:lstStyle>
            <a:lvl1pPr>
              <a:lnSpc>
                <a:spcPts val="4250"/>
              </a:lnSpc>
              <a:defRPr sz="4250" b="1">
                <a:solidFill>
                  <a:srgbClr val="20345C"/>
                </a:solidFill>
                <a:latin typeface="Ubuntu" panose="020B0504030602030204" pitchFamily="34" charset="0"/>
              </a:defRPr>
            </a:lvl1pPr>
          </a:lstStyle>
          <a:p>
            <a:r>
              <a:rPr lang="nl-NL" dirty="0" err="1"/>
              <a:t>Title</a:t>
            </a:r>
            <a:endParaRPr lang="en-US" dirty="0"/>
          </a:p>
        </p:txBody>
      </p:sp>
      <p:sp>
        <p:nvSpPr>
          <p:cNvPr id="4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6195600" y="2024743"/>
            <a:ext cx="5559416" cy="4306519"/>
          </a:xfrm>
          <a:prstGeom prst="rect">
            <a:avLst/>
          </a:prstGeom>
        </p:spPr>
        <p:txBody>
          <a:bodyPr/>
          <a:lstStyle>
            <a:lvl1pPr marL="541338" indent="-541338">
              <a:buClr>
                <a:srgbClr val="DBAA04"/>
              </a:buClr>
              <a:buFont typeface="Wingdings" panose="05000000000000000000" pitchFamily="2" charset="2"/>
              <a:buChar char="§"/>
              <a:defRPr sz="3600">
                <a:solidFill>
                  <a:srgbClr val="20345C"/>
                </a:solidFill>
                <a:latin typeface="Ubuntu" panose="020B0504030602030204" pitchFamily="34" charset="0"/>
              </a:defRPr>
            </a:lvl1pPr>
            <a:lvl2pPr marL="541338" indent="-541338">
              <a:buClr>
                <a:srgbClr val="DBAA04"/>
              </a:buClr>
              <a:buFont typeface="Wingdings" panose="05000000000000000000" pitchFamily="2" charset="2"/>
              <a:buChar char="§"/>
              <a:defRPr sz="2800">
                <a:solidFill>
                  <a:srgbClr val="00AFAA"/>
                </a:solidFill>
                <a:latin typeface="Ubuntu" panose="020B0504030602030204" pitchFamily="34" charset="0"/>
              </a:defRPr>
            </a:lvl2pPr>
            <a:lvl3pPr marL="541338" indent="-541338">
              <a:buClr>
                <a:srgbClr val="DBAA04"/>
              </a:buClr>
              <a:buFont typeface="Wingdings" panose="05000000000000000000" pitchFamily="2" charset="2"/>
              <a:buChar char="§"/>
              <a:defRPr sz="2400">
                <a:solidFill>
                  <a:srgbClr val="00AFAA"/>
                </a:solidFill>
                <a:latin typeface="Ubuntu" panose="020B0504030602030204" pitchFamily="34" charset="0"/>
              </a:defRPr>
            </a:lvl3pPr>
            <a:lvl4pPr marL="541338" indent="-541338">
              <a:buClr>
                <a:srgbClr val="DBAA04"/>
              </a:buClr>
              <a:buFont typeface="Wingdings" panose="05000000000000000000" pitchFamily="2" charset="2"/>
              <a:buChar char="§"/>
              <a:defRPr sz="2000">
                <a:solidFill>
                  <a:srgbClr val="00AFAA"/>
                </a:solidFill>
                <a:latin typeface="Ubuntu" panose="020B0504030602030204" pitchFamily="34" charset="0"/>
              </a:defRPr>
            </a:lvl4pPr>
            <a:lvl5pPr marL="541338" indent="-541338">
              <a:buClr>
                <a:srgbClr val="DBAA04"/>
              </a:buClr>
              <a:buFont typeface="Wingdings" panose="05000000000000000000" pitchFamily="2" charset="2"/>
              <a:buChar char="§"/>
              <a:defRPr sz="1800">
                <a:solidFill>
                  <a:srgbClr val="00AFAA"/>
                </a:solidFill>
                <a:latin typeface="Ubuntu" panose="020B0504030602030204" pitchFamily="34" charset="0"/>
              </a:defRPr>
            </a:lvl5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  <a:endParaRPr lang="en-US" dirty="0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1" hasCustomPrompt="1"/>
          </p:nvPr>
        </p:nvSpPr>
        <p:spPr>
          <a:xfrm>
            <a:off x="436984" y="2024743"/>
            <a:ext cx="5661416" cy="4306519"/>
          </a:xfrm>
          <a:prstGeom prst="rect">
            <a:avLst/>
          </a:prstGeom>
        </p:spPr>
        <p:txBody>
          <a:bodyPr/>
          <a:lstStyle>
            <a:lvl1pPr marL="541338" indent="-541338">
              <a:buClr>
                <a:srgbClr val="DBAA04"/>
              </a:buClr>
              <a:buFont typeface="Wingdings" panose="05000000000000000000" pitchFamily="2" charset="2"/>
              <a:buChar char="§"/>
              <a:defRPr sz="3600">
                <a:solidFill>
                  <a:srgbClr val="20345C"/>
                </a:solidFill>
                <a:latin typeface="Ubuntu" panose="020B0504030602030204" pitchFamily="34" charset="0"/>
              </a:defRPr>
            </a:lvl1pPr>
            <a:lvl2pPr marL="541338" indent="-541338">
              <a:buClr>
                <a:srgbClr val="DBAA04"/>
              </a:buClr>
              <a:buFont typeface="Wingdings" panose="05000000000000000000" pitchFamily="2" charset="2"/>
              <a:buChar char="§"/>
              <a:defRPr sz="2800">
                <a:solidFill>
                  <a:srgbClr val="00AFAA"/>
                </a:solidFill>
                <a:latin typeface="Ubuntu" panose="020B0504030602030204" pitchFamily="34" charset="0"/>
              </a:defRPr>
            </a:lvl2pPr>
            <a:lvl3pPr marL="541338" indent="-541338">
              <a:buClr>
                <a:srgbClr val="DBAA04"/>
              </a:buClr>
              <a:buFont typeface="Wingdings" panose="05000000000000000000" pitchFamily="2" charset="2"/>
              <a:buChar char="§"/>
              <a:defRPr sz="2400">
                <a:solidFill>
                  <a:srgbClr val="00AFAA"/>
                </a:solidFill>
                <a:latin typeface="Ubuntu" panose="020B0504030602030204" pitchFamily="34" charset="0"/>
              </a:defRPr>
            </a:lvl3pPr>
            <a:lvl4pPr marL="541338" indent="-541338">
              <a:buClr>
                <a:srgbClr val="DBAA04"/>
              </a:buClr>
              <a:buFont typeface="Wingdings" panose="05000000000000000000" pitchFamily="2" charset="2"/>
              <a:buChar char="§"/>
              <a:defRPr sz="2000">
                <a:solidFill>
                  <a:srgbClr val="00AFAA"/>
                </a:solidFill>
                <a:latin typeface="Ubuntu" panose="020B0504030602030204" pitchFamily="34" charset="0"/>
              </a:defRPr>
            </a:lvl4pPr>
            <a:lvl5pPr marL="541338" indent="-541338">
              <a:buClr>
                <a:srgbClr val="DBAA04"/>
              </a:buClr>
              <a:buFont typeface="Wingdings" panose="05000000000000000000" pitchFamily="2" charset="2"/>
              <a:buChar char="§"/>
              <a:defRPr sz="1800">
                <a:solidFill>
                  <a:srgbClr val="00AFAA"/>
                </a:solidFill>
                <a:latin typeface="Ubuntu" panose="020B0504030602030204" pitchFamily="34" charset="0"/>
              </a:defRPr>
            </a:lvl5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13237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t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260616" y="526738"/>
            <a:ext cx="6494400" cy="1401528"/>
          </a:xfrm>
          <a:prstGeom prst="rect">
            <a:avLst/>
          </a:prstGeom>
        </p:spPr>
        <p:txBody>
          <a:bodyPr anchor="b"/>
          <a:lstStyle>
            <a:lvl1pPr>
              <a:lnSpc>
                <a:spcPts val="4250"/>
              </a:lnSpc>
              <a:defRPr sz="4250" b="1">
                <a:solidFill>
                  <a:srgbClr val="20345C"/>
                </a:solidFill>
                <a:latin typeface="Ubuntu" panose="020B0504030602030204" pitchFamily="34" charset="0"/>
              </a:defRPr>
            </a:lvl1pPr>
          </a:lstStyle>
          <a:p>
            <a:r>
              <a:rPr lang="nl-NL" dirty="0" err="1"/>
              <a:t>Title</a:t>
            </a:r>
            <a:endParaRPr lang="en-US" dirty="0"/>
          </a:p>
        </p:txBody>
      </p:sp>
      <p:sp>
        <p:nvSpPr>
          <p:cNvPr id="3" name="Bullet"/>
          <p:cNvSpPr>
            <a:spLocks noGrp="1"/>
          </p:cNvSpPr>
          <p:nvPr>
            <p:ph idx="1" hasCustomPrompt="1"/>
          </p:nvPr>
        </p:nvSpPr>
        <p:spPr>
          <a:xfrm>
            <a:off x="5260616" y="2023200"/>
            <a:ext cx="6494400" cy="4308062"/>
          </a:xfrm>
          <a:prstGeom prst="rect">
            <a:avLst/>
          </a:prstGeom>
        </p:spPr>
        <p:txBody>
          <a:bodyPr/>
          <a:lstStyle>
            <a:lvl1pPr marL="541338" indent="-541338">
              <a:buClr>
                <a:srgbClr val="DBAA04"/>
              </a:buClr>
              <a:buFont typeface="Wingdings" panose="05000000000000000000" pitchFamily="2" charset="2"/>
              <a:buChar char="§"/>
              <a:defRPr sz="3600">
                <a:solidFill>
                  <a:srgbClr val="20345C"/>
                </a:solidFill>
                <a:latin typeface="Ubuntu" panose="020B0504030602030204" pitchFamily="34" charset="0"/>
              </a:defRPr>
            </a:lvl1pPr>
            <a:lvl2pPr marL="541338" indent="-541338">
              <a:buClr>
                <a:srgbClr val="DBAA04"/>
              </a:buClr>
              <a:buFont typeface="Wingdings" panose="05000000000000000000" pitchFamily="2" charset="2"/>
              <a:buChar char="§"/>
              <a:defRPr sz="2800">
                <a:solidFill>
                  <a:srgbClr val="00AFAA"/>
                </a:solidFill>
                <a:latin typeface="Ubuntu" panose="020B0504030602030204" pitchFamily="34" charset="0"/>
              </a:defRPr>
            </a:lvl2pPr>
            <a:lvl3pPr marL="541338" indent="-541338">
              <a:buClr>
                <a:srgbClr val="DBAA04"/>
              </a:buClr>
              <a:buFont typeface="Wingdings" panose="05000000000000000000" pitchFamily="2" charset="2"/>
              <a:buChar char="§"/>
              <a:defRPr sz="2400">
                <a:solidFill>
                  <a:srgbClr val="00AFAA"/>
                </a:solidFill>
                <a:latin typeface="Ubuntu" panose="020B0504030602030204" pitchFamily="34" charset="0"/>
              </a:defRPr>
            </a:lvl3pPr>
            <a:lvl4pPr marL="541338" indent="-541338">
              <a:buClr>
                <a:srgbClr val="DBAA04"/>
              </a:buClr>
              <a:buFont typeface="Wingdings" panose="05000000000000000000" pitchFamily="2" charset="2"/>
              <a:buChar char="§"/>
              <a:defRPr sz="2000">
                <a:solidFill>
                  <a:srgbClr val="00AFAA"/>
                </a:solidFill>
                <a:latin typeface="Ubuntu" panose="020B0504030602030204" pitchFamily="34" charset="0"/>
              </a:defRPr>
            </a:lvl4pPr>
            <a:lvl5pPr marL="541338" indent="-541338">
              <a:buClr>
                <a:srgbClr val="DBAA04"/>
              </a:buClr>
              <a:buFont typeface="Wingdings" panose="05000000000000000000" pitchFamily="2" charset="2"/>
              <a:buChar char="§"/>
              <a:defRPr sz="1800">
                <a:solidFill>
                  <a:srgbClr val="00AFAA"/>
                </a:solidFill>
                <a:latin typeface="Ubuntu" panose="020B0504030602030204" pitchFamily="34" charset="0"/>
              </a:defRPr>
            </a:lvl5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  <a:endParaRPr lang="en-US" dirty="0"/>
          </a:p>
        </p:txBody>
      </p:sp>
      <p:sp>
        <p:nvSpPr>
          <p:cNvPr id="6" name="Image Left"/>
          <p:cNvSpPr>
            <a:spLocks noGrp="1"/>
          </p:cNvSpPr>
          <p:nvPr>
            <p:ph type="pic" sz="quarter" idx="10" hasCustomPrompt="1"/>
          </p:nvPr>
        </p:nvSpPr>
        <p:spPr>
          <a:xfrm>
            <a:off x="436984" y="526738"/>
            <a:ext cx="4338000" cy="580452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AFAA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Image</a:t>
            </a:r>
          </a:p>
        </p:txBody>
      </p:sp>
    </p:spTree>
    <p:extLst>
      <p:ext uri="{BB962C8B-B14F-4D97-AF65-F5344CB8AC3E}">
        <p14:creationId xmlns="" xmlns:p14="http://schemas.microsoft.com/office/powerpoint/2010/main" val="3705576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bjec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mage right"/>
          <p:cNvSpPr>
            <a:spLocks noGrp="1"/>
          </p:cNvSpPr>
          <p:nvPr>
            <p:ph type="pic" sz="quarter" idx="10" hasCustomPrompt="1"/>
          </p:nvPr>
        </p:nvSpPr>
        <p:spPr>
          <a:xfrm>
            <a:off x="7416000" y="526737"/>
            <a:ext cx="4338000" cy="5804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AFAA"/>
                </a:solidFill>
              </a:defRPr>
            </a:lvl1pPr>
          </a:lstStyle>
          <a:p>
            <a:r>
              <a:rPr lang="nl-NL" dirty="0"/>
              <a:t>Image</a:t>
            </a:r>
          </a:p>
        </p:txBody>
      </p:sp>
      <p:sp>
        <p:nvSpPr>
          <p:cNvPr id="7" name="Bullet"/>
          <p:cNvSpPr>
            <a:spLocks noGrp="1"/>
          </p:cNvSpPr>
          <p:nvPr>
            <p:ph idx="11" hasCustomPrompt="1"/>
          </p:nvPr>
        </p:nvSpPr>
        <p:spPr>
          <a:xfrm>
            <a:off x="436984" y="2023200"/>
            <a:ext cx="6494400" cy="4308062"/>
          </a:xfrm>
          <a:prstGeom prst="rect">
            <a:avLst/>
          </a:prstGeom>
        </p:spPr>
        <p:txBody>
          <a:bodyPr/>
          <a:lstStyle>
            <a:lvl1pPr marL="541338" indent="-541338">
              <a:buClr>
                <a:srgbClr val="DBAA04"/>
              </a:buClr>
              <a:buFont typeface="Wingdings" panose="05000000000000000000" pitchFamily="2" charset="2"/>
              <a:buChar char="§"/>
              <a:defRPr sz="3600">
                <a:solidFill>
                  <a:srgbClr val="20345C"/>
                </a:solidFill>
                <a:latin typeface="Ubuntu" panose="020B0504030602030204" pitchFamily="34" charset="0"/>
              </a:defRPr>
            </a:lvl1pPr>
            <a:lvl2pPr marL="541338" indent="-541338">
              <a:buClr>
                <a:srgbClr val="DBAA04"/>
              </a:buClr>
              <a:buFont typeface="Wingdings" panose="05000000000000000000" pitchFamily="2" charset="2"/>
              <a:buChar char="§"/>
              <a:defRPr sz="2800">
                <a:solidFill>
                  <a:srgbClr val="00AFAA"/>
                </a:solidFill>
                <a:latin typeface="Ubuntu" panose="020B0504030602030204" pitchFamily="34" charset="0"/>
              </a:defRPr>
            </a:lvl2pPr>
            <a:lvl3pPr marL="541338" indent="-541338">
              <a:buClr>
                <a:srgbClr val="DBAA04"/>
              </a:buClr>
              <a:buFont typeface="Wingdings" panose="05000000000000000000" pitchFamily="2" charset="2"/>
              <a:buChar char="§"/>
              <a:defRPr sz="2400">
                <a:solidFill>
                  <a:srgbClr val="00AFAA"/>
                </a:solidFill>
                <a:latin typeface="Ubuntu" panose="020B0504030602030204" pitchFamily="34" charset="0"/>
              </a:defRPr>
            </a:lvl3pPr>
            <a:lvl4pPr marL="541338" indent="-541338">
              <a:buClr>
                <a:srgbClr val="DBAA04"/>
              </a:buClr>
              <a:buFont typeface="Wingdings" panose="05000000000000000000" pitchFamily="2" charset="2"/>
              <a:buChar char="§"/>
              <a:defRPr sz="2000">
                <a:solidFill>
                  <a:srgbClr val="00AFAA"/>
                </a:solidFill>
                <a:latin typeface="Ubuntu" panose="020B0504030602030204" pitchFamily="34" charset="0"/>
              </a:defRPr>
            </a:lvl4pPr>
            <a:lvl5pPr marL="541338" indent="-541338">
              <a:buClr>
                <a:srgbClr val="DBAA04"/>
              </a:buClr>
              <a:buFont typeface="Wingdings" panose="05000000000000000000" pitchFamily="2" charset="2"/>
              <a:buChar char="§"/>
              <a:defRPr sz="1800">
                <a:solidFill>
                  <a:srgbClr val="00AFAA"/>
                </a:solidFill>
                <a:latin typeface="Ubuntu" panose="020B0504030602030204" pitchFamily="34" charset="0"/>
              </a:defRPr>
            </a:lvl5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  <a:endParaRPr lang="en-US" dirty="0"/>
          </a:p>
        </p:txBody>
      </p:sp>
      <p:sp>
        <p:nvSpPr>
          <p:cNvPr id="9" name="Title"/>
          <p:cNvSpPr>
            <a:spLocks noGrp="1"/>
          </p:cNvSpPr>
          <p:nvPr>
            <p:ph type="title" hasCustomPrompt="1"/>
          </p:nvPr>
        </p:nvSpPr>
        <p:spPr>
          <a:xfrm>
            <a:off x="436984" y="526737"/>
            <a:ext cx="6494400" cy="1420652"/>
          </a:xfrm>
          <a:prstGeom prst="rect">
            <a:avLst/>
          </a:prstGeom>
        </p:spPr>
        <p:txBody>
          <a:bodyPr anchor="b"/>
          <a:lstStyle>
            <a:lvl1pPr>
              <a:lnSpc>
                <a:spcPts val="4250"/>
              </a:lnSpc>
              <a:defRPr sz="4250" b="1">
                <a:solidFill>
                  <a:srgbClr val="20345C"/>
                </a:solidFill>
                <a:latin typeface="Ubuntu" panose="020B0504030602030204" pitchFamily="34" charset="0"/>
              </a:defRPr>
            </a:lvl1pPr>
          </a:lstStyle>
          <a:p>
            <a:r>
              <a:rPr lang="nl-NL" dirty="0" err="1"/>
              <a:t>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0838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tle Subtit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260616" y="526738"/>
            <a:ext cx="6494400" cy="1208957"/>
          </a:xfrm>
          <a:prstGeom prst="rect">
            <a:avLst/>
          </a:prstGeom>
        </p:spPr>
        <p:txBody>
          <a:bodyPr anchor="b"/>
          <a:lstStyle>
            <a:lvl1pPr>
              <a:lnSpc>
                <a:spcPts val="4250"/>
              </a:lnSpc>
              <a:defRPr sz="4250" b="1">
                <a:solidFill>
                  <a:srgbClr val="20345C"/>
                </a:solidFill>
                <a:latin typeface="Ubuntu" panose="020B0504030602030204" pitchFamily="34" charset="0"/>
              </a:defRPr>
            </a:lvl1pPr>
          </a:lstStyle>
          <a:p>
            <a:r>
              <a:rPr lang="nl-NL" dirty="0" err="1"/>
              <a:t>Title</a:t>
            </a:r>
            <a:endParaRPr lang="en-US" dirty="0"/>
          </a:p>
        </p:txBody>
      </p:sp>
      <p:sp>
        <p:nvSpPr>
          <p:cNvPr id="3" name="Bullet"/>
          <p:cNvSpPr>
            <a:spLocks noGrp="1"/>
          </p:cNvSpPr>
          <p:nvPr>
            <p:ph idx="1" hasCustomPrompt="1"/>
          </p:nvPr>
        </p:nvSpPr>
        <p:spPr>
          <a:xfrm>
            <a:off x="5260616" y="2752617"/>
            <a:ext cx="6494400" cy="3578645"/>
          </a:xfrm>
          <a:prstGeom prst="rect">
            <a:avLst/>
          </a:prstGeom>
        </p:spPr>
        <p:txBody>
          <a:bodyPr/>
          <a:lstStyle>
            <a:lvl1pPr marL="541338" indent="-541338">
              <a:buClr>
                <a:srgbClr val="DBAA04"/>
              </a:buClr>
              <a:buFont typeface="Wingdings" panose="05000000000000000000" pitchFamily="2" charset="2"/>
              <a:buChar char="§"/>
              <a:defRPr sz="3600">
                <a:solidFill>
                  <a:srgbClr val="20345C"/>
                </a:solidFill>
                <a:latin typeface="Ubuntu" panose="020B0504030602030204" pitchFamily="34" charset="0"/>
              </a:defRPr>
            </a:lvl1pPr>
            <a:lvl2pPr marL="541338" indent="-541338">
              <a:buClr>
                <a:srgbClr val="DBAA04"/>
              </a:buClr>
              <a:buFont typeface="Wingdings" panose="05000000000000000000" pitchFamily="2" charset="2"/>
              <a:buChar char="§"/>
              <a:defRPr sz="2800">
                <a:solidFill>
                  <a:srgbClr val="00AFAA"/>
                </a:solidFill>
                <a:latin typeface="Ubuntu" panose="020B0504030602030204" pitchFamily="34" charset="0"/>
              </a:defRPr>
            </a:lvl2pPr>
            <a:lvl3pPr marL="541338" indent="-541338">
              <a:buClr>
                <a:srgbClr val="DBAA04"/>
              </a:buClr>
              <a:buFont typeface="Wingdings" panose="05000000000000000000" pitchFamily="2" charset="2"/>
              <a:buChar char="§"/>
              <a:defRPr sz="2400">
                <a:solidFill>
                  <a:srgbClr val="00AFAA"/>
                </a:solidFill>
                <a:latin typeface="Ubuntu" panose="020B0504030602030204" pitchFamily="34" charset="0"/>
              </a:defRPr>
            </a:lvl3pPr>
            <a:lvl4pPr marL="541338" indent="-541338">
              <a:buClr>
                <a:srgbClr val="DBAA04"/>
              </a:buClr>
              <a:buFont typeface="Wingdings" panose="05000000000000000000" pitchFamily="2" charset="2"/>
              <a:buChar char="§"/>
              <a:defRPr sz="2000">
                <a:solidFill>
                  <a:srgbClr val="00AFAA"/>
                </a:solidFill>
                <a:latin typeface="Ubuntu" panose="020B0504030602030204" pitchFamily="34" charset="0"/>
              </a:defRPr>
            </a:lvl4pPr>
            <a:lvl5pPr marL="541338" indent="-541338">
              <a:buClr>
                <a:srgbClr val="DBAA04"/>
              </a:buClr>
              <a:buFont typeface="Wingdings" panose="05000000000000000000" pitchFamily="2" charset="2"/>
              <a:buChar char="§"/>
              <a:defRPr sz="1800">
                <a:solidFill>
                  <a:srgbClr val="00AFAA"/>
                </a:solidFill>
                <a:latin typeface="Ubuntu" panose="020B0504030602030204" pitchFamily="34" charset="0"/>
              </a:defRPr>
            </a:lvl5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  <a:endParaRPr lang="en-US" dirty="0"/>
          </a:p>
        </p:txBody>
      </p:sp>
      <p:sp>
        <p:nvSpPr>
          <p:cNvPr id="6" name="Image Left"/>
          <p:cNvSpPr>
            <a:spLocks noGrp="1"/>
          </p:cNvSpPr>
          <p:nvPr>
            <p:ph type="pic" sz="quarter" idx="10" hasCustomPrompt="1"/>
          </p:nvPr>
        </p:nvSpPr>
        <p:spPr>
          <a:xfrm>
            <a:off x="436984" y="526738"/>
            <a:ext cx="4338000" cy="580452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AFAA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Image</a:t>
            </a:r>
          </a:p>
        </p:txBody>
      </p:sp>
      <p:sp>
        <p:nvSpPr>
          <p:cNvPr id="10" name="Subtitle"/>
          <p:cNvSpPr>
            <a:spLocks noGrp="1"/>
          </p:cNvSpPr>
          <p:nvPr>
            <p:ph type="body" sz="quarter" idx="16" hasCustomPrompt="1"/>
          </p:nvPr>
        </p:nvSpPr>
        <p:spPr>
          <a:xfrm>
            <a:off x="5260615" y="1941513"/>
            <a:ext cx="6494400" cy="606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DBAA04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nl-NL" sz="3600" dirty="0" err="1">
                <a:latin typeface="Ubuntu" panose="020B0504030602030204" pitchFamily="34" charset="0"/>
              </a:rPr>
              <a:t>Subtitle</a:t>
            </a:r>
            <a:endParaRPr lang="nl-NL" sz="2800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4440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Objec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mage right"/>
          <p:cNvSpPr>
            <a:spLocks noGrp="1"/>
          </p:cNvSpPr>
          <p:nvPr>
            <p:ph type="pic" sz="quarter" idx="10" hasCustomPrompt="1"/>
          </p:nvPr>
        </p:nvSpPr>
        <p:spPr>
          <a:xfrm>
            <a:off x="7416000" y="526737"/>
            <a:ext cx="4338000" cy="5804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AFAA"/>
                </a:solidFill>
              </a:defRPr>
            </a:lvl1pPr>
          </a:lstStyle>
          <a:p>
            <a:r>
              <a:rPr lang="nl-NL" dirty="0"/>
              <a:t>Image</a:t>
            </a:r>
          </a:p>
        </p:txBody>
      </p:sp>
      <p:sp>
        <p:nvSpPr>
          <p:cNvPr id="7" name="Bullet"/>
          <p:cNvSpPr>
            <a:spLocks noGrp="1"/>
          </p:cNvSpPr>
          <p:nvPr>
            <p:ph idx="11" hasCustomPrompt="1"/>
          </p:nvPr>
        </p:nvSpPr>
        <p:spPr>
          <a:xfrm>
            <a:off x="436984" y="2758493"/>
            <a:ext cx="6494400" cy="3578645"/>
          </a:xfrm>
          <a:prstGeom prst="rect">
            <a:avLst/>
          </a:prstGeom>
        </p:spPr>
        <p:txBody>
          <a:bodyPr/>
          <a:lstStyle>
            <a:lvl1pPr marL="541338" indent="-541338">
              <a:buClr>
                <a:srgbClr val="DBAA04"/>
              </a:buClr>
              <a:buFont typeface="Wingdings" panose="05000000000000000000" pitchFamily="2" charset="2"/>
              <a:buChar char="§"/>
              <a:defRPr sz="3600">
                <a:solidFill>
                  <a:srgbClr val="20345C"/>
                </a:solidFill>
                <a:latin typeface="Ubuntu" panose="020B0504030602030204" pitchFamily="34" charset="0"/>
              </a:defRPr>
            </a:lvl1pPr>
            <a:lvl2pPr marL="541338" indent="-541338">
              <a:buClr>
                <a:srgbClr val="DBAA04"/>
              </a:buClr>
              <a:buFont typeface="Wingdings" panose="05000000000000000000" pitchFamily="2" charset="2"/>
              <a:buChar char="§"/>
              <a:defRPr sz="2800">
                <a:solidFill>
                  <a:srgbClr val="00AFAA"/>
                </a:solidFill>
                <a:latin typeface="Ubuntu" panose="020B0504030602030204" pitchFamily="34" charset="0"/>
              </a:defRPr>
            </a:lvl2pPr>
            <a:lvl3pPr marL="541338" indent="-541338">
              <a:buClr>
                <a:srgbClr val="DBAA04"/>
              </a:buClr>
              <a:buFont typeface="Wingdings" panose="05000000000000000000" pitchFamily="2" charset="2"/>
              <a:buChar char="§"/>
              <a:defRPr sz="2400">
                <a:solidFill>
                  <a:srgbClr val="00AFAA"/>
                </a:solidFill>
                <a:latin typeface="Ubuntu" panose="020B0504030602030204" pitchFamily="34" charset="0"/>
              </a:defRPr>
            </a:lvl3pPr>
            <a:lvl4pPr marL="541338" indent="-541338">
              <a:buClr>
                <a:srgbClr val="DBAA04"/>
              </a:buClr>
              <a:buFont typeface="Wingdings" panose="05000000000000000000" pitchFamily="2" charset="2"/>
              <a:buChar char="§"/>
              <a:defRPr sz="2000">
                <a:solidFill>
                  <a:srgbClr val="00AFAA"/>
                </a:solidFill>
                <a:latin typeface="Ubuntu" panose="020B0504030602030204" pitchFamily="34" charset="0"/>
              </a:defRPr>
            </a:lvl4pPr>
            <a:lvl5pPr marL="541338" indent="-541338">
              <a:buClr>
                <a:srgbClr val="DBAA04"/>
              </a:buClr>
              <a:buFont typeface="Wingdings" panose="05000000000000000000" pitchFamily="2" charset="2"/>
              <a:buChar char="§"/>
              <a:defRPr sz="1800">
                <a:solidFill>
                  <a:srgbClr val="00AFAA"/>
                </a:solidFill>
                <a:latin typeface="Ubuntu" panose="020B0504030602030204" pitchFamily="34" charset="0"/>
              </a:defRPr>
            </a:lvl5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  <a:endParaRPr lang="en-US" dirty="0"/>
          </a:p>
        </p:txBody>
      </p:sp>
      <p:sp>
        <p:nvSpPr>
          <p:cNvPr id="8" name="Subtitle"/>
          <p:cNvSpPr>
            <a:spLocks noGrp="1"/>
          </p:cNvSpPr>
          <p:nvPr>
            <p:ph type="body" sz="quarter" idx="16" hasCustomPrompt="1"/>
          </p:nvPr>
        </p:nvSpPr>
        <p:spPr>
          <a:xfrm>
            <a:off x="436983" y="1947389"/>
            <a:ext cx="6494400" cy="606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DBAA04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nl-NL" sz="3600" dirty="0" err="1">
                <a:latin typeface="Ubuntu" panose="020B0504030602030204" pitchFamily="34" charset="0"/>
              </a:rPr>
              <a:t>Subtitle</a:t>
            </a:r>
            <a:endParaRPr lang="nl-NL" sz="2800" dirty="0">
              <a:latin typeface="Ubuntu" panose="020B0504030602030204" pitchFamily="34" charset="0"/>
            </a:endParaRPr>
          </a:p>
        </p:txBody>
      </p:sp>
      <p:sp>
        <p:nvSpPr>
          <p:cNvPr id="9" name="Title"/>
          <p:cNvSpPr>
            <a:spLocks noGrp="1"/>
          </p:cNvSpPr>
          <p:nvPr>
            <p:ph type="title" hasCustomPrompt="1"/>
          </p:nvPr>
        </p:nvSpPr>
        <p:spPr>
          <a:xfrm>
            <a:off x="436984" y="526737"/>
            <a:ext cx="6494400" cy="1208957"/>
          </a:xfrm>
          <a:prstGeom prst="rect">
            <a:avLst/>
          </a:prstGeom>
        </p:spPr>
        <p:txBody>
          <a:bodyPr anchor="b"/>
          <a:lstStyle>
            <a:lvl1pPr>
              <a:lnSpc>
                <a:spcPts val="4250"/>
              </a:lnSpc>
              <a:defRPr sz="4250" b="1">
                <a:solidFill>
                  <a:srgbClr val="20345C"/>
                </a:solidFill>
                <a:latin typeface="Ubuntu" panose="020B0504030602030204" pitchFamily="34" charset="0"/>
              </a:defRPr>
            </a:lvl1pPr>
          </a:lstStyle>
          <a:p>
            <a:r>
              <a:rPr lang="nl-NL" dirty="0" err="1"/>
              <a:t>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92443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370229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7707" y="9857"/>
            <a:ext cx="5730240" cy="8412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089" y="5381624"/>
            <a:ext cx="2183911" cy="14573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63109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0" r:id="rId2"/>
    <p:sldLayoutId id="2147483654" r:id="rId3"/>
    <p:sldLayoutId id="2147483657" r:id="rId4"/>
    <p:sldLayoutId id="2147483655" r:id="rId5"/>
    <p:sldLayoutId id="2147483659" r:id="rId6"/>
    <p:sldLayoutId id="2147483658" r:id="rId7"/>
    <p:sldLayoutId id="2147483656" r:id="rId8"/>
    <p:sldLayoutId id="2147483649" r:id="rId9"/>
    <p:sldLayoutId id="2147483653" r:id="rId10"/>
    <p:sldLayoutId id="214748366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gif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3295650" y="5981700"/>
            <a:ext cx="8896350" cy="484669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295651" y="5852792"/>
            <a:ext cx="6667500" cy="639619"/>
          </a:xfrm>
        </p:spPr>
        <p:txBody>
          <a:bodyPr/>
          <a:lstStyle/>
          <a:p>
            <a:pPr algn="ctr"/>
            <a:r>
              <a:rPr lang="en-CA" dirty="0" smtClean="0">
                <a:solidFill>
                  <a:schemeClr val="bg2">
                    <a:lumMod val="50000"/>
                  </a:schemeClr>
                </a:solidFill>
              </a:rPr>
              <a:t>October 8, 2020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1609198" y="5334000"/>
            <a:ext cx="10582799" cy="943441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0" kern="1200">
                <a:solidFill>
                  <a:srgbClr val="DBAA04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20" y="634405"/>
            <a:ext cx="5010849" cy="3343742"/>
          </a:xfrm>
          <a:prstGeom prst="rect">
            <a:avLst/>
          </a:prstGeom>
        </p:spPr>
      </p:pic>
      <p:sp>
        <p:nvSpPr>
          <p:cNvPr id="17" name="Rectangle 21"/>
          <p:cNvSpPr>
            <a:spLocks noChangeArrowheads="1"/>
          </p:cNvSpPr>
          <p:nvPr/>
        </p:nvSpPr>
        <p:spPr bwMode="auto">
          <a:xfrm>
            <a:off x="4162425" y="3133726"/>
            <a:ext cx="3762375" cy="514349"/>
          </a:xfrm>
          <a:prstGeom prst="rect">
            <a:avLst/>
          </a:prstGeom>
          <a:pattFill prst="pct75">
            <a:fgClr>
              <a:srgbClr val="484641">
                <a:alpha val="20000"/>
              </a:srgbClr>
            </a:fgClr>
            <a:bgClr>
              <a:schemeClr val="bg1">
                <a:alpha val="20000"/>
              </a:schemeClr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  <p:sp>
        <p:nvSpPr>
          <p:cNvPr id="19" name="Rectangle 18"/>
          <p:cNvSpPr/>
          <p:nvPr/>
        </p:nvSpPr>
        <p:spPr>
          <a:xfrm>
            <a:off x="1" y="3920609"/>
            <a:ext cx="12192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6600" dirty="0" smtClean="0">
                <a:solidFill>
                  <a:schemeClr val="bg2">
                    <a:lumMod val="50000"/>
                  </a:schemeClr>
                </a:solidFill>
              </a:rPr>
              <a:t>Annual General Meeting 2020</a:t>
            </a:r>
            <a:endParaRPr lang="en-US" sz="6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3295651" y="6496050"/>
            <a:ext cx="8896350" cy="180975"/>
          </a:xfrm>
          <a:prstGeom prst="rect">
            <a:avLst/>
          </a:prstGeom>
          <a:pattFill prst="pct75">
            <a:fgClr>
              <a:srgbClr val="484641">
                <a:alpha val="20000"/>
              </a:srgbClr>
            </a:fgClr>
            <a:bgClr>
              <a:schemeClr val="bg1">
                <a:alpha val="20000"/>
              </a:schemeClr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  <p:pic>
        <p:nvPicPr>
          <p:cNvPr id="9" name="Picture 3" descr="https://shuswaptheatre.com/wp-content/uploads/agm-graphi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46562">
            <a:off x="923664" y="1193416"/>
            <a:ext cx="1864685" cy="966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 rot="20737924">
            <a:off x="828378" y="913215"/>
            <a:ext cx="144001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000" b="1" cap="all" dirty="0" smtClean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virtual</a:t>
            </a:r>
            <a:endParaRPr lang="en-US" sz="2000" b="1" cap="all" dirty="0">
              <a:ln/>
              <a:solidFill>
                <a:schemeClr val="accent5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5793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7" name="Rectangle 30"/>
          <p:cNvSpPr>
            <a:spLocks noGrp="1" noChangeArrowheads="1"/>
          </p:cNvSpPr>
          <p:nvPr>
            <p:ph type="title" idx="4294967295"/>
          </p:nvPr>
        </p:nvSpPr>
        <p:spPr>
          <a:xfrm>
            <a:off x="1515467" y="183890"/>
            <a:ext cx="6978650" cy="647700"/>
          </a:xfrm>
          <a:noFill/>
        </p:spPr>
        <p:txBody>
          <a:bodyPr/>
          <a:lstStyle/>
          <a:p>
            <a:pPr eaLnBrk="1" hangingPunct="1"/>
            <a:r>
              <a:rPr lang="en-US" altLang="en-US" sz="2400" b="1" dirty="0" smtClean="0">
                <a:solidFill>
                  <a:srgbClr val="00AFAA"/>
                </a:solidFill>
                <a:latin typeface="Calibri" pitchFamily="34" charset="0"/>
              </a:rPr>
              <a:t>Housekeeping</a:t>
            </a:r>
            <a:endParaRPr lang="en-US" altLang="en-US" sz="2400" b="1" dirty="0">
              <a:solidFill>
                <a:srgbClr val="00AFAA"/>
              </a:solidFill>
              <a:latin typeface="Calibri" pitchFamily="34" charset="0"/>
            </a:endParaRPr>
          </a:p>
        </p:txBody>
      </p:sp>
      <p:sp>
        <p:nvSpPr>
          <p:cNvPr id="23" name="Footer Placeholder 4"/>
          <p:cNvSpPr txBox="1">
            <a:spLocks noGrp="1"/>
          </p:cNvSpPr>
          <p:nvPr/>
        </p:nvSpPr>
        <p:spPr bwMode="auto">
          <a:xfrm>
            <a:off x="7439025" y="6638924"/>
            <a:ext cx="2876550" cy="21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r>
              <a:rPr lang="en-US" altLang="en-US" sz="800" dirty="0" smtClean="0"/>
              <a:t>Confidential - </a:t>
            </a:r>
            <a:r>
              <a:rPr lang="en-CA" sz="800" dirty="0" smtClean="0"/>
              <a:t>Sherway Homeowner’s and Recreation Association</a:t>
            </a:r>
            <a:endParaRPr lang="en-US" altLang="en-US" sz="800" dirty="0"/>
          </a:p>
        </p:txBody>
      </p:sp>
      <p:sp>
        <p:nvSpPr>
          <p:cNvPr id="12383" name="Text Box 95"/>
          <p:cNvSpPr txBox="1">
            <a:spLocks noChangeArrowheads="1"/>
          </p:cNvSpPr>
          <p:nvPr/>
        </p:nvSpPr>
        <p:spPr bwMode="auto">
          <a:xfrm>
            <a:off x="638175" y="2146040"/>
            <a:ext cx="10487025" cy="155427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defRPr sz="9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9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9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43050" indent="-171450">
              <a:defRPr sz="9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00250" indent="-171450">
              <a:defRPr sz="9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57450" indent="-17145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371850" indent="-17145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29050" indent="-17145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00"/>
              </a:spcBef>
            </a:pPr>
            <a:r>
              <a:rPr lang="en-CA" sz="2000" b="0" i="1" dirty="0" smtClean="0"/>
              <a:t>~Thank you Stephen Dasko and team for hosting.</a:t>
            </a:r>
          </a:p>
          <a:p>
            <a:pPr>
              <a:spcBef>
                <a:spcPts val="600"/>
              </a:spcBef>
            </a:pPr>
            <a:r>
              <a:rPr lang="en-CA" sz="2000" b="0" i="1" dirty="0" smtClean="0"/>
              <a:t>~Thank you neighbours for taking the time to support your community. </a:t>
            </a:r>
          </a:p>
          <a:p>
            <a:pPr>
              <a:spcBef>
                <a:spcPts val="600"/>
              </a:spcBef>
            </a:pPr>
            <a:r>
              <a:rPr lang="en-CA" sz="2000" b="0" i="1" dirty="0" smtClean="0"/>
              <a:t>~Huge thanks to the SHORA Family for all your efforts in </a:t>
            </a:r>
            <a:r>
              <a:rPr lang="en-CA" sz="2000" b="0" i="1" dirty="0" smtClean="0"/>
              <a:t>2019 - 2020</a:t>
            </a:r>
            <a:r>
              <a:rPr lang="en-CA" sz="2000" b="0" i="1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en-CA" sz="2000" b="0" i="1" dirty="0" smtClean="0"/>
              <a:t>~Thank you to our SHORA advertisers.</a:t>
            </a:r>
          </a:p>
        </p:txBody>
      </p:sp>
      <p:pic>
        <p:nvPicPr>
          <p:cNvPr id="38914" name="Picture 2" descr="Image result for welco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7875" y="752949"/>
            <a:ext cx="3844925" cy="1187967"/>
          </a:xfrm>
          <a:prstGeom prst="rect">
            <a:avLst/>
          </a:prstGeom>
          <a:noFill/>
        </p:spPr>
      </p:pic>
      <p:pic>
        <p:nvPicPr>
          <p:cNvPr id="10" name="Picture 2" descr="http://nebula.wsimg.com/cc83704db0dab3314e86b003a7da587f?AccessKeyId=F85CB4C808E0F478B6E8&amp;disposition=0&amp;alloworigin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5277" y="4016692"/>
            <a:ext cx="2136973" cy="1384330"/>
          </a:xfrm>
          <a:prstGeom prst="rect">
            <a:avLst/>
          </a:prstGeom>
          <a:noFill/>
        </p:spPr>
      </p:pic>
      <p:pic>
        <p:nvPicPr>
          <p:cNvPr id="11" name="Picture 4" descr="http://nebula.wsimg.com/0315e959d198de9c5fbadbcb9b67fcec?AccessKeyId=F85CB4C808E0F478B6E8&amp;disposition=0&amp;alloworigin=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2115" y="4008487"/>
            <a:ext cx="2360675" cy="1440160"/>
          </a:xfrm>
          <a:prstGeom prst="rect">
            <a:avLst/>
          </a:prstGeom>
          <a:noFill/>
        </p:spPr>
      </p:pic>
      <p:pic>
        <p:nvPicPr>
          <p:cNvPr id="38916" name="Picture 4" descr="http://nebula.wsimg.com/c0a575d772aa80e55ae77513432ad961?AccessKeyId=F85CB4C808E0F478B6E8&amp;disposition=0&amp;alloworigin=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4176" y="4094769"/>
            <a:ext cx="2222534" cy="1239231"/>
          </a:xfrm>
          <a:prstGeom prst="rect">
            <a:avLst/>
          </a:prstGeom>
          <a:noFill/>
        </p:spPr>
      </p:pic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600076" y="2085975"/>
            <a:ext cx="9258300" cy="1819275"/>
          </a:xfrm>
          <a:prstGeom prst="rect">
            <a:avLst/>
          </a:prstGeom>
          <a:pattFill prst="pct75">
            <a:fgClr>
              <a:srgbClr val="484641">
                <a:alpha val="20000"/>
              </a:srgbClr>
            </a:fgClr>
            <a:bgClr>
              <a:schemeClr val="bg1">
                <a:alpha val="20000"/>
              </a:schemeClr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581025" y="3943350"/>
            <a:ext cx="9324975" cy="9525"/>
          </a:xfrm>
          <a:prstGeom prst="line">
            <a:avLst/>
          </a:prstGeom>
          <a:ln w="19050">
            <a:solidFill>
              <a:srgbClr val="00AF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90550" y="5419725"/>
            <a:ext cx="9324975" cy="5715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90550" y="5467350"/>
            <a:ext cx="9324975" cy="57150"/>
          </a:xfrm>
          <a:prstGeom prst="line">
            <a:avLst/>
          </a:prstGeom>
          <a:ln w="19050">
            <a:solidFill>
              <a:srgbClr val="00AF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Afbeelding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3286125" y="5934075"/>
            <a:ext cx="8896350" cy="484669"/>
          </a:xfrm>
          <a:prstGeom prst="rect">
            <a:avLst/>
          </a:prstGeom>
        </p:spPr>
      </p:pic>
      <p:sp>
        <p:nvSpPr>
          <p:cNvPr id="24" name="Text Placeholder 4"/>
          <p:cNvSpPr txBox="1">
            <a:spLocks/>
          </p:cNvSpPr>
          <p:nvPr/>
        </p:nvSpPr>
        <p:spPr>
          <a:xfrm>
            <a:off x="3295651" y="5852792"/>
            <a:ext cx="6667500" cy="639619"/>
          </a:xfrm>
          <a:ln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3295651" y="6496050"/>
            <a:ext cx="8896350" cy="180975"/>
          </a:xfrm>
          <a:prstGeom prst="rect">
            <a:avLst/>
          </a:prstGeom>
          <a:pattFill prst="pct75">
            <a:fgClr>
              <a:srgbClr val="484641">
                <a:alpha val="20000"/>
              </a:srgbClr>
            </a:fgClr>
            <a:bgClr>
              <a:schemeClr val="bg1">
                <a:alpha val="20000"/>
              </a:schemeClr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619125" y="1990725"/>
            <a:ext cx="9210675" cy="2857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35990" y="3990975"/>
            <a:ext cx="2163930" cy="14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1" name="Straight Connector 30"/>
          <p:cNvCxnSpPr/>
          <p:nvPr/>
        </p:nvCxnSpPr>
        <p:spPr>
          <a:xfrm flipV="1">
            <a:off x="581025" y="3971925"/>
            <a:ext cx="9353550" cy="9525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 bwMode="auto">
          <a:xfrm flipV="1">
            <a:off x="3306764" y="6448425"/>
            <a:ext cx="8885236" cy="63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>
          <a:xfrm>
            <a:off x="600075" y="2028825"/>
            <a:ext cx="9267825" cy="28575"/>
          </a:xfrm>
          <a:prstGeom prst="line">
            <a:avLst/>
          </a:prstGeom>
          <a:ln w="19050">
            <a:solidFill>
              <a:srgbClr val="00AF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7512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0"/>
          <p:cNvSpPr txBox="1">
            <a:spLocks noChangeArrowheads="1"/>
          </p:cNvSpPr>
          <p:nvPr/>
        </p:nvSpPr>
        <p:spPr>
          <a:xfrm>
            <a:off x="1317042" y="105603"/>
            <a:ext cx="7548563" cy="647700"/>
          </a:xfrm>
        </p:spPr>
        <p:txBody>
          <a:bodyPr/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AFAA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Agenda</a:t>
            </a:r>
            <a:endParaRPr kumimoji="0" lang="en-US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00AFAA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7" name="Text Box 95"/>
          <p:cNvSpPr txBox="1">
            <a:spLocks noChangeArrowheads="1"/>
          </p:cNvSpPr>
          <p:nvPr/>
        </p:nvSpPr>
        <p:spPr bwMode="auto">
          <a:xfrm>
            <a:off x="542924" y="1317365"/>
            <a:ext cx="10029826" cy="286232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defRPr sz="9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9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9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43050" indent="-171450">
              <a:defRPr sz="9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00250" indent="-171450">
              <a:defRPr sz="9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57450" indent="-17145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371850" indent="-17145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29050" indent="-17145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CA" sz="2000" dirty="0" smtClean="0"/>
              <a:t>- Nomination </a:t>
            </a:r>
            <a:r>
              <a:rPr lang="en-CA" sz="2000" dirty="0" smtClean="0"/>
              <a:t>results / Elections</a:t>
            </a:r>
          </a:p>
          <a:p>
            <a:r>
              <a:rPr lang="en-CA" sz="2000" dirty="0" smtClean="0"/>
              <a:t>- SHORA </a:t>
            </a:r>
            <a:r>
              <a:rPr lang="en-CA" sz="2000" dirty="0" smtClean="0"/>
              <a:t>Financials</a:t>
            </a:r>
          </a:p>
          <a:p>
            <a:r>
              <a:rPr lang="en-CA" sz="2000" dirty="0" smtClean="0"/>
              <a:t>- Year </a:t>
            </a:r>
            <a:r>
              <a:rPr lang="en-CA" sz="2000" dirty="0" smtClean="0"/>
              <a:t>in review</a:t>
            </a:r>
          </a:p>
          <a:p>
            <a:endParaRPr lang="en-CA" sz="2000" b="0" dirty="0" smtClean="0"/>
          </a:p>
          <a:p>
            <a:r>
              <a:rPr lang="en-CA" sz="2000" i="1" dirty="0" smtClean="0"/>
              <a:t>Guest Speaker </a:t>
            </a:r>
            <a:r>
              <a:rPr lang="en-CA" sz="2000" b="0" dirty="0" smtClean="0"/>
              <a:t>Councillor Stephen Dasko, </a:t>
            </a:r>
            <a:br>
              <a:rPr lang="en-CA" sz="2000" b="0" dirty="0" smtClean="0"/>
            </a:br>
            <a:r>
              <a:rPr lang="en-CA" sz="2000" b="0" dirty="0" smtClean="0"/>
              <a:t>- Ward 1 Updates / SHORA Updates </a:t>
            </a:r>
          </a:p>
          <a:p>
            <a:r>
              <a:rPr lang="en-CA" sz="2000" b="0" dirty="0" smtClean="0"/>
              <a:t> 	- Question and Answer Session </a:t>
            </a:r>
            <a:r>
              <a:rPr lang="en-CA" sz="2400" b="0" dirty="0" smtClean="0"/>
              <a:t/>
            </a:r>
            <a:br>
              <a:rPr lang="en-CA" sz="2400" b="0" dirty="0" smtClean="0"/>
            </a:br>
            <a:endParaRPr lang="en-CA" sz="2400" dirty="0" smtClean="0"/>
          </a:p>
          <a:p>
            <a:pPr lvl="1">
              <a:defRPr/>
            </a:pPr>
            <a:endParaRPr lang="en-US" altLang="ko-KR" sz="1600" dirty="0">
              <a:latin typeface="Calibri" pitchFamily="34" charset="0"/>
            </a:endParaRPr>
          </a:p>
        </p:txBody>
      </p:sp>
      <p:sp>
        <p:nvSpPr>
          <p:cNvPr id="9" name="Footer Placeholder 4"/>
          <p:cNvSpPr txBox="1">
            <a:spLocks noGrp="1"/>
          </p:cNvSpPr>
          <p:nvPr/>
        </p:nvSpPr>
        <p:spPr bwMode="auto">
          <a:xfrm>
            <a:off x="7439025" y="6638924"/>
            <a:ext cx="2876550" cy="21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r>
              <a:rPr lang="en-US" altLang="en-US" sz="800" dirty="0" smtClean="0"/>
              <a:t>Confidential - </a:t>
            </a:r>
            <a:r>
              <a:rPr lang="en-CA" sz="800" dirty="0" smtClean="0"/>
              <a:t>Sherway Homeowner’s and Recreation Association</a:t>
            </a:r>
            <a:endParaRPr lang="en-US" altLang="en-US" sz="800" dirty="0"/>
          </a:p>
        </p:txBody>
      </p:sp>
      <p:pic>
        <p:nvPicPr>
          <p:cNvPr id="10" name="Afbeelding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3286125" y="5934075"/>
            <a:ext cx="8896350" cy="484669"/>
          </a:xfrm>
          <a:prstGeom prst="rect">
            <a:avLst/>
          </a:prstGeom>
        </p:spPr>
      </p:pic>
      <p:sp>
        <p:nvSpPr>
          <p:cNvPr id="12" name="Text Placeholder 4"/>
          <p:cNvSpPr txBox="1">
            <a:spLocks/>
          </p:cNvSpPr>
          <p:nvPr/>
        </p:nvSpPr>
        <p:spPr>
          <a:xfrm>
            <a:off x="3295651" y="5852792"/>
            <a:ext cx="6667500" cy="639619"/>
          </a:xfrm>
          <a:ln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3295651" y="6496050"/>
            <a:ext cx="8896350" cy="180975"/>
          </a:xfrm>
          <a:prstGeom prst="rect">
            <a:avLst/>
          </a:prstGeom>
          <a:pattFill prst="pct75">
            <a:fgClr>
              <a:srgbClr val="484641">
                <a:alpha val="20000"/>
              </a:srgbClr>
            </a:fgClr>
            <a:bgClr>
              <a:schemeClr val="bg1">
                <a:alpha val="20000"/>
              </a:schemeClr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  <p:cxnSp>
        <p:nvCxnSpPr>
          <p:cNvPr id="14" name="Straight Connector 13"/>
          <p:cNvCxnSpPr/>
          <p:nvPr/>
        </p:nvCxnSpPr>
        <p:spPr bwMode="auto">
          <a:xfrm flipV="1">
            <a:off x="696914" y="1306513"/>
            <a:ext cx="7388225" cy="238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3" name="Rectangle 30"/>
          <p:cNvSpPr>
            <a:spLocks noGrp="1" noChangeArrowheads="1"/>
          </p:cNvSpPr>
          <p:nvPr>
            <p:ph type="title" idx="4294967295"/>
          </p:nvPr>
        </p:nvSpPr>
        <p:spPr>
          <a:xfrm>
            <a:off x="1317042" y="105603"/>
            <a:ext cx="7548563" cy="647700"/>
          </a:xfrm>
        </p:spPr>
        <p:txBody>
          <a:bodyPr/>
          <a:lstStyle/>
          <a:p>
            <a:r>
              <a:rPr lang="en-US" altLang="en-US" sz="2400" b="1" dirty="0" smtClean="0">
                <a:solidFill>
                  <a:srgbClr val="00AFAA"/>
                </a:solidFill>
                <a:latin typeface="Calibri" pitchFamily="34" charset="0"/>
              </a:rPr>
              <a:t>SHORA Board Nominations / Election</a:t>
            </a:r>
            <a:endParaRPr lang="en-US" altLang="en-US" sz="2400" b="1" i="1" dirty="0">
              <a:solidFill>
                <a:srgbClr val="00AFAA"/>
              </a:solidFill>
              <a:latin typeface="Calibri" pitchFamily="34" charset="0"/>
            </a:endParaRPr>
          </a:p>
        </p:txBody>
      </p:sp>
      <p:sp>
        <p:nvSpPr>
          <p:cNvPr id="14355" name="AutoShape 46" descr="Z"/>
          <p:cNvSpPr>
            <a:spLocks noChangeAspect="1" noChangeArrowheads="1"/>
          </p:cNvSpPr>
          <p:nvPr/>
        </p:nvSpPr>
        <p:spPr bwMode="auto">
          <a:xfrm>
            <a:off x="5118101" y="46038"/>
            <a:ext cx="9239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n-US" altLang="en-US" sz="1100" dirty="0"/>
          </a:p>
        </p:txBody>
      </p:sp>
      <p:cxnSp>
        <p:nvCxnSpPr>
          <p:cNvPr id="47" name="Straight Connector 46"/>
          <p:cNvCxnSpPr/>
          <p:nvPr/>
        </p:nvCxnSpPr>
        <p:spPr bwMode="auto">
          <a:xfrm flipV="1">
            <a:off x="1630364" y="1392238"/>
            <a:ext cx="7388225" cy="238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364" name="TextBox 5"/>
          <p:cNvSpPr txBox="1">
            <a:spLocks noChangeArrowheads="1"/>
          </p:cNvSpPr>
          <p:nvPr/>
        </p:nvSpPr>
        <p:spPr bwMode="auto">
          <a:xfrm>
            <a:off x="1759161" y="1487488"/>
            <a:ext cx="6886575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2800" dirty="0" smtClean="0"/>
              <a:t>2020 </a:t>
            </a:r>
            <a:r>
              <a:rPr lang="en-CA" sz="2800" dirty="0" smtClean="0"/>
              <a:t>SHORA Executive Election </a:t>
            </a:r>
            <a:r>
              <a:rPr lang="en-CA" sz="2800" dirty="0" smtClean="0"/>
              <a:t/>
            </a:r>
            <a:br>
              <a:rPr lang="en-CA" sz="2800" dirty="0" smtClean="0"/>
            </a:br>
            <a:r>
              <a:rPr lang="en-CA" sz="2400" i="1" dirty="0" smtClean="0"/>
              <a:t>- Ryan </a:t>
            </a:r>
            <a:r>
              <a:rPr lang="en-CA" sz="2400" i="1" dirty="0" err="1" smtClean="0"/>
              <a:t>Enright</a:t>
            </a:r>
            <a:r>
              <a:rPr lang="en-CA" sz="2400" i="1" dirty="0" smtClean="0"/>
              <a:t>, SHORA Past </a:t>
            </a:r>
            <a:r>
              <a:rPr lang="en-CA" sz="2400" i="1" dirty="0" smtClean="0"/>
              <a:t>President </a:t>
            </a:r>
            <a:r>
              <a:rPr lang="en-CA" sz="2800" dirty="0" smtClean="0"/>
              <a:t/>
            </a:r>
            <a:br>
              <a:rPr lang="en-CA" sz="2800" dirty="0" smtClean="0"/>
            </a:br>
            <a:r>
              <a:rPr lang="en-CA" sz="2800" dirty="0" smtClean="0"/>
              <a:t/>
            </a:r>
            <a:br>
              <a:rPr lang="en-CA" sz="2800" dirty="0" smtClean="0"/>
            </a:br>
            <a:r>
              <a:rPr lang="en-CA" sz="2800" dirty="0" smtClean="0"/>
              <a:t>SHORA Board of Director Positions:</a:t>
            </a:r>
          </a:p>
          <a:p>
            <a:pPr lvl="1">
              <a:buFont typeface="Arial" pitchFamily="34" charset="0"/>
              <a:buChar char="•"/>
            </a:pPr>
            <a:r>
              <a:rPr lang="en-CA" sz="2400" dirty="0" smtClean="0"/>
              <a:t>President</a:t>
            </a:r>
          </a:p>
          <a:p>
            <a:pPr lvl="1">
              <a:buFont typeface="Arial" pitchFamily="34" charset="0"/>
              <a:buChar char="•"/>
            </a:pPr>
            <a:r>
              <a:rPr lang="en-CA" sz="2400" dirty="0" smtClean="0"/>
              <a:t>Vice-President</a:t>
            </a:r>
          </a:p>
          <a:p>
            <a:pPr lvl="1">
              <a:buFont typeface="Arial" pitchFamily="34" charset="0"/>
              <a:buChar char="•"/>
            </a:pPr>
            <a:r>
              <a:rPr lang="en-CA" sz="2400" dirty="0" smtClean="0"/>
              <a:t>Secretary</a:t>
            </a:r>
          </a:p>
          <a:p>
            <a:pPr lvl="1">
              <a:buFont typeface="Arial" pitchFamily="34" charset="0"/>
              <a:buChar char="•"/>
            </a:pPr>
            <a:r>
              <a:rPr lang="en-CA" sz="2400" dirty="0" smtClean="0"/>
              <a:t>Treasurer</a:t>
            </a:r>
          </a:p>
        </p:txBody>
      </p:sp>
      <p:sp>
        <p:nvSpPr>
          <p:cNvPr id="12" name="Footer Placeholder 4"/>
          <p:cNvSpPr txBox="1">
            <a:spLocks noGrp="1"/>
          </p:cNvSpPr>
          <p:nvPr/>
        </p:nvSpPr>
        <p:spPr bwMode="auto">
          <a:xfrm>
            <a:off x="7439025" y="6638924"/>
            <a:ext cx="2876550" cy="21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r>
              <a:rPr lang="en-US" altLang="en-US" sz="800" dirty="0" smtClean="0"/>
              <a:t>Confidential - </a:t>
            </a:r>
            <a:r>
              <a:rPr lang="en-CA" sz="800" dirty="0" smtClean="0"/>
              <a:t>Sherway Homeowner’s and Recreation Association</a:t>
            </a:r>
            <a:endParaRPr lang="en-US" altLang="en-US" sz="800" dirty="0"/>
          </a:p>
        </p:txBody>
      </p:sp>
      <p:pic>
        <p:nvPicPr>
          <p:cNvPr id="13" name="Afbeelding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3286125" y="5934075"/>
            <a:ext cx="8896350" cy="484669"/>
          </a:xfrm>
          <a:prstGeom prst="rect">
            <a:avLst/>
          </a:prstGeom>
        </p:spPr>
      </p:pic>
      <p:sp>
        <p:nvSpPr>
          <p:cNvPr id="15" name="Text Placeholder 4"/>
          <p:cNvSpPr txBox="1">
            <a:spLocks/>
          </p:cNvSpPr>
          <p:nvPr/>
        </p:nvSpPr>
        <p:spPr>
          <a:xfrm>
            <a:off x="3295651" y="5852792"/>
            <a:ext cx="6667500" cy="639619"/>
          </a:xfrm>
          <a:ln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3295651" y="6496050"/>
            <a:ext cx="8896350" cy="180975"/>
          </a:xfrm>
          <a:prstGeom prst="rect">
            <a:avLst/>
          </a:prstGeom>
          <a:pattFill prst="pct75">
            <a:fgClr>
              <a:srgbClr val="484641">
                <a:alpha val="20000"/>
              </a:srgbClr>
            </a:fgClr>
            <a:bgClr>
              <a:schemeClr val="bg1">
                <a:alpha val="20000"/>
              </a:schemeClr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1882986" y="4916488"/>
            <a:ext cx="83278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2800" dirty="0" smtClean="0"/>
              <a:t>Next SHORA Meeting / </a:t>
            </a:r>
            <a:r>
              <a:rPr lang="en-CA" sz="2400" dirty="0" smtClean="0"/>
              <a:t>SHORA Volunteering Opportunities</a:t>
            </a:r>
          </a:p>
        </p:txBody>
      </p:sp>
    </p:spTree>
    <p:extLst>
      <p:ext uri="{BB962C8B-B14F-4D97-AF65-F5344CB8AC3E}">
        <p14:creationId xmlns="" xmlns:p14="http://schemas.microsoft.com/office/powerpoint/2010/main" val="19982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3" name="Rectangle 30"/>
          <p:cNvSpPr>
            <a:spLocks noGrp="1" noChangeArrowheads="1"/>
          </p:cNvSpPr>
          <p:nvPr>
            <p:ph type="title" idx="4294967295"/>
          </p:nvPr>
        </p:nvSpPr>
        <p:spPr>
          <a:xfrm>
            <a:off x="1317042" y="105603"/>
            <a:ext cx="7548563" cy="647700"/>
          </a:xfrm>
        </p:spPr>
        <p:txBody>
          <a:bodyPr/>
          <a:lstStyle/>
          <a:p>
            <a:r>
              <a:rPr lang="en-US" altLang="en-US" sz="2400" b="1" dirty="0" smtClean="0">
                <a:solidFill>
                  <a:srgbClr val="00AFAA"/>
                </a:solidFill>
                <a:latin typeface="Calibri" pitchFamily="34" charset="0"/>
              </a:rPr>
              <a:t>SHORA Financials 2019 - 2020</a:t>
            </a:r>
            <a:endParaRPr lang="en-US" altLang="en-US" sz="2400" b="1" i="1" dirty="0">
              <a:solidFill>
                <a:srgbClr val="00AFAA"/>
              </a:solidFill>
              <a:latin typeface="Calibri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 bwMode="auto">
          <a:xfrm flipV="1">
            <a:off x="1630364" y="1390650"/>
            <a:ext cx="6770686" cy="25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Footer Placeholder 4"/>
          <p:cNvSpPr txBox="1">
            <a:spLocks noGrp="1"/>
          </p:cNvSpPr>
          <p:nvPr/>
        </p:nvSpPr>
        <p:spPr bwMode="auto">
          <a:xfrm>
            <a:off x="7439025" y="6638924"/>
            <a:ext cx="2876550" cy="21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r>
              <a:rPr lang="en-US" altLang="en-US" sz="800" dirty="0" smtClean="0"/>
              <a:t>Confidential - </a:t>
            </a:r>
            <a:r>
              <a:rPr lang="en-CA" sz="800" dirty="0" smtClean="0"/>
              <a:t>Sherway Homeowner’s and Recreation Association</a:t>
            </a:r>
            <a:endParaRPr lang="en-US" altLang="en-US" sz="800" dirty="0"/>
          </a:p>
        </p:txBody>
      </p:sp>
      <p:pic>
        <p:nvPicPr>
          <p:cNvPr id="13" name="Afbeelding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3286125" y="5934075"/>
            <a:ext cx="8896350" cy="484669"/>
          </a:xfrm>
          <a:prstGeom prst="rect">
            <a:avLst/>
          </a:prstGeom>
        </p:spPr>
      </p:pic>
      <p:sp>
        <p:nvSpPr>
          <p:cNvPr id="15" name="Text Placeholder 4"/>
          <p:cNvSpPr txBox="1">
            <a:spLocks/>
          </p:cNvSpPr>
          <p:nvPr/>
        </p:nvSpPr>
        <p:spPr>
          <a:xfrm>
            <a:off x="3295651" y="5852792"/>
            <a:ext cx="6667500" cy="639619"/>
          </a:xfrm>
          <a:ln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3295651" y="6496050"/>
            <a:ext cx="8896350" cy="180975"/>
          </a:xfrm>
          <a:prstGeom prst="rect">
            <a:avLst/>
          </a:prstGeom>
          <a:pattFill prst="pct75">
            <a:fgClr>
              <a:srgbClr val="484641">
                <a:alpha val="20000"/>
              </a:srgbClr>
            </a:fgClr>
            <a:bgClr>
              <a:schemeClr val="bg1">
                <a:alpha val="20000"/>
              </a:schemeClr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19403" y="1268761"/>
            <a:ext cx="7715635" cy="4995103"/>
          </a:xfrm>
          <a:prstGeom prst="rect">
            <a:avLst/>
          </a:prstGeom>
          <a:noFill/>
        </p:spPr>
        <p:txBody>
          <a:bodyPr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October 2019 Starting Balance</a:t>
            </a:r>
            <a:r>
              <a:rPr kumimoji="0" lang="en-US" sz="2400" b="1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= $5,296.74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Cash Flow In = $1,157.60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Cash Flow Out = $1,313.84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September 2020 Closing Balance 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= $5,140.50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Difference of $156.24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5711958" y="2276872"/>
            <a:ext cx="321972" cy="3992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Down Arrow 17"/>
          <p:cNvSpPr/>
          <p:nvPr/>
        </p:nvSpPr>
        <p:spPr>
          <a:xfrm>
            <a:off x="5711958" y="3212976"/>
            <a:ext cx="321972" cy="3992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Down Arrow 19"/>
          <p:cNvSpPr/>
          <p:nvPr/>
        </p:nvSpPr>
        <p:spPr>
          <a:xfrm>
            <a:off x="5711958" y="4149080"/>
            <a:ext cx="321972" cy="3992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982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3" name="Rectangle 30"/>
          <p:cNvSpPr>
            <a:spLocks noGrp="1" noChangeArrowheads="1"/>
          </p:cNvSpPr>
          <p:nvPr>
            <p:ph type="title" idx="4294967295"/>
          </p:nvPr>
        </p:nvSpPr>
        <p:spPr>
          <a:xfrm>
            <a:off x="1317042" y="105603"/>
            <a:ext cx="7548563" cy="647700"/>
          </a:xfrm>
        </p:spPr>
        <p:txBody>
          <a:bodyPr/>
          <a:lstStyle/>
          <a:p>
            <a:r>
              <a:rPr lang="en-US" altLang="en-US" sz="2400" b="1" dirty="0" smtClean="0">
                <a:solidFill>
                  <a:srgbClr val="00AFAA"/>
                </a:solidFill>
                <a:latin typeface="Calibri" pitchFamily="34" charset="0"/>
              </a:rPr>
              <a:t>SHORA Year in Review</a:t>
            </a:r>
            <a:endParaRPr lang="en-US" altLang="en-US" sz="2400" b="1" i="1" dirty="0">
              <a:solidFill>
                <a:srgbClr val="00AFAA"/>
              </a:solidFill>
              <a:latin typeface="Calibri" pitchFamily="34" charset="0"/>
            </a:endParaRPr>
          </a:p>
        </p:txBody>
      </p:sp>
      <p:sp>
        <p:nvSpPr>
          <p:cNvPr id="14356" name="Text Box 72"/>
          <p:cNvSpPr txBox="1">
            <a:spLocks noChangeArrowheads="1"/>
          </p:cNvSpPr>
          <p:nvPr/>
        </p:nvSpPr>
        <p:spPr bwMode="auto">
          <a:xfrm>
            <a:off x="1524000" y="6613526"/>
            <a:ext cx="2111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eaLnBrk="1" hangingPunct="1">
              <a:spcBef>
                <a:spcPct val="50000"/>
              </a:spcBef>
            </a:pPr>
            <a:endParaRPr lang="en-US" altLang="en-US" sz="1000" dirty="0"/>
          </a:p>
        </p:txBody>
      </p:sp>
      <p:cxnSp>
        <p:nvCxnSpPr>
          <p:cNvPr id="47" name="Straight Connector 46"/>
          <p:cNvCxnSpPr/>
          <p:nvPr/>
        </p:nvCxnSpPr>
        <p:spPr bwMode="auto">
          <a:xfrm flipV="1">
            <a:off x="1735139" y="1011238"/>
            <a:ext cx="7388225" cy="238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364" name="TextBox 5"/>
          <p:cNvSpPr txBox="1">
            <a:spLocks noChangeArrowheads="1"/>
          </p:cNvSpPr>
          <p:nvPr/>
        </p:nvSpPr>
        <p:spPr bwMode="auto">
          <a:xfrm>
            <a:off x="1692486" y="658813"/>
            <a:ext cx="7918239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2000" b="1" dirty="0" smtClean="0">
                <a:latin typeface="Arial" pitchFamily="34" charset="0"/>
                <a:cs typeface="Arial" pitchFamily="34" charset="0"/>
              </a:rPr>
              <a:t>SHORA Events:</a:t>
            </a:r>
            <a:r>
              <a:rPr lang="en-CA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CA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/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Deck the Streets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Dec 2019</a:t>
            </a:r>
            <a:endParaRPr lang="en-CA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CA" sz="20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Easter Egg Hunt		</a:t>
            </a:r>
            <a:r>
              <a:rPr lang="en-CA" sz="1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Cancelled</a:t>
            </a:r>
          </a:p>
          <a:p>
            <a:r>
              <a:rPr lang="en-CA" sz="20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Spring Clean			</a:t>
            </a:r>
            <a:r>
              <a:rPr lang="en-CA" sz="1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Cancelled</a:t>
            </a:r>
          </a:p>
          <a:p>
            <a:r>
              <a:rPr lang="en-CA" sz="20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Community Safety Meeting	</a:t>
            </a:r>
            <a:r>
              <a:rPr lang="en-CA" sz="1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Cancelled</a:t>
            </a:r>
          </a:p>
          <a:p>
            <a:r>
              <a:rPr lang="en-CA" sz="20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Community Garage Sale </a:t>
            </a:r>
            <a:r>
              <a:rPr lang="en-CA" sz="24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CA" sz="1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Cancelled</a:t>
            </a:r>
          </a:p>
          <a:p>
            <a:r>
              <a:rPr lang="en-CA" sz="20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Art in the Park			</a:t>
            </a:r>
            <a:r>
              <a:rPr lang="en-CA" sz="1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Cancelled</a:t>
            </a:r>
          </a:p>
          <a:p>
            <a:r>
              <a:rPr lang="en-CA" sz="20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Wood Clean Up			</a:t>
            </a:r>
            <a:r>
              <a:rPr lang="en-CA" sz="1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Cancelled</a:t>
            </a:r>
            <a:endParaRPr lang="en-CA" sz="1200" dirty="0" smtClean="0">
              <a:latin typeface="Arial" pitchFamily="34" charset="0"/>
              <a:cs typeface="Arial" pitchFamily="34" charset="0"/>
            </a:endParaRPr>
          </a:p>
          <a:p>
            <a:endParaRPr lang="en-CA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CA" sz="2000" b="1" dirty="0" smtClean="0">
                <a:latin typeface="Arial" pitchFamily="34" charset="0"/>
                <a:cs typeface="Arial" pitchFamily="34" charset="0"/>
              </a:rPr>
              <a:t>Looking Forward</a:t>
            </a:r>
            <a:r>
              <a:rPr lang="en-CA" sz="2000" b="1" dirty="0" smtClean="0">
                <a:latin typeface="Arial" pitchFamily="34" charset="0"/>
                <a:cs typeface="Arial" pitchFamily="34" charset="0"/>
              </a:rPr>
              <a:t>:</a:t>
            </a:r>
            <a:br>
              <a:rPr lang="en-CA" sz="2000" b="1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err="1" smtClean="0"/>
              <a:t>Venta</a:t>
            </a:r>
            <a:r>
              <a:rPr lang="en-US" sz="2000" dirty="0" smtClean="0"/>
              <a:t> Development (Virtual) 	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Oct 21</a:t>
            </a:r>
            <a:r>
              <a:rPr lang="en-US" sz="1200" baseline="30000" dirty="0" smtClean="0">
                <a:latin typeface="Arial" pitchFamily="34" charset="0"/>
                <a:cs typeface="Arial" pitchFamily="34" charset="0"/>
              </a:rPr>
              <a:t>st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 6:30-8:00PM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CA" sz="2000" dirty="0" smtClean="0">
                <a:latin typeface="Arial" pitchFamily="34" charset="0"/>
                <a:cs typeface="Arial" pitchFamily="34" charset="0"/>
              </a:rPr>
              <a:t>Halloween / Pumpkin 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Walk 	</a:t>
            </a:r>
            <a:r>
              <a:rPr lang="en-CA" sz="1200" dirty="0" smtClean="0">
                <a:latin typeface="Arial" pitchFamily="34" charset="0"/>
                <a:cs typeface="Arial" pitchFamily="34" charset="0"/>
              </a:rPr>
              <a:t>?</a:t>
            </a:r>
            <a:endParaRPr lang="en-CA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CA" sz="2000" dirty="0" smtClean="0">
                <a:latin typeface="Arial" pitchFamily="34" charset="0"/>
                <a:cs typeface="Arial" pitchFamily="34" charset="0"/>
              </a:rPr>
              <a:t>Natural Ice Rink 		</a:t>
            </a:r>
            <a:r>
              <a:rPr lang="en-CA" sz="1200" dirty="0" smtClean="0">
                <a:latin typeface="Arial" pitchFamily="34" charset="0"/>
                <a:cs typeface="Arial" pitchFamily="34" charset="0"/>
              </a:rPr>
              <a:t>Laughton Park is Registered</a:t>
            </a:r>
          </a:p>
          <a:p>
            <a:r>
              <a:rPr lang="en-CA" sz="2000" dirty="0" smtClean="0">
                <a:latin typeface="Arial" pitchFamily="34" charset="0"/>
                <a:cs typeface="Arial" pitchFamily="34" charset="0"/>
              </a:rPr>
              <a:t>MTO Public Consultation	</a:t>
            </a:r>
            <a:r>
              <a:rPr lang="en-CA" sz="1200" dirty="0" smtClean="0">
                <a:latin typeface="Arial" pitchFamily="34" charset="0"/>
                <a:cs typeface="Arial" pitchFamily="34" charset="0"/>
              </a:rPr>
              <a:t>Mid to late 2021</a:t>
            </a:r>
          </a:p>
        </p:txBody>
      </p:sp>
      <p:sp>
        <p:nvSpPr>
          <p:cNvPr id="12" name="Footer Placeholder 4"/>
          <p:cNvSpPr txBox="1">
            <a:spLocks noGrp="1"/>
          </p:cNvSpPr>
          <p:nvPr/>
        </p:nvSpPr>
        <p:spPr bwMode="auto">
          <a:xfrm>
            <a:off x="7439025" y="6638924"/>
            <a:ext cx="2876550" cy="21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r>
              <a:rPr lang="en-US" altLang="en-US" sz="800" dirty="0" smtClean="0"/>
              <a:t>Confidential - </a:t>
            </a:r>
            <a:r>
              <a:rPr lang="en-CA" sz="800" dirty="0" smtClean="0"/>
              <a:t>Sherway Homeowner’s and Recreation Association</a:t>
            </a:r>
            <a:endParaRPr lang="en-US" altLang="en-US" sz="800" dirty="0"/>
          </a:p>
        </p:txBody>
      </p:sp>
      <p:pic>
        <p:nvPicPr>
          <p:cNvPr id="13" name="Afbeelding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3286125" y="5934075"/>
            <a:ext cx="8896350" cy="484669"/>
          </a:xfrm>
          <a:prstGeom prst="rect">
            <a:avLst/>
          </a:prstGeom>
        </p:spPr>
      </p:pic>
      <p:sp>
        <p:nvSpPr>
          <p:cNvPr id="15" name="Text Placeholder 4"/>
          <p:cNvSpPr txBox="1">
            <a:spLocks/>
          </p:cNvSpPr>
          <p:nvPr/>
        </p:nvSpPr>
        <p:spPr>
          <a:xfrm>
            <a:off x="3295651" y="5852792"/>
            <a:ext cx="6667500" cy="639619"/>
          </a:xfrm>
          <a:ln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3295651" y="6496050"/>
            <a:ext cx="8896350" cy="180975"/>
          </a:xfrm>
          <a:prstGeom prst="rect">
            <a:avLst/>
          </a:prstGeom>
          <a:pattFill prst="pct75">
            <a:fgClr>
              <a:srgbClr val="484641">
                <a:alpha val="20000"/>
              </a:srgbClr>
            </a:fgClr>
            <a:bgClr>
              <a:schemeClr val="bg1">
                <a:alpha val="20000"/>
              </a:schemeClr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  <p:pic>
        <p:nvPicPr>
          <p:cNvPr id="67586" name="Picture 2" descr="Polaroid, Picture, Fram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757" y="1057274"/>
            <a:ext cx="5038568" cy="3001231"/>
          </a:xfrm>
          <a:prstGeom prst="rect">
            <a:avLst/>
          </a:prstGeom>
          <a:noFill/>
        </p:spPr>
      </p:pic>
      <p:pic>
        <p:nvPicPr>
          <p:cNvPr id="6759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10039">
            <a:off x="7554688" y="1771379"/>
            <a:ext cx="1286361" cy="1396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8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168745">
            <a:off x="8954143" y="1816118"/>
            <a:ext cx="1236972" cy="144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9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14681" y="1762126"/>
            <a:ext cx="1205819" cy="1354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601" name="AutoShape 17" descr="https://apis.mail.yahoo.com/ws/v3/mailboxes/@.id==VjN-hfUCdlyPxSyIMaBB5PfVASkz7TwaIFRI17k-iJT1oUSbSr3chQwh2oO2W7SJW-VO-OZtZrw2rULBXQ-scIJXZQ/messages/@.id==ALr0Uy1yuGZDXYooFA2E8Ar_w4o/content/parts/@.id==2/thumbnail?appId=YMailNorrin"/>
          <p:cNvSpPr>
            <a:spLocks noChangeAspect="1" noChangeArrowheads="1"/>
          </p:cNvSpPr>
          <p:nvPr/>
        </p:nvSpPr>
        <p:spPr bwMode="auto">
          <a:xfrm>
            <a:off x="155575" y="-3298825"/>
            <a:ext cx="5162550" cy="6886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982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244686" y="173038"/>
            <a:ext cx="11090064" cy="692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2400" b="1" dirty="0" smtClean="0">
                <a:solidFill>
                  <a:srgbClr val="00AFAA"/>
                </a:solidFill>
                <a:latin typeface="Arial" pitchFamily="34" charset="0"/>
                <a:cs typeface="Arial" pitchFamily="34" charset="0"/>
              </a:rPr>
              <a:t>Community Updates</a:t>
            </a:r>
            <a:r>
              <a:rPr lang="en-CA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CA" sz="2400" b="1" dirty="0" smtClean="0">
                <a:latin typeface="Arial" pitchFamily="34" charset="0"/>
                <a:cs typeface="Arial" pitchFamily="34" charset="0"/>
              </a:rPr>
            </a:br>
            <a:r>
              <a:rPr lang="en-CA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CA" sz="2000" b="1" dirty="0" smtClean="0">
                <a:latin typeface="Arial" pitchFamily="34" charset="0"/>
                <a:cs typeface="Arial" pitchFamily="34" charset="0"/>
              </a:rPr>
            </a:br>
            <a:r>
              <a:rPr lang="en-CA" sz="2000" b="1" dirty="0" smtClean="0">
                <a:latin typeface="Arial" pitchFamily="34" charset="0"/>
                <a:cs typeface="Arial" pitchFamily="34" charset="0"/>
              </a:rPr>
              <a:t>MTO Contract 2 (East of Cawthra to East of Dixie)</a:t>
            </a:r>
            <a:br>
              <a:rPr lang="en-CA" sz="2000" b="1" dirty="0" smtClean="0">
                <a:latin typeface="Arial" pitchFamily="34" charset="0"/>
                <a:cs typeface="Arial" pitchFamily="34" charset="0"/>
              </a:rPr>
            </a:br>
            <a:r>
              <a:rPr lang="en-CA" sz="2000" dirty="0" smtClean="0">
                <a:latin typeface="Arial" pitchFamily="34" charset="0"/>
                <a:cs typeface="Arial" pitchFamily="34" charset="0"/>
              </a:rPr>
              <a:t>-Contract 2 work expected to commence 2022 and last for 3-4 years. </a:t>
            </a:r>
            <a:br>
              <a:rPr lang="en-CA" sz="2000" dirty="0" smtClean="0">
                <a:latin typeface="Arial" pitchFamily="34" charset="0"/>
                <a:cs typeface="Arial" pitchFamily="34" charset="0"/>
              </a:rPr>
            </a:br>
            <a:r>
              <a:rPr lang="en-CA" sz="2000" dirty="0" smtClean="0">
                <a:latin typeface="Arial" pitchFamily="34" charset="0"/>
                <a:cs typeface="Arial" pitchFamily="34" charset="0"/>
              </a:rPr>
              <a:t>-Community input sessions won’t start until 2021.</a:t>
            </a:r>
          </a:p>
          <a:p>
            <a:pPr>
              <a:buFontTx/>
              <a:buChar char="-"/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Location of Construction yard unknown.</a:t>
            </a:r>
          </a:p>
          <a:p>
            <a:pPr>
              <a:buFontTx/>
              <a:buChar char="-"/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Communications with MTO remains limited</a:t>
            </a:r>
            <a:br>
              <a:rPr lang="en-CA" sz="2000" dirty="0" smtClean="0">
                <a:latin typeface="Arial" pitchFamily="34" charset="0"/>
                <a:cs typeface="Arial" pitchFamily="34" charset="0"/>
              </a:rPr>
            </a:br>
            <a:r>
              <a:rPr lang="en-CA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CA" sz="2000" dirty="0" smtClean="0">
                <a:latin typeface="Arial" pitchFamily="34" charset="0"/>
                <a:cs typeface="Arial" pitchFamily="34" charset="0"/>
              </a:rPr>
            </a:br>
            <a:r>
              <a:rPr lang="en-CA" sz="2000" b="1" dirty="0" smtClean="0">
                <a:latin typeface="Arial" pitchFamily="34" charset="0"/>
                <a:cs typeface="Arial" pitchFamily="34" charset="0"/>
              </a:rPr>
              <a:t> Tonolli Monitoring</a:t>
            </a:r>
            <a:br>
              <a:rPr lang="en-CA" sz="2000" b="1" dirty="0" smtClean="0">
                <a:latin typeface="Arial" pitchFamily="34" charset="0"/>
                <a:cs typeface="Arial" pitchFamily="34" charset="0"/>
              </a:rPr>
            </a:br>
            <a:r>
              <a:rPr lang="en-CA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-Tonolli is not willing to invest presently in additional air monitoring station</a:t>
            </a:r>
          </a:p>
          <a:p>
            <a:r>
              <a:rPr lang="en-CA" sz="2000" dirty="0" smtClean="0">
                <a:latin typeface="Arial" pitchFamily="34" charset="0"/>
                <a:cs typeface="Arial" pitchFamily="34" charset="0"/>
              </a:rPr>
              <a:t> -</a:t>
            </a:r>
            <a:r>
              <a:rPr lang="en-CA" sz="2000" dirty="0" err="1" smtClean="0">
                <a:latin typeface="Arial" pitchFamily="34" charset="0"/>
                <a:cs typeface="Arial" pitchFamily="34" charset="0"/>
              </a:rPr>
              <a:t>Tonolli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 is open to soil testing in Sherway.</a:t>
            </a:r>
          </a:p>
          <a:p>
            <a:r>
              <a:rPr lang="en-CA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CA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b="1" dirty="0" smtClean="0"/>
              <a:t> 2207 Dixie Road (@ Venta) Application 4 four-storey townhome dwellings)</a:t>
            </a:r>
            <a:endParaRPr lang="en-CA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Virtual Meeting Scheduled for Oct 21</a:t>
            </a:r>
            <a:r>
              <a:rPr lang="en-CA" sz="2000" baseline="30000" dirty="0" smtClean="0">
                <a:latin typeface="Arial" pitchFamily="34" charset="0"/>
                <a:cs typeface="Arial" pitchFamily="34" charset="0"/>
              </a:rPr>
              <a:t>st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. Look for notices on FB, Website, email.</a:t>
            </a:r>
            <a:br>
              <a:rPr lang="en-CA" sz="2000" dirty="0" smtClean="0">
                <a:latin typeface="Arial" pitchFamily="34" charset="0"/>
                <a:cs typeface="Arial" pitchFamily="34" charset="0"/>
              </a:rPr>
            </a:br>
            <a:r>
              <a:rPr lang="en-CA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from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Residential Low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to Medium Density. Change zoning from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R3-75 (Detached Dwellings –</a:t>
            </a:r>
          </a:p>
          <a:p>
            <a:pPr>
              <a:buFontTx/>
              <a:buChar char="-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Exception) to RM4-Exception (Townhouses – Exception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  <a:endParaRPr lang="en-CA" sz="20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en-CA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CA" sz="2000" b="1" dirty="0" smtClean="0"/>
              <a:t>2101 Dixie Rd (@ Sherway Dr.) Daycare</a:t>
            </a:r>
          </a:p>
          <a:p>
            <a:r>
              <a:rPr lang="en-CA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 smtClean="0"/>
              <a:t>variance application for a daycare was approved. Pre-covid the new owners reached out to SHORA and requested a meeting. We asked for answers to key questions affecting the intersection and </a:t>
            </a:r>
            <a:r>
              <a:rPr lang="en-US" sz="2000" dirty="0" smtClean="0"/>
              <a:t>have</a:t>
            </a:r>
            <a:br>
              <a:rPr lang="en-US" sz="2000" dirty="0" smtClean="0"/>
            </a:br>
            <a:r>
              <a:rPr lang="en-US" sz="2000" dirty="0" smtClean="0"/>
              <a:t> </a:t>
            </a:r>
            <a:r>
              <a:rPr lang="en-US" sz="2000" dirty="0" smtClean="0"/>
              <a:t>not received any response.</a:t>
            </a:r>
            <a:r>
              <a:rPr lang="en-CA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CA" sz="2000" b="1" dirty="0" smtClean="0">
                <a:latin typeface="Arial" pitchFamily="34" charset="0"/>
                <a:cs typeface="Arial" pitchFamily="34" charset="0"/>
              </a:rPr>
            </a:br>
            <a:endParaRPr lang="en-CA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 txBox="1">
            <a:spLocks noGrp="1"/>
          </p:cNvSpPr>
          <p:nvPr/>
        </p:nvSpPr>
        <p:spPr bwMode="auto">
          <a:xfrm>
            <a:off x="7439025" y="6638924"/>
            <a:ext cx="2876550" cy="21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r>
              <a:rPr lang="en-US" altLang="en-US" sz="800" dirty="0" smtClean="0"/>
              <a:t>Confidential - </a:t>
            </a:r>
            <a:r>
              <a:rPr lang="en-CA" sz="800" dirty="0" smtClean="0"/>
              <a:t>Sherway Homeowner’s and Recreation Association</a:t>
            </a:r>
            <a:endParaRPr lang="en-US" altLang="en-US" sz="800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3295651" y="5852792"/>
            <a:ext cx="6667500" cy="639619"/>
          </a:xfrm>
          <a:ln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6372225" y="6496050"/>
            <a:ext cx="5819776" cy="180975"/>
          </a:xfrm>
          <a:prstGeom prst="rect">
            <a:avLst/>
          </a:prstGeom>
          <a:pattFill prst="pct75">
            <a:fgClr>
              <a:srgbClr val="484641">
                <a:alpha val="20000"/>
              </a:srgbClr>
            </a:fgClr>
            <a:bgClr>
              <a:schemeClr val="bg1">
                <a:alpha val="20000"/>
              </a:schemeClr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373064" y="706438"/>
            <a:ext cx="7388225" cy="238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3" name="Rectangle 30"/>
          <p:cNvSpPr>
            <a:spLocks noGrp="1" noChangeArrowheads="1"/>
          </p:cNvSpPr>
          <p:nvPr>
            <p:ph type="title" idx="4294967295"/>
          </p:nvPr>
        </p:nvSpPr>
        <p:spPr>
          <a:xfrm>
            <a:off x="1259892" y="429453"/>
            <a:ext cx="7548563" cy="647700"/>
          </a:xfrm>
        </p:spPr>
        <p:txBody>
          <a:bodyPr/>
          <a:lstStyle/>
          <a:p>
            <a:r>
              <a:rPr lang="en-US" altLang="en-US" sz="2400" b="1" dirty="0" smtClean="0">
                <a:solidFill>
                  <a:srgbClr val="00AFAA"/>
                </a:solidFill>
                <a:latin typeface="Calibri" pitchFamily="34" charset="0"/>
              </a:rPr>
              <a:t>Guest Speaker – Councilor Stephen Dasko</a:t>
            </a:r>
            <a:endParaRPr lang="en-US" altLang="en-US" sz="2400" b="1" i="1" dirty="0">
              <a:solidFill>
                <a:srgbClr val="00AFAA"/>
              </a:solidFill>
              <a:latin typeface="+mn-lt"/>
            </a:endParaRPr>
          </a:p>
        </p:txBody>
      </p:sp>
      <p:sp>
        <p:nvSpPr>
          <p:cNvPr id="14355" name="AutoShape 46" descr="Z"/>
          <p:cNvSpPr>
            <a:spLocks noChangeAspect="1" noChangeArrowheads="1"/>
          </p:cNvSpPr>
          <p:nvPr/>
        </p:nvSpPr>
        <p:spPr bwMode="auto">
          <a:xfrm>
            <a:off x="5118101" y="46038"/>
            <a:ext cx="9239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n-US" altLang="en-US" sz="1100" dirty="0"/>
          </a:p>
        </p:txBody>
      </p:sp>
      <p:cxnSp>
        <p:nvCxnSpPr>
          <p:cNvPr id="47" name="Straight Connector 46"/>
          <p:cNvCxnSpPr/>
          <p:nvPr/>
        </p:nvCxnSpPr>
        <p:spPr bwMode="auto">
          <a:xfrm flipV="1">
            <a:off x="1630364" y="1011238"/>
            <a:ext cx="7388225" cy="238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364" name="TextBox 5"/>
          <p:cNvSpPr txBox="1">
            <a:spLocks noChangeArrowheads="1"/>
          </p:cNvSpPr>
          <p:nvPr/>
        </p:nvSpPr>
        <p:spPr bwMode="auto">
          <a:xfrm>
            <a:off x="1587711" y="1106488"/>
            <a:ext cx="79182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Mississauga Ward 1 City Councilor</a:t>
            </a:r>
            <a:endParaRPr lang="en-CA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ooter Placeholder 4"/>
          <p:cNvSpPr txBox="1">
            <a:spLocks noGrp="1"/>
          </p:cNvSpPr>
          <p:nvPr/>
        </p:nvSpPr>
        <p:spPr bwMode="auto">
          <a:xfrm>
            <a:off x="7439025" y="6638924"/>
            <a:ext cx="2876550" cy="21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r>
              <a:rPr lang="en-US" altLang="en-US" sz="800" dirty="0" smtClean="0"/>
              <a:t>Confidential - </a:t>
            </a:r>
            <a:r>
              <a:rPr lang="en-CA" sz="800" dirty="0" smtClean="0"/>
              <a:t>Sherway Homeowner’s and Recreation Association</a:t>
            </a:r>
            <a:endParaRPr lang="en-US" altLang="en-US" sz="800" dirty="0"/>
          </a:p>
        </p:txBody>
      </p:sp>
      <p:pic>
        <p:nvPicPr>
          <p:cNvPr id="13" name="Afbeelding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3286125" y="5934075"/>
            <a:ext cx="8896350" cy="484669"/>
          </a:xfrm>
          <a:prstGeom prst="rect">
            <a:avLst/>
          </a:prstGeom>
        </p:spPr>
      </p:pic>
      <p:sp>
        <p:nvSpPr>
          <p:cNvPr id="15" name="Text Placeholder 4"/>
          <p:cNvSpPr txBox="1">
            <a:spLocks/>
          </p:cNvSpPr>
          <p:nvPr/>
        </p:nvSpPr>
        <p:spPr>
          <a:xfrm>
            <a:off x="3295651" y="5852792"/>
            <a:ext cx="6667500" cy="639619"/>
          </a:xfrm>
          <a:ln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3295651" y="6496050"/>
            <a:ext cx="8896350" cy="180975"/>
          </a:xfrm>
          <a:prstGeom prst="rect">
            <a:avLst/>
          </a:prstGeom>
          <a:pattFill prst="pct75">
            <a:fgClr>
              <a:srgbClr val="484641">
                <a:alpha val="20000"/>
              </a:srgbClr>
            </a:fgClr>
            <a:bgClr>
              <a:schemeClr val="bg1">
                <a:alpha val="20000"/>
              </a:schemeClr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  <p:sp>
        <p:nvSpPr>
          <p:cNvPr id="10" name="Rectangle 9"/>
          <p:cNvSpPr/>
          <p:nvPr/>
        </p:nvSpPr>
        <p:spPr>
          <a:xfrm>
            <a:off x="1943100" y="180091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dirty="0" smtClean="0"/>
              <a:t>- Ward 1 Updates / SHORA Updates </a:t>
            </a:r>
          </a:p>
          <a:p>
            <a:r>
              <a:rPr lang="en-CA" dirty="0" smtClean="0"/>
              <a:t> - Question and Answer Session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982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3" name="Rectangle 30"/>
          <p:cNvSpPr>
            <a:spLocks noGrp="1" noChangeArrowheads="1"/>
          </p:cNvSpPr>
          <p:nvPr>
            <p:ph type="title" idx="4294967295"/>
          </p:nvPr>
        </p:nvSpPr>
        <p:spPr>
          <a:xfrm>
            <a:off x="1317042" y="105603"/>
            <a:ext cx="7548563" cy="647700"/>
          </a:xfrm>
        </p:spPr>
        <p:txBody>
          <a:bodyPr/>
          <a:lstStyle/>
          <a:p>
            <a:r>
              <a:rPr lang="en-US" altLang="en-US" sz="2400" b="1" dirty="0" smtClean="0">
                <a:solidFill>
                  <a:srgbClr val="00AFAA"/>
                </a:solidFill>
                <a:latin typeface="Calibri" pitchFamily="34" charset="0"/>
              </a:rPr>
              <a:t>Closing Comments </a:t>
            </a:r>
            <a:endParaRPr lang="en-US" altLang="en-US" sz="2400" b="1" i="1" dirty="0">
              <a:solidFill>
                <a:srgbClr val="00AFAA"/>
              </a:solidFill>
              <a:latin typeface="+mn-lt"/>
            </a:endParaRPr>
          </a:p>
        </p:txBody>
      </p:sp>
      <p:sp>
        <p:nvSpPr>
          <p:cNvPr id="14355" name="AutoShape 46" descr="Z"/>
          <p:cNvSpPr>
            <a:spLocks noChangeAspect="1" noChangeArrowheads="1"/>
          </p:cNvSpPr>
          <p:nvPr/>
        </p:nvSpPr>
        <p:spPr bwMode="auto">
          <a:xfrm>
            <a:off x="5118101" y="46038"/>
            <a:ext cx="9239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n-US" altLang="en-US" sz="1100" dirty="0"/>
          </a:p>
        </p:txBody>
      </p:sp>
      <p:cxnSp>
        <p:nvCxnSpPr>
          <p:cNvPr id="47" name="Straight Connector 46"/>
          <p:cNvCxnSpPr/>
          <p:nvPr/>
        </p:nvCxnSpPr>
        <p:spPr bwMode="auto">
          <a:xfrm flipV="1">
            <a:off x="1630364" y="1011238"/>
            <a:ext cx="7388225" cy="238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364" name="TextBox 5"/>
          <p:cNvSpPr txBox="1">
            <a:spLocks noChangeArrowheads="1"/>
          </p:cNvSpPr>
          <p:nvPr/>
        </p:nvSpPr>
        <p:spPr bwMode="auto">
          <a:xfrm>
            <a:off x="1587711" y="1106488"/>
            <a:ext cx="79182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2400" dirty="0" smtClean="0"/>
              <a:t>Adjournment</a:t>
            </a:r>
            <a:endParaRPr lang="en-US" sz="2400" dirty="0"/>
          </a:p>
        </p:txBody>
      </p:sp>
      <p:sp>
        <p:nvSpPr>
          <p:cNvPr id="12" name="Footer Placeholder 4"/>
          <p:cNvSpPr txBox="1">
            <a:spLocks noGrp="1"/>
          </p:cNvSpPr>
          <p:nvPr/>
        </p:nvSpPr>
        <p:spPr bwMode="auto">
          <a:xfrm>
            <a:off x="7439025" y="6638924"/>
            <a:ext cx="2876550" cy="21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r>
              <a:rPr lang="en-US" altLang="en-US" sz="800" dirty="0" smtClean="0"/>
              <a:t>Confidential - </a:t>
            </a:r>
            <a:r>
              <a:rPr lang="en-CA" sz="800" dirty="0" smtClean="0"/>
              <a:t>Sherway Homeowner’s and Recreation Association</a:t>
            </a:r>
            <a:endParaRPr lang="en-US" altLang="en-US" sz="800" dirty="0"/>
          </a:p>
        </p:txBody>
      </p:sp>
      <p:pic>
        <p:nvPicPr>
          <p:cNvPr id="13" name="Afbeelding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3286125" y="5934075"/>
            <a:ext cx="8896350" cy="484669"/>
          </a:xfrm>
          <a:prstGeom prst="rect">
            <a:avLst/>
          </a:prstGeom>
        </p:spPr>
      </p:pic>
      <p:sp>
        <p:nvSpPr>
          <p:cNvPr id="15" name="Text Placeholder 4"/>
          <p:cNvSpPr txBox="1">
            <a:spLocks/>
          </p:cNvSpPr>
          <p:nvPr/>
        </p:nvSpPr>
        <p:spPr>
          <a:xfrm>
            <a:off x="3295651" y="5852792"/>
            <a:ext cx="6667500" cy="639619"/>
          </a:xfrm>
          <a:ln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3295651" y="6496050"/>
            <a:ext cx="8896350" cy="180975"/>
          </a:xfrm>
          <a:prstGeom prst="rect">
            <a:avLst/>
          </a:prstGeom>
          <a:pattFill prst="pct75">
            <a:fgClr>
              <a:srgbClr val="484641">
                <a:alpha val="20000"/>
              </a:srgbClr>
            </a:fgClr>
            <a:bgClr>
              <a:schemeClr val="bg1">
                <a:alpha val="20000"/>
              </a:schemeClr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670" y="2006005"/>
            <a:ext cx="5010849" cy="3343742"/>
          </a:xfrm>
          <a:prstGeom prst="rect">
            <a:avLst/>
          </a:prstGeom>
        </p:spPr>
      </p:pic>
      <p:sp>
        <p:nvSpPr>
          <p:cNvPr id="17" name="Rectangle 21"/>
          <p:cNvSpPr>
            <a:spLocks noChangeArrowheads="1"/>
          </p:cNvSpPr>
          <p:nvPr/>
        </p:nvSpPr>
        <p:spPr bwMode="auto">
          <a:xfrm>
            <a:off x="3762375" y="4505326"/>
            <a:ext cx="3762375" cy="485774"/>
          </a:xfrm>
          <a:prstGeom prst="rect">
            <a:avLst/>
          </a:prstGeom>
          <a:pattFill prst="pct75">
            <a:fgClr>
              <a:srgbClr val="484641">
                <a:alpha val="20000"/>
              </a:srgbClr>
            </a:fgClr>
            <a:bgClr>
              <a:schemeClr val="bg1">
                <a:alpha val="20000"/>
              </a:schemeClr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="" xmlns:p14="http://schemas.microsoft.com/office/powerpoint/2010/main" val="19982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e.potx" id="{F05C2FB0-B54B-48C7-8966-634E63BFA5BD}" vid="{A70F337E-B66E-44FD-B64D-9D2F2743295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Forcare Powerpoint template</Template>
  <TotalTime>14252</TotalTime>
  <Words>202</Words>
  <Application>Microsoft Office PowerPoint</Application>
  <PresentationFormat>Custom</PresentationFormat>
  <Paragraphs>73</Paragraphs>
  <Slides>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Kantoorthema</vt:lpstr>
      <vt:lpstr>Slide 1</vt:lpstr>
      <vt:lpstr>Housekeeping</vt:lpstr>
      <vt:lpstr>Slide 3</vt:lpstr>
      <vt:lpstr>SHORA Board Nominations / Election</vt:lpstr>
      <vt:lpstr>SHORA Financials 2019 - 2020</vt:lpstr>
      <vt:lpstr>SHORA Year in Review</vt:lpstr>
      <vt:lpstr>Slide 7</vt:lpstr>
      <vt:lpstr>Guest Speaker – Councilor Stephen Dasko</vt:lpstr>
      <vt:lpstr>Closing Comments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Jamie Pugh</cp:lastModifiedBy>
  <cp:revision>931</cp:revision>
  <cp:lastPrinted>2017-09-13T09:00:13Z</cp:lastPrinted>
  <dcterms:created xsi:type="dcterms:W3CDTF">2017-06-15T08:07:45Z</dcterms:created>
  <dcterms:modified xsi:type="dcterms:W3CDTF">2020-10-07T17:51:50Z</dcterms:modified>
</cp:coreProperties>
</file>