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</p:sldIdLst>
  <p:sldSz cx="73152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568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427" autoAdjust="0"/>
  </p:normalViewPr>
  <p:slideViewPr>
    <p:cSldViewPr snapToGrid="0" snapToObjects="1">
      <p:cViewPr>
        <p:scale>
          <a:sx n="81" d="100"/>
          <a:sy n="81" d="100"/>
        </p:scale>
        <p:origin x="-3822" y="246"/>
      </p:cViewPr>
      <p:guideLst>
        <p:guide orient="horz" pos="3168"/>
        <p:guide pos="2304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617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8358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68415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786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610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2349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3310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36981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3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448226"/>
            <a:ext cx="3703320" cy="714798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686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448226"/>
            <a:ext cx="3703320" cy="714798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5660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35519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B0980-F3DF-2D47-8F89-31E32F249A96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9322649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9322649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C488C-3C1C-F347-9C6B-35D88A19D9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631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7481911-8D92-1B45-855A-FA0F58654FD0}"/>
              </a:ext>
            </a:extLst>
          </p:cNvPr>
          <p:cNvSpPr/>
          <p:nvPr/>
        </p:nvSpPr>
        <p:spPr>
          <a:xfrm>
            <a:off x="175846" y="2150426"/>
            <a:ext cx="3757216" cy="3208354"/>
          </a:xfrm>
          <a:prstGeom prst="rect">
            <a:avLst/>
          </a:prstGeom>
          <a:solidFill>
            <a:schemeClr val="bg1"/>
          </a:solidFill>
          <a:ln w="476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A93A05C6-488D-B240-955B-291E2649E038}"/>
              </a:ext>
            </a:extLst>
          </p:cNvPr>
          <p:cNvSpPr/>
          <p:nvPr/>
        </p:nvSpPr>
        <p:spPr>
          <a:xfrm>
            <a:off x="4157875" y="2150426"/>
            <a:ext cx="2727285" cy="3208354"/>
          </a:xfrm>
          <a:prstGeom prst="rect">
            <a:avLst/>
          </a:prstGeom>
          <a:solidFill>
            <a:schemeClr val="bg1"/>
          </a:solidFill>
          <a:ln w="476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94B410A-2071-154F-975B-46193CD2EF0B}"/>
              </a:ext>
            </a:extLst>
          </p:cNvPr>
          <p:cNvSpPr/>
          <p:nvPr/>
        </p:nvSpPr>
        <p:spPr>
          <a:xfrm>
            <a:off x="329344" y="5562295"/>
            <a:ext cx="3042618" cy="3119676"/>
          </a:xfrm>
          <a:prstGeom prst="rect">
            <a:avLst/>
          </a:prstGeom>
          <a:solidFill>
            <a:schemeClr val="bg1"/>
          </a:solidFill>
          <a:ln w="476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FB2DEA9-25EB-9D45-9081-05C93A04B21A}"/>
              </a:ext>
            </a:extLst>
          </p:cNvPr>
          <p:cNvSpPr/>
          <p:nvPr/>
        </p:nvSpPr>
        <p:spPr>
          <a:xfrm>
            <a:off x="3476959" y="5626393"/>
            <a:ext cx="3408201" cy="3087662"/>
          </a:xfrm>
          <a:prstGeom prst="rect">
            <a:avLst/>
          </a:prstGeom>
          <a:solidFill>
            <a:schemeClr val="bg1"/>
          </a:solidFill>
          <a:ln w="47625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908CF9B-3743-444B-ACBE-2552A21BFF09}"/>
              </a:ext>
            </a:extLst>
          </p:cNvPr>
          <p:cNvSpPr/>
          <p:nvPr/>
        </p:nvSpPr>
        <p:spPr>
          <a:xfrm>
            <a:off x="136218" y="8868034"/>
            <a:ext cx="7090380" cy="936133"/>
          </a:xfrm>
          <a:prstGeom prst="rect">
            <a:avLst/>
          </a:prstGeom>
          <a:solidFill>
            <a:schemeClr val="bg1"/>
          </a:solidFill>
          <a:ln w="476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C5278DC-3AA7-DB42-9360-940ACD119CC2}"/>
              </a:ext>
            </a:extLst>
          </p:cNvPr>
          <p:cNvSpPr txBox="1"/>
          <p:nvPr/>
        </p:nvSpPr>
        <p:spPr>
          <a:xfrm>
            <a:off x="280843" y="2069582"/>
            <a:ext cx="3450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ln>
                  <a:solidFill>
                    <a:schemeClr val="tx1"/>
                  </a:solidFill>
                </a:ln>
                <a:solidFill>
                  <a:srgbClr val="E45687"/>
                </a:solidFill>
              </a:rPr>
              <a:t>Here’s What We’re Learning</a:t>
            </a:r>
            <a:endParaRPr lang="en-US" sz="2200" b="1" dirty="0">
              <a:ln>
                <a:solidFill>
                  <a:schemeClr val="tx1"/>
                </a:solidFill>
              </a:ln>
              <a:solidFill>
                <a:srgbClr val="E45687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B23A4C1F-6752-A548-9FC7-E3995A3D67C5}"/>
              </a:ext>
            </a:extLst>
          </p:cNvPr>
          <p:cNvSpPr txBox="1"/>
          <p:nvPr/>
        </p:nvSpPr>
        <p:spPr>
          <a:xfrm>
            <a:off x="4157876" y="2149772"/>
            <a:ext cx="2727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n>
                  <a:solidFill>
                    <a:schemeClr val="tx1"/>
                  </a:solidFill>
                </a:ln>
                <a:solidFill>
                  <a:schemeClr val="accent2"/>
                </a:solidFill>
              </a:rPr>
              <a:t>Dates to Remember</a:t>
            </a:r>
            <a:endParaRPr lang="en-US" sz="2400" b="1" dirty="0">
              <a:ln>
                <a:solidFill>
                  <a:schemeClr val="tx1"/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AA884F5-FE57-9042-A447-99BAC1C71968}"/>
              </a:ext>
            </a:extLst>
          </p:cNvPr>
          <p:cNvSpPr txBox="1"/>
          <p:nvPr/>
        </p:nvSpPr>
        <p:spPr>
          <a:xfrm>
            <a:off x="280843" y="562385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E0FAFF1-0D23-5B4F-84D0-D012C46FFB25}"/>
              </a:ext>
            </a:extLst>
          </p:cNvPr>
          <p:cNvSpPr txBox="1"/>
          <p:nvPr/>
        </p:nvSpPr>
        <p:spPr>
          <a:xfrm>
            <a:off x="3933062" y="5562295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b="1" dirty="0">
              <a:ln>
                <a:solidFill>
                  <a:schemeClr val="tx1"/>
                </a:solidFill>
              </a:ln>
              <a:solidFill>
                <a:srgbClr val="00B0F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5CA7136-5D9C-5548-B35F-68C82F61C8C0}"/>
              </a:ext>
            </a:extLst>
          </p:cNvPr>
          <p:cNvSpPr txBox="1"/>
          <p:nvPr/>
        </p:nvSpPr>
        <p:spPr>
          <a:xfrm>
            <a:off x="1213029" y="2406991"/>
            <a:ext cx="197727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BIG SCHOOL</a:t>
            </a:r>
          </a:p>
          <a:p>
            <a:pPr algn="ctr"/>
            <a:r>
              <a:rPr lang="en-US" sz="1700" dirty="0" smtClean="0"/>
              <a:t>Healthy Eating</a:t>
            </a:r>
          </a:p>
          <a:p>
            <a:pPr algn="ctr"/>
            <a:r>
              <a:rPr lang="en-US" sz="1700" dirty="0" smtClean="0"/>
              <a:t>Wind</a:t>
            </a:r>
          </a:p>
          <a:p>
            <a:pPr algn="ctr"/>
            <a:r>
              <a:rPr lang="en-US" sz="1700" dirty="0" smtClean="0"/>
              <a:t>Spring</a:t>
            </a:r>
          </a:p>
          <a:p>
            <a:pPr algn="ctr"/>
            <a:r>
              <a:rPr lang="en-US" sz="1700" dirty="0" smtClean="0"/>
              <a:t>Water &amp; Rain Cycle</a:t>
            </a:r>
          </a:p>
          <a:p>
            <a:pPr algn="ctr"/>
            <a:r>
              <a:rPr lang="en-US" b="1" dirty="0" smtClean="0"/>
              <a:t>LITTLE SCHOOL</a:t>
            </a:r>
          </a:p>
          <a:p>
            <a:pPr algn="ctr"/>
            <a:r>
              <a:rPr lang="en-US" sz="1700" dirty="0" smtClean="0"/>
              <a:t>Pond Life</a:t>
            </a:r>
          </a:p>
          <a:p>
            <a:pPr algn="ctr"/>
            <a:r>
              <a:rPr lang="en-US" sz="1700" dirty="0" smtClean="0"/>
              <a:t>Spring</a:t>
            </a:r>
          </a:p>
          <a:p>
            <a:pPr algn="ctr"/>
            <a:r>
              <a:rPr lang="en-US" sz="1700" dirty="0" smtClean="0"/>
              <a:t>Spiders</a:t>
            </a:r>
          </a:p>
          <a:p>
            <a:pPr algn="ctr"/>
            <a:r>
              <a:rPr lang="en-US" b="1" dirty="0" smtClean="0"/>
              <a:t>LETTERS</a:t>
            </a:r>
          </a:p>
          <a:p>
            <a:pPr algn="ctr"/>
            <a:r>
              <a:rPr lang="en-US" sz="1700" dirty="0" smtClean="0"/>
              <a:t>E, K, I, Z, </a:t>
            </a:r>
            <a:endParaRPr lang="en-US" sz="17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38EE1B5-9417-AC42-A177-C71793099478}"/>
              </a:ext>
            </a:extLst>
          </p:cNvPr>
          <p:cNvSpPr txBox="1"/>
          <p:nvPr/>
        </p:nvSpPr>
        <p:spPr>
          <a:xfrm>
            <a:off x="280843" y="6005712"/>
            <a:ext cx="3147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3408D23-9BE9-D743-9B61-5605D9A5751C}"/>
              </a:ext>
            </a:extLst>
          </p:cNvPr>
          <p:cNvSpPr txBox="1"/>
          <p:nvPr/>
        </p:nvSpPr>
        <p:spPr>
          <a:xfrm>
            <a:off x="3731275" y="5992614"/>
            <a:ext cx="30356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78267A0B-34AB-3845-A59B-9D9D4AEE0253}"/>
              </a:ext>
            </a:extLst>
          </p:cNvPr>
          <p:cNvSpPr txBox="1"/>
          <p:nvPr/>
        </p:nvSpPr>
        <p:spPr>
          <a:xfrm>
            <a:off x="4173918" y="2611437"/>
            <a:ext cx="2651623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Date 1: </a:t>
            </a:r>
            <a:r>
              <a:rPr lang="en-US" dirty="0" smtClean="0"/>
              <a:t>Wed. March 11th</a:t>
            </a:r>
          </a:p>
          <a:p>
            <a:r>
              <a:rPr lang="en-US" dirty="0" smtClean="0"/>
              <a:t>               School Pictures</a:t>
            </a:r>
          </a:p>
          <a:p>
            <a:r>
              <a:rPr lang="en-US" b="1" dirty="0" smtClean="0"/>
              <a:t>Date 2:   </a:t>
            </a:r>
            <a:r>
              <a:rPr lang="en-US" dirty="0" smtClean="0"/>
              <a:t>April 6</a:t>
            </a:r>
            <a:r>
              <a:rPr lang="en-US" baseline="30000" dirty="0" smtClean="0"/>
              <a:t>th</a:t>
            </a:r>
            <a:r>
              <a:rPr lang="en-US" dirty="0" smtClean="0"/>
              <a:t> - 10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                </a:t>
            </a:r>
            <a:r>
              <a:rPr lang="en-US" dirty="0" smtClean="0"/>
              <a:t>School Closed for</a:t>
            </a:r>
          </a:p>
          <a:p>
            <a:r>
              <a:rPr lang="en-US" dirty="0" smtClean="0"/>
              <a:t>                Spring Break</a:t>
            </a:r>
          </a:p>
          <a:p>
            <a:r>
              <a:rPr lang="en-US" b="1" dirty="0" smtClean="0"/>
              <a:t>Date 3:   </a:t>
            </a:r>
            <a:r>
              <a:rPr lang="en-US" dirty="0" smtClean="0"/>
              <a:t>April 13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                Return to School</a:t>
            </a:r>
          </a:p>
          <a:p>
            <a:r>
              <a:rPr lang="en-US" dirty="0" smtClean="0"/>
              <a:t>                 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865AFF7E-ABB4-B34B-903A-210FA52D11AA}"/>
              </a:ext>
            </a:extLst>
          </p:cNvPr>
          <p:cNvSpPr txBox="1"/>
          <p:nvPr/>
        </p:nvSpPr>
        <p:spPr>
          <a:xfrm>
            <a:off x="136218" y="8868034"/>
            <a:ext cx="6945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Remember to sign your child in and out when dropping off and picking   </a:t>
            </a:r>
          </a:p>
          <a:p>
            <a:r>
              <a:rPr lang="en-US" b="1" dirty="0" smtClean="0"/>
              <a:t>  up your child, this is a state licensing requirement.  Also please write </a:t>
            </a:r>
          </a:p>
          <a:p>
            <a:r>
              <a:rPr lang="en-US" b="1" dirty="0" smtClean="0"/>
              <a:t>                 your child’s name on jackets and water bottles. </a:t>
            </a:r>
          </a:p>
          <a:p>
            <a:r>
              <a:rPr lang="en-US" b="1" dirty="0" smtClean="0"/>
              <a:t>      </a:t>
            </a:r>
          </a:p>
          <a:p>
            <a:endParaRPr lang="en-US" sz="2400" b="1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AA884F5-FE57-9042-A447-99BAC1C71968}"/>
              </a:ext>
            </a:extLst>
          </p:cNvPr>
          <p:cNvSpPr txBox="1"/>
          <p:nvPr/>
        </p:nvSpPr>
        <p:spPr>
          <a:xfrm>
            <a:off x="387959" y="7277142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538EE1B5-9417-AC42-A177-C71793099478}"/>
              </a:ext>
            </a:extLst>
          </p:cNvPr>
          <p:cNvSpPr txBox="1"/>
          <p:nvPr/>
        </p:nvSpPr>
        <p:spPr>
          <a:xfrm>
            <a:off x="329344" y="7667705"/>
            <a:ext cx="314761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/>
              <a:t>     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76959" y="5700226"/>
            <a:ext cx="32899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7030A0"/>
                </a:solidFill>
                <a:latin typeface="Algerian" pitchFamily="82" charset="0"/>
              </a:rPr>
              <a:t>BOOK ORDERS</a:t>
            </a:r>
            <a:endParaRPr lang="en-US" sz="3200" dirty="0">
              <a:solidFill>
                <a:srgbClr val="7030A0"/>
              </a:solidFill>
              <a:latin typeface="Algerian" pitchFamily="8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76958" y="6190377"/>
            <a:ext cx="3289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March book orders </a:t>
            </a:r>
            <a:r>
              <a:rPr lang="en-US" sz="2400" dirty="0" smtClean="0"/>
              <a:t>are </a:t>
            </a:r>
            <a:r>
              <a:rPr lang="en-US" sz="2400" smtClean="0"/>
              <a:t>due Thursday March 12</a:t>
            </a:r>
            <a:r>
              <a:rPr lang="en-US" sz="2400" baseline="30000" smtClean="0"/>
              <a:t>th</a:t>
            </a:r>
            <a:r>
              <a:rPr lang="en-US" sz="2400" smtClean="0"/>
              <a:t>.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87959" y="5700226"/>
            <a:ext cx="29840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0B050"/>
                </a:solidFill>
                <a:latin typeface="Algerian" pitchFamily="82" charset="0"/>
              </a:rPr>
              <a:t>OTHER HAPPENINGS</a:t>
            </a:r>
            <a:endParaRPr lang="en-US" sz="2200" b="1" dirty="0">
              <a:solidFill>
                <a:srgbClr val="00B050"/>
              </a:solidFill>
              <a:latin typeface="Algerian" pitchFamily="8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2690" y="6005712"/>
            <a:ext cx="26176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Kindergarten registration is under way.  Please check with your neighborhood school for exact dates.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275305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136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Desiree Aviles</dc:creator>
  <cp:lastModifiedBy>mickeygjr@hotmail.com</cp:lastModifiedBy>
  <cp:revision>62</cp:revision>
  <dcterms:created xsi:type="dcterms:W3CDTF">2018-07-23T23:16:01Z</dcterms:created>
  <dcterms:modified xsi:type="dcterms:W3CDTF">2026-02-26T19:53:56Z</dcterms:modified>
</cp:coreProperties>
</file>