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5"/>
    <p:sldMasterId id="2147483729" r:id="rId6"/>
    <p:sldMasterId id="2147483740" r:id="rId7"/>
    <p:sldMasterId id="2147483824" r:id="rId8"/>
    <p:sldMasterId id="2147483944" r:id="rId9"/>
    <p:sldMasterId id="2147483953" r:id="rId10"/>
    <p:sldMasterId id="2147483962" r:id="rId11"/>
    <p:sldMasterId id="2147483971" r:id="rId12"/>
  </p:sldMasterIdLst>
  <p:notesMasterIdLst>
    <p:notesMasterId r:id="rId73"/>
  </p:notesMasterIdLst>
  <p:sldIdLst>
    <p:sldId id="321" r:id="rId13"/>
    <p:sldId id="2076137051" r:id="rId14"/>
    <p:sldId id="2141411937" r:id="rId15"/>
    <p:sldId id="2094" r:id="rId16"/>
    <p:sldId id="870" r:id="rId17"/>
    <p:sldId id="2141411966" r:id="rId18"/>
    <p:sldId id="2141411968" r:id="rId19"/>
    <p:sldId id="2141411967" r:id="rId20"/>
    <p:sldId id="372" r:id="rId21"/>
    <p:sldId id="351" r:id="rId22"/>
    <p:sldId id="489" r:id="rId23"/>
    <p:sldId id="2242" r:id="rId24"/>
    <p:sldId id="2141411972" r:id="rId25"/>
    <p:sldId id="2141411984" r:id="rId26"/>
    <p:sldId id="2141411973" r:id="rId27"/>
    <p:sldId id="2141411975" r:id="rId28"/>
    <p:sldId id="618" r:id="rId29"/>
    <p:sldId id="556" r:id="rId30"/>
    <p:sldId id="265" r:id="rId31"/>
    <p:sldId id="2076137057" r:id="rId32"/>
    <p:sldId id="373" r:id="rId33"/>
    <p:sldId id="2141411935" r:id="rId34"/>
    <p:sldId id="2141411976" r:id="rId35"/>
    <p:sldId id="2076137049" r:id="rId36"/>
    <p:sldId id="2141411978" r:id="rId37"/>
    <p:sldId id="2076137028" r:id="rId38"/>
    <p:sldId id="2141411933" r:id="rId39"/>
    <p:sldId id="2141411977" r:id="rId40"/>
    <p:sldId id="2141411950" r:id="rId41"/>
    <p:sldId id="611" r:id="rId42"/>
    <p:sldId id="2076137041" r:id="rId43"/>
    <p:sldId id="2076137042" r:id="rId44"/>
    <p:sldId id="2141411979" r:id="rId45"/>
    <p:sldId id="534" r:id="rId46"/>
    <p:sldId id="546" r:id="rId47"/>
    <p:sldId id="547" r:id="rId48"/>
    <p:sldId id="550" r:id="rId49"/>
    <p:sldId id="2076137043" r:id="rId50"/>
    <p:sldId id="542" r:id="rId51"/>
    <p:sldId id="2141411961" r:id="rId52"/>
    <p:sldId id="2141411957" r:id="rId53"/>
    <p:sldId id="535" r:id="rId54"/>
    <p:sldId id="2141411951" r:id="rId55"/>
    <p:sldId id="2141411945" r:id="rId56"/>
    <p:sldId id="2141411969" r:id="rId57"/>
    <p:sldId id="2141411970" r:id="rId58"/>
    <p:sldId id="2235" r:id="rId59"/>
    <p:sldId id="2141411974" r:id="rId60"/>
    <p:sldId id="2141411980" r:id="rId61"/>
    <p:sldId id="2076137045" r:id="rId62"/>
    <p:sldId id="2141411963" r:id="rId63"/>
    <p:sldId id="2071590504" r:id="rId64"/>
    <p:sldId id="2071590508" r:id="rId65"/>
    <p:sldId id="2141411981" r:id="rId66"/>
    <p:sldId id="2238" r:id="rId67"/>
    <p:sldId id="2141411982" r:id="rId68"/>
    <p:sldId id="2141411962" r:id="rId69"/>
    <p:sldId id="2141411948" r:id="rId70"/>
    <p:sldId id="2141411971" r:id="rId71"/>
    <p:sldId id="906" r:id="rId72"/>
  </p:sldIdLst>
  <p:sldSz cx="12192000" cy="6858000"/>
  <p:notesSz cx="6858000" cy="2162175"/>
  <p:defaultTex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121917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21917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21917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21917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21917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21917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21917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21917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21917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LINICALOPTIONS\krosenthal" initials="C" lastIdx="1" clrIdx="6">
    <p:extLst>
      <p:ext uri="{19B8F6BF-5375-455C-9EA6-DF929625EA0E}">
        <p15:presenceInfo xmlns:p15="http://schemas.microsoft.com/office/powerpoint/2012/main" userId="CLINICALOPTIONS\krosenthal" providerId="None"/>
      </p:ext>
    </p:extLst>
  </p:cmAuthor>
  <p:cmAuthor id="1" name="Rachael Andrie" initials="RA" lastIdx="346" clrIdx="0">
    <p:extLst>
      <p:ext uri="{19B8F6BF-5375-455C-9EA6-DF929625EA0E}">
        <p15:presenceInfo xmlns:p15="http://schemas.microsoft.com/office/powerpoint/2012/main" userId="S::randrie@clinicaloptions.com::311027c1-cf79-416d-b346-5f38dcd95c11" providerId="AD"/>
      </p:ext>
    </p:extLst>
  </p:cmAuthor>
  <p:cmAuthor id="8" name="aboecler@clinicaloptions.com" initials="a" lastIdx="13" clrIdx="7">
    <p:extLst>
      <p:ext uri="{19B8F6BF-5375-455C-9EA6-DF929625EA0E}">
        <p15:presenceInfo xmlns:p15="http://schemas.microsoft.com/office/powerpoint/2012/main" userId="aboecler@clinicaloptions.com" providerId="None"/>
      </p:ext>
    </p:extLst>
  </p:cmAuthor>
  <p:cmAuthor id="2" name="mcartwright@clinicaloptions.com" initials="m" lastIdx="131" clrIdx="1">
    <p:extLst>
      <p:ext uri="{19B8F6BF-5375-455C-9EA6-DF929625EA0E}">
        <p15:presenceInfo xmlns:p15="http://schemas.microsoft.com/office/powerpoint/2012/main" userId="mcartwright@clinicaloptions.com" providerId="None"/>
      </p:ext>
    </p:extLst>
  </p:cmAuthor>
  <p:cmAuthor id="3" name="Megan Capel" initials="MC" lastIdx="2" clrIdx="2"/>
  <p:cmAuthor id="4" name="Rachael Andrie" initials="RA [2]" lastIdx="4" clrIdx="3">
    <p:extLst>
      <p:ext uri="{19B8F6BF-5375-455C-9EA6-DF929625EA0E}">
        <p15:presenceInfo xmlns:p15="http://schemas.microsoft.com/office/powerpoint/2012/main" userId="Rachael Andrie" providerId="None"/>
      </p:ext>
    </p:extLst>
  </p:cmAuthor>
  <p:cmAuthor id="5" name="Shara Pantry" initials="SP" lastIdx="16" clrIdx="4">
    <p:extLst>
      <p:ext uri="{19B8F6BF-5375-455C-9EA6-DF929625EA0E}">
        <p15:presenceInfo xmlns:p15="http://schemas.microsoft.com/office/powerpoint/2012/main" userId="S::spantry@clinicaloptions.com::b31b0cc1-a6e1-4e53-95b1-b758f73efb3c" providerId="AD"/>
      </p:ext>
    </p:extLst>
  </p:cmAuthor>
  <p:cmAuthor id="6" name="Megan Cartwright" initials="MC" lastIdx="12" clrIdx="5">
    <p:extLst>
      <p:ext uri="{19B8F6BF-5375-455C-9EA6-DF929625EA0E}">
        <p15:presenceInfo xmlns:p15="http://schemas.microsoft.com/office/powerpoint/2012/main" userId="S::mcartwright@clinicaloptions.com::aaeaf566-570c-41b1-9c90-11c8d9ac16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DC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88" autoAdjust="0"/>
    <p:restoredTop sz="86775" autoAdjust="0"/>
  </p:normalViewPr>
  <p:slideViewPr>
    <p:cSldViewPr snapToGrid="0">
      <p:cViewPr varScale="1">
        <p:scale>
          <a:sx n="58" d="100"/>
          <a:sy n="58" d="100"/>
        </p:scale>
        <p:origin x="924" y="52"/>
      </p:cViewPr>
      <p:guideLst/>
    </p:cSldViewPr>
  </p:slideViewPr>
  <p:notesTextViewPr>
    <p:cViewPr>
      <p:scale>
        <a:sx n="100" d="100"/>
        <a:sy n="100" d="100"/>
      </p:scale>
      <p:origin x="0" y="0"/>
    </p:cViewPr>
  </p:notesTextViewPr>
  <p:sorterViewPr>
    <p:cViewPr>
      <p:scale>
        <a:sx n="90" d="100"/>
        <a:sy n="90" d="100"/>
      </p:scale>
      <p:origin x="0" y="-22872"/>
    </p:cViewPr>
  </p:sorterViewPr>
  <p:notesViewPr>
    <p:cSldViewPr snapToGrid="0">
      <p:cViewPr varScale="1">
        <p:scale>
          <a:sx n="49" d="100"/>
          <a:sy n="49" d="100"/>
        </p:scale>
        <p:origin x="2668"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39.xml"/><Relationship Id="rId72" Type="http://schemas.openxmlformats.org/officeDocument/2006/relationships/slide" Target="slides/slide60.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6.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viewProps" Target="viewProps.xml"/><Relationship Id="rId7" Type="http://schemas.openxmlformats.org/officeDocument/2006/relationships/slideMaster" Target="slideMasters/slideMaster3.xml"/><Relationship Id="rId71" Type="http://schemas.openxmlformats.org/officeDocument/2006/relationships/slide" Target="slides/slide59.xml"/><Relationship Id="rId2" Type="http://schemas.openxmlformats.org/officeDocument/2006/relationships/customXml" Target="../customXml/item2.xml"/><Relationship Id="rId2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60948951556754E-2"/>
          <c:y val="2.0641455725900919E-2"/>
          <c:w val="0.93208742625317298"/>
          <c:h val="0.97170215901038715"/>
        </c:manualLayout>
      </c:layout>
      <c:scatterChart>
        <c:scatterStyle val="lineMarker"/>
        <c:varyColors val="0"/>
        <c:ser>
          <c:idx val="0"/>
          <c:order val="0"/>
          <c:tx>
            <c:strRef>
              <c:f>Sheet1!$B$1</c:f>
              <c:strCache>
                <c:ptCount val="1"/>
                <c:pt idx="0">
                  <c:v>Y-Values</c:v>
                </c:pt>
              </c:strCache>
            </c:strRef>
          </c:tx>
          <c:spPr>
            <a:ln w="25400" cap="rnd">
              <a:noFill/>
              <a:round/>
            </a:ln>
            <a:effectLst>
              <a:outerShdw dist="25400" dir="2700000" algn="tl" rotWithShape="0">
                <a:schemeClr val="accent1"/>
              </a:outerShdw>
              <a:softEdge rad="0"/>
            </a:effectLst>
          </c:spPr>
          <c:marker>
            <c:symbol val="diamond"/>
            <c:size val="10"/>
            <c:spPr>
              <a:solidFill>
                <a:schemeClr val="bg1"/>
              </a:solidFill>
              <a:ln w="38100">
                <a:solidFill>
                  <a:schemeClr val="bg1"/>
                </a:solidFill>
                <a:round/>
              </a:ln>
              <a:effectLst>
                <a:softEdge rad="0"/>
              </a:effectLst>
            </c:spPr>
          </c:marker>
          <c:dPt>
            <c:idx val="8"/>
            <c:bubble3D val="0"/>
            <c:extLst>
              <c:ext xmlns:c16="http://schemas.microsoft.com/office/drawing/2014/chart" uri="{C3380CC4-5D6E-409C-BE32-E72D297353CC}">
                <c16:uniqueId val="{00000000-918B-43B1-9C06-195AC465DF76}"/>
              </c:ext>
            </c:extLst>
          </c:dPt>
          <c:dPt>
            <c:idx val="9"/>
            <c:bubble3D val="0"/>
            <c:extLst>
              <c:ext xmlns:c16="http://schemas.microsoft.com/office/drawing/2014/chart" uri="{C3380CC4-5D6E-409C-BE32-E72D297353CC}">
                <c16:uniqueId val="{00000001-918B-43B1-9C06-195AC465DF76}"/>
              </c:ext>
            </c:extLst>
          </c:dPt>
          <c:dPt>
            <c:idx val="10"/>
            <c:bubble3D val="0"/>
            <c:extLst>
              <c:ext xmlns:c16="http://schemas.microsoft.com/office/drawing/2014/chart" uri="{C3380CC4-5D6E-409C-BE32-E72D297353CC}">
                <c16:uniqueId val="{00000002-918B-43B1-9C06-195AC465DF76}"/>
              </c:ext>
            </c:extLst>
          </c:dPt>
          <c:dPt>
            <c:idx val="11"/>
            <c:bubble3D val="0"/>
            <c:extLst>
              <c:ext xmlns:c16="http://schemas.microsoft.com/office/drawing/2014/chart" uri="{C3380CC4-5D6E-409C-BE32-E72D297353CC}">
                <c16:uniqueId val="{00000003-918B-43B1-9C06-195AC465DF76}"/>
              </c:ext>
            </c:extLst>
          </c:dPt>
          <c:dPt>
            <c:idx val="12"/>
            <c:bubble3D val="0"/>
            <c:extLst>
              <c:ext xmlns:c16="http://schemas.microsoft.com/office/drawing/2014/chart" uri="{C3380CC4-5D6E-409C-BE32-E72D297353CC}">
                <c16:uniqueId val="{00000004-918B-43B1-9C06-195AC465DF76}"/>
              </c:ext>
            </c:extLst>
          </c:dPt>
          <c:dPt>
            <c:idx val="13"/>
            <c:bubble3D val="0"/>
            <c:extLst>
              <c:ext xmlns:c16="http://schemas.microsoft.com/office/drawing/2014/chart" uri="{C3380CC4-5D6E-409C-BE32-E72D297353CC}">
                <c16:uniqueId val="{00000005-918B-43B1-9C06-195AC465DF76}"/>
              </c:ext>
            </c:extLst>
          </c:dPt>
          <c:dPt>
            <c:idx val="14"/>
            <c:bubble3D val="0"/>
            <c:extLst>
              <c:ext xmlns:c16="http://schemas.microsoft.com/office/drawing/2014/chart" uri="{C3380CC4-5D6E-409C-BE32-E72D297353CC}">
                <c16:uniqueId val="{00000006-918B-43B1-9C06-195AC465DF76}"/>
              </c:ext>
            </c:extLst>
          </c:dPt>
          <c:dPt>
            <c:idx val="15"/>
            <c:bubble3D val="0"/>
            <c:extLst>
              <c:ext xmlns:c16="http://schemas.microsoft.com/office/drawing/2014/chart" uri="{C3380CC4-5D6E-409C-BE32-E72D297353CC}">
                <c16:uniqueId val="{00000007-918B-43B1-9C06-195AC465DF76}"/>
              </c:ext>
            </c:extLst>
          </c:dPt>
          <c:errBars>
            <c:errDir val="y"/>
            <c:errBarType val="both"/>
            <c:errValType val="fixedVal"/>
            <c:noEndCap val="0"/>
            <c:val val="0"/>
          </c:errBars>
          <c:errBars>
            <c:errDir val="x"/>
            <c:errBarType val="both"/>
            <c:errValType val="cust"/>
            <c:noEndCap val="0"/>
            <c:plus>
              <c:numRef>
                <c:f>Sheet1!$I$2:$I$20</c:f>
                <c:numCache>
                  <c:formatCode>General</c:formatCode>
                  <c:ptCount val="19"/>
                  <c:pt idx="1">
                    <c:v>0.21999999999999997</c:v>
                  </c:pt>
                  <c:pt idx="4">
                    <c:v>0.51</c:v>
                  </c:pt>
                  <c:pt idx="5">
                    <c:v>0.91999999999999993</c:v>
                  </c:pt>
                  <c:pt idx="6">
                    <c:v>0.28000000000000003</c:v>
                  </c:pt>
                  <c:pt idx="8">
                    <c:v>0.86</c:v>
                  </c:pt>
                  <c:pt idx="9">
                    <c:v>0.38</c:v>
                  </c:pt>
                  <c:pt idx="10">
                    <c:v>0.33</c:v>
                  </c:pt>
                  <c:pt idx="12">
                    <c:v>0.67</c:v>
                  </c:pt>
                  <c:pt idx="13">
                    <c:v>0.32999999999999996</c:v>
                  </c:pt>
                  <c:pt idx="14">
                    <c:v>0.37</c:v>
                  </c:pt>
                  <c:pt idx="16">
                    <c:v>2.4000000000000004</c:v>
                  </c:pt>
                  <c:pt idx="17">
                    <c:v>0.29000000000000004</c:v>
                  </c:pt>
                  <c:pt idx="18">
                    <c:v>0.38</c:v>
                  </c:pt>
                </c:numCache>
              </c:numRef>
            </c:plus>
            <c:minus>
              <c:numRef>
                <c:f>Sheet1!$H$2:$H$20</c:f>
                <c:numCache>
                  <c:formatCode>General</c:formatCode>
                  <c:ptCount val="19"/>
                  <c:pt idx="1">
                    <c:v>0.16000000000000003</c:v>
                  </c:pt>
                  <c:pt idx="4">
                    <c:v>0.3</c:v>
                  </c:pt>
                  <c:pt idx="5">
                    <c:v>0.42000000000000004</c:v>
                  </c:pt>
                  <c:pt idx="6">
                    <c:v>0.2</c:v>
                  </c:pt>
                  <c:pt idx="8">
                    <c:v>0.43</c:v>
                  </c:pt>
                  <c:pt idx="9">
                    <c:v>0.23</c:v>
                  </c:pt>
                  <c:pt idx="10">
                    <c:v>0.22</c:v>
                  </c:pt>
                  <c:pt idx="12">
                    <c:v>0.30999999999999994</c:v>
                  </c:pt>
                  <c:pt idx="13">
                    <c:v>0.22000000000000003</c:v>
                  </c:pt>
                  <c:pt idx="14">
                    <c:v>0.22999999999999998</c:v>
                  </c:pt>
                  <c:pt idx="16">
                    <c:v>0.73</c:v>
                  </c:pt>
                  <c:pt idx="17">
                    <c:v>0.2</c:v>
                  </c:pt>
                  <c:pt idx="18">
                    <c:v>0.22999999999999998</c:v>
                  </c:pt>
                </c:numCache>
              </c:numRef>
            </c:minus>
            <c:spPr>
              <a:ln w="28575">
                <a:solidFill>
                  <a:schemeClr val="bg1"/>
                </a:solidFill>
              </a:ln>
            </c:spPr>
          </c:errBars>
          <c:xVal>
            <c:numRef>
              <c:f>Sheet1!$A$2:$A$20</c:f>
              <c:numCache>
                <c:formatCode>General</c:formatCode>
                <c:ptCount val="19"/>
                <c:pt idx="1">
                  <c:v>0.66</c:v>
                </c:pt>
                <c:pt idx="4">
                  <c:v>0.73</c:v>
                </c:pt>
                <c:pt idx="5">
                  <c:v>0.77</c:v>
                </c:pt>
                <c:pt idx="6">
                  <c:v>0.62</c:v>
                </c:pt>
                <c:pt idx="8">
                  <c:v>0.88</c:v>
                </c:pt>
                <c:pt idx="9">
                  <c:v>0.59</c:v>
                </c:pt>
                <c:pt idx="10">
                  <c:v>0.66</c:v>
                </c:pt>
                <c:pt idx="12">
                  <c:v>0.56999999999999995</c:v>
                </c:pt>
                <c:pt idx="13">
                  <c:v>0.67</c:v>
                </c:pt>
                <c:pt idx="14">
                  <c:v>0.61</c:v>
                </c:pt>
                <c:pt idx="16">
                  <c:v>1.05</c:v>
                </c:pt>
                <c:pt idx="17">
                  <c:v>0.64</c:v>
                </c:pt>
                <c:pt idx="18">
                  <c:v>0.62</c:v>
                </c:pt>
              </c:numCache>
            </c:numRef>
          </c:xVal>
          <c:yVal>
            <c:numRef>
              <c:f>Sheet1!$B$2:$B$20</c:f>
              <c:numCache>
                <c:formatCode>General</c:formatCode>
                <c:ptCount val="19"/>
                <c:pt idx="1">
                  <c:v>24</c:v>
                </c:pt>
                <c:pt idx="4">
                  <c:v>21.5</c:v>
                </c:pt>
                <c:pt idx="5">
                  <c:v>20</c:v>
                </c:pt>
                <c:pt idx="6">
                  <c:v>18.75</c:v>
                </c:pt>
                <c:pt idx="8">
                  <c:v>15.75</c:v>
                </c:pt>
                <c:pt idx="9">
                  <c:v>14.25</c:v>
                </c:pt>
                <c:pt idx="10">
                  <c:v>12.75</c:v>
                </c:pt>
                <c:pt idx="12">
                  <c:v>9.75</c:v>
                </c:pt>
                <c:pt idx="13">
                  <c:v>8.25</c:v>
                </c:pt>
                <c:pt idx="14">
                  <c:v>6.75</c:v>
                </c:pt>
                <c:pt idx="16">
                  <c:v>4</c:v>
                </c:pt>
                <c:pt idx="17">
                  <c:v>2.5</c:v>
                </c:pt>
                <c:pt idx="18">
                  <c:v>1</c:v>
                </c:pt>
              </c:numCache>
            </c:numRef>
          </c:yVal>
          <c:smooth val="0"/>
          <c:extLst>
            <c:ext xmlns:c16="http://schemas.microsoft.com/office/drawing/2014/chart" uri="{C3380CC4-5D6E-409C-BE32-E72D297353CC}">
              <c16:uniqueId val="{00000008-918B-43B1-9C06-195AC465DF76}"/>
            </c:ext>
          </c:extLst>
        </c:ser>
        <c:dLbls>
          <c:showLegendKey val="0"/>
          <c:showVal val="0"/>
          <c:showCatName val="0"/>
          <c:showSerName val="0"/>
          <c:showPercent val="0"/>
          <c:showBubbleSize val="0"/>
        </c:dLbls>
        <c:axId val="35217408"/>
        <c:axId val="35218944"/>
      </c:scatterChart>
      <c:valAx>
        <c:axId val="35217408"/>
        <c:scaling>
          <c:logBase val="10"/>
          <c:orientation val="minMax"/>
          <c:max val="10"/>
          <c:min val="0.1"/>
        </c:scaling>
        <c:delete val="0"/>
        <c:axPos val="b"/>
        <c:numFmt formatCode="#,##0.0" sourceLinked="0"/>
        <c:majorTickMark val="out"/>
        <c:minorTickMark val="out"/>
        <c:tickLblPos val="nextTo"/>
        <c:spPr>
          <a:noFill/>
          <a:ln w="28575">
            <a:solidFill>
              <a:schemeClr val="bg1"/>
            </a:solidFill>
          </a:ln>
          <a:effectLst/>
        </c:spPr>
        <c:txPr>
          <a:bodyPr rot="-60000000" vert="horz"/>
          <a:lstStyle/>
          <a:p>
            <a:pPr>
              <a:defRPr/>
            </a:pPr>
            <a:endParaRPr lang="en-US"/>
          </a:p>
        </c:txPr>
        <c:crossAx val="35218944"/>
        <c:crosses val="autoZero"/>
        <c:crossBetween val="midCat"/>
      </c:valAx>
      <c:valAx>
        <c:axId val="35218944"/>
        <c:scaling>
          <c:orientation val="minMax"/>
          <c:max val="25"/>
          <c:min val="0"/>
        </c:scaling>
        <c:delete val="0"/>
        <c:axPos val="l"/>
        <c:numFmt formatCode="General" sourceLinked="1"/>
        <c:majorTickMark val="none"/>
        <c:minorTickMark val="none"/>
        <c:tickLblPos val="nextTo"/>
        <c:spPr>
          <a:noFill/>
          <a:ln w="28575">
            <a:solidFill>
              <a:schemeClr val="bg1"/>
            </a:solidFill>
            <a:prstDash val="solid"/>
          </a:ln>
          <a:effectLst/>
        </c:spPr>
        <c:txPr>
          <a:bodyPr rot="-60000000" vert="horz"/>
          <a:lstStyle/>
          <a:p>
            <a:pPr>
              <a:defRPr/>
            </a:pPr>
            <a:endParaRPr lang="en-US"/>
          </a:p>
        </c:txPr>
        <c:crossAx val="35217408"/>
        <c:crossesAt val="1"/>
        <c:crossBetween val="midCat"/>
        <c:majorUnit val="1"/>
      </c:valAx>
      <c:spPr>
        <a:noFill/>
        <a:ln>
          <a:noFill/>
        </a:ln>
        <a:effectLst/>
      </c:spPr>
    </c:plotArea>
    <c:plotVisOnly val="1"/>
    <c:dispBlanksAs val="gap"/>
    <c:showDLblsOverMax val="0"/>
  </c:chart>
  <c:spPr>
    <a:noFill/>
    <a:ln w="9525" cap="flat" cmpd="sng" algn="ctr">
      <a:noFill/>
      <a:round/>
    </a:ln>
    <a:effectLst/>
  </c:spPr>
  <c:txPr>
    <a:bodyPr/>
    <a:lstStyle/>
    <a:p>
      <a:pPr>
        <a:defRPr>
          <a:no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96027818743957E-2"/>
          <c:y val="1.9384712334522141E-2"/>
          <c:w val="0.93208742625317298"/>
          <c:h val="0.89655389914205386"/>
        </c:manualLayout>
      </c:layout>
      <c:scatterChart>
        <c:scatterStyle val="lineMarker"/>
        <c:varyColors val="0"/>
        <c:ser>
          <c:idx val="0"/>
          <c:order val="0"/>
          <c:tx>
            <c:strRef>
              <c:f>Sheet1!$B$1</c:f>
              <c:strCache>
                <c:ptCount val="1"/>
                <c:pt idx="0">
                  <c:v>Y-Values</c:v>
                </c:pt>
              </c:strCache>
            </c:strRef>
          </c:tx>
          <c:spPr>
            <a:ln w="25400" cap="rnd">
              <a:noFill/>
              <a:round/>
            </a:ln>
            <a:effectLst>
              <a:outerShdw dist="25400" dir="2700000" algn="tl" rotWithShape="0">
                <a:schemeClr val="accent1"/>
              </a:outerShdw>
              <a:softEdge rad="0"/>
            </a:effectLst>
          </c:spPr>
          <c:marker>
            <c:symbol val="diamond"/>
            <c:size val="10"/>
            <c:spPr>
              <a:solidFill>
                <a:schemeClr val="bg1"/>
              </a:solidFill>
              <a:ln w="38100">
                <a:solidFill>
                  <a:schemeClr val="bg1"/>
                </a:solidFill>
                <a:round/>
              </a:ln>
              <a:effectLst>
                <a:softEdge rad="0"/>
              </a:effectLst>
            </c:spPr>
          </c:marker>
          <c:dPt>
            <c:idx val="8"/>
            <c:bubble3D val="0"/>
            <c:extLst>
              <c:ext xmlns:c16="http://schemas.microsoft.com/office/drawing/2014/chart" uri="{C3380CC4-5D6E-409C-BE32-E72D297353CC}">
                <c16:uniqueId val="{00000000-CECB-4E50-8BA1-C63C2DB8E5CC}"/>
              </c:ext>
            </c:extLst>
          </c:dPt>
          <c:dPt>
            <c:idx val="9"/>
            <c:bubble3D val="0"/>
            <c:extLst>
              <c:ext xmlns:c16="http://schemas.microsoft.com/office/drawing/2014/chart" uri="{C3380CC4-5D6E-409C-BE32-E72D297353CC}">
                <c16:uniqueId val="{00000001-CECB-4E50-8BA1-C63C2DB8E5CC}"/>
              </c:ext>
            </c:extLst>
          </c:dPt>
          <c:dPt>
            <c:idx val="10"/>
            <c:bubble3D val="0"/>
            <c:extLst>
              <c:ext xmlns:c16="http://schemas.microsoft.com/office/drawing/2014/chart" uri="{C3380CC4-5D6E-409C-BE32-E72D297353CC}">
                <c16:uniqueId val="{00000002-CECB-4E50-8BA1-C63C2DB8E5CC}"/>
              </c:ext>
            </c:extLst>
          </c:dPt>
          <c:dPt>
            <c:idx val="11"/>
            <c:bubble3D val="0"/>
            <c:extLst>
              <c:ext xmlns:c16="http://schemas.microsoft.com/office/drawing/2014/chart" uri="{C3380CC4-5D6E-409C-BE32-E72D297353CC}">
                <c16:uniqueId val="{00000003-CECB-4E50-8BA1-C63C2DB8E5CC}"/>
              </c:ext>
            </c:extLst>
          </c:dPt>
          <c:dPt>
            <c:idx val="12"/>
            <c:bubble3D val="0"/>
            <c:extLst>
              <c:ext xmlns:c16="http://schemas.microsoft.com/office/drawing/2014/chart" uri="{C3380CC4-5D6E-409C-BE32-E72D297353CC}">
                <c16:uniqueId val="{00000004-CECB-4E50-8BA1-C63C2DB8E5CC}"/>
              </c:ext>
            </c:extLst>
          </c:dPt>
          <c:dPt>
            <c:idx val="13"/>
            <c:bubble3D val="0"/>
            <c:extLst>
              <c:ext xmlns:c16="http://schemas.microsoft.com/office/drawing/2014/chart" uri="{C3380CC4-5D6E-409C-BE32-E72D297353CC}">
                <c16:uniqueId val="{00000005-CECB-4E50-8BA1-C63C2DB8E5CC}"/>
              </c:ext>
            </c:extLst>
          </c:dPt>
          <c:dPt>
            <c:idx val="14"/>
            <c:bubble3D val="0"/>
            <c:extLst>
              <c:ext xmlns:c16="http://schemas.microsoft.com/office/drawing/2014/chart" uri="{C3380CC4-5D6E-409C-BE32-E72D297353CC}">
                <c16:uniqueId val="{00000006-CECB-4E50-8BA1-C63C2DB8E5CC}"/>
              </c:ext>
            </c:extLst>
          </c:dPt>
          <c:dPt>
            <c:idx val="15"/>
            <c:bubble3D val="0"/>
            <c:extLst>
              <c:ext xmlns:c16="http://schemas.microsoft.com/office/drawing/2014/chart" uri="{C3380CC4-5D6E-409C-BE32-E72D297353CC}">
                <c16:uniqueId val="{00000007-CECB-4E50-8BA1-C63C2DB8E5CC}"/>
              </c:ext>
            </c:extLst>
          </c:dPt>
          <c:errBars>
            <c:errDir val="y"/>
            <c:errBarType val="both"/>
            <c:errValType val="fixedVal"/>
            <c:noEndCap val="0"/>
            <c:val val="0"/>
          </c:errBars>
          <c:errBars>
            <c:errDir val="x"/>
            <c:errBarType val="both"/>
            <c:errValType val="cust"/>
            <c:noEndCap val="0"/>
            <c:plus>
              <c:numRef>
                <c:f>Sheet1!$I$2:$I$55</c:f>
                <c:numCache>
                  <c:formatCode>General</c:formatCode>
                  <c:ptCount val="54"/>
                  <c:pt idx="16">
                    <c:v>0.21999999999999997</c:v>
                  </c:pt>
                  <c:pt idx="18">
                    <c:v>0.28999999999999992</c:v>
                  </c:pt>
                  <c:pt idx="19">
                    <c:v>0.37</c:v>
                  </c:pt>
                  <c:pt idx="21">
                    <c:v>0.30000000000000004</c:v>
                  </c:pt>
                  <c:pt idx="22">
                    <c:v>0.36</c:v>
                  </c:pt>
                  <c:pt idx="24">
                    <c:v>0.26</c:v>
                  </c:pt>
                  <c:pt idx="25">
                    <c:v>0.43000000000000005</c:v>
                  </c:pt>
                  <c:pt idx="28">
                    <c:v>0.26</c:v>
                  </c:pt>
                  <c:pt idx="29">
                    <c:v>0.43999999999999995</c:v>
                  </c:pt>
                  <c:pt idx="31">
                    <c:v>0.47000000000000008</c:v>
                  </c:pt>
                  <c:pt idx="32">
                    <c:v>0.24</c:v>
                  </c:pt>
                  <c:pt idx="33">
                    <c:v>1.4000000000000001</c:v>
                  </c:pt>
                  <c:pt idx="35">
                    <c:v>0.51</c:v>
                  </c:pt>
                  <c:pt idx="36">
                    <c:v>0.24</c:v>
                  </c:pt>
                </c:numCache>
              </c:numRef>
            </c:plus>
            <c:minus>
              <c:numRef>
                <c:f>Sheet1!$H$2:$H$55</c:f>
                <c:numCache>
                  <c:formatCode>General</c:formatCode>
                  <c:ptCount val="54"/>
                  <c:pt idx="16">
                    <c:v>0.16000000000000003</c:v>
                  </c:pt>
                  <c:pt idx="18">
                    <c:v>0.21000000000000002</c:v>
                  </c:pt>
                  <c:pt idx="19">
                    <c:v>0.23000000000000004</c:v>
                  </c:pt>
                  <c:pt idx="21">
                    <c:v>0.20999999999999996</c:v>
                  </c:pt>
                  <c:pt idx="22">
                    <c:v>0.22999999999999998</c:v>
                  </c:pt>
                  <c:pt idx="24">
                    <c:v>0.18</c:v>
                  </c:pt>
                  <c:pt idx="25">
                    <c:v>0.26</c:v>
                  </c:pt>
                  <c:pt idx="28">
                    <c:v>0.16999999999999993</c:v>
                  </c:pt>
                  <c:pt idx="29">
                    <c:v>0.28000000000000003</c:v>
                  </c:pt>
                  <c:pt idx="31">
                    <c:v>0.26</c:v>
                  </c:pt>
                  <c:pt idx="32">
                    <c:v>0.17000000000000004</c:v>
                  </c:pt>
                  <c:pt idx="33">
                    <c:v>0.66</c:v>
                  </c:pt>
                  <c:pt idx="35">
                    <c:v>0.31000000000000005</c:v>
                  </c:pt>
                  <c:pt idx="36">
                    <c:v>0.18</c:v>
                  </c:pt>
                </c:numCache>
              </c:numRef>
            </c:minus>
            <c:spPr>
              <a:ln w="28575">
                <a:solidFill>
                  <a:schemeClr val="bg1"/>
                </a:solidFill>
              </a:ln>
            </c:spPr>
          </c:errBars>
          <c:xVal>
            <c:numRef>
              <c:f>Sheet1!$A$2:$A$38</c:f>
              <c:numCache>
                <c:formatCode>General</c:formatCode>
                <c:ptCount val="37"/>
                <c:pt idx="16">
                  <c:v>0.66</c:v>
                </c:pt>
                <c:pt idx="18">
                  <c:v>0.67</c:v>
                </c:pt>
                <c:pt idx="19">
                  <c:v>0.64</c:v>
                </c:pt>
                <c:pt idx="21">
                  <c:v>0.69</c:v>
                </c:pt>
                <c:pt idx="22">
                  <c:v>0.61</c:v>
                </c:pt>
                <c:pt idx="24">
                  <c:v>0.63</c:v>
                </c:pt>
                <c:pt idx="25">
                  <c:v>0.63</c:v>
                </c:pt>
                <c:pt idx="28">
                  <c:v>0.56999999999999995</c:v>
                </c:pt>
                <c:pt idx="29">
                  <c:v>0.79</c:v>
                </c:pt>
                <c:pt idx="31">
                  <c:v>0.63</c:v>
                </c:pt>
                <c:pt idx="32">
                  <c:v>0.54</c:v>
                </c:pt>
                <c:pt idx="33">
                  <c:v>1.24</c:v>
                </c:pt>
                <c:pt idx="35">
                  <c:v>0.78</c:v>
                </c:pt>
                <c:pt idx="36">
                  <c:v>0.6</c:v>
                </c:pt>
              </c:numCache>
            </c:numRef>
          </c:xVal>
          <c:yVal>
            <c:numRef>
              <c:f>Sheet1!$B$2:$B$38</c:f>
              <c:numCache>
                <c:formatCode>General</c:formatCode>
                <c:ptCount val="37"/>
                <c:pt idx="16">
                  <c:v>29.5</c:v>
                </c:pt>
                <c:pt idx="18">
                  <c:v>26.5</c:v>
                </c:pt>
                <c:pt idx="19">
                  <c:v>25</c:v>
                </c:pt>
                <c:pt idx="21">
                  <c:v>22</c:v>
                </c:pt>
                <c:pt idx="22">
                  <c:v>20.5</c:v>
                </c:pt>
                <c:pt idx="24">
                  <c:v>17.5</c:v>
                </c:pt>
                <c:pt idx="25">
                  <c:v>16</c:v>
                </c:pt>
                <c:pt idx="28">
                  <c:v>13</c:v>
                </c:pt>
                <c:pt idx="29">
                  <c:v>11.5</c:v>
                </c:pt>
                <c:pt idx="31">
                  <c:v>8.5</c:v>
                </c:pt>
                <c:pt idx="32">
                  <c:v>7</c:v>
                </c:pt>
                <c:pt idx="33">
                  <c:v>5.5</c:v>
                </c:pt>
                <c:pt idx="35">
                  <c:v>2.5</c:v>
                </c:pt>
                <c:pt idx="36">
                  <c:v>1</c:v>
                </c:pt>
              </c:numCache>
            </c:numRef>
          </c:yVal>
          <c:smooth val="0"/>
          <c:extLst>
            <c:ext xmlns:c16="http://schemas.microsoft.com/office/drawing/2014/chart" uri="{C3380CC4-5D6E-409C-BE32-E72D297353CC}">
              <c16:uniqueId val="{00000008-CECB-4E50-8BA1-C63C2DB8E5CC}"/>
            </c:ext>
          </c:extLst>
        </c:ser>
        <c:dLbls>
          <c:showLegendKey val="0"/>
          <c:showVal val="0"/>
          <c:showCatName val="0"/>
          <c:showSerName val="0"/>
          <c:showPercent val="0"/>
          <c:showBubbleSize val="0"/>
        </c:dLbls>
        <c:axId val="35217408"/>
        <c:axId val="35218944"/>
      </c:scatterChart>
      <c:valAx>
        <c:axId val="35217408"/>
        <c:scaling>
          <c:logBase val="10"/>
          <c:orientation val="minMax"/>
          <c:max val="10"/>
          <c:min val="0.1"/>
        </c:scaling>
        <c:delete val="0"/>
        <c:axPos val="b"/>
        <c:numFmt formatCode="#,##0.0" sourceLinked="0"/>
        <c:majorTickMark val="out"/>
        <c:minorTickMark val="out"/>
        <c:tickLblPos val="none"/>
        <c:spPr>
          <a:noFill/>
          <a:ln w="28575">
            <a:solidFill>
              <a:schemeClr val="bg1"/>
            </a:solidFill>
          </a:ln>
          <a:effectLst/>
        </c:spPr>
        <c:txPr>
          <a:bodyPr rot="-6000000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35218944"/>
        <c:crosses val="autoZero"/>
        <c:crossBetween val="midCat"/>
      </c:valAx>
      <c:valAx>
        <c:axId val="35218944"/>
        <c:scaling>
          <c:orientation val="minMax"/>
          <c:max val="31"/>
          <c:min val="0"/>
        </c:scaling>
        <c:delete val="0"/>
        <c:axPos val="l"/>
        <c:numFmt formatCode="General" sourceLinked="1"/>
        <c:majorTickMark val="none"/>
        <c:minorTickMark val="none"/>
        <c:tickLblPos val="nextTo"/>
        <c:spPr>
          <a:noFill/>
          <a:ln w="28575">
            <a:solidFill>
              <a:schemeClr val="bg1"/>
            </a:solidFill>
            <a:prstDash val="solid"/>
          </a:ln>
          <a:effectLst/>
        </c:spPr>
        <c:txPr>
          <a:bodyPr rot="-60000000" spcFirstLastPara="1" vertOverflow="ellipsis" vert="horz" wrap="square" anchor="ctr" anchorCtr="1"/>
          <a:lstStyle/>
          <a:p>
            <a:pPr>
              <a:defRPr sz="1197" b="0" i="0" u="none" strike="noStrike" kern="1200" baseline="0">
                <a:solidFill>
                  <a:schemeClr val="lt1">
                    <a:alpha val="0"/>
                  </a:schemeClr>
                </a:solidFill>
                <a:latin typeface="+mn-lt"/>
                <a:ea typeface="+mn-ea"/>
                <a:cs typeface="+mn-cs"/>
              </a:defRPr>
            </a:pPr>
            <a:endParaRPr lang="en-US"/>
          </a:p>
        </c:txPr>
        <c:crossAx val="35217408"/>
        <c:crossesAt val="1"/>
        <c:crossBetween val="midCat"/>
        <c:majorUnit val="1"/>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69271327670506E-2"/>
          <c:y val="1.0397207621091954E-2"/>
          <c:w val="0.93208742625317298"/>
          <c:h val="0.97170215901038715"/>
        </c:manualLayout>
      </c:layout>
      <c:scatterChart>
        <c:scatterStyle val="lineMarker"/>
        <c:varyColors val="0"/>
        <c:ser>
          <c:idx val="0"/>
          <c:order val="0"/>
          <c:tx>
            <c:strRef>
              <c:f>Sheet1!$B$1</c:f>
              <c:strCache>
                <c:ptCount val="1"/>
                <c:pt idx="0">
                  <c:v>Y-Values</c:v>
                </c:pt>
              </c:strCache>
            </c:strRef>
          </c:tx>
          <c:spPr>
            <a:ln w="25400" cap="rnd">
              <a:noFill/>
              <a:round/>
            </a:ln>
            <a:effectLst>
              <a:outerShdw dist="25400" dir="2700000" algn="tl" rotWithShape="0">
                <a:schemeClr val="accent1"/>
              </a:outerShdw>
              <a:softEdge rad="0"/>
            </a:effectLst>
          </c:spPr>
          <c:marker>
            <c:symbol val="diamond"/>
            <c:size val="10"/>
            <c:spPr>
              <a:solidFill>
                <a:schemeClr val="bg1">
                  <a:alpha val="96000"/>
                </a:schemeClr>
              </a:solidFill>
              <a:ln w="38100">
                <a:solidFill>
                  <a:schemeClr val="bg1"/>
                </a:solidFill>
                <a:round/>
              </a:ln>
              <a:effectLst>
                <a:softEdge rad="0"/>
              </a:effectLst>
            </c:spPr>
          </c:marker>
          <c:dPt>
            <c:idx val="8"/>
            <c:bubble3D val="0"/>
            <c:extLst>
              <c:ext xmlns:c16="http://schemas.microsoft.com/office/drawing/2014/chart" uri="{C3380CC4-5D6E-409C-BE32-E72D297353CC}">
                <c16:uniqueId val="{00000000-4029-428F-9626-139E0243673A}"/>
              </c:ext>
            </c:extLst>
          </c:dPt>
          <c:dPt>
            <c:idx val="9"/>
            <c:bubble3D val="0"/>
            <c:extLst>
              <c:ext xmlns:c16="http://schemas.microsoft.com/office/drawing/2014/chart" uri="{C3380CC4-5D6E-409C-BE32-E72D297353CC}">
                <c16:uniqueId val="{00000001-4029-428F-9626-139E0243673A}"/>
              </c:ext>
            </c:extLst>
          </c:dPt>
          <c:dPt>
            <c:idx val="10"/>
            <c:bubble3D val="0"/>
            <c:extLst>
              <c:ext xmlns:c16="http://schemas.microsoft.com/office/drawing/2014/chart" uri="{C3380CC4-5D6E-409C-BE32-E72D297353CC}">
                <c16:uniqueId val="{00000002-4029-428F-9626-139E0243673A}"/>
              </c:ext>
            </c:extLst>
          </c:dPt>
          <c:dPt>
            <c:idx val="11"/>
            <c:bubble3D val="0"/>
            <c:extLst>
              <c:ext xmlns:c16="http://schemas.microsoft.com/office/drawing/2014/chart" uri="{C3380CC4-5D6E-409C-BE32-E72D297353CC}">
                <c16:uniqueId val="{00000003-4029-428F-9626-139E0243673A}"/>
              </c:ext>
            </c:extLst>
          </c:dPt>
          <c:dPt>
            <c:idx val="12"/>
            <c:bubble3D val="0"/>
            <c:extLst>
              <c:ext xmlns:c16="http://schemas.microsoft.com/office/drawing/2014/chart" uri="{C3380CC4-5D6E-409C-BE32-E72D297353CC}">
                <c16:uniqueId val="{00000004-4029-428F-9626-139E0243673A}"/>
              </c:ext>
            </c:extLst>
          </c:dPt>
          <c:dPt>
            <c:idx val="13"/>
            <c:bubble3D val="0"/>
            <c:extLst>
              <c:ext xmlns:c16="http://schemas.microsoft.com/office/drawing/2014/chart" uri="{C3380CC4-5D6E-409C-BE32-E72D297353CC}">
                <c16:uniqueId val="{00000005-4029-428F-9626-139E0243673A}"/>
              </c:ext>
            </c:extLst>
          </c:dPt>
          <c:dPt>
            <c:idx val="14"/>
            <c:bubble3D val="0"/>
            <c:extLst>
              <c:ext xmlns:c16="http://schemas.microsoft.com/office/drawing/2014/chart" uri="{C3380CC4-5D6E-409C-BE32-E72D297353CC}">
                <c16:uniqueId val="{00000006-4029-428F-9626-139E0243673A}"/>
              </c:ext>
            </c:extLst>
          </c:dPt>
          <c:dPt>
            <c:idx val="15"/>
            <c:bubble3D val="0"/>
            <c:extLst>
              <c:ext xmlns:c16="http://schemas.microsoft.com/office/drawing/2014/chart" uri="{C3380CC4-5D6E-409C-BE32-E72D297353CC}">
                <c16:uniqueId val="{00000007-4029-428F-9626-139E0243673A}"/>
              </c:ext>
            </c:extLst>
          </c:dPt>
          <c:errBars>
            <c:errDir val="y"/>
            <c:errBarType val="both"/>
            <c:errValType val="fixedVal"/>
            <c:noEndCap val="0"/>
            <c:val val="0"/>
          </c:errBars>
          <c:errBars>
            <c:errDir val="x"/>
            <c:errBarType val="both"/>
            <c:errValType val="cust"/>
            <c:noEndCap val="0"/>
            <c:plus>
              <c:numRef>
                <c:f>Sheet1!$I$2:$I$24</c:f>
                <c:numCache>
                  <c:formatCode>General</c:formatCode>
                  <c:ptCount val="23"/>
                  <c:pt idx="1">
                    <c:v>0.16999999999999993</c:v>
                  </c:pt>
                  <c:pt idx="4">
                    <c:v>0.31999999999999995</c:v>
                  </c:pt>
                  <c:pt idx="5">
                    <c:v>0.53999999999999992</c:v>
                  </c:pt>
                  <c:pt idx="6">
                    <c:v>0.25</c:v>
                  </c:pt>
                  <c:pt idx="8">
                    <c:v>0.47</c:v>
                  </c:pt>
                  <c:pt idx="9">
                    <c:v>0.28000000000000003</c:v>
                  </c:pt>
                  <c:pt idx="10">
                    <c:v>0.3</c:v>
                  </c:pt>
                  <c:pt idx="12">
                    <c:v>0.25</c:v>
                  </c:pt>
                  <c:pt idx="13">
                    <c:v>0.21</c:v>
                  </c:pt>
                  <c:pt idx="14">
                    <c:v>0.34</c:v>
                  </c:pt>
                  <c:pt idx="16">
                    <c:v>0.63000000000000012</c:v>
                  </c:pt>
                  <c:pt idx="17">
                    <c:v>0.26</c:v>
                  </c:pt>
                  <c:pt idx="18">
                    <c:v>0.31000000000000005</c:v>
                  </c:pt>
                  <c:pt idx="20">
                    <c:v>1.8599999999999999</c:v>
                  </c:pt>
                  <c:pt idx="21">
                    <c:v>0.25000000000000011</c:v>
                  </c:pt>
                  <c:pt idx="22">
                    <c:v>0.27</c:v>
                  </c:pt>
                </c:numCache>
              </c:numRef>
            </c:plus>
            <c:minus>
              <c:numRef>
                <c:f>Sheet1!$H$2:$H$24</c:f>
                <c:numCache>
                  <c:formatCode>General</c:formatCode>
                  <c:ptCount val="23"/>
                  <c:pt idx="1">
                    <c:v>0.15000000000000002</c:v>
                  </c:pt>
                  <c:pt idx="4">
                    <c:v>0.22000000000000003</c:v>
                  </c:pt>
                  <c:pt idx="5">
                    <c:v>0.33999999999999997</c:v>
                  </c:pt>
                  <c:pt idx="6">
                    <c:v>0.20000000000000007</c:v>
                  </c:pt>
                  <c:pt idx="8">
                    <c:v>0.31</c:v>
                  </c:pt>
                  <c:pt idx="9">
                    <c:v>0.2</c:v>
                  </c:pt>
                  <c:pt idx="10">
                    <c:v>0.22</c:v>
                  </c:pt>
                  <c:pt idx="12">
                    <c:v>0.16</c:v>
                  </c:pt>
                  <c:pt idx="13">
                    <c:v>0.17</c:v>
                  </c:pt>
                  <c:pt idx="14">
                    <c:v>0.25</c:v>
                  </c:pt>
                  <c:pt idx="16">
                    <c:v>0.39</c:v>
                  </c:pt>
                  <c:pt idx="17">
                    <c:v>0.20000000000000007</c:v>
                  </c:pt>
                  <c:pt idx="18">
                    <c:v>0.20999999999999996</c:v>
                  </c:pt>
                  <c:pt idx="20">
                    <c:v>0.66</c:v>
                  </c:pt>
                  <c:pt idx="21">
                    <c:v>0.18999999999999995</c:v>
                  </c:pt>
                  <c:pt idx="22">
                    <c:v>0.2</c:v>
                  </c:pt>
                </c:numCache>
              </c:numRef>
            </c:minus>
            <c:spPr>
              <a:ln w="28575">
                <a:solidFill>
                  <a:schemeClr val="bg1"/>
                </a:solidFill>
              </a:ln>
            </c:spPr>
          </c:errBars>
          <c:xVal>
            <c:numRef>
              <c:f>Sheet1!$A$2:$A$24</c:f>
              <c:numCache>
                <c:formatCode>General</c:formatCode>
                <c:ptCount val="23"/>
                <c:pt idx="1">
                  <c:v>0.79</c:v>
                </c:pt>
                <c:pt idx="4">
                  <c:v>0.68</c:v>
                </c:pt>
                <c:pt idx="5">
                  <c:v>0.88</c:v>
                </c:pt>
                <c:pt idx="6">
                  <c:v>0.81</c:v>
                </c:pt>
                <c:pt idx="8">
                  <c:v>0.88</c:v>
                </c:pt>
                <c:pt idx="9">
                  <c:v>0.67</c:v>
                </c:pt>
                <c:pt idx="10">
                  <c:v>0.83</c:v>
                </c:pt>
                <c:pt idx="12">
                  <c:v>0.43</c:v>
                </c:pt>
                <c:pt idx="13">
                  <c:v>0.66</c:v>
                </c:pt>
                <c:pt idx="14">
                  <c:v>0.97</c:v>
                </c:pt>
                <c:pt idx="16">
                  <c:v>0.99</c:v>
                </c:pt>
                <c:pt idx="17">
                  <c:v>0.79</c:v>
                </c:pt>
                <c:pt idx="18">
                  <c:v>0.7</c:v>
                </c:pt>
                <c:pt idx="20">
                  <c:v>1.04</c:v>
                </c:pt>
                <c:pt idx="21">
                  <c:v>0.85</c:v>
                </c:pt>
                <c:pt idx="22">
                  <c:v>0.66</c:v>
                </c:pt>
              </c:numCache>
            </c:numRef>
          </c:xVal>
          <c:yVal>
            <c:numRef>
              <c:f>Sheet1!$B$2:$B$24</c:f>
              <c:numCache>
                <c:formatCode>General</c:formatCode>
                <c:ptCount val="23"/>
                <c:pt idx="1">
                  <c:v>30.5</c:v>
                </c:pt>
                <c:pt idx="4">
                  <c:v>28</c:v>
                </c:pt>
                <c:pt idx="5">
                  <c:v>26.5</c:v>
                </c:pt>
                <c:pt idx="6">
                  <c:v>25</c:v>
                </c:pt>
                <c:pt idx="8">
                  <c:v>22</c:v>
                </c:pt>
                <c:pt idx="9">
                  <c:v>20.5</c:v>
                </c:pt>
                <c:pt idx="10">
                  <c:v>19</c:v>
                </c:pt>
                <c:pt idx="12">
                  <c:v>16</c:v>
                </c:pt>
                <c:pt idx="13">
                  <c:v>14.5</c:v>
                </c:pt>
                <c:pt idx="14">
                  <c:v>13</c:v>
                </c:pt>
                <c:pt idx="16">
                  <c:v>10</c:v>
                </c:pt>
                <c:pt idx="17">
                  <c:v>8.5</c:v>
                </c:pt>
                <c:pt idx="18">
                  <c:v>7</c:v>
                </c:pt>
                <c:pt idx="20">
                  <c:v>4</c:v>
                </c:pt>
                <c:pt idx="21">
                  <c:v>2.5</c:v>
                </c:pt>
                <c:pt idx="22">
                  <c:v>1</c:v>
                </c:pt>
              </c:numCache>
            </c:numRef>
          </c:yVal>
          <c:smooth val="0"/>
          <c:extLst>
            <c:ext xmlns:c16="http://schemas.microsoft.com/office/drawing/2014/chart" uri="{C3380CC4-5D6E-409C-BE32-E72D297353CC}">
              <c16:uniqueId val="{00000008-4029-428F-9626-139E0243673A}"/>
            </c:ext>
          </c:extLst>
        </c:ser>
        <c:dLbls>
          <c:showLegendKey val="0"/>
          <c:showVal val="0"/>
          <c:showCatName val="0"/>
          <c:showSerName val="0"/>
          <c:showPercent val="0"/>
          <c:showBubbleSize val="0"/>
        </c:dLbls>
        <c:axId val="35217408"/>
        <c:axId val="35218944"/>
      </c:scatterChart>
      <c:valAx>
        <c:axId val="35217408"/>
        <c:scaling>
          <c:logBase val="10"/>
          <c:orientation val="minMax"/>
          <c:max val="10"/>
          <c:min val="0.1"/>
        </c:scaling>
        <c:delete val="0"/>
        <c:axPos val="b"/>
        <c:numFmt formatCode="#,##0.0" sourceLinked="0"/>
        <c:majorTickMark val="out"/>
        <c:minorTickMark val="out"/>
        <c:tickLblPos val="nextTo"/>
        <c:spPr>
          <a:noFill/>
          <a:ln w="28575">
            <a:solidFill>
              <a:schemeClr val="bg1"/>
            </a:solidFill>
          </a:ln>
          <a:effectLst/>
        </c:spPr>
        <c:txPr>
          <a:bodyPr rot="-60000000" spcFirstLastPara="1" vertOverflow="ellipsis" vert="horz" wrap="square" anchor="ctr" anchorCtr="1"/>
          <a:lstStyle/>
          <a:p>
            <a:pPr>
              <a:defRPr sz="1000" b="1" i="0" u="none" strike="noStrike" kern="1200" baseline="0">
                <a:noFill/>
                <a:latin typeface="Arial" panose="020B0604020202020204" pitchFamily="34" charset="0"/>
                <a:ea typeface="+mn-ea"/>
                <a:cs typeface="Arial" panose="020B0604020202020204" pitchFamily="34" charset="0"/>
              </a:defRPr>
            </a:pPr>
            <a:endParaRPr lang="en-US"/>
          </a:p>
        </c:txPr>
        <c:crossAx val="35218944"/>
        <c:crosses val="autoZero"/>
        <c:crossBetween val="midCat"/>
      </c:valAx>
      <c:valAx>
        <c:axId val="35218944"/>
        <c:scaling>
          <c:orientation val="minMax"/>
          <c:max val="31"/>
          <c:min val="0"/>
        </c:scaling>
        <c:delete val="0"/>
        <c:axPos val="l"/>
        <c:numFmt formatCode="General" sourceLinked="1"/>
        <c:majorTickMark val="none"/>
        <c:minorTickMark val="none"/>
        <c:tickLblPos val="nextTo"/>
        <c:spPr>
          <a:noFill/>
          <a:ln w="28575">
            <a:solidFill>
              <a:schemeClr val="bg1"/>
            </a:solidFill>
            <a:prstDash val="solid"/>
          </a:ln>
          <a:effectLst/>
        </c:spPr>
        <c:txPr>
          <a:bodyPr rot="-60000000" spcFirstLastPara="1" vertOverflow="ellipsis" vert="horz" wrap="square" anchor="ctr" anchorCtr="1"/>
          <a:lstStyle/>
          <a:p>
            <a:pPr>
              <a:defRPr sz="1197" b="0" i="0" u="none" strike="noStrike" kern="1200" baseline="0">
                <a:solidFill>
                  <a:schemeClr val="lt1">
                    <a:alpha val="0"/>
                  </a:schemeClr>
                </a:solidFill>
                <a:latin typeface="+mn-lt"/>
                <a:ea typeface="+mn-ea"/>
                <a:cs typeface="+mn-cs"/>
              </a:defRPr>
            </a:pPr>
            <a:endParaRPr lang="en-US"/>
          </a:p>
        </c:txPr>
        <c:crossAx val="35217408"/>
        <c:crossesAt val="1"/>
        <c:crossBetween val="midCat"/>
        <c:majorUnit val="1"/>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69271327670506E-2"/>
          <c:y val="3.4565787972155662E-2"/>
          <c:w val="0.93208742625317298"/>
          <c:h val="0.89655389914205386"/>
        </c:manualLayout>
      </c:layout>
      <c:scatterChart>
        <c:scatterStyle val="lineMarker"/>
        <c:varyColors val="0"/>
        <c:ser>
          <c:idx val="0"/>
          <c:order val="0"/>
          <c:tx>
            <c:strRef>
              <c:f>Sheet1!$B$1</c:f>
              <c:strCache>
                <c:ptCount val="1"/>
                <c:pt idx="0">
                  <c:v>Y-Values</c:v>
                </c:pt>
              </c:strCache>
            </c:strRef>
          </c:tx>
          <c:spPr>
            <a:ln w="25400" cap="rnd">
              <a:noFill/>
              <a:round/>
            </a:ln>
            <a:effectLst>
              <a:outerShdw dist="25400" dir="2700000" algn="tl" rotWithShape="0">
                <a:schemeClr val="accent1"/>
              </a:outerShdw>
              <a:softEdge rad="0"/>
            </a:effectLst>
          </c:spPr>
          <c:marker>
            <c:symbol val="diamond"/>
            <c:size val="10"/>
            <c:spPr>
              <a:solidFill>
                <a:schemeClr val="bg1"/>
              </a:solidFill>
              <a:ln w="38100">
                <a:solidFill>
                  <a:schemeClr val="bg1"/>
                </a:solidFill>
                <a:round/>
              </a:ln>
              <a:effectLst>
                <a:softEdge rad="0"/>
              </a:effectLst>
            </c:spPr>
          </c:marker>
          <c:dPt>
            <c:idx val="8"/>
            <c:bubble3D val="0"/>
            <c:extLst>
              <c:ext xmlns:c16="http://schemas.microsoft.com/office/drawing/2014/chart" uri="{C3380CC4-5D6E-409C-BE32-E72D297353CC}">
                <c16:uniqueId val="{00000000-D059-437B-8E62-CCC200218A1F}"/>
              </c:ext>
            </c:extLst>
          </c:dPt>
          <c:dPt>
            <c:idx val="9"/>
            <c:bubble3D val="0"/>
            <c:extLst>
              <c:ext xmlns:c16="http://schemas.microsoft.com/office/drawing/2014/chart" uri="{C3380CC4-5D6E-409C-BE32-E72D297353CC}">
                <c16:uniqueId val="{00000001-D059-437B-8E62-CCC200218A1F}"/>
              </c:ext>
            </c:extLst>
          </c:dPt>
          <c:dPt>
            <c:idx val="10"/>
            <c:bubble3D val="0"/>
            <c:extLst>
              <c:ext xmlns:c16="http://schemas.microsoft.com/office/drawing/2014/chart" uri="{C3380CC4-5D6E-409C-BE32-E72D297353CC}">
                <c16:uniqueId val="{00000002-D059-437B-8E62-CCC200218A1F}"/>
              </c:ext>
            </c:extLst>
          </c:dPt>
          <c:dPt>
            <c:idx val="11"/>
            <c:bubble3D val="0"/>
            <c:extLst>
              <c:ext xmlns:c16="http://schemas.microsoft.com/office/drawing/2014/chart" uri="{C3380CC4-5D6E-409C-BE32-E72D297353CC}">
                <c16:uniqueId val="{00000003-D059-437B-8E62-CCC200218A1F}"/>
              </c:ext>
            </c:extLst>
          </c:dPt>
          <c:dPt>
            <c:idx val="12"/>
            <c:bubble3D val="0"/>
            <c:extLst>
              <c:ext xmlns:c16="http://schemas.microsoft.com/office/drawing/2014/chart" uri="{C3380CC4-5D6E-409C-BE32-E72D297353CC}">
                <c16:uniqueId val="{00000004-D059-437B-8E62-CCC200218A1F}"/>
              </c:ext>
            </c:extLst>
          </c:dPt>
          <c:dPt>
            <c:idx val="13"/>
            <c:bubble3D val="0"/>
            <c:extLst>
              <c:ext xmlns:c16="http://schemas.microsoft.com/office/drawing/2014/chart" uri="{C3380CC4-5D6E-409C-BE32-E72D297353CC}">
                <c16:uniqueId val="{00000005-D059-437B-8E62-CCC200218A1F}"/>
              </c:ext>
            </c:extLst>
          </c:dPt>
          <c:dPt>
            <c:idx val="14"/>
            <c:bubble3D val="0"/>
            <c:extLst>
              <c:ext xmlns:c16="http://schemas.microsoft.com/office/drawing/2014/chart" uri="{C3380CC4-5D6E-409C-BE32-E72D297353CC}">
                <c16:uniqueId val="{00000006-D059-437B-8E62-CCC200218A1F}"/>
              </c:ext>
            </c:extLst>
          </c:dPt>
          <c:dPt>
            <c:idx val="15"/>
            <c:bubble3D val="0"/>
            <c:extLst>
              <c:ext xmlns:c16="http://schemas.microsoft.com/office/drawing/2014/chart" uri="{C3380CC4-5D6E-409C-BE32-E72D297353CC}">
                <c16:uniqueId val="{00000007-D059-437B-8E62-CCC200218A1F}"/>
              </c:ext>
            </c:extLst>
          </c:dPt>
          <c:errBars>
            <c:errDir val="y"/>
            <c:errBarType val="both"/>
            <c:errValType val="fixedVal"/>
            <c:noEndCap val="0"/>
            <c:val val="0"/>
          </c:errBars>
          <c:errBars>
            <c:errDir val="x"/>
            <c:errBarType val="both"/>
            <c:errValType val="cust"/>
            <c:noEndCap val="0"/>
            <c:plus>
              <c:numRef>
                <c:f>Sheet1!$I$2:$I$55</c:f>
                <c:numCache>
                  <c:formatCode>General</c:formatCode>
                  <c:ptCount val="54"/>
                  <c:pt idx="16">
                    <c:v>0.16999999999999993</c:v>
                  </c:pt>
                  <c:pt idx="18">
                    <c:v>0.24</c:v>
                  </c:pt>
                  <c:pt idx="19">
                    <c:v>0.29000000000000004</c:v>
                  </c:pt>
                  <c:pt idx="21">
                    <c:v>0.22999999999999998</c:v>
                  </c:pt>
                  <c:pt idx="22">
                    <c:v>0.32999999999999985</c:v>
                  </c:pt>
                  <c:pt idx="24">
                    <c:v>0.21999999999999997</c:v>
                  </c:pt>
                  <c:pt idx="25">
                    <c:v>0.4</c:v>
                  </c:pt>
                  <c:pt idx="28">
                    <c:v>0.22999999999999998</c:v>
                  </c:pt>
                  <c:pt idx="29">
                    <c:v>0.30999999999999994</c:v>
                  </c:pt>
                  <c:pt idx="31">
                    <c:v>0.54</c:v>
                  </c:pt>
                  <c:pt idx="32">
                    <c:v>0.19000000000000006</c:v>
                  </c:pt>
                  <c:pt idx="33">
                    <c:v>0.74</c:v>
                  </c:pt>
                  <c:pt idx="35">
                    <c:v>0.37999999999999989</c:v>
                  </c:pt>
                  <c:pt idx="36">
                    <c:v>0.20999999999999996</c:v>
                  </c:pt>
                </c:numCache>
              </c:numRef>
            </c:plus>
            <c:minus>
              <c:numRef>
                <c:f>Sheet1!$H$2:$H$55</c:f>
                <c:numCache>
                  <c:formatCode>General</c:formatCode>
                  <c:ptCount val="54"/>
                  <c:pt idx="16">
                    <c:v>0.15000000000000002</c:v>
                  </c:pt>
                  <c:pt idx="18">
                    <c:v>0.18000000000000005</c:v>
                  </c:pt>
                  <c:pt idx="19">
                    <c:v>0.21999999999999997</c:v>
                  </c:pt>
                  <c:pt idx="21">
                    <c:v>0.17000000000000004</c:v>
                  </c:pt>
                  <c:pt idx="22">
                    <c:v>0.23000000000000009</c:v>
                  </c:pt>
                  <c:pt idx="24">
                    <c:v>0.17000000000000004</c:v>
                  </c:pt>
                  <c:pt idx="25">
                    <c:v>0.26999999999999991</c:v>
                  </c:pt>
                  <c:pt idx="28">
                    <c:v>0.16999999999999993</c:v>
                  </c:pt>
                  <c:pt idx="29">
                    <c:v>0.22999999999999998</c:v>
                  </c:pt>
                  <c:pt idx="31">
                    <c:v>0.35999999999999988</c:v>
                  </c:pt>
                  <c:pt idx="32">
                    <c:v>0.15000000000000002</c:v>
                  </c:pt>
                  <c:pt idx="33">
                    <c:v>0.43000000000000005</c:v>
                  </c:pt>
                  <c:pt idx="35">
                    <c:v>0.26</c:v>
                  </c:pt>
                  <c:pt idx="36">
                    <c:v>0.17000000000000004</c:v>
                  </c:pt>
                </c:numCache>
              </c:numRef>
            </c:minus>
            <c:spPr>
              <a:ln w="28575">
                <a:solidFill>
                  <a:schemeClr val="bg1"/>
                </a:solidFill>
              </a:ln>
            </c:spPr>
          </c:errBars>
          <c:xVal>
            <c:numRef>
              <c:f>Sheet1!$A$2:$A$38</c:f>
              <c:numCache>
                <c:formatCode>General</c:formatCode>
                <c:ptCount val="37"/>
                <c:pt idx="16">
                  <c:v>0.79</c:v>
                </c:pt>
                <c:pt idx="18">
                  <c:v>0.79</c:v>
                </c:pt>
                <c:pt idx="19">
                  <c:v>0.76</c:v>
                </c:pt>
                <c:pt idx="21">
                  <c:v>0.76</c:v>
                </c:pt>
                <c:pt idx="22">
                  <c:v>0.8</c:v>
                </c:pt>
                <c:pt idx="24">
                  <c:v>0.78</c:v>
                </c:pt>
                <c:pt idx="25">
                  <c:v>0.82</c:v>
                </c:pt>
                <c:pt idx="28">
                  <c:v>0.72</c:v>
                </c:pt>
                <c:pt idx="29">
                  <c:v>0.87</c:v>
                </c:pt>
                <c:pt idx="31">
                  <c:v>1.1299999999999999</c:v>
                </c:pt>
                <c:pt idx="32">
                  <c:v>0.62</c:v>
                </c:pt>
                <c:pt idx="33">
                  <c:v>1.01</c:v>
                </c:pt>
                <c:pt idx="35">
                  <c:v>0.8</c:v>
                </c:pt>
                <c:pt idx="36">
                  <c:v>0.78</c:v>
                </c:pt>
              </c:numCache>
            </c:numRef>
          </c:xVal>
          <c:yVal>
            <c:numRef>
              <c:f>Sheet1!$B$2:$B$38</c:f>
              <c:numCache>
                <c:formatCode>General</c:formatCode>
                <c:ptCount val="37"/>
                <c:pt idx="16">
                  <c:v>30</c:v>
                </c:pt>
                <c:pt idx="18">
                  <c:v>26.5</c:v>
                </c:pt>
                <c:pt idx="19">
                  <c:v>25</c:v>
                </c:pt>
                <c:pt idx="21">
                  <c:v>22</c:v>
                </c:pt>
                <c:pt idx="22">
                  <c:v>20.5</c:v>
                </c:pt>
                <c:pt idx="24">
                  <c:v>17.5</c:v>
                </c:pt>
                <c:pt idx="25">
                  <c:v>16</c:v>
                </c:pt>
                <c:pt idx="28">
                  <c:v>13</c:v>
                </c:pt>
                <c:pt idx="29">
                  <c:v>11.5</c:v>
                </c:pt>
                <c:pt idx="31">
                  <c:v>8.5</c:v>
                </c:pt>
                <c:pt idx="32">
                  <c:v>7</c:v>
                </c:pt>
                <c:pt idx="33">
                  <c:v>5.5</c:v>
                </c:pt>
                <c:pt idx="35">
                  <c:v>2.5</c:v>
                </c:pt>
                <c:pt idx="36">
                  <c:v>1</c:v>
                </c:pt>
              </c:numCache>
            </c:numRef>
          </c:yVal>
          <c:smooth val="0"/>
          <c:extLst>
            <c:ext xmlns:c16="http://schemas.microsoft.com/office/drawing/2014/chart" uri="{C3380CC4-5D6E-409C-BE32-E72D297353CC}">
              <c16:uniqueId val="{00000008-D059-437B-8E62-CCC200218A1F}"/>
            </c:ext>
          </c:extLst>
        </c:ser>
        <c:dLbls>
          <c:showLegendKey val="0"/>
          <c:showVal val="0"/>
          <c:showCatName val="0"/>
          <c:showSerName val="0"/>
          <c:showPercent val="0"/>
          <c:showBubbleSize val="0"/>
        </c:dLbls>
        <c:axId val="35217408"/>
        <c:axId val="35218944"/>
      </c:scatterChart>
      <c:valAx>
        <c:axId val="35217408"/>
        <c:scaling>
          <c:logBase val="10"/>
          <c:orientation val="minMax"/>
          <c:max val="10"/>
          <c:min val="0.1"/>
        </c:scaling>
        <c:delete val="0"/>
        <c:axPos val="b"/>
        <c:numFmt formatCode="#,##0.0" sourceLinked="0"/>
        <c:majorTickMark val="out"/>
        <c:minorTickMark val="out"/>
        <c:tickLblPos val="nextTo"/>
        <c:spPr>
          <a:noFill/>
          <a:ln w="28575">
            <a:solidFill>
              <a:schemeClr val="bg1"/>
            </a:solidFill>
          </a:ln>
          <a:effectLst/>
        </c:spPr>
        <c:txPr>
          <a:bodyPr rot="-60000000" spcFirstLastPara="1" vertOverflow="ellipsis" vert="horz" wrap="square" anchor="ctr" anchorCtr="1"/>
          <a:lstStyle/>
          <a:p>
            <a:pPr>
              <a:defRPr sz="1000" b="1" i="0" u="none" strike="noStrike" kern="1200" baseline="0">
                <a:noFill/>
                <a:latin typeface="Calibri" panose="020F0502020204030204" pitchFamily="34" charset="0"/>
                <a:ea typeface="+mn-ea"/>
                <a:cs typeface="Calibri" panose="020F0502020204030204" pitchFamily="34" charset="0"/>
              </a:defRPr>
            </a:pPr>
            <a:endParaRPr lang="en-US"/>
          </a:p>
        </c:txPr>
        <c:crossAx val="35218944"/>
        <c:crosses val="autoZero"/>
        <c:crossBetween val="midCat"/>
      </c:valAx>
      <c:valAx>
        <c:axId val="35218944"/>
        <c:scaling>
          <c:orientation val="minMax"/>
          <c:max val="31"/>
          <c:min val="0"/>
        </c:scaling>
        <c:delete val="0"/>
        <c:axPos val="l"/>
        <c:numFmt formatCode="General" sourceLinked="1"/>
        <c:majorTickMark val="none"/>
        <c:minorTickMark val="none"/>
        <c:tickLblPos val="nextTo"/>
        <c:spPr>
          <a:noFill/>
          <a:ln w="28575">
            <a:solidFill>
              <a:schemeClr val="bg1"/>
            </a:solidFill>
            <a:prstDash val="solid"/>
          </a:ln>
          <a:effectLst/>
        </c:spPr>
        <c:txPr>
          <a:bodyPr rot="-60000000" spcFirstLastPara="1" vertOverflow="ellipsis" vert="horz" wrap="square" anchor="ctr" anchorCtr="1"/>
          <a:lstStyle/>
          <a:p>
            <a:pPr>
              <a:defRPr sz="1197" b="0" i="0" u="none" strike="noStrike" kern="1200" baseline="0">
                <a:solidFill>
                  <a:schemeClr val="lt1">
                    <a:alpha val="0"/>
                  </a:schemeClr>
                </a:solidFill>
                <a:latin typeface="+mn-lt"/>
                <a:ea typeface="+mn-ea"/>
                <a:cs typeface="+mn-cs"/>
              </a:defRPr>
            </a:pPr>
            <a:endParaRPr lang="en-US"/>
          </a:p>
        </c:txPr>
        <c:crossAx val="35217408"/>
        <c:crossesAt val="1"/>
        <c:crossBetween val="midCat"/>
        <c:majorUnit val="1"/>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hape 20"/>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1" name="Shape 2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55720484"/>
      </p:ext>
    </p:extLst>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304792" latinLnBrk="0">
      <a:defRPr>
        <a:latin typeface="+mn-lt"/>
        <a:ea typeface="+mn-ea"/>
        <a:cs typeface="+mn-cs"/>
        <a:sym typeface="Helvetica Neue"/>
      </a:defRPr>
    </a:lvl2pPr>
    <a:lvl3pPr indent="609585" latinLnBrk="0">
      <a:defRPr>
        <a:latin typeface="+mn-lt"/>
        <a:ea typeface="+mn-ea"/>
        <a:cs typeface="+mn-cs"/>
        <a:sym typeface="Helvetica Neue"/>
      </a:defRPr>
    </a:lvl3pPr>
    <a:lvl4pPr indent="914377" latinLnBrk="0">
      <a:defRPr>
        <a:latin typeface="+mn-lt"/>
        <a:ea typeface="+mn-ea"/>
        <a:cs typeface="+mn-cs"/>
        <a:sym typeface="Helvetica Neue"/>
      </a:defRPr>
    </a:lvl4pPr>
    <a:lvl5pPr indent="1219170" latinLnBrk="0">
      <a:defRPr>
        <a:latin typeface="+mn-lt"/>
        <a:ea typeface="+mn-ea"/>
        <a:cs typeface="+mn-cs"/>
        <a:sym typeface="Helvetica Neue"/>
      </a:defRPr>
    </a:lvl5pPr>
    <a:lvl6pPr indent="1523962" latinLnBrk="0">
      <a:defRPr>
        <a:latin typeface="+mn-lt"/>
        <a:ea typeface="+mn-ea"/>
        <a:cs typeface="+mn-cs"/>
        <a:sym typeface="Helvetica Neue"/>
      </a:defRPr>
    </a:lvl6pPr>
    <a:lvl7pPr indent="1828754" latinLnBrk="0">
      <a:defRPr>
        <a:latin typeface="+mn-lt"/>
        <a:ea typeface="+mn-ea"/>
        <a:cs typeface="+mn-cs"/>
        <a:sym typeface="Helvetica Neue"/>
      </a:defRPr>
    </a:lvl7pPr>
    <a:lvl8pPr indent="2133547" latinLnBrk="0">
      <a:defRPr>
        <a:latin typeface="+mn-lt"/>
        <a:ea typeface="+mn-ea"/>
        <a:cs typeface="+mn-cs"/>
        <a:sym typeface="Helvetica Neue"/>
      </a:defRPr>
    </a:lvl8pPr>
    <a:lvl9pPr indent="2438339" latinLnBrk="0">
      <a:defRPr>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Polling question, no optimal answer</a:t>
            </a:r>
          </a:p>
          <a:p>
            <a:pPr eaLnBrk="1" hangingPunct="1"/>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1C3392-0EAF-49B1-80B2-5068FC0D5F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79481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ALPI, Adjuvant Lung Cancer Project Italy; ANITA, Adjuvant Navelbine International Trialist Association; CALGB, Cancer and Leukemia Group B; CT, chemotherapy; IALT, International Adjuvant Lung Cancer Trial; LACE, Lung Adjuvant Cisplatin Evaluation; NSCLC, non-small-cell lung cancer; OS, overall survival.</a:t>
            </a:r>
          </a:p>
        </p:txBody>
      </p:sp>
    </p:spTree>
    <p:extLst>
      <p:ext uri="{BB962C8B-B14F-4D97-AF65-F5344CB8AC3E}">
        <p14:creationId xmlns:p14="http://schemas.microsoft.com/office/powerpoint/2010/main" val="4021212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NSCLC, non-small-cell lung cancer.</a:t>
            </a:r>
            <a:endParaRPr lang="en-US" dirty="0"/>
          </a:p>
        </p:txBody>
      </p:sp>
    </p:spTree>
    <p:extLst>
      <p:ext uri="{BB962C8B-B14F-4D97-AF65-F5344CB8AC3E}">
        <p14:creationId xmlns:p14="http://schemas.microsoft.com/office/powerpoint/2010/main" val="2723931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NE, not estimable; NSCLC, non-small-cell lung cancer; PFS, progression-free survival.</a:t>
            </a:r>
            <a:endParaRPr lang="en-US" altLang="en-US" sz="1800" kern="1200" dirty="0">
              <a:solidFill>
                <a:srgbClr val="000000"/>
              </a:solidFill>
              <a:ea typeface="MS PGothic" panose="020B0600070205080204" pitchFamily="34" charset="-128"/>
              <a:cs typeface="+mn-cs"/>
            </a:endParaRPr>
          </a:p>
        </p:txBody>
      </p:sp>
    </p:spTree>
    <p:extLst>
      <p:ext uri="{BB962C8B-B14F-4D97-AF65-F5344CB8AC3E}">
        <p14:creationId xmlns:p14="http://schemas.microsoft.com/office/powerpoint/2010/main" val="44283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0239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d/c, discontinuation; DFS, disease-free survival; HRQoL, health-related quality of life; NSCLC, non-small-cell lung cancer.</a:t>
            </a:r>
          </a:p>
          <a:p>
            <a:endParaRPr lang="en-US" dirty="0"/>
          </a:p>
        </p:txBody>
      </p:sp>
    </p:spTree>
    <p:extLst>
      <p:ext uri="{BB962C8B-B14F-4D97-AF65-F5344CB8AC3E}">
        <p14:creationId xmlns:p14="http://schemas.microsoft.com/office/powerpoint/2010/main" val="391830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CT, chemotherapy; DFS, disease-free survival; NR, not reached; NSCLC, non-small-cell lung cancer.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54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DFS, disease-free survival; PH, proportional hazards.</a:t>
            </a:r>
          </a:p>
        </p:txBody>
      </p:sp>
    </p:spTree>
    <p:extLst>
      <p:ext uri="{BB962C8B-B14F-4D97-AF65-F5344CB8AC3E}">
        <p14:creationId xmlns:p14="http://schemas.microsoft.com/office/powerpoint/2010/main" val="390693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NSCLC, non-small-cell lung cancer.</a:t>
            </a:r>
          </a:p>
        </p:txBody>
      </p:sp>
    </p:spTree>
    <p:extLst>
      <p:ext uri="{BB962C8B-B14F-4D97-AF65-F5344CB8AC3E}">
        <p14:creationId xmlns:p14="http://schemas.microsoft.com/office/powerpoint/2010/main" val="2108892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AC51182D-5FBC-4982-9342-30F873B21D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A0BDABA7-8FB9-4344-892D-2F6C05C0FFB1}" type="slidenum">
              <a:rPr lang="en-US" altLang="fr-FR" b="0" smtClean="0">
                <a:latin typeface="Times New Roman" panose="02020603050405020304" pitchFamily="18" charset="0"/>
                <a:ea typeface="MS PGothic" panose="020B0600070205080204" pitchFamily="34" charset="-128"/>
              </a:rPr>
              <a:pPr/>
              <a:t>21</a:t>
            </a:fld>
            <a:endParaRPr lang="en-US" altLang="fr-FR" b="0" dirty="0">
              <a:latin typeface="Times New Roman" panose="02020603050405020304" pitchFamily="18" charset="0"/>
              <a:ea typeface="MS PGothic" panose="020B0600070205080204" pitchFamily="34" charset="-128"/>
            </a:endParaRPr>
          </a:p>
        </p:txBody>
      </p:sp>
      <p:sp>
        <p:nvSpPr>
          <p:cNvPr id="32771" name="Rectangle 2">
            <a:extLst>
              <a:ext uri="{FF2B5EF4-FFF2-40B4-BE49-F238E27FC236}">
                <a16:creationId xmlns:a16="http://schemas.microsoft.com/office/drawing/2014/main" id="{61FD6BB2-A453-46DF-84AB-C68BDBA9D682}"/>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DDFE8A64-1BE3-4013-9E0A-4E7450CBD6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fr-FR" i="1" dirty="0">
                <a:latin typeface="Arial" panose="020B0604020202020204" pitchFamily="34" charset="0"/>
                <a:ea typeface="MS PGothic" panose="020B0600070205080204" pitchFamily="34" charset="-128"/>
              </a:rPr>
              <a:t>MHC, major histocompatibility complex; TCR, T-cell receptor.</a:t>
            </a:r>
          </a:p>
          <a:p>
            <a:pPr eaLnBrk="1" hangingPunct="1">
              <a:spcBef>
                <a:spcPct val="0"/>
              </a:spcBef>
            </a:pPr>
            <a:endParaRPr lang="en-US" altLang="fr-FR"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1L, first line; 2L, second line; CRT, chemoradiotherapy; CT, chemotherapy; IC, immune cell; ICI, immune checkpoint inhibitor; LA, locally advanced; mNSCLC, metastatic non-small-cell lung cancer; mAb, monoclonal antibody; mut, mutation; NSCLC, non-small-cell lung cancer; PD, progressive </a:t>
            </a:r>
            <a:r>
              <a:rPr lang="en-US" i="0" dirty="0"/>
              <a:t>disease</a:t>
            </a:r>
            <a:r>
              <a:rPr lang="en-US" i="1" dirty="0"/>
              <a:t>; plt, platinum; TC, tumor cell; TPS, tumor proportion score.</a:t>
            </a:r>
          </a:p>
        </p:txBody>
      </p:sp>
      <p:sp>
        <p:nvSpPr>
          <p:cNvPr id="4" name="Slide Number Placeholder 3"/>
          <p:cNvSpPr>
            <a:spLocks noGrp="1"/>
          </p:cNvSpPr>
          <p:nvPr>
            <p:ph type="sldNum" sz="quarter" idx="5"/>
          </p:nvPr>
        </p:nvSpPr>
        <p:spPr/>
        <p:txBody>
          <a:bodyPr/>
          <a:lstStyle/>
          <a:p>
            <a:pPr marL="0" marR="0" lvl="0" indent="0" algn="l" defTabSz="1219170" rtl="0" eaLnBrk="1" fontAlgn="auto" latinLnBrk="0" hangingPunct="0">
              <a:lnSpc>
                <a:spcPct val="100000"/>
              </a:lnSpc>
              <a:spcBef>
                <a:spcPts val="0"/>
              </a:spcBef>
              <a:spcAft>
                <a:spcPts val="0"/>
              </a:spcAft>
              <a:buClrTx/>
              <a:buSzTx/>
              <a:buFontTx/>
              <a:buNone/>
              <a:tabLst/>
              <a:defRPr/>
            </a:pPr>
            <a:fld id="{F0D3F18C-27B9-4266-B407-B89E6FA3BD0E}" type="slidenum">
              <a:rPr kumimoji="0" lang="en-US" sz="1600" b="0" i="0" u="none" strike="noStrike" kern="0" cap="none" spc="0" normalizeH="0" baseline="0" noProof="0" smtClean="0">
                <a:ln>
                  <a:noFill/>
                </a:ln>
                <a:solidFill>
                  <a:srgbClr val="000000"/>
                </a:solidFill>
                <a:effectLst/>
                <a:uLnTx/>
                <a:uFillTx/>
                <a:latin typeface="Helvetica"/>
                <a:cs typeface="Helvetica"/>
                <a:sym typeface="Helvetica"/>
              </a:rPr>
              <a:pPr marL="0" marR="0" lvl="0" indent="0" algn="l" defTabSz="1219170" rtl="0" eaLnBrk="1" fontAlgn="auto" latinLnBrk="0" hangingPunct="0">
                <a:lnSpc>
                  <a:spcPct val="100000"/>
                </a:lnSpc>
                <a:spcBef>
                  <a:spcPts val="0"/>
                </a:spcBef>
                <a:spcAft>
                  <a:spcPts val="0"/>
                </a:spcAft>
                <a:buClrTx/>
                <a:buSzTx/>
                <a:buFontTx/>
                <a:buNone/>
                <a:tabLst/>
                <a:defRPr/>
              </a:pPr>
              <a:t>22</a:t>
            </a:fld>
            <a:endParaRPr kumimoji="0" lang="en-US" sz="1600" b="0" i="0" u="none" strike="noStrike" kern="0" cap="none" spc="0" normalizeH="0" baseline="0" noProof="0" dirty="0">
              <a:ln>
                <a:noFill/>
              </a:ln>
              <a:solidFill>
                <a:srgbClr val="000000"/>
              </a:solidFill>
              <a:effectLst/>
              <a:uLnTx/>
              <a:uFillTx/>
              <a:latin typeface="Helvetica"/>
              <a:cs typeface="Helvetica"/>
              <a:sym typeface="Helvetica"/>
            </a:endParaRPr>
          </a:p>
        </p:txBody>
      </p:sp>
    </p:spTree>
    <p:extLst>
      <p:ext uri="{BB962C8B-B14F-4D97-AF65-F5344CB8AC3E}">
        <p14:creationId xmlns:p14="http://schemas.microsoft.com/office/powerpoint/2010/main" val="286094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Polling question, no optimal answer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5EFA7E-2897-C04B-93DB-D37DEF85715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7314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bev, bevacizumab; Nonsq, nonsquamous; NSCLC, non-small-cell lung cancer; OS, overall survival; PFS, progression-free survival; Plt, platinum; sq, squamous.</a:t>
            </a:r>
          </a:p>
        </p:txBody>
      </p:sp>
    </p:spTree>
    <p:extLst>
      <p:ext uri="{BB962C8B-B14F-4D97-AF65-F5344CB8AC3E}">
        <p14:creationId xmlns:p14="http://schemas.microsoft.com/office/powerpoint/2010/main" val="775689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Atezo, atezolizumab; bev, bevacizumab; Carbo, carboplatin; IC, </a:t>
            </a:r>
            <a:r>
              <a:rPr lang="en-US" sz="1800" i="1" dirty="0">
                <a:latin typeface="Calibri" panose="020F0502020204030204" pitchFamily="34" charset="0"/>
                <a:cs typeface="Calibri" panose="020F0502020204030204" pitchFamily="34" charset="0"/>
              </a:rPr>
              <a:t>tumor-infiltrating immune cells; </a:t>
            </a:r>
            <a:r>
              <a:rPr lang="en-US" i="1" dirty="0" err="1"/>
              <a:t>ipi</a:t>
            </a:r>
            <a:r>
              <a:rPr lang="en-US" i="1" dirty="0"/>
              <a:t>, ipilimumab; nab-pac, nab-paclitaxel; Nivo, nivolumab; Nonsq, nonsquamous; NSCLC, non-small-cell lung cancer; OS, overall survival; Pac, paclitaxel; Pembro, pembrolizumab; Plt, platinum; PFS, progression-free survival; Sq, squamous.</a:t>
            </a:r>
          </a:p>
        </p:txBody>
      </p:sp>
    </p:spTree>
    <p:extLst>
      <p:ext uri="{BB962C8B-B14F-4D97-AF65-F5344CB8AC3E}">
        <p14:creationId xmlns:p14="http://schemas.microsoft.com/office/powerpoint/2010/main" val="1732699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7451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0" fontAlgn="base" hangingPunct="0">
              <a:spcBef>
                <a:spcPct val="30000"/>
              </a:spcBef>
              <a:spcAft>
                <a:spcPct val="0"/>
              </a:spcAft>
            </a:pPr>
            <a:r>
              <a:rPr lang="en-US" sz="800" i="1" dirty="0">
                <a:latin typeface="Arial" panose="020B0604020202020204" pitchFamily="34" charset="0"/>
                <a:cs typeface="Arial" panose="020B0604020202020204" pitchFamily="34" charset="0"/>
              </a:rPr>
              <a:t>BICR, blinded independent central review; cCRT, concurrent chemoradiotherapy; CRT, chemoradiotherapy; CT, chemotherapy; DoR, duration of response; NSCLC, non-small-cell lung cancer; PD, progressive disease; PFS2, time to second progression; plt, platinum; PRO, patient-reported outcome; PS, performance status; RECIST, Response Evaluation Criteria in Solid Tumors; RT, radiation therapy; TTDM, time to death or distant metastasis; WHO, world health organization.</a:t>
            </a:r>
          </a:p>
        </p:txBody>
      </p:sp>
      <p:sp>
        <p:nvSpPr>
          <p:cNvPr id="4" name="Slide Number Placeholder 3"/>
          <p:cNvSpPr>
            <a:spLocks noGrp="1"/>
          </p:cNvSpPr>
          <p:nvPr>
            <p:ph type="sldNum" sz="quarter" idx="5"/>
          </p:nvPr>
        </p:nvSpPr>
        <p:spPr/>
        <p:txBody>
          <a:bodyPr lIns="93177" tIns="46589" rIns="93177" bIns="46589"/>
          <a:lstStyle/>
          <a:p>
            <a:pPr marL="0" marR="0" lvl="0" indent="0" algn="l" defTabSz="914400" rtl="0" eaLnBrk="0" fontAlgn="base" latinLnBrk="0" hangingPunct="0">
              <a:lnSpc>
                <a:spcPct val="100000"/>
              </a:lnSpc>
              <a:spcBef>
                <a:spcPct val="0"/>
              </a:spcBef>
              <a:spcAft>
                <a:spcPct val="0"/>
              </a:spcAft>
              <a:buClrTx/>
              <a:buSzTx/>
              <a:buFontTx/>
              <a:buNone/>
              <a:tabLst/>
              <a:defRPr/>
            </a:pPr>
            <a:fld id="{2FB72F01-6714-4A31-8C22-8E0F1B091B56}" type="slidenum">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26</a:t>
            </a:fld>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7266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CRT, chemoradiotherapy; ITT, intention-to-treat; NSCLC, non-small-cell lung cancer; OS, overall survival; PFS, progression-free survival.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6D54-AC12-48FC-B3CA-130B175E96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878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0239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NSCLC, non-small-cell lung cancer.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EEDF7A-2116-479A-B324-A8D1CC27220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00682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ICI, immune checkpoint inhibitor; NSCLC, non-small-cell lung cancer.</a:t>
            </a:r>
          </a:p>
        </p:txBody>
      </p:sp>
    </p:spTree>
    <p:extLst>
      <p:ext uri="{BB962C8B-B14F-4D97-AF65-F5344CB8AC3E}">
        <p14:creationId xmlns:p14="http://schemas.microsoft.com/office/powerpoint/2010/main" val="4108770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CT, chemotherapy; DFS, disease-free survival; ITT, intention-to-treat; NSCLC, non-small-cell lung cancer; OS, overall survival; RT, radiotherapy.</a:t>
            </a:r>
          </a:p>
        </p:txBody>
      </p:sp>
    </p:spTree>
    <p:extLst>
      <p:ext uri="{BB962C8B-B14F-4D97-AF65-F5344CB8AC3E}">
        <p14:creationId xmlns:p14="http://schemas.microsoft.com/office/powerpoint/2010/main" val="4213943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91889" y="4000317"/>
            <a:ext cx="5535087" cy="3789774"/>
          </a:xfrm>
          <a:prstGeom prst="rect">
            <a:avLst/>
          </a:prstGeom>
          <a:noFill/>
          <a:ln>
            <a:noFill/>
          </a:ln>
        </p:spPr>
        <p:txBody>
          <a:bodyPr spcFirstLastPara="1" wrap="square" lIns="91300" tIns="91300" rIns="91300" bIns="91300" anchor="ctr" anchorCtr="0">
            <a:noAutofit/>
          </a:bodyPr>
          <a:lstStyle/>
          <a:p>
            <a:pPr marL="0" lvl="0" indent="0" algn="l" rtl="0">
              <a:lnSpc>
                <a:spcPct val="100000"/>
              </a:lnSpc>
              <a:spcBef>
                <a:spcPts val="0"/>
              </a:spcBef>
              <a:spcAft>
                <a:spcPts val="0"/>
              </a:spcAft>
              <a:buSzPts val="1100"/>
              <a:buNone/>
            </a:pPr>
            <a:r>
              <a:rPr lang="en-US" sz="1400" i="1" dirty="0"/>
              <a:t>BSC, best supportive care; CT, chemotherapy; DFS, disease-free survival; inv, investigator; ITT, intention-to-treat; TC, tumor cell.</a:t>
            </a:r>
            <a:endParaRPr sz="1400" i="1" dirty="0"/>
          </a:p>
        </p:txBody>
      </p:sp>
      <p:sp>
        <p:nvSpPr>
          <p:cNvPr id="150" name="Google Shape;150;p5:notes"/>
          <p:cNvSpPr>
            <a:spLocks noGrp="1" noRot="1" noChangeAspect="1"/>
          </p:cNvSpPr>
          <p:nvPr>
            <p:ph type="sldImg" idx="2"/>
          </p:nvPr>
        </p:nvSpPr>
        <p:spPr>
          <a:xfrm>
            <a:off x="652463" y="631825"/>
            <a:ext cx="5613400" cy="3157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893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Repeated outcomes Q, Optimal answer: 3. After adjuvant chemotherapy</a:t>
            </a:r>
            <a:endParaRPr lang="en-US" sz="1800" dirty="0">
              <a:effectLst/>
              <a:latin typeface="Arial" panose="020B0604020202020204" pitchFamily="34" charset="0"/>
            </a:endParaRPr>
          </a:p>
        </p:txBody>
      </p:sp>
    </p:spTree>
    <p:extLst>
      <p:ext uri="{BB962C8B-B14F-4D97-AF65-F5344CB8AC3E}">
        <p14:creationId xmlns:p14="http://schemas.microsoft.com/office/powerpoint/2010/main" val="1799105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91889" y="4000317"/>
            <a:ext cx="5535087" cy="3789774"/>
          </a:xfrm>
          <a:prstGeom prst="rect">
            <a:avLst/>
          </a:prstGeom>
          <a:noFill/>
          <a:ln>
            <a:noFill/>
          </a:ln>
        </p:spPr>
        <p:txBody>
          <a:bodyPr spcFirstLastPara="1" wrap="square" lIns="91300" tIns="91300" rIns="91300" bIns="91300" anchor="ctr" anchorCtr="0">
            <a:noAutofit/>
          </a:bodyPr>
          <a:lstStyle/>
          <a:p>
            <a:pPr marL="0" lvl="0" indent="0" algn="l" rtl="0">
              <a:lnSpc>
                <a:spcPct val="100000"/>
              </a:lnSpc>
              <a:spcBef>
                <a:spcPts val="0"/>
              </a:spcBef>
              <a:spcAft>
                <a:spcPts val="0"/>
              </a:spcAft>
              <a:buSzPts val="1100"/>
              <a:buNone/>
            </a:pPr>
            <a:r>
              <a:rPr lang="en-US" sz="1400" i="1" dirty="0"/>
              <a:t>DFS, disease-free survival; ITT, intention-to-treat; OS, overall survival; TC, tumor cell.</a:t>
            </a:r>
            <a:endParaRPr sz="1400" i="1" dirty="0"/>
          </a:p>
        </p:txBody>
      </p:sp>
      <p:sp>
        <p:nvSpPr>
          <p:cNvPr id="150" name="Google Shape;150;p5:notes"/>
          <p:cNvSpPr>
            <a:spLocks noGrp="1" noRot="1" noChangeAspect="1"/>
          </p:cNvSpPr>
          <p:nvPr>
            <p:ph type="sldImg" idx="2"/>
          </p:nvPr>
        </p:nvSpPr>
        <p:spPr>
          <a:xfrm>
            <a:off x="652463" y="631825"/>
            <a:ext cx="5613400" cy="3157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4768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BSC, best supportive care; DFS, disease-free survival; NE, not estimable; NSCLC, non-small-cell lung cancer; TC, tumor cell.</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34</a:t>
            </a:fld>
            <a:endParaRPr lang="en-US" altLang="en-US" dirty="0"/>
          </a:p>
        </p:txBody>
      </p:sp>
    </p:spTree>
    <p:extLst>
      <p:ext uri="{BB962C8B-B14F-4D97-AF65-F5344CB8AC3E}">
        <p14:creationId xmlns:p14="http://schemas.microsoft.com/office/powerpoint/2010/main" val="3103835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BSC, best supportive care; DFS, disease-free survival; ECOG PS, Eastern Cooperative Oncology Group performance status; ITT, intention-to-treat; NSCLC, non-small-cell lung cancer; TC, tumor cell.</a:t>
            </a:r>
          </a:p>
          <a:p>
            <a:endParaRPr lang="en-US" dirty="0"/>
          </a:p>
        </p:txBody>
      </p:sp>
      <p:sp>
        <p:nvSpPr>
          <p:cNvPr id="4" name="Slide Number Placeholder 3"/>
          <p:cNvSpPr>
            <a:spLocks noGrp="1"/>
          </p:cNvSpPr>
          <p:nvPr>
            <p:ph type="sldNum" sz="quarter" idx="5"/>
          </p:nvPr>
        </p:nvSpPr>
        <p:spPr/>
        <p:txBody>
          <a:bodyPr/>
          <a:lstStyle/>
          <a:p>
            <a:fld id="{E258DACF-8309-2044-8EF4-AA7C90F4E9AA}" type="slidenum">
              <a:rPr lang="en-US" smtClean="0"/>
              <a:t>35</a:t>
            </a:fld>
            <a:endParaRPr lang="en-US" dirty="0"/>
          </a:p>
        </p:txBody>
      </p:sp>
    </p:spTree>
    <p:extLst>
      <p:ext uri="{BB962C8B-B14F-4D97-AF65-F5344CB8AC3E}">
        <p14:creationId xmlns:p14="http://schemas.microsoft.com/office/powerpoint/2010/main" val="178234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BSC, best supportive care; DFS, disease-free survival; NE, not estimable; NSCLC, non-small-cell lung cancer.</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36</a:t>
            </a:fld>
            <a:endParaRPr lang="en-US" altLang="en-US" dirty="0"/>
          </a:p>
        </p:txBody>
      </p:sp>
    </p:spTree>
    <p:extLst>
      <p:ext uri="{BB962C8B-B14F-4D97-AF65-F5344CB8AC3E}">
        <p14:creationId xmlns:p14="http://schemas.microsoft.com/office/powerpoint/2010/main" val="3102577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DFS, disease-free survival; ECOG PS, Eastern Cooperative Oncology Group performance status; NSCLC, non-small-cell lung cancer; TC, tumor cell.</a:t>
            </a: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37</a:t>
            </a:fld>
            <a:endParaRPr lang="en-US" altLang="en-US" dirty="0"/>
          </a:p>
        </p:txBody>
      </p:sp>
    </p:spTree>
    <p:extLst>
      <p:ext uri="{BB962C8B-B14F-4D97-AF65-F5344CB8AC3E}">
        <p14:creationId xmlns:p14="http://schemas.microsoft.com/office/powerpoint/2010/main" val="3857708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BSC, best supportive care; DFS, disease-free survival; NE, not estimable; NSCLC, non-small-cell lung cancer.</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38</a:t>
            </a:fld>
            <a:endParaRPr lang="en-US" altLang="en-US" dirty="0"/>
          </a:p>
        </p:txBody>
      </p:sp>
    </p:spTree>
    <p:extLst>
      <p:ext uri="{BB962C8B-B14F-4D97-AF65-F5344CB8AC3E}">
        <p14:creationId xmlns:p14="http://schemas.microsoft.com/office/powerpoint/2010/main" val="1906813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BSC, best supportive care; DFS, disease-free survival; ITT, intention-to-treat; NSCLC, non-small-cell lung cancer; OS, overall survival; TC tumor cell.</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39</a:t>
            </a:fld>
            <a:endParaRPr lang="en-US" altLang="en-US" dirty="0"/>
          </a:p>
        </p:txBody>
      </p:sp>
    </p:spTree>
    <p:extLst>
      <p:ext uri="{BB962C8B-B14F-4D97-AF65-F5344CB8AC3E}">
        <p14:creationId xmlns:p14="http://schemas.microsoft.com/office/powerpoint/2010/main" val="726083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Polling Q just asked once; optimal answer: 1. True</a:t>
            </a:r>
            <a:endParaRPr lang="en-US" sz="1800" dirty="0">
              <a:effectLst/>
              <a:latin typeface="Arial" panose="020B0604020202020204" pitchFamily="34" charset="0"/>
            </a:endParaRPr>
          </a:p>
        </p:txBody>
      </p:sp>
    </p:spTree>
    <p:extLst>
      <p:ext uri="{BB962C8B-B14F-4D97-AF65-F5344CB8AC3E}">
        <p14:creationId xmlns:p14="http://schemas.microsoft.com/office/powerpoint/2010/main" val="3008824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AML, acute myeloid leukemia; BL, baseline; BSC, best supportive care; CVA, cerebrovascular accident; ILD,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interstitial lung disease; </a:t>
            </a:r>
            <a:r>
              <a:rPr lang="en-US" i="1" dirty="0"/>
              <a:t>inv, investigator; tx, treatment.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6876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CT, chemotherapy; DFS, disease-free survival; ICI, </a:t>
            </a:r>
            <a:r>
              <a:rPr lang="en-US" sz="1800" i="1" dirty="0"/>
              <a:t>Immune checkpoint inhibitor; IO, immunotherapy; NSCLC, non-small-cell lung cancer; </a:t>
            </a:r>
            <a:r>
              <a:rPr lang="en-US" i="1" dirty="0"/>
              <a:t>SoC, </a:t>
            </a:r>
            <a:r>
              <a:rPr lang="en-US" sz="1800" i="1" dirty="0"/>
              <a:t>standard of care.</a:t>
            </a:r>
            <a:endParaRPr lang="en-US" i="1" dirty="0"/>
          </a:p>
        </p:txBody>
      </p:sp>
    </p:spTree>
    <p:extLst>
      <p:ext uri="{BB962C8B-B14F-4D97-AF65-F5344CB8AC3E}">
        <p14:creationId xmlns:p14="http://schemas.microsoft.com/office/powerpoint/2010/main" val="194695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Repeated outcomes Q, Optimal answer: 1. Stage II-IIIA NSCLC; PD-L1 ≥1% only</a:t>
            </a:r>
            <a:endParaRPr lang="en-US" sz="180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2534928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Repeated outcomes Q, Optimal answer: 3. After adjuvant chemotherapy</a:t>
            </a:r>
            <a:endParaRPr lang="en-US" sz="1800" dirty="0">
              <a:effectLst/>
              <a:latin typeface="Arial" panose="020B0604020202020204" pitchFamily="34" charset="0"/>
            </a:endParaRPr>
          </a:p>
        </p:txBody>
      </p:sp>
    </p:spTree>
    <p:extLst>
      <p:ext uri="{BB962C8B-B14F-4D97-AF65-F5344CB8AC3E}">
        <p14:creationId xmlns:p14="http://schemas.microsoft.com/office/powerpoint/2010/main" val="166091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Repeated outcomes Q, Optimal answer: 3. Stage II-IIIA NSCLC; PD-L1 ≥1% only</a:t>
            </a:r>
            <a:endParaRPr lang="en-US" sz="1800" dirty="0">
              <a:effectLst/>
              <a:latin typeface="Arial" panose="020B0604020202020204" pitchFamily="34" charset="0"/>
            </a:endParaRPr>
          </a:p>
        </p:txBody>
      </p:sp>
    </p:spTree>
    <p:extLst>
      <p:ext uri="{BB962C8B-B14F-4D97-AF65-F5344CB8AC3E}">
        <p14:creationId xmlns:p14="http://schemas.microsoft.com/office/powerpoint/2010/main" val="30631382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ICI, immune checkpoint inhibitor; NSCLC, non-small-cell lung cancer.</a:t>
            </a:r>
          </a:p>
        </p:txBody>
      </p:sp>
    </p:spTree>
    <p:extLst>
      <p:ext uri="{BB962C8B-B14F-4D97-AF65-F5344CB8AC3E}">
        <p14:creationId xmlns:p14="http://schemas.microsoft.com/office/powerpoint/2010/main" val="616701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LN, lymph node; NSCLC, non-small-cell lung cancer.</a:t>
            </a:r>
          </a:p>
        </p:txBody>
      </p:sp>
    </p:spTree>
    <p:extLst>
      <p:ext uri="{BB962C8B-B14F-4D97-AF65-F5344CB8AC3E}">
        <p14:creationId xmlns:p14="http://schemas.microsoft.com/office/powerpoint/2010/main" val="2640717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AC, adenocarcinoma; LN, lymph node; MPR, major pathologic response; NSCLC, non-small-cell lung cancer; PR, partial response; RECIST, </a:t>
            </a:r>
            <a:r>
              <a:rPr lang="en-US" b="0" i="1" dirty="0">
                <a:solidFill>
                  <a:srgbClr val="666666"/>
                </a:solidFill>
                <a:effectLst/>
                <a:latin typeface="ff-quadraat-web-pro"/>
              </a:rPr>
              <a:t>Response Evaluation Criteria in Solid Tumors; </a:t>
            </a:r>
            <a:r>
              <a:rPr lang="en-US" i="1" dirty="0"/>
              <a:t>SCC, squamous cell carcinoma; SD, stable disease; sqNSCLC, squamous non-small-cell lung cancer.</a:t>
            </a:r>
          </a:p>
        </p:txBody>
      </p:sp>
    </p:spTree>
    <p:extLst>
      <p:ext uri="{BB962C8B-B14F-4D97-AF65-F5344CB8AC3E}">
        <p14:creationId xmlns:p14="http://schemas.microsoft.com/office/powerpoint/2010/main" val="952937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Atezo, atezolizumab; carbo, carboplatin; ITT, intention-to-treat; LCMC, Lung Cancer Mutation Consortium; MPR, major pathologic response; nab-pac, nab-paclitaxel; N/A, not applicable; NR, not reached; ORR, overall response rate; pac, paclitaxel; pCR, pathologic complete response; PD, progressive disease.</a:t>
            </a:r>
          </a:p>
          <a:p>
            <a:endParaRPr lang="en-US" dirty="0"/>
          </a:p>
        </p:txBody>
      </p:sp>
    </p:spTree>
    <p:extLst>
      <p:ext uri="{BB962C8B-B14F-4D97-AF65-F5344CB8AC3E}">
        <p14:creationId xmlns:p14="http://schemas.microsoft.com/office/powerpoint/2010/main" val="3489871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Atezo, atezolizumab; carbo, carboplatin; ITT, intention-to-treat; LCMC, Lung Cancer Mutation Consortium; MPR, major pathologic response; nab-pac, nab-paclitaxel; N/A, not applicable; NR, not reached; ORR, overall response rate; pac, paclitaxel; pCR, pathologic complete response; PD, progressive disease.</a:t>
            </a:r>
          </a:p>
          <a:p>
            <a:endParaRPr lang="en-US" dirty="0"/>
          </a:p>
        </p:txBody>
      </p:sp>
    </p:spTree>
    <p:extLst>
      <p:ext uri="{BB962C8B-B14F-4D97-AF65-F5344CB8AC3E}">
        <p14:creationId xmlns:p14="http://schemas.microsoft.com/office/powerpoint/2010/main" val="2257154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1800" i="1" dirty="0">
                <a:latin typeface="Arial" panose="020B0604020202020204" pitchFamily="34" charset="0"/>
              </a:rPr>
              <a:t>AE, adverse event; BICR, blinded independent central review; BIPR, blinded independent pathological review;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CT, chemotherapy; f/u, follow-up; NSCLC, non-small-cell lung cancer; ORR, overall response rate; OS, overall survival; pCR, pathologic complete response; RT, radiotherapy; tx, treatment.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Chemotherapy options in nivolumab + CT arm: NSQ: cisplatin/pemetrexed or carboplatin/paclitaxel; SQ: cisplatin/gemcitabine or carboplatin/paclitaxel.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Chemotherapy options in CT arm: NSQ: cisplatin/pemetrexed; SQ: cisplatin/v</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inorelbine, cisplatin/docetaxel, cisplatin/gemcitabine; both: carboplatin/paclitaxel.</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4997" rtl="0" eaLnBrk="1" fontAlgn="auto" latinLnBrk="0" hangingPunct="1">
              <a:lnSpc>
                <a:spcPct val="100000"/>
              </a:lnSpc>
              <a:spcBef>
                <a:spcPts val="0"/>
              </a:spcBef>
              <a:spcAft>
                <a:spcPts val="0"/>
              </a:spcAft>
              <a:buClrTx/>
              <a:buSzTx/>
              <a:buFontTx/>
              <a:buNone/>
              <a:tabLst/>
              <a:defRPr/>
            </a:pPr>
            <a:fld id="{F2E4953F-501C-498F-811F-52E153962CB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4997"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5887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800" i="1" dirty="0">
                <a:latin typeface="Arial" panose="020B0604020202020204" pitchFamily="34" charset="0"/>
              </a:rPr>
              <a:t>BICR, blinded independent central review; CT, chemotherapy; ITT, intention-to-treat; LN, lymph node;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pCR, pathologic complete response.</a:t>
            </a:r>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2E4953F-501C-498F-811F-52E153962C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7481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CT, chemotherapy; pCR, pathologic complete response.</a:t>
            </a:r>
          </a:p>
        </p:txBody>
      </p:sp>
    </p:spTree>
    <p:extLst>
      <p:ext uri="{BB962C8B-B14F-4D97-AF65-F5344CB8AC3E}">
        <p14:creationId xmlns:p14="http://schemas.microsoft.com/office/powerpoint/2010/main" val="306424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Repeated outcomes Q, Optimal answer: 2. Fewer definitive surgeries received</a:t>
            </a:r>
            <a:endParaRPr lang="en-US" sz="1800" dirty="0">
              <a:effectLst/>
              <a:latin typeface="Arial" panose="020B0604020202020204" pitchFamily="34" charset="0"/>
            </a:endParaRPr>
          </a:p>
        </p:txBody>
      </p:sp>
    </p:spTree>
    <p:extLst>
      <p:ext uri="{BB962C8B-B14F-4D97-AF65-F5344CB8AC3E}">
        <p14:creationId xmlns:p14="http://schemas.microsoft.com/office/powerpoint/2010/main" val="5603568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CT, chemotherapy; IQR, interquartile range.</a:t>
            </a:r>
          </a:p>
        </p:txBody>
      </p:sp>
    </p:spTree>
    <p:extLst>
      <p:ext uri="{BB962C8B-B14F-4D97-AF65-F5344CB8AC3E}">
        <p14:creationId xmlns:p14="http://schemas.microsoft.com/office/powerpoint/2010/main" val="26633401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CT, chemotherapy.</a:t>
            </a:r>
          </a:p>
        </p:txBody>
      </p:sp>
    </p:spTree>
    <p:extLst>
      <p:ext uri="{BB962C8B-B14F-4D97-AF65-F5344CB8AC3E}">
        <p14:creationId xmlns:p14="http://schemas.microsoft.com/office/powerpoint/2010/main" val="24639282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d/c, discontinuation; IRR, infusion-related reaction.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Helvetica"/>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endParaRPr>
          </a:p>
        </p:txBody>
      </p:sp>
    </p:spTree>
    <p:extLst>
      <p:ext uri="{BB962C8B-B14F-4D97-AF65-F5344CB8AC3E}">
        <p14:creationId xmlns:p14="http://schemas.microsoft.com/office/powerpoint/2010/main" val="4204857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Repeated outcomes Q, Optimal answer: 2. Fewer definitive surgeries received</a:t>
            </a:r>
            <a:endParaRPr lang="en-US" sz="1800" dirty="0">
              <a:effectLst/>
              <a:latin typeface="Arial" panose="020B0604020202020204" pitchFamily="34" charset="0"/>
            </a:endParaRPr>
          </a:p>
        </p:txBody>
      </p:sp>
    </p:spTree>
    <p:extLst>
      <p:ext uri="{BB962C8B-B14F-4D97-AF65-F5344CB8AC3E}">
        <p14:creationId xmlns:p14="http://schemas.microsoft.com/office/powerpoint/2010/main" val="1317101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DFS, disease-free survival; EFS, event-free survival; gen, generation; NSCLC, non-small-cell lung cancer; pCR, pathologic complete response.</a:t>
            </a:r>
          </a:p>
          <a:p>
            <a:endParaRPr lang="en-US" dirty="0"/>
          </a:p>
        </p:txBody>
      </p:sp>
    </p:spTree>
    <p:extLst>
      <p:ext uri="{BB962C8B-B14F-4D97-AF65-F5344CB8AC3E}">
        <p14:creationId xmlns:p14="http://schemas.microsoft.com/office/powerpoint/2010/main" val="267184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AJCC, American Joint Committee on Cancer; IASLC, International Association for the Study of Lung Cancer; mOS, median overall survival; NR, not reached; NSCLC, non-small-cell lung cancer; OS, overall survival.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E10703-920B-7141-8C13-D5BB1E27612A}"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Helvetica"/>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endParaRPr>
          </a:p>
        </p:txBody>
      </p:sp>
    </p:spTree>
    <p:extLst>
      <p:ext uri="{BB962C8B-B14F-4D97-AF65-F5344CB8AC3E}">
        <p14:creationId xmlns:p14="http://schemas.microsoft.com/office/powerpoint/2010/main" val="1558091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EAD641-C74E-44B7-BD1A-693742B2CFD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2994" name="Rectangle 2"/>
          <p:cNvSpPr>
            <a:spLocks noGrp="1" noRot="1" noChangeAspect="1" noChangeArrowheads="1" noTextEdit="1"/>
          </p:cNvSpPr>
          <p:nvPr>
            <p:ph type="sldImg"/>
          </p:nvPr>
        </p:nvSpPr>
        <p:spPr>
          <a:xfrm>
            <a:off x="381000" y="685800"/>
            <a:ext cx="6096000" cy="3429000"/>
          </a:xfrm>
          <a:ln/>
        </p:spPr>
      </p:sp>
      <p:sp>
        <p:nvSpPr>
          <p:cNvPr id="212995" name="Rectangle 3"/>
          <p:cNvSpPr>
            <a:spLocks noGrp="1" noChangeArrowheads="1"/>
          </p:cNvSpPr>
          <p:nvPr>
            <p:ph type="body" idx="1"/>
          </p:nvPr>
        </p:nvSpPr>
        <p:spPr/>
        <p:txBody>
          <a:bodyPr/>
          <a:lstStyle/>
          <a:p>
            <a:pPr marL="228600" marR="0" lvl="0" indent="-228600" defTabSz="914400" eaLnBrk="1" fontAlgn="auto" latinLnBrk="0" hangingPunct="1">
              <a:lnSpc>
                <a:spcPct val="100000"/>
              </a:lnSpc>
              <a:spcBef>
                <a:spcPts val="0"/>
              </a:spcBef>
              <a:spcAft>
                <a:spcPts val="0"/>
              </a:spcAft>
              <a:buClrTx/>
              <a:buSzTx/>
              <a:buFontTx/>
              <a:buNone/>
              <a:tabLst/>
              <a:defRPr/>
            </a:pPr>
            <a:r>
              <a:rPr lang="en-US" i="1" dirty="0"/>
              <a:t>ALPI, Adjuvant Lung Cancer Project Italy; ANITA, Adjuvant </a:t>
            </a:r>
            <a:r>
              <a:rPr lang="en-US" i="1" dirty="0" err="1"/>
              <a:t>Navelbine</a:t>
            </a:r>
            <a:r>
              <a:rPr lang="en-US" i="1" dirty="0"/>
              <a:t> International Trialist Association; CALGB, Cancer and Leukemia Group B; CT, chemotherapy; IALT, International Adjuvant Lung Cancer Trial; NSCLC, non-small-cell lung cancer; OS, overall survival; Pts, patients.</a:t>
            </a:r>
          </a:p>
          <a:p>
            <a:pPr marL="228600" indent="-228600"/>
            <a:endParaRPr lang="en-US" i="1" dirty="0"/>
          </a:p>
          <a:p>
            <a:pPr marL="228600" indent="-228600"/>
            <a:r>
              <a:rPr lang="en-US" dirty="0"/>
              <a:t>Not shown here – Japan Lung Cancer Research group (uracil-tegafur vs obs) HR 0.71</a:t>
            </a:r>
          </a:p>
          <a:p>
            <a:pPr marL="228600" indent="-228600"/>
            <a:r>
              <a:rPr lang="en-US" dirty="0"/>
              <a:t>Note </a:t>
            </a:r>
          </a:p>
          <a:p>
            <a:pPr marL="228600" indent="-228600">
              <a:buFontTx/>
              <a:buAutoNum type="arabicParenR"/>
            </a:pPr>
            <a:r>
              <a:rPr lang="en-US" dirty="0"/>
              <a:t>BLT – small sample size, various cis based combinations, short follow up of 29 mos, 15% of pts with incompletely resected disease</a:t>
            </a:r>
          </a:p>
          <a:p>
            <a:pPr marL="228600" indent="-228600">
              <a:buFontTx/>
              <a:buAutoNum type="arabicParenR"/>
            </a:pPr>
            <a:r>
              <a:rPr lang="en-US" dirty="0"/>
              <a:t>ALPI – high frequency of early death and poor compliance</a:t>
            </a:r>
          </a:p>
          <a:p>
            <a:pPr marL="228600" indent="-228600">
              <a:buFontTx/>
              <a:buAutoNum type="arabicParenR"/>
            </a:pPr>
            <a:r>
              <a:rPr lang="en-US" dirty="0"/>
              <a:t>CALGB – used carbo/taxol not CIS, stage IB only, updated in 2006 to show no survival benefit despite promising results shown previously after short followup </a:t>
            </a:r>
          </a:p>
          <a:p>
            <a:pPr marL="228600" indent="-228600">
              <a:buFontTx/>
              <a:buAutoNum type="arabicParenR"/>
            </a:pPr>
            <a:endParaRPr lang="en-US" dirty="0"/>
          </a:p>
        </p:txBody>
      </p:sp>
    </p:spTree>
    <p:extLst>
      <p:ext uri="{BB962C8B-B14F-4D97-AF65-F5344CB8AC3E}">
        <p14:creationId xmlns:p14="http://schemas.microsoft.com/office/powerpoint/2010/main" val="235710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D337003C-8604-49CC-98CA-426266E9B5C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3F6BA0D5-535C-48A3-B34E-EFF97CAE34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ALPI, Adjuvant Lung Cancer Project Italy; ANITA, Adjuvant </a:t>
            </a:r>
            <a:r>
              <a:rPr lang="en-US" i="1" dirty="0" err="1"/>
              <a:t>Navelbine</a:t>
            </a:r>
            <a:r>
              <a:rPr lang="en-US" i="1" dirty="0"/>
              <a:t> International Trialist Association; CALGB, Cancer and Leukemia Group B; IALT, International Adjuvant Lung Cancer Trial; LACE, Lung Adjuvant Cisplatin Evaluation; NSCLC, non-small-cell lung cancer; OS, overall survival.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p:txBody>
      </p:sp>
      <p:sp>
        <p:nvSpPr>
          <p:cNvPr id="116740" name="Slide Number Placeholder 3">
            <a:extLst>
              <a:ext uri="{FF2B5EF4-FFF2-40B4-BE49-F238E27FC236}">
                <a16:creationId xmlns:a16="http://schemas.microsoft.com/office/drawing/2014/main" id="{E46E22F2-5F4A-40A0-BFED-A68CD9290D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138C59-6053-4FBB-A837-D57155A41A1B}" type="slidenum">
              <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Times" panose="02020603050405020304" pitchFamily="18" charset="0"/>
              <a:ea typeface="ＭＳ Ｐゴシック" panose="020B0600070205080204" pitchFamily="34" charset="-128"/>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LACE, Lung Adjuvant Cisplatin Evaluation; OS, overall survival.</a:t>
            </a:r>
          </a:p>
        </p:txBody>
      </p:sp>
    </p:spTree>
    <p:extLst>
      <p:ext uri="{BB962C8B-B14F-4D97-AF65-F5344CB8AC3E}">
        <p14:creationId xmlns:p14="http://schemas.microsoft.com/office/powerpoint/2010/main" val="4021212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2.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463" y="3662363"/>
            <a:ext cx="60785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a:extLst>
              <a:ext uri="{FF2B5EF4-FFF2-40B4-BE49-F238E27FC236}">
                <a16:creationId xmlns:a16="http://schemas.microsoft.com/office/drawing/2014/main" id="{63E2287C-41C4-43B4-A3AF-BC848C3286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9053513" y="328761"/>
            <a:ext cx="2673350"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E04E55E-9DAB-BD44-84B7-98AD65E57B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0" y="3662363"/>
            <a:ext cx="6096000" cy="3200400"/>
          </a:xfrm>
          <a:prstGeom prst="rect">
            <a:avLst/>
          </a:prstGeom>
        </p:spPr>
      </p:pic>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2845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11653519" y="6279122"/>
            <a:ext cx="383488"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FFBAD49-1F68-914B-9DFB-5D552C1A2BEB}" type="slidenum">
              <a:rPr lang="en-US" smtClean="0"/>
              <a:pPr/>
              <a:t>‹#›</a:t>
            </a:fld>
            <a:endParaRPr lang="en-US" dirty="0"/>
          </a:p>
        </p:txBody>
      </p:sp>
    </p:spTree>
    <p:extLst>
      <p:ext uri="{BB962C8B-B14F-4D97-AF65-F5344CB8AC3E}">
        <p14:creationId xmlns:p14="http://schemas.microsoft.com/office/powerpoint/2010/main" val="221303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3961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6"/>
            <a:ext cx="5181600" cy="39615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1653519" y="6279122"/>
            <a:ext cx="383488"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FFBAD49-1F68-914B-9DFB-5D552C1A2BEB}" type="slidenum">
              <a:rPr lang="en-US" smtClean="0"/>
              <a:pPr/>
              <a:t>‹#›</a:t>
            </a:fld>
            <a:endParaRPr lang="en-US" dirty="0"/>
          </a:p>
        </p:txBody>
      </p:sp>
    </p:spTree>
    <p:extLst>
      <p:ext uri="{BB962C8B-B14F-4D97-AF65-F5344CB8AC3E}">
        <p14:creationId xmlns:p14="http://schemas.microsoft.com/office/powerpoint/2010/main" val="4290704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4"/>
          </p:nvPr>
        </p:nvSpPr>
        <p:spPr>
          <a:xfrm>
            <a:off x="11653519" y="6279122"/>
            <a:ext cx="383488"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FFBAD49-1F68-914B-9DFB-5D552C1A2BEB}" type="slidenum">
              <a:rPr lang="en-US" smtClean="0"/>
              <a:pPr/>
              <a:t>‹#›</a:t>
            </a:fld>
            <a:endParaRPr lang="en-US" dirty="0"/>
          </a:p>
        </p:txBody>
      </p:sp>
    </p:spTree>
    <p:extLst>
      <p:ext uri="{BB962C8B-B14F-4D97-AF65-F5344CB8AC3E}">
        <p14:creationId xmlns:p14="http://schemas.microsoft.com/office/powerpoint/2010/main" val="847380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1653519" y="6279122"/>
            <a:ext cx="383488"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FFBAD49-1F68-914B-9DFB-5D552C1A2BEB}" type="slidenum">
              <a:rPr lang="en-US" smtClean="0"/>
              <a:pPr/>
              <a:t>‹#›</a:t>
            </a:fld>
            <a:endParaRPr lang="en-US" dirty="0"/>
          </a:p>
        </p:txBody>
      </p:sp>
    </p:spTree>
    <p:extLst>
      <p:ext uri="{BB962C8B-B14F-4D97-AF65-F5344CB8AC3E}">
        <p14:creationId xmlns:p14="http://schemas.microsoft.com/office/powerpoint/2010/main" val="3517462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Cover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718" y="786384"/>
            <a:ext cx="10979149" cy="2239920"/>
          </a:xfrm>
        </p:spPr>
        <p:txBody>
          <a:bodyPr lIns="91440" tIns="45720" rIns="91440" bIns="45720">
            <a:normAutofit/>
          </a:bodyPr>
          <a:lstStyle>
            <a:lvl1pPr>
              <a:lnSpc>
                <a:spcPct val="90000"/>
              </a:lnSpc>
              <a:defRPr sz="5333" b="1" cap="none" spc="131">
                <a:solidFill>
                  <a:schemeClr val="accent1">
                    <a:lumMod val="75000"/>
                  </a:schemeClr>
                </a:solidFill>
                <a:latin typeface="Arial" panose="020B0604020202020204" pitchFamily="34" charset="0"/>
                <a:cs typeface="Arial" panose="020B0604020202020204" pitchFamily="34" charset="0"/>
              </a:defRPr>
            </a:lvl1pPr>
          </a:lstStyle>
          <a:p>
            <a:r>
              <a:rPr lang="en-US" dirty="0"/>
              <a:t>&lt;Insert Title&gt;</a:t>
            </a:r>
          </a:p>
        </p:txBody>
      </p:sp>
      <p:sp>
        <p:nvSpPr>
          <p:cNvPr id="3" name="Subtitle 2"/>
          <p:cNvSpPr>
            <a:spLocks noGrp="1"/>
          </p:cNvSpPr>
          <p:nvPr>
            <p:ph type="subTitle" idx="1" hasCustomPrompt="1"/>
          </p:nvPr>
        </p:nvSpPr>
        <p:spPr>
          <a:xfrm>
            <a:off x="611719" y="4647764"/>
            <a:ext cx="9382611" cy="924363"/>
          </a:xfrm>
          <a:prstGeom prst="rect">
            <a:avLst/>
          </a:prstGeom>
        </p:spPr>
        <p:txBody>
          <a:bodyPr lIns="91440" tIns="45720" rIns="91440" bIns="45720">
            <a:normAutofit/>
          </a:bodyPr>
          <a:lstStyle>
            <a:lvl1pPr marL="0" indent="0" algn="l">
              <a:lnSpc>
                <a:spcPct val="90000"/>
              </a:lnSpc>
              <a:spcBef>
                <a:spcPts val="1200"/>
              </a:spcBef>
              <a:buNone/>
              <a:defRPr sz="2400" spc="31" baseline="0">
                <a:solidFill>
                  <a:schemeClr val="tx1"/>
                </a:solidFill>
              </a:defRPr>
            </a:lvl1pPr>
            <a:lvl2pPr marL="457250" indent="0" algn="ctr">
              <a:buNone/>
              <a:defRPr>
                <a:solidFill>
                  <a:schemeClr val="tx1">
                    <a:tint val="75000"/>
                  </a:schemeClr>
                </a:solidFill>
              </a:defRPr>
            </a:lvl2pPr>
            <a:lvl3pPr marL="914498" indent="0" algn="ctr">
              <a:buNone/>
              <a:defRPr>
                <a:solidFill>
                  <a:schemeClr val="tx1">
                    <a:tint val="75000"/>
                  </a:schemeClr>
                </a:solidFill>
              </a:defRPr>
            </a:lvl3pPr>
            <a:lvl4pPr marL="1371748" indent="0" algn="ctr">
              <a:buNone/>
              <a:defRPr>
                <a:solidFill>
                  <a:schemeClr val="tx1">
                    <a:tint val="75000"/>
                  </a:schemeClr>
                </a:solidFill>
              </a:defRPr>
            </a:lvl4pPr>
            <a:lvl5pPr marL="1828998" indent="0" algn="ctr">
              <a:buNone/>
              <a:defRPr>
                <a:solidFill>
                  <a:schemeClr val="tx1">
                    <a:tint val="75000"/>
                  </a:schemeClr>
                </a:solidFill>
              </a:defRPr>
            </a:lvl5pPr>
            <a:lvl6pPr marL="2286248" indent="0" algn="ctr">
              <a:buNone/>
              <a:defRPr>
                <a:solidFill>
                  <a:schemeClr val="tx1">
                    <a:tint val="75000"/>
                  </a:schemeClr>
                </a:solidFill>
              </a:defRPr>
            </a:lvl6pPr>
            <a:lvl7pPr marL="2743497" indent="0" algn="ctr">
              <a:buNone/>
              <a:defRPr>
                <a:solidFill>
                  <a:schemeClr val="tx1">
                    <a:tint val="75000"/>
                  </a:schemeClr>
                </a:solidFill>
              </a:defRPr>
            </a:lvl7pPr>
            <a:lvl8pPr marL="3200747" indent="0" algn="ctr">
              <a:buNone/>
              <a:defRPr>
                <a:solidFill>
                  <a:schemeClr val="tx1">
                    <a:tint val="75000"/>
                  </a:schemeClr>
                </a:solidFill>
              </a:defRPr>
            </a:lvl8pPr>
            <a:lvl9pPr marL="3657997" indent="0" algn="ctr">
              <a:buNone/>
              <a:defRPr>
                <a:solidFill>
                  <a:schemeClr val="tx1">
                    <a:tint val="75000"/>
                  </a:schemeClr>
                </a:solidFill>
              </a:defRPr>
            </a:lvl9pPr>
          </a:lstStyle>
          <a:p>
            <a:r>
              <a:rPr lang="en-US"/>
              <a:t>&lt;Affiliations&gt;</a:t>
            </a:r>
            <a:endParaRPr lang="en-US" dirty="0"/>
          </a:p>
        </p:txBody>
      </p:sp>
      <p:sp>
        <p:nvSpPr>
          <p:cNvPr id="9" name="Text Placeholder 8"/>
          <p:cNvSpPr>
            <a:spLocks noGrp="1"/>
          </p:cNvSpPr>
          <p:nvPr>
            <p:ph type="body" sz="quarter" idx="13" hasCustomPrompt="1"/>
          </p:nvPr>
        </p:nvSpPr>
        <p:spPr>
          <a:xfrm>
            <a:off x="611717" y="3409276"/>
            <a:ext cx="9392139" cy="1227813"/>
          </a:xfrm>
          <a:prstGeom prst="rect">
            <a:avLst/>
          </a:prstGeom>
        </p:spPr>
        <p:txBody>
          <a:bodyPr lIns="91440" tIns="45720" rIns="91440" bIns="45720">
            <a:noAutofit/>
          </a:bodyPr>
          <a:lstStyle>
            <a:lvl1pPr marL="0" indent="0">
              <a:buNone/>
              <a:defRPr sz="3200" b="0" spc="31">
                <a:solidFill>
                  <a:schemeClr val="tx1"/>
                </a:solidFill>
                <a:latin typeface="Arial" panose="020B0604020202020204" pitchFamily="34" charset="0"/>
                <a:cs typeface="Arial" panose="020B0604020202020204" pitchFamily="34" charset="0"/>
              </a:defRPr>
            </a:lvl1pPr>
            <a:lvl2pPr>
              <a:defRPr sz="1467"/>
            </a:lvl2pPr>
            <a:lvl3pPr>
              <a:defRPr sz="1467"/>
            </a:lvl3pPr>
            <a:lvl4pPr>
              <a:defRPr sz="1467"/>
            </a:lvl4pPr>
            <a:lvl5pPr>
              <a:defRPr sz="1467"/>
            </a:lvl5pPr>
          </a:lstStyle>
          <a:p>
            <a:pPr lvl="0"/>
            <a:r>
              <a:rPr lang="en-US"/>
              <a:t>&lt;Authors&gt;</a:t>
            </a:r>
            <a:endParaRPr lang="en-US" dirty="0"/>
          </a:p>
        </p:txBody>
      </p:sp>
    </p:spTree>
    <p:extLst>
      <p:ext uri="{BB962C8B-B14F-4D97-AF65-F5344CB8AC3E}">
        <p14:creationId xmlns:p14="http://schemas.microsoft.com/office/powerpoint/2010/main" val="1175807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6664" y="1399032"/>
            <a:ext cx="6582443" cy="2029965"/>
          </a:xfrm>
          <a:noFill/>
        </p:spPr>
        <p:txBody>
          <a:bodyPr anchor="b">
            <a:noAutofit/>
          </a:bodyPr>
          <a:lstStyle>
            <a:lvl1pPr algn="l">
              <a:defRPr sz="3300" cap="all" spc="51" baseline="0">
                <a:solidFill>
                  <a:schemeClr val="tx1"/>
                </a:solidFill>
              </a:defRPr>
            </a:lvl1pPr>
          </a:lstStyle>
          <a:p>
            <a:r>
              <a:rPr lang="en-US" dirty="0"/>
              <a:t>TITLE GOES HERE</a:t>
            </a:r>
            <a:br>
              <a:rPr lang="en-US" dirty="0"/>
            </a:br>
            <a:r>
              <a:rPr lang="en-US" dirty="0"/>
              <a:t>Lorem IPSUM DOLOR</a:t>
            </a:r>
          </a:p>
        </p:txBody>
      </p:sp>
      <p:sp>
        <p:nvSpPr>
          <p:cNvPr id="3" name="Subtitle 2"/>
          <p:cNvSpPr>
            <a:spLocks noGrp="1"/>
          </p:cNvSpPr>
          <p:nvPr>
            <p:ph type="subTitle" idx="1" hasCustomPrompt="1"/>
          </p:nvPr>
        </p:nvSpPr>
        <p:spPr>
          <a:xfrm>
            <a:off x="466664" y="4041659"/>
            <a:ext cx="6582443" cy="1216143"/>
          </a:xfrm>
          <a:noFill/>
        </p:spPr>
        <p:txBody>
          <a:bodyPr/>
          <a:lstStyle>
            <a:lvl1pPr marL="0" indent="0" algn="l">
              <a:buNone/>
              <a:defRPr sz="2400" b="0">
                <a:solidFill>
                  <a:schemeClr val="tx1"/>
                </a:solidFill>
                <a:latin typeface="+mn-lt"/>
              </a:defRPr>
            </a:lvl1pPr>
            <a:lvl2pPr marL="0" indent="0" algn="l">
              <a:buNone/>
              <a:defRPr sz="2000">
                <a:solidFill>
                  <a:schemeClr val="tx1"/>
                </a:solidFill>
              </a:defRPr>
            </a:lvl2pPr>
            <a:lvl3pPr marL="0" indent="0" algn="l">
              <a:buNone/>
              <a:defRPr sz="20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lvl="0"/>
            <a:r>
              <a:rPr lang="en-US" dirty="0"/>
              <a:t>Subhead Here</a:t>
            </a:r>
          </a:p>
          <a:p>
            <a:pPr lvl="1"/>
            <a:r>
              <a:rPr lang="en-US" dirty="0"/>
              <a:t>Month XX, XXXX</a:t>
            </a:r>
          </a:p>
        </p:txBody>
      </p:sp>
      <p:cxnSp>
        <p:nvCxnSpPr>
          <p:cNvPr id="11" name="Straight Connector 10">
            <a:extLst>
              <a:ext uri="{FF2B5EF4-FFF2-40B4-BE49-F238E27FC236}">
                <a16:creationId xmlns:a16="http://schemas.microsoft.com/office/drawing/2014/main" id="{B78CF560-9D47-A44A-BED0-C8EAC1E7E95C}"/>
              </a:ext>
            </a:extLst>
          </p:cNvPr>
          <p:cNvCxnSpPr>
            <a:cxnSpLocks/>
          </p:cNvCxnSpPr>
          <p:nvPr userDrawn="1"/>
        </p:nvCxnSpPr>
        <p:spPr>
          <a:xfrm>
            <a:off x="460137" y="3776312"/>
            <a:ext cx="519926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Picture Placeholder 28">
            <a:extLst>
              <a:ext uri="{FF2B5EF4-FFF2-40B4-BE49-F238E27FC236}">
                <a16:creationId xmlns:a16="http://schemas.microsoft.com/office/drawing/2014/main" id="{ED0282CB-6E8B-9744-89B3-FC628C8EFEA8}"/>
              </a:ext>
            </a:extLst>
          </p:cNvPr>
          <p:cNvSpPr>
            <a:spLocks noGrp="1"/>
          </p:cNvSpPr>
          <p:nvPr>
            <p:ph type="pic" sz="quarter" idx="11" hasCustomPrompt="1"/>
          </p:nvPr>
        </p:nvSpPr>
        <p:spPr>
          <a:xfrm>
            <a:off x="7552341" y="0"/>
            <a:ext cx="4639659" cy="6858000"/>
          </a:xfrm>
          <a:noFill/>
        </p:spPr>
        <p:txBody>
          <a:bodyPr lIns="0" tIns="0" rIns="0" bIns="0" anchor="ctr" anchorCtr="0"/>
          <a:lstStyle>
            <a:lvl1pPr algn="ctr">
              <a:defRPr/>
            </a:lvl1pPr>
          </a:lstStyle>
          <a:p>
            <a:r>
              <a:rPr lang="en-US" dirty="0"/>
              <a:t>Insert Image Here</a:t>
            </a:r>
          </a:p>
        </p:txBody>
      </p:sp>
    </p:spTree>
    <p:extLst>
      <p:ext uri="{BB962C8B-B14F-4D97-AF65-F5344CB8AC3E}">
        <p14:creationId xmlns:p14="http://schemas.microsoft.com/office/powerpoint/2010/main" val="1603878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FBAD49-1F68-914B-9DFB-5D552C1A2BEB}" type="slidenum">
              <a:rPr lang="en-US" smtClean="0"/>
              <a:pPr/>
              <a:t>‹#›</a:t>
            </a:fld>
            <a:endParaRPr lang="en-US" dirty="0"/>
          </a:p>
        </p:txBody>
      </p:sp>
      <p:sp>
        <p:nvSpPr>
          <p:cNvPr id="11" name="Footer Placeholder 10">
            <a:extLst>
              <a:ext uri="{FF2B5EF4-FFF2-40B4-BE49-F238E27FC236}">
                <a16:creationId xmlns:a16="http://schemas.microsoft.com/office/drawing/2014/main" id="{2190E385-01BD-E64F-8B29-EC5987CBEAFB}"/>
              </a:ext>
            </a:extLst>
          </p:cNvPr>
          <p:cNvSpPr>
            <a:spLocks noGrp="1"/>
          </p:cNvSpPr>
          <p:nvPr>
            <p:ph type="ftr" sz="quarter" idx="13"/>
          </p:nvPr>
        </p:nvSpPr>
        <p:spPr/>
        <p:txBody>
          <a:bodyPr/>
          <a:lstStyle/>
          <a:p>
            <a:r>
              <a:rPr lang="en-US" dirty="0"/>
              <a:t>Dr. Heather A. Wakelee</a:t>
            </a:r>
          </a:p>
          <a:p>
            <a:r>
              <a:rPr lang="en-US" dirty="0"/>
              <a:t>IMpower010 Interim Analysis </a:t>
            </a:r>
          </a:p>
        </p:txBody>
      </p:sp>
    </p:spTree>
    <p:extLst>
      <p:ext uri="{BB962C8B-B14F-4D97-AF65-F5344CB8AC3E}">
        <p14:creationId xmlns:p14="http://schemas.microsoft.com/office/powerpoint/2010/main" val="2257806338"/>
      </p:ext>
    </p:extLst>
  </p:cSld>
  <p:clrMapOvr>
    <a:masterClrMapping/>
  </p:clrMapOvr>
  <p:extLst>
    <p:ext uri="{DCECCB84-F9BA-43D5-87BE-67443E8EF086}">
      <p15:sldGuideLst xmlns:p15="http://schemas.microsoft.com/office/powerpoint/2012/main">
        <p15:guide id="1" pos="51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664" y="1700784"/>
            <a:ext cx="10515600" cy="1728213"/>
          </a:xfrm>
        </p:spPr>
        <p:txBody>
          <a:bodyPr anchor="ctr" anchorCtr="0">
            <a:normAutofit/>
          </a:bodyPr>
          <a:lstStyle>
            <a:lvl1pPr>
              <a:defRPr sz="4400" cap="all" spc="51" baseline="0">
                <a:solidFill>
                  <a:schemeClr val="tx1"/>
                </a:solidFill>
              </a:defRPr>
            </a:lvl1pPr>
          </a:lstStyle>
          <a:p>
            <a:r>
              <a:rPr lang="en-US" dirty="0"/>
              <a:t>Section Break Title</a:t>
            </a:r>
          </a:p>
        </p:txBody>
      </p:sp>
    </p:spTree>
    <p:extLst>
      <p:ext uri="{BB962C8B-B14F-4D97-AF65-F5344CB8AC3E}">
        <p14:creationId xmlns:p14="http://schemas.microsoft.com/office/powerpoint/2010/main" val="1936505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FBAD49-1F68-914B-9DFB-5D552C1A2BEB}" type="slidenum">
              <a:rPr lang="en-US" smtClean="0"/>
              <a:pPr/>
              <a:t>‹#›</a:t>
            </a:fld>
            <a:endParaRPr lang="en-US" dirty="0"/>
          </a:p>
        </p:txBody>
      </p:sp>
      <p:sp>
        <p:nvSpPr>
          <p:cNvPr id="4" name="Footer Placeholder 3">
            <a:extLst>
              <a:ext uri="{FF2B5EF4-FFF2-40B4-BE49-F238E27FC236}">
                <a16:creationId xmlns:a16="http://schemas.microsoft.com/office/drawing/2014/main" id="{46298265-B5DE-D240-8D91-37682A64E976}"/>
              </a:ext>
            </a:extLst>
          </p:cNvPr>
          <p:cNvSpPr>
            <a:spLocks noGrp="1"/>
          </p:cNvSpPr>
          <p:nvPr>
            <p:ph type="ftr" sz="quarter" idx="13"/>
          </p:nvPr>
        </p:nvSpPr>
        <p:spPr/>
        <p:txBody>
          <a:bodyPr/>
          <a:lstStyle/>
          <a:p>
            <a:r>
              <a:rPr lang="en-US" dirty="0"/>
              <a:t>Dr. Heather A. Wakelee</a:t>
            </a:r>
          </a:p>
          <a:p>
            <a:r>
              <a:rPr lang="en-US" dirty="0"/>
              <a:t>IMpower010 Interim Analysis </a:t>
            </a:r>
          </a:p>
        </p:txBody>
      </p:sp>
      <p:sp>
        <p:nvSpPr>
          <p:cNvPr id="11" name="Title Placeholder 1">
            <a:extLst>
              <a:ext uri="{FF2B5EF4-FFF2-40B4-BE49-F238E27FC236}">
                <a16:creationId xmlns:a16="http://schemas.microsoft.com/office/drawing/2014/main" id="{55AC5C18-4706-7646-9E83-C749BCC1B1A1}"/>
              </a:ext>
            </a:extLst>
          </p:cNvPr>
          <p:cNvSpPr>
            <a:spLocks noGrp="1"/>
          </p:cNvSpPr>
          <p:nvPr>
            <p:ph type="title"/>
          </p:nvPr>
        </p:nvSpPr>
        <p:spPr>
          <a:xfrm>
            <a:off x="305555" y="215900"/>
            <a:ext cx="10124323" cy="1208277"/>
          </a:xfrm>
          <a:prstGeom prst="rect">
            <a:avLst/>
          </a:prstGeom>
          <a:noFill/>
        </p:spPr>
        <p:txBody>
          <a:bodyPr vert="horz" lIns="0" tIns="0" rIns="0" bIns="0" rtlCol="0" anchor="ctr">
            <a:normAutofit/>
          </a:bodyPr>
          <a:lstStyle/>
          <a:p>
            <a:endParaRPr lang="en-US" dirty="0"/>
          </a:p>
        </p:txBody>
      </p:sp>
      <p:sp>
        <p:nvSpPr>
          <p:cNvPr id="13" name="Text Placeholder 12">
            <a:extLst>
              <a:ext uri="{FF2B5EF4-FFF2-40B4-BE49-F238E27FC236}">
                <a16:creationId xmlns:a16="http://schemas.microsoft.com/office/drawing/2014/main" id="{200DA3F5-A744-CF45-8ACA-18DF51A17D99}"/>
              </a:ext>
            </a:extLst>
          </p:cNvPr>
          <p:cNvSpPr>
            <a:spLocks noGrp="1"/>
          </p:cNvSpPr>
          <p:nvPr>
            <p:ph type="body" sz="quarter" idx="14"/>
          </p:nvPr>
        </p:nvSpPr>
        <p:spPr>
          <a:xfrm>
            <a:off x="305555" y="1603375"/>
            <a:ext cx="10124323" cy="4302125"/>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3386265"/>
      </p:ext>
    </p:extLst>
  </p:cSld>
  <p:clrMapOvr>
    <a:masterClrMapping/>
  </p:clrMapOvr>
  <p:extLst>
    <p:ext uri="{DCECCB84-F9BA-43D5-87BE-67443E8EF086}">
      <p15:sldGuideLst xmlns:p15="http://schemas.microsoft.com/office/powerpoint/2012/main">
        <p15:guide id="1" pos="1996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5555" y="215900"/>
            <a:ext cx="11265199" cy="1208277"/>
          </a:xfrm>
          <a:noFill/>
        </p:spPr>
        <p:txBody>
          <a:bodyPr/>
          <a:lstStyle/>
          <a:p>
            <a:endParaRPr lang="en-US" dirty="0"/>
          </a:p>
        </p:txBody>
      </p:sp>
      <p:sp>
        <p:nvSpPr>
          <p:cNvPr id="3" name="Content Placeholder 2"/>
          <p:cNvSpPr>
            <a:spLocks noGrp="1"/>
          </p:cNvSpPr>
          <p:nvPr>
            <p:ph sz="half" idx="1"/>
          </p:nvPr>
        </p:nvSpPr>
        <p:spPr>
          <a:xfrm>
            <a:off x="305554" y="1596873"/>
            <a:ext cx="5490705" cy="4308627"/>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73521" y="1596873"/>
            <a:ext cx="5490705" cy="4308627"/>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FFBAD49-1F68-914B-9DFB-5D552C1A2BEB}" type="slidenum">
              <a:rPr lang="en-US" smtClean="0"/>
              <a:pPr/>
              <a:t>‹#›</a:t>
            </a:fld>
            <a:endParaRPr lang="en-US" dirty="0"/>
          </a:p>
        </p:txBody>
      </p:sp>
      <p:sp>
        <p:nvSpPr>
          <p:cNvPr id="5" name="Footer Placeholder 4">
            <a:extLst>
              <a:ext uri="{FF2B5EF4-FFF2-40B4-BE49-F238E27FC236}">
                <a16:creationId xmlns:a16="http://schemas.microsoft.com/office/drawing/2014/main" id="{46AEECEE-520F-D041-AD45-98C3C3CC7186}"/>
              </a:ext>
            </a:extLst>
          </p:cNvPr>
          <p:cNvSpPr>
            <a:spLocks noGrp="1"/>
          </p:cNvSpPr>
          <p:nvPr>
            <p:ph type="ftr" sz="quarter" idx="13"/>
          </p:nvPr>
        </p:nvSpPr>
        <p:spPr/>
        <p:txBody>
          <a:bodyPr/>
          <a:lstStyle/>
          <a:p>
            <a:r>
              <a:rPr lang="en-US" dirty="0"/>
              <a:t>Dr. Heather A. Wakelee</a:t>
            </a:r>
          </a:p>
          <a:p>
            <a:r>
              <a:rPr lang="en-US" dirty="0"/>
              <a:t>IMpower010 Interim Analysis </a:t>
            </a:r>
          </a:p>
        </p:txBody>
      </p:sp>
    </p:spTree>
    <p:extLst>
      <p:ext uri="{BB962C8B-B14F-4D97-AF65-F5344CB8AC3E}">
        <p14:creationId xmlns:p14="http://schemas.microsoft.com/office/powerpoint/2010/main" val="290328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680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F1100CD-B20F-D744-8600-37C7A5E5AB6C}"/>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3" name="Footer Placeholder 2">
            <a:extLst>
              <a:ext uri="{FF2B5EF4-FFF2-40B4-BE49-F238E27FC236}">
                <a16:creationId xmlns:a16="http://schemas.microsoft.com/office/drawing/2014/main" id="{2538AF42-A0E6-A640-8A1F-CFAD5015A81A}"/>
              </a:ext>
            </a:extLst>
          </p:cNvPr>
          <p:cNvSpPr>
            <a:spLocks noGrp="1"/>
          </p:cNvSpPr>
          <p:nvPr>
            <p:ph type="ftr" sz="quarter" idx="12"/>
          </p:nvPr>
        </p:nvSpPr>
        <p:spPr/>
        <p:txBody>
          <a:bodyPr/>
          <a:lstStyle/>
          <a:p>
            <a:r>
              <a:rPr lang="en-US" dirty="0"/>
              <a:t>Dr. Heather A. Wakelee</a:t>
            </a:r>
          </a:p>
          <a:p>
            <a:r>
              <a:rPr lang="en-US" dirty="0"/>
              <a:t>IMpower010 Interim Analysis </a:t>
            </a:r>
          </a:p>
        </p:txBody>
      </p:sp>
      <p:sp>
        <p:nvSpPr>
          <p:cNvPr id="20" name="Title Placeholder 1">
            <a:extLst>
              <a:ext uri="{FF2B5EF4-FFF2-40B4-BE49-F238E27FC236}">
                <a16:creationId xmlns:a16="http://schemas.microsoft.com/office/drawing/2014/main" id="{14B92F51-503B-F148-BA9C-424A96F0029F}"/>
              </a:ext>
            </a:extLst>
          </p:cNvPr>
          <p:cNvSpPr>
            <a:spLocks noGrp="1"/>
          </p:cNvSpPr>
          <p:nvPr>
            <p:ph type="title"/>
          </p:nvPr>
        </p:nvSpPr>
        <p:spPr>
          <a:xfrm>
            <a:off x="305555" y="215900"/>
            <a:ext cx="10124323" cy="1208277"/>
          </a:xfrm>
          <a:prstGeom prst="rect">
            <a:avLst/>
          </a:prstGeom>
          <a:noFill/>
        </p:spPr>
        <p:txBody>
          <a:bodyPr vert="horz" lIns="0" tIns="0" rIns="0" bIns="0" rtlCol="0" anchor="ctr">
            <a:normAutofit/>
          </a:bodyPr>
          <a:lstStyle/>
          <a:p>
            <a:endParaRPr lang="en-US" dirty="0"/>
          </a:p>
        </p:txBody>
      </p:sp>
    </p:spTree>
    <p:extLst>
      <p:ext uri="{BB962C8B-B14F-4D97-AF65-F5344CB8AC3E}">
        <p14:creationId xmlns:p14="http://schemas.microsoft.com/office/powerpoint/2010/main" val="3652537161"/>
      </p:ext>
    </p:extLst>
  </p:cSld>
  <p:clrMapOvr>
    <a:masterClrMapping/>
  </p:clrMapOvr>
  <p:extLst>
    <p:ext uri="{DCECCB84-F9BA-43D5-87BE-67443E8EF086}">
      <p15:sldGuideLst xmlns:p15="http://schemas.microsoft.com/office/powerpoint/2012/main">
        <p15:guide id="1" pos="1996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2B613A-BC1D-234E-B57F-A5A5971C39A3}"/>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2" name="Footer Placeholder 1">
            <a:extLst>
              <a:ext uri="{FF2B5EF4-FFF2-40B4-BE49-F238E27FC236}">
                <a16:creationId xmlns:a16="http://schemas.microsoft.com/office/drawing/2014/main" id="{F41B7C42-985B-0C4A-BD77-9D1C8C070E4C}"/>
              </a:ext>
            </a:extLst>
          </p:cNvPr>
          <p:cNvSpPr>
            <a:spLocks noGrp="1"/>
          </p:cNvSpPr>
          <p:nvPr>
            <p:ph type="ftr" sz="quarter" idx="12"/>
          </p:nvPr>
        </p:nvSpPr>
        <p:spPr/>
        <p:txBody>
          <a:bodyPr/>
          <a:lstStyle/>
          <a:p>
            <a:r>
              <a:rPr lang="en-US" dirty="0"/>
              <a:t>Dr. Heather A. Wakelee</a:t>
            </a:r>
          </a:p>
          <a:p>
            <a:r>
              <a:rPr lang="en-US" dirty="0"/>
              <a:t>IMpower010 Interim Analysis </a:t>
            </a:r>
          </a:p>
        </p:txBody>
      </p:sp>
    </p:spTree>
    <p:extLst>
      <p:ext uri="{BB962C8B-B14F-4D97-AF65-F5344CB8AC3E}">
        <p14:creationId xmlns:p14="http://schemas.microsoft.com/office/powerpoint/2010/main" val="144150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Only">
  <p:cSld name="1_Title Only">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423333" y="206375"/>
            <a:ext cx="11303000" cy="692149"/>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2000"/>
              <a:buFont typeface="Arial"/>
              <a:buNone/>
              <a:defRPr sz="2667" b="1" i="0" u="none" strike="noStrike" cap="none">
                <a:solidFill>
                  <a:schemeClr val="dk1"/>
                </a:solidFill>
                <a:latin typeface="Arial"/>
                <a:ea typeface="Arial"/>
                <a:cs typeface="Arial"/>
                <a:sym typeface="Arial"/>
              </a:defRPr>
            </a:lvl1pPr>
            <a:lvl2pPr marR="0" lvl="1" algn="l">
              <a:lnSpc>
                <a:spcPct val="90000"/>
              </a:lnSpc>
              <a:spcBef>
                <a:spcPts val="0"/>
              </a:spcBef>
              <a:spcAft>
                <a:spcPts val="0"/>
              </a:spcAft>
              <a:buClr>
                <a:schemeClr val="dk1"/>
              </a:buClr>
              <a:buSzPts val="2000"/>
              <a:buFont typeface="Arial"/>
              <a:buNone/>
              <a:defRPr sz="2667" b="1" i="0" u="none" strike="noStrike" cap="none">
                <a:solidFill>
                  <a:schemeClr val="dk1"/>
                </a:solidFill>
                <a:latin typeface="Arial"/>
                <a:ea typeface="Arial"/>
                <a:cs typeface="Arial"/>
                <a:sym typeface="Arial"/>
              </a:defRPr>
            </a:lvl2pPr>
            <a:lvl3pPr marR="0" lvl="2" algn="l">
              <a:lnSpc>
                <a:spcPct val="90000"/>
              </a:lnSpc>
              <a:spcBef>
                <a:spcPts val="0"/>
              </a:spcBef>
              <a:spcAft>
                <a:spcPts val="0"/>
              </a:spcAft>
              <a:buClr>
                <a:schemeClr val="dk1"/>
              </a:buClr>
              <a:buSzPts val="2000"/>
              <a:buFont typeface="Arial"/>
              <a:buNone/>
              <a:defRPr sz="2667" b="1" i="0" u="none" strike="noStrike" cap="none">
                <a:solidFill>
                  <a:schemeClr val="dk1"/>
                </a:solidFill>
                <a:latin typeface="Arial"/>
                <a:ea typeface="Arial"/>
                <a:cs typeface="Arial"/>
                <a:sym typeface="Arial"/>
              </a:defRPr>
            </a:lvl3pPr>
            <a:lvl4pPr marR="0" lvl="3" algn="l">
              <a:lnSpc>
                <a:spcPct val="90000"/>
              </a:lnSpc>
              <a:spcBef>
                <a:spcPts val="0"/>
              </a:spcBef>
              <a:spcAft>
                <a:spcPts val="0"/>
              </a:spcAft>
              <a:buClr>
                <a:schemeClr val="dk1"/>
              </a:buClr>
              <a:buSzPts val="2000"/>
              <a:buFont typeface="Arial"/>
              <a:buNone/>
              <a:defRPr sz="2667" b="1" i="0" u="none" strike="noStrike" cap="none">
                <a:solidFill>
                  <a:schemeClr val="dk1"/>
                </a:solidFill>
                <a:latin typeface="Arial"/>
                <a:ea typeface="Arial"/>
                <a:cs typeface="Arial"/>
                <a:sym typeface="Arial"/>
              </a:defRPr>
            </a:lvl4pPr>
            <a:lvl5pPr marR="0" lvl="4" algn="l">
              <a:lnSpc>
                <a:spcPct val="90000"/>
              </a:lnSpc>
              <a:spcBef>
                <a:spcPts val="0"/>
              </a:spcBef>
              <a:spcAft>
                <a:spcPts val="0"/>
              </a:spcAft>
              <a:buClr>
                <a:schemeClr val="dk1"/>
              </a:buClr>
              <a:buSzPts val="2000"/>
              <a:buFont typeface="Arial"/>
              <a:buNone/>
              <a:defRPr sz="2667" b="1" i="0" u="none" strike="noStrike" cap="none">
                <a:solidFill>
                  <a:schemeClr val="dk1"/>
                </a:solidFill>
                <a:latin typeface="Arial"/>
                <a:ea typeface="Arial"/>
                <a:cs typeface="Arial"/>
                <a:sym typeface="Arial"/>
              </a:defRPr>
            </a:lvl5pPr>
            <a:lvl6pPr marR="0" lvl="5" algn="l">
              <a:lnSpc>
                <a:spcPct val="90000"/>
              </a:lnSpc>
              <a:spcBef>
                <a:spcPts val="0"/>
              </a:spcBef>
              <a:spcAft>
                <a:spcPts val="0"/>
              </a:spcAft>
              <a:buClr>
                <a:schemeClr val="dk1"/>
              </a:buClr>
              <a:buSzPts val="2000"/>
              <a:buFont typeface="Arial"/>
              <a:buNone/>
              <a:defRPr sz="2667" b="1" i="0" u="none" strike="noStrike" cap="none">
                <a:solidFill>
                  <a:schemeClr val="dk1"/>
                </a:solidFill>
                <a:latin typeface="Arial"/>
                <a:ea typeface="Arial"/>
                <a:cs typeface="Arial"/>
                <a:sym typeface="Arial"/>
              </a:defRPr>
            </a:lvl6pPr>
            <a:lvl7pPr marR="0" lvl="6" algn="l">
              <a:lnSpc>
                <a:spcPct val="90000"/>
              </a:lnSpc>
              <a:spcBef>
                <a:spcPts val="0"/>
              </a:spcBef>
              <a:spcAft>
                <a:spcPts val="0"/>
              </a:spcAft>
              <a:buClr>
                <a:schemeClr val="dk1"/>
              </a:buClr>
              <a:buSzPts val="2000"/>
              <a:buFont typeface="Arial"/>
              <a:buNone/>
              <a:defRPr sz="2667" b="1" i="0" u="none" strike="noStrike" cap="none">
                <a:solidFill>
                  <a:schemeClr val="dk1"/>
                </a:solidFill>
                <a:latin typeface="Arial"/>
                <a:ea typeface="Arial"/>
                <a:cs typeface="Arial"/>
                <a:sym typeface="Arial"/>
              </a:defRPr>
            </a:lvl7pPr>
            <a:lvl8pPr marR="0" lvl="7" algn="l">
              <a:lnSpc>
                <a:spcPct val="90000"/>
              </a:lnSpc>
              <a:spcBef>
                <a:spcPts val="0"/>
              </a:spcBef>
              <a:spcAft>
                <a:spcPts val="0"/>
              </a:spcAft>
              <a:buClr>
                <a:schemeClr val="dk1"/>
              </a:buClr>
              <a:buSzPts val="2000"/>
              <a:buFont typeface="Arial"/>
              <a:buNone/>
              <a:defRPr sz="2667" b="1" i="0" u="none" strike="noStrike" cap="none">
                <a:solidFill>
                  <a:schemeClr val="dk1"/>
                </a:solidFill>
                <a:latin typeface="Arial"/>
                <a:ea typeface="Arial"/>
                <a:cs typeface="Arial"/>
                <a:sym typeface="Arial"/>
              </a:defRPr>
            </a:lvl8pPr>
            <a:lvl9pPr marR="0" lvl="8" algn="l">
              <a:lnSpc>
                <a:spcPct val="90000"/>
              </a:lnSpc>
              <a:spcBef>
                <a:spcPts val="0"/>
              </a:spcBef>
              <a:spcAft>
                <a:spcPts val="0"/>
              </a:spcAft>
              <a:buClr>
                <a:schemeClr val="dk1"/>
              </a:buClr>
              <a:buSzPts val="2000"/>
              <a:buFont typeface="Arial"/>
              <a:buNone/>
              <a:defRPr sz="2667" b="1" i="0" u="none" strike="noStrike" cap="none">
                <a:solidFill>
                  <a:schemeClr val="dk1"/>
                </a:solidFill>
                <a:latin typeface="Arial"/>
                <a:ea typeface="Arial"/>
                <a:cs typeface="Arial"/>
                <a:sym typeface="Arial"/>
              </a:defRPr>
            </a:lvl9pPr>
          </a:lstStyle>
          <a:p>
            <a:endParaRPr/>
          </a:p>
        </p:txBody>
      </p:sp>
      <p:sp>
        <p:nvSpPr>
          <p:cNvPr id="29" name="Google Shape;29;p43"/>
          <p:cNvSpPr txBox="1">
            <a:spLocks noGrp="1"/>
          </p:cNvSpPr>
          <p:nvPr>
            <p:ph type="ftr" idx="11"/>
          </p:nvPr>
        </p:nvSpPr>
        <p:spPr>
          <a:xfrm>
            <a:off x="423335" y="5605463"/>
            <a:ext cx="11300884" cy="509587"/>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Confidential</a:t>
            </a:r>
            <a:endParaRPr dirty="0"/>
          </a:p>
        </p:txBody>
      </p:sp>
    </p:spTree>
    <p:extLst>
      <p:ext uri="{BB962C8B-B14F-4D97-AF65-F5344CB8AC3E}">
        <p14:creationId xmlns:p14="http://schemas.microsoft.com/office/powerpoint/2010/main" val="446007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465" y="3662364"/>
            <a:ext cx="60785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9600" y="4041651"/>
            <a:ext cx="5181600" cy="1120775"/>
          </a:xfrm>
        </p:spPr>
        <p:txBody>
          <a:bodyPr/>
          <a:lstStyle>
            <a:lvl1pPr marL="0" indent="0">
              <a:lnSpc>
                <a:spcPct val="100000"/>
              </a:lnSpc>
              <a:buFont typeface="Wingdings" pitchFamily="2" charset="2"/>
              <a:buNone/>
              <a:defRPr sz="1998"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8"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896">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98" dirty="0"/>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a:extLst>
              <a:ext uri="{FF2B5EF4-FFF2-40B4-BE49-F238E27FC236}">
                <a16:creationId xmlns:a16="http://schemas.microsoft.com/office/drawing/2014/main" id="{63E2287C-41C4-43B4-A3AF-BC848C3286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9053514" y="328762"/>
            <a:ext cx="2673351"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677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8"/>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7" y="1513047"/>
            <a:ext cx="10877529" cy="465068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9006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2"/>
            <a:ext cx="11244149" cy="5250792"/>
          </a:xfrm>
          <a:prstGeom prst="rect">
            <a:avLst/>
          </a:prstGeom>
        </p:spPr>
        <p:txBody>
          <a:bodyPr anchorCtr="1"/>
          <a:lstStyle>
            <a:lvl1pPr algn="ctr">
              <a:defRPr sz="3996"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1"/>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398" dirty="0"/>
          </a:p>
        </p:txBody>
      </p:sp>
      <p:pic>
        <p:nvPicPr>
          <p:cNvPr id="9" name="Picture 8">
            <a:extLst>
              <a:ext uri="{FF2B5EF4-FFF2-40B4-BE49-F238E27FC236}">
                <a16:creationId xmlns:a16="http://schemas.microsoft.com/office/drawing/2014/main"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5345430"/>
            <a:ext cx="3827419" cy="1247410"/>
          </a:xfrm>
          <a:prstGeom prst="rect">
            <a:avLst/>
          </a:prstGeom>
        </p:spPr>
      </p:pic>
      <p:cxnSp>
        <p:nvCxnSpPr>
          <p:cNvPr id="10" name="Straight Connector 9">
            <a:extLst>
              <a:ext uri="{FF2B5EF4-FFF2-40B4-BE49-F238E27FC236}">
                <a16:creationId xmlns:a16="http://schemas.microsoft.com/office/drawing/2014/main" id="{F7E97A50-08EF-437E-A636-931428B27154}"/>
              </a:ext>
            </a:extLst>
          </p:cNvPr>
          <p:cNvCxnSpPr/>
          <p:nvPr userDrawn="1"/>
        </p:nvCxnSpPr>
        <p:spPr>
          <a:xfrm>
            <a:off x="1" y="6589712"/>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950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60" y="238128"/>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1"/>
            <a:ext cx="5309279" cy="4678738"/>
          </a:xfrm>
          <a:prstGeom prst="rect">
            <a:avLst/>
          </a:prstGeom>
        </p:spPr>
        <p:txBody>
          <a:bodyPr/>
          <a:lstStyle>
            <a:lvl1pPr>
              <a:defRPr sz="2797"/>
            </a:lvl1pPr>
            <a:lvl2pPr>
              <a:defRPr sz="2598"/>
            </a:lvl2pPr>
            <a:lvl3pPr>
              <a:defRPr sz="2398"/>
            </a:lvl3pPr>
            <a:lvl4pPr>
              <a:defRPr sz="2198"/>
            </a:lvl4pPr>
            <a:lvl5pPr>
              <a:defRPr sz="1998"/>
            </a:lvl5pPr>
            <a:lvl6pPr>
              <a:defRPr sz="1798"/>
            </a:lvl6pPr>
            <a:lvl7pPr>
              <a:defRPr sz="1798"/>
            </a:lvl7pPr>
            <a:lvl8pPr>
              <a:defRPr sz="1798"/>
            </a:lvl8pPr>
            <a:lvl9pPr>
              <a:defRPr sz="17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3" y="1510731"/>
            <a:ext cx="5229571" cy="4679461"/>
          </a:xfrm>
          <a:prstGeom prst="rect">
            <a:avLst/>
          </a:prstGeom>
        </p:spPr>
        <p:txBody>
          <a:bodyPr/>
          <a:lstStyle>
            <a:lvl1pPr>
              <a:defRPr sz="2797"/>
            </a:lvl1pPr>
            <a:lvl2pPr>
              <a:defRPr sz="2598"/>
            </a:lvl2pPr>
            <a:lvl3pPr>
              <a:defRPr sz="2398"/>
            </a:lvl3pPr>
            <a:lvl4pPr>
              <a:defRPr sz="2198"/>
            </a:lvl4pPr>
            <a:lvl5pPr>
              <a:defRPr sz="1998"/>
            </a:lvl5pPr>
            <a:lvl6pPr>
              <a:defRPr sz="1798"/>
            </a:lvl6pPr>
            <a:lvl7pPr>
              <a:defRPr sz="1798"/>
            </a:lvl7pPr>
            <a:lvl8pPr>
              <a:defRPr sz="1798"/>
            </a:lvl8pPr>
            <a:lvl9pPr>
              <a:defRPr sz="17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489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3" y="1510730"/>
            <a:ext cx="5229571" cy="4665746"/>
          </a:xfrm>
          <a:prstGeom prst="rect">
            <a:avLst/>
          </a:prstGeom>
        </p:spPr>
        <p:txBody>
          <a:bodyPr/>
          <a:lstStyle>
            <a:lvl1pPr>
              <a:defRPr sz="2797"/>
            </a:lvl1pPr>
            <a:lvl2pPr>
              <a:defRPr sz="2398"/>
            </a:lvl2pPr>
            <a:lvl3pPr>
              <a:defRPr sz="2198"/>
            </a:lvl3pPr>
            <a:lvl4pPr>
              <a:defRPr sz="1998"/>
            </a:lvl4pPr>
            <a:lvl5pPr>
              <a:defRPr sz="1798"/>
            </a:lvl5pPr>
            <a:lvl6pPr>
              <a:defRPr sz="1798"/>
            </a:lvl6pPr>
            <a:lvl7pPr>
              <a:defRPr sz="1798"/>
            </a:lvl7pPr>
            <a:lvl8pPr>
              <a:defRPr sz="1798"/>
            </a:lvl8pPr>
            <a:lvl9pPr>
              <a:defRPr sz="1798"/>
            </a:lvl9pPr>
          </a:lstStyle>
          <a:p>
            <a:pPr lvl="0"/>
            <a:r>
              <a:rPr lang="en-US"/>
              <a:t>Edit Master text styles</a:t>
            </a:r>
          </a:p>
        </p:txBody>
      </p:sp>
      <p:sp>
        <p:nvSpPr>
          <p:cNvPr id="10" name="Title 1"/>
          <p:cNvSpPr>
            <a:spLocks noGrp="1"/>
          </p:cNvSpPr>
          <p:nvPr>
            <p:ph type="title"/>
          </p:nvPr>
        </p:nvSpPr>
        <p:spPr>
          <a:xfrm>
            <a:off x="609759" y="238128"/>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1"/>
            <a:ext cx="5309279" cy="4678738"/>
          </a:xfrm>
          <a:prstGeom prst="rect">
            <a:avLst/>
          </a:prstGeom>
        </p:spPr>
        <p:txBody>
          <a:bodyPr/>
          <a:lstStyle>
            <a:lvl1pPr>
              <a:defRPr sz="2797"/>
            </a:lvl1pPr>
            <a:lvl2pPr>
              <a:defRPr sz="2598"/>
            </a:lvl2pPr>
            <a:lvl3pPr>
              <a:defRPr sz="2398"/>
            </a:lvl3pPr>
            <a:lvl4pPr>
              <a:defRPr sz="2198"/>
            </a:lvl4pPr>
            <a:lvl5pPr>
              <a:defRPr sz="1998"/>
            </a:lvl5pPr>
            <a:lvl6pPr>
              <a:defRPr sz="1798"/>
            </a:lvl6pPr>
            <a:lvl7pPr>
              <a:defRPr sz="1798"/>
            </a:lvl7pPr>
            <a:lvl8pPr>
              <a:defRPr sz="1798"/>
            </a:lvl8pPr>
            <a:lvl9pPr>
              <a:defRPr sz="17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4692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61" y="238128"/>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434534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03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8">
            <a:extLst>
              <a:ext uri="{FF2B5EF4-FFF2-40B4-BE49-F238E27FC236}">
                <a16:creationId xmlns:a16="http://schemas.microsoft.com/office/drawing/2014/main"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5345430"/>
            <a:ext cx="3827419" cy="1247410"/>
          </a:xfrm>
          <a:prstGeom prst="rect">
            <a:avLst/>
          </a:prstGeom>
        </p:spPr>
      </p:pic>
      <p:cxnSp>
        <p:nvCxnSpPr>
          <p:cNvPr id="10" name="Straight Connector 9">
            <a:extLst>
              <a:ext uri="{FF2B5EF4-FFF2-40B4-BE49-F238E27FC236}">
                <a16:creationId xmlns:a16="http://schemas.microsoft.com/office/drawing/2014/main" id="{F7E97A50-08EF-437E-A636-931428B27154}"/>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745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5"/>
            <a:ext cx="11283951" cy="1155939"/>
          </a:xfrm>
          <a:prstGeom prst="rect">
            <a:avLst/>
          </a:prstGeom>
        </p:spPr>
        <p:txBody>
          <a:bodyPr/>
          <a:lstStyle>
            <a:lvl1pPr>
              <a:buFontTx/>
              <a:buNone/>
              <a:defRPr sz="2398" b="1">
                <a:solidFill>
                  <a:srgbClr val="8B3D9A"/>
                </a:solidFill>
              </a:defRPr>
            </a:lvl1pPr>
            <a:lvl2pPr>
              <a:buFontTx/>
              <a:buNone/>
              <a:defRPr sz="2398"/>
            </a:lvl2pPr>
            <a:lvl3pPr>
              <a:buFontTx/>
              <a:buNone/>
              <a:defRPr sz="2398"/>
            </a:lvl3pPr>
            <a:lvl4pPr>
              <a:buFontTx/>
              <a:buNone/>
              <a:defRPr sz="2398"/>
            </a:lvl4pPr>
            <a:lvl5pPr>
              <a:buFontTx/>
              <a:buNone/>
              <a:defRPr sz="2398"/>
            </a:lvl5pPr>
          </a:lstStyle>
          <a:p>
            <a:pPr lvl="0"/>
            <a:r>
              <a:rPr lang="en-US" dirty="0"/>
              <a:t>Edit Master text styles</a:t>
            </a:r>
          </a:p>
        </p:txBody>
      </p:sp>
      <p:sp>
        <p:nvSpPr>
          <p:cNvPr id="2" name="Title 1"/>
          <p:cNvSpPr>
            <a:spLocks noGrp="1"/>
          </p:cNvSpPr>
          <p:nvPr>
            <p:ph type="title"/>
          </p:nvPr>
        </p:nvSpPr>
        <p:spPr>
          <a:xfrm>
            <a:off x="514484" y="239716"/>
            <a:ext cx="11244016" cy="1674813"/>
          </a:xfrm>
          <a:prstGeom prst="rect">
            <a:avLst/>
          </a:prstGeom>
        </p:spPr>
        <p:txBody>
          <a:bodyPr/>
          <a:lstStyle>
            <a:lvl1pPr algn="ctr">
              <a:defRPr sz="3896">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9"/>
            <a:ext cx="10872444" cy="2605716"/>
          </a:xfrm>
          <a:prstGeom prst="rect">
            <a:avLst/>
          </a:prstGeom>
        </p:spPr>
        <p:txBody>
          <a:bodyPr/>
          <a:lstStyle>
            <a:lvl1pPr marL="0" indent="0">
              <a:buFontTx/>
              <a:buNone/>
              <a:defRPr sz="1998"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407" y="3355525"/>
            <a:ext cx="3827419" cy="1247410"/>
          </a:xfrm>
          <a:prstGeom prst="rect">
            <a:avLst/>
          </a:prstGeom>
        </p:spPr>
      </p:pic>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0"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211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081BD8D-90B2-44AB-9FF3-1F7A441F1FAE}"/>
              </a:ext>
            </a:extLst>
          </p:cNvPr>
          <p:cNvSpPr/>
          <p:nvPr userDrawn="1"/>
        </p:nvSpPr>
        <p:spPr>
          <a:xfrm>
            <a:off x="1" y="-16330"/>
            <a:ext cx="12192000"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55">
            <a:extLst>
              <a:ext uri="{FF2B5EF4-FFF2-40B4-BE49-F238E27FC236}">
                <a16:creationId xmlns:a16="http://schemas.microsoft.com/office/drawing/2014/main" id="{34810A1D-62AF-40D2-BE14-AD3A7D2918C3}"/>
              </a:ext>
            </a:extLst>
          </p:cNvPr>
          <p:cNvSpPr>
            <a:spLocks noGrp="1" noChangeArrowheads="1"/>
          </p:cNvSpPr>
          <p:nvPr>
            <p:ph type="ctrTitle"/>
          </p:nvPr>
        </p:nvSpPr>
        <p:spPr bwMode="invGray">
          <a:xfrm>
            <a:off x="725677" y="409576"/>
            <a:ext cx="11032823" cy="2882265"/>
          </a:xfrm>
        </p:spPr>
        <p:txBody>
          <a:bodyPr/>
          <a:lstStyle>
            <a:lvl1pPr>
              <a:defRPr sz="3900">
                <a:solidFill>
                  <a:schemeClr val="bg2"/>
                </a:solidFill>
              </a:defRPr>
            </a:lvl1pPr>
          </a:lstStyle>
          <a:p>
            <a:r>
              <a:rPr lang="en-US" dirty="0"/>
              <a:t>Click to edit Master title style</a:t>
            </a:r>
          </a:p>
        </p:txBody>
      </p:sp>
      <p:pic>
        <p:nvPicPr>
          <p:cNvPr id="20" name="Picture 19">
            <a:extLst>
              <a:ext uri="{FF2B5EF4-FFF2-40B4-BE49-F238E27FC236}">
                <a16:creationId xmlns:a16="http://schemas.microsoft.com/office/drawing/2014/main" id="{BF7C91B4-87FC-4935-9F25-DE5E70BD82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406" y="3355525"/>
            <a:ext cx="3827419" cy="1247410"/>
          </a:xfrm>
          <a:prstGeom prst="rect">
            <a:avLst/>
          </a:prstGeom>
        </p:spPr>
      </p:pic>
      <p:cxnSp>
        <p:nvCxnSpPr>
          <p:cNvPr id="21" name="Straight Connector 20">
            <a:extLst>
              <a:ext uri="{FF2B5EF4-FFF2-40B4-BE49-F238E27FC236}">
                <a16:creationId xmlns:a16="http://schemas.microsoft.com/office/drawing/2014/main" id="{24565F86-5224-49AF-834C-BFD680380CA1}"/>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3" name="Picture 5" descr="CCO_ONC_RGB.jpg">
            <a:extLst>
              <a:ext uri="{FF2B5EF4-FFF2-40B4-BE49-F238E27FC236}">
                <a16:creationId xmlns:a16="http://schemas.microsoft.com/office/drawing/2014/main" id="{A6AEE984-4E13-41A6-A9D5-072DBE2E5AC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740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1069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8">
            <a:extLst>
              <a:ext uri="{FF2B5EF4-FFF2-40B4-BE49-F238E27FC236}">
                <a16:creationId xmlns:a16="http://schemas.microsoft.com/office/drawing/2014/main" id="{49293BAA-8C62-4F73-8124-D4D6BEBF88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4581" y="5345430"/>
            <a:ext cx="3827419" cy="1247410"/>
          </a:xfrm>
          <a:prstGeom prst="rect">
            <a:avLst/>
          </a:prstGeom>
        </p:spPr>
      </p:pic>
      <p:cxnSp>
        <p:nvCxnSpPr>
          <p:cNvPr id="10" name="Straight Connector 9">
            <a:extLst>
              <a:ext uri="{FF2B5EF4-FFF2-40B4-BE49-F238E27FC236}">
                <a16:creationId xmlns:a16="http://schemas.microsoft.com/office/drawing/2014/main" id="{F7E97A50-08EF-437E-A636-931428B27154}"/>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01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1001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2767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42666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459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id="{5EDCE80E-A528-4F84-999C-167B7BD877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406" y="3355525"/>
            <a:ext cx="3827419" cy="1247410"/>
          </a:xfrm>
          <a:prstGeom prst="rect">
            <a:avLst/>
          </a:prstGeom>
        </p:spPr>
      </p:pic>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id="{A8FCC512-B9D6-45E5-83A8-5B1B4BEE141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312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081BD8D-90B2-44AB-9FF3-1F7A441F1FAE}"/>
              </a:ext>
            </a:extLst>
          </p:cNvPr>
          <p:cNvSpPr/>
          <p:nvPr userDrawn="1"/>
        </p:nvSpPr>
        <p:spPr>
          <a:xfrm>
            <a:off x="1" y="-16330"/>
            <a:ext cx="12192000"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55">
            <a:extLst>
              <a:ext uri="{FF2B5EF4-FFF2-40B4-BE49-F238E27FC236}">
                <a16:creationId xmlns:a16="http://schemas.microsoft.com/office/drawing/2014/main" id="{34810A1D-62AF-40D2-BE14-AD3A7D2918C3}"/>
              </a:ext>
            </a:extLst>
          </p:cNvPr>
          <p:cNvSpPr>
            <a:spLocks noGrp="1" noChangeArrowheads="1"/>
          </p:cNvSpPr>
          <p:nvPr>
            <p:ph type="ctrTitle"/>
          </p:nvPr>
        </p:nvSpPr>
        <p:spPr bwMode="invGray">
          <a:xfrm>
            <a:off x="725677" y="409576"/>
            <a:ext cx="11032823" cy="2882265"/>
          </a:xfrm>
        </p:spPr>
        <p:txBody>
          <a:bodyPr/>
          <a:lstStyle>
            <a:lvl1pPr>
              <a:defRPr sz="3900">
                <a:solidFill>
                  <a:schemeClr val="bg2"/>
                </a:solidFill>
              </a:defRPr>
            </a:lvl1pPr>
          </a:lstStyle>
          <a:p>
            <a:r>
              <a:rPr lang="en-US" dirty="0"/>
              <a:t>Click to edit Master title style</a:t>
            </a:r>
          </a:p>
        </p:txBody>
      </p:sp>
      <p:pic>
        <p:nvPicPr>
          <p:cNvPr id="20" name="Picture 19">
            <a:extLst>
              <a:ext uri="{FF2B5EF4-FFF2-40B4-BE49-F238E27FC236}">
                <a16:creationId xmlns:a16="http://schemas.microsoft.com/office/drawing/2014/main" id="{BF7C91B4-87FC-4935-9F25-DE5E70BD8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406" y="3355525"/>
            <a:ext cx="3827419" cy="1247410"/>
          </a:xfrm>
          <a:prstGeom prst="rect">
            <a:avLst/>
          </a:prstGeom>
        </p:spPr>
      </p:pic>
      <p:cxnSp>
        <p:nvCxnSpPr>
          <p:cNvPr id="21" name="Straight Connector 20">
            <a:extLst>
              <a:ext uri="{FF2B5EF4-FFF2-40B4-BE49-F238E27FC236}">
                <a16:creationId xmlns:a16="http://schemas.microsoft.com/office/drawing/2014/main" id="{24565F86-5224-49AF-834C-BFD680380CA1}"/>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3" name="Picture 5" descr="CCO_ONC_RGB.jpg">
            <a:extLst>
              <a:ext uri="{FF2B5EF4-FFF2-40B4-BE49-F238E27FC236}">
                <a16:creationId xmlns:a16="http://schemas.microsoft.com/office/drawing/2014/main" id="{A6AEE984-4E13-41A6-A9D5-072DBE2E5ACD}"/>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68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676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132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8">
            <a:extLst>
              <a:ext uri="{FF2B5EF4-FFF2-40B4-BE49-F238E27FC236}">
                <a16:creationId xmlns:a16="http://schemas.microsoft.com/office/drawing/2014/main"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5345430"/>
            <a:ext cx="3827419" cy="1247410"/>
          </a:xfrm>
          <a:prstGeom prst="rect">
            <a:avLst/>
          </a:prstGeom>
        </p:spPr>
      </p:pic>
      <p:cxnSp>
        <p:nvCxnSpPr>
          <p:cNvPr id="10" name="Straight Connector 9">
            <a:extLst>
              <a:ext uri="{FF2B5EF4-FFF2-40B4-BE49-F238E27FC236}">
                <a16:creationId xmlns:a16="http://schemas.microsoft.com/office/drawing/2014/main" id="{F7E97A50-08EF-437E-A636-931428B27154}"/>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977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928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0883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82107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4515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406" y="3355525"/>
            <a:ext cx="3827419" cy="1247410"/>
          </a:xfrm>
          <a:prstGeom prst="rect">
            <a:avLst/>
          </a:prstGeom>
        </p:spPr>
      </p:pic>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795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463" y="3662363"/>
            <a:ext cx="60785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6" name="Picture 15">
            <a:extLst>
              <a:ext uri="{FF2B5EF4-FFF2-40B4-BE49-F238E27FC236}">
                <a16:creationId xmlns:a16="http://schemas.microsoft.com/office/drawing/2014/main" id="{FA66A9F5-09EF-41DA-9109-8000D4A9FF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1289" y="328613"/>
            <a:ext cx="1740838" cy="938609"/>
          </a:xfrm>
          <a:prstGeom prst="rect">
            <a:avLst/>
          </a:prstGeom>
        </p:spPr>
      </p:pic>
      <p:pic>
        <p:nvPicPr>
          <p:cNvPr id="3" name="Picture 2">
            <a:extLst>
              <a:ext uri="{FF2B5EF4-FFF2-40B4-BE49-F238E27FC236}">
                <a16:creationId xmlns:a16="http://schemas.microsoft.com/office/drawing/2014/main" id="{56070925-9B9B-4FBA-8D2C-716961BE92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05525" y="3662363"/>
            <a:ext cx="6086475" cy="3200400"/>
          </a:xfrm>
          <a:prstGeom prst="rect">
            <a:avLst/>
          </a:prstGeom>
        </p:spPr>
      </p:pic>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879118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15216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5345430"/>
            <a:ext cx="3827419" cy="1247410"/>
          </a:xfrm>
          <a:prstGeom prst="rect">
            <a:avLst/>
          </a:prstGeom>
        </p:spPr>
      </p:pic>
      <p:cxnSp>
        <p:nvCxnSpPr>
          <p:cNvPr id="10" name="Straight Connector 9">
            <a:extLst>
              <a:ext uri="{FF2B5EF4-FFF2-40B4-BE49-F238E27FC236}">
                <a16:creationId xmlns:a16="http://schemas.microsoft.com/office/drawing/2014/main" id="{F7E97A50-08EF-437E-A636-931428B27154}"/>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3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41296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0069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2387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13889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8635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406" y="3355525"/>
            <a:ext cx="3827419" cy="1247410"/>
          </a:xfrm>
          <a:prstGeom prst="rect">
            <a:avLst/>
          </a:prstGeom>
        </p:spPr>
      </p:pic>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669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t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0" y="6324602"/>
            <a:ext cx="12192000" cy="533399"/>
          </a:xfrm>
          <a:prstGeom prst="rect">
            <a:avLst/>
          </a:prstGeom>
        </p:spPr>
        <p:txBody>
          <a:bodyPr lIns="274320" tIns="137160" rIns="274320" bIns="137160" anchor="b"/>
          <a:lstStyle>
            <a:lvl1pPr marL="0" indent="0">
              <a:buNone/>
              <a:defRPr sz="1400" b="1" baseline="0">
                <a:solidFill>
                  <a:schemeClr val="tx1"/>
                </a:solidFill>
                <a:latin typeface="+mn-lt"/>
                <a:cs typeface="Helvetica"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
        <p:nvSpPr>
          <p:cNvPr id="4" name="Title 1">
            <a:extLst>
              <a:ext uri="{FF2B5EF4-FFF2-40B4-BE49-F238E27FC236}">
                <a16:creationId xmlns:a16="http://schemas.microsoft.com/office/drawing/2014/main" id="{6599E0C4-358C-864A-A449-7A21861776B8}"/>
              </a:ext>
            </a:extLst>
          </p:cNvPr>
          <p:cNvSpPr>
            <a:spLocks noGrp="1"/>
          </p:cNvSpPr>
          <p:nvPr>
            <p:ph type="title" hasCustomPrompt="1"/>
          </p:nvPr>
        </p:nvSpPr>
        <p:spPr>
          <a:xfrm>
            <a:off x="0" y="718287"/>
            <a:ext cx="12192000" cy="699351"/>
          </a:xfrm>
          <a:prstGeom prst="rect">
            <a:avLst/>
          </a:prstGeom>
        </p:spPr>
        <p:txBody>
          <a:bodyPr anchor="ctr"/>
          <a:lstStyle>
            <a:lvl1pPr algn="ctr">
              <a:defRPr sz="4000">
                <a:solidFill>
                  <a:schemeClr val="tx1"/>
                </a:solidFill>
              </a:defRPr>
            </a:lvl1pPr>
          </a:lstStyle>
          <a:p>
            <a:r>
              <a:rPr lang="en-US" dirty="0"/>
              <a:t>Click to add title</a:t>
            </a:r>
          </a:p>
        </p:txBody>
      </p:sp>
    </p:spTree>
    <p:extLst>
      <p:ext uri="{BB962C8B-B14F-4D97-AF65-F5344CB8AC3E}">
        <p14:creationId xmlns:p14="http://schemas.microsoft.com/office/powerpoint/2010/main" val="35356205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0000" y="552121"/>
            <a:ext cx="7006269" cy="553999"/>
          </a:xfrm>
        </p:spPr>
        <p:txBody>
          <a:bodyPr anchor="b">
            <a:noAutofit/>
          </a:bodyPr>
          <a:lstStyle>
            <a:lvl1pPr>
              <a:defRPr sz="3200" cap="all" baseline="0"/>
            </a:lvl1pPr>
          </a:lstStyle>
          <a:p>
            <a:r>
              <a:rPr lang="en-US"/>
              <a:t>Click to edit Master title style</a:t>
            </a:r>
            <a:endParaRPr lang="en-US" dirty="0"/>
          </a:p>
        </p:txBody>
      </p:sp>
      <p:sp>
        <p:nvSpPr>
          <p:cNvPr id="12" name="Text Placeholder 11"/>
          <p:cNvSpPr>
            <a:spLocks noGrp="1"/>
          </p:cNvSpPr>
          <p:nvPr>
            <p:ph type="body" sz="quarter" idx="10"/>
          </p:nvPr>
        </p:nvSpPr>
        <p:spPr>
          <a:xfrm>
            <a:off x="720000" y="1080001"/>
            <a:ext cx="7006269" cy="488795"/>
          </a:xfrm>
        </p:spPr>
        <p:txBody>
          <a:bodyPr>
            <a:noAutofit/>
          </a:bodyPr>
          <a:lstStyle>
            <a:lvl1pPr marL="0" indent="0">
              <a:buNone/>
              <a:defRPr sz="2667" baseline="0">
                <a:solidFill>
                  <a:schemeClr val="tx1"/>
                </a:solidFill>
              </a:defRPr>
            </a:lvl1pPr>
          </a:lstStyle>
          <a:p>
            <a:pPr lvl="0"/>
            <a:r>
              <a:rPr lang="en-US"/>
              <a:t>Click to edit Master text styles</a:t>
            </a:r>
          </a:p>
        </p:txBody>
      </p:sp>
      <p:sp>
        <p:nvSpPr>
          <p:cNvPr id="13" name="Text Placeholder 6"/>
          <p:cNvSpPr>
            <a:spLocks noGrp="1"/>
          </p:cNvSpPr>
          <p:nvPr>
            <p:ph type="body" sz="quarter" idx="12"/>
          </p:nvPr>
        </p:nvSpPr>
        <p:spPr>
          <a:xfrm>
            <a:off x="720000" y="2112963"/>
            <a:ext cx="10742400" cy="4020208"/>
          </a:xfrm>
        </p:spPr>
        <p:txBody>
          <a:bodyPr>
            <a:noAutofit/>
          </a:bodyPr>
          <a:lstStyle>
            <a:lvl1pPr marL="0" indent="0">
              <a:buNone/>
              <a:defRPr sz="2133" baseline="0"/>
            </a:lvl1pPr>
          </a:lstStyle>
          <a:p>
            <a:pPr lvl="0"/>
            <a:r>
              <a:rPr lang="en-US"/>
              <a:t>Click to edit Master text styles</a:t>
            </a:r>
          </a:p>
        </p:txBody>
      </p:sp>
      <p:sp>
        <p:nvSpPr>
          <p:cNvPr id="6" name="Slide Number Placeholder 5"/>
          <p:cNvSpPr>
            <a:spLocks noGrp="1"/>
          </p:cNvSpPr>
          <p:nvPr>
            <p:ph type="sldNum" sz="quarter" idx="13"/>
          </p:nvPr>
        </p:nvSpPr>
        <p:spPr>
          <a:xfrm>
            <a:off x="8610600" y="6356350"/>
            <a:ext cx="2743200" cy="365125"/>
          </a:xfrm>
          <a:prstGeom prst="rect">
            <a:avLst/>
          </a:prstGeom>
        </p:spPr>
        <p:txBody>
          <a:bodyPr/>
          <a:lstStyle>
            <a:lvl1pPr>
              <a:defRPr/>
            </a:lvl1pPr>
          </a:lstStyle>
          <a:p>
            <a:pPr>
              <a:defRPr/>
            </a:pPr>
            <a:fld id="{D7A788FA-F864-4521-9DFD-AF03C9BFF3E5}"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388420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735713D-D566-4186-9787-C5E97CA19282}" type="datetime1">
              <a:rPr lang="en-US" smtClean="0">
                <a:solidFill>
                  <a:prstClr val="black">
                    <a:tint val="75000"/>
                  </a:prstClr>
                </a:solidFill>
              </a:rPr>
              <a:pPr/>
              <a:t>9/10/2021</a:t>
            </a:fld>
            <a:endParaRPr lang="en-US" dirty="0">
              <a:solidFill>
                <a:prstClr val="black">
                  <a:tint val="75000"/>
                </a:prstClr>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C7432E5-F8E0-41AE-9A6B-AD730338B005}"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36654160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0000" y="552121"/>
            <a:ext cx="7006269" cy="553999"/>
          </a:xfrm>
        </p:spPr>
        <p:txBody>
          <a:bodyPr anchor="b">
            <a:noAutofit/>
          </a:bodyPr>
          <a:lstStyle>
            <a:lvl1pPr>
              <a:defRPr sz="3200" cap="all" baseline="0"/>
            </a:lvl1pPr>
          </a:lstStyle>
          <a:p>
            <a:r>
              <a:rPr lang="en-US"/>
              <a:t>Click to edit Master title style</a:t>
            </a:r>
            <a:endParaRPr lang="en-US" dirty="0"/>
          </a:p>
        </p:txBody>
      </p:sp>
      <p:sp>
        <p:nvSpPr>
          <p:cNvPr id="12" name="Text Placeholder 11"/>
          <p:cNvSpPr>
            <a:spLocks noGrp="1"/>
          </p:cNvSpPr>
          <p:nvPr>
            <p:ph type="body" sz="quarter" idx="10"/>
          </p:nvPr>
        </p:nvSpPr>
        <p:spPr>
          <a:xfrm>
            <a:off x="720000" y="1080001"/>
            <a:ext cx="7006269" cy="488795"/>
          </a:xfrm>
        </p:spPr>
        <p:txBody>
          <a:bodyPr>
            <a:noAutofit/>
          </a:bodyPr>
          <a:lstStyle>
            <a:lvl1pPr marL="0" indent="0">
              <a:buNone/>
              <a:defRPr sz="2667" baseline="0">
                <a:solidFill>
                  <a:schemeClr val="tx1"/>
                </a:solidFill>
              </a:defRPr>
            </a:lvl1pPr>
          </a:lstStyle>
          <a:p>
            <a:pPr lvl="0"/>
            <a:r>
              <a:rPr lang="en-US"/>
              <a:t>Click to edit Master text styles</a:t>
            </a:r>
          </a:p>
        </p:txBody>
      </p:sp>
      <p:sp>
        <p:nvSpPr>
          <p:cNvPr id="13" name="Text Placeholder 6"/>
          <p:cNvSpPr>
            <a:spLocks noGrp="1"/>
          </p:cNvSpPr>
          <p:nvPr>
            <p:ph type="body" sz="quarter" idx="12"/>
          </p:nvPr>
        </p:nvSpPr>
        <p:spPr>
          <a:xfrm>
            <a:off x="720000" y="2112963"/>
            <a:ext cx="10742400" cy="4020208"/>
          </a:xfrm>
        </p:spPr>
        <p:txBody>
          <a:bodyPr>
            <a:noAutofit/>
          </a:bodyPr>
          <a:lstStyle>
            <a:lvl1pPr marL="0" indent="0">
              <a:buNone/>
              <a:defRPr sz="2133" baseline="0"/>
            </a:lvl1pPr>
          </a:lstStyle>
          <a:p>
            <a:pPr lvl="0"/>
            <a:r>
              <a:rPr lang="en-US"/>
              <a:t>Click to edit Master text styles</a:t>
            </a:r>
          </a:p>
        </p:txBody>
      </p:sp>
      <p:sp>
        <p:nvSpPr>
          <p:cNvPr id="6" name="Slide Number Placeholder 5"/>
          <p:cNvSpPr>
            <a:spLocks noGrp="1"/>
          </p:cNvSpPr>
          <p:nvPr>
            <p:ph type="sldNum" sz="quarter" idx="13"/>
          </p:nvPr>
        </p:nvSpPr>
        <p:spPr>
          <a:xfrm>
            <a:off x="8610600" y="6356350"/>
            <a:ext cx="2743200" cy="365125"/>
          </a:xfrm>
          <a:prstGeom prst="rect">
            <a:avLst/>
          </a:prstGeom>
        </p:spPr>
        <p:txBody>
          <a:bodyPr/>
          <a:lstStyle>
            <a:lvl1pPr>
              <a:defRPr/>
            </a:lvl1pPr>
          </a:lstStyle>
          <a:p>
            <a:pPr>
              <a:defRPr/>
            </a:pPr>
            <a:fld id="{D7A788FA-F864-4521-9DFD-AF03C9BFF3E5}"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1842641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735713D-D566-4186-9787-C5E97CA19282}" type="datetime1">
              <a:rPr lang="en-US" smtClean="0">
                <a:solidFill>
                  <a:prstClr val="black">
                    <a:tint val="75000"/>
                  </a:prstClr>
                </a:solidFill>
              </a:rPr>
              <a:pPr/>
              <a:t>9/10/2021</a:t>
            </a:fld>
            <a:endParaRPr lang="en-US" dirty="0">
              <a:solidFill>
                <a:prstClr val="black">
                  <a:tint val="75000"/>
                </a:prstClr>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C7432E5-F8E0-41AE-9A6B-AD730338B005}"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270336567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7079204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3733" b="1">
                <a:solidFill>
                  <a:srgbClr val="515151"/>
                </a:solidFill>
                <a:latin typeface="Arial" panose="020B0604020202020204" pitchFamily="34" charset="0"/>
                <a:cs typeface="Arial" panose="020B0604020202020204" pitchFamily="34" charset="0"/>
              </a:defRPr>
            </a:lvl1pPr>
            <a:lvl2pPr marL="990575" indent="-38099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523962" indent="-304792">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2133547" indent="-304792">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61773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3733" b="1">
                <a:solidFill>
                  <a:srgbClr val="515151"/>
                </a:solidFill>
                <a:latin typeface="Arial" panose="020B0604020202020204" pitchFamily="34" charset="0"/>
                <a:cs typeface="Arial" panose="020B0604020202020204" pitchFamily="34" charset="0"/>
              </a:defRPr>
            </a:lvl1pPr>
            <a:lvl2pPr marL="990575" indent="-38099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523962" indent="-304792">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2133547" indent="-304792">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42888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7" b="1">
                <a:solidFill>
                  <a:schemeClr val="tx1"/>
                </a:solidFill>
                <a:latin typeface="Arial" pitchFamily="34" charset="0"/>
                <a:cs typeface="Arial" pitchFamily="34" charset="0"/>
              </a:defRPr>
            </a:lvl1pPr>
          </a:lstStyle>
          <a:p>
            <a:pPr eaLnBrk="0" fontAlgn="base" hangingPunct="0">
              <a:spcBef>
                <a:spcPct val="0"/>
              </a:spcBef>
              <a:spcAft>
                <a:spcPct val="0"/>
              </a:spcAft>
            </a:pPr>
            <a:fld id="{3C4F54F3-C349-4609-AFEE-01462D5C7942}" type="slidenum">
              <a:rPr lang="en-GB" smtClean="0">
                <a:solidFill>
                  <a:srgbClr val="565656"/>
                </a:solidFill>
              </a:rPr>
              <a:pPr eaLnBrk="0" fontAlgn="base" hangingPunct="0">
                <a:spcBef>
                  <a:spcPct val="0"/>
                </a:spcBef>
                <a:spcAft>
                  <a:spcPct val="0"/>
                </a:spcAft>
              </a:pPr>
              <a:t>‹#›</a:t>
            </a:fld>
            <a:endParaRPr lang="en-GB" dirty="0">
              <a:solidFill>
                <a:srgbClr val="565656"/>
              </a:solidFill>
            </a:endParaRPr>
          </a:p>
        </p:txBody>
      </p:sp>
      <p:sp>
        <p:nvSpPr>
          <p:cNvPr id="6" name="Title 8"/>
          <p:cNvSpPr>
            <a:spLocks noGrp="1"/>
          </p:cNvSpPr>
          <p:nvPr>
            <p:ph type="title" hasCustomPrompt="1"/>
          </p:nvPr>
        </p:nvSpPr>
        <p:spPr>
          <a:xfrm>
            <a:off x="316085" y="192000"/>
            <a:ext cx="11687535" cy="672000"/>
          </a:xfrm>
          <a:prstGeom prst="rect">
            <a:avLst/>
          </a:prstGeom>
        </p:spPr>
        <p:txBody>
          <a:bodyPr vert="horz"/>
          <a:lstStyle>
            <a:lvl1pPr algn="l" defTabSz="609570"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Tree>
    <p:extLst>
      <p:ext uri="{BB962C8B-B14F-4D97-AF65-F5344CB8AC3E}">
        <p14:creationId xmlns:p14="http://schemas.microsoft.com/office/powerpoint/2010/main" val="284199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7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406" y="3355525"/>
            <a:ext cx="3827419" cy="1247410"/>
          </a:xfrm>
          <a:prstGeom prst="rect">
            <a:avLst/>
          </a:prstGeom>
        </p:spPr>
      </p:pic>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91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Slide Number Placeholder 5"/>
          <p:cNvSpPr>
            <a:spLocks noGrp="1"/>
          </p:cNvSpPr>
          <p:nvPr>
            <p:ph type="sldNum" sz="quarter" idx="4"/>
          </p:nvPr>
        </p:nvSpPr>
        <p:spPr>
          <a:xfrm>
            <a:off x="11653519" y="6279122"/>
            <a:ext cx="383488"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FFBAD49-1F68-914B-9DFB-5D552C1A2BEB}" type="slidenum">
              <a:rPr lang="en-US" smtClean="0"/>
              <a:pPr/>
              <a:t>‹#›</a:t>
            </a:fld>
            <a:endParaRPr lang="en-US" dirty="0"/>
          </a:p>
        </p:txBody>
      </p:sp>
    </p:spTree>
    <p:extLst>
      <p:ext uri="{BB962C8B-B14F-4D97-AF65-F5344CB8AC3E}">
        <p14:creationId xmlns:p14="http://schemas.microsoft.com/office/powerpoint/2010/main" val="407607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6.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7.png"/><Relationship Id="rId4" Type="http://schemas.openxmlformats.org/officeDocument/2006/relationships/slideLayout" Target="../slideLayouts/slideLayout1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8.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846832194"/>
      </p:ext>
    </p:extLst>
  </p:cSld>
  <p:clrMap bg1="dk2" tx1="lt1" bg2="dk1"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6"/>
            <a:ext cx="10515600" cy="39615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10429877" y="6515100"/>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139433943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hdr="0" ftr="0" dt="0"/>
  <p:txStyles>
    <p:titleStyle>
      <a:lvl1pPr algn="l" defTabSz="914377" rtl="0" eaLnBrk="1" latinLnBrk="0" hangingPunct="1">
        <a:lnSpc>
          <a:spcPct val="90000"/>
        </a:lnSpc>
        <a:spcBef>
          <a:spcPct val="0"/>
        </a:spcBef>
        <a:buNone/>
        <a:defRPr sz="3800" b="1" i="0" kern="1200" baseline="0">
          <a:solidFill>
            <a:srgbClr val="113468"/>
          </a:solidFill>
          <a:latin typeface="Calibri"/>
          <a:ea typeface="+mj-ea"/>
          <a:cs typeface="Calibri"/>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Calibri"/>
          <a:ea typeface="+mn-ea"/>
          <a:cs typeface="Calibri"/>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Calibri"/>
          <a:ea typeface="+mn-ea"/>
          <a:cs typeface="Calibri"/>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Calibri"/>
          <a:ea typeface="+mn-ea"/>
          <a:cs typeface="Calibri"/>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Calibri"/>
          <a:ea typeface="+mn-ea"/>
          <a:cs typeface="Calibri"/>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Calibri"/>
          <a:ea typeface="+mn-ea"/>
          <a:cs typeface="Calibri"/>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304800"/>
            <a:ext cx="10962753" cy="1146048"/>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4" name="Text Placeholder 3"/>
          <p:cNvSpPr>
            <a:spLocks noGrp="1"/>
          </p:cNvSpPr>
          <p:nvPr>
            <p:ph type="body" idx="1"/>
          </p:nvPr>
        </p:nvSpPr>
        <p:spPr>
          <a:xfrm>
            <a:off x="609600" y="1597152"/>
            <a:ext cx="10960608" cy="44256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8392262"/>
      </p:ext>
    </p:extLst>
  </p:cSld>
  <p:clrMap bg1="lt1" tx1="dk1" bg2="lt2" tx2="dk2" accent1="accent1" accent2="accent2" accent3="accent3" accent4="accent4" accent5="accent5" accent6="accent6" hlink="hlink" folHlink="folHlink"/>
  <p:sldLayoutIdLst>
    <p:sldLayoutId id="2147483742" r:id="rId1"/>
  </p:sldLayoutIdLst>
  <p:hf hdr="0" ftr="0" dt="0"/>
  <p:txStyles>
    <p:titleStyle>
      <a:lvl1pPr algn="l" defTabSz="457250" rtl="0" eaLnBrk="1" latinLnBrk="0" hangingPunct="1">
        <a:lnSpc>
          <a:spcPct val="90000"/>
        </a:lnSpc>
        <a:spcBef>
          <a:spcPct val="0"/>
        </a:spcBef>
        <a:buNone/>
        <a:defRPr sz="4267" b="1" kern="600" spc="51">
          <a:solidFill>
            <a:schemeClr val="accent1">
              <a:lumMod val="75000"/>
            </a:schemeClr>
          </a:solidFill>
          <a:effectLst/>
          <a:latin typeface="Arial" panose="020B0604020202020204" pitchFamily="34" charset="0"/>
          <a:ea typeface="+mj-ea"/>
          <a:cs typeface="Arial" panose="020B0604020202020204" pitchFamily="34" charset="0"/>
        </a:defRPr>
      </a:lvl1pPr>
    </p:titleStyle>
    <p:bodyStyle>
      <a:lvl1pPr marL="304792" indent="-304792" algn="l" defTabSz="457250" rtl="0" eaLnBrk="1" latinLnBrk="0" hangingPunct="1">
        <a:lnSpc>
          <a:spcPct val="100000"/>
        </a:lnSpc>
        <a:spcBef>
          <a:spcPts val="0"/>
        </a:spcBef>
        <a:buClr>
          <a:schemeClr val="accent1">
            <a:lumMod val="75000"/>
          </a:schemeClr>
        </a:buClr>
        <a:buSzPct val="95000"/>
        <a:buFont typeface="Arial Black" panose="020B0A04020102020204" pitchFamily="34" charset="0"/>
        <a:buChar char="•"/>
        <a:defRPr sz="3200" kern="600" spc="31">
          <a:solidFill>
            <a:schemeClr val="tx1"/>
          </a:solidFill>
          <a:latin typeface="Arial" panose="020B0604020202020204" pitchFamily="34" charset="0"/>
          <a:ea typeface="+mn-ea"/>
          <a:cs typeface="Arial" panose="020B0604020202020204" pitchFamily="34" charset="0"/>
        </a:defRPr>
      </a:lvl1pPr>
      <a:lvl2pPr marL="829035" indent="-219451" algn="l" defTabSz="457250" rtl="0" eaLnBrk="1" latinLnBrk="0" hangingPunct="1">
        <a:lnSpc>
          <a:spcPct val="100000"/>
        </a:lnSpc>
        <a:spcBef>
          <a:spcPts val="0"/>
        </a:spcBef>
        <a:buClr>
          <a:schemeClr val="accent1">
            <a:lumMod val="75000"/>
          </a:schemeClr>
        </a:buClr>
        <a:buSzPct val="100000"/>
        <a:buFont typeface="Arial Narrow" panose="020B0606020202030204" pitchFamily="34" charset="0"/>
        <a:buChar char="–"/>
        <a:defRPr sz="2667" kern="600" spc="31">
          <a:solidFill>
            <a:schemeClr val="tx1"/>
          </a:solidFill>
          <a:latin typeface="Arial" panose="020B0604020202020204" pitchFamily="34" charset="0"/>
          <a:ea typeface="+mn-ea"/>
          <a:cs typeface="Arial" panose="020B0604020202020204" pitchFamily="34" charset="0"/>
        </a:defRPr>
      </a:lvl2pPr>
      <a:lvl3pPr marL="1375799" indent="-158747" algn="l" defTabSz="457250" rtl="0" eaLnBrk="1" latinLnBrk="0" hangingPunct="1">
        <a:lnSpc>
          <a:spcPct val="100000"/>
        </a:lnSpc>
        <a:spcBef>
          <a:spcPts val="0"/>
        </a:spcBef>
        <a:buClr>
          <a:schemeClr val="accent1">
            <a:lumMod val="75000"/>
          </a:schemeClr>
        </a:buClr>
        <a:buSzPct val="95000"/>
        <a:buFont typeface="Wingdings" panose="05000000000000000000" pitchFamily="2" charset="2"/>
        <a:buChar char="§"/>
        <a:defRPr sz="2400" kern="600" spc="31">
          <a:solidFill>
            <a:schemeClr val="tx1"/>
          </a:solidFill>
          <a:latin typeface="Arial" panose="020B0604020202020204" pitchFamily="34" charset="0"/>
          <a:ea typeface="+mn-ea"/>
          <a:cs typeface="Arial" panose="020B0604020202020204" pitchFamily="34" charset="0"/>
        </a:defRPr>
      </a:lvl3pPr>
      <a:lvl4pPr marL="1828754" indent="-148163" algn="l" defTabSz="457250" rtl="0" eaLnBrk="1" latinLnBrk="0" hangingPunct="1">
        <a:lnSpc>
          <a:spcPct val="100000"/>
        </a:lnSpc>
        <a:spcBef>
          <a:spcPts val="0"/>
        </a:spcBef>
        <a:buClr>
          <a:schemeClr val="accent1">
            <a:lumMod val="75000"/>
          </a:schemeClr>
        </a:buClr>
        <a:buSzPct val="100000"/>
        <a:buFont typeface="Arial Narrow" panose="020B0606020202030204" pitchFamily="34" charset="0"/>
        <a:buChar char="–"/>
        <a:tabLst/>
        <a:defRPr sz="2133" kern="600" spc="31">
          <a:solidFill>
            <a:schemeClr val="tx1"/>
          </a:solidFill>
          <a:latin typeface="Arial" panose="020B0604020202020204" pitchFamily="34" charset="0"/>
          <a:ea typeface="+mn-ea"/>
          <a:cs typeface="Arial" panose="020B0604020202020204" pitchFamily="34" charset="0"/>
        </a:defRPr>
      </a:lvl4pPr>
      <a:lvl5pPr marL="2290176" indent="-148163" algn="l" defTabSz="457250" rtl="0" eaLnBrk="1" latinLnBrk="0" hangingPunct="1">
        <a:lnSpc>
          <a:spcPct val="100000"/>
        </a:lnSpc>
        <a:spcBef>
          <a:spcPts val="0"/>
        </a:spcBef>
        <a:buClr>
          <a:schemeClr val="accent1">
            <a:lumMod val="75000"/>
          </a:schemeClr>
        </a:buClr>
        <a:buSzPct val="90000"/>
        <a:buFont typeface="Arial Black" panose="020B0A04020102020204" pitchFamily="34" charset="0"/>
        <a:buChar char="•"/>
        <a:defRPr sz="2133" kern="600" spc="31">
          <a:solidFill>
            <a:schemeClr val="tx1"/>
          </a:solidFill>
          <a:latin typeface="Arial" panose="020B0604020202020204" pitchFamily="34" charset="0"/>
          <a:ea typeface="+mn-ea"/>
          <a:cs typeface="Arial" panose="020B0604020202020204" pitchFamily="34" charset="0"/>
        </a:defRPr>
      </a:lvl5pPr>
      <a:lvl6pPr marL="2514872" indent="-228625" algn="l" defTabSz="457250" rtl="0" eaLnBrk="1" latinLnBrk="0" hangingPunct="1">
        <a:spcBef>
          <a:spcPct val="20000"/>
        </a:spcBef>
        <a:buFont typeface="Arial"/>
        <a:buChar char="•"/>
        <a:defRPr sz="2000" kern="1200">
          <a:solidFill>
            <a:schemeClr val="tx1"/>
          </a:solidFill>
          <a:latin typeface="+mn-lt"/>
          <a:ea typeface="+mn-ea"/>
          <a:cs typeface="+mn-cs"/>
        </a:defRPr>
      </a:lvl6pPr>
      <a:lvl7pPr marL="2972122" indent="-228625" algn="l" defTabSz="457250" rtl="0" eaLnBrk="1" latinLnBrk="0" hangingPunct="1">
        <a:spcBef>
          <a:spcPct val="20000"/>
        </a:spcBef>
        <a:buFont typeface="Arial"/>
        <a:buChar char="•"/>
        <a:defRPr sz="2000" kern="1200">
          <a:solidFill>
            <a:schemeClr val="tx1"/>
          </a:solidFill>
          <a:latin typeface="+mn-lt"/>
          <a:ea typeface="+mn-ea"/>
          <a:cs typeface="+mn-cs"/>
        </a:defRPr>
      </a:lvl7pPr>
      <a:lvl8pPr marL="3429372" indent="-228625" algn="l" defTabSz="457250" rtl="0" eaLnBrk="1" latinLnBrk="0" hangingPunct="1">
        <a:spcBef>
          <a:spcPct val="20000"/>
        </a:spcBef>
        <a:buFont typeface="Arial"/>
        <a:buChar char="•"/>
        <a:defRPr sz="2000" kern="1200">
          <a:solidFill>
            <a:schemeClr val="tx1"/>
          </a:solidFill>
          <a:latin typeface="+mn-lt"/>
          <a:ea typeface="+mn-ea"/>
          <a:cs typeface="+mn-cs"/>
        </a:defRPr>
      </a:lvl8pPr>
      <a:lvl9pPr marL="3886621" indent="-228625" algn="l" defTabSz="45725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50" rtl="0" eaLnBrk="1" latinLnBrk="0" hangingPunct="1">
        <a:defRPr sz="1867" kern="1200">
          <a:solidFill>
            <a:schemeClr val="tx1"/>
          </a:solidFill>
          <a:latin typeface="+mn-lt"/>
          <a:ea typeface="+mn-ea"/>
          <a:cs typeface="+mn-cs"/>
        </a:defRPr>
      </a:lvl1pPr>
      <a:lvl2pPr marL="457250" algn="l" defTabSz="457250" rtl="0" eaLnBrk="1" latinLnBrk="0" hangingPunct="1">
        <a:defRPr sz="1867" kern="1200">
          <a:solidFill>
            <a:schemeClr val="tx1"/>
          </a:solidFill>
          <a:latin typeface="+mn-lt"/>
          <a:ea typeface="+mn-ea"/>
          <a:cs typeface="+mn-cs"/>
        </a:defRPr>
      </a:lvl2pPr>
      <a:lvl3pPr marL="914498" algn="l" defTabSz="457250" rtl="0" eaLnBrk="1" latinLnBrk="0" hangingPunct="1">
        <a:defRPr sz="1867" kern="1200">
          <a:solidFill>
            <a:schemeClr val="tx1"/>
          </a:solidFill>
          <a:latin typeface="+mn-lt"/>
          <a:ea typeface="+mn-ea"/>
          <a:cs typeface="+mn-cs"/>
        </a:defRPr>
      </a:lvl3pPr>
      <a:lvl4pPr marL="1371748" algn="l" defTabSz="457250" rtl="0" eaLnBrk="1" latinLnBrk="0" hangingPunct="1">
        <a:defRPr sz="1867" kern="1200">
          <a:solidFill>
            <a:schemeClr val="tx1"/>
          </a:solidFill>
          <a:latin typeface="+mn-lt"/>
          <a:ea typeface="+mn-ea"/>
          <a:cs typeface="+mn-cs"/>
        </a:defRPr>
      </a:lvl4pPr>
      <a:lvl5pPr marL="1828998" algn="l" defTabSz="457250" rtl="0" eaLnBrk="1" latinLnBrk="0" hangingPunct="1">
        <a:defRPr sz="1867" kern="1200">
          <a:solidFill>
            <a:schemeClr val="tx1"/>
          </a:solidFill>
          <a:latin typeface="+mn-lt"/>
          <a:ea typeface="+mn-ea"/>
          <a:cs typeface="+mn-cs"/>
        </a:defRPr>
      </a:lvl5pPr>
      <a:lvl6pPr marL="2286248" algn="l" defTabSz="457250" rtl="0" eaLnBrk="1" latinLnBrk="0" hangingPunct="1">
        <a:defRPr sz="1867" kern="1200">
          <a:solidFill>
            <a:schemeClr val="tx1"/>
          </a:solidFill>
          <a:latin typeface="+mn-lt"/>
          <a:ea typeface="+mn-ea"/>
          <a:cs typeface="+mn-cs"/>
        </a:defRPr>
      </a:lvl6pPr>
      <a:lvl7pPr marL="2743497" algn="l" defTabSz="457250" rtl="0" eaLnBrk="1" latinLnBrk="0" hangingPunct="1">
        <a:defRPr sz="1867" kern="1200">
          <a:solidFill>
            <a:schemeClr val="tx1"/>
          </a:solidFill>
          <a:latin typeface="+mn-lt"/>
          <a:ea typeface="+mn-ea"/>
          <a:cs typeface="+mn-cs"/>
        </a:defRPr>
      </a:lvl7pPr>
      <a:lvl8pPr marL="3200747" algn="l" defTabSz="457250" rtl="0" eaLnBrk="1" latinLnBrk="0" hangingPunct="1">
        <a:defRPr sz="1867" kern="1200">
          <a:solidFill>
            <a:schemeClr val="tx1"/>
          </a:solidFill>
          <a:latin typeface="+mn-lt"/>
          <a:ea typeface="+mn-ea"/>
          <a:cs typeface="+mn-cs"/>
        </a:defRPr>
      </a:lvl8pPr>
      <a:lvl9pPr marL="3657997" algn="l" defTabSz="457250" rtl="0"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555" y="215900"/>
            <a:ext cx="10124323" cy="812800"/>
          </a:xfrm>
          <a:prstGeom prst="rect">
            <a:avLst/>
          </a:prstGeom>
          <a:noFill/>
        </p:spPr>
        <p:txBody>
          <a:bodyPr vert="horz" lIns="0" tIns="0" rIns="0" bIns="0" rtlCol="0" anchor="ctr">
            <a:normAutofit/>
          </a:bodyPr>
          <a:lstStyle/>
          <a:p>
            <a:endParaRPr lang="en-US" dirty="0"/>
          </a:p>
        </p:txBody>
      </p:sp>
      <p:sp>
        <p:nvSpPr>
          <p:cNvPr id="3" name="Text Placeholder 2"/>
          <p:cNvSpPr>
            <a:spLocks noGrp="1"/>
          </p:cNvSpPr>
          <p:nvPr>
            <p:ph type="body" idx="1"/>
          </p:nvPr>
        </p:nvSpPr>
        <p:spPr>
          <a:xfrm>
            <a:off x="305555" y="1257301"/>
            <a:ext cx="10124323" cy="3848100"/>
          </a:xfrm>
          <a:prstGeom prst="rect">
            <a:avLst/>
          </a:prstGeom>
          <a:noFill/>
        </p:spPr>
        <p:txBody>
          <a:bodyPr vert="horz" lIns="91440" tIns="45720" rIns="91440" bIns="45720" numCol="1" rtlCol="0">
            <a:normAutofit/>
          </a:bodyPr>
          <a:lstStyle/>
          <a:p>
            <a:pPr marL="342891" lvl="0" indent="-342891" algn="l" defTabSz="914377" rtl="0" eaLnBrk="1" latinLnBrk="0" hangingPunct="1">
              <a:lnSpc>
                <a:spcPct val="90000"/>
              </a:lnSpc>
              <a:spcBef>
                <a:spcPts val="1000"/>
              </a:spcBef>
              <a:spcAft>
                <a:spcPts val="300"/>
              </a:spcAft>
              <a:buFont typeface="Arial" panose="020B0604020202020204" pitchFamily="34" charset="0"/>
              <a:buChar char="•"/>
            </a:pPr>
            <a:r>
              <a:rPr lang="en-US" dirty="0"/>
              <a:t>Click to edit Master text styles</a:t>
            </a:r>
          </a:p>
          <a:p>
            <a:pPr lvl="2"/>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143645" y="6312771"/>
            <a:ext cx="3245697" cy="365125"/>
          </a:xfrm>
          <a:prstGeom prst="rect">
            <a:avLst/>
          </a:prstGeom>
        </p:spPr>
        <p:txBody>
          <a:bodyPr vert="horz" lIns="0" tIns="0" rIns="0" bIns="0" rtlCol="0" anchor="ctr"/>
          <a:lstStyle>
            <a:lvl1pPr algn="l">
              <a:defRPr sz="1000" b="0" i="0" baseline="0">
                <a:solidFill>
                  <a:schemeClr val="tx1"/>
                </a:solidFill>
              </a:defRPr>
            </a:lvl1pPr>
          </a:lstStyle>
          <a:p>
            <a:r>
              <a:rPr lang="en-US" dirty="0"/>
              <a:t>Dr. Heather A. Wakelee</a:t>
            </a:r>
          </a:p>
          <a:p>
            <a:r>
              <a:rPr lang="en-US" sz="900" dirty="0"/>
              <a:t>IMpower010 Interim Analysis </a:t>
            </a:r>
          </a:p>
        </p:txBody>
      </p:sp>
      <p:sp>
        <p:nvSpPr>
          <p:cNvPr id="6" name="Slide Number Placeholder 5"/>
          <p:cNvSpPr>
            <a:spLocks noGrp="1"/>
          </p:cNvSpPr>
          <p:nvPr>
            <p:ph type="sldNum" sz="quarter" idx="4"/>
          </p:nvPr>
        </p:nvSpPr>
        <p:spPr>
          <a:xfrm>
            <a:off x="9296420" y="122028"/>
            <a:ext cx="2743200" cy="365125"/>
          </a:xfrm>
          <a:prstGeom prst="rect">
            <a:avLst/>
          </a:prstGeom>
        </p:spPr>
        <p:txBody>
          <a:bodyPr vert="horz" lIns="0" tIns="0" rIns="0" bIns="0" rtlCol="0" anchor="t" anchorCtr="0"/>
          <a:lstStyle>
            <a:lvl1pPr algn="r">
              <a:defRPr sz="1000" b="1" i="0" baseline="0">
                <a:solidFill>
                  <a:schemeClr val="tx2"/>
                </a:solidFill>
              </a:defRPr>
            </a:lvl1pPr>
          </a:lstStyle>
          <a:p>
            <a:fld id="{48F63A3B-78C7-47BE-AE5E-E10140E04643}" type="slidenum">
              <a:rPr lang="en-US" smtClean="0"/>
              <a:pPr/>
              <a:t>‹#›</a:t>
            </a:fld>
            <a:endParaRPr lang="en-US" dirty="0"/>
          </a:p>
        </p:txBody>
      </p:sp>
      <p:sp>
        <p:nvSpPr>
          <p:cNvPr id="7" name="TextBox 6">
            <a:extLst>
              <a:ext uri="{FF2B5EF4-FFF2-40B4-BE49-F238E27FC236}">
                <a16:creationId xmlns:a16="http://schemas.microsoft.com/office/drawing/2014/main" id="{4E3B862E-C070-C64F-87F7-901CFF621B33}"/>
              </a:ext>
            </a:extLst>
          </p:cNvPr>
          <p:cNvSpPr txBox="1"/>
          <p:nvPr userDrawn="1"/>
        </p:nvSpPr>
        <p:spPr>
          <a:xfrm>
            <a:off x="10429878" y="6515103"/>
            <a:ext cx="184731" cy="507831"/>
          </a:xfrm>
          <a:prstGeom prst="rect">
            <a:avLst/>
          </a:prstGeom>
          <a:noFill/>
        </p:spPr>
        <p:txBody>
          <a:bodyPr wrap="none" rtlCol="0">
            <a:spAutoFit/>
          </a:bodyPr>
          <a:lstStyle/>
          <a:p>
            <a:endParaRPr lang="en-US" sz="2700" dirty="0">
              <a:solidFill>
                <a:schemeClr val="bg1"/>
              </a:solidFill>
            </a:endParaRPr>
          </a:p>
        </p:txBody>
      </p:sp>
    </p:spTree>
    <p:extLst>
      <p:ext uri="{BB962C8B-B14F-4D97-AF65-F5344CB8AC3E}">
        <p14:creationId xmlns:p14="http://schemas.microsoft.com/office/powerpoint/2010/main" val="15869051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Lst>
  <p:hf hdr="0" dt="0"/>
  <p:txStyles>
    <p:titleStyle>
      <a:lvl1pPr algn="l" defTabSz="914377" rtl="0" eaLnBrk="1" latinLnBrk="0" hangingPunct="1">
        <a:lnSpc>
          <a:spcPct val="90000"/>
        </a:lnSpc>
        <a:spcBef>
          <a:spcPct val="0"/>
        </a:spcBef>
        <a:buNone/>
        <a:defRPr sz="3600" b="1" i="0" kern="1200" baseline="0">
          <a:solidFill>
            <a:schemeClr val="tx1"/>
          </a:solidFill>
          <a:latin typeface="+mj-lt"/>
          <a:ea typeface="+mj-ea"/>
          <a:cs typeface="+mj-cs"/>
        </a:defRPr>
      </a:lvl1pPr>
    </p:titleStyle>
    <p:bodyStyle>
      <a:lvl1pPr marL="342891" indent="-342891" algn="l" defTabSz="914377" rtl="0" eaLnBrk="1" latinLnBrk="0" hangingPunct="1">
        <a:lnSpc>
          <a:spcPct val="90000"/>
        </a:lnSpc>
        <a:spcBef>
          <a:spcPts val="1000"/>
        </a:spcBef>
        <a:spcAft>
          <a:spcPts val="300"/>
        </a:spcAft>
        <a:buFont typeface="Arial" panose="020B0604020202020204" pitchFamily="34" charset="0"/>
        <a:buChar char="•"/>
        <a:defRPr lang="en-US" sz="2400" b="0" i="0" kern="1200" dirty="0">
          <a:solidFill>
            <a:schemeClr val="tx2"/>
          </a:solidFill>
          <a:latin typeface="+mn-lt"/>
          <a:ea typeface="+mn-ea"/>
          <a:cs typeface="+mn-cs"/>
        </a:defRPr>
      </a:lvl1pPr>
      <a:lvl2pPr marL="285744" indent="-28574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600160"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1"/>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4"/>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398" dirty="0"/>
          </a:p>
        </p:txBody>
      </p:sp>
      <p:cxnSp>
        <p:nvCxnSpPr>
          <p:cNvPr id="5" name="Straight Connector 4">
            <a:extLst>
              <a:ext uri="{FF2B5EF4-FFF2-40B4-BE49-F238E27FC236}">
                <a16:creationId xmlns:a16="http://schemas.microsoft.com/office/drawing/2014/main"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4"/>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398" dirty="0"/>
          </a:p>
        </p:txBody>
      </p:sp>
    </p:spTree>
    <p:extLst>
      <p:ext uri="{BB962C8B-B14F-4D97-AF65-F5344CB8AC3E}">
        <p14:creationId xmlns:p14="http://schemas.microsoft.com/office/powerpoint/2010/main" val="45152111"/>
      </p:ext>
    </p:extLst>
  </p:cSld>
  <p:clrMap bg1="dk2" tx1="lt1" bg2="dk1" tx2="lt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Lst>
  <p:txStyles>
    <p:titleStyle>
      <a:lvl1pPr algn="l" rtl="0" eaLnBrk="1" fontAlgn="base" hangingPunct="1">
        <a:spcBef>
          <a:spcPct val="0"/>
        </a:spcBef>
        <a:spcAft>
          <a:spcPct val="0"/>
        </a:spcAft>
        <a:defRPr sz="3597"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597" b="1">
          <a:solidFill>
            <a:schemeClr val="tx2"/>
          </a:solidFill>
          <a:latin typeface="Arial" charset="0"/>
        </a:defRPr>
      </a:lvl2pPr>
      <a:lvl3pPr algn="l" rtl="0" eaLnBrk="1" fontAlgn="base" hangingPunct="1">
        <a:spcBef>
          <a:spcPct val="0"/>
        </a:spcBef>
        <a:spcAft>
          <a:spcPct val="0"/>
        </a:spcAft>
        <a:defRPr sz="3597" b="1">
          <a:solidFill>
            <a:schemeClr val="tx2"/>
          </a:solidFill>
          <a:latin typeface="Arial" charset="0"/>
        </a:defRPr>
      </a:lvl3pPr>
      <a:lvl4pPr algn="l" rtl="0" eaLnBrk="1" fontAlgn="base" hangingPunct="1">
        <a:spcBef>
          <a:spcPct val="0"/>
        </a:spcBef>
        <a:spcAft>
          <a:spcPct val="0"/>
        </a:spcAft>
        <a:defRPr sz="3597" b="1">
          <a:solidFill>
            <a:schemeClr val="tx2"/>
          </a:solidFill>
          <a:latin typeface="Arial" charset="0"/>
        </a:defRPr>
      </a:lvl4pPr>
      <a:lvl5pPr algn="l" rtl="0" eaLnBrk="1" fontAlgn="base" hangingPunct="1">
        <a:spcBef>
          <a:spcPct val="0"/>
        </a:spcBef>
        <a:spcAft>
          <a:spcPct val="0"/>
        </a:spcAft>
        <a:defRPr sz="3597" b="1">
          <a:solidFill>
            <a:schemeClr val="tx2"/>
          </a:solidFill>
          <a:latin typeface="Arial" charset="0"/>
        </a:defRPr>
      </a:lvl5pPr>
      <a:lvl6pPr marL="456777" algn="l" rtl="0" eaLnBrk="1" fontAlgn="base" hangingPunct="1">
        <a:spcBef>
          <a:spcPct val="0"/>
        </a:spcBef>
        <a:spcAft>
          <a:spcPct val="0"/>
        </a:spcAft>
        <a:defRPr sz="3497" b="1">
          <a:solidFill>
            <a:schemeClr val="tx2"/>
          </a:solidFill>
          <a:latin typeface="Arial" charset="0"/>
        </a:defRPr>
      </a:lvl6pPr>
      <a:lvl7pPr marL="913554" algn="l" rtl="0" eaLnBrk="1" fontAlgn="base" hangingPunct="1">
        <a:spcBef>
          <a:spcPct val="0"/>
        </a:spcBef>
        <a:spcAft>
          <a:spcPct val="0"/>
        </a:spcAft>
        <a:defRPr sz="3497" b="1">
          <a:solidFill>
            <a:schemeClr val="tx2"/>
          </a:solidFill>
          <a:latin typeface="Arial" charset="0"/>
        </a:defRPr>
      </a:lvl7pPr>
      <a:lvl8pPr marL="1370331" algn="l" rtl="0" eaLnBrk="1" fontAlgn="base" hangingPunct="1">
        <a:spcBef>
          <a:spcPct val="0"/>
        </a:spcBef>
        <a:spcAft>
          <a:spcPct val="0"/>
        </a:spcAft>
        <a:defRPr sz="3497" b="1">
          <a:solidFill>
            <a:schemeClr val="tx2"/>
          </a:solidFill>
          <a:latin typeface="Arial" charset="0"/>
        </a:defRPr>
      </a:lvl8pPr>
      <a:lvl9pPr marL="1827108" algn="l" rtl="0" eaLnBrk="1" fontAlgn="base" hangingPunct="1">
        <a:spcBef>
          <a:spcPct val="0"/>
        </a:spcBef>
        <a:spcAft>
          <a:spcPct val="0"/>
        </a:spcAft>
        <a:defRPr sz="3497" b="1">
          <a:solidFill>
            <a:schemeClr val="tx2"/>
          </a:solidFill>
          <a:latin typeface="Arial" charset="0"/>
        </a:defRPr>
      </a:lvl9pPr>
    </p:titleStyle>
    <p:bodyStyle>
      <a:lvl1pPr marL="342583" indent="-342583" algn="l" rtl="0" eaLnBrk="1" fontAlgn="base" hangingPunct="1">
        <a:lnSpc>
          <a:spcPct val="90000"/>
        </a:lnSpc>
        <a:spcBef>
          <a:spcPts val="999"/>
        </a:spcBef>
        <a:spcAft>
          <a:spcPts val="699"/>
        </a:spcAft>
        <a:buClr>
          <a:schemeClr val="bg1"/>
        </a:buClr>
        <a:buFont typeface="Wingdings" panose="05000000000000000000" pitchFamily="2" charset="2"/>
        <a:buChar char="§"/>
        <a:defRPr sz="2797">
          <a:solidFill>
            <a:schemeClr val="bg1"/>
          </a:solidFill>
          <a:latin typeface="Calibri" panose="020F0502020204030204" pitchFamily="34" charset="0"/>
          <a:ea typeface="+mn-ea"/>
          <a:cs typeface="+mn-cs"/>
        </a:defRPr>
      </a:lvl1pPr>
      <a:lvl2pPr marL="742263" indent="-285486" algn="l" rtl="0" eaLnBrk="1" fontAlgn="base" hangingPunct="1">
        <a:lnSpc>
          <a:spcPct val="90000"/>
        </a:lnSpc>
        <a:spcBef>
          <a:spcPts val="999"/>
        </a:spcBef>
        <a:spcAft>
          <a:spcPts val="699"/>
        </a:spcAft>
        <a:buClr>
          <a:schemeClr val="bg1"/>
        </a:buClr>
        <a:buFont typeface="Arial" panose="020B0604020202020204" pitchFamily="34" charset="0"/>
        <a:buChar char="‒"/>
        <a:defRPr sz="2598">
          <a:solidFill>
            <a:schemeClr val="bg1"/>
          </a:solidFill>
          <a:latin typeface="Calibri" panose="020F0502020204030204" pitchFamily="34" charset="0"/>
        </a:defRPr>
      </a:lvl2pPr>
      <a:lvl3pPr marL="1141943" indent="-228389" algn="l" rtl="0" eaLnBrk="1" fontAlgn="base" hangingPunct="1">
        <a:lnSpc>
          <a:spcPct val="90000"/>
        </a:lnSpc>
        <a:spcBef>
          <a:spcPts val="999"/>
        </a:spcBef>
        <a:spcAft>
          <a:spcPts val="699"/>
        </a:spcAft>
        <a:buClr>
          <a:schemeClr val="bg1"/>
        </a:buClr>
        <a:buFont typeface="Arial" panose="020B0604020202020204" pitchFamily="34" charset="0"/>
        <a:buChar char="‒"/>
        <a:defRPr sz="2398">
          <a:solidFill>
            <a:schemeClr val="bg1"/>
          </a:solidFill>
          <a:latin typeface="Calibri" panose="020F0502020204030204" pitchFamily="34" charset="0"/>
        </a:defRPr>
      </a:lvl3pPr>
      <a:lvl4pPr marL="1598720" indent="-228389" algn="l" rtl="0" eaLnBrk="1" fontAlgn="base" hangingPunct="1">
        <a:lnSpc>
          <a:spcPct val="90000"/>
        </a:lnSpc>
        <a:spcBef>
          <a:spcPts val="999"/>
        </a:spcBef>
        <a:spcAft>
          <a:spcPts val="699"/>
        </a:spcAft>
        <a:buClr>
          <a:schemeClr val="bg1"/>
        </a:buClr>
        <a:buFont typeface="Arial" panose="020B0604020202020204" pitchFamily="34" charset="0"/>
        <a:buChar char="‒"/>
        <a:defRPr sz="2198">
          <a:solidFill>
            <a:schemeClr val="bg1"/>
          </a:solidFill>
          <a:latin typeface="Calibri" panose="020F0502020204030204" pitchFamily="34" charset="0"/>
        </a:defRPr>
      </a:lvl4pPr>
      <a:lvl5pPr marL="2055497" indent="-228389" algn="l" rtl="0" eaLnBrk="1" fontAlgn="base" hangingPunct="1">
        <a:lnSpc>
          <a:spcPct val="90000"/>
        </a:lnSpc>
        <a:spcBef>
          <a:spcPts val="999"/>
        </a:spcBef>
        <a:spcAft>
          <a:spcPts val="699"/>
        </a:spcAft>
        <a:buClr>
          <a:schemeClr val="bg1"/>
        </a:buClr>
        <a:buFont typeface="Arial" panose="020B0604020202020204" pitchFamily="34" charset="0"/>
        <a:buChar char="‒"/>
        <a:defRPr sz="1998">
          <a:solidFill>
            <a:schemeClr val="bg1"/>
          </a:solidFill>
          <a:latin typeface="Calibri" panose="020F0502020204030204" pitchFamily="34" charset="0"/>
        </a:defRPr>
      </a:lvl5pPr>
      <a:lvl6pPr marL="2512274" indent="-228389" algn="l" rtl="0" eaLnBrk="1" fontAlgn="base" hangingPunct="1">
        <a:lnSpc>
          <a:spcPct val="90000"/>
        </a:lnSpc>
        <a:spcBef>
          <a:spcPct val="35000"/>
        </a:spcBef>
        <a:spcAft>
          <a:spcPct val="25000"/>
        </a:spcAft>
        <a:buClr>
          <a:schemeClr val="accent2"/>
        </a:buClr>
        <a:buFont typeface="Arial" charset="0"/>
        <a:buChar char="–"/>
        <a:defRPr sz="1399">
          <a:solidFill>
            <a:schemeClr val="tx1"/>
          </a:solidFill>
          <a:latin typeface="+mn-lt"/>
        </a:defRPr>
      </a:lvl6pPr>
      <a:lvl7pPr marL="2969051" indent="-228389" algn="l" rtl="0" eaLnBrk="1" fontAlgn="base" hangingPunct="1">
        <a:lnSpc>
          <a:spcPct val="90000"/>
        </a:lnSpc>
        <a:spcBef>
          <a:spcPct val="35000"/>
        </a:spcBef>
        <a:spcAft>
          <a:spcPct val="25000"/>
        </a:spcAft>
        <a:buClr>
          <a:schemeClr val="accent2"/>
        </a:buClr>
        <a:buFont typeface="Arial" charset="0"/>
        <a:buChar char="–"/>
        <a:defRPr sz="1399">
          <a:solidFill>
            <a:schemeClr val="tx1"/>
          </a:solidFill>
          <a:latin typeface="+mn-lt"/>
        </a:defRPr>
      </a:lvl7pPr>
      <a:lvl8pPr marL="3425828" indent="-228389" algn="l" rtl="0" eaLnBrk="1" fontAlgn="base" hangingPunct="1">
        <a:lnSpc>
          <a:spcPct val="90000"/>
        </a:lnSpc>
        <a:spcBef>
          <a:spcPct val="35000"/>
        </a:spcBef>
        <a:spcAft>
          <a:spcPct val="25000"/>
        </a:spcAft>
        <a:buClr>
          <a:schemeClr val="accent2"/>
        </a:buClr>
        <a:buFont typeface="Arial" charset="0"/>
        <a:buChar char="–"/>
        <a:defRPr sz="1399">
          <a:solidFill>
            <a:schemeClr val="tx1"/>
          </a:solidFill>
          <a:latin typeface="+mn-lt"/>
        </a:defRPr>
      </a:lvl8pPr>
      <a:lvl9pPr marL="3882605" indent="-228389" algn="l" rtl="0" eaLnBrk="1" fontAlgn="base" hangingPunct="1">
        <a:lnSpc>
          <a:spcPct val="90000"/>
        </a:lnSpc>
        <a:spcBef>
          <a:spcPct val="35000"/>
        </a:spcBef>
        <a:spcAft>
          <a:spcPct val="25000"/>
        </a:spcAft>
        <a:buClr>
          <a:schemeClr val="accent2"/>
        </a:buClr>
        <a:buFont typeface="Arial" charset="0"/>
        <a:buChar char="–"/>
        <a:defRPr sz="1399">
          <a:solidFill>
            <a:schemeClr val="tx1"/>
          </a:solidFill>
          <a:latin typeface="+mn-lt"/>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092174196"/>
      </p:ext>
    </p:extLst>
  </p:cSld>
  <p:clrMap bg1="dk2" tx1="lt1" bg2="dk1"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673046561"/>
      </p:ext>
    </p:extLst>
  </p:cSld>
  <p:clrMap bg1="dk2" tx1="lt1" bg2="dk1"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85258923"/>
      </p:ext>
    </p:extLst>
  </p:cSld>
  <p:clrMap bg1="dk2" tx1="lt1" bg2="dk1"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nature.com/articles/s41389-017-0011-9" TargetMode="External"/><Relationship Id="rId3" Type="http://schemas.openxmlformats.org/officeDocument/2006/relationships/image" Target="../media/image16.jpeg"/><Relationship Id="rId7"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cancer.gov/about-cancer/treatment/types/targeted-therapies" TargetMode="External"/><Relationship Id="rId5" Type="http://schemas.openxmlformats.org/officeDocument/2006/relationships/image" Target="../media/image17.png"/><Relationship Id="rId4" Type="http://schemas.openxmlformats.org/officeDocument/2006/relationships/hyperlink" Target="http://www.clinicaloptions.com/" TargetMode="External"/><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6.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hyperlink" Target="http://www.clinicaloptions.com/" TargetMode="External"/><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hyperlink" Target="http://www.clinicaloptions.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nature.com/articles/s41389-017-0011-9" TargetMode="External"/><Relationship Id="rId3" Type="http://schemas.openxmlformats.org/officeDocument/2006/relationships/image" Target="../media/image16.jpeg"/><Relationship Id="rId7" Type="http://schemas.openxmlformats.org/officeDocument/2006/relationships/hyperlink" Target="https://creativecommons.org/licenses/by/4.0/"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ww.cancer.gov/about-cancer/treatment/types/targeted-therapies" TargetMode="External"/><Relationship Id="rId5" Type="http://schemas.openxmlformats.org/officeDocument/2006/relationships/image" Target="../media/image17.png"/><Relationship Id="rId4" Type="http://schemas.openxmlformats.org/officeDocument/2006/relationships/hyperlink" Target="http://www.clinicaloptions.com/" TargetMode="External"/><Relationship Id="rId9"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www.clinicaloptions.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www.clinicaloptions.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6.jpe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hyperlink" Target="http://www.clinicaloptions.com/" TargetMode="External"/><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48.xml"/><Relationship Id="rId4" Type="http://schemas.openxmlformats.org/officeDocument/2006/relationships/hyperlink" Target="http://www.clinicaloptions.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48.xml"/><Relationship Id="rId4" Type="http://schemas.openxmlformats.org/officeDocument/2006/relationships/hyperlink" Target="http://www.clinicaloptions.com/"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6.jpe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hyperlink" Target="http://www.clinicaloptions.com/" TargetMode="External"/><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clinicaloptions.com/" TargetMode="External"/><Relationship Id="rId5" Type="http://schemas.openxmlformats.org/officeDocument/2006/relationships/image" Target="../media/image16.jpeg"/><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clinicaloptions.com/" TargetMode="External"/><Relationship Id="rId5" Type="http://schemas.openxmlformats.org/officeDocument/2006/relationships/image" Target="../media/image16.jpeg"/><Relationship Id="rId4" Type="http://schemas.openxmlformats.org/officeDocument/2006/relationships/chart" Target="../charts/char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32.xml"/><Relationship Id="rId4" Type="http://schemas.openxmlformats.org/officeDocument/2006/relationships/hyperlink" Target="http://www.clinicaloptions.co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www.clinicaloptions.com/"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emf"/><Relationship Id="rId7"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clinicaloptions.com/" TargetMode="External"/><Relationship Id="rId5" Type="http://schemas.openxmlformats.org/officeDocument/2006/relationships/image" Target="../media/image26.jpeg"/><Relationship Id="rId4" Type="http://schemas.openxmlformats.org/officeDocument/2006/relationships/image" Target="../media/image2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32.xml"/><Relationship Id="rId4" Type="http://schemas.openxmlformats.org/officeDocument/2006/relationships/hyperlink" Target="http://www.clinicaloptions.co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clinicaloption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a:extLst>
              <a:ext uri="{FF2B5EF4-FFF2-40B4-BE49-F238E27FC236}">
                <a16:creationId xmlns:a16="http://schemas.microsoft.com/office/drawing/2014/main" id="{F731E6A0-BEB7-4094-9E1F-132F80E12DDB}"/>
              </a:ext>
            </a:extLst>
          </p:cNvPr>
          <p:cNvSpPr>
            <a:spLocks noGrp="1" noChangeArrowheads="1"/>
          </p:cNvSpPr>
          <p:nvPr>
            <p:ph type="subTitle" idx="1"/>
          </p:nvPr>
        </p:nvSpPr>
        <p:spPr/>
        <p:txBody>
          <a:bodyPr/>
          <a:lstStyle/>
          <a:p>
            <a:pPr>
              <a:spcBef>
                <a:spcPts val="0"/>
              </a:spcBef>
              <a:spcAft>
                <a:spcPts val="0"/>
              </a:spcAft>
            </a:pPr>
            <a:r>
              <a:rPr lang="en-US" altLang="en-US" dirty="0"/>
              <a:t>Saturday, September 11, 2021</a:t>
            </a:r>
          </a:p>
          <a:p>
            <a:pPr>
              <a:spcBef>
                <a:spcPts val="0"/>
              </a:spcBef>
              <a:spcAft>
                <a:spcPts val="0"/>
              </a:spcAft>
            </a:pPr>
            <a:r>
              <a:rPr lang="en-US" altLang="en-US" dirty="0"/>
              <a:t>Los Angeles, California</a:t>
            </a:r>
          </a:p>
        </p:txBody>
      </p:sp>
      <p:sp>
        <p:nvSpPr>
          <p:cNvPr id="7171" name="Rectangle 15">
            <a:extLst>
              <a:ext uri="{FF2B5EF4-FFF2-40B4-BE49-F238E27FC236}">
                <a16:creationId xmlns:a16="http://schemas.microsoft.com/office/drawing/2014/main" id="{4D67E167-2F37-481F-AB26-A6E236679EF3}"/>
              </a:ext>
            </a:extLst>
          </p:cNvPr>
          <p:cNvSpPr>
            <a:spLocks noGrp="1" noChangeArrowheads="1"/>
          </p:cNvSpPr>
          <p:nvPr>
            <p:ph type="ctrTitle"/>
          </p:nvPr>
        </p:nvSpPr>
        <p:spPr>
          <a:xfrm>
            <a:off x="598489" y="1600200"/>
            <a:ext cx="11067994" cy="2057400"/>
          </a:xfrm>
        </p:spPr>
        <p:txBody>
          <a:bodyPr>
            <a:normAutofit/>
          </a:bodyPr>
          <a:lstStyle/>
          <a:p>
            <a:r>
              <a:rPr lang="en-US" dirty="0"/>
              <a:t>Changing the Course of Outcomes in NSCLC: Immunotherapy Approaches for Early-Stage Disease</a:t>
            </a:r>
            <a:r>
              <a:rPr lang="en-US" sz="4000" dirty="0"/>
              <a:t> </a:t>
            </a:r>
            <a:endParaRPr lang="en-US" altLang="en-US" sz="4000" dirty="0"/>
          </a:p>
        </p:txBody>
      </p:sp>
      <p:sp>
        <p:nvSpPr>
          <p:cNvPr id="7172" name="Text Box 19">
            <a:extLst>
              <a:ext uri="{FF2B5EF4-FFF2-40B4-BE49-F238E27FC236}">
                <a16:creationId xmlns:a16="http://schemas.microsoft.com/office/drawing/2014/main" id="{D8733289-74A4-40A5-A349-D4E64ED3B3E6}"/>
              </a:ext>
            </a:extLst>
          </p:cNvPr>
          <p:cNvSpPr txBox="1">
            <a:spLocks noChangeArrowheads="1"/>
          </p:cNvSpPr>
          <p:nvPr/>
        </p:nvSpPr>
        <p:spPr bwMode="auto">
          <a:xfrm>
            <a:off x="419724" y="132577"/>
            <a:ext cx="5876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Font typeface="Arial" panose="020B0604020202020204" pitchFamily="34" charset="0"/>
              <a:buNone/>
            </a:pPr>
            <a:r>
              <a:rPr lang="en-US" altLang="en-US" sz="1200" b="0" dirty="0">
                <a:solidFill>
                  <a:schemeClr val="bg2"/>
                </a:solidFill>
                <a:latin typeface="Calibri" panose="020F0502020204030204" pitchFamily="34" charset="0"/>
              </a:rPr>
              <a:t>Provided by Clinical Care Options, LLC</a:t>
            </a:r>
          </a:p>
        </p:txBody>
      </p:sp>
      <p:sp>
        <p:nvSpPr>
          <p:cNvPr id="7173" name="Text Box 21">
            <a:extLst>
              <a:ext uri="{FF2B5EF4-FFF2-40B4-BE49-F238E27FC236}">
                <a16:creationId xmlns:a16="http://schemas.microsoft.com/office/drawing/2014/main" id="{F06524A7-0F4E-48E2-AB3D-6EB0F55D6C24}"/>
              </a:ext>
            </a:extLst>
          </p:cNvPr>
          <p:cNvSpPr txBox="1">
            <a:spLocks noChangeArrowheads="1"/>
          </p:cNvSpPr>
          <p:nvPr/>
        </p:nvSpPr>
        <p:spPr bwMode="auto">
          <a:xfrm>
            <a:off x="440489" y="6372582"/>
            <a:ext cx="546417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buNone/>
            </a:pPr>
            <a:r>
              <a:rPr lang="en-US" sz="1200" b="0" dirty="0">
                <a:solidFill>
                  <a:schemeClr val="bg1"/>
                </a:solidFill>
                <a:latin typeface="Calibri" panose="020F0502020204030204" pitchFamily="34" charset="0"/>
              </a:rPr>
              <a:t>Supported by an educational grant from Genentech, a member of the Roche Group. </a:t>
            </a:r>
          </a:p>
        </p:txBody>
      </p:sp>
      <p:pic>
        <p:nvPicPr>
          <p:cNvPr id="9" name="Picture 4">
            <a:extLst>
              <a:ext uri="{FF2B5EF4-FFF2-40B4-BE49-F238E27FC236}">
                <a16:creationId xmlns:a16="http://schemas.microsoft.com/office/drawing/2014/main" id="{F4427C3F-BC06-465D-A318-6371125E1C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288" y="493155"/>
            <a:ext cx="3160713" cy="81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8552E0-513E-4F9C-A02D-247255654576}"/>
              </a:ext>
            </a:extLst>
          </p:cNvPr>
          <p:cNvSpPr>
            <a:spLocks noGrp="1"/>
          </p:cNvSpPr>
          <p:nvPr>
            <p:ph type="title"/>
          </p:nvPr>
        </p:nvSpPr>
        <p:spPr>
          <a:xfrm>
            <a:off x="609759" y="238127"/>
            <a:ext cx="10872444" cy="1103313"/>
          </a:xfrm>
        </p:spPr>
        <p:txBody>
          <a:bodyPr>
            <a:normAutofit/>
          </a:bodyPr>
          <a:lstStyle/>
          <a:p>
            <a:r>
              <a:rPr lang="en-US" dirty="0"/>
              <a:t>Adjuvant Chemotherapy Trials in NSCLC</a:t>
            </a:r>
          </a:p>
        </p:txBody>
      </p:sp>
      <p:graphicFrame>
        <p:nvGraphicFramePr>
          <p:cNvPr id="10" name="Group 2">
            <a:extLst>
              <a:ext uri="{FF2B5EF4-FFF2-40B4-BE49-F238E27FC236}">
                <a16:creationId xmlns:a16="http://schemas.microsoft.com/office/drawing/2014/main" id="{06961C0C-58B7-4294-94AA-ED19112989CE}"/>
              </a:ext>
            </a:extLst>
          </p:cNvPr>
          <p:cNvGraphicFramePr>
            <a:graphicFrameLocks/>
          </p:cNvGraphicFramePr>
          <p:nvPr>
            <p:extLst>
              <p:ext uri="{D42A27DB-BD31-4B8C-83A1-F6EECF244321}">
                <p14:modId xmlns:p14="http://schemas.microsoft.com/office/powerpoint/2010/main" val="908754534"/>
              </p:ext>
            </p:extLst>
          </p:nvPr>
        </p:nvGraphicFramePr>
        <p:xfrm>
          <a:off x="727076" y="1604963"/>
          <a:ext cx="10964665" cy="4267200"/>
        </p:xfrm>
        <a:graphic>
          <a:graphicData uri="http://schemas.openxmlformats.org/drawingml/2006/table">
            <a:tbl>
              <a:tblPr/>
              <a:tblGrid>
                <a:gridCol w="82296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899008">
                  <a:extLst>
                    <a:ext uri="{9D8B030D-6E8A-4147-A177-3AD203B41FA5}">
                      <a16:colId xmlns:a16="http://schemas.microsoft.com/office/drawing/2014/main" val="20002"/>
                    </a:ext>
                  </a:extLst>
                </a:gridCol>
                <a:gridCol w="1378857">
                  <a:extLst>
                    <a:ext uri="{9D8B030D-6E8A-4147-A177-3AD203B41FA5}">
                      <a16:colId xmlns:a16="http://schemas.microsoft.com/office/drawing/2014/main" val="20003"/>
                    </a:ext>
                  </a:extLst>
                </a:gridCol>
                <a:gridCol w="283464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463040">
                  <a:extLst>
                    <a:ext uri="{9D8B030D-6E8A-4147-A177-3AD203B41FA5}">
                      <a16:colId xmlns:a16="http://schemas.microsoft.com/office/drawing/2014/main" val="20006"/>
                    </a:ext>
                  </a:extLst>
                </a:gridCol>
                <a:gridCol w="1097280">
                  <a:extLst>
                    <a:ext uri="{9D8B030D-6E8A-4147-A177-3AD203B41FA5}">
                      <a16:colId xmlns:a16="http://schemas.microsoft.com/office/drawing/2014/main" val="20007"/>
                    </a:ext>
                  </a:extLst>
                </a:gridCol>
              </a:tblGrid>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dirty="0">
                          <a:ln>
                            <a:noFill/>
                          </a:ln>
                          <a:solidFill>
                            <a:schemeClr val="tx1"/>
                          </a:solidFill>
                          <a:effectLst/>
                          <a:latin typeface="Calibri" panose="020F0502020204030204" pitchFamily="34" charset="0"/>
                          <a:ea typeface="+mn-ea"/>
                          <a:cs typeface="+mn-cs"/>
                        </a:rPr>
                        <a:t>Study</a:t>
                      </a:r>
                    </a:p>
                  </a:txBody>
                  <a:tcPr marL="118872" marR="118872"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dirty="0">
                          <a:ln>
                            <a:noFill/>
                          </a:ln>
                          <a:solidFill>
                            <a:schemeClr val="tx1"/>
                          </a:solidFill>
                          <a:effectLst/>
                          <a:latin typeface="Calibri" panose="020F0502020204030204" pitchFamily="34" charset="0"/>
                          <a:ea typeface="+mn-ea"/>
                          <a:cs typeface="+mn-cs"/>
                        </a:rPr>
                        <a:t>No. Pts in CT Arm (N)</a:t>
                      </a:r>
                    </a:p>
                  </a:txBody>
                  <a:tcPr marL="118872" marR="11887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dirty="0">
                          <a:ln>
                            <a:noFill/>
                          </a:ln>
                          <a:solidFill>
                            <a:schemeClr val="tx1"/>
                          </a:solidFill>
                          <a:effectLst/>
                          <a:latin typeface="Calibri" panose="020F0502020204030204" pitchFamily="34" charset="0"/>
                          <a:ea typeface="+mn-ea"/>
                          <a:cs typeface="+mn-cs"/>
                        </a:rPr>
                        <a:t>Median Age, Yr</a:t>
                      </a:r>
                    </a:p>
                  </a:txBody>
                  <a:tcPr marL="118872" marR="11887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dirty="0">
                          <a:ln>
                            <a:noFill/>
                          </a:ln>
                          <a:solidFill>
                            <a:schemeClr val="tx1"/>
                          </a:solidFill>
                          <a:effectLst/>
                          <a:latin typeface="Calibri" panose="020F0502020204030204" pitchFamily="34" charset="0"/>
                          <a:ea typeface="+mn-ea"/>
                          <a:cs typeface="+mn-cs"/>
                        </a:rPr>
                        <a:t>Stage, %</a:t>
                      </a:r>
                    </a:p>
                  </a:txBody>
                  <a:tcPr marL="118872" marR="11887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dirty="0">
                          <a:ln>
                            <a:noFill/>
                          </a:ln>
                          <a:solidFill>
                            <a:schemeClr val="tx1"/>
                          </a:solidFill>
                          <a:effectLst/>
                          <a:latin typeface="Calibri" panose="020F0502020204030204" pitchFamily="34" charset="0"/>
                          <a:ea typeface="+mn-ea"/>
                          <a:cs typeface="+mn-cs"/>
                        </a:rPr>
                        <a:t>Adjuvant CT Regimen(s)</a:t>
                      </a:r>
                    </a:p>
                  </a:txBody>
                  <a:tcPr marL="118872" marR="11887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kern="1200" cap="none" normalizeH="0" baseline="0" dirty="0">
                          <a:ln>
                            <a:noFill/>
                          </a:ln>
                          <a:solidFill>
                            <a:schemeClr val="tx1"/>
                          </a:solidFill>
                          <a:effectLst/>
                          <a:latin typeface="Calibri" panose="020F0502020204030204" pitchFamily="34" charset="0"/>
                          <a:ea typeface="+mn-ea"/>
                          <a:cs typeface="+mn-cs"/>
                        </a:rPr>
                        <a:t>5-Yr OS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kern="1200" cap="none" normalizeH="0" baseline="0" dirty="0">
                          <a:ln>
                            <a:noFill/>
                          </a:ln>
                          <a:solidFill>
                            <a:schemeClr val="tx1"/>
                          </a:solidFill>
                          <a:effectLst/>
                          <a:latin typeface="Calibri" panose="020F0502020204030204" pitchFamily="34" charset="0"/>
                          <a:ea typeface="+mn-ea"/>
                          <a:cs typeface="+mn-cs"/>
                        </a:rPr>
                        <a:t>(CT vs control)</a:t>
                      </a:r>
                    </a:p>
                  </a:txBody>
                  <a:tcPr marL="118872" marR="11887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kern="1200" cap="none" normalizeH="0" baseline="0" dirty="0">
                          <a:ln>
                            <a:noFill/>
                          </a:ln>
                          <a:solidFill>
                            <a:schemeClr val="tx1"/>
                          </a:solidFill>
                          <a:effectLst/>
                          <a:latin typeface="Calibri" panose="020F0502020204030204" pitchFamily="34" charset="0"/>
                          <a:ea typeface="+mn-ea"/>
                          <a:cs typeface="+mn-cs"/>
                        </a:rPr>
                        <a:t>HR for OS</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kern="1200" cap="none" normalizeH="0" baseline="0" dirty="0">
                          <a:ln>
                            <a:noFill/>
                          </a:ln>
                          <a:solidFill>
                            <a:schemeClr val="tx1"/>
                          </a:solidFill>
                          <a:effectLst/>
                          <a:latin typeface="Calibri" panose="020F0502020204030204" pitchFamily="34" charset="0"/>
                          <a:ea typeface="+mn-ea"/>
                          <a:cs typeface="+mn-cs"/>
                        </a:rPr>
                        <a:t>(95% CI)</a:t>
                      </a:r>
                    </a:p>
                  </a:txBody>
                  <a:tcPr marL="118872" marR="11887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dirty="0">
                          <a:ln>
                            <a:noFill/>
                          </a:ln>
                          <a:solidFill>
                            <a:schemeClr val="tx1"/>
                          </a:solidFill>
                          <a:effectLst/>
                          <a:latin typeface="Calibri" panose="020F0502020204030204" pitchFamily="34" charset="0"/>
                          <a:ea typeface="+mn-ea"/>
                          <a:cs typeface="+mn-cs"/>
                        </a:rPr>
                        <a:t>CT-Related Death, %</a:t>
                      </a:r>
                    </a:p>
                  </a:txBody>
                  <a:tcPr marL="118872" marR="118872"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ALPI</a:t>
                      </a:r>
                      <a:r>
                        <a:rPr kumimoji="0" lang="en-US" sz="1400" b="0" i="0" u="none" strike="noStrike" kern="1200" cap="none" normalizeH="0" baseline="30000" dirty="0">
                          <a:ln>
                            <a:noFill/>
                          </a:ln>
                          <a:solidFill>
                            <a:schemeClr val="bg2">
                              <a:lumMod val="10000"/>
                            </a:schemeClr>
                          </a:solidFill>
                          <a:effectLst/>
                          <a:latin typeface="Calibri" panose="020F0502020204030204" pitchFamily="34" charset="0"/>
                          <a:ea typeface="+mn-ea"/>
                          <a:cs typeface="+mn-cs"/>
                        </a:rPr>
                        <a:t>1</a:t>
                      </a: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18872" marR="11887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548 (1088)</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61</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I/II/IIIA: 39/31/29</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Mitomycin C/vindesine/cisplatin</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Not reported</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0.96 (0.81-1.13)</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0.5</a:t>
                      </a:r>
                    </a:p>
                  </a:txBody>
                  <a:tcPr marL="118872" marR="11887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BLT</a:t>
                      </a:r>
                      <a:r>
                        <a:rPr kumimoji="0" lang="en-US" sz="1400" b="0" i="0" u="none" strike="noStrike" kern="1200" cap="none" normalizeH="0" baseline="30000" dirty="0">
                          <a:ln>
                            <a:noFill/>
                          </a:ln>
                          <a:solidFill>
                            <a:schemeClr val="bg2">
                              <a:lumMod val="10000"/>
                            </a:schemeClr>
                          </a:solidFill>
                          <a:effectLst/>
                          <a:latin typeface="Calibri" panose="020F0502020204030204" pitchFamily="34" charset="0"/>
                          <a:ea typeface="+mn-ea"/>
                          <a:cs typeface="+mn-cs"/>
                        </a:rPr>
                        <a:t>2</a:t>
                      </a: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18872" marR="11887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192 (381)</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61</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I/II/IIIA: 29/37/27</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Mitomycin C/vindesine/cisplatin, cisplatin/mitomycin/ifosfamide, cisplatin/vindesine, or cisplatin/vinorelbine</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Not reported</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1.02 (0.77-1.35)</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3.1</a:t>
                      </a:r>
                    </a:p>
                  </a:txBody>
                  <a:tcPr marL="118872" marR="11887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IALT</a:t>
                      </a:r>
                      <a:r>
                        <a:rPr kumimoji="0" lang="en-US" sz="1400" b="0" i="0" u="none" strike="noStrike" kern="1200" cap="none" normalizeH="0" baseline="30000" dirty="0">
                          <a:ln>
                            <a:noFill/>
                          </a:ln>
                          <a:solidFill>
                            <a:schemeClr val="bg2">
                              <a:lumMod val="10000"/>
                            </a:schemeClr>
                          </a:solidFill>
                          <a:effectLst/>
                          <a:latin typeface="Calibri" panose="020F0502020204030204" pitchFamily="34" charset="0"/>
                          <a:ea typeface="+mn-ea"/>
                          <a:cs typeface="+mn-cs"/>
                        </a:rPr>
                        <a:t>3</a:t>
                      </a: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18872" marR="11887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932 (1867)</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59</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I/II/III: 36/25/40</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Cisplatin/vindesine, cisplatin/ vinblastine, cisplatin/vinorelbine, or cisplatin/etoposide</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44.5 vs 40.4</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0.86 (0.76-0.98)</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0.8</a:t>
                      </a:r>
                    </a:p>
                  </a:txBody>
                  <a:tcPr marL="118872" marR="11887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JBR.10</a:t>
                      </a:r>
                      <a:r>
                        <a:rPr kumimoji="0" lang="en-US" sz="1400" b="0" i="0" u="none" strike="noStrike" kern="1200" cap="none" normalizeH="0" baseline="30000" dirty="0">
                          <a:ln>
                            <a:noFill/>
                          </a:ln>
                          <a:solidFill>
                            <a:schemeClr val="bg2">
                              <a:lumMod val="10000"/>
                            </a:schemeClr>
                          </a:solidFill>
                          <a:effectLst/>
                          <a:latin typeface="Calibri" panose="020F0502020204030204" pitchFamily="34" charset="0"/>
                          <a:ea typeface="+mn-ea"/>
                          <a:cs typeface="+mn-cs"/>
                        </a:rPr>
                        <a:t>4</a:t>
                      </a: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18872" marR="11887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242 (482)</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61</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IB/IIA/IIB: 45/13/42</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Cisplatin/vinorelbine </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69 vs 54</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0.69 (0.52-0.91)</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0.8</a:t>
                      </a:r>
                    </a:p>
                  </a:txBody>
                  <a:tcPr marL="118872" marR="11887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ANITA</a:t>
                      </a:r>
                      <a:r>
                        <a:rPr kumimoji="0" lang="en-US" sz="1400" b="0" i="0" u="none" strike="noStrike" kern="1200" cap="none" normalizeH="0" baseline="30000" dirty="0">
                          <a:ln>
                            <a:noFill/>
                          </a:ln>
                          <a:solidFill>
                            <a:schemeClr val="bg2">
                              <a:lumMod val="10000"/>
                            </a:schemeClr>
                          </a:solidFill>
                          <a:effectLst/>
                          <a:latin typeface="Calibri" panose="020F0502020204030204" pitchFamily="34" charset="0"/>
                          <a:ea typeface="+mn-ea"/>
                          <a:cs typeface="+mn-cs"/>
                        </a:rPr>
                        <a:t>5</a:t>
                      </a: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18872" marR="11887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407 (840)</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59</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IB/II/IIIA: 36/22/41</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Cisplatin/vinorelbine </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62/52/42 vs 64/39/26</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0.80 (0.66-0.96)</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2.0</a:t>
                      </a:r>
                    </a:p>
                  </a:txBody>
                  <a:tcPr marL="118872" marR="11887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CALGB 9633</a:t>
                      </a:r>
                      <a:r>
                        <a:rPr kumimoji="0" lang="en-US" sz="1400" b="0" i="0" u="none" strike="noStrike" kern="1200" cap="none" normalizeH="0" baseline="30000" dirty="0">
                          <a:ln>
                            <a:noFill/>
                          </a:ln>
                          <a:solidFill>
                            <a:schemeClr val="bg2">
                              <a:lumMod val="10000"/>
                            </a:schemeClr>
                          </a:solidFill>
                          <a:effectLst/>
                          <a:latin typeface="Calibri" panose="020F0502020204030204" pitchFamily="34" charset="0"/>
                          <a:ea typeface="+mn-ea"/>
                          <a:cs typeface="+mn-cs"/>
                        </a:rPr>
                        <a:t>6</a:t>
                      </a: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18872" marR="11887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173 (344)</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61</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IB: </a:t>
                      </a:r>
                      <a:b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b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100</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Carboplatin/paclitaxel</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60 vs 58</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0.83 (0.64-1.08)</a:t>
                      </a:r>
                    </a:p>
                  </a:txBody>
                  <a:tcPr marL="118872" marR="11887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0</a:t>
                      </a:r>
                    </a:p>
                  </a:txBody>
                  <a:tcPr marL="118872" marR="11887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6"/>
                  </a:ext>
                </a:extLst>
              </a:tr>
            </a:tbl>
          </a:graphicData>
        </a:graphic>
      </p:graphicFrame>
      <p:sp>
        <p:nvSpPr>
          <p:cNvPr id="4" name="Text Box 15">
            <a:extLst>
              <a:ext uri="{FF2B5EF4-FFF2-40B4-BE49-F238E27FC236}">
                <a16:creationId xmlns:a16="http://schemas.microsoft.com/office/drawing/2014/main" id="{364F60D2-EEF1-4CCB-B84F-F48D6E96C68A}"/>
              </a:ext>
            </a:extLst>
          </p:cNvPr>
          <p:cNvSpPr txBox="1">
            <a:spLocks noChangeArrowheads="1"/>
          </p:cNvSpPr>
          <p:nvPr/>
        </p:nvSpPr>
        <p:spPr bwMode="auto">
          <a:xfrm>
            <a:off x="412751" y="6204249"/>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Scagliotti. J Natl Cancer Inst. 2003;95:1453. 2. Waller. Eur J Cardiothorac Surg. 2004;26:173. 3. Arriagada. NEJM. 2004;350:351. 4. Winton. NEJM. 2005;352:2589. 5. Douillard. Lancet Oncol. 2006;7:719. 6. Strauss. JCO. 2008;26:5043.</a:t>
            </a:r>
          </a:p>
        </p:txBody>
      </p:sp>
      <p:grpSp>
        <p:nvGrpSpPr>
          <p:cNvPr id="5" name="Group 7">
            <a:extLst>
              <a:ext uri="{FF2B5EF4-FFF2-40B4-BE49-F238E27FC236}">
                <a16:creationId xmlns:a16="http://schemas.microsoft.com/office/drawing/2014/main" id="{00109DF7-B74E-46E2-8D99-26B423BF388A}"/>
              </a:ext>
            </a:extLst>
          </p:cNvPr>
          <p:cNvGrpSpPr>
            <a:grpSpLocks/>
          </p:cNvGrpSpPr>
          <p:nvPr/>
        </p:nvGrpSpPr>
        <p:grpSpPr bwMode="auto">
          <a:xfrm>
            <a:off x="9389569" y="6216652"/>
            <a:ext cx="2488502" cy="447822"/>
            <a:chOff x="9527309" y="3551529"/>
            <a:chExt cx="2488502" cy="448324"/>
          </a:xfrm>
        </p:grpSpPr>
        <p:pic>
          <p:nvPicPr>
            <p:cNvPr id="6" name="Picture 9">
              <a:extLst>
                <a:ext uri="{FF2B5EF4-FFF2-40B4-BE49-F238E27FC236}">
                  <a16:creationId xmlns:a16="http://schemas.microsoft.com/office/drawing/2014/main" id="{C3482FBB-D829-447F-BD84-272138F383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id="{F978775A-3136-4819-A598-7DD4C0F96AB7}"/>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081326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7EEA6D-441C-4D8B-AD23-8B4D29ED08AD}"/>
              </a:ext>
            </a:extLst>
          </p:cNvPr>
          <p:cNvSpPr>
            <a:spLocks noGrp="1"/>
          </p:cNvSpPr>
          <p:nvPr>
            <p:ph type="title"/>
          </p:nvPr>
        </p:nvSpPr>
        <p:spPr>
          <a:xfrm>
            <a:off x="609759" y="238127"/>
            <a:ext cx="11006136" cy="1103313"/>
          </a:xfrm>
        </p:spPr>
        <p:txBody>
          <a:bodyPr/>
          <a:lstStyle/>
          <a:p>
            <a:r>
              <a:rPr lang="en-US" dirty="0"/>
              <a:t>LACE Meta-Analysis</a:t>
            </a:r>
          </a:p>
        </p:txBody>
      </p:sp>
      <p:sp>
        <p:nvSpPr>
          <p:cNvPr id="8" name="Content Placeholder 7">
            <a:extLst>
              <a:ext uri="{FF2B5EF4-FFF2-40B4-BE49-F238E27FC236}">
                <a16:creationId xmlns:a16="http://schemas.microsoft.com/office/drawing/2014/main" id="{2AE43D3B-E074-4B4D-A31B-FFFCE1B7E49B}"/>
              </a:ext>
            </a:extLst>
          </p:cNvPr>
          <p:cNvSpPr>
            <a:spLocks noGrp="1"/>
          </p:cNvSpPr>
          <p:nvPr>
            <p:ph idx="1"/>
          </p:nvPr>
        </p:nvSpPr>
        <p:spPr>
          <a:xfrm>
            <a:off x="655475" y="1513047"/>
            <a:ext cx="5313239" cy="4650686"/>
          </a:xfrm>
        </p:spPr>
        <p:txBody>
          <a:bodyPr/>
          <a:lstStyle/>
          <a:p>
            <a:r>
              <a:rPr lang="en-US" sz="2400" dirty="0"/>
              <a:t>Pooled individual patient data from </a:t>
            </a:r>
            <a:br>
              <a:rPr lang="en-US" sz="2400" dirty="0"/>
            </a:br>
            <a:r>
              <a:rPr lang="en-US" sz="2400" dirty="0"/>
              <a:t>5 studies of adjuvant cisplatin-based chemotherapy for completely resected early-stage NSCLC conducted after 1995 (N = 4584)</a:t>
            </a:r>
          </a:p>
          <a:p>
            <a:pPr lvl="1"/>
            <a:r>
              <a:rPr lang="en-US" sz="2200" dirty="0"/>
              <a:t>Studies: ALPI, ANITA, BLT, IALT, JBR.10</a:t>
            </a:r>
          </a:p>
          <a:p>
            <a:r>
              <a:rPr lang="en-US" sz="2400" dirty="0"/>
              <a:t>Chemotherapy at Yr 5</a:t>
            </a:r>
          </a:p>
          <a:p>
            <a:pPr lvl="1"/>
            <a:r>
              <a:rPr lang="en-US" sz="2400" b="1" dirty="0">
                <a:solidFill>
                  <a:schemeClr val="accent1"/>
                </a:solidFill>
              </a:rPr>
              <a:t>↓ 6.9% </a:t>
            </a:r>
            <a:r>
              <a:rPr lang="en-US" sz="2400" dirty="0"/>
              <a:t>lung cancer death</a:t>
            </a:r>
          </a:p>
          <a:p>
            <a:pPr lvl="1"/>
            <a:r>
              <a:rPr lang="en-US" sz="2400" b="1" dirty="0">
                <a:solidFill>
                  <a:schemeClr val="accent3"/>
                </a:solidFill>
              </a:rPr>
              <a:t>↑ 1.4% </a:t>
            </a:r>
            <a:r>
              <a:rPr lang="en-US" sz="2400" dirty="0"/>
              <a:t>noncancer death</a:t>
            </a:r>
          </a:p>
        </p:txBody>
      </p:sp>
      <p:grpSp>
        <p:nvGrpSpPr>
          <p:cNvPr id="13" name="Group 12">
            <a:extLst>
              <a:ext uri="{FF2B5EF4-FFF2-40B4-BE49-F238E27FC236}">
                <a16:creationId xmlns:a16="http://schemas.microsoft.com/office/drawing/2014/main" id="{C2A2C020-F605-4EA9-9986-D7E7DD71B7A1}"/>
              </a:ext>
            </a:extLst>
          </p:cNvPr>
          <p:cNvGrpSpPr/>
          <p:nvPr/>
        </p:nvGrpSpPr>
        <p:grpSpPr>
          <a:xfrm>
            <a:off x="6223288" y="1513047"/>
            <a:ext cx="5079713" cy="4296431"/>
            <a:chOff x="6504302" y="1579207"/>
            <a:chExt cx="5079713" cy="4296431"/>
          </a:xfrm>
        </p:grpSpPr>
        <p:sp>
          <p:nvSpPr>
            <p:cNvPr id="14" name="TextBox 13">
              <a:extLst>
                <a:ext uri="{FF2B5EF4-FFF2-40B4-BE49-F238E27FC236}">
                  <a16:creationId xmlns:a16="http://schemas.microsoft.com/office/drawing/2014/main" id="{E8189834-CA14-46B4-AA16-59661608E0E3}"/>
                </a:ext>
              </a:extLst>
            </p:cNvPr>
            <p:cNvSpPr txBox="1"/>
            <p:nvPr/>
          </p:nvSpPr>
          <p:spPr>
            <a:xfrm>
              <a:off x="7776157" y="1579207"/>
              <a:ext cx="29020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OS</a:t>
              </a:r>
            </a:p>
          </p:txBody>
        </p:sp>
        <p:sp>
          <p:nvSpPr>
            <p:cNvPr id="15" name="Freeform: Shape 14">
              <a:extLst>
                <a:ext uri="{FF2B5EF4-FFF2-40B4-BE49-F238E27FC236}">
                  <a16:creationId xmlns:a16="http://schemas.microsoft.com/office/drawing/2014/main" id="{EAE361FB-45B7-41C4-AD91-D4103D1B1FD2}"/>
                </a:ext>
              </a:extLst>
            </p:cNvPr>
            <p:cNvSpPr/>
            <p:nvPr/>
          </p:nvSpPr>
          <p:spPr bwMode="auto">
            <a:xfrm>
              <a:off x="7258320" y="2277588"/>
              <a:ext cx="4145598" cy="2875356"/>
            </a:xfrm>
            <a:custGeom>
              <a:avLst/>
              <a:gdLst>
                <a:gd name="connsiteX0" fmla="*/ 0 w 5549900"/>
                <a:gd name="connsiteY0" fmla="*/ 0 h 3079750"/>
                <a:gd name="connsiteX1" fmla="*/ 0 w 5549900"/>
                <a:gd name="connsiteY1" fmla="*/ 3079750 h 3079750"/>
                <a:gd name="connsiteX2" fmla="*/ 5549900 w 5549900"/>
                <a:gd name="connsiteY2" fmla="*/ 3079750 h 3079750"/>
              </a:gdLst>
              <a:ahLst/>
              <a:cxnLst>
                <a:cxn ang="0">
                  <a:pos x="connsiteX0" y="connsiteY0"/>
                </a:cxn>
                <a:cxn ang="0">
                  <a:pos x="connsiteX1" y="connsiteY1"/>
                </a:cxn>
                <a:cxn ang="0">
                  <a:pos x="connsiteX2" y="connsiteY2"/>
                </a:cxn>
              </a:cxnLst>
              <a:rect l="l" t="t" r="r" b="b"/>
              <a:pathLst>
                <a:path w="5549900" h="3079750">
                  <a:moveTo>
                    <a:pt x="0" y="0"/>
                  </a:moveTo>
                  <a:lnTo>
                    <a:pt x="0" y="3079750"/>
                  </a:lnTo>
                  <a:lnTo>
                    <a:pt x="5549900" y="3079750"/>
                  </a:lnTo>
                </a:path>
              </a:pathLst>
            </a:cu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D0D34622-BF07-4D1A-9137-0F8E63E28B1D}"/>
                </a:ext>
              </a:extLst>
            </p:cNvPr>
            <p:cNvGrpSpPr/>
            <p:nvPr/>
          </p:nvGrpSpPr>
          <p:grpSpPr>
            <a:xfrm>
              <a:off x="7185890" y="2277588"/>
              <a:ext cx="91229" cy="2875356"/>
              <a:chOff x="7185891" y="2034814"/>
              <a:chExt cx="69754" cy="3118130"/>
            </a:xfrm>
          </p:grpSpPr>
          <p:cxnSp>
            <p:nvCxnSpPr>
              <p:cNvPr id="62" name="Straight Connector 61">
                <a:extLst>
                  <a:ext uri="{FF2B5EF4-FFF2-40B4-BE49-F238E27FC236}">
                    <a16:creationId xmlns:a16="http://schemas.microsoft.com/office/drawing/2014/main" id="{3CED8543-55DA-4C89-BA87-9926BD0FF769}"/>
                  </a:ext>
                </a:extLst>
              </p:cNvPr>
              <p:cNvCxnSpPr/>
              <p:nvPr/>
            </p:nvCxnSpPr>
            <p:spPr bwMode="auto">
              <a:xfrm>
                <a:off x="7185891" y="2034814"/>
                <a:ext cx="64182" cy="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F59ED9D0-F66C-4B79-927B-D8974E47235B}"/>
                  </a:ext>
                </a:extLst>
              </p:cNvPr>
              <p:cNvCxnSpPr/>
              <p:nvPr/>
            </p:nvCxnSpPr>
            <p:spPr bwMode="auto">
              <a:xfrm>
                <a:off x="7185891" y="2658440"/>
                <a:ext cx="64182" cy="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25F63ADD-FA0C-464B-A53A-17AC49E42B5B}"/>
                  </a:ext>
                </a:extLst>
              </p:cNvPr>
              <p:cNvCxnSpPr/>
              <p:nvPr/>
            </p:nvCxnSpPr>
            <p:spPr bwMode="auto">
              <a:xfrm>
                <a:off x="7185891" y="3282066"/>
                <a:ext cx="64182" cy="0"/>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CD5F8E7B-3CF1-4B1D-AB52-6AB97A5070F4}"/>
                  </a:ext>
                </a:extLst>
              </p:cNvPr>
              <p:cNvCxnSpPr/>
              <p:nvPr/>
            </p:nvCxnSpPr>
            <p:spPr bwMode="auto">
              <a:xfrm>
                <a:off x="7185891" y="3905692"/>
                <a:ext cx="64182" cy="0"/>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3C37AB5F-219A-41F0-BADE-8186D8BD2599}"/>
                  </a:ext>
                </a:extLst>
              </p:cNvPr>
              <p:cNvCxnSpPr/>
              <p:nvPr/>
            </p:nvCxnSpPr>
            <p:spPr bwMode="auto">
              <a:xfrm>
                <a:off x="7185891" y="4529318"/>
                <a:ext cx="64182" cy="0"/>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84F990DA-9D06-4E82-8442-EAB647CD51D8}"/>
                  </a:ext>
                </a:extLst>
              </p:cNvPr>
              <p:cNvCxnSpPr/>
              <p:nvPr/>
            </p:nvCxnSpPr>
            <p:spPr bwMode="auto">
              <a:xfrm>
                <a:off x="7191463" y="5152944"/>
                <a:ext cx="64182" cy="0"/>
              </a:xfrm>
              <a:prstGeom prst="line">
                <a:avLst/>
              </a:prstGeom>
              <a:noFill/>
              <a:ln w="28575" cap="flat" cmpd="sng" algn="ctr">
                <a:solidFill>
                  <a:schemeClr val="bg1"/>
                </a:solidFill>
                <a:prstDash val="solid"/>
                <a:round/>
                <a:headEnd type="none" w="med" len="med"/>
                <a:tailEnd type="none" w="med" len="med"/>
              </a:ln>
              <a:effectLst/>
            </p:spPr>
          </p:cxnSp>
        </p:grpSp>
        <p:sp>
          <p:nvSpPr>
            <p:cNvPr id="17" name="TextBox 16">
              <a:extLst>
                <a:ext uri="{FF2B5EF4-FFF2-40B4-BE49-F238E27FC236}">
                  <a16:creationId xmlns:a16="http://schemas.microsoft.com/office/drawing/2014/main" id="{170C60BD-94AE-4F7D-A952-3FCCA72996C7}"/>
                </a:ext>
              </a:extLst>
            </p:cNvPr>
            <p:cNvSpPr txBox="1"/>
            <p:nvPr/>
          </p:nvSpPr>
          <p:spPr>
            <a:xfrm>
              <a:off x="6722924" y="2094531"/>
              <a:ext cx="470035" cy="37548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18" name="TextBox 17">
              <a:extLst>
                <a:ext uri="{FF2B5EF4-FFF2-40B4-BE49-F238E27FC236}">
                  <a16:creationId xmlns:a16="http://schemas.microsoft.com/office/drawing/2014/main" id="{DDCD9482-B969-4E81-AF7A-FACA92D2EE14}"/>
                </a:ext>
              </a:extLst>
            </p:cNvPr>
            <p:cNvSpPr txBox="1"/>
            <p:nvPr/>
          </p:nvSpPr>
          <p:spPr>
            <a:xfrm>
              <a:off x="6835439" y="2658158"/>
              <a:ext cx="367363" cy="37548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19" name="TextBox 18">
              <a:extLst>
                <a:ext uri="{FF2B5EF4-FFF2-40B4-BE49-F238E27FC236}">
                  <a16:creationId xmlns:a16="http://schemas.microsoft.com/office/drawing/2014/main" id="{73D31665-7347-42D7-B0D2-F7F664B76557}"/>
                </a:ext>
              </a:extLst>
            </p:cNvPr>
            <p:cNvSpPr txBox="1"/>
            <p:nvPr/>
          </p:nvSpPr>
          <p:spPr>
            <a:xfrm>
              <a:off x="6835439" y="3229898"/>
              <a:ext cx="367363" cy="37548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20" name="TextBox 19">
              <a:extLst>
                <a:ext uri="{FF2B5EF4-FFF2-40B4-BE49-F238E27FC236}">
                  <a16:creationId xmlns:a16="http://schemas.microsoft.com/office/drawing/2014/main" id="{AA5AD75D-D331-4307-93B5-DF76B9CE0C6B}"/>
                </a:ext>
              </a:extLst>
            </p:cNvPr>
            <p:cNvSpPr txBox="1"/>
            <p:nvPr/>
          </p:nvSpPr>
          <p:spPr>
            <a:xfrm>
              <a:off x="6835439" y="3822457"/>
              <a:ext cx="367363" cy="37548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21" name="TextBox 20">
              <a:extLst>
                <a:ext uri="{FF2B5EF4-FFF2-40B4-BE49-F238E27FC236}">
                  <a16:creationId xmlns:a16="http://schemas.microsoft.com/office/drawing/2014/main" id="{1A423000-4185-4DDC-9BBD-AC10CEC09B2D}"/>
                </a:ext>
              </a:extLst>
            </p:cNvPr>
            <p:cNvSpPr txBox="1"/>
            <p:nvPr/>
          </p:nvSpPr>
          <p:spPr>
            <a:xfrm>
              <a:off x="6835439" y="4391339"/>
              <a:ext cx="367363" cy="37548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22" name="TextBox 21">
              <a:extLst>
                <a:ext uri="{FF2B5EF4-FFF2-40B4-BE49-F238E27FC236}">
                  <a16:creationId xmlns:a16="http://schemas.microsoft.com/office/drawing/2014/main" id="{23C2E4D9-BBC8-4E21-A25E-4701B53A170F}"/>
                </a:ext>
              </a:extLst>
            </p:cNvPr>
            <p:cNvSpPr txBox="1"/>
            <p:nvPr/>
          </p:nvSpPr>
          <p:spPr>
            <a:xfrm>
              <a:off x="6947955" y="4965727"/>
              <a:ext cx="274538" cy="37548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3" name="TextBox 22">
              <a:extLst>
                <a:ext uri="{FF2B5EF4-FFF2-40B4-BE49-F238E27FC236}">
                  <a16:creationId xmlns:a16="http://schemas.microsoft.com/office/drawing/2014/main" id="{8229D867-6489-4D55-BFAF-1267D5713C7A}"/>
                </a:ext>
              </a:extLst>
            </p:cNvPr>
            <p:cNvSpPr txBox="1"/>
            <p:nvPr/>
          </p:nvSpPr>
          <p:spPr>
            <a:xfrm rot="16200000">
              <a:off x="5113764" y="3425352"/>
              <a:ext cx="3150408"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a:t>
              </a:r>
            </a:p>
          </p:txBody>
        </p:sp>
        <p:grpSp>
          <p:nvGrpSpPr>
            <p:cNvPr id="24" name="Group 23">
              <a:extLst>
                <a:ext uri="{FF2B5EF4-FFF2-40B4-BE49-F238E27FC236}">
                  <a16:creationId xmlns:a16="http://schemas.microsoft.com/office/drawing/2014/main" id="{8BAEC996-4F7D-444E-925E-44AB26E09257}"/>
                </a:ext>
              </a:extLst>
            </p:cNvPr>
            <p:cNvGrpSpPr/>
            <p:nvPr/>
          </p:nvGrpSpPr>
          <p:grpSpPr>
            <a:xfrm>
              <a:off x="7258320" y="5146017"/>
              <a:ext cx="4032736" cy="78020"/>
              <a:chOff x="7266709" y="5160950"/>
              <a:chExt cx="3226930" cy="75919"/>
            </a:xfrm>
          </p:grpSpPr>
          <p:cxnSp>
            <p:nvCxnSpPr>
              <p:cNvPr id="55" name="Straight Connector 54">
                <a:extLst>
                  <a:ext uri="{FF2B5EF4-FFF2-40B4-BE49-F238E27FC236}">
                    <a16:creationId xmlns:a16="http://schemas.microsoft.com/office/drawing/2014/main" id="{B92954BF-7D49-47A2-904D-895974ACAE1D}"/>
                  </a:ext>
                </a:extLst>
              </p:cNvPr>
              <p:cNvCxnSpPr/>
              <p:nvPr/>
            </p:nvCxnSpPr>
            <p:spPr bwMode="auto">
              <a:xfrm rot="5400000">
                <a:off x="10458711" y="5195878"/>
                <a:ext cx="69856"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452090F0-2995-4186-BE71-1EB8BA13B5A2}"/>
                  </a:ext>
                </a:extLst>
              </p:cNvPr>
              <p:cNvCxnSpPr/>
              <p:nvPr/>
            </p:nvCxnSpPr>
            <p:spPr bwMode="auto">
              <a:xfrm rot="5400000">
                <a:off x="9919268" y="5195878"/>
                <a:ext cx="69856" cy="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1E62B9B7-FBC3-45A3-A5E2-1277597BEB0C}"/>
                  </a:ext>
                </a:extLst>
              </p:cNvPr>
              <p:cNvCxnSpPr/>
              <p:nvPr/>
            </p:nvCxnSpPr>
            <p:spPr bwMode="auto">
              <a:xfrm rot="5400000">
                <a:off x="9379825" y="5195878"/>
                <a:ext cx="69856"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DED618A3-5513-486D-8A30-8868566AB624}"/>
                  </a:ext>
                </a:extLst>
              </p:cNvPr>
              <p:cNvCxnSpPr/>
              <p:nvPr/>
            </p:nvCxnSpPr>
            <p:spPr bwMode="auto">
              <a:xfrm rot="5400000">
                <a:off x="8840382" y="5195878"/>
                <a:ext cx="69856" cy="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1ECB30DB-8857-402B-8021-B2EF2D8E47E8}"/>
                  </a:ext>
                </a:extLst>
              </p:cNvPr>
              <p:cNvCxnSpPr/>
              <p:nvPr/>
            </p:nvCxnSpPr>
            <p:spPr bwMode="auto">
              <a:xfrm rot="5400000">
                <a:off x="8300939" y="5195878"/>
                <a:ext cx="69856"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8872B0BE-ABB9-4439-A030-A7AA523A5FA6}"/>
                  </a:ext>
                </a:extLst>
              </p:cNvPr>
              <p:cNvCxnSpPr/>
              <p:nvPr/>
            </p:nvCxnSpPr>
            <p:spPr bwMode="auto">
              <a:xfrm rot="5400000">
                <a:off x="7761496" y="5195878"/>
                <a:ext cx="69856" cy="0"/>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72013BF8-4F3E-4437-B05A-44EA545700DA}"/>
                  </a:ext>
                </a:extLst>
              </p:cNvPr>
              <p:cNvCxnSpPr/>
              <p:nvPr/>
            </p:nvCxnSpPr>
            <p:spPr bwMode="auto">
              <a:xfrm rot="5400000">
                <a:off x="7231781" y="5201941"/>
                <a:ext cx="69856" cy="0"/>
              </a:xfrm>
              <a:prstGeom prst="line">
                <a:avLst/>
              </a:prstGeom>
              <a:noFill/>
              <a:ln w="28575" cap="flat" cmpd="sng" algn="ctr">
                <a:solidFill>
                  <a:schemeClr val="bg1"/>
                </a:solidFill>
                <a:prstDash val="solid"/>
                <a:round/>
                <a:headEnd type="none" w="med" len="med"/>
                <a:tailEnd type="none" w="med" len="med"/>
              </a:ln>
              <a:effectLst/>
            </p:spPr>
          </p:cxnSp>
        </p:grpSp>
        <p:sp>
          <p:nvSpPr>
            <p:cNvPr id="25" name="TextBox 24">
              <a:extLst>
                <a:ext uri="{FF2B5EF4-FFF2-40B4-BE49-F238E27FC236}">
                  <a16:creationId xmlns:a16="http://schemas.microsoft.com/office/drawing/2014/main" id="{F60075E7-93AD-40A8-ACDB-2C922E42FCF8}"/>
                </a:ext>
              </a:extLst>
            </p:cNvPr>
            <p:cNvSpPr txBox="1"/>
            <p:nvPr/>
          </p:nvSpPr>
          <p:spPr>
            <a:xfrm>
              <a:off x="7107094" y="5185223"/>
              <a:ext cx="301686"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6" name="TextBox 25">
              <a:extLst>
                <a:ext uri="{FF2B5EF4-FFF2-40B4-BE49-F238E27FC236}">
                  <a16:creationId xmlns:a16="http://schemas.microsoft.com/office/drawing/2014/main" id="{8A320001-FA92-42C8-9CC6-97110BF5D759}"/>
                </a:ext>
              </a:extLst>
            </p:cNvPr>
            <p:cNvSpPr txBox="1"/>
            <p:nvPr/>
          </p:nvSpPr>
          <p:spPr>
            <a:xfrm>
              <a:off x="7776157" y="5185223"/>
              <a:ext cx="301686"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27" name="TextBox 26">
              <a:extLst>
                <a:ext uri="{FF2B5EF4-FFF2-40B4-BE49-F238E27FC236}">
                  <a16:creationId xmlns:a16="http://schemas.microsoft.com/office/drawing/2014/main" id="{479B6645-8078-4CE3-9434-FAB36796E0F4}"/>
                </a:ext>
              </a:extLst>
            </p:cNvPr>
            <p:cNvSpPr txBox="1"/>
            <p:nvPr/>
          </p:nvSpPr>
          <p:spPr>
            <a:xfrm>
              <a:off x="8443617" y="5185223"/>
              <a:ext cx="301686"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28" name="TextBox 27">
              <a:extLst>
                <a:ext uri="{FF2B5EF4-FFF2-40B4-BE49-F238E27FC236}">
                  <a16:creationId xmlns:a16="http://schemas.microsoft.com/office/drawing/2014/main" id="{A7C47BA7-FA84-42C3-B563-FBEEAD90C15E}"/>
                </a:ext>
              </a:extLst>
            </p:cNvPr>
            <p:cNvSpPr txBox="1"/>
            <p:nvPr/>
          </p:nvSpPr>
          <p:spPr>
            <a:xfrm>
              <a:off x="9122852" y="5185223"/>
              <a:ext cx="301686"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29" name="TextBox 28">
              <a:extLst>
                <a:ext uri="{FF2B5EF4-FFF2-40B4-BE49-F238E27FC236}">
                  <a16:creationId xmlns:a16="http://schemas.microsoft.com/office/drawing/2014/main" id="{CD75CAE1-DDD0-4B9F-8C8A-106080F6E9A3}"/>
                </a:ext>
              </a:extLst>
            </p:cNvPr>
            <p:cNvSpPr txBox="1"/>
            <p:nvPr/>
          </p:nvSpPr>
          <p:spPr>
            <a:xfrm>
              <a:off x="9802915" y="5185223"/>
              <a:ext cx="301685"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30" name="TextBox 29">
              <a:extLst>
                <a:ext uri="{FF2B5EF4-FFF2-40B4-BE49-F238E27FC236}">
                  <a16:creationId xmlns:a16="http://schemas.microsoft.com/office/drawing/2014/main" id="{4B2B713F-4B89-44CC-BB0C-4670297F7D70}"/>
                </a:ext>
              </a:extLst>
            </p:cNvPr>
            <p:cNvSpPr txBox="1"/>
            <p:nvPr/>
          </p:nvSpPr>
          <p:spPr>
            <a:xfrm>
              <a:off x="10482977" y="5185223"/>
              <a:ext cx="301685"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a:t>
              </a:r>
            </a:p>
          </p:txBody>
        </p:sp>
        <p:sp>
          <p:nvSpPr>
            <p:cNvPr id="31" name="TextBox 30">
              <a:extLst>
                <a:ext uri="{FF2B5EF4-FFF2-40B4-BE49-F238E27FC236}">
                  <a16:creationId xmlns:a16="http://schemas.microsoft.com/office/drawing/2014/main" id="{32C8BA15-99E5-473B-98E8-0843C14CF6F5}"/>
                </a:ext>
              </a:extLst>
            </p:cNvPr>
            <p:cNvSpPr txBox="1"/>
            <p:nvPr/>
          </p:nvSpPr>
          <p:spPr>
            <a:xfrm>
              <a:off x="11093644" y="5185223"/>
              <a:ext cx="417101"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32" name="TextBox 31">
              <a:extLst>
                <a:ext uri="{FF2B5EF4-FFF2-40B4-BE49-F238E27FC236}">
                  <a16:creationId xmlns:a16="http://schemas.microsoft.com/office/drawing/2014/main" id="{93252552-D4EC-4360-9B44-8792FCC967BF}"/>
                </a:ext>
              </a:extLst>
            </p:cNvPr>
            <p:cNvSpPr txBox="1"/>
            <p:nvPr/>
          </p:nvSpPr>
          <p:spPr>
            <a:xfrm>
              <a:off x="7755915" y="5506306"/>
              <a:ext cx="3150408"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Yr From Randomization</a:t>
              </a:r>
            </a:p>
          </p:txBody>
        </p:sp>
        <p:grpSp>
          <p:nvGrpSpPr>
            <p:cNvPr id="33" name="Group 32">
              <a:extLst>
                <a:ext uri="{FF2B5EF4-FFF2-40B4-BE49-F238E27FC236}">
                  <a16:creationId xmlns:a16="http://schemas.microsoft.com/office/drawing/2014/main" id="{4141A58A-87B4-400E-81E5-BE05E8CE8E4D}"/>
                </a:ext>
              </a:extLst>
            </p:cNvPr>
            <p:cNvGrpSpPr/>
            <p:nvPr/>
          </p:nvGrpSpPr>
          <p:grpSpPr>
            <a:xfrm>
              <a:off x="9481743" y="2128694"/>
              <a:ext cx="2102272" cy="646331"/>
              <a:chOff x="9481743" y="2128694"/>
              <a:chExt cx="2102272" cy="646331"/>
            </a:xfrm>
          </p:grpSpPr>
          <p:sp>
            <p:nvSpPr>
              <p:cNvPr id="52" name="TextBox 51">
                <a:extLst>
                  <a:ext uri="{FF2B5EF4-FFF2-40B4-BE49-F238E27FC236}">
                    <a16:creationId xmlns:a16="http://schemas.microsoft.com/office/drawing/2014/main" id="{6CC51E38-DDE8-4573-9CA5-0CD553D4019B}"/>
                  </a:ext>
                </a:extLst>
              </p:cNvPr>
              <p:cNvSpPr txBox="1"/>
              <p:nvPr/>
            </p:nvSpPr>
            <p:spPr>
              <a:xfrm>
                <a:off x="9683623" y="2128694"/>
                <a:ext cx="1900392"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Chemotherapy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No chemotherapy</a:t>
                </a:r>
              </a:p>
            </p:txBody>
          </p:sp>
          <p:cxnSp>
            <p:nvCxnSpPr>
              <p:cNvPr id="53" name="Straight Connector 52">
                <a:extLst>
                  <a:ext uri="{FF2B5EF4-FFF2-40B4-BE49-F238E27FC236}">
                    <a16:creationId xmlns:a16="http://schemas.microsoft.com/office/drawing/2014/main" id="{36C29B79-218A-4319-B40D-01EF54FAFD51}"/>
                  </a:ext>
                </a:extLst>
              </p:cNvPr>
              <p:cNvCxnSpPr/>
              <p:nvPr/>
            </p:nvCxnSpPr>
            <p:spPr bwMode="auto">
              <a:xfrm>
                <a:off x="9481743" y="2315607"/>
                <a:ext cx="207818" cy="0"/>
              </a:xfrm>
              <a:prstGeom prst="line">
                <a:avLst/>
              </a:prstGeom>
              <a:noFill/>
              <a:ln w="28575" cap="flat" cmpd="sng" algn="ctr">
                <a:solidFill>
                  <a:schemeClr val="accent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0AEB0925-6256-4724-814B-54E6F4EE78B9}"/>
                  </a:ext>
                </a:extLst>
              </p:cNvPr>
              <p:cNvCxnSpPr/>
              <p:nvPr/>
            </p:nvCxnSpPr>
            <p:spPr bwMode="auto">
              <a:xfrm>
                <a:off x="9481743" y="2580823"/>
                <a:ext cx="207818" cy="0"/>
              </a:xfrm>
              <a:prstGeom prst="line">
                <a:avLst/>
              </a:prstGeom>
              <a:noFill/>
              <a:ln w="28575" cap="flat" cmpd="sng" algn="ctr">
                <a:solidFill>
                  <a:schemeClr val="accent3"/>
                </a:solidFill>
                <a:prstDash val="solid"/>
                <a:round/>
                <a:headEnd type="none" w="med" len="med"/>
                <a:tailEnd type="none" w="med" len="med"/>
              </a:ln>
              <a:effectLst/>
            </p:spPr>
          </p:cxnSp>
        </p:grpSp>
        <p:sp>
          <p:nvSpPr>
            <p:cNvPr id="34" name="Freeform: Shape 33">
              <a:extLst>
                <a:ext uri="{FF2B5EF4-FFF2-40B4-BE49-F238E27FC236}">
                  <a16:creationId xmlns:a16="http://schemas.microsoft.com/office/drawing/2014/main" id="{651267F4-F55B-4F6C-A7B4-C16C883C706A}"/>
                </a:ext>
              </a:extLst>
            </p:cNvPr>
            <p:cNvSpPr/>
            <p:nvPr/>
          </p:nvSpPr>
          <p:spPr bwMode="auto">
            <a:xfrm>
              <a:off x="7251107" y="2277454"/>
              <a:ext cx="3371315" cy="1469877"/>
            </a:xfrm>
            <a:custGeom>
              <a:avLst/>
              <a:gdLst>
                <a:gd name="connsiteX0" fmla="*/ 0 w 3371315"/>
                <a:gd name="connsiteY0" fmla="*/ 0 h 1469877"/>
                <a:gd name="connsiteX1" fmla="*/ 687936 w 3371315"/>
                <a:gd name="connsiteY1" fmla="*/ 457200 h 1469877"/>
                <a:gd name="connsiteX2" fmla="*/ 1345962 w 3371315"/>
                <a:gd name="connsiteY2" fmla="*/ 854580 h 1469877"/>
                <a:gd name="connsiteX3" fmla="*/ 2038172 w 3371315"/>
                <a:gd name="connsiteY3" fmla="*/ 1119499 h 1469877"/>
                <a:gd name="connsiteX4" fmla="*/ 2683379 w 3371315"/>
                <a:gd name="connsiteY4" fmla="*/ 1320325 h 1469877"/>
                <a:gd name="connsiteX5" fmla="*/ 3371315 w 3371315"/>
                <a:gd name="connsiteY5" fmla="*/ 1469877 h 146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1315" h="1469877">
                  <a:moveTo>
                    <a:pt x="0" y="0"/>
                  </a:moveTo>
                  <a:lnTo>
                    <a:pt x="687936" y="457200"/>
                  </a:lnTo>
                  <a:lnTo>
                    <a:pt x="1345962" y="854580"/>
                  </a:lnTo>
                  <a:lnTo>
                    <a:pt x="2038172" y="1119499"/>
                  </a:lnTo>
                  <a:lnTo>
                    <a:pt x="2683379" y="1320325"/>
                  </a:lnTo>
                  <a:lnTo>
                    <a:pt x="3371315" y="1469877"/>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35" name="Straight Connector 34">
              <a:extLst>
                <a:ext uri="{FF2B5EF4-FFF2-40B4-BE49-F238E27FC236}">
                  <a16:creationId xmlns:a16="http://schemas.microsoft.com/office/drawing/2014/main" id="{394FB9C1-2A57-40CC-8E5C-08DB2CCDC970}"/>
                </a:ext>
              </a:extLst>
            </p:cNvPr>
            <p:cNvCxnSpPr/>
            <p:nvPr/>
          </p:nvCxnSpPr>
          <p:spPr bwMode="auto">
            <a:xfrm>
              <a:off x="10633819" y="3760900"/>
              <a:ext cx="657236" cy="104590"/>
            </a:xfrm>
            <a:prstGeom prst="line">
              <a:avLst/>
            </a:prstGeom>
            <a:noFill/>
            <a:ln w="28575" cap="flat" cmpd="sng" algn="ctr">
              <a:solidFill>
                <a:schemeClr val="accent1"/>
              </a:solidFill>
              <a:prstDash val="sysDash"/>
              <a:round/>
              <a:headEnd type="none" w="med" len="med"/>
              <a:tailEnd type="none" w="med" len="med"/>
            </a:ln>
            <a:effectLst/>
          </p:spPr>
        </p:cxnSp>
        <p:cxnSp>
          <p:nvCxnSpPr>
            <p:cNvPr id="36" name="Straight Connector 35">
              <a:extLst>
                <a:ext uri="{FF2B5EF4-FFF2-40B4-BE49-F238E27FC236}">
                  <a16:creationId xmlns:a16="http://schemas.microsoft.com/office/drawing/2014/main" id="{25742845-4859-4029-A57E-184D1F9C6CEC}"/>
                </a:ext>
              </a:extLst>
            </p:cNvPr>
            <p:cNvCxnSpPr>
              <a:stCxn id="51" idx="5"/>
            </p:cNvCxnSpPr>
            <p:nvPr/>
          </p:nvCxnSpPr>
          <p:spPr bwMode="auto">
            <a:xfrm>
              <a:off x="10635241" y="3905428"/>
              <a:ext cx="655814" cy="75783"/>
            </a:xfrm>
            <a:prstGeom prst="line">
              <a:avLst/>
            </a:prstGeom>
            <a:noFill/>
            <a:ln w="28575" cap="flat" cmpd="sng" algn="ctr">
              <a:solidFill>
                <a:schemeClr val="accent3"/>
              </a:solidFill>
              <a:prstDash val="sysDash"/>
              <a:round/>
              <a:headEnd type="none" w="med" len="med"/>
              <a:tailEnd type="none" w="med" len="med"/>
            </a:ln>
            <a:effectLst/>
          </p:spPr>
        </p:cxnSp>
        <p:sp>
          <p:nvSpPr>
            <p:cNvPr id="37" name="Rectangle 36">
              <a:extLst>
                <a:ext uri="{FF2B5EF4-FFF2-40B4-BE49-F238E27FC236}">
                  <a16:creationId xmlns:a16="http://schemas.microsoft.com/office/drawing/2014/main" id="{4CBBB0C3-A4B2-4163-91FB-E9E906B041D7}"/>
                </a:ext>
              </a:extLst>
            </p:cNvPr>
            <p:cNvSpPr/>
            <p:nvPr/>
          </p:nvSpPr>
          <p:spPr bwMode="auto">
            <a:xfrm>
              <a:off x="7222493" y="2240902"/>
              <a:ext cx="90675" cy="90675"/>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8" name="Rectangle 37">
              <a:extLst>
                <a:ext uri="{FF2B5EF4-FFF2-40B4-BE49-F238E27FC236}">
                  <a16:creationId xmlns:a16="http://schemas.microsoft.com/office/drawing/2014/main" id="{A4948E98-76DA-4AE7-9A84-AFE7C1F2645B}"/>
                </a:ext>
              </a:extLst>
            </p:cNvPr>
            <p:cNvSpPr/>
            <p:nvPr/>
          </p:nvSpPr>
          <p:spPr bwMode="auto">
            <a:xfrm>
              <a:off x="7881662" y="2684350"/>
              <a:ext cx="90675" cy="90675"/>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9" name="Rectangle 38">
              <a:extLst>
                <a:ext uri="{FF2B5EF4-FFF2-40B4-BE49-F238E27FC236}">
                  <a16:creationId xmlns:a16="http://schemas.microsoft.com/office/drawing/2014/main" id="{C46B58C2-8B88-4D69-ADCC-E512AAB9FF98}"/>
                </a:ext>
              </a:extLst>
            </p:cNvPr>
            <p:cNvSpPr/>
            <p:nvPr/>
          </p:nvSpPr>
          <p:spPr bwMode="auto">
            <a:xfrm>
              <a:off x="8549123" y="3089304"/>
              <a:ext cx="90675" cy="90675"/>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0" name="Rectangle 39">
              <a:extLst>
                <a:ext uri="{FF2B5EF4-FFF2-40B4-BE49-F238E27FC236}">
                  <a16:creationId xmlns:a16="http://schemas.microsoft.com/office/drawing/2014/main" id="{2BF6DBFB-E716-4B27-BDF4-5BCF5A701CEA}"/>
                </a:ext>
              </a:extLst>
            </p:cNvPr>
            <p:cNvSpPr/>
            <p:nvPr/>
          </p:nvSpPr>
          <p:spPr bwMode="auto">
            <a:xfrm>
              <a:off x="9240444" y="3337055"/>
              <a:ext cx="90675" cy="90675"/>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1" name="Rectangle 40">
              <a:extLst>
                <a:ext uri="{FF2B5EF4-FFF2-40B4-BE49-F238E27FC236}">
                  <a16:creationId xmlns:a16="http://schemas.microsoft.com/office/drawing/2014/main" id="{B6B0B9F7-855D-4B31-A384-55DD5B002069}"/>
                </a:ext>
              </a:extLst>
            </p:cNvPr>
            <p:cNvSpPr/>
            <p:nvPr/>
          </p:nvSpPr>
          <p:spPr bwMode="auto">
            <a:xfrm>
              <a:off x="9897266" y="3551884"/>
              <a:ext cx="90675" cy="90675"/>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2" name="Rectangle 41">
              <a:extLst>
                <a:ext uri="{FF2B5EF4-FFF2-40B4-BE49-F238E27FC236}">
                  <a16:creationId xmlns:a16="http://schemas.microsoft.com/office/drawing/2014/main" id="{55142A37-D89C-444A-96F7-C3ACC14C2F21}"/>
                </a:ext>
              </a:extLst>
            </p:cNvPr>
            <p:cNvSpPr/>
            <p:nvPr/>
          </p:nvSpPr>
          <p:spPr bwMode="auto">
            <a:xfrm>
              <a:off x="10580052" y="3701155"/>
              <a:ext cx="90675" cy="90675"/>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3" name="Rectangle 42">
              <a:extLst>
                <a:ext uri="{FF2B5EF4-FFF2-40B4-BE49-F238E27FC236}">
                  <a16:creationId xmlns:a16="http://schemas.microsoft.com/office/drawing/2014/main" id="{8B37ECAE-49DB-41AE-9AF5-770AA36E9396}"/>
                </a:ext>
              </a:extLst>
            </p:cNvPr>
            <p:cNvSpPr/>
            <p:nvPr/>
          </p:nvSpPr>
          <p:spPr bwMode="auto">
            <a:xfrm>
              <a:off x="11254147" y="3823356"/>
              <a:ext cx="90675" cy="90675"/>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4" name="Oval 43">
              <a:extLst>
                <a:ext uri="{FF2B5EF4-FFF2-40B4-BE49-F238E27FC236}">
                  <a16:creationId xmlns:a16="http://schemas.microsoft.com/office/drawing/2014/main" id="{1F4E923B-E816-43AA-8531-89739E581906}"/>
                </a:ext>
              </a:extLst>
            </p:cNvPr>
            <p:cNvSpPr/>
            <p:nvPr/>
          </p:nvSpPr>
          <p:spPr bwMode="auto">
            <a:xfrm>
              <a:off x="7218587" y="2240902"/>
              <a:ext cx="90675" cy="90675"/>
            </a:xfrm>
            <a:prstGeom prst="ellipse">
              <a:avLst/>
            </a:prstGeom>
            <a:solidFill>
              <a:schemeClr val="accent3"/>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5" name="Oval 44">
              <a:extLst>
                <a:ext uri="{FF2B5EF4-FFF2-40B4-BE49-F238E27FC236}">
                  <a16:creationId xmlns:a16="http://schemas.microsoft.com/office/drawing/2014/main" id="{EF5B0B5E-A65B-4D71-B964-77360BD122A9}"/>
                </a:ext>
              </a:extLst>
            </p:cNvPr>
            <p:cNvSpPr/>
            <p:nvPr/>
          </p:nvSpPr>
          <p:spPr bwMode="auto">
            <a:xfrm>
              <a:off x="7881661" y="2682811"/>
              <a:ext cx="90675" cy="90675"/>
            </a:xfrm>
            <a:prstGeom prst="ellipse">
              <a:avLst/>
            </a:prstGeom>
            <a:solidFill>
              <a:schemeClr val="accent3"/>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6" name="Oval 45">
              <a:extLst>
                <a:ext uri="{FF2B5EF4-FFF2-40B4-BE49-F238E27FC236}">
                  <a16:creationId xmlns:a16="http://schemas.microsoft.com/office/drawing/2014/main" id="{184D156D-9052-4BC8-BE29-3DFF0743FC17}"/>
                </a:ext>
              </a:extLst>
            </p:cNvPr>
            <p:cNvSpPr/>
            <p:nvPr/>
          </p:nvSpPr>
          <p:spPr bwMode="auto">
            <a:xfrm>
              <a:off x="8549122" y="3157196"/>
              <a:ext cx="90675" cy="90675"/>
            </a:xfrm>
            <a:prstGeom prst="ellipse">
              <a:avLst/>
            </a:prstGeom>
            <a:solidFill>
              <a:schemeClr val="accent3"/>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7" name="Oval 46">
              <a:extLst>
                <a:ext uri="{FF2B5EF4-FFF2-40B4-BE49-F238E27FC236}">
                  <a16:creationId xmlns:a16="http://schemas.microsoft.com/office/drawing/2014/main" id="{2840B105-4212-4716-BC7F-6B90658FA837}"/>
                </a:ext>
              </a:extLst>
            </p:cNvPr>
            <p:cNvSpPr/>
            <p:nvPr/>
          </p:nvSpPr>
          <p:spPr bwMode="auto">
            <a:xfrm>
              <a:off x="9240443" y="3470131"/>
              <a:ext cx="90675" cy="90675"/>
            </a:xfrm>
            <a:prstGeom prst="ellipse">
              <a:avLst/>
            </a:prstGeom>
            <a:solidFill>
              <a:schemeClr val="accent3"/>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8" name="Oval 47">
              <a:extLst>
                <a:ext uri="{FF2B5EF4-FFF2-40B4-BE49-F238E27FC236}">
                  <a16:creationId xmlns:a16="http://schemas.microsoft.com/office/drawing/2014/main" id="{CB28E363-7404-4434-ADAC-4639DCF8188E}"/>
                </a:ext>
              </a:extLst>
            </p:cNvPr>
            <p:cNvSpPr/>
            <p:nvPr/>
          </p:nvSpPr>
          <p:spPr bwMode="auto">
            <a:xfrm>
              <a:off x="9897265" y="3700495"/>
              <a:ext cx="90675" cy="90675"/>
            </a:xfrm>
            <a:prstGeom prst="ellipse">
              <a:avLst/>
            </a:prstGeom>
            <a:solidFill>
              <a:schemeClr val="accent3"/>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9" name="Oval 48">
              <a:extLst>
                <a:ext uri="{FF2B5EF4-FFF2-40B4-BE49-F238E27FC236}">
                  <a16:creationId xmlns:a16="http://schemas.microsoft.com/office/drawing/2014/main" id="{33C64A2A-4894-4872-87F4-6921EAA2BB7A}"/>
                </a:ext>
              </a:extLst>
            </p:cNvPr>
            <p:cNvSpPr/>
            <p:nvPr/>
          </p:nvSpPr>
          <p:spPr bwMode="auto">
            <a:xfrm>
              <a:off x="10579723" y="3861338"/>
              <a:ext cx="90675" cy="90675"/>
            </a:xfrm>
            <a:prstGeom prst="ellipse">
              <a:avLst/>
            </a:prstGeom>
            <a:solidFill>
              <a:schemeClr val="accent3"/>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0" name="Oval 49">
              <a:extLst>
                <a:ext uri="{FF2B5EF4-FFF2-40B4-BE49-F238E27FC236}">
                  <a16:creationId xmlns:a16="http://schemas.microsoft.com/office/drawing/2014/main" id="{8DECEE3D-FCCC-425B-B016-C31621667663}"/>
                </a:ext>
              </a:extLst>
            </p:cNvPr>
            <p:cNvSpPr/>
            <p:nvPr/>
          </p:nvSpPr>
          <p:spPr bwMode="auto">
            <a:xfrm>
              <a:off x="11254692" y="3943319"/>
              <a:ext cx="90675" cy="90675"/>
            </a:xfrm>
            <a:prstGeom prst="ellipse">
              <a:avLst/>
            </a:prstGeom>
            <a:solidFill>
              <a:schemeClr val="accent3"/>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1" name="Freeform: Shape 50">
              <a:extLst>
                <a:ext uri="{FF2B5EF4-FFF2-40B4-BE49-F238E27FC236}">
                  <a16:creationId xmlns:a16="http://schemas.microsoft.com/office/drawing/2014/main" id="{D4A7F0AC-0FE6-4F21-837B-526B7323E6A4}"/>
                </a:ext>
              </a:extLst>
            </p:cNvPr>
            <p:cNvSpPr/>
            <p:nvPr/>
          </p:nvSpPr>
          <p:spPr bwMode="auto">
            <a:xfrm>
              <a:off x="7263925" y="2273181"/>
              <a:ext cx="3371316" cy="1632247"/>
            </a:xfrm>
            <a:custGeom>
              <a:avLst/>
              <a:gdLst>
                <a:gd name="connsiteX0" fmla="*/ 0 w 3371316"/>
                <a:gd name="connsiteY0" fmla="*/ 0 h 1632247"/>
                <a:gd name="connsiteX1" fmla="*/ 679391 w 3371316"/>
                <a:gd name="connsiteY1" fmla="*/ 465746 h 1632247"/>
                <a:gd name="connsiteX2" fmla="*/ 1341690 w 3371316"/>
                <a:gd name="connsiteY2" fmla="*/ 931492 h 1632247"/>
                <a:gd name="connsiteX3" fmla="*/ 2012535 w 3371316"/>
                <a:gd name="connsiteY3" fmla="*/ 1239140 h 1632247"/>
                <a:gd name="connsiteX4" fmla="*/ 2683380 w 3371316"/>
                <a:gd name="connsiteY4" fmla="*/ 1474150 h 1632247"/>
                <a:gd name="connsiteX5" fmla="*/ 3371316 w 3371316"/>
                <a:gd name="connsiteY5" fmla="*/ 1632247 h 163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1316" h="1632247">
                  <a:moveTo>
                    <a:pt x="0" y="0"/>
                  </a:moveTo>
                  <a:lnTo>
                    <a:pt x="679391" y="465746"/>
                  </a:lnTo>
                  <a:lnTo>
                    <a:pt x="1341690" y="931492"/>
                  </a:lnTo>
                  <a:lnTo>
                    <a:pt x="2012535" y="1239140"/>
                  </a:lnTo>
                  <a:lnTo>
                    <a:pt x="2683380" y="1474150"/>
                  </a:lnTo>
                  <a:lnTo>
                    <a:pt x="3371316" y="1632247"/>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9" name="Text Box 11">
            <a:extLst>
              <a:ext uri="{FF2B5EF4-FFF2-40B4-BE49-F238E27FC236}">
                <a16:creationId xmlns:a16="http://schemas.microsoft.com/office/drawing/2014/main" id="{461926D5-427A-437B-BBA5-C4527DF5D172}"/>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Pignon. JCO. 2016;26:3552.</a:t>
            </a:r>
          </a:p>
        </p:txBody>
      </p:sp>
      <p:grpSp>
        <p:nvGrpSpPr>
          <p:cNvPr id="70" name="Group 7">
            <a:extLst>
              <a:ext uri="{FF2B5EF4-FFF2-40B4-BE49-F238E27FC236}">
                <a16:creationId xmlns:a16="http://schemas.microsoft.com/office/drawing/2014/main" id="{C8A72981-B597-415B-9681-F42ECF601AE2}"/>
              </a:ext>
            </a:extLst>
          </p:cNvPr>
          <p:cNvGrpSpPr>
            <a:grpSpLocks/>
          </p:cNvGrpSpPr>
          <p:nvPr/>
        </p:nvGrpSpPr>
        <p:grpSpPr bwMode="auto">
          <a:xfrm>
            <a:off x="9389569" y="6216652"/>
            <a:ext cx="2488502" cy="447822"/>
            <a:chOff x="9527309" y="3551529"/>
            <a:chExt cx="2488502" cy="448324"/>
          </a:xfrm>
        </p:grpSpPr>
        <p:pic>
          <p:nvPicPr>
            <p:cNvPr id="71" name="Picture 9">
              <a:extLst>
                <a:ext uri="{FF2B5EF4-FFF2-40B4-BE49-F238E27FC236}">
                  <a16:creationId xmlns:a16="http://schemas.microsoft.com/office/drawing/2014/main" id="{7DC1EBA1-E66B-4214-B1A6-70F8C0816A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2" name="Rectangle 71">
              <a:extLst>
                <a:ext uri="{FF2B5EF4-FFF2-40B4-BE49-F238E27FC236}">
                  <a16:creationId xmlns:a16="http://schemas.microsoft.com/office/drawing/2014/main" id="{A2120F99-D61F-4ED9-B36E-F9495572FF7D}"/>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pSp>
      <p:sp>
        <p:nvSpPr>
          <p:cNvPr id="73" name="TextBox 72">
            <a:extLst>
              <a:ext uri="{FF2B5EF4-FFF2-40B4-BE49-F238E27FC236}">
                <a16:creationId xmlns:a16="http://schemas.microsoft.com/office/drawing/2014/main" id="{4EEAB782-E560-477B-97C0-92D7AA880846}"/>
              </a:ext>
            </a:extLst>
          </p:cNvPr>
          <p:cNvSpPr txBox="1"/>
          <p:nvPr/>
        </p:nvSpPr>
        <p:spPr>
          <a:xfrm>
            <a:off x="7084985" y="4459069"/>
            <a:ext cx="3672800"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0.89 (95% CI: 0.82-0.96;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.005)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Absolute benefit at 5 yr: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0E5A-20BB-44AA-8E8E-887C8B9D534D}"/>
              </a:ext>
            </a:extLst>
          </p:cNvPr>
          <p:cNvSpPr>
            <a:spLocks noGrp="1"/>
          </p:cNvSpPr>
          <p:nvPr>
            <p:ph type="title"/>
          </p:nvPr>
        </p:nvSpPr>
        <p:spPr/>
        <p:txBody>
          <a:bodyPr/>
          <a:lstStyle/>
          <a:p>
            <a:r>
              <a:rPr lang="en-US" dirty="0"/>
              <a:t>LACE Meta-Analysis: OS by Stage and Type of Surgery</a:t>
            </a:r>
          </a:p>
        </p:txBody>
      </p:sp>
      <p:sp>
        <p:nvSpPr>
          <p:cNvPr id="4" name="Text Box 11">
            <a:extLst>
              <a:ext uri="{FF2B5EF4-FFF2-40B4-BE49-F238E27FC236}">
                <a16:creationId xmlns:a16="http://schemas.microsoft.com/office/drawing/2014/main" id="{3375A64D-B431-4D9C-9D21-3456C8389153}"/>
              </a:ext>
            </a:extLst>
          </p:cNvPr>
          <p:cNvSpPr txBox="1">
            <a:spLocks noChangeArrowheads="1"/>
          </p:cNvSpPr>
          <p:nvPr/>
        </p:nvSpPr>
        <p:spPr bwMode="auto">
          <a:xfrm>
            <a:off x="414339" y="640676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rPr>
              <a:t>Pignon. JCO. 2016;26:3552.</a:t>
            </a:r>
          </a:p>
        </p:txBody>
      </p:sp>
      <p:grpSp>
        <p:nvGrpSpPr>
          <p:cNvPr id="5" name="Group 7">
            <a:extLst>
              <a:ext uri="{FF2B5EF4-FFF2-40B4-BE49-F238E27FC236}">
                <a16:creationId xmlns:a16="http://schemas.microsoft.com/office/drawing/2014/main" id="{B5CCB541-50E0-4E36-B4F3-A53316E9C991}"/>
              </a:ext>
            </a:extLst>
          </p:cNvPr>
          <p:cNvGrpSpPr>
            <a:grpSpLocks/>
          </p:cNvGrpSpPr>
          <p:nvPr/>
        </p:nvGrpSpPr>
        <p:grpSpPr bwMode="auto">
          <a:xfrm>
            <a:off x="9389569" y="6216652"/>
            <a:ext cx="2488502" cy="447822"/>
            <a:chOff x="9527309" y="3551529"/>
            <a:chExt cx="2488502" cy="448324"/>
          </a:xfrm>
        </p:grpSpPr>
        <p:pic>
          <p:nvPicPr>
            <p:cNvPr id="6" name="Picture 9">
              <a:extLst>
                <a:ext uri="{FF2B5EF4-FFF2-40B4-BE49-F238E27FC236}">
                  <a16:creationId xmlns:a16="http://schemas.microsoft.com/office/drawing/2014/main" id="{C1B7E0BB-078A-4CB3-A541-5C48C39B2C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6">
              <a:extLst>
                <a:ext uri="{FF2B5EF4-FFF2-40B4-BE49-F238E27FC236}">
                  <a16:creationId xmlns:a16="http://schemas.microsoft.com/office/drawing/2014/main" id="{28190BA3-33EF-48CF-BE3F-06B2E33FD6B8}"/>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endParaRPr>
            </a:p>
          </p:txBody>
        </p:sp>
      </p:grpSp>
      <p:sp>
        <p:nvSpPr>
          <p:cNvPr id="3" name="TextBox 2">
            <a:extLst>
              <a:ext uri="{FF2B5EF4-FFF2-40B4-BE49-F238E27FC236}">
                <a16:creationId xmlns:a16="http://schemas.microsoft.com/office/drawing/2014/main" id="{ADC96151-D2B4-467D-91C6-E2858F597B27}"/>
              </a:ext>
            </a:extLst>
          </p:cNvPr>
          <p:cNvSpPr txBox="1"/>
          <p:nvPr/>
        </p:nvSpPr>
        <p:spPr bwMode="auto">
          <a:xfrm>
            <a:off x="8101565" y="1683609"/>
            <a:ext cx="2476259" cy="646331"/>
          </a:xfrm>
          <a:prstGeom prst="rect">
            <a:avLst/>
          </a:prstGeom>
          <a:solidFill>
            <a:schemeClr val="tx1"/>
          </a:solidFill>
          <a:ln>
            <a:noFill/>
          </a:ln>
        </p:spPr>
        <p:txBody>
          <a:bodyPr wrap="squar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Probability of Interaction/Trend* Test</a:t>
            </a:r>
          </a:p>
        </p:txBody>
      </p:sp>
      <p:sp>
        <p:nvSpPr>
          <p:cNvPr id="8" name="TextBox 7">
            <a:extLst>
              <a:ext uri="{FF2B5EF4-FFF2-40B4-BE49-F238E27FC236}">
                <a16:creationId xmlns:a16="http://schemas.microsoft.com/office/drawing/2014/main" id="{12864E27-F023-4DC0-9F42-FAAAB78E9BDE}"/>
              </a:ext>
            </a:extLst>
          </p:cNvPr>
          <p:cNvSpPr txBox="1"/>
          <p:nvPr/>
        </p:nvSpPr>
        <p:spPr bwMode="auto">
          <a:xfrm>
            <a:off x="1578577" y="2264278"/>
            <a:ext cx="2668038" cy="27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90000"/>
              </a:lnSpc>
              <a:spcBef>
                <a:spcPts val="0"/>
              </a:spcBef>
              <a:spcAft>
                <a:spcPts val="7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a:t>
            </a:r>
          </a:p>
          <a:p>
            <a:pPr marL="461963" marR="0" lvl="0" indent="-285750" algn="l" defTabSz="1219170" rtl="0" eaLnBrk="1" fontAlgn="auto" latinLnBrk="0" hangingPunct="0">
              <a:lnSpc>
                <a:spcPct val="90000"/>
              </a:lnSpc>
              <a:spcBef>
                <a:spcPts val="0"/>
              </a:spcBef>
              <a:spcAft>
                <a:spcPts val="70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IA</a:t>
            </a:r>
          </a:p>
          <a:p>
            <a:pPr marL="461963" marR="0" lvl="0" indent="-285750" algn="l" defTabSz="1219170" rtl="0" eaLnBrk="1" fontAlgn="auto" latinLnBrk="0" hangingPunct="0">
              <a:lnSpc>
                <a:spcPct val="90000"/>
              </a:lnSpc>
              <a:spcBef>
                <a:spcPts val="0"/>
              </a:spcBef>
              <a:spcAft>
                <a:spcPts val="70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IB</a:t>
            </a:r>
          </a:p>
          <a:p>
            <a:pPr marL="461963" marR="0" lvl="0" indent="-285750" algn="l" defTabSz="1219170" rtl="0" eaLnBrk="1" fontAlgn="auto" latinLnBrk="0" hangingPunct="0">
              <a:lnSpc>
                <a:spcPct val="90000"/>
              </a:lnSpc>
              <a:spcBef>
                <a:spcPts val="0"/>
              </a:spcBef>
              <a:spcAft>
                <a:spcPts val="70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II</a:t>
            </a:r>
          </a:p>
          <a:p>
            <a:pPr marL="461963" marR="0" lvl="0" indent="-285750" algn="l" defTabSz="1219170" rtl="0" eaLnBrk="1" fontAlgn="auto" latinLnBrk="0" hangingPunct="0">
              <a:lnSpc>
                <a:spcPct val="90000"/>
              </a:lnSpc>
              <a:spcBef>
                <a:spcPts val="0"/>
              </a:spcBef>
              <a:spcAft>
                <a:spcPts val="70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III</a:t>
            </a:r>
          </a:p>
          <a:p>
            <a:pPr marL="0" marR="0" lvl="0" indent="0" algn="l" defTabSz="1219170" rtl="0" eaLnBrk="1" fontAlgn="auto" latinLnBrk="0" hangingPunct="0">
              <a:lnSpc>
                <a:spcPct val="90000"/>
              </a:lnSpc>
              <a:spcBef>
                <a:spcPts val="0"/>
              </a:spcBef>
              <a:spcAft>
                <a:spcPts val="7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Type of surgery</a:t>
            </a:r>
          </a:p>
          <a:p>
            <a:pPr marL="461963" marR="0" lvl="0" indent="-285750" algn="l" defTabSz="1219170" rtl="0" eaLnBrk="1" fontAlgn="auto" latinLnBrk="0" hangingPunct="0">
              <a:lnSpc>
                <a:spcPct val="90000"/>
              </a:lnSpc>
              <a:spcBef>
                <a:spcPts val="0"/>
              </a:spcBef>
              <a:spcAft>
                <a:spcPts val="70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Pneumonectomy</a:t>
            </a:r>
          </a:p>
          <a:p>
            <a:pPr marL="461963" marR="0" lvl="0" indent="-285750" algn="l" defTabSz="1219170" rtl="0" eaLnBrk="1" fontAlgn="auto" latinLnBrk="0" hangingPunct="0">
              <a:lnSpc>
                <a:spcPct val="90000"/>
              </a:lnSpc>
              <a:spcBef>
                <a:spcPts val="0"/>
              </a:spcBef>
              <a:spcAft>
                <a:spcPts val="70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Other type of surgery</a:t>
            </a:r>
          </a:p>
        </p:txBody>
      </p:sp>
      <p:sp>
        <p:nvSpPr>
          <p:cNvPr id="22" name="TextBox 21">
            <a:extLst>
              <a:ext uri="{FF2B5EF4-FFF2-40B4-BE49-F238E27FC236}">
                <a16:creationId xmlns:a16="http://schemas.microsoft.com/office/drawing/2014/main" id="{06CC1CAC-84B7-4328-BF2D-1D21B8983CCC}"/>
              </a:ext>
            </a:extLst>
          </p:cNvPr>
          <p:cNvSpPr txBox="1"/>
          <p:nvPr/>
        </p:nvSpPr>
        <p:spPr bwMode="auto">
          <a:xfrm>
            <a:off x="4203977" y="2603345"/>
            <a:ext cx="652743" cy="237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90000"/>
              </a:lnSpc>
              <a:spcBef>
                <a:spcPts val="0"/>
              </a:spcBef>
              <a:spcAft>
                <a:spcPts val="7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104</a:t>
            </a:r>
          </a:p>
          <a:p>
            <a:pPr marL="0" marR="0" lvl="0" indent="0" algn="ctr" defTabSz="1219170" rtl="0" eaLnBrk="1" fontAlgn="auto" latinLnBrk="0" hangingPunct="0">
              <a:lnSpc>
                <a:spcPct val="90000"/>
              </a:lnSpc>
              <a:spcBef>
                <a:spcPts val="0"/>
              </a:spcBef>
              <a:spcAft>
                <a:spcPts val="7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515</a:t>
            </a:r>
          </a:p>
          <a:p>
            <a:pPr marL="0" marR="0" lvl="0" indent="0" algn="ctr" defTabSz="1219170" rtl="0" eaLnBrk="1" fontAlgn="auto" latinLnBrk="0" hangingPunct="0">
              <a:lnSpc>
                <a:spcPct val="90000"/>
              </a:lnSpc>
              <a:spcBef>
                <a:spcPts val="0"/>
              </a:spcBef>
              <a:spcAft>
                <a:spcPts val="7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893</a:t>
            </a:r>
          </a:p>
          <a:p>
            <a:pPr marL="0" marR="0" lvl="0" indent="0" algn="ctr" defTabSz="1219170" rtl="0" eaLnBrk="1" fontAlgn="auto" latinLnBrk="0" hangingPunct="0">
              <a:lnSpc>
                <a:spcPct val="90000"/>
              </a:lnSpc>
              <a:spcBef>
                <a:spcPts val="0"/>
              </a:spcBef>
              <a:spcAft>
                <a:spcPts val="7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878</a:t>
            </a:r>
          </a:p>
          <a:p>
            <a:pPr marL="0" marR="0" lvl="0" indent="0" algn="ctr" defTabSz="1219170" rtl="0" eaLnBrk="1" fontAlgn="auto" latinLnBrk="0" hangingPunct="0">
              <a:lnSpc>
                <a:spcPct val="90000"/>
              </a:lnSpc>
              <a:spcBef>
                <a:spcPts val="0"/>
              </a:spcBef>
              <a:spcAft>
                <a:spcPts val="70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endParaRPr>
          </a:p>
          <a:p>
            <a:pPr marL="0" marR="0" lvl="0" indent="0" algn="ctr" defTabSz="1219170" rtl="0" eaLnBrk="1" fontAlgn="auto" latinLnBrk="0" hangingPunct="0">
              <a:lnSpc>
                <a:spcPct val="90000"/>
              </a:lnSpc>
              <a:spcBef>
                <a:spcPts val="0"/>
              </a:spcBef>
              <a:spcAft>
                <a:spcPts val="7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783</a:t>
            </a:r>
          </a:p>
          <a:p>
            <a:pPr marL="0" marR="0" lvl="0" indent="0" algn="ctr" defTabSz="1219170" rtl="0" eaLnBrk="1" fontAlgn="auto" latinLnBrk="0" hangingPunct="0">
              <a:lnSpc>
                <a:spcPct val="90000"/>
              </a:lnSpc>
              <a:spcBef>
                <a:spcPts val="0"/>
              </a:spcBef>
              <a:spcAft>
                <a:spcPts val="7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1420</a:t>
            </a:r>
          </a:p>
        </p:txBody>
      </p:sp>
      <p:sp>
        <p:nvSpPr>
          <p:cNvPr id="23" name="TextBox 22">
            <a:extLst>
              <a:ext uri="{FF2B5EF4-FFF2-40B4-BE49-F238E27FC236}">
                <a16:creationId xmlns:a16="http://schemas.microsoft.com/office/drawing/2014/main" id="{DE25648E-97B2-49AB-9057-19E77546F5AD}"/>
              </a:ext>
            </a:extLst>
          </p:cNvPr>
          <p:cNvSpPr txBox="1"/>
          <p:nvPr/>
        </p:nvSpPr>
        <p:spPr bwMode="auto">
          <a:xfrm>
            <a:off x="5353443" y="2603345"/>
            <a:ext cx="652743" cy="237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90000"/>
              </a:lnSpc>
              <a:spcBef>
                <a:spcPts val="0"/>
              </a:spcBef>
              <a:spcAft>
                <a:spcPts val="7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347</a:t>
            </a:r>
          </a:p>
          <a:p>
            <a:pPr marL="0" marR="0" lvl="0" indent="0" algn="ctr" defTabSz="1219170" rtl="0" eaLnBrk="1" fontAlgn="auto" latinLnBrk="0" hangingPunct="0">
              <a:lnSpc>
                <a:spcPct val="90000"/>
              </a:lnSpc>
              <a:spcBef>
                <a:spcPts val="0"/>
              </a:spcBef>
              <a:spcAft>
                <a:spcPts val="7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1371</a:t>
            </a:r>
          </a:p>
          <a:p>
            <a:pPr marL="0" marR="0" lvl="0" indent="0" algn="ctr" defTabSz="1219170" rtl="0" eaLnBrk="1" fontAlgn="auto" latinLnBrk="0" hangingPunct="0">
              <a:lnSpc>
                <a:spcPct val="90000"/>
              </a:lnSpc>
              <a:spcBef>
                <a:spcPts val="0"/>
              </a:spcBef>
              <a:spcAft>
                <a:spcPts val="7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1616</a:t>
            </a:r>
          </a:p>
          <a:p>
            <a:pPr marL="0" marR="0" lvl="0" indent="0" algn="ctr" defTabSz="1219170" rtl="0" eaLnBrk="1" fontAlgn="auto" latinLnBrk="0" hangingPunct="0">
              <a:lnSpc>
                <a:spcPct val="90000"/>
              </a:lnSpc>
              <a:spcBef>
                <a:spcPts val="0"/>
              </a:spcBef>
              <a:spcAft>
                <a:spcPts val="7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1247</a:t>
            </a:r>
          </a:p>
          <a:p>
            <a:pPr marL="0" marR="0" lvl="0" indent="0" algn="ctr" defTabSz="1219170" rtl="0" eaLnBrk="1" fontAlgn="auto" latinLnBrk="0" hangingPunct="0">
              <a:lnSpc>
                <a:spcPct val="90000"/>
              </a:lnSpc>
              <a:spcBef>
                <a:spcPts val="0"/>
              </a:spcBef>
              <a:spcAft>
                <a:spcPts val="70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endParaRPr>
          </a:p>
          <a:p>
            <a:pPr marL="0" marR="0" lvl="0" indent="0" algn="ctr" defTabSz="1219170" rtl="0" eaLnBrk="1" fontAlgn="auto" latinLnBrk="0" hangingPunct="0">
              <a:lnSpc>
                <a:spcPct val="90000"/>
              </a:lnSpc>
              <a:spcBef>
                <a:spcPts val="0"/>
              </a:spcBef>
              <a:spcAft>
                <a:spcPts val="7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1346</a:t>
            </a:r>
          </a:p>
          <a:p>
            <a:pPr marL="0" marR="0" lvl="0" indent="0" algn="ctr" defTabSz="1219170" rtl="0" eaLnBrk="1" fontAlgn="auto" latinLnBrk="0" hangingPunct="0">
              <a:lnSpc>
                <a:spcPct val="90000"/>
              </a:lnSpc>
              <a:spcBef>
                <a:spcPts val="0"/>
              </a:spcBef>
              <a:spcAft>
                <a:spcPts val="7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2926</a:t>
            </a:r>
          </a:p>
        </p:txBody>
      </p:sp>
      <p:sp>
        <p:nvSpPr>
          <p:cNvPr id="24" name="TextBox 23">
            <a:extLst>
              <a:ext uri="{FF2B5EF4-FFF2-40B4-BE49-F238E27FC236}">
                <a16:creationId xmlns:a16="http://schemas.microsoft.com/office/drawing/2014/main" id="{6A13A522-02C1-47EB-80C9-38A4E69C890C}"/>
              </a:ext>
            </a:extLst>
          </p:cNvPr>
          <p:cNvSpPr txBox="1"/>
          <p:nvPr/>
        </p:nvSpPr>
        <p:spPr bwMode="auto">
          <a:xfrm>
            <a:off x="9093654" y="2284860"/>
            <a:ext cx="591829" cy="203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90000"/>
              </a:lnSpc>
              <a:spcBef>
                <a:spcPts val="0"/>
              </a:spcBef>
              <a:spcAft>
                <a:spcPts val="7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.06</a:t>
            </a:r>
          </a:p>
          <a:p>
            <a:pPr marL="0" marR="0" lvl="0" indent="0" algn="l" defTabSz="1219170" rtl="0" eaLnBrk="1" fontAlgn="auto" latinLnBrk="0" hangingPunct="0">
              <a:lnSpc>
                <a:spcPct val="90000"/>
              </a:lnSpc>
              <a:spcBef>
                <a:spcPts val="0"/>
              </a:spcBef>
              <a:spcAft>
                <a:spcPts val="7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.04*</a:t>
            </a:r>
          </a:p>
          <a:p>
            <a:pPr marL="0" marR="0" lvl="0" indent="0" algn="l" defTabSz="1219170" rtl="0" eaLnBrk="1" fontAlgn="auto" latinLnBrk="0" hangingPunct="0">
              <a:lnSpc>
                <a:spcPct val="90000"/>
              </a:lnSpc>
              <a:spcBef>
                <a:spcPts val="0"/>
              </a:spcBef>
              <a:spcAft>
                <a:spcPts val="70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endParaRPr>
          </a:p>
          <a:p>
            <a:pPr marL="0" marR="0" lvl="0" indent="0" algn="l" defTabSz="1219170" rtl="0" eaLnBrk="1" fontAlgn="auto" latinLnBrk="0" hangingPunct="0">
              <a:lnSpc>
                <a:spcPct val="90000"/>
              </a:lnSpc>
              <a:spcBef>
                <a:spcPts val="0"/>
              </a:spcBef>
              <a:spcAft>
                <a:spcPts val="70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endParaRPr>
          </a:p>
          <a:p>
            <a:pPr marL="0" marR="0" lvl="0" indent="0" algn="l" defTabSz="1219170" rtl="0" eaLnBrk="1" fontAlgn="auto" latinLnBrk="0" hangingPunct="0">
              <a:lnSpc>
                <a:spcPct val="90000"/>
              </a:lnSpc>
              <a:spcBef>
                <a:spcPts val="0"/>
              </a:spcBef>
              <a:spcAft>
                <a:spcPts val="70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endParaRPr>
          </a:p>
          <a:p>
            <a:pPr marL="0" marR="0" lvl="0" indent="0" algn="l" defTabSz="1219170" rtl="0" eaLnBrk="1" fontAlgn="auto" latinLnBrk="0" hangingPunct="0">
              <a:lnSpc>
                <a:spcPct val="90000"/>
              </a:lnSpc>
              <a:spcBef>
                <a:spcPts val="0"/>
              </a:spcBef>
              <a:spcAft>
                <a:spcPts val="7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.39</a:t>
            </a:r>
          </a:p>
        </p:txBody>
      </p:sp>
      <p:sp>
        <p:nvSpPr>
          <p:cNvPr id="25" name="TextBox 24">
            <a:extLst>
              <a:ext uri="{FF2B5EF4-FFF2-40B4-BE49-F238E27FC236}">
                <a16:creationId xmlns:a16="http://schemas.microsoft.com/office/drawing/2014/main" id="{0BF45AE5-CAA0-4D96-A8C1-BCDED154CFAB}"/>
              </a:ext>
            </a:extLst>
          </p:cNvPr>
          <p:cNvSpPr txBox="1"/>
          <p:nvPr/>
        </p:nvSpPr>
        <p:spPr bwMode="auto">
          <a:xfrm>
            <a:off x="1617832" y="1924148"/>
            <a:ext cx="1414564" cy="369332"/>
          </a:xfrm>
          <a:prstGeom prst="rect">
            <a:avLst/>
          </a:prstGeom>
          <a:solidFill>
            <a:schemeClr val="tx1"/>
          </a:solidFill>
          <a:ln>
            <a:noFill/>
          </a:ln>
        </p:spPr>
        <p:txBody>
          <a:bodyPr wrap="squar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Category</a:t>
            </a:r>
          </a:p>
        </p:txBody>
      </p:sp>
      <p:sp>
        <p:nvSpPr>
          <p:cNvPr id="26" name="TextBox 25">
            <a:extLst>
              <a:ext uri="{FF2B5EF4-FFF2-40B4-BE49-F238E27FC236}">
                <a16:creationId xmlns:a16="http://schemas.microsoft.com/office/drawing/2014/main" id="{9ADE06EF-B5F9-4201-94BC-CB0A2160552F}"/>
              </a:ext>
            </a:extLst>
          </p:cNvPr>
          <p:cNvSpPr txBox="1"/>
          <p:nvPr/>
        </p:nvSpPr>
        <p:spPr bwMode="auto">
          <a:xfrm>
            <a:off x="3688992" y="1929830"/>
            <a:ext cx="2912683" cy="369332"/>
          </a:xfrm>
          <a:prstGeom prst="rect">
            <a:avLst/>
          </a:prstGeom>
          <a:solidFill>
            <a:schemeClr val="tx1"/>
          </a:solidFill>
          <a:ln>
            <a:noFill/>
          </a:ln>
        </p:spPr>
        <p:txBody>
          <a:bodyPr wrap="squar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Events, n </a:t>
            </a:r>
            <a:r>
              <a:rPr lang="en-US" sz="1800" b="1" dirty="0">
                <a:latin typeface="Calibri" panose="020F0502020204030204" pitchFamily="34" charset="0"/>
              </a:rPr>
              <a:t>    </a:t>
            </a: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Patients, n</a:t>
            </a:r>
          </a:p>
        </p:txBody>
      </p:sp>
      <p:sp>
        <p:nvSpPr>
          <p:cNvPr id="27" name="TextBox 26">
            <a:extLst>
              <a:ext uri="{FF2B5EF4-FFF2-40B4-BE49-F238E27FC236}">
                <a16:creationId xmlns:a16="http://schemas.microsoft.com/office/drawing/2014/main" id="{489C7000-0768-46C8-8224-4739088C8F20}"/>
              </a:ext>
            </a:extLst>
          </p:cNvPr>
          <p:cNvSpPr txBox="1"/>
          <p:nvPr/>
        </p:nvSpPr>
        <p:spPr bwMode="auto">
          <a:xfrm>
            <a:off x="6244561" y="1929830"/>
            <a:ext cx="1850321" cy="369332"/>
          </a:xfrm>
          <a:prstGeom prst="rect">
            <a:avLst/>
          </a:prstGeom>
          <a:solidFill>
            <a:schemeClr val="tx1"/>
          </a:solidFill>
          <a:ln>
            <a:noFill/>
          </a:ln>
        </p:spPr>
        <p:txBody>
          <a:bodyPr wrap="squar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HR</a:t>
            </a:r>
          </a:p>
        </p:txBody>
      </p:sp>
      <p:sp>
        <p:nvSpPr>
          <p:cNvPr id="9" name="TextBox 8">
            <a:extLst>
              <a:ext uri="{FF2B5EF4-FFF2-40B4-BE49-F238E27FC236}">
                <a16:creationId xmlns:a16="http://schemas.microsoft.com/office/drawing/2014/main" id="{5BAD805B-DDCE-4B26-A919-F8EB7B80F8FB}"/>
              </a:ext>
            </a:extLst>
          </p:cNvPr>
          <p:cNvSpPr txBox="1"/>
          <p:nvPr/>
        </p:nvSpPr>
        <p:spPr bwMode="auto">
          <a:xfrm>
            <a:off x="5457638" y="5270436"/>
            <a:ext cx="4443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0.5</a:t>
            </a:r>
          </a:p>
        </p:txBody>
      </p:sp>
      <p:sp>
        <p:nvSpPr>
          <p:cNvPr id="28" name="TextBox 27">
            <a:extLst>
              <a:ext uri="{FF2B5EF4-FFF2-40B4-BE49-F238E27FC236}">
                <a16:creationId xmlns:a16="http://schemas.microsoft.com/office/drawing/2014/main" id="{C76510DC-95AC-432C-BD5E-CE2882C9649F}"/>
              </a:ext>
            </a:extLst>
          </p:cNvPr>
          <p:cNvSpPr txBox="1"/>
          <p:nvPr/>
        </p:nvSpPr>
        <p:spPr bwMode="auto">
          <a:xfrm>
            <a:off x="7239600" y="5270436"/>
            <a:ext cx="4443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1.0</a:t>
            </a:r>
          </a:p>
        </p:txBody>
      </p:sp>
      <p:sp>
        <p:nvSpPr>
          <p:cNvPr id="29" name="TextBox 28">
            <a:extLst>
              <a:ext uri="{FF2B5EF4-FFF2-40B4-BE49-F238E27FC236}">
                <a16:creationId xmlns:a16="http://schemas.microsoft.com/office/drawing/2014/main" id="{76DF3071-1A4A-4AB8-B55C-944E22E4BEB0}"/>
              </a:ext>
            </a:extLst>
          </p:cNvPr>
          <p:cNvSpPr txBox="1"/>
          <p:nvPr/>
        </p:nvSpPr>
        <p:spPr bwMode="auto">
          <a:xfrm>
            <a:off x="8987377" y="5270436"/>
            <a:ext cx="4443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2.0</a:t>
            </a:r>
          </a:p>
        </p:txBody>
      </p:sp>
      <p:grpSp>
        <p:nvGrpSpPr>
          <p:cNvPr id="40" name="Group 39">
            <a:extLst>
              <a:ext uri="{FF2B5EF4-FFF2-40B4-BE49-F238E27FC236}">
                <a16:creationId xmlns:a16="http://schemas.microsoft.com/office/drawing/2014/main" id="{02BBF6EC-BA44-4242-914D-3225A70C31F4}"/>
              </a:ext>
            </a:extLst>
          </p:cNvPr>
          <p:cNvGrpSpPr/>
          <p:nvPr/>
        </p:nvGrpSpPr>
        <p:grpSpPr>
          <a:xfrm>
            <a:off x="5679813" y="5153444"/>
            <a:ext cx="3538207" cy="129956"/>
            <a:chOff x="5679813" y="5028797"/>
            <a:chExt cx="3538207" cy="287888"/>
          </a:xfrm>
        </p:grpSpPr>
        <p:cxnSp>
          <p:nvCxnSpPr>
            <p:cNvPr id="33" name="Straight Connector 32">
              <a:extLst>
                <a:ext uri="{FF2B5EF4-FFF2-40B4-BE49-F238E27FC236}">
                  <a16:creationId xmlns:a16="http://schemas.microsoft.com/office/drawing/2014/main" id="{3F7D5191-4CAA-444C-8A86-C22B974FCFD7}"/>
                </a:ext>
              </a:extLst>
            </p:cNvPr>
            <p:cNvCxnSpPr>
              <a:cxnSpLocks/>
            </p:cNvCxnSpPr>
            <p:nvPr/>
          </p:nvCxnSpPr>
          <p:spPr bwMode="auto">
            <a:xfrm>
              <a:off x="5679813" y="5028797"/>
              <a:ext cx="0" cy="28788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297E6ECF-71C5-4E1F-8078-8E85A87D2677}"/>
                </a:ext>
              </a:extLst>
            </p:cNvPr>
            <p:cNvCxnSpPr>
              <a:cxnSpLocks/>
            </p:cNvCxnSpPr>
            <p:nvPr/>
          </p:nvCxnSpPr>
          <p:spPr bwMode="auto">
            <a:xfrm>
              <a:off x="6145478" y="5028797"/>
              <a:ext cx="0" cy="28788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BB640A33-D556-41C7-9135-B843CAE75C68}"/>
                </a:ext>
              </a:extLst>
            </p:cNvPr>
            <p:cNvCxnSpPr>
              <a:cxnSpLocks/>
            </p:cNvCxnSpPr>
            <p:nvPr/>
          </p:nvCxnSpPr>
          <p:spPr bwMode="auto">
            <a:xfrm>
              <a:off x="6543411" y="5028797"/>
              <a:ext cx="0" cy="28788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C8303FBB-7712-4744-896C-1E9901B56B1D}"/>
                </a:ext>
              </a:extLst>
            </p:cNvPr>
            <p:cNvCxnSpPr>
              <a:cxnSpLocks/>
            </p:cNvCxnSpPr>
            <p:nvPr/>
          </p:nvCxnSpPr>
          <p:spPr bwMode="auto">
            <a:xfrm>
              <a:off x="6893988" y="5028797"/>
              <a:ext cx="0" cy="28788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91E7C398-7F56-4D33-B0EE-141B8056DA63}"/>
                </a:ext>
              </a:extLst>
            </p:cNvPr>
            <p:cNvCxnSpPr>
              <a:cxnSpLocks/>
            </p:cNvCxnSpPr>
            <p:nvPr/>
          </p:nvCxnSpPr>
          <p:spPr bwMode="auto">
            <a:xfrm>
              <a:off x="7188798" y="5028797"/>
              <a:ext cx="0" cy="28788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C70D8571-6FFA-43C2-8312-A3E6D710DDC0}"/>
                </a:ext>
              </a:extLst>
            </p:cNvPr>
            <p:cNvCxnSpPr>
              <a:cxnSpLocks/>
            </p:cNvCxnSpPr>
            <p:nvPr/>
          </p:nvCxnSpPr>
          <p:spPr bwMode="auto">
            <a:xfrm>
              <a:off x="7461776" y="5028797"/>
              <a:ext cx="0" cy="287888"/>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ECEB14B7-B59B-4FB7-80D3-9770012472EB}"/>
                </a:ext>
              </a:extLst>
            </p:cNvPr>
            <p:cNvCxnSpPr>
              <a:cxnSpLocks/>
            </p:cNvCxnSpPr>
            <p:nvPr/>
          </p:nvCxnSpPr>
          <p:spPr bwMode="auto">
            <a:xfrm>
              <a:off x="9218020" y="5028797"/>
              <a:ext cx="0" cy="287888"/>
            </a:xfrm>
            <a:prstGeom prst="line">
              <a:avLst/>
            </a:prstGeom>
            <a:noFill/>
            <a:ln w="28575" cap="flat" cmpd="sng" algn="ctr">
              <a:solidFill>
                <a:schemeClr val="bg1"/>
              </a:solidFill>
              <a:prstDash val="solid"/>
              <a:round/>
              <a:headEnd type="none" w="med" len="med"/>
              <a:tailEnd type="none" w="med" len="med"/>
            </a:ln>
            <a:effectLst/>
          </p:spPr>
        </p:cxnSp>
      </p:grpSp>
      <p:cxnSp>
        <p:nvCxnSpPr>
          <p:cNvPr id="42" name="Straight Connector 41">
            <a:extLst>
              <a:ext uri="{FF2B5EF4-FFF2-40B4-BE49-F238E27FC236}">
                <a16:creationId xmlns:a16="http://schemas.microsoft.com/office/drawing/2014/main" id="{3568DC2E-0BD5-4573-8601-0B0E09C1CBBA}"/>
              </a:ext>
            </a:extLst>
          </p:cNvPr>
          <p:cNvCxnSpPr/>
          <p:nvPr/>
        </p:nvCxnSpPr>
        <p:spPr bwMode="auto">
          <a:xfrm>
            <a:off x="5537200" y="5156201"/>
            <a:ext cx="3852369"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BEC91DEB-8CF8-43C7-B3DF-F7FE4E8F5487}"/>
              </a:ext>
            </a:extLst>
          </p:cNvPr>
          <p:cNvCxnSpPr>
            <a:cxnSpLocks/>
          </p:cNvCxnSpPr>
          <p:nvPr/>
        </p:nvCxnSpPr>
        <p:spPr bwMode="auto">
          <a:xfrm>
            <a:off x="7163397" y="2264278"/>
            <a:ext cx="0" cy="2889166"/>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2F7967E9-72A0-48EE-960E-D1D79CAF3199}"/>
              </a:ext>
            </a:extLst>
          </p:cNvPr>
          <p:cNvCxnSpPr>
            <a:cxnSpLocks/>
          </p:cNvCxnSpPr>
          <p:nvPr/>
        </p:nvCxnSpPr>
        <p:spPr bwMode="auto">
          <a:xfrm>
            <a:off x="7461776" y="2264278"/>
            <a:ext cx="0" cy="2889166"/>
          </a:xfrm>
          <a:prstGeom prst="line">
            <a:avLst/>
          </a:prstGeom>
          <a:noFill/>
          <a:ln w="28575" cap="flat" cmpd="sng" algn="ctr">
            <a:solidFill>
              <a:schemeClr val="tx2">
                <a:lumMod val="90000"/>
              </a:schemeClr>
            </a:solidFill>
            <a:prstDash val="sysDash"/>
            <a:round/>
            <a:headEnd type="none" w="med" len="med"/>
            <a:tailEnd type="none" w="med" len="med"/>
          </a:ln>
          <a:effectLst/>
        </p:spPr>
      </p:cxnSp>
      <p:sp>
        <p:nvSpPr>
          <p:cNvPr id="30" name="TextBox 29">
            <a:extLst>
              <a:ext uri="{FF2B5EF4-FFF2-40B4-BE49-F238E27FC236}">
                <a16:creationId xmlns:a16="http://schemas.microsoft.com/office/drawing/2014/main" id="{A2DF0625-12EF-4C60-A7FF-26B830472FA8}"/>
              </a:ext>
            </a:extLst>
          </p:cNvPr>
          <p:cNvSpPr txBox="1"/>
          <p:nvPr/>
        </p:nvSpPr>
        <p:spPr bwMode="auto">
          <a:xfrm>
            <a:off x="4604306" y="5585932"/>
            <a:ext cx="2498729" cy="369332"/>
          </a:xfrm>
          <a:prstGeom prst="rect">
            <a:avLst/>
          </a:prstGeom>
          <a:solidFill>
            <a:schemeClr val="tx1"/>
          </a:solidFill>
          <a:ln>
            <a:noFill/>
          </a:ln>
        </p:spPr>
        <p:txBody>
          <a:bodyPr wrap="squar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Chemotherapy Better</a:t>
            </a:r>
          </a:p>
        </p:txBody>
      </p:sp>
      <p:sp>
        <p:nvSpPr>
          <p:cNvPr id="31" name="TextBox 30">
            <a:extLst>
              <a:ext uri="{FF2B5EF4-FFF2-40B4-BE49-F238E27FC236}">
                <a16:creationId xmlns:a16="http://schemas.microsoft.com/office/drawing/2014/main" id="{B552631A-ECBE-430F-9F03-BDC3D842EC69}"/>
              </a:ext>
            </a:extLst>
          </p:cNvPr>
          <p:cNvSpPr txBox="1"/>
          <p:nvPr/>
        </p:nvSpPr>
        <p:spPr bwMode="auto">
          <a:xfrm>
            <a:off x="7732912" y="5585932"/>
            <a:ext cx="2051631" cy="369332"/>
          </a:xfrm>
          <a:prstGeom prst="rect">
            <a:avLst/>
          </a:prstGeom>
          <a:solidFill>
            <a:schemeClr val="tx1"/>
          </a:solidFill>
          <a:ln>
            <a:noFill/>
          </a:ln>
        </p:spPr>
        <p:txBody>
          <a:bodyPr wrap="squar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Control Better</a:t>
            </a:r>
          </a:p>
        </p:txBody>
      </p:sp>
      <p:cxnSp>
        <p:nvCxnSpPr>
          <p:cNvPr id="51" name="Straight Arrow Connector 50">
            <a:extLst>
              <a:ext uri="{FF2B5EF4-FFF2-40B4-BE49-F238E27FC236}">
                <a16:creationId xmlns:a16="http://schemas.microsoft.com/office/drawing/2014/main" id="{81EE3221-A1DB-40A4-B970-0DCF096BBBE7}"/>
              </a:ext>
            </a:extLst>
          </p:cNvPr>
          <p:cNvCxnSpPr/>
          <p:nvPr/>
        </p:nvCxnSpPr>
        <p:spPr bwMode="auto">
          <a:xfrm>
            <a:off x="7356654" y="2709044"/>
            <a:ext cx="1883664" cy="0"/>
          </a:xfrm>
          <a:prstGeom prst="straightConnector1">
            <a:avLst/>
          </a:prstGeom>
          <a:noFill/>
          <a:ln w="28575" cap="flat" cmpd="sng" algn="ctr">
            <a:solidFill>
              <a:schemeClr val="bg1"/>
            </a:solidFill>
            <a:prstDash val="solid"/>
            <a:round/>
            <a:headEnd type="none" w="med" len="med"/>
            <a:tailEnd type="triangle"/>
          </a:ln>
          <a:effectLst/>
        </p:spPr>
      </p:cxnSp>
      <p:sp>
        <p:nvSpPr>
          <p:cNvPr id="49" name="Rectangle 48">
            <a:extLst>
              <a:ext uri="{FF2B5EF4-FFF2-40B4-BE49-F238E27FC236}">
                <a16:creationId xmlns:a16="http://schemas.microsoft.com/office/drawing/2014/main" id="{82955E7D-7CEE-4DD2-B56A-F8D72F57E88B}"/>
              </a:ext>
            </a:extLst>
          </p:cNvPr>
          <p:cNvSpPr/>
          <p:nvPr/>
        </p:nvSpPr>
        <p:spPr bwMode="auto">
          <a:xfrm>
            <a:off x="8310184" y="2673250"/>
            <a:ext cx="36576" cy="73152"/>
          </a:xfrm>
          <a:prstGeom prst="rect">
            <a:avLst/>
          </a:prstGeom>
          <a:solidFill>
            <a:schemeClr val="accent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cxnSp>
        <p:nvCxnSpPr>
          <p:cNvPr id="53" name="Straight Connector 52">
            <a:extLst>
              <a:ext uri="{FF2B5EF4-FFF2-40B4-BE49-F238E27FC236}">
                <a16:creationId xmlns:a16="http://schemas.microsoft.com/office/drawing/2014/main" id="{16058BC4-B961-423D-93FD-297BAAAA5E6E}"/>
              </a:ext>
            </a:extLst>
          </p:cNvPr>
          <p:cNvCxnSpPr>
            <a:cxnSpLocks/>
          </p:cNvCxnSpPr>
          <p:nvPr/>
        </p:nvCxnSpPr>
        <p:spPr bwMode="auto">
          <a:xfrm>
            <a:off x="6813550" y="3062819"/>
            <a:ext cx="903817" cy="0"/>
          </a:xfrm>
          <a:prstGeom prst="line">
            <a:avLst/>
          </a:prstGeom>
          <a:noFill/>
          <a:ln w="28575" cap="flat" cmpd="sng" algn="ctr">
            <a:solidFill>
              <a:schemeClr val="bg1"/>
            </a:solidFill>
            <a:prstDash val="solid"/>
            <a:round/>
            <a:headEnd type="none" w="med" len="med"/>
            <a:tailEnd type="none" w="med" len="med"/>
          </a:ln>
          <a:effectLst/>
        </p:spPr>
      </p:cxnSp>
      <p:sp>
        <p:nvSpPr>
          <p:cNvPr id="55" name="Rectangle 54">
            <a:extLst>
              <a:ext uri="{FF2B5EF4-FFF2-40B4-BE49-F238E27FC236}">
                <a16:creationId xmlns:a16="http://schemas.microsoft.com/office/drawing/2014/main" id="{2B4B75BA-C001-470A-894A-821DCAD40157}"/>
              </a:ext>
            </a:extLst>
          </p:cNvPr>
          <p:cNvSpPr/>
          <p:nvPr/>
        </p:nvSpPr>
        <p:spPr bwMode="auto">
          <a:xfrm>
            <a:off x="7243798" y="3033152"/>
            <a:ext cx="64008" cy="64008"/>
          </a:xfrm>
          <a:prstGeom prst="rect">
            <a:avLst/>
          </a:prstGeom>
          <a:solidFill>
            <a:schemeClr val="accent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cxnSp>
        <p:nvCxnSpPr>
          <p:cNvPr id="56" name="Straight Connector 55">
            <a:extLst>
              <a:ext uri="{FF2B5EF4-FFF2-40B4-BE49-F238E27FC236}">
                <a16:creationId xmlns:a16="http://schemas.microsoft.com/office/drawing/2014/main" id="{6D777610-9384-4B3A-AA43-618C1A5123A7}"/>
              </a:ext>
            </a:extLst>
          </p:cNvPr>
          <p:cNvCxnSpPr>
            <a:cxnSpLocks/>
          </p:cNvCxnSpPr>
          <p:nvPr/>
        </p:nvCxnSpPr>
        <p:spPr bwMode="auto">
          <a:xfrm>
            <a:off x="6657545" y="3410243"/>
            <a:ext cx="672472" cy="0"/>
          </a:xfrm>
          <a:prstGeom prst="line">
            <a:avLst/>
          </a:prstGeom>
          <a:noFill/>
          <a:ln w="28575" cap="flat" cmpd="sng" algn="ctr">
            <a:solidFill>
              <a:schemeClr val="bg1"/>
            </a:solidFill>
            <a:prstDash val="solid"/>
            <a:round/>
            <a:headEnd type="none" w="med" len="med"/>
            <a:tailEnd type="none" w="med" len="med"/>
          </a:ln>
          <a:effectLst/>
        </p:spPr>
      </p:cxnSp>
      <p:sp>
        <p:nvSpPr>
          <p:cNvPr id="57" name="Rectangle 56">
            <a:extLst>
              <a:ext uri="{FF2B5EF4-FFF2-40B4-BE49-F238E27FC236}">
                <a16:creationId xmlns:a16="http://schemas.microsoft.com/office/drawing/2014/main" id="{CBC11486-1A50-4A49-80F1-4A2E8C48563F}"/>
              </a:ext>
            </a:extLst>
          </p:cNvPr>
          <p:cNvSpPr/>
          <p:nvPr/>
        </p:nvSpPr>
        <p:spPr bwMode="auto">
          <a:xfrm>
            <a:off x="6950712" y="3362895"/>
            <a:ext cx="91211" cy="91211"/>
          </a:xfrm>
          <a:prstGeom prst="rect">
            <a:avLst/>
          </a:prstGeom>
          <a:solidFill>
            <a:schemeClr val="accent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cxnSp>
        <p:nvCxnSpPr>
          <p:cNvPr id="59" name="Straight Connector 58">
            <a:extLst>
              <a:ext uri="{FF2B5EF4-FFF2-40B4-BE49-F238E27FC236}">
                <a16:creationId xmlns:a16="http://schemas.microsoft.com/office/drawing/2014/main" id="{575D59E7-BA73-4FEC-ADD5-4B1E1F61D5BC}"/>
              </a:ext>
            </a:extLst>
          </p:cNvPr>
          <p:cNvCxnSpPr>
            <a:cxnSpLocks/>
          </p:cNvCxnSpPr>
          <p:nvPr/>
        </p:nvCxnSpPr>
        <p:spPr bwMode="auto">
          <a:xfrm>
            <a:off x="6627283" y="3758352"/>
            <a:ext cx="702734" cy="0"/>
          </a:xfrm>
          <a:prstGeom prst="line">
            <a:avLst/>
          </a:prstGeom>
          <a:noFill/>
          <a:ln w="28575" cap="flat" cmpd="sng" algn="ctr">
            <a:solidFill>
              <a:schemeClr val="bg1"/>
            </a:solidFill>
            <a:prstDash val="solid"/>
            <a:round/>
            <a:headEnd type="none" w="med" len="med"/>
            <a:tailEnd type="none" w="med" len="med"/>
          </a:ln>
          <a:effectLst/>
        </p:spPr>
      </p:cxnSp>
      <p:sp>
        <p:nvSpPr>
          <p:cNvPr id="60" name="Rectangle 59">
            <a:extLst>
              <a:ext uri="{FF2B5EF4-FFF2-40B4-BE49-F238E27FC236}">
                <a16:creationId xmlns:a16="http://schemas.microsoft.com/office/drawing/2014/main" id="{615BDC91-1B07-4893-AF97-A819459187CE}"/>
              </a:ext>
            </a:extLst>
          </p:cNvPr>
          <p:cNvSpPr/>
          <p:nvPr/>
        </p:nvSpPr>
        <p:spPr bwMode="auto">
          <a:xfrm>
            <a:off x="6950712" y="3711004"/>
            <a:ext cx="91211" cy="91211"/>
          </a:xfrm>
          <a:prstGeom prst="rect">
            <a:avLst/>
          </a:prstGeom>
          <a:solidFill>
            <a:schemeClr val="accent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cxnSp>
        <p:nvCxnSpPr>
          <p:cNvPr id="64" name="Straight Connector 63">
            <a:extLst>
              <a:ext uri="{FF2B5EF4-FFF2-40B4-BE49-F238E27FC236}">
                <a16:creationId xmlns:a16="http://schemas.microsoft.com/office/drawing/2014/main" id="{CAE79AC2-95CC-4868-A3BF-AFED88227033}"/>
              </a:ext>
            </a:extLst>
          </p:cNvPr>
          <p:cNvCxnSpPr>
            <a:cxnSpLocks/>
          </p:cNvCxnSpPr>
          <p:nvPr/>
        </p:nvCxnSpPr>
        <p:spPr bwMode="auto">
          <a:xfrm>
            <a:off x="6926936" y="4407416"/>
            <a:ext cx="702734" cy="0"/>
          </a:xfrm>
          <a:prstGeom prst="line">
            <a:avLst/>
          </a:prstGeom>
          <a:noFill/>
          <a:ln w="28575" cap="flat" cmpd="sng" algn="ctr">
            <a:solidFill>
              <a:schemeClr val="bg1"/>
            </a:solidFill>
            <a:prstDash val="solid"/>
            <a:round/>
            <a:headEnd type="none" w="med" len="med"/>
            <a:tailEnd type="none" w="med" len="med"/>
          </a:ln>
          <a:effectLst/>
        </p:spPr>
      </p:cxnSp>
      <p:sp>
        <p:nvSpPr>
          <p:cNvPr id="65" name="Rectangle 64">
            <a:extLst>
              <a:ext uri="{FF2B5EF4-FFF2-40B4-BE49-F238E27FC236}">
                <a16:creationId xmlns:a16="http://schemas.microsoft.com/office/drawing/2014/main" id="{9CBF519C-D18A-4D74-AC23-5669D4237873}"/>
              </a:ext>
            </a:extLst>
          </p:cNvPr>
          <p:cNvSpPr/>
          <p:nvPr/>
        </p:nvSpPr>
        <p:spPr bwMode="auto">
          <a:xfrm>
            <a:off x="7214420" y="4362762"/>
            <a:ext cx="91211" cy="91211"/>
          </a:xfrm>
          <a:prstGeom prst="rect">
            <a:avLst/>
          </a:prstGeom>
          <a:solidFill>
            <a:schemeClr val="accent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cxnSp>
        <p:nvCxnSpPr>
          <p:cNvPr id="66" name="Straight Connector 65">
            <a:extLst>
              <a:ext uri="{FF2B5EF4-FFF2-40B4-BE49-F238E27FC236}">
                <a16:creationId xmlns:a16="http://schemas.microsoft.com/office/drawing/2014/main" id="{3244F85D-DE96-4E75-AB9B-99F48D82D66B}"/>
              </a:ext>
            </a:extLst>
          </p:cNvPr>
          <p:cNvCxnSpPr>
            <a:cxnSpLocks/>
          </p:cNvCxnSpPr>
          <p:nvPr/>
        </p:nvCxnSpPr>
        <p:spPr bwMode="auto">
          <a:xfrm>
            <a:off x="6822841" y="4754840"/>
            <a:ext cx="507176" cy="0"/>
          </a:xfrm>
          <a:prstGeom prst="line">
            <a:avLst/>
          </a:prstGeom>
          <a:noFill/>
          <a:ln w="28575" cap="flat" cmpd="sng" algn="ctr">
            <a:solidFill>
              <a:schemeClr val="bg1"/>
            </a:solidFill>
            <a:prstDash val="solid"/>
            <a:round/>
            <a:headEnd type="none" w="med" len="med"/>
            <a:tailEnd type="none" w="med" len="med"/>
          </a:ln>
          <a:effectLst/>
        </p:spPr>
      </p:cxnSp>
      <p:sp>
        <p:nvSpPr>
          <p:cNvPr id="67" name="Rectangle 66">
            <a:extLst>
              <a:ext uri="{FF2B5EF4-FFF2-40B4-BE49-F238E27FC236}">
                <a16:creationId xmlns:a16="http://schemas.microsoft.com/office/drawing/2014/main" id="{4546F91C-7A7D-4B56-8A5A-C3E259C65773}"/>
              </a:ext>
            </a:extLst>
          </p:cNvPr>
          <p:cNvSpPr/>
          <p:nvPr/>
        </p:nvSpPr>
        <p:spPr bwMode="auto">
          <a:xfrm>
            <a:off x="7028113" y="4675237"/>
            <a:ext cx="99073" cy="141364"/>
          </a:xfrm>
          <a:prstGeom prst="rect">
            <a:avLst/>
          </a:prstGeom>
          <a:solidFill>
            <a:schemeClr val="accent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cxnSp>
        <p:nvCxnSpPr>
          <p:cNvPr id="70" name="Straight Connector 69">
            <a:extLst>
              <a:ext uri="{FF2B5EF4-FFF2-40B4-BE49-F238E27FC236}">
                <a16:creationId xmlns:a16="http://schemas.microsoft.com/office/drawing/2014/main" id="{EF338F04-6D4D-4939-9093-B55526613F30}"/>
              </a:ext>
            </a:extLst>
          </p:cNvPr>
          <p:cNvCxnSpPr/>
          <p:nvPr/>
        </p:nvCxnSpPr>
        <p:spPr bwMode="auto">
          <a:xfrm>
            <a:off x="1578577" y="2264278"/>
            <a:ext cx="9034846" cy="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DE5A6A59-6664-4266-9CA6-0B4AC76E6FFD}"/>
              </a:ext>
            </a:extLst>
          </p:cNvPr>
          <p:cNvCxnSpPr>
            <a:cxnSpLocks/>
          </p:cNvCxnSpPr>
          <p:nvPr/>
        </p:nvCxnSpPr>
        <p:spPr bwMode="auto">
          <a:xfrm>
            <a:off x="7490004" y="5770598"/>
            <a:ext cx="529699" cy="0"/>
          </a:xfrm>
          <a:prstGeom prst="straightConnector1">
            <a:avLst/>
          </a:prstGeom>
          <a:noFill/>
          <a:ln w="28575" cap="flat" cmpd="sng" algn="ctr">
            <a:solidFill>
              <a:schemeClr val="bg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33A3DFE0-6D26-4732-9EA2-317978C034D2}"/>
              </a:ext>
            </a:extLst>
          </p:cNvPr>
          <p:cNvCxnSpPr>
            <a:cxnSpLocks/>
          </p:cNvCxnSpPr>
          <p:nvPr/>
        </p:nvCxnSpPr>
        <p:spPr bwMode="auto">
          <a:xfrm flipH="1">
            <a:off x="6926936" y="5770598"/>
            <a:ext cx="529699" cy="0"/>
          </a:xfrm>
          <a:prstGeom prst="straightConnector1">
            <a:avLst/>
          </a:prstGeom>
          <a:noFill/>
          <a:ln w="2857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608907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0E5A-20BB-44AA-8E8E-887C8B9D534D}"/>
              </a:ext>
            </a:extLst>
          </p:cNvPr>
          <p:cNvSpPr>
            <a:spLocks noGrp="1"/>
          </p:cNvSpPr>
          <p:nvPr>
            <p:ph type="title"/>
          </p:nvPr>
        </p:nvSpPr>
        <p:spPr/>
        <p:txBody>
          <a:bodyPr/>
          <a:lstStyle/>
          <a:p>
            <a:r>
              <a:rPr lang="en-US" dirty="0"/>
              <a:t>Impact of Adjuvant Therapy in </a:t>
            </a:r>
            <a:br>
              <a:rPr lang="en-US" dirty="0"/>
            </a:br>
            <a:r>
              <a:rPr lang="en-US" dirty="0"/>
              <a:t>Early-Stage NSCLC Depends on Stage</a:t>
            </a:r>
          </a:p>
        </p:txBody>
      </p:sp>
      <p:sp>
        <p:nvSpPr>
          <p:cNvPr id="8" name="Content Placeholder 7">
            <a:extLst>
              <a:ext uri="{FF2B5EF4-FFF2-40B4-BE49-F238E27FC236}">
                <a16:creationId xmlns:a16="http://schemas.microsoft.com/office/drawing/2014/main" id="{6062DFC8-F419-4D5D-8A2E-5463D8B2472E}"/>
              </a:ext>
            </a:extLst>
          </p:cNvPr>
          <p:cNvSpPr>
            <a:spLocks noGrp="1"/>
          </p:cNvSpPr>
          <p:nvPr>
            <p:ph idx="1"/>
          </p:nvPr>
        </p:nvSpPr>
        <p:spPr>
          <a:xfrm>
            <a:off x="604676" y="1513047"/>
            <a:ext cx="3080490" cy="4650686"/>
          </a:xfrm>
        </p:spPr>
        <p:txBody>
          <a:bodyPr/>
          <a:lstStyle/>
          <a:p>
            <a:r>
              <a:rPr lang="en-US" sz="2000" dirty="0"/>
              <a:t>Retrospective analysis of estimated absolute risk/benefit for 100 patients treated with surgery and adjuvant </a:t>
            </a:r>
            <a:br>
              <a:rPr lang="en-US" sz="2000" dirty="0"/>
            </a:br>
            <a:r>
              <a:rPr lang="en-US" sz="2000" dirty="0"/>
              <a:t>CT based on reported, stage-specific 5-yr OS rates in the control arms of each clinical trial</a:t>
            </a:r>
          </a:p>
        </p:txBody>
      </p:sp>
      <p:sp>
        <p:nvSpPr>
          <p:cNvPr id="4" name="Text Box 11">
            <a:extLst>
              <a:ext uri="{FF2B5EF4-FFF2-40B4-BE49-F238E27FC236}">
                <a16:creationId xmlns:a16="http://schemas.microsoft.com/office/drawing/2014/main" id="{3375A64D-B431-4D9C-9D21-3456C8389153}"/>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sym typeface="Helvetica"/>
              </a:rPr>
              <a:t>Kris. JCO. 2017;35:2960.</a:t>
            </a:r>
          </a:p>
        </p:txBody>
      </p:sp>
      <p:grpSp>
        <p:nvGrpSpPr>
          <p:cNvPr id="5" name="Group 7">
            <a:extLst>
              <a:ext uri="{FF2B5EF4-FFF2-40B4-BE49-F238E27FC236}">
                <a16:creationId xmlns:a16="http://schemas.microsoft.com/office/drawing/2014/main" id="{B5CCB541-50E0-4E36-B4F3-A53316E9C991}"/>
              </a:ext>
            </a:extLst>
          </p:cNvPr>
          <p:cNvGrpSpPr>
            <a:grpSpLocks/>
          </p:cNvGrpSpPr>
          <p:nvPr/>
        </p:nvGrpSpPr>
        <p:grpSpPr bwMode="auto">
          <a:xfrm>
            <a:off x="9389569" y="6216652"/>
            <a:ext cx="2488502" cy="447822"/>
            <a:chOff x="9527309" y="3551529"/>
            <a:chExt cx="2488502" cy="448324"/>
          </a:xfrm>
        </p:grpSpPr>
        <p:pic>
          <p:nvPicPr>
            <p:cNvPr id="6" name="Picture 9">
              <a:extLst>
                <a:ext uri="{FF2B5EF4-FFF2-40B4-BE49-F238E27FC236}">
                  <a16:creationId xmlns:a16="http://schemas.microsoft.com/office/drawing/2014/main" id="{C1B7E0BB-078A-4CB3-A541-5C48C39B2C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6">
              <a:extLst>
                <a:ext uri="{FF2B5EF4-FFF2-40B4-BE49-F238E27FC236}">
                  <a16:creationId xmlns:a16="http://schemas.microsoft.com/office/drawing/2014/main" id="{28190BA3-33EF-48CF-BE3F-06B2E33FD6B8}"/>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sym typeface="Helvetica"/>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sym typeface="Helvetica"/>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sym typeface="Helvetica"/>
              </a:endParaRPr>
            </a:p>
          </p:txBody>
        </p:sp>
      </p:grpSp>
      <p:sp>
        <p:nvSpPr>
          <p:cNvPr id="14" name="TextBox 13">
            <a:extLst>
              <a:ext uri="{FF2B5EF4-FFF2-40B4-BE49-F238E27FC236}">
                <a16:creationId xmlns:a16="http://schemas.microsoft.com/office/drawing/2014/main" id="{28290F74-068E-45CE-8363-D4F85CDC6091}"/>
              </a:ext>
            </a:extLst>
          </p:cNvPr>
          <p:cNvSpPr txBox="1"/>
          <p:nvPr/>
        </p:nvSpPr>
        <p:spPr>
          <a:xfrm>
            <a:off x="5851914" y="1480441"/>
            <a:ext cx="29020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Helvetica"/>
              </a:rPr>
              <a:t>5-Yr OS</a:t>
            </a:r>
          </a:p>
        </p:txBody>
      </p:sp>
      <p:sp>
        <p:nvSpPr>
          <p:cNvPr id="9" name="TextBox 8">
            <a:extLst>
              <a:ext uri="{FF2B5EF4-FFF2-40B4-BE49-F238E27FC236}">
                <a16:creationId xmlns:a16="http://schemas.microsoft.com/office/drawing/2014/main" id="{E7A81BBA-9C01-403D-B433-90732A03624C}"/>
              </a:ext>
            </a:extLst>
          </p:cNvPr>
          <p:cNvSpPr txBox="1"/>
          <p:nvPr/>
        </p:nvSpPr>
        <p:spPr bwMode="auto">
          <a:xfrm>
            <a:off x="3689386" y="6370350"/>
            <a:ext cx="55643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a:rPr>
              <a:t>*Trials that only included stage IB; ALPI and IALT included both IA and IB.</a:t>
            </a:r>
          </a:p>
        </p:txBody>
      </p:sp>
      <p:sp>
        <p:nvSpPr>
          <p:cNvPr id="3" name="Freeform: Shape 2">
            <a:extLst>
              <a:ext uri="{FF2B5EF4-FFF2-40B4-BE49-F238E27FC236}">
                <a16:creationId xmlns:a16="http://schemas.microsoft.com/office/drawing/2014/main" id="{6E531CA7-B537-4F77-8056-9F9696EF7689}"/>
              </a:ext>
            </a:extLst>
          </p:cNvPr>
          <p:cNvSpPr/>
          <p:nvPr/>
        </p:nvSpPr>
        <p:spPr bwMode="auto">
          <a:xfrm>
            <a:off x="4670841" y="1960279"/>
            <a:ext cx="5535038" cy="3803515"/>
          </a:xfrm>
          <a:custGeom>
            <a:avLst/>
            <a:gdLst>
              <a:gd name="connsiteX0" fmla="*/ 0 w 5535038"/>
              <a:gd name="connsiteY0" fmla="*/ 0 h 3803515"/>
              <a:gd name="connsiteX1" fmla="*/ 0 w 5535038"/>
              <a:gd name="connsiteY1" fmla="*/ 3803515 h 3803515"/>
              <a:gd name="connsiteX2" fmla="*/ 87549 w 5535038"/>
              <a:gd name="connsiteY2" fmla="*/ 3803515 h 3803515"/>
              <a:gd name="connsiteX3" fmla="*/ 5535038 w 5535038"/>
              <a:gd name="connsiteY3" fmla="*/ 3803515 h 3803515"/>
            </a:gdLst>
            <a:ahLst/>
            <a:cxnLst>
              <a:cxn ang="0">
                <a:pos x="connsiteX0" y="connsiteY0"/>
              </a:cxn>
              <a:cxn ang="0">
                <a:pos x="connsiteX1" y="connsiteY1"/>
              </a:cxn>
              <a:cxn ang="0">
                <a:pos x="connsiteX2" y="connsiteY2"/>
              </a:cxn>
              <a:cxn ang="0">
                <a:pos x="connsiteX3" y="connsiteY3"/>
              </a:cxn>
            </a:cxnLst>
            <a:rect l="l" t="t" r="r" b="b"/>
            <a:pathLst>
              <a:path w="5535038" h="3803515">
                <a:moveTo>
                  <a:pt x="0" y="0"/>
                </a:moveTo>
                <a:lnTo>
                  <a:pt x="0" y="3803515"/>
                </a:lnTo>
                <a:lnTo>
                  <a:pt x="87549" y="3803515"/>
                </a:lnTo>
                <a:lnTo>
                  <a:pt x="5535038" y="3803515"/>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43D566D4-EA57-4EFA-B0CC-81E87EA9974E}"/>
              </a:ext>
            </a:extLst>
          </p:cNvPr>
          <p:cNvGrpSpPr/>
          <p:nvPr/>
        </p:nvGrpSpPr>
        <p:grpSpPr>
          <a:xfrm>
            <a:off x="4596269" y="2248877"/>
            <a:ext cx="74572" cy="3174220"/>
            <a:chOff x="4477973" y="2594053"/>
            <a:chExt cx="74572" cy="3174220"/>
          </a:xfrm>
        </p:grpSpPr>
        <p:grpSp>
          <p:nvGrpSpPr>
            <p:cNvPr id="10" name="Group 9">
              <a:extLst>
                <a:ext uri="{FF2B5EF4-FFF2-40B4-BE49-F238E27FC236}">
                  <a16:creationId xmlns:a16="http://schemas.microsoft.com/office/drawing/2014/main" id="{C2F2B68D-8327-4857-9593-C8974D90BBAB}"/>
                </a:ext>
              </a:extLst>
            </p:cNvPr>
            <p:cNvGrpSpPr/>
            <p:nvPr/>
          </p:nvGrpSpPr>
          <p:grpSpPr>
            <a:xfrm>
              <a:off x="4477973" y="2594053"/>
              <a:ext cx="74572" cy="2560574"/>
              <a:chOff x="1196109" y="2189451"/>
              <a:chExt cx="74572" cy="2127379"/>
            </a:xfrm>
          </p:grpSpPr>
          <p:cxnSp>
            <p:nvCxnSpPr>
              <p:cNvPr id="12" name="Straight Connector 13">
                <a:extLst>
                  <a:ext uri="{FF2B5EF4-FFF2-40B4-BE49-F238E27FC236}">
                    <a16:creationId xmlns:a16="http://schemas.microsoft.com/office/drawing/2014/main" id="{89B820AE-3E92-4FF3-B561-DE33BABC58F5}"/>
                  </a:ext>
                </a:extLst>
              </p:cNvPr>
              <p:cNvCxnSpPr>
                <a:cxnSpLocks noChangeShapeType="1"/>
              </p:cNvCxnSpPr>
              <p:nvPr/>
            </p:nvCxnSpPr>
            <p:spPr bwMode="auto">
              <a:xfrm>
                <a:off x="1196109" y="2189451"/>
                <a:ext cx="7457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5" name="Straight Connector 15">
                <a:extLst>
                  <a:ext uri="{FF2B5EF4-FFF2-40B4-BE49-F238E27FC236}">
                    <a16:creationId xmlns:a16="http://schemas.microsoft.com/office/drawing/2014/main" id="{ED839D27-3FD9-4D4A-B77E-80B9D564D489}"/>
                  </a:ext>
                </a:extLst>
              </p:cNvPr>
              <p:cNvCxnSpPr>
                <a:cxnSpLocks noChangeShapeType="1"/>
              </p:cNvCxnSpPr>
              <p:nvPr/>
            </p:nvCxnSpPr>
            <p:spPr bwMode="auto">
              <a:xfrm>
                <a:off x="1196109" y="2715981"/>
                <a:ext cx="7457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6" name="Straight Connector 17">
                <a:extLst>
                  <a:ext uri="{FF2B5EF4-FFF2-40B4-BE49-F238E27FC236}">
                    <a16:creationId xmlns:a16="http://schemas.microsoft.com/office/drawing/2014/main" id="{6080E59E-165A-43C2-8A6A-7BE681CD232D}"/>
                  </a:ext>
                </a:extLst>
              </p:cNvPr>
              <p:cNvCxnSpPr>
                <a:cxnSpLocks noChangeShapeType="1"/>
              </p:cNvCxnSpPr>
              <p:nvPr/>
            </p:nvCxnSpPr>
            <p:spPr bwMode="auto">
              <a:xfrm>
                <a:off x="1196109" y="3246261"/>
                <a:ext cx="7457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7" name="Straight Connector 19">
                <a:extLst>
                  <a:ext uri="{FF2B5EF4-FFF2-40B4-BE49-F238E27FC236}">
                    <a16:creationId xmlns:a16="http://schemas.microsoft.com/office/drawing/2014/main" id="{F54C2443-0A6E-423B-833C-53D1AAD6CB7E}"/>
                  </a:ext>
                </a:extLst>
              </p:cNvPr>
              <p:cNvCxnSpPr>
                <a:cxnSpLocks noChangeShapeType="1"/>
              </p:cNvCxnSpPr>
              <p:nvPr/>
            </p:nvCxnSpPr>
            <p:spPr bwMode="auto">
              <a:xfrm>
                <a:off x="1196109" y="3781546"/>
                <a:ext cx="7457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8" name="Straight Connector 21">
                <a:extLst>
                  <a:ext uri="{FF2B5EF4-FFF2-40B4-BE49-F238E27FC236}">
                    <a16:creationId xmlns:a16="http://schemas.microsoft.com/office/drawing/2014/main" id="{111854D9-939E-4A9E-88A2-05D438EE14FD}"/>
                  </a:ext>
                </a:extLst>
              </p:cNvPr>
              <p:cNvCxnSpPr>
                <a:cxnSpLocks noChangeShapeType="1"/>
              </p:cNvCxnSpPr>
              <p:nvPr/>
            </p:nvCxnSpPr>
            <p:spPr bwMode="auto">
              <a:xfrm>
                <a:off x="1196109" y="4316830"/>
                <a:ext cx="7457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grpSp>
        <p:cxnSp>
          <p:nvCxnSpPr>
            <p:cNvPr id="19" name="Straight Connector 21">
              <a:extLst>
                <a:ext uri="{FF2B5EF4-FFF2-40B4-BE49-F238E27FC236}">
                  <a16:creationId xmlns:a16="http://schemas.microsoft.com/office/drawing/2014/main" id="{00483CC9-CC98-40AF-B731-0DA35B318B67}"/>
                </a:ext>
              </a:extLst>
            </p:cNvPr>
            <p:cNvCxnSpPr>
              <a:cxnSpLocks noChangeShapeType="1"/>
            </p:cNvCxnSpPr>
            <p:nvPr/>
          </p:nvCxnSpPr>
          <p:spPr bwMode="auto">
            <a:xfrm>
              <a:off x="4477973" y="5768273"/>
              <a:ext cx="7457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grpSp>
      <p:grpSp>
        <p:nvGrpSpPr>
          <p:cNvPr id="21" name="Group 20">
            <a:extLst>
              <a:ext uri="{FF2B5EF4-FFF2-40B4-BE49-F238E27FC236}">
                <a16:creationId xmlns:a16="http://schemas.microsoft.com/office/drawing/2014/main" id="{DDE39991-C8BB-4A9E-B6F4-D2F2B3EAB93C}"/>
              </a:ext>
            </a:extLst>
          </p:cNvPr>
          <p:cNvGrpSpPr/>
          <p:nvPr/>
        </p:nvGrpSpPr>
        <p:grpSpPr>
          <a:xfrm rot="5400000" flipH="1">
            <a:off x="7394562" y="3042083"/>
            <a:ext cx="87596" cy="5535038"/>
            <a:chOff x="1196109" y="2189451"/>
            <a:chExt cx="74572" cy="1592095"/>
          </a:xfrm>
        </p:grpSpPr>
        <p:cxnSp>
          <p:nvCxnSpPr>
            <p:cNvPr id="23" name="Straight Connector 13">
              <a:extLst>
                <a:ext uri="{FF2B5EF4-FFF2-40B4-BE49-F238E27FC236}">
                  <a16:creationId xmlns:a16="http://schemas.microsoft.com/office/drawing/2014/main" id="{FFAD070C-FB01-4B10-B05D-B33DCD370609}"/>
                </a:ext>
              </a:extLst>
            </p:cNvPr>
            <p:cNvCxnSpPr>
              <a:cxnSpLocks noChangeShapeType="1"/>
            </p:cNvCxnSpPr>
            <p:nvPr/>
          </p:nvCxnSpPr>
          <p:spPr bwMode="auto">
            <a:xfrm>
              <a:off x="1196109" y="2189451"/>
              <a:ext cx="7457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24" name="Straight Connector 15">
              <a:extLst>
                <a:ext uri="{FF2B5EF4-FFF2-40B4-BE49-F238E27FC236}">
                  <a16:creationId xmlns:a16="http://schemas.microsoft.com/office/drawing/2014/main" id="{C600BB8F-26B5-443E-A3D4-C5C1383FF37A}"/>
                </a:ext>
              </a:extLst>
            </p:cNvPr>
            <p:cNvCxnSpPr>
              <a:cxnSpLocks noChangeShapeType="1"/>
            </p:cNvCxnSpPr>
            <p:nvPr/>
          </p:nvCxnSpPr>
          <p:spPr bwMode="auto">
            <a:xfrm>
              <a:off x="1196109" y="2732275"/>
              <a:ext cx="7457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25" name="Straight Connector 17">
              <a:extLst>
                <a:ext uri="{FF2B5EF4-FFF2-40B4-BE49-F238E27FC236}">
                  <a16:creationId xmlns:a16="http://schemas.microsoft.com/office/drawing/2014/main" id="{2F59940C-8757-435E-B7AF-8A52B2DD87BA}"/>
                </a:ext>
              </a:extLst>
            </p:cNvPr>
            <p:cNvCxnSpPr>
              <a:cxnSpLocks noChangeShapeType="1"/>
            </p:cNvCxnSpPr>
            <p:nvPr/>
          </p:nvCxnSpPr>
          <p:spPr bwMode="auto">
            <a:xfrm>
              <a:off x="1196109" y="3285830"/>
              <a:ext cx="7457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26" name="Straight Connector 19">
              <a:extLst>
                <a:ext uri="{FF2B5EF4-FFF2-40B4-BE49-F238E27FC236}">
                  <a16:creationId xmlns:a16="http://schemas.microsoft.com/office/drawing/2014/main" id="{6A4D9045-9BB3-4041-8B3B-BE7AA2D1CD36}"/>
                </a:ext>
              </a:extLst>
            </p:cNvPr>
            <p:cNvCxnSpPr>
              <a:cxnSpLocks noChangeShapeType="1"/>
            </p:cNvCxnSpPr>
            <p:nvPr/>
          </p:nvCxnSpPr>
          <p:spPr bwMode="auto">
            <a:xfrm>
              <a:off x="1196109" y="3781546"/>
              <a:ext cx="7457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grpSp>
      <p:sp>
        <p:nvSpPr>
          <p:cNvPr id="28" name="TextBox 27">
            <a:extLst>
              <a:ext uri="{FF2B5EF4-FFF2-40B4-BE49-F238E27FC236}">
                <a16:creationId xmlns:a16="http://schemas.microsoft.com/office/drawing/2014/main" id="{00761D93-8F04-4619-9D36-D8EE632BA24A}"/>
              </a:ext>
            </a:extLst>
          </p:cNvPr>
          <p:cNvSpPr txBox="1"/>
          <p:nvPr/>
        </p:nvSpPr>
        <p:spPr>
          <a:xfrm>
            <a:off x="3718422" y="2064211"/>
            <a:ext cx="915133" cy="36933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CALGB</a:t>
            </a:r>
          </a:p>
        </p:txBody>
      </p:sp>
      <p:sp>
        <p:nvSpPr>
          <p:cNvPr id="29" name="TextBox 28">
            <a:extLst>
              <a:ext uri="{FF2B5EF4-FFF2-40B4-BE49-F238E27FC236}">
                <a16:creationId xmlns:a16="http://schemas.microsoft.com/office/drawing/2014/main" id="{B7116382-3373-4842-96B1-126083E442F8}"/>
              </a:ext>
            </a:extLst>
          </p:cNvPr>
          <p:cNvSpPr txBox="1"/>
          <p:nvPr/>
        </p:nvSpPr>
        <p:spPr>
          <a:xfrm>
            <a:off x="3689386" y="2699203"/>
            <a:ext cx="915133" cy="36933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JBR.10</a:t>
            </a:r>
          </a:p>
        </p:txBody>
      </p:sp>
      <p:sp>
        <p:nvSpPr>
          <p:cNvPr id="30" name="TextBox 29">
            <a:extLst>
              <a:ext uri="{FF2B5EF4-FFF2-40B4-BE49-F238E27FC236}">
                <a16:creationId xmlns:a16="http://schemas.microsoft.com/office/drawing/2014/main" id="{161410AD-507F-4747-895A-3749B22024B9}"/>
              </a:ext>
            </a:extLst>
          </p:cNvPr>
          <p:cNvSpPr txBox="1"/>
          <p:nvPr/>
        </p:nvSpPr>
        <p:spPr>
          <a:xfrm>
            <a:off x="3700377" y="3338599"/>
            <a:ext cx="915133" cy="36933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ALPI</a:t>
            </a:r>
          </a:p>
        </p:txBody>
      </p:sp>
      <p:sp>
        <p:nvSpPr>
          <p:cNvPr id="31" name="TextBox 30">
            <a:extLst>
              <a:ext uri="{FF2B5EF4-FFF2-40B4-BE49-F238E27FC236}">
                <a16:creationId xmlns:a16="http://schemas.microsoft.com/office/drawing/2014/main" id="{C6B2BB28-B55C-4FE1-A3EC-1B20788B244F}"/>
              </a:ext>
            </a:extLst>
          </p:cNvPr>
          <p:cNvSpPr txBox="1"/>
          <p:nvPr/>
        </p:nvSpPr>
        <p:spPr>
          <a:xfrm>
            <a:off x="3718424" y="3979778"/>
            <a:ext cx="915133" cy="36933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IALT</a:t>
            </a:r>
          </a:p>
        </p:txBody>
      </p:sp>
      <p:sp>
        <p:nvSpPr>
          <p:cNvPr id="32" name="TextBox 31">
            <a:extLst>
              <a:ext uri="{FF2B5EF4-FFF2-40B4-BE49-F238E27FC236}">
                <a16:creationId xmlns:a16="http://schemas.microsoft.com/office/drawing/2014/main" id="{64EC9773-5578-4748-BBA3-64B68D830A7E}"/>
              </a:ext>
            </a:extLst>
          </p:cNvPr>
          <p:cNvSpPr txBox="1"/>
          <p:nvPr/>
        </p:nvSpPr>
        <p:spPr>
          <a:xfrm>
            <a:off x="3708744" y="4620862"/>
            <a:ext cx="915133" cy="36933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ANITA</a:t>
            </a:r>
          </a:p>
        </p:txBody>
      </p:sp>
      <p:sp>
        <p:nvSpPr>
          <p:cNvPr id="33" name="TextBox 32">
            <a:extLst>
              <a:ext uri="{FF2B5EF4-FFF2-40B4-BE49-F238E27FC236}">
                <a16:creationId xmlns:a16="http://schemas.microsoft.com/office/drawing/2014/main" id="{00B49F57-DF0E-4EE8-B7DA-C7E596671584}"/>
              </a:ext>
            </a:extLst>
          </p:cNvPr>
          <p:cNvSpPr txBox="1"/>
          <p:nvPr/>
        </p:nvSpPr>
        <p:spPr>
          <a:xfrm>
            <a:off x="3700376" y="5252135"/>
            <a:ext cx="915133" cy="36933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LACE</a:t>
            </a:r>
          </a:p>
        </p:txBody>
      </p:sp>
      <p:sp>
        <p:nvSpPr>
          <p:cNvPr id="34" name="TextBox 33">
            <a:extLst>
              <a:ext uri="{FF2B5EF4-FFF2-40B4-BE49-F238E27FC236}">
                <a16:creationId xmlns:a16="http://schemas.microsoft.com/office/drawing/2014/main" id="{4B72A2C1-4221-42BC-9CAB-302D424F2547}"/>
              </a:ext>
            </a:extLst>
          </p:cNvPr>
          <p:cNvSpPr txBox="1"/>
          <p:nvPr/>
        </p:nvSpPr>
        <p:spPr>
          <a:xfrm>
            <a:off x="4838075" y="5761946"/>
            <a:ext cx="1388926"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Stage I (IB*)</a:t>
            </a:r>
          </a:p>
        </p:txBody>
      </p:sp>
      <p:sp>
        <p:nvSpPr>
          <p:cNvPr id="35" name="TextBox 34">
            <a:extLst>
              <a:ext uri="{FF2B5EF4-FFF2-40B4-BE49-F238E27FC236}">
                <a16:creationId xmlns:a16="http://schemas.microsoft.com/office/drawing/2014/main" id="{7EDC5D16-4D4E-4CDB-BF54-BF6CE5E907A4}"/>
              </a:ext>
            </a:extLst>
          </p:cNvPr>
          <p:cNvSpPr txBox="1"/>
          <p:nvPr/>
        </p:nvSpPr>
        <p:spPr>
          <a:xfrm>
            <a:off x="6662010" y="5761270"/>
            <a:ext cx="1388926"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Stage II</a:t>
            </a:r>
          </a:p>
        </p:txBody>
      </p:sp>
      <p:sp>
        <p:nvSpPr>
          <p:cNvPr id="36" name="TextBox 35">
            <a:extLst>
              <a:ext uri="{FF2B5EF4-FFF2-40B4-BE49-F238E27FC236}">
                <a16:creationId xmlns:a16="http://schemas.microsoft.com/office/drawing/2014/main" id="{A1FBAFBE-39BB-4911-AA57-D9EA2729D481}"/>
              </a:ext>
            </a:extLst>
          </p:cNvPr>
          <p:cNvSpPr txBox="1"/>
          <p:nvPr/>
        </p:nvSpPr>
        <p:spPr>
          <a:xfrm>
            <a:off x="8577161" y="5758980"/>
            <a:ext cx="1388926"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Stage III</a:t>
            </a:r>
          </a:p>
        </p:txBody>
      </p:sp>
      <p:sp>
        <p:nvSpPr>
          <p:cNvPr id="37" name="TextBox 36">
            <a:extLst>
              <a:ext uri="{FF2B5EF4-FFF2-40B4-BE49-F238E27FC236}">
                <a16:creationId xmlns:a16="http://schemas.microsoft.com/office/drawing/2014/main" id="{440C94D8-C2A1-4789-9478-014671843E79}"/>
              </a:ext>
            </a:extLst>
          </p:cNvPr>
          <p:cNvSpPr txBox="1"/>
          <p:nvPr/>
        </p:nvSpPr>
        <p:spPr>
          <a:xfrm>
            <a:off x="10384997" y="1643717"/>
            <a:ext cx="1965364" cy="2262158"/>
          </a:xfrm>
          <a:prstGeom prst="rect">
            <a:avLst/>
          </a:prstGeom>
          <a:noFill/>
        </p:spPr>
        <p:txBody>
          <a:bodyPr wrap="square">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Death (%) </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with/without chemotherapy</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Survival without chemotherapy</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Survival due to chemotherapy</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Death due to chemotherapy</a:t>
            </a:r>
          </a:p>
        </p:txBody>
      </p:sp>
      <p:sp>
        <p:nvSpPr>
          <p:cNvPr id="38" name="Rectangle 37">
            <a:extLst>
              <a:ext uri="{FF2B5EF4-FFF2-40B4-BE49-F238E27FC236}">
                <a16:creationId xmlns:a16="http://schemas.microsoft.com/office/drawing/2014/main" id="{1B498D61-9692-4E0F-BD2F-AB1B368ACFED}"/>
              </a:ext>
            </a:extLst>
          </p:cNvPr>
          <p:cNvSpPr/>
          <p:nvPr/>
        </p:nvSpPr>
        <p:spPr bwMode="auto">
          <a:xfrm>
            <a:off x="10285763" y="1747902"/>
            <a:ext cx="103142" cy="103142"/>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9" name="Rectangle 38">
            <a:extLst>
              <a:ext uri="{FF2B5EF4-FFF2-40B4-BE49-F238E27FC236}">
                <a16:creationId xmlns:a16="http://schemas.microsoft.com/office/drawing/2014/main" id="{A6425034-916B-42FA-8DEE-3BFC23C5C1DD}"/>
              </a:ext>
            </a:extLst>
          </p:cNvPr>
          <p:cNvSpPr/>
          <p:nvPr/>
        </p:nvSpPr>
        <p:spPr bwMode="auto">
          <a:xfrm>
            <a:off x="10281855" y="2464713"/>
            <a:ext cx="103142" cy="103142"/>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0" name="Rectangle 39">
            <a:extLst>
              <a:ext uri="{FF2B5EF4-FFF2-40B4-BE49-F238E27FC236}">
                <a16:creationId xmlns:a16="http://schemas.microsoft.com/office/drawing/2014/main" id="{A94A3448-EF8E-47F1-956E-806E95B5CDEC}"/>
              </a:ext>
            </a:extLst>
          </p:cNvPr>
          <p:cNvSpPr/>
          <p:nvPr/>
        </p:nvSpPr>
        <p:spPr bwMode="auto">
          <a:xfrm>
            <a:off x="10281855" y="2962500"/>
            <a:ext cx="103142" cy="103142"/>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1" name="Rectangle 40">
            <a:extLst>
              <a:ext uri="{FF2B5EF4-FFF2-40B4-BE49-F238E27FC236}">
                <a16:creationId xmlns:a16="http://schemas.microsoft.com/office/drawing/2014/main" id="{BD96FBBF-09E5-4E7F-AE1D-A1CC1B440D9D}"/>
              </a:ext>
            </a:extLst>
          </p:cNvPr>
          <p:cNvSpPr/>
          <p:nvPr/>
        </p:nvSpPr>
        <p:spPr bwMode="auto">
          <a:xfrm>
            <a:off x="10281855" y="3460287"/>
            <a:ext cx="103142" cy="103142"/>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2" name="Rectangle 41">
            <a:extLst>
              <a:ext uri="{FF2B5EF4-FFF2-40B4-BE49-F238E27FC236}">
                <a16:creationId xmlns:a16="http://schemas.microsoft.com/office/drawing/2014/main" id="{1BCA94D5-6F80-4F52-94AD-81BE7955B104}"/>
              </a:ext>
            </a:extLst>
          </p:cNvPr>
          <p:cNvSpPr/>
          <p:nvPr/>
        </p:nvSpPr>
        <p:spPr bwMode="auto">
          <a:xfrm>
            <a:off x="4732789" y="2034887"/>
            <a:ext cx="505242"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3" name="Rectangle 42">
            <a:extLst>
              <a:ext uri="{FF2B5EF4-FFF2-40B4-BE49-F238E27FC236}">
                <a16:creationId xmlns:a16="http://schemas.microsoft.com/office/drawing/2014/main" id="{5FF2596F-5D69-4B47-83D2-875E30BA7799}"/>
              </a:ext>
            </a:extLst>
          </p:cNvPr>
          <p:cNvSpPr/>
          <p:nvPr/>
        </p:nvSpPr>
        <p:spPr bwMode="auto">
          <a:xfrm>
            <a:off x="5237403" y="2034887"/>
            <a:ext cx="896242"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4" name="Rectangle 43">
            <a:extLst>
              <a:ext uri="{FF2B5EF4-FFF2-40B4-BE49-F238E27FC236}">
                <a16:creationId xmlns:a16="http://schemas.microsoft.com/office/drawing/2014/main" id="{08E8B103-713B-4649-8AEF-8C724E15B230}"/>
              </a:ext>
            </a:extLst>
          </p:cNvPr>
          <p:cNvSpPr/>
          <p:nvPr/>
        </p:nvSpPr>
        <p:spPr bwMode="auto">
          <a:xfrm>
            <a:off x="6128557" y="2034887"/>
            <a:ext cx="131594"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5" name="Rectangle 44">
            <a:extLst>
              <a:ext uri="{FF2B5EF4-FFF2-40B4-BE49-F238E27FC236}">
                <a16:creationId xmlns:a16="http://schemas.microsoft.com/office/drawing/2014/main" id="{065250AF-6B50-4717-AE0D-F7E89AF563A0}"/>
              </a:ext>
            </a:extLst>
          </p:cNvPr>
          <p:cNvSpPr/>
          <p:nvPr/>
        </p:nvSpPr>
        <p:spPr bwMode="auto">
          <a:xfrm>
            <a:off x="4732789" y="2662019"/>
            <a:ext cx="469512"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6" name="Rectangle 45">
            <a:extLst>
              <a:ext uri="{FF2B5EF4-FFF2-40B4-BE49-F238E27FC236}">
                <a16:creationId xmlns:a16="http://schemas.microsoft.com/office/drawing/2014/main" id="{F8ACF9BA-BF92-40E6-9A4F-D94F2CA600DD}"/>
              </a:ext>
            </a:extLst>
          </p:cNvPr>
          <p:cNvSpPr/>
          <p:nvPr/>
        </p:nvSpPr>
        <p:spPr bwMode="auto">
          <a:xfrm>
            <a:off x="5202301" y="2662018"/>
            <a:ext cx="99234" cy="441209"/>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7" name="Rectangle 46">
            <a:extLst>
              <a:ext uri="{FF2B5EF4-FFF2-40B4-BE49-F238E27FC236}">
                <a16:creationId xmlns:a16="http://schemas.microsoft.com/office/drawing/2014/main" id="{DFB091D4-1EBA-4477-9E02-342081470C7F}"/>
              </a:ext>
            </a:extLst>
          </p:cNvPr>
          <p:cNvSpPr/>
          <p:nvPr/>
        </p:nvSpPr>
        <p:spPr bwMode="auto">
          <a:xfrm>
            <a:off x="5301535" y="2662018"/>
            <a:ext cx="971996"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8" name="Rectangle 47">
            <a:extLst>
              <a:ext uri="{FF2B5EF4-FFF2-40B4-BE49-F238E27FC236}">
                <a16:creationId xmlns:a16="http://schemas.microsoft.com/office/drawing/2014/main" id="{D0E6E66C-720C-4D3C-B66D-B09C12CCDB4D}"/>
              </a:ext>
            </a:extLst>
          </p:cNvPr>
          <p:cNvSpPr/>
          <p:nvPr/>
        </p:nvSpPr>
        <p:spPr bwMode="auto">
          <a:xfrm>
            <a:off x="4727701" y="3289149"/>
            <a:ext cx="542526"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9" name="Rectangle 48">
            <a:extLst>
              <a:ext uri="{FF2B5EF4-FFF2-40B4-BE49-F238E27FC236}">
                <a16:creationId xmlns:a16="http://schemas.microsoft.com/office/drawing/2014/main" id="{E1B7BD54-C179-41D0-AC88-9114AC3C89FE}"/>
              </a:ext>
            </a:extLst>
          </p:cNvPr>
          <p:cNvSpPr/>
          <p:nvPr/>
        </p:nvSpPr>
        <p:spPr bwMode="auto">
          <a:xfrm>
            <a:off x="5270227" y="3289149"/>
            <a:ext cx="933429"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0" name="Rectangle 49">
            <a:extLst>
              <a:ext uri="{FF2B5EF4-FFF2-40B4-BE49-F238E27FC236}">
                <a16:creationId xmlns:a16="http://schemas.microsoft.com/office/drawing/2014/main" id="{A2C859F4-E2D2-4CF8-9F2B-55502D4EDE88}"/>
              </a:ext>
            </a:extLst>
          </p:cNvPr>
          <p:cNvSpPr/>
          <p:nvPr/>
        </p:nvSpPr>
        <p:spPr bwMode="auto">
          <a:xfrm>
            <a:off x="6190419" y="3289149"/>
            <a:ext cx="60184"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1" name="Rectangle 50">
            <a:extLst>
              <a:ext uri="{FF2B5EF4-FFF2-40B4-BE49-F238E27FC236}">
                <a16:creationId xmlns:a16="http://schemas.microsoft.com/office/drawing/2014/main" id="{5CFAEB93-20F5-469C-AB0E-475E194D2C11}"/>
              </a:ext>
            </a:extLst>
          </p:cNvPr>
          <p:cNvSpPr/>
          <p:nvPr/>
        </p:nvSpPr>
        <p:spPr bwMode="auto">
          <a:xfrm>
            <a:off x="4732789" y="3934472"/>
            <a:ext cx="542526"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3" name="Rectangle 52">
            <a:extLst>
              <a:ext uri="{FF2B5EF4-FFF2-40B4-BE49-F238E27FC236}">
                <a16:creationId xmlns:a16="http://schemas.microsoft.com/office/drawing/2014/main" id="{3307FEC2-4E14-499D-8E62-7A2306B60822}"/>
              </a:ext>
            </a:extLst>
          </p:cNvPr>
          <p:cNvSpPr/>
          <p:nvPr/>
        </p:nvSpPr>
        <p:spPr bwMode="auto">
          <a:xfrm>
            <a:off x="6201051" y="3934472"/>
            <a:ext cx="45719"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2" name="Rectangle 51">
            <a:extLst>
              <a:ext uri="{FF2B5EF4-FFF2-40B4-BE49-F238E27FC236}">
                <a16:creationId xmlns:a16="http://schemas.microsoft.com/office/drawing/2014/main" id="{A7F870E8-933C-4512-9005-1F876FF7D05E}"/>
              </a:ext>
            </a:extLst>
          </p:cNvPr>
          <p:cNvSpPr/>
          <p:nvPr/>
        </p:nvSpPr>
        <p:spPr bwMode="auto">
          <a:xfrm>
            <a:off x="5237403" y="3934472"/>
            <a:ext cx="985138"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4" name="Rectangle 53">
            <a:extLst>
              <a:ext uri="{FF2B5EF4-FFF2-40B4-BE49-F238E27FC236}">
                <a16:creationId xmlns:a16="http://schemas.microsoft.com/office/drawing/2014/main" id="{FBA7EE27-ECD2-4967-A12A-57F686D60B9A}"/>
              </a:ext>
            </a:extLst>
          </p:cNvPr>
          <p:cNvSpPr/>
          <p:nvPr/>
        </p:nvSpPr>
        <p:spPr bwMode="auto">
          <a:xfrm>
            <a:off x="4732789" y="4585425"/>
            <a:ext cx="561729"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5" name="Rectangle 54">
            <a:extLst>
              <a:ext uri="{FF2B5EF4-FFF2-40B4-BE49-F238E27FC236}">
                <a16:creationId xmlns:a16="http://schemas.microsoft.com/office/drawing/2014/main" id="{44D2166C-C8DD-4031-9E85-9DC4BF5A5DD5}"/>
              </a:ext>
            </a:extLst>
          </p:cNvPr>
          <p:cNvSpPr/>
          <p:nvPr/>
        </p:nvSpPr>
        <p:spPr bwMode="auto">
          <a:xfrm>
            <a:off x="5294519" y="4585424"/>
            <a:ext cx="52277" cy="441209"/>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6" name="Rectangle 55">
            <a:extLst>
              <a:ext uri="{FF2B5EF4-FFF2-40B4-BE49-F238E27FC236}">
                <a16:creationId xmlns:a16="http://schemas.microsoft.com/office/drawing/2014/main" id="{983AC4E6-4F9B-4DE3-BADC-B3BBC200D1E7}"/>
              </a:ext>
            </a:extLst>
          </p:cNvPr>
          <p:cNvSpPr/>
          <p:nvPr/>
        </p:nvSpPr>
        <p:spPr bwMode="auto">
          <a:xfrm>
            <a:off x="5345944" y="4585424"/>
            <a:ext cx="925792"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7" name="Rectangle 56">
            <a:extLst>
              <a:ext uri="{FF2B5EF4-FFF2-40B4-BE49-F238E27FC236}">
                <a16:creationId xmlns:a16="http://schemas.microsoft.com/office/drawing/2014/main" id="{3057F2B0-A02C-4FCB-A53B-E9A2DB8074E3}"/>
              </a:ext>
            </a:extLst>
          </p:cNvPr>
          <p:cNvSpPr/>
          <p:nvPr/>
        </p:nvSpPr>
        <p:spPr bwMode="auto">
          <a:xfrm>
            <a:off x="4728015" y="5199718"/>
            <a:ext cx="495579"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Rectangle 57">
            <a:extLst>
              <a:ext uri="{FF2B5EF4-FFF2-40B4-BE49-F238E27FC236}">
                <a16:creationId xmlns:a16="http://schemas.microsoft.com/office/drawing/2014/main" id="{6DE4CD08-25A2-41D7-9BA5-35557FBD1A06}"/>
              </a:ext>
            </a:extLst>
          </p:cNvPr>
          <p:cNvSpPr/>
          <p:nvPr/>
        </p:nvSpPr>
        <p:spPr bwMode="auto">
          <a:xfrm>
            <a:off x="5223594" y="5199718"/>
            <a:ext cx="985138"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Rectangle 58">
            <a:extLst>
              <a:ext uri="{FF2B5EF4-FFF2-40B4-BE49-F238E27FC236}">
                <a16:creationId xmlns:a16="http://schemas.microsoft.com/office/drawing/2014/main" id="{49CDE90B-30C5-4C26-A970-BF1848526470}"/>
              </a:ext>
            </a:extLst>
          </p:cNvPr>
          <p:cNvSpPr/>
          <p:nvPr/>
        </p:nvSpPr>
        <p:spPr bwMode="auto">
          <a:xfrm>
            <a:off x="6190733" y="5199718"/>
            <a:ext cx="60184"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0" name="Rectangle 59">
            <a:extLst>
              <a:ext uri="{FF2B5EF4-FFF2-40B4-BE49-F238E27FC236}">
                <a16:creationId xmlns:a16="http://schemas.microsoft.com/office/drawing/2014/main" id="{936D5806-DF38-4190-BCA8-7F51C4933986}"/>
              </a:ext>
            </a:extLst>
          </p:cNvPr>
          <p:cNvSpPr/>
          <p:nvPr/>
        </p:nvSpPr>
        <p:spPr bwMode="auto">
          <a:xfrm>
            <a:off x="6621980" y="2662019"/>
            <a:ext cx="469512"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1" name="Rectangle 60">
            <a:extLst>
              <a:ext uri="{FF2B5EF4-FFF2-40B4-BE49-F238E27FC236}">
                <a16:creationId xmlns:a16="http://schemas.microsoft.com/office/drawing/2014/main" id="{881019A4-2FAA-47ED-A107-FFB6163DE639}"/>
              </a:ext>
            </a:extLst>
          </p:cNvPr>
          <p:cNvSpPr/>
          <p:nvPr/>
        </p:nvSpPr>
        <p:spPr bwMode="auto">
          <a:xfrm>
            <a:off x="7083518" y="2662019"/>
            <a:ext cx="691180"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2" name="Rectangle 61">
            <a:extLst>
              <a:ext uri="{FF2B5EF4-FFF2-40B4-BE49-F238E27FC236}">
                <a16:creationId xmlns:a16="http://schemas.microsoft.com/office/drawing/2014/main" id="{6147FF0C-162A-4307-9B14-97DC1653FEBB}"/>
              </a:ext>
            </a:extLst>
          </p:cNvPr>
          <p:cNvSpPr/>
          <p:nvPr/>
        </p:nvSpPr>
        <p:spPr bwMode="auto">
          <a:xfrm>
            <a:off x="7774698" y="2662019"/>
            <a:ext cx="363015"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3" name="Rectangle 62">
            <a:extLst>
              <a:ext uri="{FF2B5EF4-FFF2-40B4-BE49-F238E27FC236}">
                <a16:creationId xmlns:a16="http://schemas.microsoft.com/office/drawing/2014/main" id="{B9353409-C90F-492C-9697-9B8054540DBD}"/>
              </a:ext>
            </a:extLst>
          </p:cNvPr>
          <p:cNvSpPr/>
          <p:nvPr/>
        </p:nvSpPr>
        <p:spPr bwMode="auto">
          <a:xfrm>
            <a:off x="6616299" y="3289149"/>
            <a:ext cx="798564"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4" name="Rectangle 63">
            <a:extLst>
              <a:ext uri="{FF2B5EF4-FFF2-40B4-BE49-F238E27FC236}">
                <a16:creationId xmlns:a16="http://schemas.microsoft.com/office/drawing/2014/main" id="{E0E8AAED-8DD0-499F-BDC6-40E8507D1A92}"/>
              </a:ext>
            </a:extLst>
          </p:cNvPr>
          <p:cNvSpPr/>
          <p:nvPr/>
        </p:nvSpPr>
        <p:spPr bwMode="auto">
          <a:xfrm>
            <a:off x="7414863" y="3289149"/>
            <a:ext cx="489190"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5" name="Rectangle 64">
            <a:extLst>
              <a:ext uri="{FF2B5EF4-FFF2-40B4-BE49-F238E27FC236}">
                <a16:creationId xmlns:a16="http://schemas.microsoft.com/office/drawing/2014/main" id="{A8D6AFD4-9C15-4D35-AA4E-6E39AE345A7E}"/>
              </a:ext>
            </a:extLst>
          </p:cNvPr>
          <p:cNvSpPr/>
          <p:nvPr/>
        </p:nvSpPr>
        <p:spPr bwMode="auto">
          <a:xfrm>
            <a:off x="7904053" y="3289149"/>
            <a:ext cx="233660"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6" name="Rectangle 65">
            <a:extLst>
              <a:ext uri="{FF2B5EF4-FFF2-40B4-BE49-F238E27FC236}">
                <a16:creationId xmlns:a16="http://schemas.microsoft.com/office/drawing/2014/main" id="{2B989555-5C0E-4C86-8C12-812403D3B084}"/>
              </a:ext>
            </a:extLst>
          </p:cNvPr>
          <p:cNvSpPr/>
          <p:nvPr/>
        </p:nvSpPr>
        <p:spPr bwMode="auto">
          <a:xfrm>
            <a:off x="6611748" y="3931402"/>
            <a:ext cx="798564"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8" name="Rectangle 67">
            <a:extLst>
              <a:ext uri="{FF2B5EF4-FFF2-40B4-BE49-F238E27FC236}">
                <a16:creationId xmlns:a16="http://schemas.microsoft.com/office/drawing/2014/main" id="{872A0CB7-1A89-4AE1-8261-98FE4A404C4A}"/>
              </a:ext>
            </a:extLst>
          </p:cNvPr>
          <p:cNvSpPr/>
          <p:nvPr/>
        </p:nvSpPr>
        <p:spPr bwMode="auto">
          <a:xfrm>
            <a:off x="8050936" y="3931402"/>
            <a:ext cx="82226"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7" name="Rectangle 66">
            <a:extLst>
              <a:ext uri="{FF2B5EF4-FFF2-40B4-BE49-F238E27FC236}">
                <a16:creationId xmlns:a16="http://schemas.microsoft.com/office/drawing/2014/main" id="{E87A7698-C1F3-4E14-895F-CCD45BFE5F12}"/>
              </a:ext>
            </a:extLst>
          </p:cNvPr>
          <p:cNvSpPr/>
          <p:nvPr/>
        </p:nvSpPr>
        <p:spPr bwMode="auto">
          <a:xfrm>
            <a:off x="7410312" y="3931402"/>
            <a:ext cx="662081"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9" name="Rectangle 68">
            <a:extLst>
              <a:ext uri="{FF2B5EF4-FFF2-40B4-BE49-F238E27FC236}">
                <a16:creationId xmlns:a16="http://schemas.microsoft.com/office/drawing/2014/main" id="{F5743875-DBE6-44ED-B4BD-5E7C23F6548C}"/>
              </a:ext>
            </a:extLst>
          </p:cNvPr>
          <p:cNvSpPr/>
          <p:nvPr/>
        </p:nvSpPr>
        <p:spPr bwMode="auto">
          <a:xfrm>
            <a:off x="6611748" y="4582636"/>
            <a:ext cx="662081"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0" name="Rectangle 69">
            <a:extLst>
              <a:ext uri="{FF2B5EF4-FFF2-40B4-BE49-F238E27FC236}">
                <a16:creationId xmlns:a16="http://schemas.microsoft.com/office/drawing/2014/main" id="{BABECD7C-983E-4AFC-AE00-6929FF9202E1}"/>
              </a:ext>
            </a:extLst>
          </p:cNvPr>
          <p:cNvSpPr/>
          <p:nvPr/>
        </p:nvSpPr>
        <p:spPr bwMode="auto">
          <a:xfrm>
            <a:off x="7858231" y="4582636"/>
            <a:ext cx="274931"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1" name="Rectangle 70">
            <a:extLst>
              <a:ext uri="{FF2B5EF4-FFF2-40B4-BE49-F238E27FC236}">
                <a16:creationId xmlns:a16="http://schemas.microsoft.com/office/drawing/2014/main" id="{B8CD8BE0-8D82-47DE-BED6-8FF2FB4FBD1A}"/>
              </a:ext>
            </a:extLst>
          </p:cNvPr>
          <p:cNvSpPr/>
          <p:nvPr/>
        </p:nvSpPr>
        <p:spPr bwMode="auto">
          <a:xfrm>
            <a:off x="7257925" y="4582636"/>
            <a:ext cx="600305"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2" name="Rectangle 71">
            <a:extLst>
              <a:ext uri="{FF2B5EF4-FFF2-40B4-BE49-F238E27FC236}">
                <a16:creationId xmlns:a16="http://schemas.microsoft.com/office/drawing/2014/main" id="{D02837D5-92A1-4552-8F1E-ED464FFFFE16}"/>
              </a:ext>
            </a:extLst>
          </p:cNvPr>
          <p:cNvSpPr/>
          <p:nvPr/>
        </p:nvSpPr>
        <p:spPr bwMode="auto">
          <a:xfrm>
            <a:off x="6611748" y="5199042"/>
            <a:ext cx="776748"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3" name="Rectangle 72">
            <a:extLst>
              <a:ext uri="{FF2B5EF4-FFF2-40B4-BE49-F238E27FC236}">
                <a16:creationId xmlns:a16="http://schemas.microsoft.com/office/drawing/2014/main" id="{945479CB-08D2-4124-8551-DC7CE774298C}"/>
              </a:ext>
            </a:extLst>
          </p:cNvPr>
          <p:cNvSpPr/>
          <p:nvPr/>
        </p:nvSpPr>
        <p:spPr bwMode="auto">
          <a:xfrm>
            <a:off x="7988801" y="5199042"/>
            <a:ext cx="144361"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4" name="Rectangle 73">
            <a:extLst>
              <a:ext uri="{FF2B5EF4-FFF2-40B4-BE49-F238E27FC236}">
                <a16:creationId xmlns:a16="http://schemas.microsoft.com/office/drawing/2014/main" id="{19BF18FC-7D47-4F7F-A745-B0D466706748}"/>
              </a:ext>
            </a:extLst>
          </p:cNvPr>
          <p:cNvSpPr/>
          <p:nvPr/>
        </p:nvSpPr>
        <p:spPr bwMode="auto">
          <a:xfrm>
            <a:off x="7388496" y="5199042"/>
            <a:ext cx="600305"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5" name="Rectangle 74">
            <a:extLst>
              <a:ext uri="{FF2B5EF4-FFF2-40B4-BE49-F238E27FC236}">
                <a16:creationId xmlns:a16="http://schemas.microsoft.com/office/drawing/2014/main" id="{99A8F64E-A30A-4B29-86BA-3DA57E486661}"/>
              </a:ext>
            </a:extLst>
          </p:cNvPr>
          <p:cNvSpPr/>
          <p:nvPr/>
        </p:nvSpPr>
        <p:spPr bwMode="auto">
          <a:xfrm>
            <a:off x="8471239" y="3289149"/>
            <a:ext cx="1145640"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6" name="Rectangle 75">
            <a:extLst>
              <a:ext uri="{FF2B5EF4-FFF2-40B4-BE49-F238E27FC236}">
                <a16:creationId xmlns:a16="http://schemas.microsoft.com/office/drawing/2014/main" id="{E9CB19E4-71AB-441F-B767-921A6EB9493B}"/>
              </a:ext>
            </a:extLst>
          </p:cNvPr>
          <p:cNvSpPr/>
          <p:nvPr/>
        </p:nvSpPr>
        <p:spPr bwMode="auto">
          <a:xfrm>
            <a:off x="9924268" y="3289149"/>
            <a:ext cx="68385"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7" name="Rectangle 76">
            <a:extLst>
              <a:ext uri="{FF2B5EF4-FFF2-40B4-BE49-F238E27FC236}">
                <a16:creationId xmlns:a16="http://schemas.microsoft.com/office/drawing/2014/main" id="{619D60EC-1558-4B9D-A94D-9701293FDAEF}"/>
              </a:ext>
            </a:extLst>
          </p:cNvPr>
          <p:cNvSpPr/>
          <p:nvPr/>
        </p:nvSpPr>
        <p:spPr bwMode="auto">
          <a:xfrm>
            <a:off x="9616879" y="3289149"/>
            <a:ext cx="307389"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8" name="Rectangle 77">
            <a:extLst>
              <a:ext uri="{FF2B5EF4-FFF2-40B4-BE49-F238E27FC236}">
                <a16:creationId xmlns:a16="http://schemas.microsoft.com/office/drawing/2014/main" id="{55F89B7F-168B-4849-B88B-C8680308A832}"/>
              </a:ext>
            </a:extLst>
          </p:cNvPr>
          <p:cNvSpPr/>
          <p:nvPr/>
        </p:nvSpPr>
        <p:spPr bwMode="auto">
          <a:xfrm>
            <a:off x="8470009" y="3926730"/>
            <a:ext cx="837517"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9" name="Rectangle 78">
            <a:extLst>
              <a:ext uri="{FF2B5EF4-FFF2-40B4-BE49-F238E27FC236}">
                <a16:creationId xmlns:a16="http://schemas.microsoft.com/office/drawing/2014/main" id="{39FC3E2D-BD78-433B-8F97-342AA703E274}"/>
              </a:ext>
            </a:extLst>
          </p:cNvPr>
          <p:cNvSpPr/>
          <p:nvPr/>
        </p:nvSpPr>
        <p:spPr bwMode="auto">
          <a:xfrm>
            <a:off x="9771087" y="3926730"/>
            <a:ext cx="220337"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0" name="Rectangle 79">
            <a:extLst>
              <a:ext uri="{FF2B5EF4-FFF2-40B4-BE49-F238E27FC236}">
                <a16:creationId xmlns:a16="http://schemas.microsoft.com/office/drawing/2014/main" id="{F853FFD4-B11E-424E-9301-2DAADCEE576C}"/>
              </a:ext>
            </a:extLst>
          </p:cNvPr>
          <p:cNvSpPr/>
          <p:nvPr/>
        </p:nvSpPr>
        <p:spPr bwMode="auto">
          <a:xfrm>
            <a:off x="9307526" y="3926730"/>
            <a:ext cx="463561"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1" name="Rectangle 80">
            <a:extLst>
              <a:ext uri="{FF2B5EF4-FFF2-40B4-BE49-F238E27FC236}">
                <a16:creationId xmlns:a16="http://schemas.microsoft.com/office/drawing/2014/main" id="{85E4F59A-4D4F-41FF-B5B5-F7176DD39087}"/>
              </a:ext>
            </a:extLst>
          </p:cNvPr>
          <p:cNvSpPr/>
          <p:nvPr/>
        </p:nvSpPr>
        <p:spPr bwMode="auto">
          <a:xfrm>
            <a:off x="8470010" y="4582636"/>
            <a:ext cx="794492"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3" name="Rectangle 82">
            <a:extLst>
              <a:ext uri="{FF2B5EF4-FFF2-40B4-BE49-F238E27FC236}">
                <a16:creationId xmlns:a16="http://schemas.microsoft.com/office/drawing/2014/main" id="{7A44A725-46A1-47AF-8853-847B6312F127}"/>
              </a:ext>
            </a:extLst>
          </p:cNvPr>
          <p:cNvSpPr/>
          <p:nvPr/>
        </p:nvSpPr>
        <p:spPr bwMode="auto">
          <a:xfrm>
            <a:off x="9256026" y="4582636"/>
            <a:ext cx="412597"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2" name="Rectangle 81">
            <a:extLst>
              <a:ext uri="{FF2B5EF4-FFF2-40B4-BE49-F238E27FC236}">
                <a16:creationId xmlns:a16="http://schemas.microsoft.com/office/drawing/2014/main" id="{7A328C63-CF2F-43E3-9A18-0F7C2AC98363}"/>
              </a:ext>
            </a:extLst>
          </p:cNvPr>
          <p:cNvSpPr/>
          <p:nvPr/>
        </p:nvSpPr>
        <p:spPr bwMode="auto">
          <a:xfrm>
            <a:off x="9648095" y="4582636"/>
            <a:ext cx="343329"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5" name="Rectangle 84">
            <a:extLst>
              <a:ext uri="{FF2B5EF4-FFF2-40B4-BE49-F238E27FC236}">
                <a16:creationId xmlns:a16="http://schemas.microsoft.com/office/drawing/2014/main" id="{19646B42-746D-4A41-B4A6-CC66B1F875E1}"/>
              </a:ext>
            </a:extLst>
          </p:cNvPr>
          <p:cNvSpPr/>
          <p:nvPr/>
        </p:nvSpPr>
        <p:spPr bwMode="auto">
          <a:xfrm>
            <a:off x="9804018" y="5203578"/>
            <a:ext cx="196433"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6" name="Rectangle 85">
            <a:extLst>
              <a:ext uri="{FF2B5EF4-FFF2-40B4-BE49-F238E27FC236}">
                <a16:creationId xmlns:a16="http://schemas.microsoft.com/office/drawing/2014/main" id="{C0068C4D-C918-47F6-B149-1BA42AA213E1}"/>
              </a:ext>
            </a:extLst>
          </p:cNvPr>
          <p:cNvSpPr/>
          <p:nvPr/>
        </p:nvSpPr>
        <p:spPr bwMode="auto">
          <a:xfrm>
            <a:off x="9389818" y="5203578"/>
            <a:ext cx="412597"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4" name="Rectangle 83">
            <a:extLst>
              <a:ext uri="{FF2B5EF4-FFF2-40B4-BE49-F238E27FC236}">
                <a16:creationId xmlns:a16="http://schemas.microsoft.com/office/drawing/2014/main" id="{106E8D73-0FB9-478E-A8C5-8918F2A2AE64}"/>
              </a:ext>
            </a:extLst>
          </p:cNvPr>
          <p:cNvSpPr/>
          <p:nvPr/>
        </p:nvSpPr>
        <p:spPr bwMode="auto">
          <a:xfrm>
            <a:off x="8470009" y="5203578"/>
            <a:ext cx="930774"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7" name="TextBox 86">
            <a:extLst>
              <a:ext uri="{FF2B5EF4-FFF2-40B4-BE49-F238E27FC236}">
                <a16:creationId xmlns:a16="http://schemas.microsoft.com/office/drawing/2014/main" id="{AE5D4429-BC6D-4C84-A0E1-092E3C88FF2C}"/>
              </a:ext>
            </a:extLst>
          </p:cNvPr>
          <p:cNvSpPr txBox="1"/>
          <p:nvPr/>
        </p:nvSpPr>
        <p:spPr>
          <a:xfrm>
            <a:off x="6227001" y="2121129"/>
            <a:ext cx="305277"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88" name="TextBox 87">
            <a:extLst>
              <a:ext uri="{FF2B5EF4-FFF2-40B4-BE49-F238E27FC236}">
                <a16:creationId xmlns:a16="http://schemas.microsoft.com/office/drawing/2014/main" id="{2D61BA19-5E11-46F7-93C1-013FD338DD7F}"/>
              </a:ext>
            </a:extLst>
          </p:cNvPr>
          <p:cNvSpPr txBox="1"/>
          <p:nvPr/>
        </p:nvSpPr>
        <p:spPr>
          <a:xfrm>
            <a:off x="6230515" y="2741589"/>
            <a:ext cx="305277"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89" name="TextBox 88">
            <a:extLst>
              <a:ext uri="{FF2B5EF4-FFF2-40B4-BE49-F238E27FC236}">
                <a16:creationId xmlns:a16="http://schemas.microsoft.com/office/drawing/2014/main" id="{B9AE6E2B-A257-4A7C-9CBF-3190B586A044}"/>
              </a:ext>
            </a:extLst>
          </p:cNvPr>
          <p:cNvSpPr txBox="1"/>
          <p:nvPr/>
        </p:nvSpPr>
        <p:spPr>
          <a:xfrm>
            <a:off x="6241016" y="4664995"/>
            <a:ext cx="305277"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90" name="TextBox 89">
            <a:extLst>
              <a:ext uri="{FF2B5EF4-FFF2-40B4-BE49-F238E27FC236}">
                <a16:creationId xmlns:a16="http://schemas.microsoft.com/office/drawing/2014/main" id="{9CC8C869-4BD0-451E-8AA7-1E8AC8B5FB63}"/>
              </a:ext>
            </a:extLst>
          </p:cNvPr>
          <p:cNvSpPr txBox="1"/>
          <p:nvPr/>
        </p:nvSpPr>
        <p:spPr>
          <a:xfrm>
            <a:off x="6214536" y="5279289"/>
            <a:ext cx="305277"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91" name="TextBox 90">
            <a:extLst>
              <a:ext uri="{FF2B5EF4-FFF2-40B4-BE49-F238E27FC236}">
                <a16:creationId xmlns:a16="http://schemas.microsoft.com/office/drawing/2014/main" id="{5A8140D3-8A81-4FE7-AA30-789FAA561D23}"/>
              </a:ext>
            </a:extLst>
          </p:cNvPr>
          <p:cNvSpPr txBox="1"/>
          <p:nvPr/>
        </p:nvSpPr>
        <p:spPr bwMode="auto">
          <a:xfrm>
            <a:off x="4799909" y="210995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34</a:t>
            </a:r>
          </a:p>
        </p:txBody>
      </p:sp>
      <p:sp>
        <p:nvSpPr>
          <p:cNvPr id="92" name="TextBox 91">
            <a:extLst>
              <a:ext uri="{FF2B5EF4-FFF2-40B4-BE49-F238E27FC236}">
                <a16:creationId xmlns:a16="http://schemas.microsoft.com/office/drawing/2014/main" id="{234DE609-D5EB-4550-A379-FFF17C16C14D}"/>
              </a:ext>
            </a:extLst>
          </p:cNvPr>
          <p:cNvSpPr txBox="1"/>
          <p:nvPr/>
        </p:nvSpPr>
        <p:spPr bwMode="auto">
          <a:xfrm>
            <a:off x="5488227" y="211925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57</a:t>
            </a:r>
          </a:p>
        </p:txBody>
      </p:sp>
      <p:sp>
        <p:nvSpPr>
          <p:cNvPr id="93" name="TextBox 92">
            <a:extLst>
              <a:ext uri="{FF2B5EF4-FFF2-40B4-BE49-F238E27FC236}">
                <a16:creationId xmlns:a16="http://schemas.microsoft.com/office/drawing/2014/main" id="{B9C3923C-869D-4B08-A8CB-7CF27735C0C9}"/>
              </a:ext>
            </a:extLst>
          </p:cNvPr>
          <p:cNvSpPr txBox="1"/>
          <p:nvPr/>
        </p:nvSpPr>
        <p:spPr bwMode="auto">
          <a:xfrm>
            <a:off x="6064737" y="2098296"/>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9</a:t>
            </a:r>
          </a:p>
        </p:txBody>
      </p:sp>
      <p:sp>
        <p:nvSpPr>
          <p:cNvPr id="94" name="TextBox 93">
            <a:extLst>
              <a:ext uri="{FF2B5EF4-FFF2-40B4-BE49-F238E27FC236}">
                <a16:creationId xmlns:a16="http://schemas.microsoft.com/office/drawing/2014/main" id="{9AFC005B-A208-4136-8BDD-E83B5B43C12D}"/>
              </a:ext>
            </a:extLst>
          </p:cNvPr>
          <p:cNvSpPr txBox="1"/>
          <p:nvPr/>
        </p:nvSpPr>
        <p:spPr bwMode="auto">
          <a:xfrm>
            <a:off x="4765159" y="274632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30</a:t>
            </a:r>
          </a:p>
        </p:txBody>
      </p:sp>
      <p:sp>
        <p:nvSpPr>
          <p:cNvPr id="95" name="TextBox 94">
            <a:extLst>
              <a:ext uri="{FF2B5EF4-FFF2-40B4-BE49-F238E27FC236}">
                <a16:creationId xmlns:a16="http://schemas.microsoft.com/office/drawing/2014/main" id="{0DEED5CE-5C0A-47BA-B9FE-42F543E924AB}"/>
              </a:ext>
            </a:extLst>
          </p:cNvPr>
          <p:cNvSpPr txBox="1"/>
          <p:nvPr/>
        </p:nvSpPr>
        <p:spPr bwMode="auto">
          <a:xfrm>
            <a:off x="5116443" y="2743674"/>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7</a:t>
            </a:r>
          </a:p>
        </p:txBody>
      </p:sp>
      <p:sp>
        <p:nvSpPr>
          <p:cNvPr id="96" name="TextBox 95">
            <a:extLst>
              <a:ext uri="{FF2B5EF4-FFF2-40B4-BE49-F238E27FC236}">
                <a16:creationId xmlns:a16="http://schemas.microsoft.com/office/drawing/2014/main" id="{7752ADE9-F3FA-4562-A8AF-D97B37A21B1F}"/>
              </a:ext>
            </a:extLst>
          </p:cNvPr>
          <p:cNvSpPr txBox="1"/>
          <p:nvPr/>
        </p:nvSpPr>
        <p:spPr bwMode="auto">
          <a:xfrm>
            <a:off x="5607793" y="272869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63</a:t>
            </a:r>
          </a:p>
        </p:txBody>
      </p:sp>
      <p:sp>
        <p:nvSpPr>
          <p:cNvPr id="97" name="TextBox 96">
            <a:extLst>
              <a:ext uri="{FF2B5EF4-FFF2-40B4-BE49-F238E27FC236}">
                <a16:creationId xmlns:a16="http://schemas.microsoft.com/office/drawing/2014/main" id="{95913BF6-FD7C-4D79-AC1D-8A6578CF3AAA}"/>
              </a:ext>
            </a:extLst>
          </p:cNvPr>
          <p:cNvSpPr txBox="1"/>
          <p:nvPr/>
        </p:nvSpPr>
        <p:spPr bwMode="auto">
          <a:xfrm>
            <a:off x="4808925" y="335152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36</a:t>
            </a:r>
          </a:p>
        </p:txBody>
      </p:sp>
      <p:sp>
        <p:nvSpPr>
          <p:cNvPr id="98" name="TextBox 97">
            <a:extLst>
              <a:ext uri="{FF2B5EF4-FFF2-40B4-BE49-F238E27FC236}">
                <a16:creationId xmlns:a16="http://schemas.microsoft.com/office/drawing/2014/main" id="{CFABCC66-6488-41FA-854F-F459EA16106B}"/>
              </a:ext>
            </a:extLst>
          </p:cNvPr>
          <p:cNvSpPr txBox="1"/>
          <p:nvPr/>
        </p:nvSpPr>
        <p:spPr bwMode="auto">
          <a:xfrm>
            <a:off x="6070274" y="3354850"/>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4</a:t>
            </a:r>
          </a:p>
        </p:txBody>
      </p:sp>
      <p:sp>
        <p:nvSpPr>
          <p:cNvPr id="99" name="TextBox 98">
            <a:extLst>
              <a:ext uri="{FF2B5EF4-FFF2-40B4-BE49-F238E27FC236}">
                <a16:creationId xmlns:a16="http://schemas.microsoft.com/office/drawing/2014/main" id="{7600CDB6-6AAB-4E77-9EDB-D0E1AAD18EED}"/>
              </a:ext>
            </a:extLst>
          </p:cNvPr>
          <p:cNvSpPr txBox="1"/>
          <p:nvPr/>
        </p:nvSpPr>
        <p:spPr bwMode="auto">
          <a:xfrm>
            <a:off x="5553044" y="336363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60</a:t>
            </a:r>
          </a:p>
        </p:txBody>
      </p:sp>
      <p:sp>
        <p:nvSpPr>
          <p:cNvPr id="100" name="TextBox 99">
            <a:extLst>
              <a:ext uri="{FF2B5EF4-FFF2-40B4-BE49-F238E27FC236}">
                <a16:creationId xmlns:a16="http://schemas.microsoft.com/office/drawing/2014/main" id="{D100645E-033C-4E9B-8E7A-91C15AAD73A6}"/>
              </a:ext>
            </a:extLst>
          </p:cNvPr>
          <p:cNvSpPr txBox="1"/>
          <p:nvPr/>
        </p:nvSpPr>
        <p:spPr bwMode="auto">
          <a:xfrm>
            <a:off x="4788963" y="4004576"/>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33</a:t>
            </a:r>
          </a:p>
        </p:txBody>
      </p:sp>
      <p:sp>
        <p:nvSpPr>
          <p:cNvPr id="101" name="TextBox 100">
            <a:extLst>
              <a:ext uri="{FF2B5EF4-FFF2-40B4-BE49-F238E27FC236}">
                <a16:creationId xmlns:a16="http://schemas.microsoft.com/office/drawing/2014/main" id="{034AE94B-97B0-4B15-8083-D3D22CD46397}"/>
              </a:ext>
            </a:extLst>
          </p:cNvPr>
          <p:cNvSpPr txBox="1"/>
          <p:nvPr/>
        </p:nvSpPr>
        <p:spPr bwMode="auto">
          <a:xfrm>
            <a:off x="6076847" y="4009387"/>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a:t>
            </a:r>
          </a:p>
        </p:txBody>
      </p:sp>
      <p:sp>
        <p:nvSpPr>
          <p:cNvPr id="102" name="TextBox 101">
            <a:extLst>
              <a:ext uri="{FF2B5EF4-FFF2-40B4-BE49-F238E27FC236}">
                <a16:creationId xmlns:a16="http://schemas.microsoft.com/office/drawing/2014/main" id="{C22E0FB0-0E71-4BA8-A1C5-142889463898}"/>
              </a:ext>
            </a:extLst>
          </p:cNvPr>
          <p:cNvSpPr txBox="1"/>
          <p:nvPr/>
        </p:nvSpPr>
        <p:spPr bwMode="auto">
          <a:xfrm>
            <a:off x="5551010" y="401668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65</a:t>
            </a:r>
          </a:p>
        </p:txBody>
      </p:sp>
      <p:sp>
        <p:nvSpPr>
          <p:cNvPr id="103" name="TextBox 102">
            <a:extLst>
              <a:ext uri="{FF2B5EF4-FFF2-40B4-BE49-F238E27FC236}">
                <a16:creationId xmlns:a16="http://schemas.microsoft.com/office/drawing/2014/main" id="{207FAF57-72FA-487D-B386-CB3ABBD677F8}"/>
              </a:ext>
            </a:extLst>
          </p:cNvPr>
          <p:cNvSpPr txBox="1"/>
          <p:nvPr/>
        </p:nvSpPr>
        <p:spPr bwMode="auto">
          <a:xfrm>
            <a:off x="4817042" y="465730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36</a:t>
            </a:r>
          </a:p>
        </p:txBody>
      </p:sp>
      <p:sp>
        <p:nvSpPr>
          <p:cNvPr id="104" name="TextBox 103">
            <a:extLst>
              <a:ext uri="{FF2B5EF4-FFF2-40B4-BE49-F238E27FC236}">
                <a16:creationId xmlns:a16="http://schemas.microsoft.com/office/drawing/2014/main" id="{216E34D9-E8F9-4DA3-BDB8-4077E2025C2B}"/>
              </a:ext>
            </a:extLst>
          </p:cNvPr>
          <p:cNvSpPr txBox="1"/>
          <p:nvPr/>
        </p:nvSpPr>
        <p:spPr bwMode="auto">
          <a:xfrm>
            <a:off x="5175855" y="4648913"/>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4</a:t>
            </a:r>
          </a:p>
        </p:txBody>
      </p:sp>
      <p:sp>
        <p:nvSpPr>
          <p:cNvPr id="105" name="TextBox 104">
            <a:extLst>
              <a:ext uri="{FF2B5EF4-FFF2-40B4-BE49-F238E27FC236}">
                <a16:creationId xmlns:a16="http://schemas.microsoft.com/office/drawing/2014/main" id="{E525FDE2-3376-47CE-893B-004BB978F7D8}"/>
              </a:ext>
            </a:extLst>
          </p:cNvPr>
          <p:cNvSpPr txBox="1"/>
          <p:nvPr/>
        </p:nvSpPr>
        <p:spPr bwMode="auto">
          <a:xfrm>
            <a:off x="5612472" y="465653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60</a:t>
            </a:r>
          </a:p>
        </p:txBody>
      </p:sp>
      <p:sp>
        <p:nvSpPr>
          <p:cNvPr id="106" name="TextBox 105">
            <a:extLst>
              <a:ext uri="{FF2B5EF4-FFF2-40B4-BE49-F238E27FC236}">
                <a16:creationId xmlns:a16="http://schemas.microsoft.com/office/drawing/2014/main" id="{346E789F-240A-4450-8B53-7D2D36153391}"/>
              </a:ext>
            </a:extLst>
          </p:cNvPr>
          <p:cNvSpPr txBox="1"/>
          <p:nvPr/>
        </p:nvSpPr>
        <p:spPr bwMode="auto">
          <a:xfrm>
            <a:off x="4784641" y="527293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33</a:t>
            </a:r>
          </a:p>
        </p:txBody>
      </p:sp>
      <p:sp>
        <p:nvSpPr>
          <p:cNvPr id="107" name="TextBox 106">
            <a:extLst>
              <a:ext uri="{FF2B5EF4-FFF2-40B4-BE49-F238E27FC236}">
                <a16:creationId xmlns:a16="http://schemas.microsoft.com/office/drawing/2014/main" id="{7B3E3B07-F9DA-4346-AD9C-6468BD991626}"/>
              </a:ext>
            </a:extLst>
          </p:cNvPr>
          <p:cNvSpPr txBox="1"/>
          <p:nvPr/>
        </p:nvSpPr>
        <p:spPr bwMode="auto">
          <a:xfrm>
            <a:off x="6080544" y="5276259"/>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3</a:t>
            </a:r>
          </a:p>
        </p:txBody>
      </p:sp>
      <p:sp>
        <p:nvSpPr>
          <p:cNvPr id="108" name="TextBox 107">
            <a:extLst>
              <a:ext uri="{FF2B5EF4-FFF2-40B4-BE49-F238E27FC236}">
                <a16:creationId xmlns:a16="http://schemas.microsoft.com/office/drawing/2014/main" id="{DC9614F7-45C8-48C9-AEBA-9777AA4ECBAC}"/>
              </a:ext>
            </a:extLst>
          </p:cNvPr>
          <p:cNvSpPr txBox="1"/>
          <p:nvPr/>
        </p:nvSpPr>
        <p:spPr bwMode="auto">
          <a:xfrm>
            <a:off x="5528760" y="528504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64</a:t>
            </a:r>
          </a:p>
        </p:txBody>
      </p:sp>
      <p:sp>
        <p:nvSpPr>
          <p:cNvPr id="109" name="TextBox 108">
            <a:extLst>
              <a:ext uri="{FF2B5EF4-FFF2-40B4-BE49-F238E27FC236}">
                <a16:creationId xmlns:a16="http://schemas.microsoft.com/office/drawing/2014/main" id="{1E5DA1B3-37C2-4984-996B-D970C01D8298}"/>
              </a:ext>
            </a:extLst>
          </p:cNvPr>
          <p:cNvSpPr txBox="1"/>
          <p:nvPr/>
        </p:nvSpPr>
        <p:spPr bwMode="auto">
          <a:xfrm>
            <a:off x="6667642" y="272924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32</a:t>
            </a:r>
          </a:p>
        </p:txBody>
      </p:sp>
      <p:sp>
        <p:nvSpPr>
          <p:cNvPr id="110" name="TextBox 109">
            <a:extLst>
              <a:ext uri="{FF2B5EF4-FFF2-40B4-BE49-F238E27FC236}">
                <a16:creationId xmlns:a16="http://schemas.microsoft.com/office/drawing/2014/main" id="{5B18E3E0-0795-4FDC-83B6-A7D1C6A1DF2B}"/>
              </a:ext>
            </a:extLst>
          </p:cNvPr>
          <p:cNvSpPr txBox="1"/>
          <p:nvPr/>
        </p:nvSpPr>
        <p:spPr bwMode="auto">
          <a:xfrm>
            <a:off x="7260926" y="273854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45</a:t>
            </a:r>
          </a:p>
        </p:txBody>
      </p:sp>
      <p:sp>
        <p:nvSpPr>
          <p:cNvPr id="111" name="TextBox 110">
            <a:extLst>
              <a:ext uri="{FF2B5EF4-FFF2-40B4-BE49-F238E27FC236}">
                <a16:creationId xmlns:a16="http://schemas.microsoft.com/office/drawing/2014/main" id="{AAB3FA8C-F6CE-4586-BB6D-A1B737F68A42}"/>
              </a:ext>
            </a:extLst>
          </p:cNvPr>
          <p:cNvSpPr txBox="1"/>
          <p:nvPr/>
        </p:nvSpPr>
        <p:spPr bwMode="auto">
          <a:xfrm>
            <a:off x="7771730" y="27345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23</a:t>
            </a:r>
          </a:p>
        </p:txBody>
      </p:sp>
      <p:sp>
        <p:nvSpPr>
          <p:cNvPr id="112" name="TextBox 111">
            <a:extLst>
              <a:ext uri="{FF2B5EF4-FFF2-40B4-BE49-F238E27FC236}">
                <a16:creationId xmlns:a16="http://schemas.microsoft.com/office/drawing/2014/main" id="{A0DDB1B9-376E-4CA4-9C5F-D0B5624C36D9}"/>
              </a:ext>
            </a:extLst>
          </p:cNvPr>
          <p:cNvSpPr txBox="1"/>
          <p:nvPr/>
        </p:nvSpPr>
        <p:spPr bwMode="auto">
          <a:xfrm>
            <a:off x="6832810" y="335485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53</a:t>
            </a:r>
          </a:p>
        </p:txBody>
      </p:sp>
      <p:sp>
        <p:nvSpPr>
          <p:cNvPr id="113" name="TextBox 112">
            <a:extLst>
              <a:ext uri="{FF2B5EF4-FFF2-40B4-BE49-F238E27FC236}">
                <a16:creationId xmlns:a16="http://schemas.microsoft.com/office/drawing/2014/main" id="{84AC0D8A-9620-4175-A319-0C93E8992B1E}"/>
              </a:ext>
            </a:extLst>
          </p:cNvPr>
          <p:cNvSpPr txBox="1"/>
          <p:nvPr/>
        </p:nvSpPr>
        <p:spPr bwMode="auto">
          <a:xfrm>
            <a:off x="7467304" y="336415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32</a:t>
            </a:r>
          </a:p>
        </p:txBody>
      </p:sp>
      <p:sp>
        <p:nvSpPr>
          <p:cNvPr id="114" name="TextBox 113">
            <a:extLst>
              <a:ext uri="{FF2B5EF4-FFF2-40B4-BE49-F238E27FC236}">
                <a16:creationId xmlns:a16="http://schemas.microsoft.com/office/drawing/2014/main" id="{18610AD9-11BB-423B-B6FE-F1E01F127606}"/>
              </a:ext>
            </a:extLst>
          </p:cNvPr>
          <p:cNvSpPr txBox="1"/>
          <p:nvPr/>
        </p:nvSpPr>
        <p:spPr bwMode="auto">
          <a:xfrm>
            <a:off x="7832938" y="336013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15</a:t>
            </a:r>
          </a:p>
        </p:txBody>
      </p:sp>
      <p:sp>
        <p:nvSpPr>
          <p:cNvPr id="115" name="TextBox 114">
            <a:extLst>
              <a:ext uri="{FF2B5EF4-FFF2-40B4-BE49-F238E27FC236}">
                <a16:creationId xmlns:a16="http://schemas.microsoft.com/office/drawing/2014/main" id="{42BB3423-2A6F-42BF-A721-C47FE6F800B6}"/>
              </a:ext>
            </a:extLst>
          </p:cNvPr>
          <p:cNvSpPr txBox="1"/>
          <p:nvPr/>
        </p:nvSpPr>
        <p:spPr bwMode="auto">
          <a:xfrm>
            <a:off x="6830290" y="401127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53</a:t>
            </a:r>
          </a:p>
        </p:txBody>
      </p:sp>
      <p:sp>
        <p:nvSpPr>
          <p:cNvPr id="116" name="TextBox 115">
            <a:extLst>
              <a:ext uri="{FF2B5EF4-FFF2-40B4-BE49-F238E27FC236}">
                <a16:creationId xmlns:a16="http://schemas.microsoft.com/office/drawing/2014/main" id="{3C263615-FC90-434C-99C6-D28BB867BE9E}"/>
              </a:ext>
            </a:extLst>
          </p:cNvPr>
          <p:cNvSpPr txBox="1"/>
          <p:nvPr/>
        </p:nvSpPr>
        <p:spPr bwMode="auto">
          <a:xfrm>
            <a:off x="7559269" y="402058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43</a:t>
            </a:r>
          </a:p>
        </p:txBody>
      </p:sp>
      <p:sp>
        <p:nvSpPr>
          <p:cNvPr id="117" name="TextBox 116">
            <a:extLst>
              <a:ext uri="{FF2B5EF4-FFF2-40B4-BE49-F238E27FC236}">
                <a16:creationId xmlns:a16="http://schemas.microsoft.com/office/drawing/2014/main" id="{FAC55851-F835-441A-85DC-C936DE780A59}"/>
              </a:ext>
            </a:extLst>
          </p:cNvPr>
          <p:cNvSpPr txBox="1"/>
          <p:nvPr/>
        </p:nvSpPr>
        <p:spPr bwMode="auto">
          <a:xfrm>
            <a:off x="7908763" y="401656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4</a:t>
            </a:r>
          </a:p>
        </p:txBody>
      </p:sp>
      <p:sp>
        <p:nvSpPr>
          <p:cNvPr id="118" name="TextBox 117">
            <a:extLst>
              <a:ext uri="{FF2B5EF4-FFF2-40B4-BE49-F238E27FC236}">
                <a16:creationId xmlns:a16="http://schemas.microsoft.com/office/drawing/2014/main" id="{EAD766DD-C99B-44C4-8B18-25E896F9E4AA}"/>
              </a:ext>
            </a:extLst>
          </p:cNvPr>
          <p:cNvSpPr txBox="1"/>
          <p:nvPr/>
        </p:nvSpPr>
        <p:spPr bwMode="auto">
          <a:xfrm>
            <a:off x="6749109" y="465866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43</a:t>
            </a:r>
          </a:p>
        </p:txBody>
      </p:sp>
      <p:sp>
        <p:nvSpPr>
          <p:cNvPr id="119" name="TextBox 118">
            <a:extLst>
              <a:ext uri="{FF2B5EF4-FFF2-40B4-BE49-F238E27FC236}">
                <a16:creationId xmlns:a16="http://schemas.microsoft.com/office/drawing/2014/main" id="{F6F9EA51-FB53-4FEE-83B7-BBEFE561E2EF}"/>
              </a:ext>
            </a:extLst>
          </p:cNvPr>
          <p:cNvSpPr txBox="1"/>
          <p:nvPr/>
        </p:nvSpPr>
        <p:spPr bwMode="auto">
          <a:xfrm>
            <a:off x="7374373" y="4667966"/>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39</a:t>
            </a:r>
          </a:p>
        </p:txBody>
      </p:sp>
      <p:sp>
        <p:nvSpPr>
          <p:cNvPr id="120" name="TextBox 119">
            <a:extLst>
              <a:ext uri="{FF2B5EF4-FFF2-40B4-BE49-F238E27FC236}">
                <a16:creationId xmlns:a16="http://schemas.microsoft.com/office/drawing/2014/main" id="{D742997E-B2AD-4173-A1C4-B6A7FD5B3339}"/>
              </a:ext>
            </a:extLst>
          </p:cNvPr>
          <p:cNvSpPr txBox="1"/>
          <p:nvPr/>
        </p:nvSpPr>
        <p:spPr bwMode="auto">
          <a:xfrm>
            <a:off x="7809654" y="4663946"/>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18</a:t>
            </a:r>
          </a:p>
        </p:txBody>
      </p:sp>
      <p:sp>
        <p:nvSpPr>
          <p:cNvPr id="121" name="TextBox 120">
            <a:extLst>
              <a:ext uri="{FF2B5EF4-FFF2-40B4-BE49-F238E27FC236}">
                <a16:creationId xmlns:a16="http://schemas.microsoft.com/office/drawing/2014/main" id="{B26528B9-8E6E-4987-9D40-E8FE0D602A53}"/>
              </a:ext>
            </a:extLst>
          </p:cNvPr>
          <p:cNvSpPr txBox="1"/>
          <p:nvPr/>
        </p:nvSpPr>
        <p:spPr bwMode="auto">
          <a:xfrm>
            <a:off x="6812143" y="528427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43</a:t>
            </a:r>
          </a:p>
        </p:txBody>
      </p:sp>
      <p:sp>
        <p:nvSpPr>
          <p:cNvPr id="122" name="TextBox 121">
            <a:extLst>
              <a:ext uri="{FF2B5EF4-FFF2-40B4-BE49-F238E27FC236}">
                <a16:creationId xmlns:a16="http://schemas.microsoft.com/office/drawing/2014/main" id="{D2953DE3-B7FD-4CA0-92BC-E8EF8B453320}"/>
              </a:ext>
            </a:extLst>
          </p:cNvPr>
          <p:cNvSpPr txBox="1"/>
          <p:nvPr/>
        </p:nvSpPr>
        <p:spPr bwMode="auto">
          <a:xfrm>
            <a:off x="7497804" y="529357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39</a:t>
            </a:r>
          </a:p>
        </p:txBody>
      </p:sp>
      <p:sp>
        <p:nvSpPr>
          <p:cNvPr id="123" name="TextBox 122">
            <a:extLst>
              <a:ext uri="{FF2B5EF4-FFF2-40B4-BE49-F238E27FC236}">
                <a16:creationId xmlns:a16="http://schemas.microsoft.com/office/drawing/2014/main" id="{02C6E16A-297E-4550-91EC-DCB0DF0106BB}"/>
              </a:ext>
            </a:extLst>
          </p:cNvPr>
          <p:cNvSpPr txBox="1"/>
          <p:nvPr/>
        </p:nvSpPr>
        <p:spPr bwMode="auto">
          <a:xfrm>
            <a:off x="7872688" y="52895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10</a:t>
            </a:r>
          </a:p>
        </p:txBody>
      </p:sp>
      <p:sp>
        <p:nvSpPr>
          <p:cNvPr id="127" name="TextBox 126">
            <a:extLst>
              <a:ext uri="{FF2B5EF4-FFF2-40B4-BE49-F238E27FC236}">
                <a16:creationId xmlns:a16="http://schemas.microsoft.com/office/drawing/2014/main" id="{E8B9008E-99BD-499F-A6FE-1FDAC18CDE30}"/>
              </a:ext>
            </a:extLst>
          </p:cNvPr>
          <p:cNvSpPr txBox="1"/>
          <p:nvPr/>
        </p:nvSpPr>
        <p:spPr bwMode="auto">
          <a:xfrm>
            <a:off x="8849623" y="335863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76</a:t>
            </a:r>
          </a:p>
        </p:txBody>
      </p:sp>
      <p:sp>
        <p:nvSpPr>
          <p:cNvPr id="128" name="TextBox 127">
            <a:extLst>
              <a:ext uri="{FF2B5EF4-FFF2-40B4-BE49-F238E27FC236}">
                <a16:creationId xmlns:a16="http://schemas.microsoft.com/office/drawing/2014/main" id="{161FF5D3-DF49-45AF-BB83-87B31D91FC36}"/>
              </a:ext>
            </a:extLst>
          </p:cNvPr>
          <p:cNvSpPr txBox="1"/>
          <p:nvPr/>
        </p:nvSpPr>
        <p:spPr bwMode="auto">
          <a:xfrm>
            <a:off x="9590941" y="336793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19</a:t>
            </a:r>
          </a:p>
        </p:txBody>
      </p:sp>
      <p:sp>
        <p:nvSpPr>
          <p:cNvPr id="129" name="TextBox 128">
            <a:extLst>
              <a:ext uri="{FF2B5EF4-FFF2-40B4-BE49-F238E27FC236}">
                <a16:creationId xmlns:a16="http://schemas.microsoft.com/office/drawing/2014/main" id="{2C6D1B70-14E2-4269-AA68-D15F0533667E}"/>
              </a:ext>
            </a:extLst>
          </p:cNvPr>
          <p:cNvSpPr txBox="1"/>
          <p:nvPr/>
        </p:nvSpPr>
        <p:spPr bwMode="auto">
          <a:xfrm>
            <a:off x="9775757" y="336391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5</a:t>
            </a:r>
          </a:p>
        </p:txBody>
      </p:sp>
      <p:sp>
        <p:nvSpPr>
          <p:cNvPr id="130" name="TextBox 129">
            <a:extLst>
              <a:ext uri="{FF2B5EF4-FFF2-40B4-BE49-F238E27FC236}">
                <a16:creationId xmlns:a16="http://schemas.microsoft.com/office/drawing/2014/main" id="{CEC507B0-8D7E-4EE5-AD6C-8C8A17F99E1D}"/>
              </a:ext>
            </a:extLst>
          </p:cNvPr>
          <p:cNvSpPr txBox="1"/>
          <p:nvPr/>
        </p:nvSpPr>
        <p:spPr bwMode="auto">
          <a:xfrm>
            <a:off x="8712253" y="3991006"/>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55</a:t>
            </a:r>
          </a:p>
        </p:txBody>
      </p:sp>
      <p:sp>
        <p:nvSpPr>
          <p:cNvPr id="131" name="TextBox 130">
            <a:extLst>
              <a:ext uri="{FF2B5EF4-FFF2-40B4-BE49-F238E27FC236}">
                <a16:creationId xmlns:a16="http://schemas.microsoft.com/office/drawing/2014/main" id="{E00F957E-BD27-452D-9156-89B7B6DB2BCA}"/>
              </a:ext>
            </a:extLst>
          </p:cNvPr>
          <p:cNvSpPr txBox="1"/>
          <p:nvPr/>
        </p:nvSpPr>
        <p:spPr bwMode="auto">
          <a:xfrm>
            <a:off x="9368012" y="4000308"/>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30</a:t>
            </a:r>
          </a:p>
        </p:txBody>
      </p:sp>
      <p:sp>
        <p:nvSpPr>
          <p:cNvPr id="132" name="TextBox 131">
            <a:extLst>
              <a:ext uri="{FF2B5EF4-FFF2-40B4-BE49-F238E27FC236}">
                <a16:creationId xmlns:a16="http://schemas.microsoft.com/office/drawing/2014/main" id="{7C416597-7B90-4AA7-8595-F2CB6B00E545}"/>
              </a:ext>
            </a:extLst>
          </p:cNvPr>
          <p:cNvSpPr txBox="1"/>
          <p:nvPr/>
        </p:nvSpPr>
        <p:spPr bwMode="auto">
          <a:xfrm>
            <a:off x="9702293" y="3996288"/>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15</a:t>
            </a:r>
          </a:p>
        </p:txBody>
      </p:sp>
      <p:sp>
        <p:nvSpPr>
          <p:cNvPr id="133" name="TextBox 132">
            <a:extLst>
              <a:ext uri="{FF2B5EF4-FFF2-40B4-BE49-F238E27FC236}">
                <a16:creationId xmlns:a16="http://schemas.microsoft.com/office/drawing/2014/main" id="{44891190-1468-4D6A-B528-A6F070FE77F6}"/>
              </a:ext>
            </a:extLst>
          </p:cNvPr>
          <p:cNvSpPr txBox="1"/>
          <p:nvPr/>
        </p:nvSpPr>
        <p:spPr bwMode="auto">
          <a:xfrm>
            <a:off x="8666887" y="465657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51</a:t>
            </a:r>
          </a:p>
        </p:txBody>
      </p:sp>
      <p:sp>
        <p:nvSpPr>
          <p:cNvPr id="134" name="TextBox 133">
            <a:extLst>
              <a:ext uri="{FF2B5EF4-FFF2-40B4-BE49-F238E27FC236}">
                <a16:creationId xmlns:a16="http://schemas.microsoft.com/office/drawing/2014/main" id="{90979CA0-BAD4-433C-9328-70E6E050AAD8}"/>
              </a:ext>
            </a:extLst>
          </p:cNvPr>
          <p:cNvSpPr txBox="1"/>
          <p:nvPr/>
        </p:nvSpPr>
        <p:spPr bwMode="auto">
          <a:xfrm>
            <a:off x="9269776" y="466587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26</a:t>
            </a:r>
          </a:p>
        </p:txBody>
      </p:sp>
      <p:sp>
        <p:nvSpPr>
          <p:cNvPr id="135" name="TextBox 134">
            <a:extLst>
              <a:ext uri="{FF2B5EF4-FFF2-40B4-BE49-F238E27FC236}">
                <a16:creationId xmlns:a16="http://schemas.microsoft.com/office/drawing/2014/main" id="{4ECFD002-DAAF-41AA-AF49-02EEA7E1C278}"/>
              </a:ext>
            </a:extLst>
          </p:cNvPr>
          <p:cNvSpPr txBox="1"/>
          <p:nvPr/>
        </p:nvSpPr>
        <p:spPr bwMode="auto">
          <a:xfrm>
            <a:off x="9633023" y="466185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23</a:t>
            </a:r>
          </a:p>
        </p:txBody>
      </p:sp>
      <p:sp>
        <p:nvSpPr>
          <p:cNvPr id="136" name="TextBox 135">
            <a:extLst>
              <a:ext uri="{FF2B5EF4-FFF2-40B4-BE49-F238E27FC236}">
                <a16:creationId xmlns:a16="http://schemas.microsoft.com/office/drawing/2014/main" id="{346A9963-4229-499E-8FAB-4BB984D44D84}"/>
              </a:ext>
            </a:extLst>
          </p:cNvPr>
          <p:cNvSpPr txBox="1"/>
          <p:nvPr/>
        </p:nvSpPr>
        <p:spPr bwMode="auto">
          <a:xfrm>
            <a:off x="8760826" y="527928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61</a:t>
            </a:r>
          </a:p>
        </p:txBody>
      </p:sp>
      <p:sp>
        <p:nvSpPr>
          <p:cNvPr id="137" name="TextBox 136">
            <a:extLst>
              <a:ext uri="{FF2B5EF4-FFF2-40B4-BE49-F238E27FC236}">
                <a16:creationId xmlns:a16="http://schemas.microsoft.com/office/drawing/2014/main" id="{009BF3BE-1D29-4700-A690-D620246B01BB}"/>
              </a:ext>
            </a:extLst>
          </p:cNvPr>
          <p:cNvSpPr txBox="1"/>
          <p:nvPr/>
        </p:nvSpPr>
        <p:spPr bwMode="auto">
          <a:xfrm>
            <a:off x="9419797" y="528859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26</a:t>
            </a:r>
          </a:p>
        </p:txBody>
      </p:sp>
      <p:sp>
        <p:nvSpPr>
          <p:cNvPr id="138" name="TextBox 137">
            <a:extLst>
              <a:ext uri="{FF2B5EF4-FFF2-40B4-BE49-F238E27FC236}">
                <a16:creationId xmlns:a16="http://schemas.microsoft.com/office/drawing/2014/main" id="{866FC4EF-12A1-4E17-972F-DD69100B7005}"/>
              </a:ext>
            </a:extLst>
          </p:cNvPr>
          <p:cNvSpPr txBox="1"/>
          <p:nvPr/>
        </p:nvSpPr>
        <p:spPr bwMode="auto">
          <a:xfrm>
            <a:off x="9720986" y="528457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13</a:t>
            </a:r>
          </a:p>
        </p:txBody>
      </p:sp>
    </p:spTree>
    <p:extLst>
      <p:ext uri="{BB962C8B-B14F-4D97-AF65-F5344CB8AC3E}">
        <p14:creationId xmlns:p14="http://schemas.microsoft.com/office/powerpoint/2010/main" val="218217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0CAD7-D18C-42E9-9A8B-5C46D22C89A8}"/>
              </a:ext>
            </a:extLst>
          </p:cNvPr>
          <p:cNvSpPr>
            <a:spLocks noGrp="1"/>
          </p:cNvSpPr>
          <p:nvPr>
            <p:ph type="title"/>
          </p:nvPr>
        </p:nvSpPr>
        <p:spPr>
          <a:xfrm>
            <a:off x="609759" y="238127"/>
            <a:ext cx="10872445" cy="1103313"/>
          </a:xfrm>
        </p:spPr>
        <p:txBody>
          <a:bodyPr/>
          <a:lstStyle/>
          <a:p>
            <a:r>
              <a:rPr lang="en-US" dirty="0"/>
              <a:t>Emergence of 2 Major Paradigms in the </a:t>
            </a:r>
            <a:br>
              <a:rPr lang="en-US" dirty="0"/>
            </a:br>
            <a:r>
              <a:rPr lang="en-US" dirty="0"/>
              <a:t>Treatment of Advanced NSCLC</a:t>
            </a:r>
          </a:p>
        </p:txBody>
      </p:sp>
      <p:sp>
        <p:nvSpPr>
          <p:cNvPr id="14" name="Rectangle 13">
            <a:extLst>
              <a:ext uri="{FF2B5EF4-FFF2-40B4-BE49-F238E27FC236}">
                <a16:creationId xmlns:a16="http://schemas.microsoft.com/office/drawing/2014/main" id="{A65A6D88-20D5-4BF2-B019-FD4682C75305}"/>
              </a:ext>
            </a:extLst>
          </p:cNvPr>
          <p:cNvSpPr/>
          <p:nvPr/>
        </p:nvSpPr>
        <p:spPr>
          <a:xfrm>
            <a:off x="1866900" y="2614373"/>
            <a:ext cx="1905000" cy="304800"/>
          </a:xfrm>
          <a:prstGeom prst="rect">
            <a:avLst/>
          </a:prstGeom>
          <a:solidFill>
            <a:sysClr val="window" lastClr="FFFFFF"/>
          </a:solidFill>
          <a:ln w="25400" cap="flat" cmpd="sng" algn="ctr">
            <a:solidFill>
              <a:sysClr val="window" lastClr="FFFFFF"/>
            </a:solidFill>
            <a:prstDash val="solid"/>
          </a:ln>
          <a:effectLst/>
        </p:spPr>
        <p:txBody>
          <a:bodyPr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j-ea"/>
              <a:cs typeface="+mj-cs"/>
              <a:sym typeface="Helvetica"/>
            </a:endParaRPr>
          </a:p>
        </p:txBody>
      </p:sp>
      <p:sp>
        <p:nvSpPr>
          <p:cNvPr id="15" name="TextBox 7">
            <a:extLst>
              <a:ext uri="{FF2B5EF4-FFF2-40B4-BE49-F238E27FC236}">
                <a16:creationId xmlns:a16="http://schemas.microsoft.com/office/drawing/2014/main" id="{4F5ECE12-7FB1-4341-9899-027F635037FC}"/>
              </a:ext>
            </a:extLst>
          </p:cNvPr>
          <p:cNvSpPr txBox="1">
            <a:spLocks noChangeArrowheads="1"/>
          </p:cNvSpPr>
          <p:nvPr/>
        </p:nvSpPr>
        <p:spPr bwMode="auto">
          <a:xfrm>
            <a:off x="2203737" y="1718550"/>
            <a:ext cx="20665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lvl="0" algn="ctr" eaLnBrk="1">
              <a:spcBef>
                <a:spcPct val="50000"/>
              </a:spcBef>
              <a:spcAft>
                <a:spcPct val="0"/>
              </a:spcAft>
              <a:defRPr sz="2000" b="1">
                <a:solidFill>
                  <a:srgbClr val="E1471D"/>
                </a:solidFill>
                <a:latin typeface="Calibri" panose="020F0502020204030204" pitchFamily="34" charset="0"/>
              </a:defRPr>
            </a:lvl1pPr>
          </a:lstStyle>
          <a:p>
            <a:r>
              <a:rPr lang="en-US" altLang="en-US" dirty="0"/>
              <a:t>Targeted Therapy</a:t>
            </a:r>
          </a:p>
        </p:txBody>
      </p:sp>
      <p:sp>
        <p:nvSpPr>
          <p:cNvPr id="16" name="TextBox 9">
            <a:extLst>
              <a:ext uri="{FF2B5EF4-FFF2-40B4-BE49-F238E27FC236}">
                <a16:creationId xmlns:a16="http://schemas.microsoft.com/office/drawing/2014/main" id="{DAAE1A39-3C51-41FB-B997-0A8B78715104}"/>
              </a:ext>
            </a:extLst>
          </p:cNvPr>
          <p:cNvSpPr txBox="1">
            <a:spLocks noChangeArrowheads="1"/>
          </p:cNvSpPr>
          <p:nvPr/>
        </p:nvSpPr>
        <p:spPr bwMode="auto">
          <a:xfrm>
            <a:off x="7908663" y="1718550"/>
            <a:ext cx="1917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algn="ctr">
              <a:spcBef>
                <a:spcPct val="50000"/>
              </a:spcBef>
              <a:spcAft>
                <a:spcPct val="0"/>
              </a:spcAft>
              <a:defRPr b="1">
                <a:solidFill>
                  <a:schemeClr val="bg1"/>
                </a:solidFill>
                <a:latin typeface="Calibri" panose="020F0502020204030204" pitchFamily="34" charset="0"/>
              </a:defRPr>
            </a:lvl1p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a:ln>
                  <a:noFill/>
                </a:ln>
                <a:effectLst/>
                <a:uLnTx/>
                <a:uFillTx/>
                <a:latin typeface="Calibri" panose="020F0502020204030204" pitchFamily="34" charset="0"/>
                <a:ea typeface="+mj-ea"/>
                <a:cs typeface="+mj-cs"/>
                <a:sym typeface="Helvetica"/>
              </a:rPr>
              <a:t>Immunotherapy</a:t>
            </a:r>
          </a:p>
        </p:txBody>
      </p:sp>
      <p:grpSp>
        <p:nvGrpSpPr>
          <p:cNvPr id="18" name="Group 7">
            <a:extLst>
              <a:ext uri="{FF2B5EF4-FFF2-40B4-BE49-F238E27FC236}">
                <a16:creationId xmlns:a16="http://schemas.microsoft.com/office/drawing/2014/main" id="{C7BCACA7-AA57-4C75-A11F-EB6A4235E851}"/>
              </a:ext>
            </a:extLst>
          </p:cNvPr>
          <p:cNvGrpSpPr>
            <a:grpSpLocks/>
          </p:cNvGrpSpPr>
          <p:nvPr/>
        </p:nvGrpSpPr>
        <p:grpSpPr bwMode="auto">
          <a:xfrm>
            <a:off x="9389569" y="6216652"/>
            <a:ext cx="2488502" cy="447822"/>
            <a:chOff x="9527309" y="3551529"/>
            <a:chExt cx="2488502" cy="448324"/>
          </a:xfrm>
        </p:grpSpPr>
        <p:pic>
          <p:nvPicPr>
            <p:cNvPr id="19" name="Picture 9">
              <a:extLst>
                <a:ext uri="{FF2B5EF4-FFF2-40B4-BE49-F238E27FC236}">
                  <a16:creationId xmlns:a16="http://schemas.microsoft.com/office/drawing/2014/main" id="{ADAB8A7F-AFFB-4A3F-ABFF-07D2CF7CE5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 name="Rectangle 19">
              <a:extLst>
                <a:ext uri="{FF2B5EF4-FFF2-40B4-BE49-F238E27FC236}">
                  <a16:creationId xmlns:a16="http://schemas.microsoft.com/office/drawing/2014/main" id="{41113B15-46A3-4E58-9385-AF5C6B16E17D}"/>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endParaRPr>
            </a:p>
          </p:txBody>
        </p:sp>
      </p:grpSp>
      <p:pic>
        <p:nvPicPr>
          <p:cNvPr id="3074" name="Picture 2">
            <a:extLst>
              <a:ext uri="{FF2B5EF4-FFF2-40B4-BE49-F238E27FC236}">
                <a16:creationId xmlns:a16="http://schemas.microsoft.com/office/drawing/2014/main" id="{C21B7420-6D06-410E-B78E-72A78EB82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802" y="2329704"/>
            <a:ext cx="4500116" cy="29285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1">
            <a:extLst>
              <a:ext uri="{FF2B5EF4-FFF2-40B4-BE49-F238E27FC236}">
                <a16:creationId xmlns:a16="http://schemas.microsoft.com/office/drawing/2014/main" id="{2551425C-7F24-4F9E-BDED-0A299E0D6A42}"/>
              </a:ext>
            </a:extLst>
          </p:cNvPr>
          <p:cNvSpPr txBox="1">
            <a:spLocks noChangeArrowheads="1"/>
          </p:cNvSpPr>
          <p:nvPr/>
        </p:nvSpPr>
        <p:spPr bwMode="auto">
          <a:xfrm>
            <a:off x="414339" y="6016408"/>
            <a:ext cx="8010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rPr>
              <a:t>Left image is used in its original form from </a:t>
            </a:r>
            <a:r>
              <a:rPr kumimoji="0" lang="en-US" altLang="en-US" sz="1200" b="0" i="1"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hlinkClick r:id="rId6"/>
              </a:rPr>
              <a:t>Targeted Therapy to Treat Cancer</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rPr>
              <a:t> originally published by the National Cancer Institute. Right image is used in its original form under the terms and conditions of the Creative Commons Attribution 4.0 International license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hlinkClick r:id="rId7"/>
              </a:rPr>
              <a:t>CC BY 4.0</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rPr>
              <a:t>) from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hlinkClick r:id="rId8"/>
              </a:rPr>
              <a:t>Petrova. Oncogenesis. 2018;7:10</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rPr>
              <a:t>.</a:t>
            </a:r>
          </a:p>
        </p:txBody>
      </p:sp>
      <p:pic>
        <p:nvPicPr>
          <p:cNvPr id="3076" name="Picture 4" descr="Fig. 3">
            <a:extLst>
              <a:ext uri="{FF2B5EF4-FFF2-40B4-BE49-F238E27FC236}">
                <a16:creationId xmlns:a16="http://schemas.microsoft.com/office/drawing/2014/main" id="{C83C74D1-0612-4576-B868-0C07658B743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3960" y="2244162"/>
            <a:ext cx="4192489" cy="31259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646A8E0-CD44-4651-8F68-4D948C567C88}"/>
              </a:ext>
            </a:extLst>
          </p:cNvPr>
          <p:cNvSpPr/>
          <p:nvPr/>
        </p:nvSpPr>
        <p:spPr bwMode="auto">
          <a:xfrm>
            <a:off x="776709" y="1718550"/>
            <a:ext cx="5115188" cy="4029724"/>
          </a:xfrm>
          <a:prstGeom prst="rect">
            <a:avLst/>
          </a:prstGeom>
          <a:noFill/>
          <a:ln w="28575">
            <a:solidFill>
              <a:schemeClr val="accent3"/>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Tree>
    <p:extLst>
      <p:ext uri="{BB962C8B-B14F-4D97-AF65-F5344CB8AC3E}">
        <p14:creationId xmlns:p14="http://schemas.microsoft.com/office/powerpoint/2010/main" val="2281267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0180748D-2DE9-4B5F-8665-62DF6EDF9C49}"/>
              </a:ext>
            </a:extLst>
          </p:cNvPr>
          <p:cNvSpPr>
            <a:spLocks noGrp="1" noChangeArrowheads="1"/>
          </p:cNvSpPr>
          <p:nvPr>
            <p:ph type="title"/>
          </p:nvPr>
        </p:nvSpPr>
        <p:spPr/>
        <p:txBody>
          <a:bodyPr/>
          <a:lstStyle/>
          <a:p>
            <a:r>
              <a:rPr lang="en-US" altLang="en-US" dirty="0"/>
              <a:t>Impact of Targeted Therapies in Advanced NSCLC</a:t>
            </a:r>
          </a:p>
        </p:txBody>
      </p:sp>
      <p:sp>
        <p:nvSpPr>
          <p:cNvPr id="2" name="Content Placeholder 1">
            <a:extLst>
              <a:ext uri="{FF2B5EF4-FFF2-40B4-BE49-F238E27FC236}">
                <a16:creationId xmlns:a16="http://schemas.microsoft.com/office/drawing/2014/main" id="{F75B998C-D009-4D83-8CA4-035B50E18449}"/>
              </a:ext>
            </a:extLst>
          </p:cNvPr>
          <p:cNvSpPr>
            <a:spLocks noGrp="1"/>
          </p:cNvSpPr>
          <p:nvPr>
            <p:ph idx="1"/>
          </p:nvPr>
        </p:nvSpPr>
        <p:spPr>
          <a:xfrm>
            <a:off x="604675" y="5531152"/>
            <a:ext cx="10877529" cy="707886"/>
          </a:xfrm>
        </p:spPr>
        <p:txBody>
          <a:bodyPr/>
          <a:lstStyle/>
          <a:p>
            <a:r>
              <a:rPr lang="en-US" sz="2400" dirty="0"/>
              <a:t>~50% of patients with advanced nonsquamous NSCLC will have a driver mutation targetable with an FDA-approved agent or on a clinical trial</a:t>
            </a:r>
            <a:r>
              <a:rPr lang="en-US" sz="2400" baseline="30000" dirty="0"/>
              <a:t>3</a:t>
            </a:r>
          </a:p>
        </p:txBody>
      </p:sp>
      <p:sp>
        <p:nvSpPr>
          <p:cNvPr id="19" name="Text Box 11">
            <a:extLst>
              <a:ext uri="{FF2B5EF4-FFF2-40B4-BE49-F238E27FC236}">
                <a16:creationId xmlns:a16="http://schemas.microsoft.com/office/drawing/2014/main" id="{07D677B6-A745-4560-A2DC-A7FBBA578E5F}"/>
              </a:ext>
            </a:extLst>
          </p:cNvPr>
          <p:cNvSpPr txBox="1">
            <a:spLocks noChangeArrowheads="1"/>
          </p:cNvSpPr>
          <p:nvPr/>
        </p:nvSpPr>
        <p:spPr bwMode="auto">
          <a:xfrm>
            <a:off x="414339" y="6385740"/>
            <a:ext cx="8632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sym typeface="Helvetica"/>
              </a:rPr>
              <a:t>1. </a:t>
            </a:r>
            <a:r>
              <a:rPr kumimoji="0" lang="da-DK" altLang="en-US" sz="1200" b="0" i="0" u="none" strike="noStrike" kern="1200" cap="none" spc="0" normalizeH="0" baseline="0" noProof="0" dirty="0">
                <a:ln>
                  <a:noFill/>
                </a:ln>
                <a:solidFill>
                  <a:srgbClr val="455560"/>
                </a:solidFill>
                <a:effectLst/>
                <a:uLnTx/>
                <a:uFillTx/>
                <a:latin typeface="Calibri" panose="020F0502020204030204" pitchFamily="34" charset="0"/>
                <a:ea typeface="MS PGothic" panose="020B0600070205080204" pitchFamily="34" charset="-128"/>
                <a:cs typeface="Arial" panose="020B0604020202020204" pitchFamily="34" charset="0"/>
              </a:rPr>
              <a:t>Soria. NEJM. 2018;378:113.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sym typeface="Helvetica"/>
              </a:rPr>
              <a:t>2. Mok. Ann Oncol. 2020;31:1056. 3. NCCN. Clinical practice guidelines in oncology: NSCLC. v5.2021.</a:t>
            </a:r>
          </a:p>
        </p:txBody>
      </p:sp>
      <p:grpSp>
        <p:nvGrpSpPr>
          <p:cNvPr id="20" name="Group 7">
            <a:extLst>
              <a:ext uri="{FF2B5EF4-FFF2-40B4-BE49-F238E27FC236}">
                <a16:creationId xmlns:a16="http://schemas.microsoft.com/office/drawing/2014/main" id="{7807F513-D993-4B43-94D8-F925B1D054AA}"/>
              </a:ext>
            </a:extLst>
          </p:cNvPr>
          <p:cNvGrpSpPr>
            <a:grpSpLocks/>
          </p:cNvGrpSpPr>
          <p:nvPr/>
        </p:nvGrpSpPr>
        <p:grpSpPr bwMode="auto">
          <a:xfrm>
            <a:off x="9389569" y="6216652"/>
            <a:ext cx="2488502" cy="447822"/>
            <a:chOff x="9527309" y="3551529"/>
            <a:chExt cx="2488502" cy="448324"/>
          </a:xfrm>
        </p:grpSpPr>
        <p:pic>
          <p:nvPicPr>
            <p:cNvPr id="21" name="Picture 9">
              <a:extLst>
                <a:ext uri="{FF2B5EF4-FFF2-40B4-BE49-F238E27FC236}">
                  <a16:creationId xmlns:a16="http://schemas.microsoft.com/office/drawing/2014/main" id="{7F2F731D-6CCB-4269-B29D-993149F5FD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 name="Rectangle 21">
              <a:extLst>
                <a:ext uri="{FF2B5EF4-FFF2-40B4-BE49-F238E27FC236}">
                  <a16:creationId xmlns:a16="http://schemas.microsoft.com/office/drawing/2014/main" id="{E8E0351F-4B29-46EA-BA52-E4DAB50C9DF0}"/>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sym typeface="Helvetica"/>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sym typeface="Helvetica"/>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sym typeface="Helvetica"/>
              </a:endParaRPr>
            </a:p>
          </p:txBody>
        </p:sp>
      </p:grpSp>
      <p:sp>
        <p:nvSpPr>
          <p:cNvPr id="16" name="TextBox 15">
            <a:extLst>
              <a:ext uri="{FF2B5EF4-FFF2-40B4-BE49-F238E27FC236}">
                <a16:creationId xmlns:a16="http://schemas.microsoft.com/office/drawing/2014/main" id="{15EC66C1-2AFF-4A58-A4D2-FBAA3574931B}"/>
              </a:ext>
            </a:extLst>
          </p:cNvPr>
          <p:cNvSpPr txBox="1"/>
          <p:nvPr/>
        </p:nvSpPr>
        <p:spPr>
          <a:xfrm>
            <a:off x="6933541" y="1481589"/>
            <a:ext cx="379515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Helvetica"/>
              </a:rPr>
              <a:t>ALEX: PFS With First-line Alectinib vs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Helvetica"/>
              </a:rPr>
              <a:t>Crizotinib in Advanced </a:t>
            </a: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Helvetica"/>
              </a:rPr>
              <a:t>ALK</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Helvetica"/>
              </a:rPr>
              <a:t>+ NSCLC</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sym typeface="Helvetica"/>
              </a:rPr>
              <a:t>2</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Helvetica"/>
            </a:endParaRPr>
          </a:p>
        </p:txBody>
      </p:sp>
      <p:sp>
        <p:nvSpPr>
          <p:cNvPr id="18" name="TextBox 17">
            <a:extLst>
              <a:ext uri="{FF2B5EF4-FFF2-40B4-BE49-F238E27FC236}">
                <a16:creationId xmlns:a16="http://schemas.microsoft.com/office/drawing/2014/main" id="{4B2CD31F-7044-47EA-A5DF-C9BDB3C07BA3}"/>
              </a:ext>
            </a:extLst>
          </p:cNvPr>
          <p:cNvSpPr txBox="1"/>
          <p:nvPr/>
        </p:nvSpPr>
        <p:spPr>
          <a:xfrm>
            <a:off x="634581" y="1481589"/>
            <a:ext cx="52223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Helvetica"/>
              </a:rPr>
              <a:t>FLAURA: PFS With First-line Osimertinib vs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latin typeface="Calibri" panose="020F0502020204030204" pitchFamily="34" charset="0"/>
                <a:ea typeface="+mn-ea"/>
                <a:cs typeface="+mn-cs"/>
              </a:rPr>
              <a:t>First</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Helvetica"/>
              </a:rPr>
              <a:t>-Generation EGFR TKI in Advanced </a:t>
            </a:r>
            <a:r>
              <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Helvetica"/>
              </a:rPr>
              <a:t>EGFR</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Helvetica"/>
              </a:rPr>
              <a:t>+ NSCLC</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sym typeface="Helvetica"/>
              </a:rPr>
              <a:t>1</a:t>
            </a:r>
          </a:p>
        </p:txBody>
      </p:sp>
      <p:grpSp>
        <p:nvGrpSpPr>
          <p:cNvPr id="3" name="Group 2">
            <a:extLst>
              <a:ext uri="{FF2B5EF4-FFF2-40B4-BE49-F238E27FC236}">
                <a16:creationId xmlns:a16="http://schemas.microsoft.com/office/drawing/2014/main" id="{1513954E-F3E8-4305-92E0-8E9B17C7C132}"/>
              </a:ext>
            </a:extLst>
          </p:cNvPr>
          <p:cNvGrpSpPr/>
          <p:nvPr/>
        </p:nvGrpSpPr>
        <p:grpSpPr>
          <a:xfrm>
            <a:off x="5612893" y="2666587"/>
            <a:ext cx="6068019" cy="2707439"/>
            <a:chOff x="1695731" y="1931798"/>
            <a:chExt cx="7855632" cy="3505041"/>
          </a:xfrm>
        </p:grpSpPr>
        <p:cxnSp>
          <p:nvCxnSpPr>
            <p:cNvPr id="12" name="Straight Connector 11">
              <a:extLst>
                <a:ext uri="{FF2B5EF4-FFF2-40B4-BE49-F238E27FC236}">
                  <a16:creationId xmlns:a16="http://schemas.microsoft.com/office/drawing/2014/main" id="{75932723-375B-458E-AB64-82D0AB44BE06}"/>
                </a:ext>
              </a:extLst>
            </p:cNvPr>
            <p:cNvCxnSpPr>
              <a:cxnSpLocks/>
            </p:cNvCxnSpPr>
            <p:nvPr/>
          </p:nvCxnSpPr>
          <p:spPr bwMode="auto">
            <a:xfrm rot="16200000">
              <a:off x="4992982" y="1073272"/>
              <a:ext cx="0" cy="4846320"/>
            </a:xfrm>
            <a:prstGeom prst="line">
              <a:avLst/>
            </a:prstGeom>
            <a:noFill/>
            <a:ln w="28575" cap="flat" cmpd="sng" algn="ctr">
              <a:solidFill>
                <a:schemeClr val="tx2">
                  <a:lumMod val="90000"/>
                </a:schemeClr>
              </a:solidFill>
              <a:prstDash val="sysDash"/>
              <a:round/>
              <a:headEnd type="none" w="med" len="med"/>
              <a:tailEnd type="none" w="med" len="med"/>
            </a:ln>
            <a:effectLst/>
          </p:spPr>
        </p:cxnSp>
        <p:grpSp>
          <p:nvGrpSpPr>
            <p:cNvPr id="13" name="Group 12">
              <a:extLst>
                <a:ext uri="{FF2B5EF4-FFF2-40B4-BE49-F238E27FC236}">
                  <a16:creationId xmlns:a16="http://schemas.microsoft.com/office/drawing/2014/main" id="{811A7BCB-3593-4AF9-BFD4-1ADD92924488}"/>
                </a:ext>
              </a:extLst>
            </p:cNvPr>
            <p:cNvGrpSpPr/>
            <p:nvPr/>
          </p:nvGrpSpPr>
          <p:grpSpPr>
            <a:xfrm>
              <a:off x="2548186" y="2117903"/>
              <a:ext cx="6790828" cy="2374839"/>
              <a:chOff x="2548186" y="1772463"/>
              <a:chExt cx="6790828" cy="2374839"/>
            </a:xfrm>
          </p:grpSpPr>
          <p:sp>
            <p:nvSpPr>
              <p:cNvPr id="14" name="Freeform: Shape 13">
                <a:extLst>
                  <a:ext uri="{FF2B5EF4-FFF2-40B4-BE49-F238E27FC236}">
                    <a16:creationId xmlns:a16="http://schemas.microsoft.com/office/drawing/2014/main" id="{DF6E0525-DED7-4511-9E3B-99EBA7FFA03F}"/>
                  </a:ext>
                </a:extLst>
              </p:cNvPr>
              <p:cNvSpPr/>
              <p:nvPr/>
            </p:nvSpPr>
            <p:spPr bwMode="auto">
              <a:xfrm>
                <a:off x="2548186" y="1772463"/>
                <a:ext cx="2565520" cy="1824466"/>
              </a:xfrm>
              <a:custGeom>
                <a:avLst/>
                <a:gdLst>
                  <a:gd name="connsiteX0" fmla="*/ 0 w 2565520"/>
                  <a:gd name="connsiteY0" fmla="*/ 0 h 1824466"/>
                  <a:gd name="connsiteX1" fmla="*/ 138677 w 2565520"/>
                  <a:gd name="connsiteY1" fmla="*/ 0 h 1824466"/>
                  <a:gd name="connsiteX2" fmla="*/ 138677 w 2565520"/>
                  <a:gd name="connsiteY2" fmla="*/ 26001 h 1824466"/>
                  <a:gd name="connsiteX3" fmla="*/ 221016 w 2565520"/>
                  <a:gd name="connsiteY3" fmla="*/ 26001 h 1824466"/>
                  <a:gd name="connsiteX4" fmla="*/ 221016 w 2565520"/>
                  <a:gd name="connsiteY4" fmla="*/ 47670 h 1824466"/>
                  <a:gd name="connsiteX5" fmla="*/ 251351 w 2565520"/>
                  <a:gd name="connsiteY5" fmla="*/ 47670 h 1824466"/>
                  <a:gd name="connsiteX6" fmla="*/ 251351 w 2565520"/>
                  <a:gd name="connsiteY6" fmla="*/ 151677 h 1824466"/>
                  <a:gd name="connsiteX7" fmla="*/ 286021 w 2565520"/>
                  <a:gd name="connsiteY7" fmla="*/ 151677 h 1824466"/>
                  <a:gd name="connsiteX8" fmla="*/ 286021 w 2565520"/>
                  <a:gd name="connsiteY8" fmla="*/ 212348 h 1824466"/>
                  <a:gd name="connsiteX9" fmla="*/ 398696 w 2565520"/>
                  <a:gd name="connsiteY9" fmla="*/ 212348 h 1824466"/>
                  <a:gd name="connsiteX10" fmla="*/ 398696 w 2565520"/>
                  <a:gd name="connsiteY10" fmla="*/ 251351 h 1824466"/>
                  <a:gd name="connsiteX11" fmla="*/ 498369 w 2565520"/>
                  <a:gd name="connsiteY11" fmla="*/ 251351 h 1824466"/>
                  <a:gd name="connsiteX12" fmla="*/ 498369 w 2565520"/>
                  <a:gd name="connsiteY12" fmla="*/ 281687 h 1824466"/>
                  <a:gd name="connsiteX13" fmla="*/ 515704 w 2565520"/>
                  <a:gd name="connsiteY13" fmla="*/ 281687 h 1824466"/>
                  <a:gd name="connsiteX14" fmla="*/ 515704 w 2565520"/>
                  <a:gd name="connsiteY14" fmla="*/ 416030 h 1824466"/>
                  <a:gd name="connsiteX15" fmla="*/ 533039 w 2565520"/>
                  <a:gd name="connsiteY15" fmla="*/ 416030 h 1824466"/>
                  <a:gd name="connsiteX16" fmla="*/ 533039 w 2565520"/>
                  <a:gd name="connsiteY16" fmla="*/ 515704 h 1824466"/>
                  <a:gd name="connsiteX17" fmla="*/ 762722 w 2565520"/>
                  <a:gd name="connsiteY17" fmla="*/ 515704 h 1824466"/>
                  <a:gd name="connsiteX18" fmla="*/ 762722 w 2565520"/>
                  <a:gd name="connsiteY18" fmla="*/ 641380 h 1824466"/>
                  <a:gd name="connsiteX19" fmla="*/ 788724 w 2565520"/>
                  <a:gd name="connsiteY19" fmla="*/ 641380 h 1824466"/>
                  <a:gd name="connsiteX20" fmla="*/ 788724 w 2565520"/>
                  <a:gd name="connsiteY20" fmla="*/ 676049 h 1824466"/>
                  <a:gd name="connsiteX21" fmla="*/ 810392 w 2565520"/>
                  <a:gd name="connsiteY21" fmla="*/ 676049 h 1824466"/>
                  <a:gd name="connsiteX22" fmla="*/ 810392 w 2565520"/>
                  <a:gd name="connsiteY22" fmla="*/ 719385 h 1824466"/>
                  <a:gd name="connsiteX23" fmla="*/ 862396 w 2565520"/>
                  <a:gd name="connsiteY23" fmla="*/ 719385 h 1824466"/>
                  <a:gd name="connsiteX24" fmla="*/ 862396 w 2565520"/>
                  <a:gd name="connsiteY24" fmla="*/ 745387 h 1824466"/>
                  <a:gd name="connsiteX25" fmla="*/ 927401 w 2565520"/>
                  <a:gd name="connsiteY25" fmla="*/ 745387 h 1824466"/>
                  <a:gd name="connsiteX26" fmla="*/ 927401 w 2565520"/>
                  <a:gd name="connsiteY26" fmla="*/ 758388 h 1824466"/>
                  <a:gd name="connsiteX27" fmla="*/ 988072 w 2565520"/>
                  <a:gd name="connsiteY27" fmla="*/ 758388 h 1824466"/>
                  <a:gd name="connsiteX28" fmla="*/ 988072 w 2565520"/>
                  <a:gd name="connsiteY28" fmla="*/ 758388 h 1824466"/>
                  <a:gd name="connsiteX29" fmla="*/ 1018408 w 2565520"/>
                  <a:gd name="connsiteY29" fmla="*/ 788724 h 1824466"/>
                  <a:gd name="connsiteX30" fmla="*/ 1018408 w 2565520"/>
                  <a:gd name="connsiteY30" fmla="*/ 949069 h 1824466"/>
                  <a:gd name="connsiteX31" fmla="*/ 1040076 w 2565520"/>
                  <a:gd name="connsiteY31" fmla="*/ 949069 h 1824466"/>
                  <a:gd name="connsiteX32" fmla="*/ 1040076 w 2565520"/>
                  <a:gd name="connsiteY32" fmla="*/ 1014073 h 1824466"/>
                  <a:gd name="connsiteX33" fmla="*/ 1113748 w 2565520"/>
                  <a:gd name="connsiteY33" fmla="*/ 1014073 h 1824466"/>
                  <a:gd name="connsiteX34" fmla="*/ 1113748 w 2565520"/>
                  <a:gd name="connsiteY34" fmla="*/ 1027074 h 1824466"/>
                  <a:gd name="connsiteX35" fmla="*/ 1157084 w 2565520"/>
                  <a:gd name="connsiteY35" fmla="*/ 1027074 h 1824466"/>
                  <a:gd name="connsiteX36" fmla="*/ 1157084 w 2565520"/>
                  <a:gd name="connsiteY36" fmla="*/ 1027074 h 1824466"/>
                  <a:gd name="connsiteX37" fmla="*/ 1157084 w 2565520"/>
                  <a:gd name="connsiteY37" fmla="*/ 1053076 h 1824466"/>
                  <a:gd name="connsiteX38" fmla="*/ 1209088 w 2565520"/>
                  <a:gd name="connsiteY38" fmla="*/ 1053076 h 1824466"/>
                  <a:gd name="connsiteX39" fmla="*/ 1209088 w 2565520"/>
                  <a:gd name="connsiteY39" fmla="*/ 1100746 h 1824466"/>
                  <a:gd name="connsiteX40" fmla="*/ 1269759 w 2565520"/>
                  <a:gd name="connsiteY40" fmla="*/ 1100746 h 1824466"/>
                  <a:gd name="connsiteX41" fmla="*/ 1269759 w 2565520"/>
                  <a:gd name="connsiteY41" fmla="*/ 1174419 h 1824466"/>
                  <a:gd name="connsiteX42" fmla="*/ 1269759 w 2565520"/>
                  <a:gd name="connsiteY42" fmla="*/ 1174419 h 1824466"/>
                  <a:gd name="connsiteX43" fmla="*/ 1295761 w 2565520"/>
                  <a:gd name="connsiteY43" fmla="*/ 1174419 h 1824466"/>
                  <a:gd name="connsiteX44" fmla="*/ 1295761 w 2565520"/>
                  <a:gd name="connsiteY44" fmla="*/ 1217755 h 1824466"/>
                  <a:gd name="connsiteX45" fmla="*/ 1308762 w 2565520"/>
                  <a:gd name="connsiteY45" fmla="*/ 1217755 h 1824466"/>
                  <a:gd name="connsiteX46" fmla="*/ 1308762 w 2565520"/>
                  <a:gd name="connsiteY46" fmla="*/ 1243757 h 1824466"/>
                  <a:gd name="connsiteX47" fmla="*/ 1347765 w 2565520"/>
                  <a:gd name="connsiteY47" fmla="*/ 1243757 h 1824466"/>
                  <a:gd name="connsiteX48" fmla="*/ 1347765 w 2565520"/>
                  <a:gd name="connsiteY48" fmla="*/ 1278426 h 1824466"/>
                  <a:gd name="connsiteX49" fmla="*/ 1477774 w 2565520"/>
                  <a:gd name="connsiteY49" fmla="*/ 1278426 h 1824466"/>
                  <a:gd name="connsiteX50" fmla="*/ 1477774 w 2565520"/>
                  <a:gd name="connsiteY50" fmla="*/ 1308762 h 1824466"/>
                  <a:gd name="connsiteX51" fmla="*/ 1529778 w 2565520"/>
                  <a:gd name="connsiteY51" fmla="*/ 1308762 h 1824466"/>
                  <a:gd name="connsiteX52" fmla="*/ 1529778 w 2565520"/>
                  <a:gd name="connsiteY52" fmla="*/ 1369433 h 1824466"/>
                  <a:gd name="connsiteX53" fmla="*/ 1581782 w 2565520"/>
                  <a:gd name="connsiteY53" fmla="*/ 1369433 h 1824466"/>
                  <a:gd name="connsiteX54" fmla="*/ 1581782 w 2565520"/>
                  <a:gd name="connsiteY54" fmla="*/ 1382434 h 1824466"/>
                  <a:gd name="connsiteX55" fmla="*/ 1651120 w 2565520"/>
                  <a:gd name="connsiteY55" fmla="*/ 1382434 h 1824466"/>
                  <a:gd name="connsiteX56" fmla="*/ 1651120 w 2565520"/>
                  <a:gd name="connsiteY56" fmla="*/ 1399768 h 1824466"/>
                  <a:gd name="connsiteX57" fmla="*/ 1798464 w 2565520"/>
                  <a:gd name="connsiteY57" fmla="*/ 1399768 h 1824466"/>
                  <a:gd name="connsiteX58" fmla="*/ 1798464 w 2565520"/>
                  <a:gd name="connsiteY58" fmla="*/ 1469107 h 1824466"/>
                  <a:gd name="connsiteX59" fmla="*/ 1802798 w 2565520"/>
                  <a:gd name="connsiteY59" fmla="*/ 1469107 h 1824466"/>
                  <a:gd name="connsiteX60" fmla="*/ 1802798 w 2565520"/>
                  <a:gd name="connsiteY60" fmla="*/ 1538445 h 1824466"/>
                  <a:gd name="connsiteX61" fmla="*/ 1815799 w 2565520"/>
                  <a:gd name="connsiteY61" fmla="*/ 1538445 h 1824466"/>
                  <a:gd name="connsiteX62" fmla="*/ 1815799 w 2565520"/>
                  <a:gd name="connsiteY62" fmla="*/ 1538445 h 1824466"/>
                  <a:gd name="connsiteX63" fmla="*/ 1837467 w 2565520"/>
                  <a:gd name="connsiteY63" fmla="*/ 1560113 h 1824466"/>
                  <a:gd name="connsiteX64" fmla="*/ 1837467 w 2565520"/>
                  <a:gd name="connsiteY64" fmla="*/ 1581782 h 1824466"/>
                  <a:gd name="connsiteX65" fmla="*/ 1880804 w 2565520"/>
                  <a:gd name="connsiteY65" fmla="*/ 1581782 h 1824466"/>
                  <a:gd name="connsiteX66" fmla="*/ 1880804 w 2565520"/>
                  <a:gd name="connsiteY66" fmla="*/ 1603450 h 1824466"/>
                  <a:gd name="connsiteX67" fmla="*/ 2045482 w 2565520"/>
                  <a:gd name="connsiteY67" fmla="*/ 1603450 h 1824466"/>
                  <a:gd name="connsiteX68" fmla="*/ 2045482 w 2565520"/>
                  <a:gd name="connsiteY68" fmla="*/ 1681455 h 1824466"/>
                  <a:gd name="connsiteX69" fmla="*/ 2084485 w 2565520"/>
                  <a:gd name="connsiteY69" fmla="*/ 1681455 h 1824466"/>
                  <a:gd name="connsiteX70" fmla="*/ 2084485 w 2565520"/>
                  <a:gd name="connsiteY70" fmla="*/ 1724792 h 1824466"/>
                  <a:gd name="connsiteX71" fmla="*/ 2184159 w 2565520"/>
                  <a:gd name="connsiteY71" fmla="*/ 1724792 h 1824466"/>
                  <a:gd name="connsiteX72" fmla="*/ 2184159 w 2565520"/>
                  <a:gd name="connsiteY72" fmla="*/ 1755128 h 1824466"/>
                  <a:gd name="connsiteX73" fmla="*/ 2318502 w 2565520"/>
                  <a:gd name="connsiteY73" fmla="*/ 1755128 h 1824466"/>
                  <a:gd name="connsiteX74" fmla="*/ 2318502 w 2565520"/>
                  <a:gd name="connsiteY74" fmla="*/ 1798464 h 1824466"/>
                  <a:gd name="connsiteX75" fmla="*/ 2487514 w 2565520"/>
                  <a:gd name="connsiteY75" fmla="*/ 1798464 h 1824466"/>
                  <a:gd name="connsiteX76" fmla="*/ 2487514 w 2565520"/>
                  <a:gd name="connsiteY76" fmla="*/ 1824466 h 1824466"/>
                  <a:gd name="connsiteX77" fmla="*/ 2565520 w 2565520"/>
                  <a:gd name="connsiteY77" fmla="*/ 1824466 h 1824466"/>
                  <a:gd name="connsiteX0" fmla="*/ 0 w 2565520"/>
                  <a:gd name="connsiteY0" fmla="*/ 0 h 1824466"/>
                  <a:gd name="connsiteX1" fmla="*/ 138677 w 2565520"/>
                  <a:gd name="connsiteY1" fmla="*/ 0 h 1824466"/>
                  <a:gd name="connsiteX2" fmla="*/ 138677 w 2565520"/>
                  <a:gd name="connsiteY2" fmla="*/ 26001 h 1824466"/>
                  <a:gd name="connsiteX3" fmla="*/ 221016 w 2565520"/>
                  <a:gd name="connsiteY3" fmla="*/ 26001 h 1824466"/>
                  <a:gd name="connsiteX4" fmla="*/ 221016 w 2565520"/>
                  <a:gd name="connsiteY4" fmla="*/ 47670 h 1824466"/>
                  <a:gd name="connsiteX5" fmla="*/ 251351 w 2565520"/>
                  <a:gd name="connsiteY5" fmla="*/ 47670 h 1824466"/>
                  <a:gd name="connsiteX6" fmla="*/ 251351 w 2565520"/>
                  <a:gd name="connsiteY6" fmla="*/ 151677 h 1824466"/>
                  <a:gd name="connsiteX7" fmla="*/ 286021 w 2565520"/>
                  <a:gd name="connsiteY7" fmla="*/ 151677 h 1824466"/>
                  <a:gd name="connsiteX8" fmla="*/ 286021 w 2565520"/>
                  <a:gd name="connsiteY8" fmla="*/ 212348 h 1824466"/>
                  <a:gd name="connsiteX9" fmla="*/ 398696 w 2565520"/>
                  <a:gd name="connsiteY9" fmla="*/ 212348 h 1824466"/>
                  <a:gd name="connsiteX10" fmla="*/ 398696 w 2565520"/>
                  <a:gd name="connsiteY10" fmla="*/ 251351 h 1824466"/>
                  <a:gd name="connsiteX11" fmla="*/ 498369 w 2565520"/>
                  <a:gd name="connsiteY11" fmla="*/ 251351 h 1824466"/>
                  <a:gd name="connsiteX12" fmla="*/ 498369 w 2565520"/>
                  <a:gd name="connsiteY12" fmla="*/ 281687 h 1824466"/>
                  <a:gd name="connsiteX13" fmla="*/ 515704 w 2565520"/>
                  <a:gd name="connsiteY13" fmla="*/ 281687 h 1824466"/>
                  <a:gd name="connsiteX14" fmla="*/ 515704 w 2565520"/>
                  <a:gd name="connsiteY14" fmla="*/ 416030 h 1824466"/>
                  <a:gd name="connsiteX15" fmla="*/ 533039 w 2565520"/>
                  <a:gd name="connsiteY15" fmla="*/ 416030 h 1824466"/>
                  <a:gd name="connsiteX16" fmla="*/ 533039 w 2565520"/>
                  <a:gd name="connsiteY16" fmla="*/ 515704 h 1824466"/>
                  <a:gd name="connsiteX17" fmla="*/ 762722 w 2565520"/>
                  <a:gd name="connsiteY17" fmla="*/ 515704 h 1824466"/>
                  <a:gd name="connsiteX18" fmla="*/ 762722 w 2565520"/>
                  <a:gd name="connsiteY18" fmla="*/ 641380 h 1824466"/>
                  <a:gd name="connsiteX19" fmla="*/ 788724 w 2565520"/>
                  <a:gd name="connsiteY19" fmla="*/ 641380 h 1824466"/>
                  <a:gd name="connsiteX20" fmla="*/ 788724 w 2565520"/>
                  <a:gd name="connsiteY20" fmla="*/ 676049 h 1824466"/>
                  <a:gd name="connsiteX21" fmla="*/ 810392 w 2565520"/>
                  <a:gd name="connsiteY21" fmla="*/ 676049 h 1824466"/>
                  <a:gd name="connsiteX22" fmla="*/ 810392 w 2565520"/>
                  <a:gd name="connsiteY22" fmla="*/ 719385 h 1824466"/>
                  <a:gd name="connsiteX23" fmla="*/ 862396 w 2565520"/>
                  <a:gd name="connsiteY23" fmla="*/ 719385 h 1824466"/>
                  <a:gd name="connsiteX24" fmla="*/ 862396 w 2565520"/>
                  <a:gd name="connsiteY24" fmla="*/ 745387 h 1824466"/>
                  <a:gd name="connsiteX25" fmla="*/ 927401 w 2565520"/>
                  <a:gd name="connsiteY25" fmla="*/ 745387 h 1824466"/>
                  <a:gd name="connsiteX26" fmla="*/ 927401 w 2565520"/>
                  <a:gd name="connsiteY26" fmla="*/ 758388 h 1824466"/>
                  <a:gd name="connsiteX27" fmla="*/ 988072 w 2565520"/>
                  <a:gd name="connsiteY27" fmla="*/ 758388 h 1824466"/>
                  <a:gd name="connsiteX28" fmla="*/ 988072 w 2565520"/>
                  <a:gd name="connsiteY28" fmla="*/ 758388 h 1824466"/>
                  <a:gd name="connsiteX29" fmla="*/ 1018408 w 2565520"/>
                  <a:gd name="connsiteY29" fmla="*/ 788724 h 1824466"/>
                  <a:gd name="connsiteX30" fmla="*/ 1018408 w 2565520"/>
                  <a:gd name="connsiteY30" fmla="*/ 949069 h 1824466"/>
                  <a:gd name="connsiteX31" fmla="*/ 1040076 w 2565520"/>
                  <a:gd name="connsiteY31" fmla="*/ 949069 h 1824466"/>
                  <a:gd name="connsiteX32" fmla="*/ 1040076 w 2565520"/>
                  <a:gd name="connsiteY32" fmla="*/ 1014073 h 1824466"/>
                  <a:gd name="connsiteX33" fmla="*/ 1113748 w 2565520"/>
                  <a:gd name="connsiteY33" fmla="*/ 1014073 h 1824466"/>
                  <a:gd name="connsiteX34" fmla="*/ 1113748 w 2565520"/>
                  <a:gd name="connsiteY34" fmla="*/ 1027074 h 1824466"/>
                  <a:gd name="connsiteX35" fmla="*/ 1157084 w 2565520"/>
                  <a:gd name="connsiteY35" fmla="*/ 1027074 h 1824466"/>
                  <a:gd name="connsiteX36" fmla="*/ 1157084 w 2565520"/>
                  <a:gd name="connsiteY36" fmla="*/ 1027074 h 1824466"/>
                  <a:gd name="connsiteX37" fmla="*/ 1157084 w 2565520"/>
                  <a:gd name="connsiteY37" fmla="*/ 1053076 h 1824466"/>
                  <a:gd name="connsiteX38" fmla="*/ 1209088 w 2565520"/>
                  <a:gd name="connsiteY38" fmla="*/ 1053076 h 1824466"/>
                  <a:gd name="connsiteX39" fmla="*/ 1209088 w 2565520"/>
                  <a:gd name="connsiteY39" fmla="*/ 1100746 h 1824466"/>
                  <a:gd name="connsiteX40" fmla="*/ 1269759 w 2565520"/>
                  <a:gd name="connsiteY40" fmla="*/ 1100746 h 1824466"/>
                  <a:gd name="connsiteX41" fmla="*/ 1269759 w 2565520"/>
                  <a:gd name="connsiteY41" fmla="*/ 1174419 h 1824466"/>
                  <a:gd name="connsiteX42" fmla="*/ 1269759 w 2565520"/>
                  <a:gd name="connsiteY42" fmla="*/ 1174419 h 1824466"/>
                  <a:gd name="connsiteX43" fmla="*/ 1295761 w 2565520"/>
                  <a:gd name="connsiteY43" fmla="*/ 1174419 h 1824466"/>
                  <a:gd name="connsiteX44" fmla="*/ 1295761 w 2565520"/>
                  <a:gd name="connsiteY44" fmla="*/ 1217755 h 1824466"/>
                  <a:gd name="connsiteX45" fmla="*/ 1308762 w 2565520"/>
                  <a:gd name="connsiteY45" fmla="*/ 1217755 h 1824466"/>
                  <a:gd name="connsiteX46" fmla="*/ 1308762 w 2565520"/>
                  <a:gd name="connsiteY46" fmla="*/ 1243757 h 1824466"/>
                  <a:gd name="connsiteX47" fmla="*/ 1347765 w 2565520"/>
                  <a:gd name="connsiteY47" fmla="*/ 1243757 h 1824466"/>
                  <a:gd name="connsiteX48" fmla="*/ 1347765 w 2565520"/>
                  <a:gd name="connsiteY48" fmla="*/ 1278426 h 1824466"/>
                  <a:gd name="connsiteX49" fmla="*/ 1477774 w 2565520"/>
                  <a:gd name="connsiteY49" fmla="*/ 1278426 h 1824466"/>
                  <a:gd name="connsiteX50" fmla="*/ 1477774 w 2565520"/>
                  <a:gd name="connsiteY50" fmla="*/ 1308762 h 1824466"/>
                  <a:gd name="connsiteX51" fmla="*/ 1529778 w 2565520"/>
                  <a:gd name="connsiteY51" fmla="*/ 1308762 h 1824466"/>
                  <a:gd name="connsiteX52" fmla="*/ 1529778 w 2565520"/>
                  <a:gd name="connsiteY52" fmla="*/ 1369433 h 1824466"/>
                  <a:gd name="connsiteX53" fmla="*/ 1581782 w 2565520"/>
                  <a:gd name="connsiteY53" fmla="*/ 1369433 h 1824466"/>
                  <a:gd name="connsiteX54" fmla="*/ 1581782 w 2565520"/>
                  <a:gd name="connsiteY54" fmla="*/ 1382434 h 1824466"/>
                  <a:gd name="connsiteX55" fmla="*/ 1651120 w 2565520"/>
                  <a:gd name="connsiteY55" fmla="*/ 1382434 h 1824466"/>
                  <a:gd name="connsiteX56" fmla="*/ 1651120 w 2565520"/>
                  <a:gd name="connsiteY56" fmla="*/ 1399768 h 1824466"/>
                  <a:gd name="connsiteX57" fmla="*/ 1798464 w 2565520"/>
                  <a:gd name="connsiteY57" fmla="*/ 1399768 h 1824466"/>
                  <a:gd name="connsiteX58" fmla="*/ 1798464 w 2565520"/>
                  <a:gd name="connsiteY58" fmla="*/ 1469107 h 1824466"/>
                  <a:gd name="connsiteX59" fmla="*/ 1802798 w 2565520"/>
                  <a:gd name="connsiteY59" fmla="*/ 1469107 h 1824466"/>
                  <a:gd name="connsiteX60" fmla="*/ 1802798 w 2565520"/>
                  <a:gd name="connsiteY60" fmla="*/ 1538445 h 1824466"/>
                  <a:gd name="connsiteX61" fmla="*/ 1815799 w 2565520"/>
                  <a:gd name="connsiteY61" fmla="*/ 1538445 h 1824466"/>
                  <a:gd name="connsiteX62" fmla="*/ 1808655 w 2565520"/>
                  <a:gd name="connsiteY62" fmla="*/ 1557495 h 1824466"/>
                  <a:gd name="connsiteX63" fmla="*/ 1837467 w 2565520"/>
                  <a:gd name="connsiteY63" fmla="*/ 1560113 h 1824466"/>
                  <a:gd name="connsiteX64" fmla="*/ 1837467 w 2565520"/>
                  <a:gd name="connsiteY64" fmla="*/ 1581782 h 1824466"/>
                  <a:gd name="connsiteX65" fmla="*/ 1880804 w 2565520"/>
                  <a:gd name="connsiteY65" fmla="*/ 1581782 h 1824466"/>
                  <a:gd name="connsiteX66" fmla="*/ 1880804 w 2565520"/>
                  <a:gd name="connsiteY66" fmla="*/ 1603450 h 1824466"/>
                  <a:gd name="connsiteX67" fmla="*/ 2045482 w 2565520"/>
                  <a:gd name="connsiteY67" fmla="*/ 1603450 h 1824466"/>
                  <a:gd name="connsiteX68" fmla="*/ 2045482 w 2565520"/>
                  <a:gd name="connsiteY68" fmla="*/ 1681455 h 1824466"/>
                  <a:gd name="connsiteX69" fmla="*/ 2084485 w 2565520"/>
                  <a:gd name="connsiteY69" fmla="*/ 1681455 h 1824466"/>
                  <a:gd name="connsiteX70" fmla="*/ 2084485 w 2565520"/>
                  <a:gd name="connsiteY70" fmla="*/ 1724792 h 1824466"/>
                  <a:gd name="connsiteX71" fmla="*/ 2184159 w 2565520"/>
                  <a:gd name="connsiteY71" fmla="*/ 1724792 h 1824466"/>
                  <a:gd name="connsiteX72" fmla="*/ 2184159 w 2565520"/>
                  <a:gd name="connsiteY72" fmla="*/ 1755128 h 1824466"/>
                  <a:gd name="connsiteX73" fmla="*/ 2318502 w 2565520"/>
                  <a:gd name="connsiteY73" fmla="*/ 1755128 h 1824466"/>
                  <a:gd name="connsiteX74" fmla="*/ 2318502 w 2565520"/>
                  <a:gd name="connsiteY74" fmla="*/ 1798464 h 1824466"/>
                  <a:gd name="connsiteX75" fmla="*/ 2487514 w 2565520"/>
                  <a:gd name="connsiteY75" fmla="*/ 1798464 h 1824466"/>
                  <a:gd name="connsiteX76" fmla="*/ 2487514 w 2565520"/>
                  <a:gd name="connsiteY76" fmla="*/ 1824466 h 1824466"/>
                  <a:gd name="connsiteX77" fmla="*/ 2565520 w 2565520"/>
                  <a:gd name="connsiteY77" fmla="*/ 1824466 h 1824466"/>
                  <a:gd name="connsiteX0" fmla="*/ 0 w 2565520"/>
                  <a:gd name="connsiteY0" fmla="*/ 0 h 1824466"/>
                  <a:gd name="connsiteX1" fmla="*/ 138677 w 2565520"/>
                  <a:gd name="connsiteY1" fmla="*/ 0 h 1824466"/>
                  <a:gd name="connsiteX2" fmla="*/ 138677 w 2565520"/>
                  <a:gd name="connsiteY2" fmla="*/ 26001 h 1824466"/>
                  <a:gd name="connsiteX3" fmla="*/ 221016 w 2565520"/>
                  <a:gd name="connsiteY3" fmla="*/ 26001 h 1824466"/>
                  <a:gd name="connsiteX4" fmla="*/ 221016 w 2565520"/>
                  <a:gd name="connsiteY4" fmla="*/ 47670 h 1824466"/>
                  <a:gd name="connsiteX5" fmla="*/ 251351 w 2565520"/>
                  <a:gd name="connsiteY5" fmla="*/ 47670 h 1824466"/>
                  <a:gd name="connsiteX6" fmla="*/ 251351 w 2565520"/>
                  <a:gd name="connsiteY6" fmla="*/ 151677 h 1824466"/>
                  <a:gd name="connsiteX7" fmla="*/ 286021 w 2565520"/>
                  <a:gd name="connsiteY7" fmla="*/ 151677 h 1824466"/>
                  <a:gd name="connsiteX8" fmla="*/ 286021 w 2565520"/>
                  <a:gd name="connsiteY8" fmla="*/ 212348 h 1824466"/>
                  <a:gd name="connsiteX9" fmla="*/ 398696 w 2565520"/>
                  <a:gd name="connsiteY9" fmla="*/ 212348 h 1824466"/>
                  <a:gd name="connsiteX10" fmla="*/ 398696 w 2565520"/>
                  <a:gd name="connsiteY10" fmla="*/ 251351 h 1824466"/>
                  <a:gd name="connsiteX11" fmla="*/ 498369 w 2565520"/>
                  <a:gd name="connsiteY11" fmla="*/ 251351 h 1824466"/>
                  <a:gd name="connsiteX12" fmla="*/ 498369 w 2565520"/>
                  <a:gd name="connsiteY12" fmla="*/ 281687 h 1824466"/>
                  <a:gd name="connsiteX13" fmla="*/ 515704 w 2565520"/>
                  <a:gd name="connsiteY13" fmla="*/ 281687 h 1824466"/>
                  <a:gd name="connsiteX14" fmla="*/ 515704 w 2565520"/>
                  <a:gd name="connsiteY14" fmla="*/ 416030 h 1824466"/>
                  <a:gd name="connsiteX15" fmla="*/ 533039 w 2565520"/>
                  <a:gd name="connsiteY15" fmla="*/ 416030 h 1824466"/>
                  <a:gd name="connsiteX16" fmla="*/ 533039 w 2565520"/>
                  <a:gd name="connsiteY16" fmla="*/ 515704 h 1824466"/>
                  <a:gd name="connsiteX17" fmla="*/ 762722 w 2565520"/>
                  <a:gd name="connsiteY17" fmla="*/ 515704 h 1824466"/>
                  <a:gd name="connsiteX18" fmla="*/ 762722 w 2565520"/>
                  <a:gd name="connsiteY18" fmla="*/ 641380 h 1824466"/>
                  <a:gd name="connsiteX19" fmla="*/ 788724 w 2565520"/>
                  <a:gd name="connsiteY19" fmla="*/ 641380 h 1824466"/>
                  <a:gd name="connsiteX20" fmla="*/ 788724 w 2565520"/>
                  <a:gd name="connsiteY20" fmla="*/ 676049 h 1824466"/>
                  <a:gd name="connsiteX21" fmla="*/ 810392 w 2565520"/>
                  <a:gd name="connsiteY21" fmla="*/ 676049 h 1824466"/>
                  <a:gd name="connsiteX22" fmla="*/ 810392 w 2565520"/>
                  <a:gd name="connsiteY22" fmla="*/ 719385 h 1824466"/>
                  <a:gd name="connsiteX23" fmla="*/ 862396 w 2565520"/>
                  <a:gd name="connsiteY23" fmla="*/ 719385 h 1824466"/>
                  <a:gd name="connsiteX24" fmla="*/ 862396 w 2565520"/>
                  <a:gd name="connsiteY24" fmla="*/ 745387 h 1824466"/>
                  <a:gd name="connsiteX25" fmla="*/ 927401 w 2565520"/>
                  <a:gd name="connsiteY25" fmla="*/ 745387 h 1824466"/>
                  <a:gd name="connsiteX26" fmla="*/ 927401 w 2565520"/>
                  <a:gd name="connsiteY26" fmla="*/ 758388 h 1824466"/>
                  <a:gd name="connsiteX27" fmla="*/ 988072 w 2565520"/>
                  <a:gd name="connsiteY27" fmla="*/ 758388 h 1824466"/>
                  <a:gd name="connsiteX28" fmla="*/ 988072 w 2565520"/>
                  <a:gd name="connsiteY28" fmla="*/ 758388 h 1824466"/>
                  <a:gd name="connsiteX29" fmla="*/ 1018408 w 2565520"/>
                  <a:gd name="connsiteY29" fmla="*/ 788724 h 1824466"/>
                  <a:gd name="connsiteX30" fmla="*/ 1018408 w 2565520"/>
                  <a:gd name="connsiteY30" fmla="*/ 949069 h 1824466"/>
                  <a:gd name="connsiteX31" fmla="*/ 1040076 w 2565520"/>
                  <a:gd name="connsiteY31" fmla="*/ 949069 h 1824466"/>
                  <a:gd name="connsiteX32" fmla="*/ 1040076 w 2565520"/>
                  <a:gd name="connsiteY32" fmla="*/ 1014073 h 1824466"/>
                  <a:gd name="connsiteX33" fmla="*/ 1113748 w 2565520"/>
                  <a:gd name="connsiteY33" fmla="*/ 1014073 h 1824466"/>
                  <a:gd name="connsiteX34" fmla="*/ 1113748 w 2565520"/>
                  <a:gd name="connsiteY34" fmla="*/ 1027074 h 1824466"/>
                  <a:gd name="connsiteX35" fmla="*/ 1157084 w 2565520"/>
                  <a:gd name="connsiteY35" fmla="*/ 1027074 h 1824466"/>
                  <a:gd name="connsiteX36" fmla="*/ 1157084 w 2565520"/>
                  <a:gd name="connsiteY36" fmla="*/ 1027074 h 1824466"/>
                  <a:gd name="connsiteX37" fmla="*/ 1157084 w 2565520"/>
                  <a:gd name="connsiteY37" fmla="*/ 1053076 h 1824466"/>
                  <a:gd name="connsiteX38" fmla="*/ 1209088 w 2565520"/>
                  <a:gd name="connsiteY38" fmla="*/ 1053076 h 1824466"/>
                  <a:gd name="connsiteX39" fmla="*/ 1209088 w 2565520"/>
                  <a:gd name="connsiteY39" fmla="*/ 1100746 h 1824466"/>
                  <a:gd name="connsiteX40" fmla="*/ 1269759 w 2565520"/>
                  <a:gd name="connsiteY40" fmla="*/ 1100746 h 1824466"/>
                  <a:gd name="connsiteX41" fmla="*/ 1269759 w 2565520"/>
                  <a:gd name="connsiteY41" fmla="*/ 1174419 h 1824466"/>
                  <a:gd name="connsiteX42" fmla="*/ 1269759 w 2565520"/>
                  <a:gd name="connsiteY42" fmla="*/ 1174419 h 1824466"/>
                  <a:gd name="connsiteX43" fmla="*/ 1295761 w 2565520"/>
                  <a:gd name="connsiteY43" fmla="*/ 1174419 h 1824466"/>
                  <a:gd name="connsiteX44" fmla="*/ 1295761 w 2565520"/>
                  <a:gd name="connsiteY44" fmla="*/ 1217755 h 1824466"/>
                  <a:gd name="connsiteX45" fmla="*/ 1308762 w 2565520"/>
                  <a:gd name="connsiteY45" fmla="*/ 1217755 h 1824466"/>
                  <a:gd name="connsiteX46" fmla="*/ 1308762 w 2565520"/>
                  <a:gd name="connsiteY46" fmla="*/ 1243757 h 1824466"/>
                  <a:gd name="connsiteX47" fmla="*/ 1347765 w 2565520"/>
                  <a:gd name="connsiteY47" fmla="*/ 1243757 h 1824466"/>
                  <a:gd name="connsiteX48" fmla="*/ 1347765 w 2565520"/>
                  <a:gd name="connsiteY48" fmla="*/ 1278426 h 1824466"/>
                  <a:gd name="connsiteX49" fmla="*/ 1477774 w 2565520"/>
                  <a:gd name="connsiteY49" fmla="*/ 1278426 h 1824466"/>
                  <a:gd name="connsiteX50" fmla="*/ 1477774 w 2565520"/>
                  <a:gd name="connsiteY50" fmla="*/ 1308762 h 1824466"/>
                  <a:gd name="connsiteX51" fmla="*/ 1529778 w 2565520"/>
                  <a:gd name="connsiteY51" fmla="*/ 1308762 h 1824466"/>
                  <a:gd name="connsiteX52" fmla="*/ 1529778 w 2565520"/>
                  <a:gd name="connsiteY52" fmla="*/ 1369433 h 1824466"/>
                  <a:gd name="connsiteX53" fmla="*/ 1581782 w 2565520"/>
                  <a:gd name="connsiteY53" fmla="*/ 1369433 h 1824466"/>
                  <a:gd name="connsiteX54" fmla="*/ 1581782 w 2565520"/>
                  <a:gd name="connsiteY54" fmla="*/ 1382434 h 1824466"/>
                  <a:gd name="connsiteX55" fmla="*/ 1651120 w 2565520"/>
                  <a:gd name="connsiteY55" fmla="*/ 1382434 h 1824466"/>
                  <a:gd name="connsiteX56" fmla="*/ 1651120 w 2565520"/>
                  <a:gd name="connsiteY56" fmla="*/ 1399768 h 1824466"/>
                  <a:gd name="connsiteX57" fmla="*/ 1798464 w 2565520"/>
                  <a:gd name="connsiteY57" fmla="*/ 1399768 h 1824466"/>
                  <a:gd name="connsiteX58" fmla="*/ 1798464 w 2565520"/>
                  <a:gd name="connsiteY58" fmla="*/ 1469107 h 1824466"/>
                  <a:gd name="connsiteX59" fmla="*/ 1802798 w 2565520"/>
                  <a:gd name="connsiteY59" fmla="*/ 1469107 h 1824466"/>
                  <a:gd name="connsiteX60" fmla="*/ 1802798 w 2565520"/>
                  <a:gd name="connsiteY60" fmla="*/ 1538445 h 1824466"/>
                  <a:gd name="connsiteX61" fmla="*/ 1815799 w 2565520"/>
                  <a:gd name="connsiteY61" fmla="*/ 1538445 h 1824466"/>
                  <a:gd name="connsiteX62" fmla="*/ 1815799 w 2565520"/>
                  <a:gd name="connsiteY62" fmla="*/ 1557495 h 1824466"/>
                  <a:gd name="connsiteX63" fmla="*/ 1837467 w 2565520"/>
                  <a:gd name="connsiteY63" fmla="*/ 1560113 h 1824466"/>
                  <a:gd name="connsiteX64" fmla="*/ 1837467 w 2565520"/>
                  <a:gd name="connsiteY64" fmla="*/ 1581782 h 1824466"/>
                  <a:gd name="connsiteX65" fmla="*/ 1880804 w 2565520"/>
                  <a:gd name="connsiteY65" fmla="*/ 1581782 h 1824466"/>
                  <a:gd name="connsiteX66" fmla="*/ 1880804 w 2565520"/>
                  <a:gd name="connsiteY66" fmla="*/ 1603450 h 1824466"/>
                  <a:gd name="connsiteX67" fmla="*/ 2045482 w 2565520"/>
                  <a:gd name="connsiteY67" fmla="*/ 1603450 h 1824466"/>
                  <a:gd name="connsiteX68" fmla="*/ 2045482 w 2565520"/>
                  <a:gd name="connsiteY68" fmla="*/ 1681455 h 1824466"/>
                  <a:gd name="connsiteX69" fmla="*/ 2084485 w 2565520"/>
                  <a:gd name="connsiteY69" fmla="*/ 1681455 h 1824466"/>
                  <a:gd name="connsiteX70" fmla="*/ 2084485 w 2565520"/>
                  <a:gd name="connsiteY70" fmla="*/ 1724792 h 1824466"/>
                  <a:gd name="connsiteX71" fmla="*/ 2184159 w 2565520"/>
                  <a:gd name="connsiteY71" fmla="*/ 1724792 h 1824466"/>
                  <a:gd name="connsiteX72" fmla="*/ 2184159 w 2565520"/>
                  <a:gd name="connsiteY72" fmla="*/ 1755128 h 1824466"/>
                  <a:gd name="connsiteX73" fmla="*/ 2318502 w 2565520"/>
                  <a:gd name="connsiteY73" fmla="*/ 1755128 h 1824466"/>
                  <a:gd name="connsiteX74" fmla="*/ 2318502 w 2565520"/>
                  <a:gd name="connsiteY74" fmla="*/ 1798464 h 1824466"/>
                  <a:gd name="connsiteX75" fmla="*/ 2487514 w 2565520"/>
                  <a:gd name="connsiteY75" fmla="*/ 1798464 h 1824466"/>
                  <a:gd name="connsiteX76" fmla="*/ 2487514 w 2565520"/>
                  <a:gd name="connsiteY76" fmla="*/ 1824466 h 1824466"/>
                  <a:gd name="connsiteX77" fmla="*/ 2565520 w 2565520"/>
                  <a:gd name="connsiteY77" fmla="*/ 1824466 h 18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565520" h="1824466">
                    <a:moveTo>
                      <a:pt x="0" y="0"/>
                    </a:moveTo>
                    <a:lnTo>
                      <a:pt x="138677" y="0"/>
                    </a:lnTo>
                    <a:lnTo>
                      <a:pt x="138677" y="26001"/>
                    </a:lnTo>
                    <a:lnTo>
                      <a:pt x="221016" y="26001"/>
                    </a:lnTo>
                    <a:lnTo>
                      <a:pt x="221016" y="47670"/>
                    </a:lnTo>
                    <a:lnTo>
                      <a:pt x="251351" y="47670"/>
                    </a:lnTo>
                    <a:lnTo>
                      <a:pt x="251351" y="151677"/>
                    </a:lnTo>
                    <a:lnTo>
                      <a:pt x="286021" y="151677"/>
                    </a:lnTo>
                    <a:lnTo>
                      <a:pt x="286021" y="212348"/>
                    </a:lnTo>
                    <a:lnTo>
                      <a:pt x="398696" y="212348"/>
                    </a:lnTo>
                    <a:lnTo>
                      <a:pt x="398696" y="251351"/>
                    </a:lnTo>
                    <a:lnTo>
                      <a:pt x="498369" y="251351"/>
                    </a:lnTo>
                    <a:lnTo>
                      <a:pt x="498369" y="281687"/>
                    </a:lnTo>
                    <a:lnTo>
                      <a:pt x="515704" y="281687"/>
                    </a:lnTo>
                    <a:lnTo>
                      <a:pt x="515704" y="416030"/>
                    </a:lnTo>
                    <a:lnTo>
                      <a:pt x="533039" y="416030"/>
                    </a:lnTo>
                    <a:lnTo>
                      <a:pt x="533039" y="515704"/>
                    </a:lnTo>
                    <a:lnTo>
                      <a:pt x="762722" y="515704"/>
                    </a:lnTo>
                    <a:lnTo>
                      <a:pt x="762722" y="641380"/>
                    </a:lnTo>
                    <a:lnTo>
                      <a:pt x="788724" y="641380"/>
                    </a:lnTo>
                    <a:lnTo>
                      <a:pt x="788724" y="676049"/>
                    </a:lnTo>
                    <a:lnTo>
                      <a:pt x="810392" y="676049"/>
                    </a:lnTo>
                    <a:lnTo>
                      <a:pt x="810392" y="719385"/>
                    </a:lnTo>
                    <a:lnTo>
                      <a:pt x="862396" y="719385"/>
                    </a:lnTo>
                    <a:lnTo>
                      <a:pt x="862396" y="745387"/>
                    </a:lnTo>
                    <a:lnTo>
                      <a:pt x="927401" y="745387"/>
                    </a:lnTo>
                    <a:lnTo>
                      <a:pt x="927401" y="758388"/>
                    </a:lnTo>
                    <a:lnTo>
                      <a:pt x="988072" y="758388"/>
                    </a:lnTo>
                    <a:lnTo>
                      <a:pt x="988072" y="758388"/>
                    </a:lnTo>
                    <a:lnTo>
                      <a:pt x="1018408" y="788724"/>
                    </a:lnTo>
                    <a:lnTo>
                      <a:pt x="1018408" y="949069"/>
                    </a:lnTo>
                    <a:lnTo>
                      <a:pt x="1040076" y="949069"/>
                    </a:lnTo>
                    <a:lnTo>
                      <a:pt x="1040076" y="1014073"/>
                    </a:lnTo>
                    <a:lnTo>
                      <a:pt x="1113748" y="1014073"/>
                    </a:lnTo>
                    <a:lnTo>
                      <a:pt x="1113748" y="1027074"/>
                    </a:lnTo>
                    <a:lnTo>
                      <a:pt x="1157084" y="1027074"/>
                    </a:lnTo>
                    <a:lnTo>
                      <a:pt x="1157084" y="1027074"/>
                    </a:lnTo>
                    <a:lnTo>
                      <a:pt x="1157084" y="1053076"/>
                    </a:lnTo>
                    <a:lnTo>
                      <a:pt x="1209088" y="1053076"/>
                    </a:lnTo>
                    <a:lnTo>
                      <a:pt x="1209088" y="1100746"/>
                    </a:lnTo>
                    <a:lnTo>
                      <a:pt x="1269759" y="1100746"/>
                    </a:lnTo>
                    <a:lnTo>
                      <a:pt x="1269759" y="1174419"/>
                    </a:lnTo>
                    <a:lnTo>
                      <a:pt x="1269759" y="1174419"/>
                    </a:lnTo>
                    <a:lnTo>
                      <a:pt x="1295761" y="1174419"/>
                    </a:lnTo>
                    <a:lnTo>
                      <a:pt x="1295761" y="1217755"/>
                    </a:lnTo>
                    <a:lnTo>
                      <a:pt x="1308762" y="1217755"/>
                    </a:lnTo>
                    <a:lnTo>
                      <a:pt x="1308762" y="1243757"/>
                    </a:lnTo>
                    <a:lnTo>
                      <a:pt x="1347765" y="1243757"/>
                    </a:lnTo>
                    <a:lnTo>
                      <a:pt x="1347765" y="1278426"/>
                    </a:lnTo>
                    <a:lnTo>
                      <a:pt x="1477774" y="1278426"/>
                    </a:lnTo>
                    <a:lnTo>
                      <a:pt x="1477774" y="1308762"/>
                    </a:lnTo>
                    <a:lnTo>
                      <a:pt x="1529778" y="1308762"/>
                    </a:lnTo>
                    <a:lnTo>
                      <a:pt x="1529778" y="1369433"/>
                    </a:lnTo>
                    <a:lnTo>
                      <a:pt x="1581782" y="1369433"/>
                    </a:lnTo>
                    <a:lnTo>
                      <a:pt x="1581782" y="1382434"/>
                    </a:lnTo>
                    <a:lnTo>
                      <a:pt x="1651120" y="1382434"/>
                    </a:lnTo>
                    <a:lnTo>
                      <a:pt x="1651120" y="1399768"/>
                    </a:lnTo>
                    <a:lnTo>
                      <a:pt x="1798464" y="1399768"/>
                    </a:lnTo>
                    <a:lnTo>
                      <a:pt x="1798464" y="1469107"/>
                    </a:lnTo>
                    <a:lnTo>
                      <a:pt x="1802798" y="1469107"/>
                    </a:lnTo>
                    <a:lnTo>
                      <a:pt x="1802798" y="1538445"/>
                    </a:lnTo>
                    <a:lnTo>
                      <a:pt x="1815799" y="1538445"/>
                    </a:lnTo>
                    <a:lnTo>
                      <a:pt x="1815799" y="1557495"/>
                    </a:lnTo>
                    <a:lnTo>
                      <a:pt x="1837467" y="1560113"/>
                    </a:lnTo>
                    <a:lnTo>
                      <a:pt x="1837467" y="1581782"/>
                    </a:lnTo>
                    <a:lnTo>
                      <a:pt x="1880804" y="1581782"/>
                    </a:lnTo>
                    <a:lnTo>
                      <a:pt x="1880804" y="1603450"/>
                    </a:lnTo>
                    <a:lnTo>
                      <a:pt x="2045482" y="1603450"/>
                    </a:lnTo>
                    <a:lnTo>
                      <a:pt x="2045482" y="1681455"/>
                    </a:lnTo>
                    <a:lnTo>
                      <a:pt x="2084485" y="1681455"/>
                    </a:lnTo>
                    <a:lnTo>
                      <a:pt x="2084485" y="1724792"/>
                    </a:lnTo>
                    <a:lnTo>
                      <a:pt x="2184159" y="1724792"/>
                    </a:lnTo>
                    <a:lnTo>
                      <a:pt x="2184159" y="1755128"/>
                    </a:lnTo>
                    <a:lnTo>
                      <a:pt x="2318502" y="1755128"/>
                    </a:lnTo>
                    <a:lnTo>
                      <a:pt x="2318502" y="1798464"/>
                    </a:lnTo>
                    <a:lnTo>
                      <a:pt x="2487514" y="1798464"/>
                    </a:lnTo>
                    <a:lnTo>
                      <a:pt x="2487514" y="1824466"/>
                    </a:lnTo>
                    <a:lnTo>
                      <a:pt x="2565520" y="1824466"/>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5D5BC4BE-3A4B-4474-9A94-57D8AE617C7B}"/>
                  </a:ext>
                </a:extLst>
              </p:cNvPr>
              <p:cNvSpPr/>
              <p:nvPr/>
            </p:nvSpPr>
            <p:spPr bwMode="auto">
              <a:xfrm>
                <a:off x="5087704" y="3609930"/>
                <a:ext cx="4251310" cy="537372"/>
              </a:xfrm>
              <a:custGeom>
                <a:avLst/>
                <a:gdLst>
                  <a:gd name="connsiteX0" fmla="*/ 0 w 4251310"/>
                  <a:gd name="connsiteY0" fmla="*/ 0 h 537372"/>
                  <a:gd name="connsiteX1" fmla="*/ 56338 w 4251310"/>
                  <a:gd name="connsiteY1" fmla="*/ 0 h 537372"/>
                  <a:gd name="connsiteX2" fmla="*/ 56338 w 4251310"/>
                  <a:gd name="connsiteY2" fmla="*/ 56337 h 537372"/>
                  <a:gd name="connsiteX3" fmla="*/ 82340 w 4251310"/>
                  <a:gd name="connsiteY3" fmla="*/ 56337 h 537372"/>
                  <a:gd name="connsiteX4" fmla="*/ 82340 w 4251310"/>
                  <a:gd name="connsiteY4" fmla="*/ 69338 h 537372"/>
                  <a:gd name="connsiteX5" fmla="*/ 281687 w 4251310"/>
                  <a:gd name="connsiteY5" fmla="*/ 69338 h 537372"/>
                  <a:gd name="connsiteX6" fmla="*/ 281687 w 4251310"/>
                  <a:gd name="connsiteY6" fmla="*/ 86673 h 537372"/>
                  <a:gd name="connsiteX7" fmla="*/ 329358 w 4251310"/>
                  <a:gd name="connsiteY7" fmla="*/ 86673 h 537372"/>
                  <a:gd name="connsiteX8" fmla="*/ 329358 w 4251310"/>
                  <a:gd name="connsiteY8" fmla="*/ 134343 h 537372"/>
                  <a:gd name="connsiteX9" fmla="*/ 580709 w 4251310"/>
                  <a:gd name="connsiteY9" fmla="*/ 134343 h 537372"/>
                  <a:gd name="connsiteX10" fmla="*/ 580709 w 4251310"/>
                  <a:gd name="connsiteY10" fmla="*/ 173346 h 537372"/>
                  <a:gd name="connsiteX11" fmla="*/ 624046 w 4251310"/>
                  <a:gd name="connsiteY11" fmla="*/ 173346 h 537372"/>
                  <a:gd name="connsiteX12" fmla="*/ 624046 w 4251310"/>
                  <a:gd name="connsiteY12" fmla="*/ 173346 h 537372"/>
                  <a:gd name="connsiteX13" fmla="*/ 624046 w 4251310"/>
                  <a:gd name="connsiteY13" fmla="*/ 173346 h 537372"/>
                  <a:gd name="connsiteX14" fmla="*/ 611045 w 4251310"/>
                  <a:gd name="connsiteY14" fmla="*/ 186347 h 537372"/>
                  <a:gd name="connsiteX15" fmla="*/ 940402 w 4251310"/>
                  <a:gd name="connsiteY15" fmla="*/ 186347 h 537372"/>
                  <a:gd name="connsiteX16" fmla="*/ 940402 w 4251310"/>
                  <a:gd name="connsiteY16" fmla="*/ 212349 h 537372"/>
                  <a:gd name="connsiteX17" fmla="*/ 1053077 w 4251310"/>
                  <a:gd name="connsiteY17" fmla="*/ 212349 h 537372"/>
                  <a:gd name="connsiteX18" fmla="*/ 1053077 w 4251310"/>
                  <a:gd name="connsiteY18" fmla="*/ 234017 h 537372"/>
                  <a:gd name="connsiteX19" fmla="*/ 1096414 w 4251310"/>
                  <a:gd name="connsiteY19" fmla="*/ 234017 h 537372"/>
                  <a:gd name="connsiteX20" fmla="*/ 1096414 w 4251310"/>
                  <a:gd name="connsiteY20" fmla="*/ 277353 h 537372"/>
                  <a:gd name="connsiteX21" fmla="*/ 1313096 w 4251310"/>
                  <a:gd name="connsiteY21" fmla="*/ 277353 h 537372"/>
                  <a:gd name="connsiteX22" fmla="*/ 1313096 w 4251310"/>
                  <a:gd name="connsiteY22" fmla="*/ 329357 h 537372"/>
                  <a:gd name="connsiteX23" fmla="*/ 1352099 w 4251310"/>
                  <a:gd name="connsiteY23" fmla="*/ 329357 h 537372"/>
                  <a:gd name="connsiteX24" fmla="*/ 1352099 w 4251310"/>
                  <a:gd name="connsiteY24" fmla="*/ 377027 h 537372"/>
                  <a:gd name="connsiteX25" fmla="*/ 1382434 w 4251310"/>
                  <a:gd name="connsiteY25" fmla="*/ 377027 h 537372"/>
                  <a:gd name="connsiteX26" fmla="*/ 1382434 w 4251310"/>
                  <a:gd name="connsiteY26" fmla="*/ 398696 h 537372"/>
                  <a:gd name="connsiteX27" fmla="*/ 1529778 w 4251310"/>
                  <a:gd name="connsiteY27" fmla="*/ 398696 h 537372"/>
                  <a:gd name="connsiteX28" fmla="*/ 1551447 w 4251310"/>
                  <a:gd name="connsiteY28" fmla="*/ 420365 h 537372"/>
                  <a:gd name="connsiteX29" fmla="*/ 1612118 w 4251310"/>
                  <a:gd name="connsiteY29" fmla="*/ 420365 h 537372"/>
                  <a:gd name="connsiteX30" fmla="*/ 1612118 w 4251310"/>
                  <a:gd name="connsiteY30" fmla="*/ 446366 h 537372"/>
                  <a:gd name="connsiteX31" fmla="*/ 1668455 w 4251310"/>
                  <a:gd name="connsiteY31" fmla="*/ 446366 h 537372"/>
                  <a:gd name="connsiteX32" fmla="*/ 1668455 w 4251310"/>
                  <a:gd name="connsiteY32" fmla="*/ 472368 h 537372"/>
                  <a:gd name="connsiteX33" fmla="*/ 2123488 w 4251310"/>
                  <a:gd name="connsiteY33" fmla="*/ 472368 h 537372"/>
                  <a:gd name="connsiteX34" fmla="*/ 2123488 w 4251310"/>
                  <a:gd name="connsiteY34" fmla="*/ 502703 h 537372"/>
                  <a:gd name="connsiteX35" fmla="*/ 2704197 w 4251310"/>
                  <a:gd name="connsiteY35" fmla="*/ 502703 h 537372"/>
                  <a:gd name="connsiteX36" fmla="*/ 2704197 w 4251310"/>
                  <a:gd name="connsiteY36" fmla="*/ 528705 h 537372"/>
                  <a:gd name="connsiteX37" fmla="*/ 2751868 w 4251310"/>
                  <a:gd name="connsiteY37" fmla="*/ 528705 h 537372"/>
                  <a:gd name="connsiteX38" fmla="*/ 2751868 w 4251310"/>
                  <a:gd name="connsiteY38" fmla="*/ 537372 h 537372"/>
                  <a:gd name="connsiteX39" fmla="*/ 4251310 w 4251310"/>
                  <a:gd name="connsiteY39" fmla="*/ 537372 h 537372"/>
                  <a:gd name="connsiteX0" fmla="*/ 0 w 4251310"/>
                  <a:gd name="connsiteY0" fmla="*/ 0 h 537372"/>
                  <a:gd name="connsiteX1" fmla="*/ 56338 w 4251310"/>
                  <a:gd name="connsiteY1" fmla="*/ 0 h 537372"/>
                  <a:gd name="connsiteX2" fmla="*/ 56338 w 4251310"/>
                  <a:gd name="connsiteY2" fmla="*/ 56337 h 537372"/>
                  <a:gd name="connsiteX3" fmla="*/ 82340 w 4251310"/>
                  <a:gd name="connsiteY3" fmla="*/ 56337 h 537372"/>
                  <a:gd name="connsiteX4" fmla="*/ 82340 w 4251310"/>
                  <a:gd name="connsiteY4" fmla="*/ 69338 h 537372"/>
                  <a:gd name="connsiteX5" fmla="*/ 281687 w 4251310"/>
                  <a:gd name="connsiteY5" fmla="*/ 69338 h 537372"/>
                  <a:gd name="connsiteX6" fmla="*/ 281687 w 4251310"/>
                  <a:gd name="connsiteY6" fmla="*/ 86673 h 537372"/>
                  <a:gd name="connsiteX7" fmla="*/ 329358 w 4251310"/>
                  <a:gd name="connsiteY7" fmla="*/ 86673 h 537372"/>
                  <a:gd name="connsiteX8" fmla="*/ 329358 w 4251310"/>
                  <a:gd name="connsiteY8" fmla="*/ 134343 h 537372"/>
                  <a:gd name="connsiteX9" fmla="*/ 580709 w 4251310"/>
                  <a:gd name="connsiteY9" fmla="*/ 134343 h 537372"/>
                  <a:gd name="connsiteX10" fmla="*/ 580709 w 4251310"/>
                  <a:gd name="connsiteY10" fmla="*/ 173346 h 537372"/>
                  <a:gd name="connsiteX11" fmla="*/ 624046 w 4251310"/>
                  <a:gd name="connsiteY11" fmla="*/ 173346 h 537372"/>
                  <a:gd name="connsiteX12" fmla="*/ 624046 w 4251310"/>
                  <a:gd name="connsiteY12" fmla="*/ 173346 h 537372"/>
                  <a:gd name="connsiteX13" fmla="*/ 624046 w 4251310"/>
                  <a:gd name="connsiteY13" fmla="*/ 173346 h 537372"/>
                  <a:gd name="connsiteX14" fmla="*/ 625332 w 4251310"/>
                  <a:gd name="connsiteY14" fmla="*/ 186347 h 537372"/>
                  <a:gd name="connsiteX15" fmla="*/ 940402 w 4251310"/>
                  <a:gd name="connsiteY15" fmla="*/ 186347 h 537372"/>
                  <a:gd name="connsiteX16" fmla="*/ 940402 w 4251310"/>
                  <a:gd name="connsiteY16" fmla="*/ 212349 h 537372"/>
                  <a:gd name="connsiteX17" fmla="*/ 1053077 w 4251310"/>
                  <a:gd name="connsiteY17" fmla="*/ 212349 h 537372"/>
                  <a:gd name="connsiteX18" fmla="*/ 1053077 w 4251310"/>
                  <a:gd name="connsiteY18" fmla="*/ 234017 h 537372"/>
                  <a:gd name="connsiteX19" fmla="*/ 1096414 w 4251310"/>
                  <a:gd name="connsiteY19" fmla="*/ 234017 h 537372"/>
                  <a:gd name="connsiteX20" fmla="*/ 1096414 w 4251310"/>
                  <a:gd name="connsiteY20" fmla="*/ 277353 h 537372"/>
                  <a:gd name="connsiteX21" fmla="*/ 1313096 w 4251310"/>
                  <a:gd name="connsiteY21" fmla="*/ 277353 h 537372"/>
                  <a:gd name="connsiteX22" fmla="*/ 1313096 w 4251310"/>
                  <a:gd name="connsiteY22" fmla="*/ 329357 h 537372"/>
                  <a:gd name="connsiteX23" fmla="*/ 1352099 w 4251310"/>
                  <a:gd name="connsiteY23" fmla="*/ 329357 h 537372"/>
                  <a:gd name="connsiteX24" fmla="*/ 1352099 w 4251310"/>
                  <a:gd name="connsiteY24" fmla="*/ 377027 h 537372"/>
                  <a:gd name="connsiteX25" fmla="*/ 1382434 w 4251310"/>
                  <a:gd name="connsiteY25" fmla="*/ 377027 h 537372"/>
                  <a:gd name="connsiteX26" fmla="*/ 1382434 w 4251310"/>
                  <a:gd name="connsiteY26" fmla="*/ 398696 h 537372"/>
                  <a:gd name="connsiteX27" fmla="*/ 1529778 w 4251310"/>
                  <a:gd name="connsiteY27" fmla="*/ 398696 h 537372"/>
                  <a:gd name="connsiteX28" fmla="*/ 1551447 w 4251310"/>
                  <a:gd name="connsiteY28" fmla="*/ 420365 h 537372"/>
                  <a:gd name="connsiteX29" fmla="*/ 1612118 w 4251310"/>
                  <a:gd name="connsiteY29" fmla="*/ 420365 h 537372"/>
                  <a:gd name="connsiteX30" fmla="*/ 1612118 w 4251310"/>
                  <a:gd name="connsiteY30" fmla="*/ 446366 h 537372"/>
                  <a:gd name="connsiteX31" fmla="*/ 1668455 w 4251310"/>
                  <a:gd name="connsiteY31" fmla="*/ 446366 h 537372"/>
                  <a:gd name="connsiteX32" fmla="*/ 1668455 w 4251310"/>
                  <a:gd name="connsiteY32" fmla="*/ 472368 h 537372"/>
                  <a:gd name="connsiteX33" fmla="*/ 2123488 w 4251310"/>
                  <a:gd name="connsiteY33" fmla="*/ 472368 h 537372"/>
                  <a:gd name="connsiteX34" fmla="*/ 2123488 w 4251310"/>
                  <a:gd name="connsiteY34" fmla="*/ 502703 h 537372"/>
                  <a:gd name="connsiteX35" fmla="*/ 2704197 w 4251310"/>
                  <a:gd name="connsiteY35" fmla="*/ 502703 h 537372"/>
                  <a:gd name="connsiteX36" fmla="*/ 2704197 w 4251310"/>
                  <a:gd name="connsiteY36" fmla="*/ 528705 h 537372"/>
                  <a:gd name="connsiteX37" fmla="*/ 2751868 w 4251310"/>
                  <a:gd name="connsiteY37" fmla="*/ 528705 h 537372"/>
                  <a:gd name="connsiteX38" fmla="*/ 2751868 w 4251310"/>
                  <a:gd name="connsiteY38" fmla="*/ 537372 h 537372"/>
                  <a:gd name="connsiteX39" fmla="*/ 4251310 w 4251310"/>
                  <a:gd name="connsiteY39" fmla="*/ 537372 h 53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51310" h="537372">
                    <a:moveTo>
                      <a:pt x="0" y="0"/>
                    </a:moveTo>
                    <a:lnTo>
                      <a:pt x="56338" y="0"/>
                    </a:lnTo>
                    <a:lnTo>
                      <a:pt x="56338" y="56337"/>
                    </a:lnTo>
                    <a:lnTo>
                      <a:pt x="82340" y="56337"/>
                    </a:lnTo>
                    <a:lnTo>
                      <a:pt x="82340" y="69338"/>
                    </a:lnTo>
                    <a:lnTo>
                      <a:pt x="281687" y="69338"/>
                    </a:lnTo>
                    <a:lnTo>
                      <a:pt x="281687" y="86673"/>
                    </a:lnTo>
                    <a:lnTo>
                      <a:pt x="329358" y="86673"/>
                    </a:lnTo>
                    <a:lnTo>
                      <a:pt x="329358" y="134343"/>
                    </a:lnTo>
                    <a:lnTo>
                      <a:pt x="580709" y="134343"/>
                    </a:lnTo>
                    <a:lnTo>
                      <a:pt x="580709" y="173346"/>
                    </a:lnTo>
                    <a:lnTo>
                      <a:pt x="624046" y="173346"/>
                    </a:lnTo>
                    <a:lnTo>
                      <a:pt x="624046" y="173346"/>
                    </a:lnTo>
                    <a:lnTo>
                      <a:pt x="624046" y="173346"/>
                    </a:lnTo>
                    <a:lnTo>
                      <a:pt x="625332" y="186347"/>
                    </a:lnTo>
                    <a:lnTo>
                      <a:pt x="940402" y="186347"/>
                    </a:lnTo>
                    <a:lnTo>
                      <a:pt x="940402" y="212349"/>
                    </a:lnTo>
                    <a:lnTo>
                      <a:pt x="1053077" y="212349"/>
                    </a:lnTo>
                    <a:lnTo>
                      <a:pt x="1053077" y="234017"/>
                    </a:lnTo>
                    <a:lnTo>
                      <a:pt x="1096414" y="234017"/>
                    </a:lnTo>
                    <a:lnTo>
                      <a:pt x="1096414" y="277353"/>
                    </a:lnTo>
                    <a:lnTo>
                      <a:pt x="1313096" y="277353"/>
                    </a:lnTo>
                    <a:lnTo>
                      <a:pt x="1313096" y="329357"/>
                    </a:lnTo>
                    <a:lnTo>
                      <a:pt x="1352099" y="329357"/>
                    </a:lnTo>
                    <a:lnTo>
                      <a:pt x="1352099" y="377027"/>
                    </a:lnTo>
                    <a:lnTo>
                      <a:pt x="1382434" y="377027"/>
                    </a:lnTo>
                    <a:lnTo>
                      <a:pt x="1382434" y="398696"/>
                    </a:lnTo>
                    <a:lnTo>
                      <a:pt x="1529778" y="398696"/>
                    </a:lnTo>
                    <a:lnTo>
                      <a:pt x="1551447" y="420365"/>
                    </a:lnTo>
                    <a:lnTo>
                      <a:pt x="1612118" y="420365"/>
                    </a:lnTo>
                    <a:lnTo>
                      <a:pt x="1612118" y="446366"/>
                    </a:lnTo>
                    <a:lnTo>
                      <a:pt x="1668455" y="446366"/>
                    </a:lnTo>
                    <a:lnTo>
                      <a:pt x="1668455" y="472368"/>
                    </a:lnTo>
                    <a:lnTo>
                      <a:pt x="2123488" y="472368"/>
                    </a:lnTo>
                    <a:lnTo>
                      <a:pt x="2123488" y="502703"/>
                    </a:lnTo>
                    <a:lnTo>
                      <a:pt x="2704197" y="502703"/>
                    </a:lnTo>
                    <a:lnTo>
                      <a:pt x="2704197" y="528705"/>
                    </a:lnTo>
                    <a:lnTo>
                      <a:pt x="2751868" y="528705"/>
                    </a:lnTo>
                    <a:lnTo>
                      <a:pt x="2751868" y="537372"/>
                    </a:lnTo>
                    <a:lnTo>
                      <a:pt x="4251310" y="537372"/>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7" name="Freeform: Shape 16">
              <a:extLst>
                <a:ext uri="{FF2B5EF4-FFF2-40B4-BE49-F238E27FC236}">
                  <a16:creationId xmlns:a16="http://schemas.microsoft.com/office/drawing/2014/main" id="{BD01FA7E-7C47-43EF-8BFE-B154997CEBC5}"/>
                </a:ext>
              </a:extLst>
            </p:cNvPr>
            <p:cNvSpPr/>
            <p:nvPr/>
          </p:nvSpPr>
          <p:spPr bwMode="auto">
            <a:xfrm>
              <a:off x="2526518" y="2117903"/>
              <a:ext cx="7024845" cy="1499442"/>
            </a:xfrm>
            <a:custGeom>
              <a:avLst/>
              <a:gdLst>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46134 w 7024845"/>
                <a:gd name="connsiteY47" fmla="*/ 931734 h 1499442"/>
                <a:gd name="connsiteX48" fmla="*/ 1906805 w 7024845"/>
                <a:gd name="connsiteY48" fmla="*/ 931734 h 1499442"/>
                <a:gd name="connsiteX49" fmla="*/ 1906805 w 7024845"/>
                <a:gd name="connsiteY49" fmla="*/ 957736 h 1499442"/>
                <a:gd name="connsiteX50" fmla="*/ 1963143 w 7024845"/>
                <a:gd name="connsiteY50" fmla="*/ 957736 h 1499442"/>
                <a:gd name="connsiteX51" fmla="*/ 1963143 w 7024845"/>
                <a:gd name="connsiteY51" fmla="*/ 970737 h 1499442"/>
                <a:gd name="connsiteX52" fmla="*/ 1997812 w 7024845"/>
                <a:gd name="connsiteY52" fmla="*/ 970737 h 1499442"/>
                <a:gd name="connsiteX53" fmla="*/ 1997812 w 7024845"/>
                <a:gd name="connsiteY53" fmla="*/ 996739 h 1499442"/>
                <a:gd name="connsiteX54" fmla="*/ 2075818 w 7024845"/>
                <a:gd name="connsiteY54" fmla="*/ 996739 h 1499442"/>
                <a:gd name="connsiteX55" fmla="*/ 2075818 w 7024845"/>
                <a:gd name="connsiteY55" fmla="*/ 1044409 h 1499442"/>
                <a:gd name="connsiteX56" fmla="*/ 2097486 w 7024845"/>
                <a:gd name="connsiteY56" fmla="*/ 1044409 h 1499442"/>
                <a:gd name="connsiteX57" fmla="*/ 2097486 w 7024845"/>
                <a:gd name="connsiteY57" fmla="*/ 1074745 h 1499442"/>
                <a:gd name="connsiteX58" fmla="*/ 2110487 w 7024845"/>
                <a:gd name="connsiteY58" fmla="*/ 1074745 h 1499442"/>
                <a:gd name="connsiteX59" fmla="*/ 2110487 w 7024845"/>
                <a:gd name="connsiteY59" fmla="*/ 1092079 h 1499442"/>
                <a:gd name="connsiteX60" fmla="*/ 2353171 w 7024845"/>
                <a:gd name="connsiteY60" fmla="*/ 1092079 h 1499442"/>
                <a:gd name="connsiteX61" fmla="*/ 2353171 w 7024845"/>
                <a:gd name="connsiteY61" fmla="*/ 1122415 h 1499442"/>
                <a:gd name="connsiteX62" fmla="*/ 2513516 w 7024845"/>
                <a:gd name="connsiteY62" fmla="*/ 1122415 h 1499442"/>
                <a:gd name="connsiteX63" fmla="*/ 2513516 w 7024845"/>
                <a:gd name="connsiteY63" fmla="*/ 1139749 h 1499442"/>
                <a:gd name="connsiteX64" fmla="*/ 3172231 w 7024845"/>
                <a:gd name="connsiteY64" fmla="*/ 1139749 h 1499442"/>
                <a:gd name="connsiteX65" fmla="*/ 3172231 w 7024845"/>
                <a:gd name="connsiteY65" fmla="*/ 1139749 h 1499442"/>
                <a:gd name="connsiteX66" fmla="*/ 3172231 w 7024845"/>
                <a:gd name="connsiteY66" fmla="*/ 1165751 h 1499442"/>
                <a:gd name="connsiteX67" fmla="*/ 3553592 w 7024845"/>
                <a:gd name="connsiteY67" fmla="*/ 1165751 h 1499442"/>
                <a:gd name="connsiteX68" fmla="*/ 3553592 w 7024845"/>
                <a:gd name="connsiteY68" fmla="*/ 1187419 h 1499442"/>
                <a:gd name="connsiteX69" fmla="*/ 3588261 w 7024845"/>
                <a:gd name="connsiteY69" fmla="*/ 1187419 h 1499442"/>
                <a:gd name="connsiteX70" fmla="*/ 3588261 w 7024845"/>
                <a:gd name="connsiteY70" fmla="*/ 1209088 h 1499442"/>
                <a:gd name="connsiteX71" fmla="*/ 3908951 w 7024845"/>
                <a:gd name="connsiteY71" fmla="*/ 1209088 h 1499442"/>
                <a:gd name="connsiteX72" fmla="*/ 3908951 w 7024845"/>
                <a:gd name="connsiteY72" fmla="*/ 1248091 h 1499442"/>
                <a:gd name="connsiteX73" fmla="*/ 3943620 w 7024845"/>
                <a:gd name="connsiteY73" fmla="*/ 1248091 h 1499442"/>
                <a:gd name="connsiteX74" fmla="*/ 3930619 w 7024845"/>
                <a:gd name="connsiteY74" fmla="*/ 1261092 h 1499442"/>
                <a:gd name="connsiteX75" fmla="*/ 3943619 w 7024845"/>
                <a:gd name="connsiteY75" fmla="*/ 1274092 h 1499442"/>
                <a:gd name="connsiteX76" fmla="*/ 3943619 w 7024845"/>
                <a:gd name="connsiteY76" fmla="*/ 1304428 h 1499442"/>
                <a:gd name="connsiteX77" fmla="*/ 4147302 w 7024845"/>
                <a:gd name="connsiteY77" fmla="*/ 1304428 h 1499442"/>
                <a:gd name="connsiteX78" fmla="*/ 4147302 w 7024845"/>
                <a:gd name="connsiteY78" fmla="*/ 1308762 h 1499442"/>
                <a:gd name="connsiteX79" fmla="*/ 4437656 w 7024845"/>
                <a:gd name="connsiteY79" fmla="*/ 1308762 h 1499442"/>
                <a:gd name="connsiteX80" fmla="*/ 4437656 w 7024845"/>
                <a:gd name="connsiteY80" fmla="*/ 1308762 h 1499442"/>
                <a:gd name="connsiteX81" fmla="*/ 4437656 w 7024845"/>
                <a:gd name="connsiteY81" fmla="*/ 1347764 h 1499442"/>
                <a:gd name="connsiteX82" fmla="*/ 4910024 w 7024845"/>
                <a:gd name="connsiteY82" fmla="*/ 1347764 h 1499442"/>
                <a:gd name="connsiteX83" fmla="*/ 4910024 w 7024845"/>
                <a:gd name="connsiteY83" fmla="*/ 1421437 h 1499442"/>
                <a:gd name="connsiteX84" fmla="*/ 4949027 w 7024845"/>
                <a:gd name="connsiteY84" fmla="*/ 1421437 h 1499442"/>
                <a:gd name="connsiteX85" fmla="*/ 4949027 w 7024845"/>
                <a:gd name="connsiteY85" fmla="*/ 1438771 h 1499442"/>
                <a:gd name="connsiteX86" fmla="*/ 5434396 w 7024845"/>
                <a:gd name="connsiteY86" fmla="*/ 1438771 h 1499442"/>
                <a:gd name="connsiteX87" fmla="*/ 5434396 w 7024845"/>
                <a:gd name="connsiteY87" fmla="*/ 1486441 h 1499442"/>
                <a:gd name="connsiteX88" fmla="*/ 5707416 w 7024845"/>
                <a:gd name="connsiteY88" fmla="*/ 1486441 h 1499442"/>
                <a:gd name="connsiteX89" fmla="*/ 5707416 w 7024845"/>
                <a:gd name="connsiteY89" fmla="*/ 1486441 h 1499442"/>
                <a:gd name="connsiteX90" fmla="*/ 5720417 w 7024845"/>
                <a:gd name="connsiteY90" fmla="*/ 1499442 h 1499442"/>
                <a:gd name="connsiteX91" fmla="*/ 7024845 w 7024845"/>
                <a:gd name="connsiteY91"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46134 w 7024845"/>
                <a:gd name="connsiteY47" fmla="*/ 931734 h 1499442"/>
                <a:gd name="connsiteX48" fmla="*/ 1862126 w 7024845"/>
                <a:gd name="connsiteY48" fmla="*/ 932637 h 1499442"/>
                <a:gd name="connsiteX49" fmla="*/ 1906805 w 7024845"/>
                <a:gd name="connsiteY49" fmla="*/ 931734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46134 w 7024845"/>
                <a:gd name="connsiteY47" fmla="*/ 931734 h 1499442"/>
                <a:gd name="connsiteX48" fmla="*/ 1862126 w 7024845"/>
                <a:gd name="connsiteY48" fmla="*/ 925493 h 1499442"/>
                <a:gd name="connsiteX49" fmla="*/ 1906805 w 7024845"/>
                <a:gd name="connsiteY49" fmla="*/ 931734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17447 h 1499442"/>
                <a:gd name="connsiteX48" fmla="*/ 1862126 w 7024845"/>
                <a:gd name="connsiteY48" fmla="*/ 925493 h 1499442"/>
                <a:gd name="connsiteX49" fmla="*/ 1906805 w 7024845"/>
                <a:gd name="connsiteY49" fmla="*/ 931734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17447 h 1499442"/>
                <a:gd name="connsiteX48" fmla="*/ 1854982 w 7024845"/>
                <a:gd name="connsiteY48" fmla="*/ 942161 h 1499442"/>
                <a:gd name="connsiteX49" fmla="*/ 1906805 w 7024845"/>
                <a:gd name="connsiteY49" fmla="*/ 931734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54982 w 7024845"/>
                <a:gd name="connsiteY48" fmla="*/ 942161 h 1499442"/>
                <a:gd name="connsiteX49" fmla="*/ 1906805 w 7024845"/>
                <a:gd name="connsiteY49" fmla="*/ 931734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54982 w 7024845"/>
                <a:gd name="connsiteY48" fmla="*/ 942161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47838 w 7024845"/>
                <a:gd name="connsiteY48" fmla="*/ 942161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47838 w 7024845"/>
                <a:gd name="connsiteY48" fmla="*/ 942161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59744 w 7024845"/>
                <a:gd name="connsiteY48" fmla="*/ 944542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57363 w 7024845"/>
                <a:gd name="connsiteY48" fmla="*/ 944542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54982 w 7024845"/>
                <a:gd name="connsiteY48" fmla="*/ 954067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54982 w 7024845"/>
                <a:gd name="connsiteY48" fmla="*/ 949304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54982 w 7024845"/>
                <a:gd name="connsiteY48" fmla="*/ 951685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57363 w 7024845"/>
                <a:gd name="connsiteY48" fmla="*/ 944542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54982 w 7024845"/>
                <a:gd name="connsiteY48" fmla="*/ 946923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54982 w 7024845"/>
                <a:gd name="connsiteY48" fmla="*/ 946923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54982 w 7024845"/>
                <a:gd name="connsiteY48" fmla="*/ 946923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54982 w 7024845"/>
                <a:gd name="connsiteY48" fmla="*/ 946923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47838 w 7024845"/>
                <a:gd name="connsiteY48" fmla="*/ 942160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54981 w 7024845"/>
                <a:gd name="connsiteY48" fmla="*/ 942160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30619 w 7024845"/>
                <a:gd name="connsiteY75" fmla="*/ 1261092 h 1499442"/>
                <a:gd name="connsiteX76" fmla="*/ 3943619 w 7024845"/>
                <a:gd name="connsiteY76" fmla="*/ 1274092 h 1499442"/>
                <a:gd name="connsiteX77" fmla="*/ 3943619 w 7024845"/>
                <a:gd name="connsiteY77" fmla="*/ 1304428 h 1499442"/>
                <a:gd name="connsiteX78" fmla="*/ 4147302 w 7024845"/>
                <a:gd name="connsiteY78" fmla="*/ 1304428 h 1499442"/>
                <a:gd name="connsiteX79" fmla="*/ 4147302 w 7024845"/>
                <a:gd name="connsiteY79" fmla="*/ 1308762 h 1499442"/>
                <a:gd name="connsiteX80" fmla="*/ 4437656 w 7024845"/>
                <a:gd name="connsiteY80" fmla="*/ 1308762 h 1499442"/>
                <a:gd name="connsiteX81" fmla="*/ 4437656 w 7024845"/>
                <a:gd name="connsiteY81" fmla="*/ 1308762 h 1499442"/>
                <a:gd name="connsiteX82" fmla="*/ 4437656 w 7024845"/>
                <a:gd name="connsiteY82" fmla="*/ 1347764 h 1499442"/>
                <a:gd name="connsiteX83" fmla="*/ 4910024 w 7024845"/>
                <a:gd name="connsiteY83" fmla="*/ 1347764 h 1499442"/>
                <a:gd name="connsiteX84" fmla="*/ 4910024 w 7024845"/>
                <a:gd name="connsiteY84" fmla="*/ 1421437 h 1499442"/>
                <a:gd name="connsiteX85" fmla="*/ 4949027 w 7024845"/>
                <a:gd name="connsiteY85" fmla="*/ 1421437 h 1499442"/>
                <a:gd name="connsiteX86" fmla="*/ 4949027 w 7024845"/>
                <a:gd name="connsiteY86" fmla="*/ 1438771 h 1499442"/>
                <a:gd name="connsiteX87" fmla="*/ 5434396 w 7024845"/>
                <a:gd name="connsiteY87" fmla="*/ 1438771 h 1499442"/>
                <a:gd name="connsiteX88" fmla="*/ 5434396 w 7024845"/>
                <a:gd name="connsiteY88" fmla="*/ 1486441 h 1499442"/>
                <a:gd name="connsiteX89" fmla="*/ 5707416 w 7024845"/>
                <a:gd name="connsiteY89" fmla="*/ 1486441 h 1499442"/>
                <a:gd name="connsiteX90" fmla="*/ 5707416 w 7024845"/>
                <a:gd name="connsiteY90" fmla="*/ 1486441 h 1499442"/>
                <a:gd name="connsiteX91" fmla="*/ 5720417 w 7024845"/>
                <a:gd name="connsiteY91" fmla="*/ 1499442 h 1499442"/>
                <a:gd name="connsiteX92" fmla="*/ 7024845 w 7024845"/>
                <a:gd name="connsiteY92" fmla="*/ 1499442 h 1499442"/>
                <a:gd name="connsiteX0" fmla="*/ 0 w 7024845"/>
                <a:gd name="connsiteY0" fmla="*/ 0 h 1499442"/>
                <a:gd name="connsiteX1" fmla="*/ 91006 w 7024845"/>
                <a:gd name="connsiteY1" fmla="*/ 0 h 1499442"/>
                <a:gd name="connsiteX2" fmla="*/ 91006 w 7024845"/>
                <a:gd name="connsiteY2" fmla="*/ 39002 h 1499442"/>
                <a:gd name="connsiteX3" fmla="*/ 143010 w 7024845"/>
                <a:gd name="connsiteY3" fmla="*/ 39002 h 1499442"/>
                <a:gd name="connsiteX4" fmla="*/ 143010 w 7024845"/>
                <a:gd name="connsiteY4" fmla="*/ 86673 h 1499442"/>
                <a:gd name="connsiteX5" fmla="*/ 156011 w 7024845"/>
                <a:gd name="connsiteY5" fmla="*/ 86673 h 1499442"/>
                <a:gd name="connsiteX6" fmla="*/ 156011 w 7024845"/>
                <a:gd name="connsiteY6" fmla="*/ 99673 h 1499442"/>
                <a:gd name="connsiteX7" fmla="*/ 190680 w 7024845"/>
                <a:gd name="connsiteY7" fmla="*/ 99673 h 1499442"/>
                <a:gd name="connsiteX8" fmla="*/ 190680 w 7024845"/>
                <a:gd name="connsiteY8" fmla="*/ 138676 h 1499442"/>
                <a:gd name="connsiteX9" fmla="*/ 268686 w 7024845"/>
                <a:gd name="connsiteY9" fmla="*/ 138676 h 1499442"/>
                <a:gd name="connsiteX10" fmla="*/ 268686 w 7024845"/>
                <a:gd name="connsiteY10" fmla="*/ 164678 h 1499442"/>
                <a:gd name="connsiteX11" fmla="*/ 307689 w 7024845"/>
                <a:gd name="connsiteY11" fmla="*/ 164678 h 1499442"/>
                <a:gd name="connsiteX12" fmla="*/ 307689 w 7024845"/>
                <a:gd name="connsiteY12" fmla="*/ 229683 h 1499442"/>
                <a:gd name="connsiteX13" fmla="*/ 407363 w 7024845"/>
                <a:gd name="connsiteY13" fmla="*/ 229683 h 1499442"/>
                <a:gd name="connsiteX14" fmla="*/ 407363 w 7024845"/>
                <a:gd name="connsiteY14" fmla="*/ 255685 h 1499442"/>
                <a:gd name="connsiteX15" fmla="*/ 455033 w 7024845"/>
                <a:gd name="connsiteY15" fmla="*/ 255685 h 1499442"/>
                <a:gd name="connsiteX16" fmla="*/ 455033 w 7024845"/>
                <a:gd name="connsiteY16" fmla="*/ 277353 h 1499442"/>
                <a:gd name="connsiteX17" fmla="*/ 498369 w 7024845"/>
                <a:gd name="connsiteY17" fmla="*/ 277353 h 1499442"/>
                <a:gd name="connsiteX18" fmla="*/ 498369 w 7024845"/>
                <a:gd name="connsiteY18" fmla="*/ 312022 h 1499442"/>
                <a:gd name="connsiteX19" fmla="*/ 537372 w 7024845"/>
                <a:gd name="connsiteY19" fmla="*/ 312022 h 1499442"/>
                <a:gd name="connsiteX20" fmla="*/ 537372 w 7024845"/>
                <a:gd name="connsiteY20" fmla="*/ 433364 h 1499442"/>
                <a:gd name="connsiteX21" fmla="*/ 554707 w 7024845"/>
                <a:gd name="connsiteY21" fmla="*/ 433364 h 1499442"/>
                <a:gd name="connsiteX22" fmla="*/ 554707 w 7024845"/>
                <a:gd name="connsiteY22" fmla="*/ 498369 h 1499442"/>
                <a:gd name="connsiteX23" fmla="*/ 658714 w 7024845"/>
                <a:gd name="connsiteY23" fmla="*/ 498369 h 1499442"/>
                <a:gd name="connsiteX24" fmla="*/ 658714 w 7024845"/>
                <a:gd name="connsiteY24" fmla="*/ 524371 h 1499442"/>
                <a:gd name="connsiteX25" fmla="*/ 736720 w 7024845"/>
                <a:gd name="connsiteY25" fmla="*/ 524371 h 1499442"/>
                <a:gd name="connsiteX26" fmla="*/ 736720 w 7024845"/>
                <a:gd name="connsiteY26" fmla="*/ 550373 h 1499442"/>
                <a:gd name="connsiteX27" fmla="*/ 784390 w 7024845"/>
                <a:gd name="connsiteY27" fmla="*/ 550373 h 1499442"/>
                <a:gd name="connsiteX28" fmla="*/ 784390 w 7024845"/>
                <a:gd name="connsiteY28" fmla="*/ 593710 h 1499442"/>
                <a:gd name="connsiteX29" fmla="*/ 810392 w 7024845"/>
                <a:gd name="connsiteY29" fmla="*/ 593710 h 1499442"/>
                <a:gd name="connsiteX30" fmla="*/ 810392 w 7024845"/>
                <a:gd name="connsiteY30" fmla="*/ 606710 h 1499442"/>
                <a:gd name="connsiteX31" fmla="*/ 836394 w 7024845"/>
                <a:gd name="connsiteY31" fmla="*/ 606710 h 1499442"/>
                <a:gd name="connsiteX32" fmla="*/ 836394 w 7024845"/>
                <a:gd name="connsiteY32" fmla="*/ 632712 h 1499442"/>
                <a:gd name="connsiteX33" fmla="*/ 1061744 w 7024845"/>
                <a:gd name="connsiteY33" fmla="*/ 632712 h 1499442"/>
                <a:gd name="connsiteX34" fmla="*/ 1061744 w 7024845"/>
                <a:gd name="connsiteY34" fmla="*/ 658714 h 1499442"/>
                <a:gd name="connsiteX35" fmla="*/ 1100746 w 7024845"/>
                <a:gd name="connsiteY35" fmla="*/ 658714 h 1499442"/>
                <a:gd name="connsiteX36" fmla="*/ 1100746 w 7024845"/>
                <a:gd name="connsiteY36" fmla="*/ 697717 h 1499442"/>
                <a:gd name="connsiteX37" fmla="*/ 1304428 w 7024845"/>
                <a:gd name="connsiteY37" fmla="*/ 697717 h 1499442"/>
                <a:gd name="connsiteX38" fmla="*/ 1304428 w 7024845"/>
                <a:gd name="connsiteY38" fmla="*/ 741054 h 1499442"/>
                <a:gd name="connsiteX39" fmla="*/ 1334764 w 7024845"/>
                <a:gd name="connsiteY39" fmla="*/ 741054 h 1499442"/>
                <a:gd name="connsiteX40" fmla="*/ 1334764 w 7024845"/>
                <a:gd name="connsiteY40" fmla="*/ 775723 h 1499442"/>
                <a:gd name="connsiteX41" fmla="*/ 1564447 w 7024845"/>
                <a:gd name="connsiteY41" fmla="*/ 775723 h 1499442"/>
                <a:gd name="connsiteX42" fmla="*/ 1564447 w 7024845"/>
                <a:gd name="connsiteY42" fmla="*/ 814726 h 1499442"/>
                <a:gd name="connsiteX43" fmla="*/ 1599116 w 7024845"/>
                <a:gd name="connsiteY43" fmla="*/ 814726 h 1499442"/>
                <a:gd name="connsiteX44" fmla="*/ 1599116 w 7024845"/>
                <a:gd name="connsiteY44" fmla="*/ 858062 h 1499442"/>
                <a:gd name="connsiteX45" fmla="*/ 1837467 w 7024845"/>
                <a:gd name="connsiteY45" fmla="*/ 858062 h 1499442"/>
                <a:gd name="connsiteX46" fmla="*/ 1837467 w 7024845"/>
                <a:gd name="connsiteY46" fmla="*/ 923067 h 1499442"/>
                <a:gd name="connsiteX47" fmla="*/ 1850896 w 7024845"/>
                <a:gd name="connsiteY47" fmla="*/ 924590 h 1499442"/>
                <a:gd name="connsiteX48" fmla="*/ 1854981 w 7024845"/>
                <a:gd name="connsiteY48" fmla="*/ 942160 h 1499442"/>
                <a:gd name="connsiteX49" fmla="*/ 1906805 w 7024845"/>
                <a:gd name="connsiteY49" fmla="*/ 943640 h 1499442"/>
                <a:gd name="connsiteX50" fmla="*/ 1906805 w 7024845"/>
                <a:gd name="connsiteY50" fmla="*/ 957736 h 1499442"/>
                <a:gd name="connsiteX51" fmla="*/ 1963143 w 7024845"/>
                <a:gd name="connsiteY51" fmla="*/ 957736 h 1499442"/>
                <a:gd name="connsiteX52" fmla="*/ 1963143 w 7024845"/>
                <a:gd name="connsiteY52" fmla="*/ 970737 h 1499442"/>
                <a:gd name="connsiteX53" fmla="*/ 1997812 w 7024845"/>
                <a:gd name="connsiteY53" fmla="*/ 970737 h 1499442"/>
                <a:gd name="connsiteX54" fmla="*/ 1997812 w 7024845"/>
                <a:gd name="connsiteY54" fmla="*/ 996739 h 1499442"/>
                <a:gd name="connsiteX55" fmla="*/ 2075818 w 7024845"/>
                <a:gd name="connsiteY55" fmla="*/ 996739 h 1499442"/>
                <a:gd name="connsiteX56" fmla="*/ 2075818 w 7024845"/>
                <a:gd name="connsiteY56" fmla="*/ 1044409 h 1499442"/>
                <a:gd name="connsiteX57" fmla="*/ 2097486 w 7024845"/>
                <a:gd name="connsiteY57" fmla="*/ 1044409 h 1499442"/>
                <a:gd name="connsiteX58" fmla="*/ 2097486 w 7024845"/>
                <a:gd name="connsiteY58" fmla="*/ 1074745 h 1499442"/>
                <a:gd name="connsiteX59" fmla="*/ 2110487 w 7024845"/>
                <a:gd name="connsiteY59" fmla="*/ 1074745 h 1499442"/>
                <a:gd name="connsiteX60" fmla="*/ 2110487 w 7024845"/>
                <a:gd name="connsiteY60" fmla="*/ 1092079 h 1499442"/>
                <a:gd name="connsiteX61" fmla="*/ 2353171 w 7024845"/>
                <a:gd name="connsiteY61" fmla="*/ 1092079 h 1499442"/>
                <a:gd name="connsiteX62" fmla="*/ 2353171 w 7024845"/>
                <a:gd name="connsiteY62" fmla="*/ 1122415 h 1499442"/>
                <a:gd name="connsiteX63" fmla="*/ 2513516 w 7024845"/>
                <a:gd name="connsiteY63" fmla="*/ 1122415 h 1499442"/>
                <a:gd name="connsiteX64" fmla="*/ 2513516 w 7024845"/>
                <a:gd name="connsiteY64" fmla="*/ 1139749 h 1499442"/>
                <a:gd name="connsiteX65" fmla="*/ 3172231 w 7024845"/>
                <a:gd name="connsiteY65" fmla="*/ 1139749 h 1499442"/>
                <a:gd name="connsiteX66" fmla="*/ 3172231 w 7024845"/>
                <a:gd name="connsiteY66" fmla="*/ 1139749 h 1499442"/>
                <a:gd name="connsiteX67" fmla="*/ 3172231 w 7024845"/>
                <a:gd name="connsiteY67" fmla="*/ 1165751 h 1499442"/>
                <a:gd name="connsiteX68" fmla="*/ 3553592 w 7024845"/>
                <a:gd name="connsiteY68" fmla="*/ 1165751 h 1499442"/>
                <a:gd name="connsiteX69" fmla="*/ 3553592 w 7024845"/>
                <a:gd name="connsiteY69" fmla="*/ 1187419 h 1499442"/>
                <a:gd name="connsiteX70" fmla="*/ 3588261 w 7024845"/>
                <a:gd name="connsiteY70" fmla="*/ 1187419 h 1499442"/>
                <a:gd name="connsiteX71" fmla="*/ 3588261 w 7024845"/>
                <a:gd name="connsiteY71" fmla="*/ 1209088 h 1499442"/>
                <a:gd name="connsiteX72" fmla="*/ 3908951 w 7024845"/>
                <a:gd name="connsiteY72" fmla="*/ 1209088 h 1499442"/>
                <a:gd name="connsiteX73" fmla="*/ 3908951 w 7024845"/>
                <a:gd name="connsiteY73" fmla="*/ 1248091 h 1499442"/>
                <a:gd name="connsiteX74" fmla="*/ 3943620 w 7024845"/>
                <a:gd name="connsiteY74" fmla="*/ 1248091 h 1499442"/>
                <a:gd name="connsiteX75" fmla="*/ 3943619 w 7024845"/>
                <a:gd name="connsiteY75" fmla="*/ 1274092 h 1499442"/>
                <a:gd name="connsiteX76" fmla="*/ 3943619 w 7024845"/>
                <a:gd name="connsiteY76" fmla="*/ 1304428 h 1499442"/>
                <a:gd name="connsiteX77" fmla="*/ 4147302 w 7024845"/>
                <a:gd name="connsiteY77" fmla="*/ 1304428 h 1499442"/>
                <a:gd name="connsiteX78" fmla="*/ 4147302 w 7024845"/>
                <a:gd name="connsiteY78" fmla="*/ 1308762 h 1499442"/>
                <a:gd name="connsiteX79" fmla="*/ 4437656 w 7024845"/>
                <a:gd name="connsiteY79" fmla="*/ 1308762 h 1499442"/>
                <a:gd name="connsiteX80" fmla="*/ 4437656 w 7024845"/>
                <a:gd name="connsiteY80" fmla="*/ 1308762 h 1499442"/>
                <a:gd name="connsiteX81" fmla="*/ 4437656 w 7024845"/>
                <a:gd name="connsiteY81" fmla="*/ 1347764 h 1499442"/>
                <a:gd name="connsiteX82" fmla="*/ 4910024 w 7024845"/>
                <a:gd name="connsiteY82" fmla="*/ 1347764 h 1499442"/>
                <a:gd name="connsiteX83" fmla="*/ 4910024 w 7024845"/>
                <a:gd name="connsiteY83" fmla="*/ 1421437 h 1499442"/>
                <a:gd name="connsiteX84" fmla="*/ 4949027 w 7024845"/>
                <a:gd name="connsiteY84" fmla="*/ 1421437 h 1499442"/>
                <a:gd name="connsiteX85" fmla="*/ 4949027 w 7024845"/>
                <a:gd name="connsiteY85" fmla="*/ 1438771 h 1499442"/>
                <a:gd name="connsiteX86" fmla="*/ 5434396 w 7024845"/>
                <a:gd name="connsiteY86" fmla="*/ 1438771 h 1499442"/>
                <a:gd name="connsiteX87" fmla="*/ 5434396 w 7024845"/>
                <a:gd name="connsiteY87" fmla="*/ 1486441 h 1499442"/>
                <a:gd name="connsiteX88" fmla="*/ 5707416 w 7024845"/>
                <a:gd name="connsiteY88" fmla="*/ 1486441 h 1499442"/>
                <a:gd name="connsiteX89" fmla="*/ 5707416 w 7024845"/>
                <a:gd name="connsiteY89" fmla="*/ 1486441 h 1499442"/>
                <a:gd name="connsiteX90" fmla="*/ 5720417 w 7024845"/>
                <a:gd name="connsiteY90" fmla="*/ 1499442 h 1499442"/>
                <a:gd name="connsiteX91" fmla="*/ 7024845 w 7024845"/>
                <a:gd name="connsiteY91" fmla="*/ 1499442 h 149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024845" h="1499442">
                  <a:moveTo>
                    <a:pt x="0" y="0"/>
                  </a:moveTo>
                  <a:lnTo>
                    <a:pt x="91006" y="0"/>
                  </a:lnTo>
                  <a:lnTo>
                    <a:pt x="91006" y="39002"/>
                  </a:lnTo>
                  <a:lnTo>
                    <a:pt x="143010" y="39002"/>
                  </a:lnTo>
                  <a:lnTo>
                    <a:pt x="143010" y="86673"/>
                  </a:lnTo>
                  <a:lnTo>
                    <a:pt x="156011" y="86673"/>
                  </a:lnTo>
                  <a:lnTo>
                    <a:pt x="156011" y="99673"/>
                  </a:lnTo>
                  <a:lnTo>
                    <a:pt x="190680" y="99673"/>
                  </a:lnTo>
                  <a:lnTo>
                    <a:pt x="190680" y="138676"/>
                  </a:lnTo>
                  <a:lnTo>
                    <a:pt x="268686" y="138676"/>
                  </a:lnTo>
                  <a:lnTo>
                    <a:pt x="268686" y="164678"/>
                  </a:lnTo>
                  <a:lnTo>
                    <a:pt x="307689" y="164678"/>
                  </a:lnTo>
                  <a:lnTo>
                    <a:pt x="307689" y="229683"/>
                  </a:lnTo>
                  <a:lnTo>
                    <a:pt x="407363" y="229683"/>
                  </a:lnTo>
                  <a:lnTo>
                    <a:pt x="407363" y="255685"/>
                  </a:lnTo>
                  <a:lnTo>
                    <a:pt x="455033" y="255685"/>
                  </a:lnTo>
                  <a:lnTo>
                    <a:pt x="455033" y="277353"/>
                  </a:lnTo>
                  <a:lnTo>
                    <a:pt x="498369" y="277353"/>
                  </a:lnTo>
                  <a:lnTo>
                    <a:pt x="498369" y="312022"/>
                  </a:lnTo>
                  <a:lnTo>
                    <a:pt x="537372" y="312022"/>
                  </a:lnTo>
                  <a:lnTo>
                    <a:pt x="537372" y="433364"/>
                  </a:lnTo>
                  <a:lnTo>
                    <a:pt x="554707" y="433364"/>
                  </a:lnTo>
                  <a:lnTo>
                    <a:pt x="554707" y="498369"/>
                  </a:lnTo>
                  <a:lnTo>
                    <a:pt x="658714" y="498369"/>
                  </a:lnTo>
                  <a:lnTo>
                    <a:pt x="658714" y="524371"/>
                  </a:lnTo>
                  <a:lnTo>
                    <a:pt x="736720" y="524371"/>
                  </a:lnTo>
                  <a:lnTo>
                    <a:pt x="736720" y="550373"/>
                  </a:lnTo>
                  <a:lnTo>
                    <a:pt x="784390" y="550373"/>
                  </a:lnTo>
                  <a:lnTo>
                    <a:pt x="784390" y="593710"/>
                  </a:lnTo>
                  <a:lnTo>
                    <a:pt x="810392" y="593710"/>
                  </a:lnTo>
                  <a:lnTo>
                    <a:pt x="810392" y="606710"/>
                  </a:lnTo>
                  <a:lnTo>
                    <a:pt x="836394" y="606710"/>
                  </a:lnTo>
                  <a:lnTo>
                    <a:pt x="836394" y="632712"/>
                  </a:lnTo>
                  <a:lnTo>
                    <a:pt x="1061744" y="632712"/>
                  </a:lnTo>
                  <a:lnTo>
                    <a:pt x="1061744" y="658714"/>
                  </a:lnTo>
                  <a:lnTo>
                    <a:pt x="1100746" y="658714"/>
                  </a:lnTo>
                  <a:lnTo>
                    <a:pt x="1100746" y="697717"/>
                  </a:lnTo>
                  <a:lnTo>
                    <a:pt x="1304428" y="697717"/>
                  </a:lnTo>
                  <a:lnTo>
                    <a:pt x="1304428" y="741054"/>
                  </a:lnTo>
                  <a:lnTo>
                    <a:pt x="1334764" y="741054"/>
                  </a:lnTo>
                  <a:lnTo>
                    <a:pt x="1334764" y="775723"/>
                  </a:lnTo>
                  <a:lnTo>
                    <a:pt x="1564447" y="775723"/>
                  </a:lnTo>
                  <a:lnTo>
                    <a:pt x="1564447" y="814726"/>
                  </a:lnTo>
                  <a:lnTo>
                    <a:pt x="1599116" y="814726"/>
                  </a:lnTo>
                  <a:lnTo>
                    <a:pt x="1599116" y="858062"/>
                  </a:lnTo>
                  <a:lnTo>
                    <a:pt x="1837467" y="858062"/>
                  </a:lnTo>
                  <a:lnTo>
                    <a:pt x="1837467" y="923067"/>
                  </a:lnTo>
                  <a:lnTo>
                    <a:pt x="1850896" y="924590"/>
                  </a:lnTo>
                  <a:lnTo>
                    <a:pt x="1854981" y="942160"/>
                  </a:lnTo>
                  <a:lnTo>
                    <a:pt x="1906805" y="943640"/>
                  </a:lnTo>
                  <a:lnTo>
                    <a:pt x="1906805" y="957736"/>
                  </a:lnTo>
                  <a:lnTo>
                    <a:pt x="1963143" y="957736"/>
                  </a:lnTo>
                  <a:lnTo>
                    <a:pt x="1963143" y="970737"/>
                  </a:lnTo>
                  <a:lnTo>
                    <a:pt x="1997812" y="970737"/>
                  </a:lnTo>
                  <a:lnTo>
                    <a:pt x="1997812" y="996739"/>
                  </a:lnTo>
                  <a:lnTo>
                    <a:pt x="2075818" y="996739"/>
                  </a:lnTo>
                  <a:lnTo>
                    <a:pt x="2075818" y="1044409"/>
                  </a:lnTo>
                  <a:lnTo>
                    <a:pt x="2097486" y="1044409"/>
                  </a:lnTo>
                  <a:lnTo>
                    <a:pt x="2097486" y="1074745"/>
                  </a:lnTo>
                  <a:lnTo>
                    <a:pt x="2110487" y="1074745"/>
                  </a:lnTo>
                  <a:lnTo>
                    <a:pt x="2110487" y="1092079"/>
                  </a:lnTo>
                  <a:lnTo>
                    <a:pt x="2353171" y="1092079"/>
                  </a:lnTo>
                  <a:lnTo>
                    <a:pt x="2353171" y="1122415"/>
                  </a:lnTo>
                  <a:lnTo>
                    <a:pt x="2513516" y="1122415"/>
                  </a:lnTo>
                  <a:lnTo>
                    <a:pt x="2513516" y="1139749"/>
                  </a:lnTo>
                  <a:lnTo>
                    <a:pt x="3172231" y="1139749"/>
                  </a:lnTo>
                  <a:lnTo>
                    <a:pt x="3172231" y="1139749"/>
                  </a:lnTo>
                  <a:lnTo>
                    <a:pt x="3172231" y="1165751"/>
                  </a:lnTo>
                  <a:lnTo>
                    <a:pt x="3553592" y="1165751"/>
                  </a:lnTo>
                  <a:lnTo>
                    <a:pt x="3553592" y="1187419"/>
                  </a:lnTo>
                  <a:lnTo>
                    <a:pt x="3588261" y="1187419"/>
                  </a:lnTo>
                  <a:lnTo>
                    <a:pt x="3588261" y="1209088"/>
                  </a:lnTo>
                  <a:lnTo>
                    <a:pt x="3908951" y="1209088"/>
                  </a:lnTo>
                  <a:lnTo>
                    <a:pt x="3908951" y="1248091"/>
                  </a:lnTo>
                  <a:lnTo>
                    <a:pt x="3943620" y="1248091"/>
                  </a:lnTo>
                  <a:cubicBezTo>
                    <a:pt x="3943620" y="1256758"/>
                    <a:pt x="3943619" y="1265425"/>
                    <a:pt x="3943619" y="1274092"/>
                  </a:cubicBezTo>
                  <a:lnTo>
                    <a:pt x="3943619" y="1304428"/>
                  </a:lnTo>
                  <a:lnTo>
                    <a:pt x="4147302" y="1304428"/>
                  </a:lnTo>
                  <a:lnTo>
                    <a:pt x="4147302" y="1308762"/>
                  </a:lnTo>
                  <a:lnTo>
                    <a:pt x="4437656" y="1308762"/>
                  </a:lnTo>
                  <a:lnTo>
                    <a:pt x="4437656" y="1308762"/>
                  </a:lnTo>
                  <a:lnTo>
                    <a:pt x="4437656" y="1347764"/>
                  </a:lnTo>
                  <a:lnTo>
                    <a:pt x="4910024" y="1347764"/>
                  </a:lnTo>
                  <a:lnTo>
                    <a:pt x="4910024" y="1421437"/>
                  </a:lnTo>
                  <a:lnTo>
                    <a:pt x="4949027" y="1421437"/>
                  </a:lnTo>
                  <a:lnTo>
                    <a:pt x="4949027" y="1438771"/>
                  </a:lnTo>
                  <a:lnTo>
                    <a:pt x="5434396" y="1438771"/>
                  </a:lnTo>
                  <a:lnTo>
                    <a:pt x="5434396" y="1486441"/>
                  </a:lnTo>
                  <a:lnTo>
                    <a:pt x="5707416" y="1486441"/>
                  </a:lnTo>
                  <a:lnTo>
                    <a:pt x="5707416" y="1486441"/>
                  </a:lnTo>
                  <a:lnTo>
                    <a:pt x="5720417" y="1499442"/>
                  </a:lnTo>
                  <a:lnTo>
                    <a:pt x="7024845" y="1499442"/>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D22409EC-25B0-4040-BFA1-51D06C829DE7}"/>
                </a:ext>
              </a:extLst>
            </p:cNvPr>
            <p:cNvSpPr/>
            <p:nvPr/>
          </p:nvSpPr>
          <p:spPr bwMode="auto">
            <a:xfrm>
              <a:off x="2558589" y="2127319"/>
              <a:ext cx="6718953" cy="2683465"/>
            </a:xfrm>
            <a:custGeom>
              <a:avLst/>
              <a:gdLst>
                <a:gd name="connsiteX0" fmla="*/ 0 w 5481536"/>
                <a:gd name="connsiteY0" fmla="*/ 0 h 1391056"/>
                <a:gd name="connsiteX1" fmla="*/ 0 w 5481536"/>
                <a:gd name="connsiteY1" fmla="*/ 1391056 h 1391056"/>
                <a:gd name="connsiteX2" fmla="*/ 5481536 w 5481536"/>
                <a:gd name="connsiteY2" fmla="*/ 1391056 h 1391056"/>
              </a:gdLst>
              <a:ahLst/>
              <a:cxnLst>
                <a:cxn ang="0">
                  <a:pos x="connsiteX0" y="connsiteY0"/>
                </a:cxn>
                <a:cxn ang="0">
                  <a:pos x="connsiteX1" y="connsiteY1"/>
                </a:cxn>
                <a:cxn ang="0">
                  <a:pos x="connsiteX2" y="connsiteY2"/>
                </a:cxn>
              </a:cxnLst>
              <a:rect l="l" t="t" r="r" b="b"/>
              <a:pathLst>
                <a:path w="5481536" h="1391056">
                  <a:moveTo>
                    <a:pt x="0" y="0"/>
                  </a:moveTo>
                  <a:lnTo>
                    <a:pt x="0" y="1391056"/>
                  </a:lnTo>
                  <a:lnTo>
                    <a:pt x="5481536" y="1391056"/>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4CA08F65-DD71-4732-ACA9-ADFB40275C99}"/>
                </a:ext>
              </a:extLst>
            </p:cNvPr>
            <p:cNvGrpSpPr/>
            <p:nvPr/>
          </p:nvGrpSpPr>
          <p:grpSpPr>
            <a:xfrm>
              <a:off x="2487047" y="2125332"/>
              <a:ext cx="84189" cy="2683465"/>
              <a:chOff x="1181911" y="3506821"/>
              <a:chExt cx="63230" cy="1379707"/>
            </a:xfrm>
          </p:grpSpPr>
          <p:cxnSp>
            <p:nvCxnSpPr>
              <p:cNvPr id="26" name="Straight Connector 25">
                <a:extLst>
                  <a:ext uri="{FF2B5EF4-FFF2-40B4-BE49-F238E27FC236}">
                    <a16:creationId xmlns:a16="http://schemas.microsoft.com/office/drawing/2014/main" id="{EA222985-38B1-46E0-A92E-495BDBC1688B}"/>
                  </a:ext>
                </a:extLst>
              </p:cNvPr>
              <p:cNvCxnSpPr>
                <a:cxnSpLocks/>
              </p:cNvCxnSpPr>
              <p:nvPr/>
            </p:nvCxnSpPr>
            <p:spPr bwMode="auto">
              <a:xfrm>
                <a:off x="1181911" y="3506821"/>
                <a:ext cx="63230"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40646599-1957-4686-BA2C-678EE9068331}"/>
                  </a:ext>
                </a:extLst>
              </p:cNvPr>
              <p:cNvCxnSpPr>
                <a:cxnSpLocks/>
              </p:cNvCxnSpPr>
              <p:nvPr/>
            </p:nvCxnSpPr>
            <p:spPr bwMode="auto">
              <a:xfrm>
                <a:off x="1181911" y="3782762"/>
                <a:ext cx="63230"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2BF7F0E2-16FB-4932-BEDC-23A28C58F70A}"/>
                  </a:ext>
                </a:extLst>
              </p:cNvPr>
              <p:cNvCxnSpPr>
                <a:cxnSpLocks/>
              </p:cNvCxnSpPr>
              <p:nvPr/>
            </p:nvCxnSpPr>
            <p:spPr bwMode="auto">
              <a:xfrm>
                <a:off x="1181911" y="4058703"/>
                <a:ext cx="63230"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E6E4BB83-417E-4901-AEFF-C0D86318B273}"/>
                  </a:ext>
                </a:extLst>
              </p:cNvPr>
              <p:cNvCxnSpPr>
                <a:cxnSpLocks/>
              </p:cNvCxnSpPr>
              <p:nvPr/>
            </p:nvCxnSpPr>
            <p:spPr bwMode="auto">
              <a:xfrm>
                <a:off x="1181911" y="4334644"/>
                <a:ext cx="63230"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0E4F5A80-E510-465D-BD07-AD2DF8E3724D}"/>
                  </a:ext>
                </a:extLst>
              </p:cNvPr>
              <p:cNvCxnSpPr>
                <a:cxnSpLocks/>
              </p:cNvCxnSpPr>
              <p:nvPr/>
            </p:nvCxnSpPr>
            <p:spPr bwMode="auto">
              <a:xfrm>
                <a:off x="1181911" y="4610585"/>
                <a:ext cx="63230"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C4E91D7F-57AD-41C8-87F0-ABEEAF805670}"/>
                  </a:ext>
                </a:extLst>
              </p:cNvPr>
              <p:cNvCxnSpPr>
                <a:cxnSpLocks/>
              </p:cNvCxnSpPr>
              <p:nvPr/>
            </p:nvCxnSpPr>
            <p:spPr bwMode="auto">
              <a:xfrm>
                <a:off x="1181911" y="4886528"/>
                <a:ext cx="63230" cy="0"/>
              </a:xfrm>
              <a:prstGeom prst="line">
                <a:avLst/>
              </a:prstGeom>
              <a:noFill/>
              <a:ln w="28575" cap="flat" cmpd="sng" algn="ctr">
                <a:solidFill>
                  <a:schemeClr val="bg1"/>
                </a:solidFill>
                <a:prstDash val="solid"/>
                <a:round/>
                <a:headEnd type="none" w="med" len="med"/>
                <a:tailEnd type="none" w="med" len="med"/>
              </a:ln>
              <a:effectLst/>
            </p:spPr>
          </p:cxnSp>
        </p:grpSp>
        <p:sp>
          <p:nvSpPr>
            <p:cNvPr id="33" name="TextBox 32">
              <a:extLst>
                <a:ext uri="{FF2B5EF4-FFF2-40B4-BE49-F238E27FC236}">
                  <a16:creationId xmlns:a16="http://schemas.microsoft.com/office/drawing/2014/main" id="{2BB534F6-AEEC-4608-9CA3-7358B109EB63}"/>
                </a:ext>
              </a:extLst>
            </p:cNvPr>
            <p:cNvSpPr txBox="1"/>
            <p:nvPr/>
          </p:nvSpPr>
          <p:spPr bwMode="auto">
            <a:xfrm>
              <a:off x="2011688" y="1931798"/>
              <a:ext cx="535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100</a:t>
              </a:r>
            </a:p>
          </p:txBody>
        </p:sp>
        <p:sp>
          <p:nvSpPr>
            <p:cNvPr id="34" name="TextBox 33">
              <a:extLst>
                <a:ext uri="{FF2B5EF4-FFF2-40B4-BE49-F238E27FC236}">
                  <a16:creationId xmlns:a16="http://schemas.microsoft.com/office/drawing/2014/main" id="{4DE236C2-E6DE-4EFC-BFE4-27CF7CE5B250}"/>
                </a:ext>
              </a:extLst>
            </p:cNvPr>
            <p:cNvSpPr txBox="1"/>
            <p:nvPr/>
          </p:nvSpPr>
          <p:spPr bwMode="auto">
            <a:xfrm>
              <a:off x="2136709" y="247553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a:t>
              </a:r>
            </a:p>
          </p:txBody>
        </p:sp>
        <p:sp>
          <p:nvSpPr>
            <p:cNvPr id="35" name="TextBox 34">
              <a:extLst>
                <a:ext uri="{FF2B5EF4-FFF2-40B4-BE49-F238E27FC236}">
                  <a16:creationId xmlns:a16="http://schemas.microsoft.com/office/drawing/2014/main" id="{9F8AA06A-443C-4E53-8D4D-166FF076D5E3}"/>
                </a:ext>
              </a:extLst>
            </p:cNvPr>
            <p:cNvSpPr txBox="1"/>
            <p:nvPr/>
          </p:nvSpPr>
          <p:spPr bwMode="auto">
            <a:xfrm>
              <a:off x="2141378" y="301836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a:t>
              </a:r>
            </a:p>
          </p:txBody>
        </p:sp>
        <p:sp>
          <p:nvSpPr>
            <p:cNvPr id="36" name="TextBox 35">
              <a:extLst>
                <a:ext uri="{FF2B5EF4-FFF2-40B4-BE49-F238E27FC236}">
                  <a16:creationId xmlns:a16="http://schemas.microsoft.com/office/drawing/2014/main" id="{A33FDB14-EB39-4B47-94CF-E13E770CACDA}"/>
                </a:ext>
              </a:extLst>
            </p:cNvPr>
            <p:cNvSpPr txBox="1"/>
            <p:nvPr/>
          </p:nvSpPr>
          <p:spPr bwMode="auto">
            <a:xfrm>
              <a:off x="2149379" y="355068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40</a:t>
              </a:r>
            </a:p>
          </p:txBody>
        </p:sp>
        <p:sp>
          <p:nvSpPr>
            <p:cNvPr id="37" name="TextBox 36">
              <a:extLst>
                <a:ext uri="{FF2B5EF4-FFF2-40B4-BE49-F238E27FC236}">
                  <a16:creationId xmlns:a16="http://schemas.microsoft.com/office/drawing/2014/main" id="{DD35C1DD-F789-4622-A8FD-F6DB703835F2}"/>
                </a:ext>
              </a:extLst>
            </p:cNvPr>
            <p:cNvSpPr txBox="1"/>
            <p:nvPr/>
          </p:nvSpPr>
          <p:spPr bwMode="auto">
            <a:xfrm>
              <a:off x="2145847" y="407876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sp>
          <p:nvSpPr>
            <p:cNvPr id="38" name="TextBox 37">
              <a:extLst>
                <a:ext uri="{FF2B5EF4-FFF2-40B4-BE49-F238E27FC236}">
                  <a16:creationId xmlns:a16="http://schemas.microsoft.com/office/drawing/2014/main" id="{044C84E9-4EE3-480C-BDBD-6D41A8A3F326}"/>
                </a:ext>
              </a:extLst>
            </p:cNvPr>
            <p:cNvSpPr txBox="1"/>
            <p:nvPr/>
          </p:nvSpPr>
          <p:spPr bwMode="auto">
            <a:xfrm>
              <a:off x="2270867" y="4609918"/>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39" name="TextBox 38">
              <a:extLst>
                <a:ext uri="{FF2B5EF4-FFF2-40B4-BE49-F238E27FC236}">
                  <a16:creationId xmlns:a16="http://schemas.microsoft.com/office/drawing/2014/main" id="{334E4112-F4FD-48BD-AB3C-39D1324EA439}"/>
                </a:ext>
              </a:extLst>
            </p:cNvPr>
            <p:cNvSpPr txBox="1"/>
            <p:nvPr/>
          </p:nvSpPr>
          <p:spPr bwMode="auto">
            <a:xfrm>
              <a:off x="2406982" y="4811069"/>
              <a:ext cx="301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40" name="TextBox 39">
              <a:extLst>
                <a:ext uri="{FF2B5EF4-FFF2-40B4-BE49-F238E27FC236}">
                  <a16:creationId xmlns:a16="http://schemas.microsoft.com/office/drawing/2014/main" id="{3972D101-E43C-4854-9D65-772BEA2ACD70}"/>
                </a:ext>
              </a:extLst>
            </p:cNvPr>
            <p:cNvSpPr txBox="1"/>
            <p:nvPr/>
          </p:nvSpPr>
          <p:spPr bwMode="auto">
            <a:xfrm>
              <a:off x="3267241" y="4811069"/>
              <a:ext cx="301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sp>
          <p:nvSpPr>
            <p:cNvPr id="41" name="TextBox 40">
              <a:extLst>
                <a:ext uri="{FF2B5EF4-FFF2-40B4-BE49-F238E27FC236}">
                  <a16:creationId xmlns:a16="http://schemas.microsoft.com/office/drawing/2014/main" id="{F5099527-6A9B-4346-AE22-64D9708A8EE7}"/>
                </a:ext>
              </a:extLst>
            </p:cNvPr>
            <p:cNvSpPr txBox="1"/>
            <p:nvPr/>
          </p:nvSpPr>
          <p:spPr bwMode="auto">
            <a:xfrm>
              <a:off x="4057501" y="4814869"/>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p>
          </p:txBody>
        </p:sp>
        <p:sp>
          <p:nvSpPr>
            <p:cNvPr id="42" name="TextBox 41">
              <a:extLst>
                <a:ext uri="{FF2B5EF4-FFF2-40B4-BE49-F238E27FC236}">
                  <a16:creationId xmlns:a16="http://schemas.microsoft.com/office/drawing/2014/main" id="{41E0C400-1E81-48E4-8A07-09776A1FC63B}"/>
                </a:ext>
              </a:extLst>
            </p:cNvPr>
            <p:cNvSpPr txBox="1"/>
            <p:nvPr/>
          </p:nvSpPr>
          <p:spPr bwMode="auto">
            <a:xfrm>
              <a:off x="4894709" y="4814869"/>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a:t>
              </a:r>
            </a:p>
          </p:txBody>
        </p:sp>
        <p:sp>
          <p:nvSpPr>
            <p:cNvPr id="43" name="TextBox 42">
              <a:extLst>
                <a:ext uri="{FF2B5EF4-FFF2-40B4-BE49-F238E27FC236}">
                  <a16:creationId xmlns:a16="http://schemas.microsoft.com/office/drawing/2014/main" id="{C47EF1C2-EB74-4271-B67F-D28A19A13D8E}"/>
                </a:ext>
              </a:extLst>
            </p:cNvPr>
            <p:cNvSpPr txBox="1"/>
            <p:nvPr/>
          </p:nvSpPr>
          <p:spPr bwMode="auto">
            <a:xfrm>
              <a:off x="5726998" y="481460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a:t>
              </a:r>
            </a:p>
          </p:txBody>
        </p:sp>
        <p:sp>
          <p:nvSpPr>
            <p:cNvPr id="44" name="TextBox 43">
              <a:extLst>
                <a:ext uri="{FF2B5EF4-FFF2-40B4-BE49-F238E27FC236}">
                  <a16:creationId xmlns:a16="http://schemas.microsoft.com/office/drawing/2014/main" id="{3508AB3E-461A-4FE1-885D-04F82CCF9394}"/>
                </a:ext>
              </a:extLst>
            </p:cNvPr>
            <p:cNvSpPr txBox="1"/>
            <p:nvPr/>
          </p:nvSpPr>
          <p:spPr bwMode="auto">
            <a:xfrm>
              <a:off x="6583488" y="481460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a:t>
              </a:r>
            </a:p>
          </p:txBody>
        </p:sp>
        <p:sp>
          <p:nvSpPr>
            <p:cNvPr id="45" name="TextBox 44">
              <a:extLst>
                <a:ext uri="{FF2B5EF4-FFF2-40B4-BE49-F238E27FC236}">
                  <a16:creationId xmlns:a16="http://schemas.microsoft.com/office/drawing/2014/main" id="{BA587A55-54D4-4125-9649-DCCED61F5415}"/>
                </a:ext>
              </a:extLst>
            </p:cNvPr>
            <p:cNvSpPr txBox="1"/>
            <p:nvPr/>
          </p:nvSpPr>
          <p:spPr bwMode="auto">
            <a:xfrm>
              <a:off x="7374478" y="481460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36</a:t>
              </a:r>
            </a:p>
          </p:txBody>
        </p:sp>
        <p:sp>
          <p:nvSpPr>
            <p:cNvPr id="46" name="TextBox 45">
              <a:extLst>
                <a:ext uri="{FF2B5EF4-FFF2-40B4-BE49-F238E27FC236}">
                  <a16:creationId xmlns:a16="http://schemas.microsoft.com/office/drawing/2014/main" id="{EACF1531-EB1B-4F9A-930F-6E95E1525122}"/>
                </a:ext>
              </a:extLst>
            </p:cNvPr>
            <p:cNvSpPr txBox="1"/>
            <p:nvPr/>
          </p:nvSpPr>
          <p:spPr bwMode="auto">
            <a:xfrm>
              <a:off x="8218425" y="481840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42</a:t>
              </a:r>
            </a:p>
          </p:txBody>
        </p:sp>
        <p:sp>
          <p:nvSpPr>
            <p:cNvPr id="47" name="TextBox 46">
              <a:extLst>
                <a:ext uri="{FF2B5EF4-FFF2-40B4-BE49-F238E27FC236}">
                  <a16:creationId xmlns:a16="http://schemas.microsoft.com/office/drawing/2014/main" id="{DB3A20C6-5BB6-4B43-A246-27ED24A50CDC}"/>
                </a:ext>
              </a:extLst>
            </p:cNvPr>
            <p:cNvSpPr txBox="1"/>
            <p:nvPr/>
          </p:nvSpPr>
          <p:spPr bwMode="auto">
            <a:xfrm>
              <a:off x="9061852" y="481840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48</a:t>
              </a:r>
            </a:p>
          </p:txBody>
        </p:sp>
        <p:sp>
          <p:nvSpPr>
            <p:cNvPr id="48" name="TextBox 47">
              <a:extLst>
                <a:ext uri="{FF2B5EF4-FFF2-40B4-BE49-F238E27FC236}">
                  <a16:creationId xmlns:a16="http://schemas.microsoft.com/office/drawing/2014/main" id="{52B6625F-869A-48D6-ACA4-385257EE9B1F}"/>
                </a:ext>
              </a:extLst>
            </p:cNvPr>
            <p:cNvSpPr txBox="1"/>
            <p:nvPr/>
          </p:nvSpPr>
          <p:spPr bwMode="auto">
            <a:xfrm>
              <a:off x="5666467" y="5098285"/>
              <a:ext cx="474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a:t>
              </a:r>
            </a:p>
          </p:txBody>
        </p:sp>
        <p:sp>
          <p:nvSpPr>
            <p:cNvPr id="49" name="TextBox 48">
              <a:extLst>
                <a:ext uri="{FF2B5EF4-FFF2-40B4-BE49-F238E27FC236}">
                  <a16:creationId xmlns:a16="http://schemas.microsoft.com/office/drawing/2014/main" id="{01042CBE-49B7-4662-B2EC-62B80E28C541}"/>
                </a:ext>
              </a:extLst>
            </p:cNvPr>
            <p:cNvSpPr txBox="1"/>
            <p:nvPr/>
          </p:nvSpPr>
          <p:spPr bwMode="auto">
            <a:xfrm rot="16200000">
              <a:off x="1461436" y="3299774"/>
              <a:ext cx="8071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PFS (%)</a:t>
              </a:r>
            </a:p>
          </p:txBody>
        </p:sp>
        <p:grpSp>
          <p:nvGrpSpPr>
            <p:cNvPr id="50" name="Group 49">
              <a:extLst>
                <a:ext uri="{FF2B5EF4-FFF2-40B4-BE49-F238E27FC236}">
                  <a16:creationId xmlns:a16="http://schemas.microsoft.com/office/drawing/2014/main" id="{A6EA5B6B-D32C-45B6-AEC9-062CF61B273C}"/>
                </a:ext>
              </a:extLst>
            </p:cNvPr>
            <p:cNvGrpSpPr/>
            <p:nvPr/>
          </p:nvGrpSpPr>
          <p:grpSpPr>
            <a:xfrm>
              <a:off x="2558586" y="4804293"/>
              <a:ext cx="6708895" cy="87265"/>
              <a:chOff x="1240276" y="4881025"/>
              <a:chExt cx="2920731" cy="70362"/>
            </a:xfrm>
          </p:grpSpPr>
          <p:grpSp>
            <p:nvGrpSpPr>
              <p:cNvPr id="51" name="Group 50">
                <a:extLst>
                  <a:ext uri="{FF2B5EF4-FFF2-40B4-BE49-F238E27FC236}">
                    <a16:creationId xmlns:a16="http://schemas.microsoft.com/office/drawing/2014/main" id="{C51F67A7-6F46-4896-91AD-145DF6260E20}"/>
                  </a:ext>
                </a:extLst>
              </p:cNvPr>
              <p:cNvGrpSpPr/>
              <p:nvPr/>
            </p:nvGrpSpPr>
            <p:grpSpPr>
              <a:xfrm rot="5400000">
                <a:off x="2130842" y="3998556"/>
                <a:ext cx="62260" cy="1843391"/>
                <a:chOff x="1181911" y="3506821"/>
                <a:chExt cx="63230" cy="1379707"/>
              </a:xfrm>
            </p:grpSpPr>
            <p:cxnSp>
              <p:nvCxnSpPr>
                <p:cNvPr id="56" name="Straight Connector 55">
                  <a:extLst>
                    <a:ext uri="{FF2B5EF4-FFF2-40B4-BE49-F238E27FC236}">
                      <a16:creationId xmlns:a16="http://schemas.microsoft.com/office/drawing/2014/main" id="{9C0041EF-2F0F-4A37-A0B2-5BBC6DC8CCFE}"/>
                    </a:ext>
                  </a:extLst>
                </p:cNvPr>
                <p:cNvCxnSpPr>
                  <a:cxnSpLocks/>
                </p:cNvCxnSpPr>
                <p:nvPr/>
              </p:nvCxnSpPr>
              <p:spPr bwMode="auto">
                <a:xfrm>
                  <a:off x="1181911" y="3506821"/>
                  <a:ext cx="63230" cy="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02AD7941-06D0-445E-AD71-C9821512BD3E}"/>
                    </a:ext>
                  </a:extLst>
                </p:cNvPr>
                <p:cNvCxnSpPr>
                  <a:cxnSpLocks/>
                </p:cNvCxnSpPr>
                <p:nvPr/>
              </p:nvCxnSpPr>
              <p:spPr bwMode="auto">
                <a:xfrm>
                  <a:off x="1181911" y="3782762"/>
                  <a:ext cx="63230"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E3728CFE-226A-4FC3-805A-478EB6B52FB5}"/>
                    </a:ext>
                  </a:extLst>
                </p:cNvPr>
                <p:cNvCxnSpPr>
                  <a:cxnSpLocks/>
                </p:cNvCxnSpPr>
                <p:nvPr/>
              </p:nvCxnSpPr>
              <p:spPr bwMode="auto">
                <a:xfrm>
                  <a:off x="1181911" y="4058703"/>
                  <a:ext cx="63230" cy="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ECF35846-8F2B-4310-A1F6-A11BD212CFE3}"/>
                    </a:ext>
                  </a:extLst>
                </p:cNvPr>
                <p:cNvCxnSpPr>
                  <a:cxnSpLocks/>
                </p:cNvCxnSpPr>
                <p:nvPr/>
              </p:nvCxnSpPr>
              <p:spPr bwMode="auto">
                <a:xfrm>
                  <a:off x="1181911" y="4334644"/>
                  <a:ext cx="63230"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9BD497A9-C821-44B5-9CA4-78E514116E36}"/>
                    </a:ext>
                  </a:extLst>
                </p:cNvPr>
                <p:cNvCxnSpPr>
                  <a:cxnSpLocks/>
                </p:cNvCxnSpPr>
                <p:nvPr/>
              </p:nvCxnSpPr>
              <p:spPr bwMode="auto">
                <a:xfrm>
                  <a:off x="1181911" y="4610585"/>
                  <a:ext cx="63230" cy="0"/>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E06194EC-6987-45D5-86E5-EB353FE70584}"/>
                    </a:ext>
                  </a:extLst>
                </p:cNvPr>
                <p:cNvCxnSpPr>
                  <a:cxnSpLocks/>
                </p:cNvCxnSpPr>
                <p:nvPr/>
              </p:nvCxnSpPr>
              <p:spPr bwMode="auto">
                <a:xfrm>
                  <a:off x="1181911" y="4886528"/>
                  <a:ext cx="63230" cy="0"/>
                </a:xfrm>
                <a:prstGeom prst="line">
                  <a:avLst/>
                </a:prstGeom>
                <a:noFill/>
                <a:ln w="28575" cap="flat" cmpd="sng" algn="ctr">
                  <a:solidFill>
                    <a:schemeClr val="bg1"/>
                  </a:solidFill>
                  <a:prstDash val="solid"/>
                  <a:round/>
                  <a:headEnd type="none" w="med" len="med"/>
                  <a:tailEnd type="none" w="med" len="med"/>
                </a:ln>
                <a:effectLst/>
              </p:spPr>
            </p:cxnSp>
          </p:grpSp>
          <p:grpSp>
            <p:nvGrpSpPr>
              <p:cNvPr id="52" name="Group 51">
                <a:extLst>
                  <a:ext uri="{FF2B5EF4-FFF2-40B4-BE49-F238E27FC236}">
                    <a16:creationId xmlns:a16="http://schemas.microsoft.com/office/drawing/2014/main" id="{67D964C6-8C48-432C-8DE9-14C03B761B3D}"/>
                  </a:ext>
                </a:extLst>
              </p:cNvPr>
              <p:cNvGrpSpPr/>
              <p:nvPr/>
            </p:nvGrpSpPr>
            <p:grpSpPr>
              <a:xfrm rot="5400000">
                <a:off x="3759334" y="4549714"/>
                <a:ext cx="70362" cy="732984"/>
                <a:chOff x="1173683" y="4337918"/>
                <a:chExt cx="71458" cy="548610"/>
              </a:xfrm>
            </p:grpSpPr>
            <p:cxnSp>
              <p:nvCxnSpPr>
                <p:cNvPr id="53" name="Straight Connector 52">
                  <a:extLst>
                    <a:ext uri="{FF2B5EF4-FFF2-40B4-BE49-F238E27FC236}">
                      <a16:creationId xmlns:a16="http://schemas.microsoft.com/office/drawing/2014/main" id="{EFF82BBB-F1BA-493D-8050-4AC040A51193}"/>
                    </a:ext>
                  </a:extLst>
                </p:cNvPr>
                <p:cNvCxnSpPr>
                  <a:cxnSpLocks/>
                </p:cNvCxnSpPr>
                <p:nvPr/>
              </p:nvCxnSpPr>
              <p:spPr bwMode="auto">
                <a:xfrm>
                  <a:off x="1173683" y="4337918"/>
                  <a:ext cx="63230"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F1D566B1-D2C5-4D28-B6CF-E09FC0564059}"/>
                    </a:ext>
                  </a:extLst>
                </p:cNvPr>
                <p:cNvCxnSpPr>
                  <a:cxnSpLocks/>
                </p:cNvCxnSpPr>
                <p:nvPr/>
              </p:nvCxnSpPr>
              <p:spPr bwMode="auto">
                <a:xfrm>
                  <a:off x="1181911" y="4610585"/>
                  <a:ext cx="63230" cy="0"/>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090F2CB7-E20A-4F52-83EC-79C80CE43B22}"/>
                    </a:ext>
                  </a:extLst>
                </p:cNvPr>
                <p:cNvCxnSpPr>
                  <a:cxnSpLocks/>
                </p:cNvCxnSpPr>
                <p:nvPr/>
              </p:nvCxnSpPr>
              <p:spPr bwMode="auto">
                <a:xfrm>
                  <a:off x="1181911" y="4886528"/>
                  <a:ext cx="63230" cy="0"/>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62" name="Group 61">
              <a:extLst>
                <a:ext uri="{FF2B5EF4-FFF2-40B4-BE49-F238E27FC236}">
                  <a16:creationId xmlns:a16="http://schemas.microsoft.com/office/drawing/2014/main" id="{46B6FF7F-8266-487D-B6EA-60427DD4F4F7}"/>
                </a:ext>
              </a:extLst>
            </p:cNvPr>
            <p:cNvGrpSpPr/>
            <p:nvPr/>
          </p:nvGrpSpPr>
          <p:grpSpPr>
            <a:xfrm>
              <a:off x="2796323" y="2090893"/>
              <a:ext cx="6503941" cy="2717904"/>
              <a:chOff x="2796323" y="1745453"/>
              <a:chExt cx="6503941" cy="2717904"/>
            </a:xfrm>
          </p:grpSpPr>
          <p:cxnSp>
            <p:nvCxnSpPr>
              <p:cNvPr id="63" name="Straight Connector 62">
                <a:extLst>
                  <a:ext uri="{FF2B5EF4-FFF2-40B4-BE49-F238E27FC236}">
                    <a16:creationId xmlns:a16="http://schemas.microsoft.com/office/drawing/2014/main" id="{9ED87095-32F5-43A9-82F4-1EE44D08927E}"/>
                  </a:ext>
                </a:extLst>
              </p:cNvPr>
              <p:cNvCxnSpPr>
                <a:cxnSpLocks/>
              </p:cNvCxnSpPr>
              <p:nvPr/>
            </p:nvCxnSpPr>
            <p:spPr bwMode="auto">
              <a:xfrm>
                <a:off x="7450741" y="3163092"/>
                <a:ext cx="0" cy="1300265"/>
              </a:xfrm>
              <a:prstGeom prst="line">
                <a:avLst/>
              </a:prstGeom>
              <a:noFill/>
              <a:ln w="28575" cap="flat" cmpd="sng" algn="ctr">
                <a:solidFill>
                  <a:schemeClr val="tx2">
                    <a:lumMod val="90000"/>
                  </a:schemeClr>
                </a:solidFill>
                <a:prstDash val="sysDash"/>
                <a:round/>
                <a:headEnd type="none" w="med" len="med"/>
                <a:tailEnd type="none" w="med" len="med"/>
              </a:ln>
              <a:effectLst/>
            </p:spPr>
          </p:cxnSp>
          <p:cxnSp>
            <p:nvCxnSpPr>
              <p:cNvPr id="64" name="Straight Connector 63">
                <a:extLst>
                  <a:ext uri="{FF2B5EF4-FFF2-40B4-BE49-F238E27FC236}">
                    <a16:creationId xmlns:a16="http://schemas.microsoft.com/office/drawing/2014/main" id="{7430EEA7-AFCF-441B-95E4-4D6E7AFCA740}"/>
                  </a:ext>
                </a:extLst>
              </p:cNvPr>
              <p:cNvCxnSpPr>
                <a:cxnSpLocks/>
              </p:cNvCxnSpPr>
              <p:nvPr/>
            </p:nvCxnSpPr>
            <p:spPr bwMode="auto">
              <a:xfrm>
                <a:off x="4095090" y="3148879"/>
                <a:ext cx="0" cy="1300265"/>
              </a:xfrm>
              <a:prstGeom prst="line">
                <a:avLst/>
              </a:prstGeom>
              <a:noFill/>
              <a:ln w="28575" cap="flat" cmpd="sng" algn="ctr">
                <a:solidFill>
                  <a:schemeClr val="tx2">
                    <a:lumMod val="90000"/>
                  </a:schemeClr>
                </a:solidFill>
                <a:prstDash val="sysDash"/>
                <a:round/>
                <a:headEnd type="none" w="med" len="med"/>
                <a:tailEnd type="none" w="med" len="med"/>
              </a:ln>
              <a:effectLst/>
            </p:spPr>
          </p:cxnSp>
          <p:cxnSp>
            <p:nvCxnSpPr>
              <p:cNvPr id="65" name="Straight Connector 64">
                <a:extLst>
                  <a:ext uri="{FF2B5EF4-FFF2-40B4-BE49-F238E27FC236}">
                    <a16:creationId xmlns:a16="http://schemas.microsoft.com/office/drawing/2014/main" id="{ABA9BDB5-0787-48CA-B98E-D6700FAEF27A}"/>
                  </a:ext>
                </a:extLst>
              </p:cNvPr>
              <p:cNvCxnSpPr/>
              <p:nvPr/>
            </p:nvCxnSpPr>
            <p:spPr bwMode="auto">
              <a:xfrm>
                <a:off x="2796323" y="1745453"/>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B696B89A-0251-4980-8E7B-AEBD2F7D7471}"/>
                  </a:ext>
                </a:extLst>
              </p:cNvPr>
              <p:cNvCxnSpPr/>
              <p:nvPr/>
            </p:nvCxnSpPr>
            <p:spPr bwMode="auto">
              <a:xfrm>
                <a:off x="3052730" y="1968818"/>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E5BEA4FE-BD13-4186-8D66-2BF9A6383A57}"/>
                  </a:ext>
                </a:extLst>
              </p:cNvPr>
              <p:cNvCxnSpPr/>
              <p:nvPr/>
            </p:nvCxnSpPr>
            <p:spPr bwMode="auto">
              <a:xfrm>
                <a:off x="3092456" y="2167738"/>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B4C2B72F-D186-4FC8-9843-03E4E583D8F1}"/>
                  </a:ext>
                </a:extLst>
              </p:cNvPr>
              <p:cNvCxnSpPr/>
              <p:nvPr/>
            </p:nvCxnSpPr>
            <p:spPr bwMode="auto">
              <a:xfrm>
                <a:off x="3221743" y="2200651"/>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DB3FD5F3-958D-4C15-AD1F-7A7B8E2A47B9}"/>
                  </a:ext>
                </a:extLst>
              </p:cNvPr>
              <p:cNvCxnSpPr/>
              <p:nvPr/>
            </p:nvCxnSpPr>
            <p:spPr bwMode="auto">
              <a:xfrm>
                <a:off x="3623805" y="2720038"/>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DA82E1BE-80EA-4D20-8525-B29567F53F6C}"/>
                  </a:ext>
                </a:extLst>
              </p:cNvPr>
              <p:cNvCxnSpPr/>
              <p:nvPr/>
            </p:nvCxnSpPr>
            <p:spPr bwMode="auto">
              <a:xfrm>
                <a:off x="3573658" y="2543296"/>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E30047FD-794E-4B76-9865-FF9B7A3B28A6}"/>
                  </a:ext>
                </a:extLst>
              </p:cNvPr>
              <p:cNvCxnSpPr/>
              <p:nvPr/>
            </p:nvCxnSpPr>
            <p:spPr bwMode="auto">
              <a:xfrm>
                <a:off x="3823398" y="2797239"/>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77A5E862-C3EA-4CE2-A364-3CA687A907F0}"/>
                  </a:ext>
                </a:extLst>
              </p:cNvPr>
              <p:cNvCxnSpPr/>
              <p:nvPr/>
            </p:nvCxnSpPr>
            <p:spPr bwMode="auto">
              <a:xfrm>
                <a:off x="4070503" y="3035458"/>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DC2CE4FE-0F81-4D4C-A0A9-DBEC63E66775}"/>
                  </a:ext>
                </a:extLst>
              </p:cNvPr>
              <p:cNvCxnSpPr/>
              <p:nvPr/>
            </p:nvCxnSpPr>
            <p:spPr bwMode="auto">
              <a:xfrm>
                <a:off x="4600568" y="3312709"/>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5C7ECCBC-4069-4B61-934D-AD22E5006866}"/>
                  </a:ext>
                </a:extLst>
              </p:cNvPr>
              <p:cNvCxnSpPr/>
              <p:nvPr/>
            </p:nvCxnSpPr>
            <p:spPr bwMode="auto">
              <a:xfrm>
                <a:off x="7210820" y="4015850"/>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32439FA5-DE27-403F-9251-1551802F956F}"/>
                  </a:ext>
                </a:extLst>
              </p:cNvPr>
              <p:cNvCxnSpPr/>
              <p:nvPr/>
            </p:nvCxnSpPr>
            <p:spPr bwMode="auto">
              <a:xfrm>
                <a:off x="7963887" y="4074435"/>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414C0155-C5AA-4EF2-82C2-71B710CD2939}"/>
                  </a:ext>
                </a:extLst>
              </p:cNvPr>
              <p:cNvCxnSpPr/>
              <p:nvPr/>
            </p:nvCxnSpPr>
            <p:spPr bwMode="auto">
              <a:xfrm>
                <a:off x="8002893" y="4074435"/>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6E632C29-30DB-46AE-8C15-B7095DBC2468}"/>
                  </a:ext>
                </a:extLst>
              </p:cNvPr>
              <p:cNvCxnSpPr/>
              <p:nvPr/>
            </p:nvCxnSpPr>
            <p:spPr bwMode="auto">
              <a:xfrm>
                <a:off x="8248739" y="4070101"/>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EAC25CED-D7AA-4AAB-A1F8-66AACC3D5CD1}"/>
                  </a:ext>
                </a:extLst>
              </p:cNvPr>
              <p:cNvCxnSpPr/>
              <p:nvPr/>
            </p:nvCxnSpPr>
            <p:spPr bwMode="auto">
              <a:xfrm>
                <a:off x="8467587" y="4070101"/>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DB023199-80DE-4560-B2EC-9E02D0FBDCB0}"/>
                  </a:ext>
                </a:extLst>
              </p:cNvPr>
              <p:cNvCxnSpPr/>
              <p:nvPr/>
            </p:nvCxnSpPr>
            <p:spPr bwMode="auto">
              <a:xfrm>
                <a:off x="8632795" y="4070101"/>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E36CB844-62C0-4096-BDF8-A45EE0375031}"/>
                  </a:ext>
                </a:extLst>
              </p:cNvPr>
              <p:cNvCxnSpPr/>
              <p:nvPr/>
            </p:nvCxnSpPr>
            <p:spPr bwMode="auto">
              <a:xfrm>
                <a:off x="8733008" y="4070101"/>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479F32D3-DF42-4F4C-8D30-9451D9A40A2E}"/>
                  </a:ext>
                </a:extLst>
              </p:cNvPr>
              <p:cNvCxnSpPr/>
              <p:nvPr/>
            </p:nvCxnSpPr>
            <p:spPr bwMode="auto">
              <a:xfrm>
                <a:off x="8773108" y="4070101"/>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DA8824F5-320D-4118-9542-C727604B73F3}"/>
                  </a:ext>
                </a:extLst>
              </p:cNvPr>
              <p:cNvCxnSpPr/>
              <p:nvPr/>
            </p:nvCxnSpPr>
            <p:spPr bwMode="auto">
              <a:xfrm>
                <a:off x="8999180" y="4074271"/>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D801ABFD-F01F-462B-AF1F-BA7583BF40F1}"/>
                  </a:ext>
                </a:extLst>
              </p:cNvPr>
              <p:cNvCxnSpPr/>
              <p:nvPr/>
            </p:nvCxnSpPr>
            <p:spPr bwMode="auto">
              <a:xfrm>
                <a:off x="9032763" y="4074435"/>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77F13559-BCA0-4B0C-8D8B-B5FF2023C671}"/>
                  </a:ext>
                </a:extLst>
              </p:cNvPr>
              <p:cNvCxnSpPr/>
              <p:nvPr/>
            </p:nvCxnSpPr>
            <p:spPr bwMode="auto">
              <a:xfrm>
                <a:off x="9253505" y="4080049"/>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F8D926F0-844A-4E84-A50F-7B68D71C2CF2}"/>
                  </a:ext>
                </a:extLst>
              </p:cNvPr>
              <p:cNvCxnSpPr/>
              <p:nvPr/>
            </p:nvCxnSpPr>
            <p:spPr bwMode="auto">
              <a:xfrm>
                <a:off x="9300264" y="4077718"/>
                <a:ext cx="0" cy="154402"/>
              </a:xfrm>
              <a:prstGeom prst="line">
                <a:avLst/>
              </a:prstGeom>
              <a:noFill/>
              <a:ln w="28575" cap="flat" cmpd="sng" algn="ctr">
                <a:solidFill>
                  <a:schemeClr val="accent3"/>
                </a:solidFill>
                <a:prstDash val="solid"/>
                <a:round/>
                <a:headEnd type="none" w="med" len="med"/>
                <a:tailEnd type="none" w="med" len="med"/>
              </a:ln>
              <a:effectLst/>
            </p:spPr>
          </p:cxnSp>
        </p:grpSp>
        <p:grpSp>
          <p:nvGrpSpPr>
            <p:cNvPr id="86" name="Group 85">
              <a:extLst>
                <a:ext uri="{FF2B5EF4-FFF2-40B4-BE49-F238E27FC236}">
                  <a16:creationId xmlns:a16="http://schemas.microsoft.com/office/drawing/2014/main" id="{7B5EF912-2200-47CE-BF27-E5A82763A54A}"/>
                </a:ext>
              </a:extLst>
            </p:cNvPr>
            <p:cNvGrpSpPr/>
            <p:nvPr/>
          </p:nvGrpSpPr>
          <p:grpSpPr>
            <a:xfrm>
              <a:off x="2553302" y="2057571"/>
              <a:ext cx="6998061" cy="1663287"/>
              <a:chOff x="2553302" y="1712131"/>
              <a:chExt cx="6998061" cy="1663287"/>
            </a:xfrm>
          </p:grpSpPr>
          <p:cxnSp>
            <p:nvCxnSpPr>
              <p:cNvPr id="87" name="Straight Connector 86">
                <a:extLst>
                  <a:ext uri="{FF2B5EF4-FFF2-40B4-BE49-F238E27FC236}">
                    <a16:creationId xmlns:a16="http://schemas.microsoft.com/office/drawing/2014/main" id="{247D3A02-683F-423D-B3DF-DFC654902D5D}"/>
                  </a:ext>
                </a:extLst>
              </p:cNvPr>
              <p:cNvCxnSpPr/>
              <p:nvPr/>
            </p:nvCxnSpPr>
            <p:spPr bwMode="auto">
              <a:xfrm>
                <a:off x="2553302" y="1712131"/>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60B44D28-8332-4C67-A527-527953833E11}"/>
                  </a:ext>
                </a:extLst>
              </p:cNvPr>
              <p:cNvCxnSpPr/>
              <p:nvPr/>
            </p:nvCxnSpPr>
            <p:spPr bwMode="auto">
              <a:xfrm>
                <a:off x="3059343" y="2084618"/>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71C04B74-2016-4D0B-8B91-D62A564E2A1A}"/>
                  </a:ext>
                </a:extLst>
              </p:cNvPr>
              <p:cNvCxnSpPr/>
              <p:nvPr/>
            </p:nvCxnSpPr>
            <p:spPr bwMode="auto">
              <a:xfrm>
                <a:off x="3318243" y="2249553"/>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5BAFE82B-1CA5-4534-8553-EDE9604FCE83}"/>
                  </a:ext>
                </a:extLst>
              </p:cNvPr>
              <p:cNvCxnSpPr/>
              <p:nvPr/>
            </p:nvCxnSpPr>
            <p:spPr bwMode="auto">
              <a:xfrm>
                <a:off x="4192917" y="2563026"/>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5EDF843E-C102-4535-8BAE-FDF7E407A7EC}"/>
                  </a:ext>
                </a:extLst>
              </p:cNvPr>
              <p:cNvCxnSpPr/>
              <p:nvPr/>
            </p:nvCxnSpPr>
            <p:spPr bwMode="auto">
              <a:xfrm>
                <a:off x="4560311" y="2698874"/>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8BF8F17C-64A4-40B9-93AC-DDF8DFACC404}"/>
                  </a:ext>
                </a:extLst>
              </p:cNvPr>
              <p:cNvCxnSpPr/>
              <p:nvPr/>
            </p:nvCxnSpPr>
            <p:spPr bwMode="auto">
              <a:xfrm>
                <a:off x="4661891" y="2791443"/>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21162B1D-A795-4107-BA5A-8EDD828F88D7}"/>
                  </a:ext>
                </a:extLst>
              </p:cNvPr>
              <p:cNvCxnSpPr/>
              <p:nvPr/>
            </p:nvCxnSpPr>
            <p:spPr bwMode="auto">
              <a:xfrm>
                <a:off x="4109648" y="2563026"/>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93CC0238-482B-4765-9490-9E28A9DAA8C8}"/>
                  </a:ext>
                </a:extLst>
              </p:cNvPr>
              <p:cNvCxnSpPr/>
              <p:nvPr/>
            </p:nvCxnSpPr>
            <p:spPr bwMode="auto">
              <a:xfrm>
                <a:off x="5847274" y="2853276"/>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461D402C-4A44-4766-A280-33AAE3699391}"/>
                  </a:ext>
                </a:extLst>
              </p:cNvPr>
              <p:cNvCxnSpPr/>
              <p:nvPr/>
            </p:nvCxnSpPr>
            <p:spPr bwMode="auto">
              <a:xfrm>
                <a:off x="6157000" y="2890720"/>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FDC276A7-AF33-4179-9ABE-0156238DB814}"/>
                  </a:ext>
                </a:extLst>
              </p:cNvPr>
              <p:cNvCxnSpPr/>
              <p:nvPr/>
            </p:nvCxnSpPr>
            <p:spPr bwMode="auto">
              <a:xfrm>
                <a:off x="6708555" y="3004356"/>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DE50CCDC-2300-4414-839D-CADA9BE6E72D}"/>
                  </a:ext>
                </a:extLst>
              </p:cNvPr>
              <p:cNvCxnSpPr/>
              <p:nvPr/>
            </p:nvCxnSpPr>
            <p:spPr bwMode="auto">
              <a:xfrm>
                <a:off x="7565572" y="3123709"/>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963DDB3C-A8E4-4376-BC89-8876D7695365}"/>
                  </a:ext>
                </a:extLst>
              </p:cNvPr>
              <p:cNvCxnSpPr/>
              <p:nvPr/>
            </p:nvCxnSpPr>
            <p:spPr bwMode="auto">
              <a:xfrm>
                <a:off x="7207534" y="303092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DA33B358-D330-41BC-A0AE-C29356C3831F}"/>
                  </a:ext>
                </a:extLst>
              </p:cNvPr>
              <p:cNvCxnSpPr/>
              <p:nvPr/>
            </p:nvCxnSpPr>
            <p:spPr bwMode="auto">
              <a:xfrm>
                <a:off x="7782411" y="313237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291BAF1C-073D-4D0C-BD7D-12D2D29DC07A}"/>
                  </a:ext>
                </a:extLst>
              </p:cNvPr>
              <p:cNvCxnSpPr/>
              <p:nvPr/>
            </p:nvCxnSpPr>
            <p:spPr bwMode="auto">
              <a:xfrm>
                <a:off x="7862093" y="313237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BD90A117-916F-4118-A0FF-DB347E554FEE}"/>
                  </a:ext>
                </a:extLst>
              </p:cNvPr>
              <p:cNvCxnSpPr/>
              <p:nvPr/>
            </p:nvCxnSpPr>
            <p:spPr bwMode="auto">
              <a:xfrm>
                <a:off x="7871363" y="313237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BE7BFDB9-9025-43F4-9AB4-9056E59986AE}"/>
                  </a:ext>
                </a:extLst>
              </p:cNvPr>
              <p:cNvCxnSpPr/>
              <p:nvPr/>
            </p:nvCxnSpPr>
            <p:spPr bwMode="auto">
              <a:xfrm>
                <a:off x="7931721" y="3130628"/>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8CD0114C-4423-451C-AAAA-B069EA3A19AC}"/>
                  </a:ext>
                </a:extLst>
              </p:cNvPr>
              <p:cNvCxnSpPr/>
              <p:nvPr/>
            </p:nvCxnSpPr>
            <p:spPr bwMode="auto">
              <a:xfrm>
                <a:off x="7963887" y="3130628"/>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BD74CA3E-2777-4451-9B9D-292EA79271C9}"/>
                  </a:ext>
                </a:extLst>
              </p:cNvPr>
              <p:cNvCxnSpPr/>
              <p:nvPr/>
            </p:nvCxnSpPr>
            <p:spPr bwMode="auto">
              <a:xfrm>
                <a:off x="8022757" y="318845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075534C7-3473-4494-961B-FF066D763543}"/>
                  </a:ext>
                </a:extLst>
              </p:cNvPr>
              <p:cNvCxnSpPr/>
              <p:nvPr/>
            </p:nvCxnSpPr>
            <p:spPr bwMode="auto">
              <a:xfrm>
                <a:off x="7974156" y="3188235"/>
                <a:ext cx="0" cy="154402"/>
              </a:xfrm>
              <a:prstGeom prst="line">
                <a:avLst/>
              </a:prstGeom>
              <a:noFill/>
              <a:ln w="57150" cap="flat" cmpd="sng" algn="ctr">
                <a:solidFill>
                  <a:schemeClr val="accent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88BF97AE-3568-40D5-A9F2-133645C05406}"/>
                  </a:ext>
                </a:extLst>
              </p:cNvPr>
              <p:cNvCxnSpPr/>
              <p:nvPr/>
            </p:nvCxnSpPr>
            <p:spPr bwMode="auto">
              <a:xfrm>
                <a:off x="8219791" y="3188235"/>
                <a:ext cx="0" cy="154402"/>
              </a:xfrm>
              <a:prstGeom prst="line">
                <a:avLst/>
              </a:prstGeom>
              <a:noFill/>
              <a:ln w="38100" cap="flat" cmpd="sng" algn="ctr">
                <a:solidFill>
                  <a:schemeClr val="accent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1377A246-26D2-4FFC-850D-CFB497E9CE45}"/>
                  </a:ext>
                </a:extLst>
              </p:cNvPr>
              <p:cNvCxnSpPr/>
              <p:nvPr/>
            </p:nvCxnSpPr>
            <p:spPr bwMode="auto">
              <a:xfrm>
                <a:off x="8166437" y="3188235"/>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E91C87F9-131D-49D3-83B7-0EE4EFE21155}"/>
                  </a:ext>
                </a:extLst>
              </p:cNvPr>
              <p:cNvCxnSpPr/>
              <p:nvPr/>
            </p:nvCxnSpPr>
            <p:spPr bwMode="auto">
              <a:xfrm>
                <a:off x="8237529" y="321941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5246A092-DE46-49F8-BAA5-46A7D1B8B7D2}"/>
                  </a:ext>
                </a:extLst>
              </p:cNvPr>
              <p:cNvCxnSpPr/>
              <p:nvPr/>
            </p:nvCxnSpPr>
            <p:spPr bwMode="auto">
              <a:xfrm>
                <a:off x="8276062" y="322054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1F969184-626B-4C6E-8DA1-010B3835BB7D}"/>
                  </a:ext>
                </a:extLst>
              </p:cNvPr>
              <p:cNvCxnSpPr/>
              <p:nvPr/>
            </p:nvCxnSpPr>
            <p:spPr bwMode="auto">
              <a:xfrm>
                <a:off x="8299016" y="321946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73B831CE-88AC-4AA1-AF36-F941F2E8041A}"/>
                  </a:ext>
                </a:extLst>
              </p:cNvPr>
              <p:cNvCxnSpPr/>
              <p:nvPr/>
            </p:nvCxnSpPr>
            <p:spPr bwMode="auto">
              <a:xfrm>
                <a:off x="8419109" y="3213912"/>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0024D7F6-6B07-4C0E-A4C8-4D660B85CFD3}"/>
                  </a:ext>
                </a:extLst>
              </p:cNvPr>
              <p:cNvCxnSpPr/>
              <p:nvPr/>
            </p:nvCxnSpPr>
            <p:spPr bwMode="auto">
              <a:xfrm>
                <a:off x="8489542" y="3215083"/>
                <a:ext cx="0" cy="154402"/>
              </a:xfrm>
              <a:prstGeom prst="line">
                <a:avLst/>
              </a:prstGeom>
              <a:noFill/>
              <a:ln w="57150" cap="flat" cmpd="sng" algn="ctr">
                <a:solidFill>
                  <a:schemeClr val="accent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90D8000A-E3AE-48D7-AB9E-ED770EA6BC30}"/>
                  </a:ext>
                </a:extLst>
              </p:cNvPr>
              <p:cNvCxnSpPr/>
              <p:nvPr/>
            </p:nvCxnSpPr>
            <p:spPr bwMode="auto">
              <a:xfrm>
                <a:off x="8537371" y="3215083"/>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BB27CBDA-B411-4933-8C42-9620E3D9CD29}"/>
                  </a:ext>
                </a:extLst>
              </p:cNvPr>
              <p:cNvCxnSpPr/>
              <p:nvPr/>
            </p:nvCxnSpPr>
            <p:spPr bwMode="auto">
              <a:xfrm>
                <a:off x="8568432" y="3215083"/>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D16C7D9E-6869-4550-81EF-1D78FAD9CD77}"/>
                  </a:ext>
                </a:extLst>
              </p:cNvPr>
              <p:cNvCxnSpPr/>
              <p:nvPr/>
            </p:nvCxnSpPr>
            <p:spPr bwMode="auto">
              <a:xfrm>
                <a:off x="8659281" y="322054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F6F3C6DA-98ED-4106-AD62-5DF2E9683CE4}"/>
                  </a:ext>
                </a:extLst>
              </p:cNvPr>
              <p:cNvCxnSpPr/>
              <p:nvPr/>
            </p:nvCxnSpPr>
            <p:spPr bwMode="auto">
              <a:xfrm>
                <a:off x="8764012" y="322054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3B571586-632E-41FE-84BD-EDADBD14FD24}"/>
                  </a:ext>
                </a:extLst>
              </p:cNvPr>
              <p:cNvCxnSpPr/>
              <p:nvPr/>
            </p:nvCxnSpPr>
            <p:spPr bwMode="auto">
              <a:xfrm>
                <a:off x="8804901" y="322054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E5F4CAC6-3880-498E-AFF3-652A0388466E}"/>
                  </a:ext>
                </a:extLst>
              </p:cNvPr>
              <p:cNvCxnSpPr/>
              <p:nvPr/>
            </p:nvCxnSpPr>
            <p:spPr bwMode="auto">
              <a:xfrm>
                <a:off x="8867958" y="321941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2F477403-EC18-4598-B722-C441ED348BBF}"/>
                  </a:ext>
                </a:extLst>
              </p:cNvPr>
              <p:cNvCxnSpPr/>
              <p:nvPr/>
            </p:nvCxnSpPr>
            <p:spPr bwMode="auto">
              <a:xfrm>
                <a:off x="8727536" y="3220547"/>
                <a:ext cx="0" cy="154402"/>
              </a:xfrm>
              <a:prstGeom prst="line">
                <a:avLst/>
              </a:prstGeom>
              <a:noFill/>
              <a:ln w="38100" cap="flat" cmpd="sng" algn="ctr">
                <a:solidFill>
                  <a:schemeClr val="accent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28BF3CBA-8E53-426E-AD91-757CB9646609}"/>
                  </a:ext>
                </a:extLst>
              </p:cNvPr>
              <p:cNvCxnSpPr/>
              <p:nvPr/>
            </p:nvCxnSpPr>
            <p:spPr bwMode="auto">
              <a:xfrm>
                <a:off x="9008794" y="322054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183A358A-0D8B-4241-8CFF-B8F6F437D066}"/>
                  </a:ext>
                </a:extLst>
              </p:cNvPr>
              <p:cNvCxnSpPr/>
              <p:nvPr/>
            </p:nvCxnSpPr>
            <p:spPr bwMode="auto">
              <a:xfrm>
                <a:off x="9122883" y="321941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CAAAC174-31F8-43A9-9646-0AE927055ED6}"/>
                  </a:ext>
                </a:extLst>
              </p:cNvPr>
              <p:cNvCxnSpPr/>
              <p:nvPr/>
            </p:nvCxnSpPr>
            <p:spPr bwMode="auto">
              <a:xfrm>
                <a:off x="9262536" y="322054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BC46650F-5779-4845-B117-841B10373996}"/>
                  </a:ext>
                </a:extLst>
              </p:cNvPr>
              <p:cNvCxnSpPr/>
              <p:nvPr/>
            </p:nvCxnSpPr>
            <p:spPr bwMode="auto">
              <a:xfrm>
                <a:off x="9310787" y="3221016"/>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A3E67F59-1311-4324-A511-FAE06F7CDCA5}"/>
                  </a:ext>
                </a:extLst>
              </p:cNvPr>
              <p:cNvCxnSpPr/>
              <p:nvPr/>
            </p:nvCxnSpPr>
            <p:spPr bwMode="auto">
              <a:xfrm>
                <a:off x="9551363" y="3218172"/>
                <a:ext cx="0" cy="154402"/>
              </a:xfrm>
              <a:prstGeom prst="line">
                <a:avLst/>
              </a:prstGeom>
              <a:noFill/>
              <a:ln w="28575" cap="flat" cmpd="sng" algn="ctr">
                <a:solidFill>
                  <a:schemeClr val="accent1"/>
                </a:solidFill>
                <a:prstDash val="solid"/>
                <a:round/>
                <a:headEnd type="none" w="med" len="med"/>
                <a:tailEnd type="none" w="med" len="med"/>
              </a:ln>
              <a:effectLst/>
            </p:spPr>
          </p:cxnSp>
        </p:grpSp>
        <p:cxnSp>
          <p:nvCxnSpPr>
            <p:cNvPr id="125" name="Straight Connector 124">
              <a:extLst>
                <a:ext uri="{FF2B5EF4-FFF2-40B4-BE49-F238E27FC236}">
                  <a16:creationId xmlns:a16="http://schemas.microsoft.com/office/drawing/2014/main" id="{F81CA74E-50B5-4F14-8238-D022F304660A}"/>
                </a:ext>
              </a:extLst>
            </p:cNvPr>
            <p:cNvCxnSpPr/>
            <p:nvPr/>
          </p:nvCxnSpPr>
          <p:spPr bwMode="auto">
            <a:xfrm>
              <a:off x="2773224" y="2084747"/>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0C4DE696-00E8-4EFF-A940-C54991100A48}"/>
                </a:ext>
              </a:extLst>
            </p:cNvPr>
            <p:cNvCxnSpPr/>
            <p:nvPr/>
          </p:nvCxnSpPr>
          <p:spPr bwMode="auto">
            <a:xfrm>
              <a:off x="8232854" y="4415541"/>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BC9EDF55-5B3F-4F44-AE05-74F11B5F16C9}"/>
                </a:ext>
              </a:extLst>
            </p:cNvPr>
            <p:cNvCxnSpPr/>
            <p:nvPr/>
          </p:nvCxnSpPr>
          <p:spPr bwMode="auto">
            <a:xfrm>
              <a:off x="8725154" y="4415541"/>
              <a:ext cx="0" cy="154402"/>
            </a:xfrm>
            <a:prstGeom prst="line">
              <a:avLst/>
            </a:prstGeom>
            <a:noFill/>
            <a:ln w="28575" cap="flat" cmpd="sng" algn="ctr">
              <a:solidFill>
                <a:schemeClr val="accent3"/>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E7799B94-3137-4320-93A2-939FCDE4F28A}"/>
                </a:ext>
              </a:extLst>
            </p:cNvPr>
            <p:cNvCxnSpPr/>
            <p:nvPr/>
          </p:nvCxnSpPr>
          <p:spPr bwMode="auto">
            <a:xfrm>
              <a:off x="8789653" y="356598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5AD01C87-CCFE-45CB-B627-00818D5D6784}"/>
                </a:ext>
              </a:extLst>
            </p:cNvPr>
            <p:cNvCxnSpPr/>
            <p:nvPr/>
          </p:nvCxnSpPr>
          <p:spPr bwMode="auto">
            <a:xfrm>
              <a:off x="8999180" y="3563997"/>
              <a:ext cx="0" cy="154402"/>
            </a:xfrm>
            <a:prstGeom prst="line">
              <a:avLst/>
            </a:prstGeom>
            <a:noFill/>
            <a:ln w="28575" cap="flat" cmpd="sng" algn="ctr">
              <a:solidFill>
                <a:schemeClr val="accent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898C045B-1E08-4C26-B404-5C728214E14E}"/>
                </a:ext>
              </a:extLst>
            </p:cNvPr>
            <p:cNvCxnSpPr/>
            <p:nvPr/>
          </p:nvCxnSpPr>
          <p:spPr bwMode="auto">
            <a:xfrm>
              <a:off x="9253505" y="3565987"/>
              <a:ext cx="0" cy="154402"/>
            </a:xfrm>
            <a:prstGeom prst="line">
              <a:avLst/>
            </a:prstGeom>
            <a:noFill/>
            <a:ln w="28575" cap="flat" cmpd="sng" algn="ctr">
              <a:solidFill>
                <a:schemeClr val="accent1"/>
              </a:solidFill>
              <a:prstDash val="solid"/>
              <a:round/>
              <a:headEnd type="none" w="med" len="med"/>
              <a:tailEnd type="none" w="med" len="med"/>
            </a:ln>
            <a:effectLst/>
          </p:spPr>
        </p:cxnSp>
        <p:grpSp>
          <p:nvGrpSpPr>
            <p:cNvPr id="131" name="Group 130">
              <a:extLst>
                <a:ext uri="{FF2B5EF4-FFF2-40B4-BE49-F238E27FC236}">
                  <a16:creationId xmlns:a16="http://schemas.microsoft.com/office/drawing/2014/main" id="{7F7EEBE6-C6B8-4966-94EE-9F11B4CBB422}"/>
                </a:ext>
              </a:extLst>
            </p:cNvPr>
            <p:cNvGrpSpPr/>
            <p:nvPr/>
          </p:nvGrpSpPr>
          <p:grpSpPr>
            <a:xfrm>
              <a:off x="2694281" y="4395000"/>
              <a:ext cx="1170219" cy="369332"/>
              <a:chOff x="8370995" y="2128603"/>
              <a:chExt cx="1170219" cy="369332"/>
            </a:xfrm>
          </p:grpSpPr>
          <p:sp>
            <p:nvSpPr>
              <p:cNvPr id="132" name="TextBox 131">
                <a:extLst>
                  <a:ext uri="{FF2B5EF4-FFF2-40B4-BE49-F238E27FC236}">
                    <a16:creationId xmlns:a16="http://schemas.microsoft.com/office/drawing/2014/main" id="{CB341777-4FE3-4791-B30F-48967CB539AE}"/>
                  </a:ext>
                </a:extLst>
              </p:cNvPr>
              <p:cNvSpPr txBox="1"/>
              <p:nvPr/>
            </p:nvSpPr>
            <p:spPr bwMode="auto">
              <a:xfrm>
                <a:off x="8469895" y="2128603"/>
                <a:ext cx="1071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Censored</a:t>
                </a:r>
              </a:p>
            </p:txBody>
          </p:sp>
          <p:grpSp>
            <p:nvGrpSpPr>
              <p:cNvPr id="133" name="Group 132">
                <a:extLst>
                  <a:ext uri="{FF2B5EF4-FFF2-40B4-BE49-F238E27FC236}">
                    <a16:creationId xmlns:a16="http://schemas.microsoft.com/office/drawing/2014/main" id="{1A39FD35-5ECD-40EB-86FA-5AB1144F9B19}"/>
                  </a:ext>
                </a:extLst>
              </p:cNvPr>
              <p:cNvGrpSpPr/>
              <p:nvPr/>
            </p:nvGrpSpPr>
            <p:grpSpPr>
              <a:xfrm>
                <a:off x="8370995" y="2246746"/>
                <a:ext cx="136206" cy="136022"/>
                <a:chOff x="8602188" y="2785403"/>
                <a:chExt cx="136206" cy="136022"/>
              </a:xfrm>
            </p:grpSpPr>
            <p:cxnSp>
              <p:nvCxnSpPr>
                <p:cNvPr id="134" name="Straight Connector 133">
                  <a:extLst>
                    <a:ext uri="{FF2B5EF4-FFF2-40B4-BE49-F238E27FC236}">
                      <a16:creationId xmlns:a16="http://schemas.microsoft.com/office/drawing/2014/main" id="{C7FD9047-C53A-4F84-915E-D75E9FD21B82}"/>
                    </a:ext>
                  </a:extLst>
                </p:cNvPr>
                <p:cNvCxnSpPr>
                  <a:cxnSpLocks/>
                </p:cNvCxnSpPr>
                <p:nvPr/>
              </p:nvCxnSpPr>
              <p:spPr bwMode="auto">
                <a:xfrm>
                  <a:off x="8602188" y="2853414"/>
                  <a:ext cx="136206" cy="0"/>
                </a:xfrm>
                <a:prstGeom prst="line">
                  <a:avLst/>
                </a:prstGeom>
                <a:noFill/>
                <a:ln w="28575" cap="flat" cmpd="sng" algn="ctr">
                  <a:solidFill>
                    <a:schemeClr val="bg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21A37893-9B04-4976-A450-E471F0BEF035}"/>
                    </a:ext>
                  </a:extLst>
                </p:cNvPr>
                <p:cNvCxnSpPr>
                  <a:cxnSpLocks/>
                </p:cNvCxnSpPr>
                <p:nvPr/>
              </p:nvCxnSpPr>
              <p:spPr bwMode="auto">
                <a:xfrm>
                  <a:off x="8670291" y="2785403"/>
                  <a:ext cx="0" cy="136022"/>
                </a:xfrm>
                <a:prstGeom prst="line">
                  <a:avLst/>
                </a:prstGeom>
                <a:noFill/>
                <a:ln w="28575" cap="flat" cmpd="sng" algn="ctr">
                  <a:solidFill>
                    <a:schemeClr val="bg1"/>
                  </a:solidFill>
                  <a:prstDash val="solid"/>
                  <a:round/>
                  <a:headEnd type="none" w="med" len="med"/>
                  <a:tailEnd type="none" w="med" len="med"/>
                </a:ln>
                <a:effectLst/>
              </p:spPr>
            </p:cxnSp>
          </p:grpSp>
        </p:grpSp>
      </p:grpSp>
      <p:grpSp>
        <p:nvGrpSpPr>
          <p:cNvPr id="4" name="Group 3">
            <a:extLst>
              <a:ext uri="{FF2B5EF4-FFF2-40B4-BE49-F238E27FC236}">
                <a16:creationId xmlns:a16="http://schemas.microsoft.com/office/drawing/2014/main" id="{EF1E1090-5A9A-4374-9026-8B87251582F8}"/>
              </a:ext>
            </a:extLst>
          </p:cNvPr>
          <p:cNvGrpSpPr/>
          <p:nvPr/>
        </p:nvGrpSpPr>
        <p:grpSpPr>
          <a:xfrm>
            <a:off x="8016961" y="2041394"/>
            <a:ext cx="3854154" cy="1341194"/>
            <a:chOff x="5751775" y="1659749"/>
            <a:chExt cx="3854154" cy="1341194"/>
          </a:xfrm>
        </p:grpSpPr>
        <p:sp>
          <p:nvSpPr>
            <p:cNvPr id="137" name="TextBox 136">
              <a:extLst>
                <a:ext uri="{FF2B5EF4-FFF2-40B4-BE49-F238E27FC236}">
                  <a16:creationId xmlns:a16="http://schemas.microsoft.com/office/drawing/2014/main" id="{03CB437D-E015-41FA-B026-36C66B0600C9}"/>
                </a:ext>
              </a:extLst>
            </p:cNvPr>
            <p:cNvSpPr txBox="1"/>
            <p:nvPr/>
          </p:nvSpPr>
          <p:spPr bwMode="auto">
            <a:xfrm>
              <a:off x="6660892" y="2693166"/>
              <a:ext cx="2945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HR: 0.43 (95% CI: 0.32-0.58;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&lt;.0001)</a:t>
              </a:r>
            </a:p>
          </p:txBody>
        </p:sp>
        <p:sp>
          <p:nvSpPr>
            <p:cNvPr id="138" name="Rectangle 137">
              <a:extLst>
                <a:ext uri="{FF2B5EF4-FFF2-40B4-BE49-F238E27FC236}">
                  <a16:creationId xmlns:a16="http://schemas.microsoft.com/office/drawing/2014/main" id="{EDA4A8E6-F642-4FD3-BA2A-47077F3F7689}"/>
                </a:ext>
              </a:extLst>
            </p:cNvPr>
            <p:cNvSpPr/>
            <p:nvPr/>
          </p:nvSpPr>
          <p:spPr>
            <a:xfrm>
              <a:off x="5751775" y="2142813"/>
              <a:ext cx="3681184" cy="523220"/>
            </a:xfrm>
            <a:prstGeom prst="rect">
              <a:avLst/>
            </a:prstGeom>
            <a:solidFill>
              <a:schemeClr val="tx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Alectinib</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 = 152)    34.8 (17.7-NE)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Crizotinib</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 = 151)   10.9 (9.1-12.9)</a:t>
              </a:r>
            </a:p>
          </p:txBody>
        </p:sp>
        <p:sp>
          <p:nvSpPr>
            <p:cNvPr id="139" name="Rectangle 138">
              <a:extLst>
                <a:ext uri="{FF2B5EF4-FFF2-40B4-BE49-F238E27FC236}">
                  <a16:creationId xmlns:a16="http://schemas.microsoft.com/office/drawing/2014/main" id="{DE0E2BAD-0517-414D-B7B2-41974492D308}"/>
                </a:ext>
              </a:extLst>
            </p:cNvPr>
            <p:cNvSpPr/>
            <p:nvPr/>
          </p:nvSpPr>
          <p:spPr>
            <a:xfrm>
              <a:off x="8288863" y="1659749"/>
              <a:ext cx="11440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Median PFS,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 (95% CI)</a:t>
              </a:r>
            </a:p>
          </p:txBody>
        </p:sp>
      </p:grpSp>
      <p:cxnSp>
        <p:nvCxnSpPr>
          <p:cNvPr id="141" name="Straight Connector 13">
            <a:extLst>
              <a:ext uri="{FF2B5EF4-FFF2-40B4-BE49-F238E27FC236}">
                <a16:creationId xmlns:a16="http://schemas.microsoft.com/office/drawing/2014/main" id="{3F7F3BB8-DE6F-43B7-96F4-822DCAEBDEAA}"/>
              </a:ext>
            </a:extLst>
          </p:cNvPr>
          <p:cNvCxnSpPr>
            <a:cxnSpLocks noChangeShapeType="1"/>
          </p:cNvCxnSpPr>
          <p:nvPr/>
        </p:nvCxnSpPr>
        <p:spPr bwMode="auto">
          <a:xfrm>
            <a:off x="1143109" y="2682449"/>
            <a:ext cx="63009"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42" name="Straight Connector 15">
            <a:extLst>
              <a:ext uri="{FF2B5EF4-FFF2-40B4-BE49-F238E27FC236}">
                <a16:creationId xmlns:a16="http://schemas.microsoft.com/office/drawing/2014/main" id="{695A69D8-4AFA-4C78-834A-B4685DCDBC44}"/>
              </a:ext>
            </a:extLst>
          </p:cNvPr>
          <p:cNvCxnSpPr>
            <a:cxnSpLocks noChangeShapeType="1"/>
          </p:cNvCxnSpPr>
          <p:nvPr/>
        </p:nvCxnSpPr>
        <p:spPr bwMode="auto">
          <a:xfrm>
            <a:off x="1143109" y="3127338"/>
            <a:ext cx="63009"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43" name="Straight Connector 17">
            <a:extLst>
              <a:ext uri="{FF2B5EF4-FFF2-40B4-BE49-F238E27FC236}">
                <a16:creationId xmlns:a16="http://schemas.microsoft.com/office/drawing/2014/main" id="{CD5CBB56-F97C-43BE-AF78-CECF6B937110}"/>
              </a:ext>
            </a:extLst>
          </p:cNvPr>
          <p:cNvCxnSpPr>
            <a:cxnSpLocks noChangeShapeType="1"/>
          </p:cNvCxnSpPr>
          <p:nvPr/>
        </p:nvCxnSpPr>
        <p:spPr bwMode="auto">
          <a:xfrm>
            <a:off x="1143109" y="3575396"/>
            <a:ext cx="63009"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44" name="Straight Connector 19">
            <a:extLst>
              <a:ext uri="{FF2B5EF4-FFF2-40B4-BE49-F238E27FC236}">
                <a16:creationId xmlns:a16="http://schemas.microsoft.com/office/drawing/2014/main" id="{97B5E0EC-FC18-4D2D-891F-F830C765654F}"/>
              </a:ext>
            </a:extLst>
          </p:cNvPr>
          <p:cNvCxnSpPr>
            <a:cxnSpLocks noChangeShapeType="1"/>
          </p:cNvCxnSpPr>
          <p:nvPr/>
        </p:nvCxnSpPr>
        <p:spPr bwMode="auto">
          <a:xfrm>
            <a:off x="1143109" y="4027682"/>
            <a:ext cx="63009"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45" name="Straight Connector 21">
            <a:extLst>
              <a:ext uri="{FF2B5EF4-FFF2-40B4-BE49-F238E27FC236}">
                <a16:creationId xmlns:a16="http://schemas.microsoft.com/office/drawing/2014/main" id="{4ED2C33B-D9D4-43CE-A682-F1EF1E8E15EA}"/>
              </a:ext>
            </a:extLst>
          </p:cNvPr>
          <p:cNvCxnSpPr>
            <a:cxnSpLocks noChangeShapeType="1"/>
          </p:cNvCxnSpPr>
          <p:nvPr/>
        </p:nvCxnSpPr>
        <p:spPr bwMode="auto">
          <a:xfrm>
            <a:off x="1143109" y="4479967"/>
            <a:ext cx="63009"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46" name="Straight Connector 23">
            <a:extLst>
              <a:ext uri="{FF2B5EF4-FFF2-40B4-BE49-F238E27FC236}">
                <a16:creationId xmlns:a16="http://schemas.microsoft.com/office/drawing/2014/main" id="{54CDE385-3211-4733-A195-2E4979122ECD}"/>
              </a:ext>
            </a:extLst>
          </p:cNvPr>
          <p:cNvCxnSpPr>
            <a:cxnSpLocks noChangeShapeType="1"/>
          </p:cNvCxnSpPr>
          <p:nvPr/>
        </p:nvCxnSpPr>
        <p:spPr bwMode="auto">
          <a:xfrm>
            <a:off x="1147884" y="4929083"/>
            <a:ext cx="63009"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sp>
        <p:nvSpPr>
          <p:cNvPr id="147" name="TextBox 146">
            <a:extLst>
              <a:ext uri="{FF2B5EF4-FFF2-40B4-BE49-F238E27FC236}">
                <a16:creationId xmlns:a16="http://schemas.microsoft.com/office/drawing/2014/main" id="{F046B931-8202-432F-89B6-7BDC18F1AF35}"/>
              </a:ext>
            </a:extLst>
          </p:cNvPr>
          <p:cNvSpPr txBox="1"/>
          <p:nvPr/>
        </p:nvSpPr>
        <p:spPr>
          <a:xfrm>
            <a:off x="562197" y="2497357"/>
            <a:ext cx="623955" cy="363570"/>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100</a:t>
            </a:r>
          </a:p>
        </p:txBody>
      </p:sp>
      <p:sp>
        <p:nvSpPr>
          <p:cNvPr id="148" name="TextBox 147">
            <a:extLst>
              <a:ext uri="{FF2B5EF4-FFF2-40B4-BE49-F238E27FC236}">
                <a16:creationId xmlns:a16="http://schemas.microsoft.com/office/drawing/2014/main" id="{60049679-F0C9-44F0-B6B9-4E40B2F27802}"/>
              </a:ext>
            </a:extLst>
          </p:cNvPr>
          <p:cNvSpPr txBox="1"/>
          <p:nvPr/>
        </p:nvSpPr>
        <p:spPr>
          <a:xfrm>
            <a:off x="698280" y="2952813"/>
            <a:ext cx="487872" cy="363570"/>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80</a:t>
            </a:r>
          </a:p>
        </p:txBody>
      </p:sp>
      <p:sp>
        <p:nvSpPr>
          <p:cNvPr id="149" name="TextBox 148">
            <a:extLst>
              <a:ext uri="{FF2B5EF4-FFF2-40B4-BE49-F238E27FC236}">
                <a16:creationId xmlns:a16="http://schemas.microsoft.com/office/drawing/2014/main" id="{557EDE5B-A6BC-4E39-A72A-EE0C6DE2DD02}"/>
              </a:ext>
            </a:extLst>
          </p:cNvPr>
          <p:cNvSpPr txBox="1"/>
          <p:nvPr/>
        </p:nvSpPr>
        <p:spPr>
          <a:xfrm>
            <a:off x="712756" y="3397701"/>
            <a:ext cx="473394" cy="363570"/>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60</a:t>
            </a:r>
          </a:p>
        </p:txBody>
      </p:sp>
      <p:sp>
        <p:nvSpPr>
          <p:cNvPr id="150" name="TextBox 149">
            <a:extLst>
              <a:ext uri="{FF2B5EF4-FFF2-40B4-BE49-F238E27FC236}">
                <a16:creationId xmlns:a16="http://schemas.microsoft.com/office/drawing/2014/main" id="{34201743-F5AA-438C-8EDC-659D738F9296}"/>
              </a:ext>
            </a:extLst>
          </p:cNvPr>
          <p:cNvSpPr txBox="1"/>
          <p:nvPr/>
        </p:nvSpPr>
        <p:spPr>
          <a:xfrm>
            <a:off x="634582" y="3848930"/>
            <a:ext cx="551570" cy="363570"/>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40</a:t>
            </a:r>
          </a:p>
        </p:txBody>
      </p:sp>
      <p:sp>
        <p:nvSpPr>
          <p:cNvPr id="151" name="TextBox 150">
            <a:extLst>
              <a:ext uri="{FF2B5EF4-FFF2-40B4-BE49-F238E27FC236}">
                <a16:creationId xmlns:a16="http://schemas.microsoft.com/office/drawing/2014/main" id="{4DB2E95F-937C-4F78-A099-A66B3F880C7A}"/>
              </a:ext>
            </a:extLst>
          </p:cNvPr>
          <p:cNvSpPr txBox="1"/>
          <p:nvPr/>
        </p:nvSpPr>
        <p:spPr>
          <a:xfrm>
            <a:off x="712756" y="4300159"/>
            <a:ext cx="473394" cy="363570"/>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a:t>
            </a:r>
          </a:p>
        </p:txBody>
      </p:sp>
      <p:sp>
        <p:nvSpPr>
          <p:cNvPr id="152" name="TextBox 151">
            <a:extLst>
              <a:ext uri="{FF2B5EF4-FFF2-40B4-BE49-F238E27FC236}">
                <a16:creationId xmlns:a16="http://schemas.microsoft.com/office/drawing/2014/main" id="{E0FA71FC-9AFA-4DBF-8431-1771EE0EBE46}"/>
              </a:ext>
            </a:extLst>
          </p:cNvPr>
          <p:cNvSpPr txBox="1"/>
          <p:nvPr/>
        </p:nvSpPr>
        <p:spPr>
          <a:xfrm>
            <a:off x="887927" y="4747161"/>
            <a:ext cx="298225" cy="363570"/>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a:t>
            </a:r>
          </a:p>
        </p:txBody>
      </p:sp>
      <p:sp>
        <p:nvSpPr>
          <p:cNvPr id="153" name="TextBox 152">
            <a:extLst>
              <a:ext uri="{FF2B5EF4-FFF2-40B4-BE49-F238E27FC236}">
                <a16:creationId xmlns:a16="http://schemas.microsoft.com/office/drawing/2014/main" id="{99BCDE8F-ADD0-4975-8141-D60DABE69ACD}"/>
              </a:ext>
            </a:extLst>
          </p:cNvPr>
          <p:cNvSpPr txBox="1"/>
          <p:nvPr/>
        </p:nvSpPr>
        <p:spPr>
          <a:xfrm>
            <a:off x="1064319" y="4961841"/>
            <a:ext cx="301686" cy="36933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a:t>
            </a:r>
          </a:p>
        </p:txBody>
      </p:sp>
      <p:sp>
        <p:nvSpPr>
          <p:cNvPr id="154" name="Freeform: Shape 153">
            <a:extLst>
              <a:ext uri="{FF2B5EF4-FFF2-40B4-BE49-F238E27FC236}">
                <a16:creationId xmlns:a16="http://schemas.microsoft.com/office/drawing/2014/main" id="{5541CF31-0BC8-4755-8307-310CBCCC6421}"/>
              </a:ext>
            </a:extLst>
          </p:cNvPr>
          <p:cNvSpPr/>
          <p:nvPr/>
        </p:nvSpPr>
        <p:spPr bwMode="auto">
          <a:xfrm>
            <a:off x="1212415" y="2672939"/>
            <a:ext cx="4075612" cy="2256143"/>
          </a:xfrm>
          <a:custGeom>
            <a:avLst/>
            <a:gdLst>
              <a:gd name="connsiteX0" fmla="*/ 0 w 5881817"/>
              <a:gd name="connsiteY0" fmla="*/ 0 h 3393989"/>
              <a:gd name="connsiteX1" fmla="*/ 0 w 5881817"/>
              <a:gd name="connsiteY1" fmla="*/ 3393989 h 3393989"/>
              <a:gd name="connsiteX2" fmla="*/ 5881817 w 5881817"/>
              <a:gd name="connsiteY2" fmla="*/ 3393989 h 3393989"/>
            </a:gdLst>
            <a:ahLst/>
            <a:cxnLst>
              <a:cxn ang="0">
                <a:pos x="connsiteX0" y="connsiteY0"/>
              </a:cxn>
              <a:cxn ang="0">
                <a:pos x="connsiteX1" y="connsiteY1"/>
              </a:cxn>
              <a:cxn ang="0">
                <a:pos x="connsiteX2" y="connsiteY2"/>
              </a:cxn>
            </a:cxnLst>
            <a:rect l="l" t="t" r="r" b="b"/>
            <a:pathLst>
              <a:path w="5881817" h="3393989">
                <a:moveTo>
                  <a:pt x="0" y="0"/>
                </a:moveTo>
                <a:lnTo>
                  <a:pt x="0" y="3393989"/>
                </a:lnTo>
                <a:lnTo>
                  <a:pt x="5881817" y="3393989"/>
                </a:lnTo>
              </a:path>
            </a:pathLst>
          </a:custGeom>
          <a:noFill/>
          <a:ln w="28575">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cxnSp>
        <p:nvCxnSpPr>
          <p:cNvPr id="155" name="Straight Connector 38">
            <a:extLst>
              <a:ext uri="{FF2B5EF4-FFF2-40B4-BE49-F238E27FC236}">
                <a16:creationId xmlns:a16="http://schemas.microsoft.com/office/drawing/2014/main" id="{EC75D3D1-E9E1-45AE-8F30-F351EE4A3B54}"/>
              </a:ext>
            </a:extLst>
          </p:cNvPr>
          <p:cNvCxnSpPr>
            <a:cxnSpLocks noChangeShapeType="1"/>
          </p:cNvCxnSpPr>
          <p:nvPr/>
        </p:nvCxnSpPr>
        <p:spPr bwMode="auto">
          <a:xfrm>
            <a:off x="4373582" y="4930138"/>
            <a:ext cx="0" cy="63009"/>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56" name="Straight Connector 39">
            <a:extLst>
              <a:ext uri="{FF2B5EF4-FFF2-40B4-BE49-F238E27FC236}">
                <a16:creationId xmlns:a16="http://schemas.microsoft.com/office/drawing/2014/main" id="{F5FB53AD-6B01-4AF5-886E-2BB7020D4FE4}"/>
              </a:ext>
            </a:extLst>
          </p:cNvPr>
          <p:cNvCxnSpPr>
            <a:cxnSpLocks noChangeShapeType="1"/>
          </p:cNvCxnSpPr>
          <p:nvPr/>
        </p:nvCxnSpPr>
        <p:spPr bwMode="auto">
          <a:xfrm>
            <a:off x="3922328" y="4930138"/>
            <a:ext cx="0" cy="63009"/>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57" name="Straight Connector 40">
            <a:extLst>
              <a:ext uri="{FF2B5EF4-FFF2-40B4-BE49-F238E27FC236}">
                <a16:creationId xmlns:a16="http://schemas.microsoft.com/office/drawing/2014/main" id="{E3A0E0A7-498F-47DC-972A-BA676010E4F8}"/>
              </a:ext>
            </a:extLst>
          </p:cNvPr>
          <p:cNvCxnSpPr>
            <a:cxnSpLocks noChangeShapeType="1"/>
          </p:cNvCxnSpPr>
          <p:nvPr/>
        </p:nvCxnSpPr>
        <p:spPr bwMode="auto">
          <a:xfrm>
            <a:off x="3471075" y="4930138"/>
            <a:ext cx="0" cy="63009"/>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58" name="Straight Connector 41">
            <a:extLst>
              <a:ext uri="{FF2B5EF4-FFF2-40B4-BE49-F238E27FC236}">
                <a16:creationId xmlns:a16="http://schemas.microsoft.com/office/drawing/2014/main" id="{C49BE29B-E19C-4BB9-9544-81115320D0F1}"/>
              </a:ext>
            </a:extLst>
          </p:cNvPr>
          <p:cNvCxnSpPr>
            <a:cxnSpLocks noChangeShapeType="1"/>
          </p:cNvCxnSpPr>
          <p:nvPr/>
        </p:nvCxnSpPr>
        <p:spPr bwMode="auto">
          <a:xfrm>
            <a:off x="3019819" y="4930138"/>
            <a:ext cx="0" cy="63009"/>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59" name="Straight Connector 42">
            <a:extLst>
              <a:ext uri="{FF2B5EF4-FFF2-40B4-BE49-F238E27FC236}">
                <a16:creationId xmlns:a16="http://schemas.microsoft.com/office/drawing/2014/main" id="{6AF18772-9BF9-454C-ABA8-17C900D34469}"/>
              </a:ext>
            </a:extLst>
          </p:cNvPr>
          <p:cNvCxnSpPr>
            <a:cxnSpLocks noChangeShapeType="1"/>
          </p:cNvCxnSpPr>
          <p:nvPr/>
        </p:nvCxnSpPr>
        <p:spPr bwMode="auto">
          <a:xfrm>
            <a:off x="2568566" y="4930138"/>
            <a:ext cx="0" cy="63009"/>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60" name="Straight Connector 43">
            <a:extLst>
              <a:ext uri="{FF2B5EF4-FFF2-40B4-BE49-F238E27FC236}">
                <a16:creationId xmlns:a16="http://schemas.microsoft.com/office/drawing/2014/main" id="{B1E85BB1-7EE9-48F3-845C-3E099021BBED}"/>
              </a:ext>
            </a:extLst>
          </p:cNvPr>
          <p:cNvCxnSpPr>
            <a:cxnSpLocks noChangeShapeType="1"/>
          </p:cNvCxnSpPr>
          <p:nvPr/>
        </p:nvCxnSpPr>
        <p:spPr bwMode="auto">
          <a:xfrm>
            <a:off x="2117312" y="4930138"/>
            <a:ext cx="0" cy="63009"/>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61" name="Straight Connector 44">
            <a:extLst>
              <a:ext uri="{FF2B5EF4-FFF2-40B4-BE49-F238E27FC236}">
                <a16:creationId xmlns:a16="http://schemas.microsoft.com/office/drawing/2014/main" id="{88C8139A-1442-4C31-B9F0-C81D8FF6B629}"/>
              </a:ext>
            </a:extLst>
          </p:cNvPr>
          <p:cNvCxnSpPr>
            <a:cxnSpLocks noChangeShapeType="1"/>
          </p:cNvCxnSpPr>
          <p:nvPr/>
        </p:nvCxnSpPr>
        <p:spPr bwMode="auto">
          <a:xfrm>
            <a:off x="1666058" y="4930138"/>
            <a:ext cx="0" cy="63009"/>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62" name="Straight Connector 45">
            <a:extLst>
              <a:ext uri="{FF2B5EF4-FFF2-40B4-BE49-F238E27FC236}">
                <a16:creationId xmlns:a16="http://schemas.microsoft.com/office/drawing/2014/main" id="{EBD0BA00-CEB4-4E2E-9723-465C4A0B2FAE}"/>
              </a:ext>
            </a:extLst>
          </p:cNvPr>
          <p:cNvCxnSpPr>
            <a:cxnSpLocks noChangeShapeType="1"/>
          </p:cNvCxnSpPr>
          <p:nvPr/>
        </p:nvCxnSpPr>
        <p:spPr bwMode="auto">
          <a:xfrm>
            <a:off x="1214802" y="4935421"/>
            <a:ext cx="0" cy="63009"/>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sp>
        <p:nvSpPr>
          <p:cNvPr id="163" name="TextBox 162">
            <a:extLst>
              <a:ext uri="{FF2B5EF4-FFF2-40B4-BE49-F238E27FC236}">
                <a16:creationId xmlns:a16="http://schemas.microsoft.com/office/drawing/2014/main" id="{5D537CFE-F0E8-40CE-A385-D09554C66F36}"/>
              </a:ext>
            </a:extLst>
          </p:cNvPr>
          <p:cNvSpPr txBox="1"/>
          <p:nvPr/>
        </p:nvSpPr>
        <p:spPr>
          <a:xfrm>
            <a:off x="1975094" y="4961841"/>
            <a:ext cx="301686" cy="36933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6</a:t>
            </a:r>
          </a:p>
        </p:txBody>
      </p:sp>
      <p:sp>
        <p:nvSpPr>
          <p:cNvPr id="164" name="TextBox 163">
            <a:extLst>
              <a:ext uri="{FF2B5EF4-FFF2-40B4-BE49-F238E27FC236}">
                <a16:creationId xmlns:a16="http://schemas.microsoft.com/office/drawing/2014/main" id="{592477FE-734A-48E7-BF49-18D186F1B3A8}"/>
              </a:ext>
            </a:extLst>
          </p:cNvPr>
          <p:cNvSpPr txBox="1"/>
          <p:nvPr/>
        </p:nvSpPr>
        <p:spPr>
          <a:xfrm>
            <a:off x="2430613" y="4961841"/>
            <a:ext cx="301686" cy="36933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9</a:t>
            </a:r>
          </a:p>
        </p:txBody>
      </p:sp>
      <p:sp>
        <p:nvSpPr>
          <p:cNvPr id="165" name="TextBox 164">
            <a:extLst>
              <a:ext uri="{FF2B5EF4-FFF2-40B4-BE49-F238E27FC236}">
                <a16:creationId xmlns:a16="http://schemas.microsoft.com/office/drawing/2014/main" id="{6DFF1040-74DD-41EB-9ED1-4A926EFC96A9}"/>
              </a:ext>
            </a:extLst>
          </p:cNvPr>
          <p:cNvSpPr txBox="1"/>
          <p:nvPr/>
        </p:nvSpPr>
        <p:spPr>
          <a:xfrm>
            <a:off x="4184681" y="4961841"/>
            <a:ext cx="418704" cy="36933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21</a:t>
            </a:r>
          </a:p>
        </p:txBody>
      </p:sp>
      <p:sp>
        <p:nvSpPr>
          <p:cNvPr id="166" name="TextBox 165">
            <a:extLst>
              <a:ext uri="{FF2B5EF4-FFF2-40B4-BE49-F238E27FC236}">
                <a16:creationId xmlns:a16="http://schemas.microsoft.com/office/drawing/2014/main" id="{08E5F8BB-DF45-4BDE-80D3-8038232E0842}"/>
              </a:ext>
            </a:extLst>
          </p:cNvPr>
          <p:cNvSpPr txBox="1"/>
          <p:nvPr/>
        </p:nvSpPr>
        <p:spPr>
          <a:xfrm>
            <a:off x="2843124" y="4963955"/>
            <a:ext cx="418704" cy="36933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12</a:t>
            </a:r>
          </a:p>
        </p:txBody>
      </p:sp>
      <p:sp>
        <p:nvSpPr>
          <p:cNvPr id="167" name="TextBox 166">
            <a:extLst>
              <a:ext uri="{FF2B5EF4-FFF2-40B4-BE49-F238E27FC236}">
                <a16:creationId xmlns:a16="http://schemas.microsoft.com/office/drawing/2014/main" id="{FCDE04A8-909C-40A6-9849-4C1B826BDEC2}"/>
              </a:ext>
            </a:extLst>
          </p:cNvPr>
          <p:cNvSpPr txBox="1"/>
          <p:nvPr/>
        </p:nvSpPr>
        <p:spPr>
          <a:xfrm>
            <a:off x="3737495" y="4961841"/>
            <a:ext cx="418704" cy="36933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18</a:t>
            </a:r>
          </a:p>
        </p:txBody>
      </p:sp>
      <p:sp>
        <p:nvSpPr>
          <p:cNvPr id="168" name="TextBox 167">
            <a:extLst>
              <a:ext uri="{FF2B5EF4-FFF2-40B4-BE49-F238E27FC236}">
                <a16:creationId xmlns:a16="http://schemas.microsoft.com/office/drawing/2014/main" id="{DDB64C61-6BF4-4F4B-8420-73B568993F66}"/>
              </a:ext>
            </a:extLst>
          </p:cNvPr>
          <p:cNvSpPr txBox="1"/>
          <p:nvPr/>
        </p:nvSpPr>
        <p:spPr>
          <a:xfrm>
            <a:off x="4631867" y="4958671"/>
            <a:ext cx="418704" cy="36933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24</a:t>
            </a:r>
          </a:p>
        </p:txBody>
      </p:sp>
      <p:sp>
        <p:nvSpPr>
          <p:cNvPr id="169" name="TextBox 168">
            <a:extLst>
              <a:ext uri="{FF2B5EF4-FFF2-40B4-BE49-F238E27FC236}">
                <a16:creationId xmlns:a16="http://schemas.microsoft.com/office/drawing/2014/main" id="{8709E648-8185-4A0E-8C11-AE81CC87E003}"/>
              </a:ext>
            </a:extLst>
          </p:cNvPr>
          <p:cNvSpPr txBox="1"/>
          <p:nvPr/>
        </p:nvSpPr>
        <p:spPr>
          <a:xfrm>
            <a:off x="5079051" y="4961841"/>
            <a:ext cx="418704" cy="36933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27</a:t>
            </a:r>
          </a:p>
        </p:txBody>
      </p:sp>
      <p:cxnSp>
        <p:nvCxnSpPr>
          <p:cNvPr id="170" name="Straight Connector 63">
            <a:extLst>
              <a:ext uri="{FF2B5EF4-FFF2-40B4-BE49-F238E27FC236}">
                <a16:creationId xmlns:a16="http://schemas.microsoft.com/office/drawing/2014/main" id="{DEB4FC85-4535-4BBA-8841-80682D39607E}"/>
              </a:ext>
            </a:extLst>
          </p:cNvPr>
          <p:cNvCxnSpPr>
            <a:cxnSpLocks noChangeShapeType="1"/>
          </p:cNvCxnSpPr>
          <p:nvPr/>
        </p:nvCxnSpPr>
        <p:spPr bwMode="auto">
          <a:xfrm>
            <a:off x="5276886" y="4930138"/>
            <a:ext cx="0" cy="63009"/>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71" name="Straight Connector 64">
            <a:extLst>
              <a:ext uri="{FF2B5EF4-FFF2-40B4-BE49-F238E27FC236}">
                <a16:creationId xmlns:a16="http://schemas.microsoft.com/office/drawing/2014/main" id="{3DAD39B8-7407-4BF6-A6A9-A77D7F5401D5}"/>
              </a:ext>
            </a:extLst>
          </p:cNvPr>
          <p:cNvCxnSpPr>
            <a:cxnSpLocks noChangeShapeType="1"/>
          </p:cNvCxnSpPr>
          <p:nvPr/>
        </p:nvCxnSpPr>
        <p:spPr bwMode="auto">
          <a:xfrm>
            <a:off x="4825633" y="4930138"/>
            <a:ext cx="0" cy="63009"/>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sp>
        <p:nvSpPr>
          <p:cNvPr id="172" name="TextBox 171">
            <a:extLst>
              <a:ext uri="{FF2B5EF4-FFF2-40B4-BE49-F238E27FC236}">
                <a16:creationId xmlns:a16="http://schemas.microsoft.com/office/drawing/2014/main" id="{5935082B-A46D-4DF3-8EE8-B8B613F9B2B8}"/>
              </a:ext>
            </a:extLst>
          </p:cNvPr>
          <p:cNvSpPr txBox="1"/>
          <p:nvPr/>
        </p:nvSpPr>
        <p:spPr>
          <a:xfrm>
            <a:off x="3290310" y="4971352"/>
            <a:ext cx="418704" cy="36933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15</a:t>
            </a:r>
          </a:p>
        </p:txBody>
      </p:sp>
      <p:sp>
        <p:nvSpPr>
          <p:cNvPr id="173" name="TextBox 172">
            <a:extLst>
              <a:ext uri="{FF2B5EF4-FFF2-40B4-BE49-F238E27FC236}">
                <a16:creationId xmlns:a16="http://schemas.microsoft.com/office/drawing/2014/main" id="{2F506B95-94F8-4802-AE14-6B1D1E477D4F}"/>
              </a:ext>
            </a:extLst>
          </p:cNvPr>
          <p:cNvSpPr txBox="1"/>
          <p:nvPr/>
        </p:nvSpPr>
        <p:spPr>
          <a:xfrm>
            <a:off x="1519575" y="4961841"/>
            <a:ext cx="301686" cy="36933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174" name="Freeform: Shape 173">
            <a:extLst>
              <a:ext uri="{FF2B5EF4-FFF2-40B4-BE49-F238E27FC236}">
                <a16:creationId xmlns:a16="http://schemas.microsoft.com/office/drawing/2014/main" id="{CBAC647D-70A1-42F1-A25B-700D547F1F10}"/>
              </a:ext>
            </a:extLst>
          </p:cNvPr>
          <p:cNvSpPr/>
          <p:nvPr/>
        </p:nvSpPr>
        <p:spPr bwMode="auto">
          <a:xfrm>
            <a:off x="1217986" y="2678223"/>
            <a:ext cx="2599287" cy="1081048"/>
          </a:xfrm>
          <a:custGeom>
            <a:avLst/>
            <a:gdLst>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24759 w 5185458"/>
              <a:gd name="connsiteY93" fmla="*/ 1373529 h 1624314"/>
              <a:gd name="connsiteX94" fmla="*/ 4224759 w 5185458"/>
              <a:gd name="connsiteY94" fmla="*/ 1373529 h 1624314"/>
              <a:gd name="connsiteX95" fmla="*/ 4244050 w 5185458"/>
              <a:gd name="connsiteY95" fmla="*/ 1392820 h 1624314"/>
              <a:gd name="connsiteX96" fmla="*/ 4483261 w 5185458"/>
              <a:gd name="connsiteY96" fmla="*/ 1392820 h 1624314"/>
              <a:gd name="connsiteX97" fmla="*/ 4483261 w 5185458"/>
              <a:gd name="connsiteY97" fmla="*/ 1446836 h 1624314"/>
              <a:gd name="connsiteX98" fmla="*/ 4521843 w 5185458"/>
              <a:gd name="connsiteY98" fmla="*/ 1446836 h 1624314"/>
              <a:gd name="connsiteX99" fmla="*/ 4521843 w 5185458"/>
              <a:gd name="connsiteY99" fmla="*/ 1477702 h 1624314"/>
              <a:gd name="connsiteX100" fmla="*/ 4548850 w 5185458"/>
              <a:gd name="connsiteY100" fmla="*/ 1477702 h 1624314"/>
              <a:gd name="connsiteX101" fmla="*/ 4548850 w 5185458"/>
              <a:gd name="connsiteY101" fmla="*/ 1527859 h 1624314"/>
              <a:gd name="connsiteX102" fmla="*/ 4737904 w 5185458"/>
              <a:gd name="connsiteY102" fmla="*/ 1527859 h 1624314"/>
              <a:gd name="connsiteX103" fmla="*/ 4737904 w 5185458"/>
              <a:gd name="connsiteY103" fmla="*/ 1535575 h 1624314"/>
              <a:gd name="connsiteX104" fmla="*/ 4857509 w 5185458"/>
              <a:gd name="connsiteY104" fmla="*/ 1535575 h 1624314"/>
              <a:gd name="connsiteX105" fmla="*/ 4857509 w 5185458"/>
              <a:gd name="connsiteY105" fmla="*/ 1535575 h 1624314"/>
              <a:gd name="connsiteX106" fmla="*/ 4923099 w 5185458"/>
              <a:gd name="connsiteY106" fmla="*/ 1535575 h 1624314"/>
              <a:gd name="connsiteX107" fmla="*/ 4923099 w 5185458"/>
              <a:gd name="connsiteY107" fmla="*/ 1624314 h 1624314"/>
              <a:gd name="connsiteX108" fmla="*/ 5185458 w 5185458"/>
              <a:gd name="connsiteY108" fmla="*/ 1624314 h 1624314"/>
              <a:gd name="connsiteX109" fmla="*/ 5185458 w 5185458"/>
              <a:gd name="connsiteY109"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24759 w 5185458"/>
              <a:gd name="connsiteY93" fmla="*/ 1373529 h 1624314"/>
              <a:gd name="connsiteX94" fmla="*/ 4232379 w 5185458"/>
              <a:gd name="connsiteY94" fmla="*/ 1371624 h 1624314"/>
              <a:gd name="connsiteX95" fmla="*/ 4244050 w 5185458"/>
              <a:gd name="connsiteY95" fmla="*/ 1392820 h 1624314"/>
              <a:gd name="connsiteX96" fmla="*/ 4483261 w 5185458"/>
              <a:gd name="connsiteY96" fmla="*/ 1392820 h 1624314"/>
              <a:gd name="connsiteX97" fmla="*/ 4483261 w 5185458"/>
              <a:gd name="connsiteY97" fmla="*/ 1446836 h 1624314"/>
              <a:gd name="connsiteX98" fmla="*/ 4521843 w 5185458"/>
              <a:gd name="connsiteY98" fmla="*/ 1446836 h 1624314"/>
              <a:gd name="connsiteX99" fmla="*/ 4521843 w 5185458"/>
              <a:gd name="connsiteY99" fmla="*/ 1477702 h 1624314"/>
              <a:gd name="connsiteX100" fmla="*/ 4548850 w 5185458"/>
              <a:gd name="connsiteY100" fmla="*/ 1477702 h 1624314"/>
              <a:gd name="connsiteX101" fmla="*/ 4548850 w 5185458"/>
              <a:gd name="connsiteY101" fmla="*/ 1527859 h 1624314"/>
              <a:gd name="connsiteX102" fmla="*/ 4737904 w 5185458"/>
              <a:gd name="connsiteY102" fmla="*/ 1527859 h 1624314"/>
              <a:gd name="connsiteX103" fmla="*/ 4737904 w 5185458"/>
              <a:gd name="connsiteY103" fmla="*/ 1535575 h 1624314"/>
              <a:gd name="connsiteX104" fmla="*/ 4857509 w 5185458"/>
              <a:gd name="connsiteY104" fmla="*/ 1535575 h 1624314"/>
              <a:gd name="connsiteX105" fmla="*/ 4857509 w 5185458"/>
              <a:gd name="connsiteY105" fmla="*/ 1535575 h 1624314"/>
              <a:gd name="connsiteX106" fmla="*/ 4923099 w 5185458"/>
              <a:gd name="connsiteY106" fmla="*/ 1535575 h 1624314"/>
              <a:gd name="connsiteX107" fmla="*/ 4923099 w 5185458"/>
              <a:gd name="connsiteY107" fmla="*/ 1624314 h 1624314"/>
              <a:gd name="connsiteX108" fmla="*/ 5185458 w 5185458"/>
              <a:gd name="connsiteY108" fmla="*/ 1624314 h 1624314"/>
              <a:gd name="connsiteX109" fmla="*/ 5185458 w 5185458"/>
              <a:gd name="connsiteY109"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24759 w 5185458"/>
              <a:gd name="connsiteY93" fmla="*/ 1373529 h 1624314"/>
              <a:gd name="connsiteX94" fmla="*/ 4241904 w 5185458"/>
              <a:gd name="connsiteY94" fmla="*/ 1373529 h 1624314"/>
              <a:gd name="connsiteX95" fmla="*/ 4244050 w 5185458"/>
              <a:gd name="connsiteY95" fmla="*/ 1392820 h 1624314"/>
              <a:gd name="connsiteX96" fmla="*/ 4483261 w 5185458"/>
              <a:gd name="connsiteY96" fmla="*/ 1392820 h 1624314"/>
              <a:gd name="connsiteX97" fmla="*/ 4483261 w 5185458"/>
              <a:gd name="connsiteY97" fmla="*/ 1446836 h 1624314"/>
              <a:gd name="connsiteX98" fmla="*/ 4521843 w 5185458"/>
              <a:gd name="connsiteY98" fmla="*/ 1446836 h 1624314"/>
              <a:gd name="connsiteX99" fmla="*/ 4521843 w 5185458"/>
              <a:gd name="connsiteY99" fmla="*/ 1477702 h 1624314"/>
              <a:gd name="connsiteX100" fmla="*/ 4548850 w 5185458"/>
              <a:gd name="connsiteY100" fmla="*/ 1477702 h 1624314"/>
              <a:gd name="connsiteX101" fmla="*/ 4548850 w 5185458"/>
              <a:gd name="connsiteY101" fmla="*/ 1527859 h 1624314"/>
              <a:gd name="connsiteX102" fmla="*/ 4737904 w 5185458"/>
              <a:gd name="connsiteY102" fmla="*/ 1527859 h 1624314"/>
              <a:gd name="connsiteX103" fmla="*/ 4737904 w 5185458"/>
              <a:gd name="connsiteY103" fmla="*/ 1535575 h 1624314"/>
              <a:gd name="connsiteX104" fmla="*/ 4857509 w 5185458"/>
              <a:gd name="connsiteY104" fmla="*/ 1535575 h 1624314"/>
              <a:gd name="connsiteX105" fmla="*/ 4857509 w 5185458"/>
              <a:gd name="connsiteY105" fmla="*/ 1535575 h 1624314"/>
              <a:gd name="connsiteX106" fmla="*/ 4923099 w 5185458"/>
              <a:gd name="connsiteY106" fmla="*/ 1535575 h 1624314"/>
              <a:gd name="connsiteX107" fmla="*/ 4923099 w 5185458"/>
              <a:gd name="connsiteY107" fmla="*/ 1624314 h 1624314"/>
              <a:gd name="connsiteX108" fmla="*/ 5185458 w 5185458"/>
              <a:gd name="connsiteY108" fmla="*/ 1624314 h 1624314"/>
              <a:gd name="connsiteX109" fmla="*/ 5185458 w 5185458"/>
              <a:gd name="connsiteY109"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24759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24759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24759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70521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4432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2146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80618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1765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5621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71093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1765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65738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71093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1765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7526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71093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1765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7526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71093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1765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75263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71093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1765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69548 w 5185458"/>
              <a:gd name="connsiteY6" fmla="*/ 30866 h 1624314"/>
              <a:gd name="connsiteX7" fmla="*/ 771646 w 5185458"/>
              <a:gd name="connsiteY7" fmla="*/ 46299 h 1624314"/>
              <a:gd name="connsiteX8" fmla="*/ 771646 w 5185458"/>
              <a:gd name="connsiteY8" fmla="*/ 73307 h 1624314"/>
              <a:gd name="connsiteX9" fmla="*/ 848810 w 5185458"/>
              <a:gd name="connsiteY9" fmla="*/ 73307 h 1624314"/>
              <a:gd name="connsiteX10" fmla="*/ 848810 w 5185458"/>
              <a:gd name="connsiteY10" fmla="*/ 84881 h 1624314"/>
              <a:gd name="connsiteX11" fmla="*/ 960699 w 5185458"/>
              <a:gd name="connsiteY11" fmla="*/ 84881 h 1624314"/>
              <a:gd name="connsiteX12" fmla="*/ 960699 w 5185458"/>
              <a:gd name="connsiteY12" fmla="*/ 108031 h 1624314"/>
              <a:gd name="connsiteX13" fmla="*/ 1169043 w 5185458"/>
              <a:gd name="connsiteY13" fmla="*/ 108031 h 1624314"/>
              <a:gd name="connsiteX14" fmla="*/ 1171093 w 5185458"/>
              <a:gd name="connsiteY14" fmla="*/ 119606 h 1624314"/>
              <a:gd name="connsiteX15" fmla="*/ 1219200 w 5185458"/>
              <a:gd name="connsiteY15" fmla="*/ 119606 h 1624314"/>
              <a:gd name="connsiteX16" fmla="*/ 1219200 w 5185458"/>
              <a:gd name="connsiteY16" fmla="*/ 181337 h 1624314"/>
              <a:gd name="connsiteX17" fmla="*/ 1253924 w 5185458"/>
              <a:gd name="connsiteY17" fmla="*/ 181337 h 1624314"/>
              <a:gd name="connsiteX18" fmla="*/ 1253924 w 5185458"/>
              <a:gd name="connsiteY18" fmla="*/ 208345 h 1624314"/>
              <a:gd name="connsiteX19" fmla="*/ 1539433 w 5185458"/>
              <a:gd name="connsiteY19" fmla="*/ 208345 h 1624314"/>
              <a:gd name="connsiteX20" fmla="*/ 1539433 w 5185458"/>
              <a:gd name="connsiteY20" fmla="*/ 227636 h 1624314"/>
              <a:gd name="connsiteX21" fmla="*/ 1608881 w 5185458"/>
              <a:gd name="connsiteY21" fmla="*/ 227636 h 1624314"/>
              <a:gd name="connsiteX22" fmla="*/ 1608881 w 5185458"/>
              <a:gd name="connsiteY22" fmla="*/ 293226 h 1624314"/>
              <a:gd name="connsiteX23" fmla="*/ 1643605 w 5185458"/>
              <a:gd name="connsiteY23" fmla="*/ 293226 h 1624314"/>
              <a:gd name="connsiteX24" fmla="*/ 1643605 w 5185458"/>
              <a:gd name="connsiteY24" fmla="*/ 335666 h 1624314"/>
              <a:gd name="connsiteX25" fmla="*/ 1693762 w 5185458"/>
              <a:gd name="connsiteY25" fmla="*/ 335666 h 1624314"/>
              <a:gd name="connsiteX26" fmla="*/ 1693762 w 5185458"/>
              <a:gd name="connsiteY26" fmla="*/ 366532 h 1624314"/>
              <a:gd name="connsiteX27" fmla="*/ 1716911 w 5185458"/>
              <a:gd name="connsiteY27" fmla="*/ 366532 h 1624314"/>
              <a:gd name="connsiteX28" fmla="*/ 1716911 w 5185458"/>
              <a:gd name="connsiteY28" fmla="*/ 389681 h 1624314"/>
              <a:gd name="connsiteX29" fmla="*/ 1932972 w 5185458"/>
              <a:gd name="connsiteY29" fmla="*/ 389681 h 1624314"/>
              <a:gd name="connsiteX30" fmla="*/ 1932972 w 5185458"/>
              <a:gd name="connsiteY30" fmla="*/ 412831 h 1624314"/>
              <a:gd name="connsiteX31" fmla="*/ 2021711 w 5185458"/>
              <a:gd name="connsiteY31" fmla="*/ 412831 h 1624314"/>
              <a:gd name="connsiteX32" fmla="*/ 2021711 w 5185458"/>
              <a:gd name="connsiteY32" fmla="*/ 455271 h 1624314"/>
              <a:gd name="connsiteX33" fmla="*/ 2060294 w 5185458"/>
              <a:gd name="connsiteY33" fmla="*/ 455271 h 1624314"/>
              <a:gd name="connsiteX34" fmla="*/ 2060294 w 5185458"/>
              <a:gd name="connsiteY34" fmla="*/ 505428 h 1624314"/>
              <a:gd name="connsiteX35" fmla="*/ 2091159 w 5185458"/>
              <a:gd name="connsiteY35" fmla="*/ 505428 h 1624314"/>
              <a:gd name="connsiteX36" fmla="*/ 2091159 w 5185458"/>
              <a:gd name="connsiteY36" fmla="*/ 528578 h 1624314"/>
              <a:gd name="connsiteX37" fmla="*/ 2110450 w 5185458"/>
              <a:gd name="connsiteY37" fmla="*/ 528578 h 1624314"/>
              <a:gd name="connsiteX38" fmla="*/ 2110450 w 5185458"/>
              <a:gd name="connsiteY38" fmla="*/ 551727 h 1624314"/>
              <a:gd name="connsiteX39" fmla="*/ 2156749 w 5185458"/>
              <a:gd name="connsiteY39" fmla="*/ 551727 h 1624314"/>
              <a:gd name="connsiteX40" fmla="*/ 2156749 w 5185458"/>
              <a:gd name="connsiteY40" fmla="*/ 551727 h 1624314"/>
              <a:gd name="connsiteX41" fmla="*/ 2156749 w 5185458"/>
              <a:gd name="connsiteY41" fmla="*/ 578734 h 1624314"/>
              <a:gd name="connsiteX42" fmla="*/ 2307220 w 5185458"/>
              <a:gd name="connsiteY42" fmla="*/ 578734 h 1624314"/>
              <a:gd name="connsiteX43" fmla="*/ 2307220 w 5185458"/>
              <a:gd name="connsiteY43" fmla="*/ 594167 h 1624314"/>
              <a:gd name="connsiteX44" fmla="*/ 2384385 w 5185458"/>
              <a:gd name="connsiteY44" fmla="*/ 594167 h 1624314"/>
              <a:gd name="connsiteX45" fmla="*/ 2384385 w 5185458"/>
              <a:gd name="connsiteY45" fmla="*/ 617317 h 1624314"/>
              <a:gd name="connsiteX46" fmla="*/ 2438400 w 5185458"/>
              <a:gd name="connsiteY46" fmla="*/ 617317 h 1624314"/>
              <a:gd name="connsiteX47" fmla="*/ 2438400 w 5185458"/>
              <a:gd name="connsiteY47" fmla="*/ 617317 h 1624314"/>
              <a:gd name="connsiteX48" fmla="*/ 2465407 w 5185458"/>
              <a:gd name="connsiteY48" fmla="*/ 617654 h 1624314"/>
              <a:gd name="connsiteX49" fmla="*/ 2465407 w 5185458"/>
              <a:gd name="connsiteY49" fmla="*/ 682907 h 1624314"/>
              <a:gd name="connsiteX50" fmla="*/ 2820364 w 5185458"/>
              <a:gd name="connsiteY50" fmla="*/ 682907 h 1624314"/>
              <a:gd name="connsiteX51" fmla="*/ 2820364 w 5185458"/>
              <a:gd name="connsiteY51" fmla="*/ 709914 h 1624314"/>
              <a:gd name="connsiteX52" fmla="*/ 2851230 w 5185458"/>
              <a:gd name="connsiteY52" fmla="*/ 709914 h 1624314"/>
              <a:gd name="connsiteX53" fmla="*/ 2851230 w 5185458"/>
              <a:gd name="connsiteY53" fmla="*/ 756213 h 1624314"/>
              <a:gd name="connsiteX54" fmla="*/ 2870521 w 5185458"/>
              <a:gd name="connsiteY54" fmla="*/ 756213 h 1624314"/>
              <a:gd name="connsiteX55" fmla="*/ 2899096 w 5185458"/>
              <a:gd name="connsiteY55" fmla="*/ 756213 h 1624314"/>
              <a:gd name="connsiteX56" fmla="*/ 2897529 w 5185458"/>
              <a:gd name="connsiteY56" fmla="*/ 783221 h 1624314"/>
              <a:gd name="connsiteX57" fmla="*/ 2897529 w 5185458"/>
              <a:gd name="connsiteY57" fmla="*/ 829519 h 1624314"/>
              <a:gd name="connsiteX58" fmla="*/ 3009418 w 5185458"/>
              <a:gd name="connsiteY58" fmla="*/ 829519 h 1624314"/>
              <a:gd name="connsiteX59" fmla="*/ 3078866 w 5185458"/>
              <a:gd name="connsiteY59" fmla="*/ 829519 h 1624314"/>
              <a:gd name="connsiteX60" fmla="*/ 3078866 w 5185458"/>
              <a:gd name="connsiteY60" fmla="*/ 844952 h 1624314"/>
              <a:gd name="connsiteX61" fmla="*/ 3225478 w 5185458"/>
              <a:gd name="connsiteY61" fmla="*/ 844952 h 1624314"/>
              <a:gd name="connsiteX62" fmla="*/ 3225478 w 5185458"/>
              <a:gd name="connsiteY62" fmla="*/ 906684 h 1624314"/>
              <a:gd name="connsiteX63" fmla="*/ 3264061 w 5185458"/>
              <a:gd name="connsiteY63" fmla="*/ 906684 h 1624314"/>
              <a:gd name="connsiteX64" fmla="*/ 3264061 w 5185458"/>
              <a:gd name="connsiteY64" fmla="*/ 956841 h 1624314"/>
              <a:gd name="connsiteX65" fmla="*/ 3298785 w 5185458"/>
              <a:gd name="connsiteY65" fmla="*/ 956841 h 1624314"/>
              <a:gd name="connsiteX66" fmla="*/ 3298785 w 5185458"/>
              <a:gd name="connsiteY66" fmla="*/ 1010856 h 1624314"/>
              <a:gd name="connsiteX67" fmla="*/ 3341225 w 5185458"/>
              <a:gd name="connsiteY67" fmla="*/ 1010856 h 1624314"/>
              <a:gd name="connsiteX68" fmla="*/ 3341225 w 5185458"/>
              <a:gd name="connsiteY68" fmla="*/ 1053296 h 1624314"/>
              <a:gd name="connsiteX69" fmla="*/ 3379807 w 5185458"/>
              <a:gd name="connsiteY69" fmla="*/ 1053296 h 1624314"/>
              <a:gd name="connsiteX70" fmla="*/ 3379807 w 5185458"/>
              <a:gd name="connsiteY70" fmla="*/ 1072588 h 1624314"/>
              <a:gd name="connsiteX71" fmla="*/ 3611301 w 5185458"/>
              <a:gd name="connsiteY71" fmla="*/ 1072588 h 1624314"/>
              <a:gd name="connsiteX72" fmla="*/ 3611301 w 5185458"/>
              <a:gd name="connsiteY72" fmla="*/ 1072588 h 1624314"/>
              <a:gd name="connsiteX73" fmla="*/ 3653742 w 5185458"/>
              <a:gd name="connsiteY73" fmla="*/ 1072588 h 1624314"/>
              <a:gd name="connsiteX74" fmla="*/ 3653742 w 5185458"/>
              <a:gd name="connsiteY74" fmla="*/ 1107312 h 1624314"/>
              <a:gd name="connsiteX75" fmla="*/ 3696182 w 5185458"/>
              <a:gd name="connsiteY75" fmla="*/ 1107312 h 1624314"/>
              <a:gd name="connsiteX76" fmla="*/ 3696182 w 5185458"/>
              <a:gd name="connsiteY76" fmla="*/ 1134319 h 1624314"/>
              <a:gd name="connsiteX77" fmla="*/ 3734764 w 5185458"/>
              <a:gd name="connsiteY77" fmla="*/ 1134319 h 1624314"/>
              <a:gd name="connsiteX78" fmla="*/ 3734764 w 5185458"/>
              <a:gd name="connsiteY78" fmla="*/ 1161327 h 1624314"/>
              <a:gd name="connsiteX79" fmla="*/ 3796496 w 5185458"/>
              <a:gd name="connsiteY79" fmla="*/ 1161327 h 1624314"/>
              <a:gd name="connsiteX80" fmla="*/ 3796496 w 5185458"/>
              <a:gd name="connsiteY80" fmla="*/ 1161327 h 1624314"/>
              <a:gd name="connsiteX81" fmla="*/ 3873661 w 5185458"/>
              <a:gd name="connsiteY81" fmla="*/ 1161327 h 1624314"/>
              <a:gd name="connsiteX82" fmla="*/ 3873661 w 5185458"/>
              <a:gd name="connsiteY82" fmla="*/ 1196051 h 1624314"/>
              <a:gd name="connsiteX83" fmla="*/ 3912243 w 5185458"/>
              <a:gd name="connsiteY83" fmla="*/ 1196051 h 1624314"/>
              <a:gd name="connsiteX84" fmla="*/ 3912243 w 5185458"/>
              <a:gd name="connsiteY84" fmla="*/ 1226917 h 1624314"/>
              <a:gd name="connsiteX85" fmla="*/ 4058856 w 5185458"/>
              <a:gd name="connsiteY85" fmla="*/ 1226917 h 1624314"/>
              <a:gd name="connsiteX86" fmla="*/ 4058856 w 5185458"/>
              <a:gd name="connsiteY86" fmla="*/ 1253924 h 1624314"/>
              <a:gd name="connsiteX87" fmla="*/ 4085863 w 5185458"/>
              <a:gd name="connsiteY87" fmla="*/ 1253924 h 1624314"/>
              <a:gd name="connsiteX88" fmla="*/ 4085863 w 5185458"/>
              <a:gd name="connsiteY88" fmla="*/ 1288648 h 1624314"/>
              <a:gd name="connsiteX89" fmla="*/ 4109013 w 5185458"/>
              <a:gd name="connsiteY89" fmla="*/ 1288648 h 1624314"/>
              <a:gd name="connsiteX90" fmla="*/ 4109013 w 5185458"/>
              <a:gd name="connsiteY90" fmla="*/ 1334947 h 1624314"/>
              <a:gd name="connsiteX91" fmla="*/ 4147595 w 5185458"/>
              <a:gd name="connsiteY91" fmla="*/ 1334947 h 1624314"/>
              <a:gd name="connsiteX92" fmla="*/ 4147595 w 5185458"/>
              <a:gd name="connsiteY92" fmla="*/ 1373529 h 1624314"/>
              <a:gd name="connsiteX93" fmla="*/ 4241904 w 5185458"/>
              <a:gd name="connsiteY93" fmla="*/ 1373529 h 1624314"/>
              <a:gd name="connsiteX94" fmla="*/ 4244050 w 5185458"/>
              <a:gd name="connsiteY94" fmla="*/ 1392820 h 1624314"/>
              <a:gd name="connsiteX95" fmla="*/ 4483261 w 5185458"/>
              <a:gd name="connsiteY95" fmla="*/ 1392820 h 1624314"/>
              <a:gd name="connsiteX96" fmla="*/ 4483261 w 5185458"/>
              <a:gd name="connsiteY96" fmla="*/ 1446836 h 1624314"/>
              <a:gd name="connsiteX97" fmla="*/ 4521843 w 5185458"/>
              <a:gd name="connsiteY97" fmla="*/ 1446836 h 1624314"/>
              <a:gd name="connsiteX98" fmla="*/ 4521843 w 5185458"/>
              <a:gd name="connsiteY98" fmla="*/ 1477702 h 1624314"/>
              <a:gd name="connsiteX99" fmla="*/ 4548850 w 5185458"/>
              <a:gd name="connsiteY99" fmla="*/ 1477702 h 1624314"/>
              <a:gd name="connsiteX100" fmla="*/ 4548850 w 5185458"/>
              <a:gd name="connsiteY100" fmla="*/ 1527859 h 1624314"/>
              <a:gd name="connsiteX101" fmla="*/ 4737904 w 5185458"/>
              <a:gd name="connsiteY101" fmla="*/ 1527859 h 1624314"/>
              <a:gd name="connsiteX102" fmla="*/ 4737904 w 5185458"/>
              <a:gd name="connsiteY102" fmla="*/ 1535575 h 1624314"/>
              <a:gd name="connsiteX103" fmla="*/ 4857509 w 5185458"/>
              <a:gd name="connsiteY103" fmla="*/ 1535575 h 1624314"/>
              <a:gd name="connsiteX104" fmla="*/ 4857509 w 5185458"/>
              <a:gd name="connsiteY104" fmla="*/ 1535575 h 1624314"/>
              <a:gd name="connsiteX105" fmla="*/ 4923099 w 5185458"/>
              <a:gd name="connsiteY105" fmla="*/ 1535575 h 1624314"/>
              <a:gd name="connsiteX106" fmla="*/ 4923099 w 5185458"/>
              <a:gd name="connsiteY106" fmla="*/ 1624314 h 1624314"/>
              <a:gd name="connsiteX107" fmla="*/ 5185458 w 5185458"/>
              <a:gd name="connsiteY107" fmla="*/ 1624314 h 1624314"/>
              <a:gd name="connsiteX108" fmla="*/ 5185458 w 5185458"/>
              <a:gd name="connsiteY108"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69548 w 5185458"/>
              <a:gd name="connsiteY6" fmla="*/ 30866 h 1624314"/>
              <a:gd name="connsiteX7" fmla="*/ 771646 w 5185458"/>
              <a:gd name="connsiteY7" fmla="*/ 73307 h 1624314"/>
              <a:gd name="connsiteX8" fmla="*/ 848810 w 5185458"/>
              <a:gd name="connsiteY8" fmla="*/ 73307 h 1624314"/>
              <a:gd name="connsiteX9" fmla="*/ 848810 w 5185458"/>
              <a:gd name="connsiteY9" fmla="*/ 84881 h 1624314"/>
              <a:gd name="connsiteX10" fmla="*/ 960699 w 5185458"/>
              <a:gd name="connsiteY10" fmla="*/ 84881 h 1624314"/>
              <a:gd name="connsiteX11" fmla="*/ 960699 w 5185458"/>
              <a:gd name="connsiteY11" fmla="*/ 108031 h 1624314"/>
              <a:gd name="connsiteX12" fmla="*/ 1169043 w 5185458"/>
              <a:gd name="connsiteY12" fmla="*/ 108031 h 1624314"/>
              <a:gd name="connsiteX13" fmla="*/ 1171093 w 5185458"/>
              <a:gd name="connsiteY13" fmla="*/ 119606 h 1624314"/>
              <a:gd name="connsiteX14" fmla="*/ 1219200 w 5185458"/>
              <a:gd name="connsiteY14" fmla="*/ 119606 h 1624314"/>
              <a:gd name="connsiteX15" fmla="*/ 1219200 w 5185458"/>
              <a:gd name="connsiteY15" fmla="*/ 181337 h 1624314"/>
              <a:gd name="connsiteX16" fmla="*/ 1253924 w 5185458"/>
              <a:gd name="connsiteY16" fmla="*/ 181337 h 1624314"/>
              <a:gd name="connsiteX17" fmla="*/ 1253924 w 5185458"/>
              <a:gd name="connsiteY17" fmla="*/ 208345 h 1624314"/>
              <a:gd name="connsiteX18" fmla="*/ 1539433 w 5185458"/>
              <a:gd name="connsiteY18" fmla="*/ 208345 h 1624314"/>
              <a:gd name="connsiteX19" fmla="*/ 1539433 w 5185458"/>
              <a:gd name="connsiteY19" fmla="*/ 227636 h 1624314"/>
              <a:gd name="connsiteX20" fmla="*/ 1608881 w 5185458"/>
              <a:gd name="connsiteY20" fmla="*/ 227636 h 1624314"/>
              <a:gd name="connsiteX21" fmla="*/ 1608881 w 5185458"/>
              <a:gd name="connsiteY21" fmla="*/ 293226 h 1624314"/>
              <a:gd name="connsiteX22" fmla="*/ 1643605 w 5185458"/>
              <a:gd name="connsiteY22" fmla="*/ 293226 h 1624314"/>
              <a:gd name="connsiteX23" fmla="*/ 1643605 w 5185458"/>
              <a:gd name="connsiteY23" fmla="*/ 335666 h 1624314"/>
              <a:gd name="connsiteX24" fmla="*/ 1693762 w 5185458"/>
              <a:gd name="connsiteY24" fmla="*/ 335666 h 1624314"/>
              <a:gd name="connsiteX25" fmla="*/ 1693762 w 5185458"/>
              <a:gd name="connsiteY25" fmla="*/ 366532 h 1624314"/>
              <a:gd name="connsiteX26" fmla="*/ 1716911 w 5185458"/>
              <a:gd name="connsiteY26" fmla="*/ 366532 h 1624314"/>
              <a:gd name="connsiteX27" fmla="*/ 1716911 w 5185458"/>
              <a:gd name="connsiteY27" fmla="*/ 389681 h 1624314"/>
              <a:gd name="connsiteX28" fmla="*/ 1932972 w 5185458"/>
              <a:gd name="connsiteY28" fmla="*/ 389681 h 1624314"/>
              <a:gd name="connsiteX29" fmla="*/ 1932972 w 5185458"/>
              <a:gd name="connsiteY29" fmla="*/ 412831 h 1624314"/>
              <a:gd name="connsiteX30" fmla="*/ 2021711 w 5185458"/>
              <a:gd name="connsiteY30" fmla="*/ 412831 h 1624314"/>
              <a:gd name="connsiteX31" fmla="*/ 2021711 w 5185458"/>
              <a:gd name="connsiteY31" fmla="*/ 455271 h 1624314"/>
              <a:gd name="connsiteX32" fmla="*/ 2060294 w 5185458"/>
              <a:gd name="connsiteY32" fmla="*/ 455271 h 1624314"/>
              <a:gd name="connsiteX33" fmla="*/ 2060294 w 5185458"/>
              <a:gd name="connsiteY33" fmla="*/ 505428 h 1624314"/>
              <a:gd name="connsiteX34" fmla="*/ 2091159 w 5185458"/>
              <a:gd name="connsiteY34" fmla="*/ 505428 h 1624314"/>
              <a:gd name="connsiteX35" fmla="*/ 2091159 w 5185458"/>
              <a:gd name="connsiteY35" fmla="*/ 528578 h 1624314"/>
              <a:gd name="connsiteX36" fmla="*/ 2110450 w 5185458"/>
              <a:gd name="connsiteY36" fmla="*/ 528578 h 1624314"/>
              <a:gd name="connsiteX37" fmla="*/ 2110450 w 5185458"/>
              <a:gd name="connsiteY37" fmla="*/ 551727 h 1624314"/>
              <a:gd name="connsiteX38" fmla="*/ 2156749 w 5185458"/>
              <a:gd name="connsiteY38" fmla="*/ 551727 h 1624314"/>
              <a:gd name="connsiteX39" fmla="*/ 2156749 w 5185458"/>
              <a:gd name="connsiteY39" fmla="*/ 551727 h 1624314"/>
              <a:gd name="connsiteX40" fmla="*/ 2156749 w 5185458"/>
              <a:gd name="connsiteY40" fmla="*/ 578734 h 1624314"/>
              <a:gd name="connsiteX41" fmla="*/ 2307220 w 5185458"/>
              <a:gd name="connsiteY41" fmla="*/ 578734 h 1624314"/>
              <a:gd name="connsiteX42" fmla="*/ 2307220 w 5185458"/>
              <a:gd name="connsiteY42" fmla="*/ 594167 h 1624314"/>
              <a:gd name="connsiteX43" fmla="*/ 2384385 w 5185458"/>
              <a:gd name="connsiteY43" fmla="*/ 594167 h 1624314"/>
              <a:gd name="connsiteX44" fmla="*/ 2384385 w 5185458"/>
              <a:gd name="connsiteY44" fmla="*/ 617317 h 1624314"/>
              <a:gd name="connsiteX45" fmla="*/ 2438400 w 5185458"/>
              <a:gd name="connsiteY45" fmla="*/ 617317 h 1624314"/>
              <a:gd name="connsiteX46" fmla="*/ 2438400 w 5185458"/>
              <a:gd name="connsiteY46" fmla="*/ 617317 h 1624314"/>
              <a:gd name="connsiteX47" fmla="*/ 2465407 w 5185458"/>
              <a:gd name="connsiteY47" fmla="*/ 617654 h 1624314"/>
              <a:gd name="connsiteX48" fmla="*/ 2465407 w 5185458"/>
              <a:gd name="connsiteY48" fmla="*/ 682907 h 1624314"/>
              <a:gd name="connsiteX49" fmla="*/ 2820364 w 5185458"/>
              <a:gd name="connsiteY49" fmla="*/ 682907 h 1624314"/>
              <a:gd name="connsiteX50" fmla="*/ 2820364 w 5185458"/>
              <a:gd name="connsiteY50" fmla="*/ 709914 h 1624314"/>
              <a:gd name="connsiteX51" fmla="*/ 2851230 w 5185458"/>
              <a:gd name="connsiteY51" fmla="*/ 709914 h 1624314"/>
              <a:gd name="connsiteX52" fmla="*/ 2851230 w 5185458"/>
              <a:gd name="connsiteY52" fmla="*/ 756213 h 1624314"/>
              <a:gd name="connsiteX53" fmla="*/ 2870521 w 5185458"/>
              <a:gd name="connsiteY53" fmla="*/ 756213 h 1624314"/>
              <a:gd name="connsiteX54" fmla="*/ 2899096 w 5185458"/>
              <a:gd name="connsiteY54" fmla="*/ 756213 h 1624314"/>
              <a:gd name="connsiteX55" fmla="*/ 2897529 w 5185458"/>
              <a:gd name="connsiteY55" fmla="*/ 783221 h 1624314"/>
              <a:gd name="connsiteX56" fmla="*/ 2897529 w 5185458"/>
              <a:gd name="connsiteY56" fmla="*/ 829519 h 1624314"/>
              <a:gd name="connsiteX57" fmla="*/ 3009418 w 5185458"/>
              <a:gd name="connsiteY57" fmla="*/ 829519 h 1624314"/>
              <a:gd name="connsiteX58" fmla="*/ 3078866 w 5185458"/>
              <a:gd name="connsiteY58" fmla="*/ 829519 h 1624314"/>
              <a:gd name="connsiteX59" fmla="*/ 3078866 w 5185458"/>
              <a:gd name="connsiteY59" fmla="*/ 844952 h 1624314"/>
              <a:gd name="connsiteX60" fmla="*/ 3225478 w 5185458"/>
              <a:gd name="connsiteY60" fmla="*/ 844952 h 1624314"/>
              <a:gd name="connsiteX61" fmla="*/ 3225478 w 5185458"/>
              <a:gd name="connsiteY61" fmla="*/ 906684 h 1624314"/>
              <a:gd name="connsiteX62" fmla="*/ 3264061 w 5185458"/>
              <a:gd name="connsiteY62" fmla="*/ 906684 h 1624314"/>
              <a:gd name="connsiteX63" fmla="*/ 3264061 w 5185458"/>
              <a:gd name="connsiteY63" fmla="*/ 956841 h 1624314"/>
              <a:gd name="connsiteX64" fmla="*/ 3298785 w 5185458"/>
              <a:gd name="connsiteY64" fmla="*/ 956841 h 1624314"/>
              <a:gd name="connsiteX65" fmla="*/ 3298785 w 5185458"/>
              <a:gd name="connsiteY65" fmla="*/ 1010856 h 1624314"/>
              <a:gd name="connsiteX66" fmla="*/ 3341225 w 5185458"/>
              <a:gd name="connsiteY66" fmla="*/ 1010856 h 1624314"/>
              <a:gd name="connsiteX67" fmla="*/ 3341225 w 5185458"/>
              <a:gd name="connsiteY67" fmla="*/ 1053296 h 1624314"/>
              <a:gd name="connsiteX68" fmla="*/ 3379807 w 5185458"/>
              <a:gd name="connsiteY68" fmla="*/ 1053296 h 1624314"/>
              <a:gd name="connsiteX69" fmla="*/ 3379807 w 5185458"/>
              <a:gd name="connsiteY69" fmla="*/ 1072588 h 1624314"/>
              <a:gd name="connsiteX70" fmla="*/ 3611301 w 5185458"/>
              <a:gd name="connsiteY70" fmla="*/ 1072588 h 1624314"/>
              <a:gd name="connsiteX71" fmla="*/ 3611301 w 5185458"/>
              <a:gd name="connsiteY71" fmla="*/ 1072588 h 1624314"/>
              <a:gd name="connsiteX72" fmla="*/ 3653742 w 5185458"/>
              <a:gd name="connsiteY72" fmla="*/ 1072588 h 1624314"/>
              <a:gd name="connsiteX73" fmla="*/ 3653742 w 5185458"/>
              <a:gd name="connsiteY73" fmla="*/ 1107312 h 1624314"/>
              <a:gd name="connsiteX74" fmla="*/ 3696182 w 5185458"/>
              <a:gd name="connsiteY74" fmla="*/ 1107312 h 1624314"/>
              <a:gd name="connsiteX75" fmla="*/ 3696182 w 5185458"/>
              <a:gd name="connsiteY75" fmla="*/ 1134319 h 1624314"/>
              <a:gd name="connsiteX76" fmla="*/ 3734764 w 5185458"/>
              <a:gd name="connsiteY76" fmla="*/ 1134319 h 1624314"/>
              <a:gd name="connsiteX77" fmla="*/ 3734764 w 5185458"/>
              <a:gd name="connsiteY77" fmla="*/ 1161327 h 1624314"/>
              <a:gd name="connsiteX78" fmla="*/ 3796496 w 5185458"/>
              <a:gd name="connsiteY78" fmla="*/ 1161327 h 1624314"/>
              <a:gd name="connsiteX79" fmla="*/ 3796496 w 5185458"/>
              <a:gd name="connsiteY79" fmla="*/ 1161327 h 1624314"/>
              <a:gd name="connsiteX80" fmla="*/ 3873661 w 5185458"/>
              <a:gd name="connsiteY80" fmla="*/ 1161327 h 1624314"/>
              <a:gd name="connsiteX81" fmla="*/ 3873661 w 5185458"/>
              <a:gd name="connsiteY81" fmla="*/ 1196051 h 1624314"/>
              <a:gd name="connsiteX82" fmla="*/ 3912243 w 5185458"/>
              <a:gd name="connsiteY82" fmla="*/ 1196051 h 1624314"/>
              <a:gd name="connsiteX83" fmla="*/ 3912243 w 5185458"/>
              <a:gd name="connsiteY83" fmla="*/ 1226917 h 1624314"/>
              <a:gd name="connsiteX84" fmla="*/ 4058856 w 5185458"/>
              <a:gd name="connsiteY84" fmla="*/ 1226917 h 1624314"/>
              <a:gd name="connsiteX85" fmla="*/ 4058856 w 5185458"/>
              <a:gd name="connsiteY85" fmla="*/ 1253924 h 1624314"/>
              <a:gd name="connsiteX86" fmla="*/ 4085863 w 5185458"/>
              <a:gd name="connsiteY86" fmla="*/ 1253924 h 1624314"/>
              <a:gd name="connsiteX87" fmla="*/ 4085863 w 5185458"/>
              <a:gd name="connsiteY87" fmla="*/ 1288648 h 1624314"/>
              <a:gd name="connsiteX88" fmla="*/ 4109013 w 5185458"/>
              <a:gd name="connsiteY88" fmla="*/ 1288648 h 1624314"/>
              <a:gd name="connsiteX89" fmla="*/ 4109013 w 5185458"/>
              <a:gd name="connsiteY89" fmla="*/ 1334947 h 1624314"/>
              <a:gd name="connsiteX90" fmla="*/ 4147595 w 5185458"/>
              <a:gd name="connsiteY90" fmla="*/ 1334947 h 1624314"/>
              <a:gd name="connsiteX91" fmla="*/ 4147595 w 5185458"/>
              <a:gd name="connsiteY91" fmla="*/ 1373529 h 1624314"/>
              <a:gd name="connsiteX92" fmla="*/ 4241904 w 5185458"/>
              <a:gd name="connsiteY92" fmla="*/ 1373529 h 1624314"/>
              <a:gd name="connsiteX93" fmla="*/ 4244050 w 5185458"/>
              <a:gd name="connsiteY93" fmla="*/ 1392820 h 1624314"/>
              <a:gd name="connsiteX94" fmla="*/ 4483261 w 5185458"/>
              <a:gd name="connsiteY94" fmla="*/ 1392820 h 1624314"/>
              <a:gd name="connsiteX95" fmla="*/ 4483261 w 5185458"/>
              <a:gd name="connsiteY95" fmla="*/ 1446836 h 1624314"/>
              <a:gd name="connsiteX96" fmla="*/ 4521843 w 5185458"/>
              <a:gd name="connsiteY96" fmla="*/ 1446836 h 1624314"/>
              <a:gd name="connsiteX97" fmla="*/ 4521843 w 5185458"/>
              <a:gd name="connsiteY97" fmla="*/ 1477702 h 1624314"/>
              <a:gd name="connsiteX98" fmla="*/ 4548850 w 5185458"/>
              <a:gd name="connsiteY98" fmla="*/ 1477702 h 1624314"/>
              <a:gd name="connsiteX99" fmla="*/ 4548850 w 5185458"/>
              <a:gd name="connsiteY99" fmla="*/ 1527859 h 1624314"/>
              <a:gd name="connsiteX100" fmla="*/ 4737904 w 5185458"/>
              <a:gd name="connsiteY100" fmla="*/ 1527859 h 1624314"/>
              <a:gd name="connsiteX101" fmla="*/ 4737904 w 5185458"/>
              <a:gd name="connsiteY101" fmla="*/ 1535575 h 1624314"/>
              <a:gd name="connsiteX102" fmla="*/ 4857509 w 5185458"/>
              <a:gd name="connsiteY102" fmla="*/ 1535575 h 1624314"/>
              <a:gd name="connsiteX103" fmla="*/ 4857509 w 5185458"/>
              <a:gd name="connsiteY103" fmla="*/ 1535575 h 1624314"/>
              <a:gd name="connsiteX104" fmla="*/ 4923099 w 5185458"/>
              <a:gd name="connsiteY104" fmla="*/ 1535575 h 1624314"/>
              <a:gd name="connsiteX105" fmla="*/ 4923099 w 5185458"/>
              <a:gd name="connsiteY105" fmla="*/ 1624314 h 1624314"/>
              <a:gd name="connsiteX106" fmla="*/ 5185458 w 5185458"/>
              <a:gd name="connsiteY106" fmla="*/ 1624314 h 1624314"/>
              <a:gd name="connsiteX107" fmla="*/ 5185458 w 5185458"/>
              <a:gd name="connsiteY107"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69548 w 5185458"/>
              <a:gd name="connsiteY6" fmla="*/ 30866 h 1624314"/>
              <a:gd name="connsiteX7" fmla="*/ 771646 w 5185458"/>
              <a:gd name="connsiteY7" fmla="*/ 73307 h 1624314"/>
              <a:gd name="connsiteX8" fmla="*/ 848810 w 5185458"/>
              <a:gd name="connsiteY8" fmla="*/ 73307 h 1624314"/>
              <a:gd name="connsiteX9" fmla="*/ 848810 w 5185458"/>
              <a:gd name="connsiteY9" fmla="*/ 84881 h 1624314"/>
              <a:gd name="connsiteX10" fmla="*/ 960699 w 5185458"/>
              <a:gd name="connsiteY10" fmla="*/ 84881 h 1624314"/>
              <a:gd name="connsiteX11" fmla="*/ 960699 w 5185458"/>
              <a:gd name="connsiteY11" fmla="*/ 108031 h 1624314"/>
              <a:gd name="connsiteX12" fmla="*/ 1169043 w 5185458"/>
              <a:gd name="connsiteY12" fmla="*/ 108031 h 1624314"/>
              <a:gd name="connsiteX13" fmla="*/ 1171093 w 5185458"/>
              <a:gd name="connsiteY13" fmla="*/ 119606 h 1624314"/>
              <a:gd name="connsiteX14" fmla="*/ 1219200 w 5185458"/>
              <a:gd name="connsiteY14" fmla="*/ 119606 h 1624314"/>
              <a:gd name="connsiteX15" fmla="*/ 1219200 w 5185458"/>
              <a:gd name="connsiteY15" fmla="*/ 181337 h 1624314"/>
              <a:gd name="connsiteX16" fmla="*/ 1253924 w 5185458"/>
              <a:gd name="connsiteY16" fmla="*/ 181337 h 1624314"/>
              <a:gd name="connsiteX17" fmla="*/ 1253924 w 5185458"/>
              <a:gd name="connsiteY17" fmla="*/ 208345 h 1624314"/>
              <a:gd name="connsiteX18" fmla="*/ 1539433 w 5185458"/>
              <a:gd name="connsiteY18" fmla="*/ 208345 h 1624314"/>
              <a:gd name="connsiteX19" fmla="*/ 1539433 w 5185458"/>
              <a:gd name="connsiteY19" fmla="*/ 227636 h 1624314"/>
              <a:gd name="connsiteX20" fmla="*/ 1608881 w 5185458"/>
              <a:gd name="connsiteY20" fmla="*/ 227636 h 1624314"/>
              <a:gd name="connsiteX21" fmla="*/ 1608881 w 5185458"/>
              <a:gd name="connsiteY21" fmla="*/ 293226 h 1624314"/>
              <a:gd name="connsiteX22" fmla="*/ 1643605 w 5185458"/>
              <a:gd name="connsiteY22" fmla="*/ 293226 h 1624314"/>
              <a:gd name="connsiteX23" fmla="*/ 1643605 w 5185458"/>
              <a:gd name="connsiteY23" fmla="*/ 335666 h 1624314"/>
              <a:gd name="connsiteX24" fmla="*/ 1693762 w 5185458"/>
              <a:gd name="connsiteY24" fmla="*/ 335666 h 1624314"/>
              <a:gd name="connsiteX25" fmla="*/ 1693762 w 5185458"/>
              <a:gd name="connsiteY25" fmla="*/ 366532 h 1624314"/>
              <a:gd name="connsiteX26" fmla="*/ 1716911 w 5185458"/>
              <a:gd name="connsiteY26" fmla="*/ 366532 h 1624314"/>
              <a:gd name="connsiteX27" fmla="*/ 1716911 w 5185458"/>
              <a:gd name="connsiteY27" fmla="*/ 389681 h 1624314"/>
              <a:gd name="connsiteX28" fmla="*/ 1932972 w 5185458"/>
              <a:gd name="connsiteY28" fmla="*/ 389681 h 1624314"/>
              <a:gd name="connsiteX29" fmla="*/ 1932972 w 5185458"/>
              <a:gd name="connsiteY29" fmla="*/ 412831 h 1624314"/>
              <a:gd name="connsiteX30" fmla="*/ 2021711 w 5185458"/>
              <a:gd name="connsiteY30" fmla="*/ 412831 h 1624314"/>
              <a:gd name="connsiteX31" fmla="*/ 2021711 w 5185458"/>
              <a:gd name="connsiteY31" fmla="*/ 455271 h 1624314"/>
              <a:gd name="connsiteX32" fmla="*/ 2060294 w 5185458"/>
              <a:gd name="connsiteY32" fmla="*/ 455271 h 1624314"/>
              <a:gd name="connsiteX33" fmla="*/ 2060294 w 5185458"/>
              <a:gd name="connsiteY33" fmla="*/ 505428 h 1624314"/>
              <a:gd name="connsiteX34" fmla="*/ 2091159 w 5185458"/>
              <a:gd name="connsiteY34" fmla="*/ 505428 h 1624314"/>
              <a:gd name="connsiteX35" fmla="*/ 2091159 w 5185458"/>
              <a:gd name="connsiteY35" fmla="*/ 528578 h 1624314"/>
              <a:gd name="connsiteX36" fmla="*/ 2110450 w 5185458"/>
              <a:gd name="connsiteY36" fmla="*/ 528578 h 1624314"/>
              <a:gd name="connsiteX37" fmla="*/ 2110450 w 5185458"/>
              <a:gd name="connsiteY37" fmla="*/ 551727 h 1624314"/>
              <a:gd name="connsiteX38" fmla="*/ 2156749 w 5185458"/>
              <a:gd name="connsiteY38" fmla="*/ 551727 h 1624314"/>
              <a:gd name="connsiteX39" fmla="*/ 2156749 w 5185458"/>
              <a:gd name="connsiteY39" fmla="*/ 551727 h 1624314"/>
              <a:gd name="connsiteX40" fmla="*/ 2156749 w 5185458"/>
              <a:gd name="connsiteY40" fmla="*/ 578734 h 1624314"/>
              <a:gd name="connsiteX41" fmla="*/ 2307220 w 5185458"/>
              <a:gd name="connsiteY41" fmla="*/ 578734 h 1624314"/>
              <a:gd name="connsiteX42" fmla="*/ 2307220 w 5185458"/>
              <a:gd name="connsiteY42" fmla="*/ 594167 h 1624314"/>
              <a:gd name="connsiteX43" fmla="*/ 2384385 w 5185458"/>
              <a:gd name="connsiteY43" fmla="*/ 594167 h 1624314"/>
              <a:gd name="connsiteX44" fmla="*/ 2384385 w 5185458"/>
              <a:gd name="connsiteY44" fmla="*/ 617317 h 1624314"/>
              <a:gd name="connsiteX45" fmla="*/ 2438400 w 5185458"/>
              <a:gd name="connsiteY45" fmla="*/ 617317 h 1624314"/>
              <a:gd name="connsiteX46" fmla="*/ 2438400 w 5185458"/>
              <a:gd name="connsiteY46" fmla="*/ 617317 h 1624314"/>
              <a:gd name="connsiteX47" fmla="*/ 2465407 w 5185458"/>
              <a:gd name="connsiteY47" fmla="*/ 617654 h 1624314"/>
              <a:gd name="connsiteX48" fmla="*/ 2465407 w 5185458"/>
              <a:gd name="connsiteY48" fmla="*/ 682907 h 1624314"/>
              <a:gd name="connsiteX49" fmla="*/ 2820364 w 5185458"/>
              <a:gd name="connsiteY49" fmla="*/ 682907 h 1624314"/>
              <a:gd name="connsiteX50" fmla="*/ 2820364 w 5185458"/>
              <a:gd name="connsiteY50" fmla="*/ 709914 h 1624314"/>
              <a:gd name="connsiteX51" fmla="*/ 2851230 w 5185458"/>
              <a:gd name="connsiteY51" fmla="*/ 709914 h 1624314"/>
              <a:gd name="connsiteX52" fmla="*/ 2851230 w 5185458"/>
              <a:gd name="connsiteY52" fmla="*/ 756213 h 1624314"/>
              <a:gd name="connsiteX53" fmla="*/ 2870521 w 5185458"/>
              <a:gd name="connsiteY53" fmla="*/ 756213 h 1624314"/>
              <a:gd name="connsiteX54" fmla="*/ 2899096 w 5185458"/>
              <a:gd name="connsiteY54" fmla="*/ 756213 h 1624314"/>
              <a:gd name="connsiteX55" fmla="*/ 2897529 w 5185458"/>
              <a:gd name="connsiteY55" fmla="*/ 783221 h 1624314"/>
              <a:gd name="connsiteX56" fmla="*/ 2897529 w 5185458"/>
              <a:gd name="connsiteY56" fmla="*/ 829519 h 1624314"/>
              <a:gd name="connsiteX57" fmla="*/ 3009418 w 5185458"/>
              <a:gd name="connsiteY57" fmla="*/ 829519 h 1624314"/>
              <a:gd name="connsiteX58" fmla="*/ 3078866 w 5185458"/>
              <a:gd name="connsiteY58" fmla="*/ 829519 h 1624314"/>
              <a:gd name="connsiteX59" fmla="*/ 3078866 w 5185458"/>
              <a:gd name="connsiteY59" fmla="*/ 844952 h 1624314"/>
              <a:gd name="connsiteX60" fmla="*/ 3225478 w 5185458"/>
              <a:gd name="connsiteY60" fmla="*/ 844952 h 1624314"/>
              <a:gd name="connsiteX61" fmla="*/ 3225478 w 5185458"/>
              <a:gd name="connsiteY61" fmla="*/ 906684 h 1624314"/>
              <a:gd name="connsiteX62" fmla="*/ 3264061 w 5185458"/>
              <a:gd name="connsiteY62" fmla="*/ 906684 h 1624314"/>
              <a:gd name="connsiteX63" fmla="*/ 3264061 w 5185458"/>
              <a:gd name="connsiteY63" fmla="*/ 956841 h 1624314"/>
              <a:gd name="connsiteX64" fmla="*/ 3298785 w 5185458"/>
              <a:gd name="connsiteY64" fmla="*/ 956841 h 1624314"/>
              <a:gd name="connsiteX65" fmla="*/ 3298785 w 5185458"/>
              <a:gd name="connsiteY65" fmla="*/ 1010856 h 1624314"/>
              <a:gd name="connsiteX66" fmla="*/ 3341225 w 5185458"/>
              <a:gd name="connsiteY66" fmla="*/ 1010856 h 1624314"/>
              <a:gd name="connsiteX67" fmla="*/ 3341225 w 5185458"/>
              <a:gd name="connsiteY67" fmla="*/ 1053296 h 1624314"/>
              <a:gd name="connsiteX68" fmla="*/ 3379807 w 5185458"/>
              <a:gd name="connsiteY68" fmla="*/ 1053296 h 1624314"/>
              <a:gd name="connsiteX69" fmla="*/ 3379807 w 5185458"/>
              <a:gd name="connsiteY69" fmla="*/ 1072588 h 1624314"/>
              <a:gd name="connsiteX70" fmla="*/ 3611301 w 5185458"/>
              <a:gd name="connsiteY70" fmla="*/ 1072588 h 1624314"/>
              <a:gd name="connsiteX71" fmla="*/ 3611301 w 5185458"/>
              <a:gd name="connsiteY71" fmla="*/ 1072588 h 1624314"/>
              <a:gd name="connsiteX72" fmla="*/ 3653742 w 5185458"/>
              <a:gd name="connsiteY72" fmla="*/ 1072588 h 1624314"/>
              <a:gd name="connsiteX73" fmla="*/ 3653742 w 5185458"/>
              <a:gd name="connsiteY73" fmla="*/ 1107312 h 1624314"/>
              <a:gd name="connsiteX74" fmla="*/ 3696182 w 5185458"/>
              <a:gd name="connsiteY74" fmla="*/ 1107312 h 1624314"/>
              <a:gd name="connsiteX75" fmla="*/ 3696182 w 5185458"/>
              <a:gd name="connsiteY75" fmla="*/ 1134319 h 1624314"/>
              <a:gd name="connsiteX76" fmla="*/ 3734764 w 5185458"/>
              <a:gd name="connsiteY76" fmla="*/ 1134319 h 1624314"/>
              <a:gd name="connsiteX77" fmla="*/ 3734764 w 5185458"/>
              <a:gd name="connsiteY77" fmla="*/ 1161327 h 1624314"/>
              <a:gd name="connsiteX78" fmla="*/ 3796496 w 5185458"/>
              <a:gd name="connsiteY78" fmla="*/ 1161327 h 1624314"/>
              <a:gd name="connsiteX79" fmla="*/ 3796496 w 5185458"/>
              <a:gd name="connsiteY79" fmla="*/ 1161327 h 1624314"/>
              <a:gd name="connsiteX80" fmla="*/ 3873661 w 5185458"/>
              <a:gd name="connsiteY80" fmla="*/ 1161327 h 1624314"/>
              <a:gd name="connsiteX81" fmla="*/ 3873661 w 5185458"/>
              <a:gd name="connsiteY81" fmla="*/ 1196051 h 1624314"/>
              <a:gd name="connsiteX82" fmla="*/ 3912243 w 5185458"/>
              <a:gd name="connsiteY82" fmla="*/ 1196051 h 1624314"/>
              <a:gd name="connsiteX83" fmla="*/ 3912243 w 5185458"/>
              <a:gd name="connsiteY83" fmla="*/ 1226917 h 1624314"/>
              <a:gd name="connsiteX84" fmla="*/ 4058856 w 5185458"/>
              <a:gd name="connsiteY84" fmla="*/ 1226917 h 1624314"/>
              <a:gd name="connsiteX85" fmla="*/ 4058856 w 5185458"/>
              <a:gd name="connsiteY85" fmla="*/ 1253924 h 1624314"/>
              <a:gd name="connsiteX86" fmla="*/ 4085863 w 5185458"/>
              <a:gd name="connsiteY86" fmla="*/ 1253924 h 1624314"/>
              <a:gd name="connsiteX87" fmla="*/ 4085863 w 5185458"/>
              <a:gd name="connsiteY87" fmla="*/ 1288648 h 1624314"/>
              <a:gd name="connsiteX88" fmla="*/ 4109013 w 5185458"/>
              <a:gd name="connsiteY88" fmla="*/ 1288648 h 1624314"/>
              <a:gd name="connsiteX89" fmla="*/ 4109013 w 5185458"/>
              <a:gd name="connsiteY89" fmla="*/ 1334947 h 1624314"/>
              <a:gd name="connsiteX90" fmla="*/ 4147595 w 5185458"/>
              <a:gd name="connsiteY90" fmla="*/ 1334947 h 1624314"/>
              <a:gd name="connsiteX91" fmla="*/ 4147595 w 5185458"/>
              <a:gd name="connsiteY91" fmla="*/ 1373529 h 1624314"/>
              <a:gd name="connsiteX92" fmla="*/ 4241904 w 5185458"/>
              <a:gd name="connsiteY92" fmla="*/ 1373529 h 1624314"/>
              <a:gd name="connsiteX93" fmla="*/ 4244050 w 5185458"/>
              <a:gd name="connsiteY93" fmla="*/ 1392820 h 1624314"/>
              <a:gd name="connsiteX94" fmla="*/ 4483261 w 5185458"/>
              <a:gd name="connsiteY94" fmla="*/ 1392820 h 1624314"/>
              <a:gd name="connsiteX95" fmla="*/ 4483261 w 5185458"/>
              <a:gd name="connsiteY95" fmla="*/ 1446836 h 1624314"/>
              <a:gd name="connsiteX96" fmla="*/ 4521843 w 5185458"/>
              <a:gd name="connsiteY96" fmla="*/ 1446836 h 1624314"/>
              <a:gd name="connsiteX97" fmla="*/ 4521843 w 5185458"/>
              <a:gd name="connsiteY97" fmla="*/ 1477702 h 1624314"/>
              <a:gd name="connsiteX98" fmla="*/ 4548850 w 5185458"/>
              <a:gd name="connsiteY98" fmla="*/ 1477702 h 1624314"/>
              <a:gd name="connsiteX99" fmla="*/ 4548850 w 5185458"/>
              <a:gd name="connsiteY99" fmla="*/ 1527859 h 1624314"/>
              <a:gd name="connsiteX100" fmla="*/ 4737904 w 5185458"/>
              <a:gd name="connsiteY100" fmla="*/ 1527859 h 1624314"/>
              <a:gd name="connsiteX101" fmla="*/ 4737904 w 5185458"/>
              <a:gd name="connsiteY101" fmla="*/ 1535575 h 1624314"/>
              <a:gd name="connsiteX102" fmla="*/ 4857509 w 5185458"/>
              <a:gd name="connsiteY102" fmla="*/ 1535575 h 1624314"/>
              <a:gd name="connsiteX103" fmla="*/ 4857509 w 5185458"/>
              <a:gd name="connsiteY103" fmla="*/ 1535575 h 1624314"/>
              <a:gd name="connsiteX104" fmla="*/ 4923099 w 5185458"/>
              <a:gd name="connsiteY104" fmla="*/ 1535575 h 1624314"/>
              <a:gd name="connsiteX105" fmla="*/ 4923099 w 5185458"/>
              <a:gd name="connsiteY105" fmla="*/ 1624314 h 1624314"/>
              <a:gd name="connsiteX106" fmla="*/ 5185458 w 5185458"/>
              <a:gd name="connsiteY106" fmla="*/ 1624314 h 1624314"/>
              <a:gd name="connsiteX107" fmla="*/ 5185458 w 5185458"/>
              <a:gd name="connsiteY107" fmla="*/ 1620456 h 1624314"/>
              <a:gd name="connsiteX0" fmla="*/ 0 w 5185458"/>
              <a:gd name="connsiteY0" fmla="*/ 0 h 1624314"/>
              <a:gd name="connsiteX1" fmla="*/ 416688 w 5185458"/>
              <a:gd name="connsiteY1" fmla="*/ 0 h 1624314"/>
              <a:gd name="connsiteX2" fmla="*/ 416688 w 5185458"/>
              <a:gd name="connsiteY2" fmla="*/ 15433 h 1624314"/>
              <a:gd name="connsiteX3" fmla="*/ 435980 w 5185458"/>
              <a:gd name="connsiteY3" fmla="*/ 15433 h 1624314"/>
              <a:gd name="connsiteX4" fmla="*/ 435980 w 5185458"/>
              <a:gd name="connsiteY4" fmla="*/ 30866 h 1624314"/>
              <a:gd name="connsiteX5" fmla="*/ 756213 w 5185458"/>
              <a:gd name="connsiteY5" fmla="*/ 30866 h 1624314"/>
              <a:gd name="connsiteX6" fmla="*/ 769548 w 5185458"/>
              <a:gd name="connsiteY6" fmla="*/ 30866 h 1624314"/>
              <a:gd name="connsiteX7" fmla="*/ 771646 w 5185458"/>
              <a:gd name="connsiteY7" fmla="*/ 73307 h 1624314"/>
              <a:gd name="connsiteX8" fmla="*/ 848810 w 5185458"/>
              <a:gd name="connsiteY8" fmla="*/ 73307 h 1624314"/>
              <a:gd name="connsiteX9" fmla="*/ 848810 w 5185458"/>
              <a:gd name="connsiteY9" fmla="*/ 84881 h 1624314"/>
              <a:gd name="connsiteX10" fmla="*/ 960699 w 5185458"/>
              <a:gd name="connsiteY10" fmla="*/ 84881 h 1624314"/>
              <a:gd name="connsiteX11" fmla="*/ 960699 w 5185458"/>
              <a:gd name="connsiteY11" fmla="*/ 108031 h 1624314"/>
              <a:gd name="connsiteX12" fmla="*/ 1169043 w 5185458"/>
              <a:gd name="connsiteY12" fmla="*/ 108031 h 1624314"/>
              <a:gd name="connsiteX13" fmla="*/ 1171093 w 5185458"/>
              <a:gd name="connsiteY13" fmla="*/ 119606 h 1624314"/>
              <a:gd name="connsiteX14" fmla="*/ 1219200 w 5185458"/>
              <a:gd name="connsiteY14" fmla="*/ 119606 h 1624314"/>
              <a:gd name="connsiteX15" fmla="*/ 1219200 w 5185458"/>
              <a:gd name="connsiteY15" fmla="*/ 181337 h 1624314"/>
              <a:gd name="connsiteX16" fmla="*/ 1253924 w 5185458"/>
              <a:gd name="connsiteY16" fmla="*/ 181337 h 1624314"/>
              <a:gd name="connsiteX17" fmla="*/ 1253924 w 5185458"/>
              <a:gd name="connsiteY17" fmla="*/ 208345 h 1624314"/>
              <a:gd name="connsiteX18" fmla="*/ 1539433 w 5185458"/>
              <a:gd name="connsiteY18" fmla="*/ 208345 h 1624314"/>
              <a:gd name="connsiteX19" fmla="*/ 1539433 w 5185458"/>
              <a:gd name="connsiteY19" fmla="*/ 227636 h 1624314"/>
              <a:gd name="connsiteX20" fmla="*/ 1608881 w 5185458"/>
              <a:gd name="connsiteY20" fmla="*/ 227636 h 1624314"/>
              <a:gd name="connsiteX21" fmla="*/ 1608881 w 5185458"/>
              <a:gd name="connsiteY21" fmla="*/ 293226 h 1624314"/>
              <a:gd name="connsiteX22" fmla="*/ 1643605 w 5185458"/>
              <a:gd name="connsiteY22" fmla="*/ 293226 h 1624314"/>
              <a:gd name="connsiteX23" fmla="*/ 1643605 w 5185458"/>
              <a:gd name="connsiteY23" fmla="*/ 335666 h 1624314"/>
              <a:gd name="connsiteX24" fmla="*/ 1693762 w 5185458"/>
              <a:gd name="connsiteY24" fmla="*/ 335666 h 1624314"/>
              <a:gd name="connsiteX25" fmla="*/ 1693762 w 5185458"/>
              <a:gd name="connsiteY25" fmla="*/ 366532 h 1624314"/>
              <a:gd name="connsiteX26" fmla="*/ 1716911 w 5185458"/>
              <a:gd name="connsiteY26" fmla="*/ 366532 h 1624314"/>
              <a:gd name="connsiteX27" fmla="*/ 1716911 w 5185458"/>
              <a:gd name="connsiteY27" fmla="*/ 389681 h 1624314"/>
              <a:gd name="connsiteX28" fmla="*/ 1932972 w 5185458"/>
              <a:gd name="connsiteY28" fmla="*/ 389681 h 1624314"/>
              <a:gd name="connsiteX29" fmla="*/ 1932972 w 5185458"/>
              <a:gd name="connsiteY29" fmla="*/ 412831 h 1624314"/>
              <a:gd name="connsiteX30" fmla="*/ 2021711 w 5185458"/>
              <a:gd name="connsiteY30" fmla="*/ 412831 h 1624314"/>
              <a:gd name="connsiteX31" fmla="*/ 2021711 w 5185458"/>
              <a:gd name="connsiteY31" fmla="*/ 455271 h 1624314"/>
              <a:gd name="connsiteX32" fmla="*/ 2060294 w 5185458"/>
              <a:gd name="connsiteY32" fmla="*/ 455271 h 1624314"/>
              <a:gd name="connsiteX33" fmla="*/ 2060294 w 5185458"/>
              <a:gd name="connsiteY33" fmla="*/ 505428 h 1624314"/>
              <a:gd name="connsiteX34" fmla="*/ 2091159 w 5185458"/>
              <a:gd name="connsiteY34" fmla="*/ 505428 h 1624314"/>
              <a:gd name="connsiteX35" fmla="*/ 2091159 w 5185458"/>
              <a:gd name="connsiteY35" fmla="*/ 528578 h 1624314"/>
              <a:gd name="connsiteX36" fmla="*/ 2110450 w 5185458"/>
              <a:gd name="connsiteY36" fmla="*/ 528578 h 1624314"/>
              <a:gd name="connsiteX37" fmla="*/ 2110450 w 5185458"/>
              <a:gd name="connsiteY37" fmla="*/ 551727 h 1624314"/>
              <a:gd name="connsiteX38" fmla="*/ 2156749 w 5185458"/>
              <a:gd name="connsiteY38" fmla="*/ 551727 h 1624314"/>
              <a:gd name="connsiteX39" fmla="*/ 2156749 w 5185458"/>
              <a:gd name="connsiteY39" fmla="*/ 551727 h 1624314"/>
              <a:gd name="connsiteX40" fmla="*/ 2156749 w 5185458"/>
              <a:gd name="connsiteY40" fmla="*/ 578734 h 1624314"/>
              <a:gd name="connsiteX41" fmla="*/ 2307220 w 5185458"/>
              <a:gd name="connsiteY41" fmla="*/ 578734 h 1624314"/>
              <a:gd name="connsiteX42" fmla="*/ 2307220 w 5185458"/>
              <a:gd name="connsiteY42" fmla="*/ 594167 h 1624314"/>
              <a:gd name="connsiteX43" fmla="*/ 2384385 w 5185458"/>
              <a:gd name="connsiteY43" fmla="*/ 594167 h 1624314"/>
              <a:gd name="connsiteX44" fmla="*/ 2384385 w 5185458"/>
              <a:gd name="connsiteY44" fmla="*/ 617317 h 1624314"/>
              <a:gd name="connsiteX45" fmla="*/ 2438400 w 5185458"/>
              <a:gd name="connsiteY45" fmla="*/ 617317 h 1624314"/>
              <a:gd name="connsiteX46" fmla="*/ 2438400 w 5185458"/>
              <a:gd name="connsiteY46" fmla="*/ 617317 h 1624314"/>
              <a:gd name="connsiteX47" fmla="*/ 2465407 w 5185458"/>
              <a:gd name="connsiteY47" fmla="*/ 617654 h 1624314"/>
              <a:gd name="connsiteX48" fmla="*/ 2465407 w 5185458"/>
              <a:gd name="connsiteY48" fmla="*/ 682907 h 1624314"/>
              <a:gd name="connsiteX49" fmla="*/ 2820364 w 5185458"/>
              <a:gd name="connsiteY49" fmla="*/ 682907 h 1624314"/>
              <a:gd name="connsiteX50" fmla="*/ 2820364 w 5185458"/>
              <a:gd name="connsiteY50" fmla="*/ 709914 h 1624314"/>
              <a:gd name="connsiteX51" fmla="*/ 2851230 w 5185458"/>
              <a:gd name="connsiteY51" fmla="*/ 709914 h 1624314"/>
              <a:gd name="connsiteX52" fmla="*/ 2851230 w 5185458"/>
              <a:gd name="connsiteY52" fmla="*/ 756213 h 1624314"/>
              <a:gd name="connsiteX53" fmla="*/ 2870521 w 5185458"/>
              <a:gd name="connsiteY53" fmla="*/ 756213 h 1624314"/>
              <a:gd name="connsiteX54" fmla="*/ 2899096 w 5185458"/>
              <a:gd name="connsiteY54" fmla="*/ 756213 h 1624314"/>
              <a:gd name="connsiteX55" fmla="*/ 2897529 w 5185458"/>
              <a:gd name="connsiteY55" fmla="*/ 783221 h 1624314"/>
              <a:gd name="connsiteX56" fmla="*/ 2897529 w 5185458"/>
              <a:gd name="connsiteY56" fmla="*/ 829519 h 1624314"/>
              <a:gd name="connsiteX57" fmla="*/ 3009418 w 5185458"/>
              <a:gd name="connsiteY57" fmla="*/ 829519 h 1624314"/>
              <a:gd name="connsiteX58" fmla="*/ 3078866 w 5185458"/>
              <a:gd name="connsiteY58" fmla="*/ 829519 h 1624314"/>
              <a:gd name="connsiteX59" fmla="*/ 3078866 w 5185458"/>
              <a:gd name="connsiteY59" fmla="*/ 844952 h 1624314"/>
              <a:gd name="connsiteX60" fmla="*/ 3225478 w 5185458"/>
              <a:gd name="connsiteY60" fmla="*/ 844952 h 1624314"/>
              <a:gd name="connsiteX61" fmla="*/ 3225478 w 5185458"/>
              <a:gd name="connsiteY61" fmla="*/ 906684 h 1624314"/>
              <a:gd name="connsiteX62" fmla="*/ 3264061 w 5185458"/>
              <a:gd name="connsiteY62" fmla="*/ 906684 h 1624314"/>
              <a:gd name="connsiteX63" fmla="*/ 3264061 w 5185458"/>
              <a:gd name="connsiteY63" fmla="*/ 956841 h 1624314"/>
              <a:gd name="connsiteX64" fmla="*/ 3298785 w 5185458"/>
              <a:gd name="connsiteY64" fmla="*/ 956841 h 1624314"/>
              <a:gd name="connsiteX65" fmla="*/ 3298785 w 5185458"/>
              <a:gd name="connsiteY65" fmla="*/ 1010856 h 1624314"/>
              <a:gd name="connsiteX66" fmla="*/ 3341225 w 5185458"/>
              <a:gd name="connsiteY66" fmla="*/ 1010856 h 1624314"/>
              <a:gd name="connsiteX67" fmla="*/ 3341225 w 5185458"/>
              <a:gd name="connsiteY67" fmla="*/ 1053296 h 1624314"/>
              <a:gd name="connsiteX68" fmla="*/ 3379807 w 5185458"/>
              <a:gd name="connsiteY68" fmla="*/ 1053296 h 1624314"/>
              <a:gd name="connsiteX69" fmla="*/ 3379807 w 5185458"/>
              <a:gd name="connsiteY69" fmla="*/ 1072588 h 1624314"/>
              <a:gd name="connsiteX70" fmla="*/ 3611301 w 5185458"/>
              <a:gd name="connsiteY70" fmla="*/ 1072588 h 1624314"/>
              <a:gd name="connsiteX71" fmla="*/ 3611301 w 5185458"/>
              <a:gd name="connsiteY71" fmla="*/ 1072588 h 1624314"/>
              <a:gd name="connsiteX72" fmla="*/ 3653742 w 5185458"/>
              <a:gd name="connsiteY72" fmla="*/ 1072588 h 1624314"/>
              <a:gd name="connsiteX73" fmla="*/ 3653742 w 5185458"/>
              <a:gd name="connsiteY73" fmla="*/ 1107312 h 1624314"/>
              <a:gd name="connsiteX74" fmla="*/ 3696182 w 5185458"/>
              <a:gd name="connsiteY74" fmla="*/ 1107312 h 1624314"/>
              <a:gd name="connsiteX75" fmla="*/ 3696182 w 5185458"/>
              <a:gd name="connsiteY75" fmla="*/ 1134319 h 1624314"/>
              <a:gd name="connsiteX76" fmla="*/ 3734764 w 5185458"/>
              <a:gd name="connsiteY76" fmla="*/ 1134319 h 1624314"/>
              <a:gd name="connsiteX77" fmla="*/ 3734764 w 5185458"/>
              <a:gd name="connsiteY77" fmla="*/ 1161327 h 1624314"/>
              <a:gd name="connsiteX78" fmla="*/ 3796496 w 5185458"/>
              <a:gd name="connsiteY78" fmla="*/ 1161327 h 1624314"/>
              <a:gd name="connsiteX79" fmla="*/ 3796496 w 5185458"/>
              <a:gd name="connsiteY79" fmla="*/ 1161327 h 1624314"/>
              <a:gd name="connsiteX80" fmla="*/ 3873661 w 5185458"/>
              <a:gd name="connsiteY80" fmla="*/ 1161327 h 1624314"/>
              <a:gd name="connsiteX81" fmla="*/ 3873661 w 5185458"/>
              <a:gd name="connsiteY81" fmla="*/ 1196051 h 1624314"/>
              <a:gd name="connsiteX82" fmla="*/ 3912243 w 5185458"/>
              <a:gd name="connsiteY82" fmla="*/ 1196051 h 1624314"/>
              <a:gd name="connsiteX83" fmla="*/ 3912243 w 5185458"/>
              <a:gd name="connsiteY83" fmla="*/ 1226917 h 1624314"/>
              <a:gd name="connsiteX84" fmla="*/ 4058856 w 5185458"/>
              <a:gd name="connsiteY84" fmla="*/ 1226917 h 1624314"/>
              <a:gd name="connsiteX85" fmla="*/ 4058856 w 5185458"/>
              <a:gd name="connsiteY85" fmla="*/ 1253924 h 1624314"/>
              <a:gd name="connsiteX86" fmla="*/ 4085863 w 5185458"/>
              <a:gd name="connsiteY86" fmla="*/ 1253924 h 1624314"/>
              <a:gd name="connsiteX87" fmla="*/ 4085863 w 5185458"/>
              <a:gd name="connsiteY87" fmla="*/ 1288648 h 1624314"/>
              <a:gd name="connsiteX88" fmla="*/ 4109013 w 5185458"/>
              <a:gd name="connsiteY88" fmla="*/ 1288648 h 1624314"/>
              <a:gd name="connsiteX89" fmla="*/ 4109013 w 5185458"/>
              <a:gd name="connsiteY89" fmla="*/ 1334947 h 1624314"/>
              <a:gd name="connsiteX90" fmla="*/ 4147595 w 5185458"/>
              <a:gd name="connsiteY90" fmla="*/ 1334947 h 1624314"/>
              <a:gd name="connsiteX91" fmla="*/ 4147595 w 5185458"/>
              <a:gd name="connsiteY91" fmla="*/ 1373529 h 1624314"/>
              <a:gd name="connsiteX92" fmla="*/ 4241904 w 5185458"/>
              <a:gd name="connsiteY92" fmla="*/ 1373529 h 1624314"/>
              <a:gd name="connsiteX93" fmla="*/ 4244050 w 5185458"/>
              <a:gd name="connsiteY93" fmla="*/ 1392820 h 1624314"/>
              <a:gd name="connsiteX94" fmla="*/ 4483261 w 5185458"/>
              <a:gd name="connsiteY94" fmla="*/ 1392820 h 1624314"/>
              <a:gd name="connsiteX95" fmla="*/ 4483261 w 5185458"/>
              <a:gd name="connsiteY95" fmla="*/ 1446836 h 1624314"/>
              <a:gd name="connsiteX96" fmla="*/ 4521843 w 5185458"/>
              <a:gd name="connsiteY96" fmla="*/ 1446836 h 1624314"/>
              <a:gd name="connsiteX97" fmla="*/ 4521843 w 5185458"/>
              <a:gd name="connsiteY97" fmla="*/ 1477702 h 1624314"/>
              <a:gd name="connsiteX98" fmla="*/ 4548850 w 5185458"/>
              <a:gd name="connsiteY98" fmla="*/ 1477702 h 1624314"/>
              <a:gd name="connsiteX99" fmla="*/ 4548850 w 5185458"/>
              <a:gd name="connsiteY99" fmla="*/ 1527859 h 1624314"/>
              <a:gd name="connsiteX100" fmla="*/ 4737904 w 5185458"/>
              <a:gd name="connsiteY100" fmla="*/ 1527859 h 1624314"/>
              <a:gd name="connsiteX101" fmla="*/ 4737904 w 5185458"/>
              <a:gd name="connsiteY101" fmla="*/ 1535575 h 1624314"/>
              <a:gd name="connsiteX102" fmla="*/ 4857509 w 5185458"/>
              <a:gd name="connsiteY102" fmla="*/ 1535575 h 1624314"/>
              <a:gd name="connsiteX103" fmla="*/ 4857509 w 5185458"/>
              <a:gd name="connsiteY103" fmla="*/ 1535575 h 1624314"/>
              <a:gd name="connsiteX104" fmla="*/ 4923099 w 5185458"/>
              <a:gd name="connsiteY104" fmla="*/ 1535575 h 1624314"/>
              <a:gd name="connsiteX105" fmla="*/ 4923099 w 5185458"/>
              <a:gd name="connsiteY105" fmla="*/ 1624314 h 1624314"/>
              <a:gd name="connsiteX106" fmla="*/ 5185458 w 5185458"/>
              <a:gd name="connsiteY106" fmla="*/ 1624314 h 1624314"/>
              <a:gd name="connsiteX107" fmla="*/ 5185458 w 5185458"/>
              <a:gd name="connsiteY107" fmla="*/ 1620456 h 16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185458" h="1624314">
                <a:moveTo>
                  <a:pt x="0" y="0"/>
                </a:moveTo>
                <a:lnTo>
                  <a:pt x="416688" y="0"/>
                </a:lnTo>
                <a:lnTo>
                  <a:pt x="416688" y="15433"/>
                </a:lnTo>
                <a:lnTo>
                  <a:pt x="435980" y="15433"/>
                </a:lnTo>
                <a:lnTo>
                  <a:pt x="435980" y="30866"/>
                </a:lnTo>
                <a:lnTo>
                  <a:pt x="756213" y="30866"/>
                </a:lnTo>
                <a:lnTo>
                  <a:pt x="769548" y="30866"/>
                </a:lnTo>
                <a:lnTo>
                  <a:pt x="771646" y="73307"/>
                </a:lnTo>
                <a:lnTo>
                  <a:pt x="848810" y="73307"/>
                </a:lnTo>
                <a:lnTo>
                  <a:pt x="848810" y="84881"/>
                </a:lnTo>
                <a:lnTo>
                  <a:pt x="960699" y="84881"/>
                </a:lnTo>
                <a:lnTo>
                  <a:pt x="960699" y="108031"/>
                </a:lnTo>
                <a:lnTo>
                  <a:pt x="1169043" y="108031"/>
                </a:lnTo>
                <a:lnTo>
                  <a:pt x="1171093" y="119606"/>
                </a:lnTo>
                <a:lnTo>
                  <a:pt x="1219200" y="119606"/>
                </a:lnTo>
                <a:lnTo>
                  <a:pt x="1219200" y="181337"/>
                </a:lnTo>
                <a:lnTo>
                  <a:pt x="1253924" y="181337"/>
                </a:lnTo>
                <a:lnTo>
                  <a:pt x="1253924" y="208345"/>
                </a:lnTo>
                <a:lnTo>
                  <a:pt x="1539433" y="208345"/>
                </a:lnTo>
                <a:lnTo>
                  <a:pt x="1539433" y="227636"/>
                </a:lnTo>
                <a:lnTo>
                  <a:pt x="1608881" y="227636"/>
                </a:lnTo>
                <a:lnTo>
                  <a:pt x="1608881" y="293226"/>
                </a:lnTo>
                <a:lnTo>
                  <a:pt x="1643605" y="293226"/>
                </a:lnTo>
                <a:lnTo>
                  <a:pt x="1643605" y="335666"/>
                </a:lnTo>
                <a:lnTo>
                  <a:pt x="1693762" y="335666"/>
                </a:lnTo>
                <a:lnTo>
                  <a:pt x="1693762" y="366532"/>
                </a:lnTo>
                <a:lnTo>
                  <a:pt x="1716911" y="366532"/>
                </a:lnTo>
                <a:lnTo>
                  <a:pt x="1716911" y="389681"/>
                </a:lnTo>
                <a:lnTo>
                  <a:pt x="1932972" y="389681"/>
                </a:lnTo>
                <a:lnTo>
                  <a:pt x="1932972" y="412831"/>
                </a:lnTo>
                <a:lnTo>
                  <a:pt x="2021711" y="412831"/>
                </a:lnTo>
                <a:lnTo>
                  <a:pt x="2021711" y="455271"/>
                </a:lnTo>
                <a:lnTo>
                  <a:pt x="2060294" y="455271"/>
                </a:lnTo>
                <a:lnTo>
                  <a:pt x="2060294" y="505428"/>
                </a:lnTo>
                <a:lnTo>
                  <a:pt x="2091159" y="505428"/>
                </a:lnTo>
                <a:lnTo>
                  <a:pt x="2091159" y="528578"/>
                </a:lnTo>
                <a:lnTo>
                  <a:pt x="2110450" y="528578"/>
                </a:lnTo>
                <a:lnTo>
                  <a:pt x="2110450" y="551727"/>
                </a:lnTo>
                <a:lnTo>
                  <a:pt x="2156749" y="551727"/>
                </a:lnTo>
                <a:lnTo>
                  <a:pt x="2156749" y="551727"/>
                </a:lnTo>
                <a:lnTo>
                  <a:pt x="2156749" y="578734"/>
                </a:lnTo>
                <a:lnTo>
                  <a:pt x="2307220" y="578734"/>
                </a:lnTo>
                <a:lnTo>
                  <a:pt x="2307220" y="594167"/>
                </a:lnTo>
                <a:lnTo>
                  <a:pt x="2384385" y="594167"/>
                </a:lnTo>
                <a:lnTo>
                  <a:pt x="2384385" y="617317"/>
                </a:lnTo>
                <a:lnTo>
                  <a:pt x="2438400" y="617317"/>
                </a:lnTo>
                <a:lnTo>
                  <a:pt x="2438400" y="617317"/>
                </a:lnTo>
                <a:lnTo>
                  <a:pt x="2465407" y="617654"/>
                </a:lnTo>
                <a:lnTo>
                  <a:pt x="2465407" y="682907"/>
                </a:lnTo>
                <a:lnTo>
                  <a:pt x="2820364" y="682907"/>
                </a:lnTo>
                <a:lnTo>
                  <a:pt x="2820364" y="709914"/>
                </a:lnTo>
                <a:lnTo>
                  <a:pt x="2851230" y="709914"/>
                </a:lnTo>
                <a:lnTo>
                  <a:pt x="2851230" y="756213"/>
                </a:lnTo>
                <a:lnTo>
                  <a:pt x="2870521" y="756213"/>
                </a:lnTo>
                <a:lnTo>
                  <a:pt x="2899096" y="756213"/>
                </a:lnTo>
                <a:cubicBezTo>
                  <a:pt x="2898574" y="765216"/>
                  <a:pt x="2898051" y="774218"/>
                  <a:pt x="2897529" y="783221"/>
                </a:cubicBezTo>
                <a:lnTo>
                  <a:pt x="2897529" y="829519"/>
                </a:lnTo>
                <a:lnTo>
                  <a:pt x="3009418" y="829519"/>
                </a:lnTo>
                <a:lnTo>
                  <a:pt x="3078866" y="829519"/>
                </a:lnTo>
                <a:lnTo>
                  <a:pt x="3078866" y="844952"/>
                </a:lnTo>
                <a:lnTo>
                  <a:pt x="3225478" y="844952"/>
                </a:lnTo>
                <a:lnTo>
                  <a:pt x="3225478" y="906684"/>
                </a:lnTo>
                <a:lnTo>
                  <a:pt x="3264061" y="906684"/>
                </a:lnTo>
                <a:lnTo>
                  <a:pt x="3264061" y="956841"/>
                </a:lnTo>
                <a:lnTo>
                  <a:pt x="3298785" y="956841"/>
                </a:lnTo>
                <a:lnTo>
                  <a:pt x="3298785" y="1010856"/>
                </a:lnTo>
                <a:lnTo>
                  <a:pt x="3341225" y="1010856"/>
                </a:lnTo>
                <a:lnTo>
                  <a:pt x="3341225" y="1053296"/>
                </a:lnTo>
                <a:lnTo>
                  <a:pt x="3379807" y="1053296"/>
                </a:lnTo>
                <a:lnTo>
                  <a:pt x="3379807" y="1072588"/>
                </a:lnTo>
                <a:lnTo>
                  <a:pt x="3611301" y="1072588"/>
                </a:lnTo>
                <a:lnTo>
                  <a:pt x="3611301" y="1072588"/>
                </a:lnTo>
                <a:lnTo>
                  <a:pt x="3653742" y="1072588"/>
                </a:lnTo>
                <a:lnTo>
                  <a:pt x="3653742" y="1107312"/>
                </a:lnTo>
                <a:lnTo>
                  <a:pt x="3696182" y="1107312"/>
                </a:lnTo>
                <a:lnTo>
                  <a:pt x="3696182" y="1134319"/>
                </a:lnTo>
                <a:lnTo>
                  <a:pt x="3734764" y="1134319"/>
                </a:lnTo>
                <a:lnTo>
                  <a:pt x="3734764" y="1161327"/>
                </a:lnTo>
                <a:lnTo>
                  <a:pt x="3796496" y="1161327"/>
                </a:lnTo>
                <a:lnTo>
                  <a:pt x="3796496" y="1161327"/>
                </a:lnTo>
                <a:lnTo>
                  <a:pt x="3873661" y="1161327"/>
                </a:lnTo>
                <a:lnTo>
                  <a:pt x="3873661" y="1196051"/>
                </a:lnTo>
                <a:lnTo>
                  <a:pt x="3912243" y="1196051"/>
                </a:lnTo>
                <a:lnTo>
                  <a:pt x="3912243" y="1226917"/>
                </a:lnTo>
                <a:lnTo>
                  <a:pt x="4058856" y="1226917"/>
                </a:lnTo>
                <a:lnTo>
                  <a:pt x="4058856" y="1253924"/>
                </a:lnTo>
                <a:lnTo>
                  <a:pt x="4085863" y="1253924"/>
                </a:lnTo>
                <a:lnTo>
                  <a:pt x="4085863" y="1288648"/>
                </a:lnTo>
                <a:lnTo>
                  <a:pt x="4109013" y="1288648"/>
                </a:lnTo>
                <a:lnTo>
                  <a:pt x="4109013" y="1334947"/>
                </a:lnTo>
                <a:lnTo>
                  <a:pt x="4147595" y="1334947"/>
                </a:lnTo>
                <a:lnTo>
                  <a:pt x="4147595" y="1373529"/>
                </a:lnTo>
                <a:lnTo>
                  <a:pt x="4241904" y="1373529"/>
                </a:lnTo>
                <a:lnTo>
                  <a:pt x="4244050" y="1392820"/>
                </a:lnTo>
                <a:lnTo>
                  <a:pt x="4483261" y="1392820"/>
                </a:lnTo>
                <a:lnTo>
                  <a:pt x="4483261" y="1446836"/>
                </a:lnTo>
                <a:lnTo>
                  <a:pt x="4521843" y="1446836"/>
                </a:lnTo>
                <a:lnTo>
                  <a:pt x="4521843" y="1477702"/>
                </a:lnTo>
                <a:lnTo>
                  <a:pt x="4548850" y="1477702"/>
                </a:lnTo>
                <a:lnTo>
                  <a:pt x="4548850" y="1527859"/>
                </a:lnTo>
                <a:lnTo>
                  <a:pt x="4737904" y="1527859"/>
                </a:lnTo>
                <a:lnTo>
                  <a:pt x="4737904" y="1535575"/>
                </a:lnTo>
                <a:lnTo>
                  <a:pt x="4857509" y="1535575"/>
                </a:lnTo>
                <a:lnTo>
                  <a:pt x="4857509" y="1535575"/>
                </a:lnTo>
                <a:lnTo>
                  <a:pt x="4923099" y="1535575"/>
                </a:lnTo>
                <a:lnTo>
                  <a:pt x="4923099" y="1624314"/>
                </a:lnTo>
                <a:lnTo>
                  <a:pt x="5185458" y="1624314"/>
                </a:lnTo>
                <a:lnTo>
                  <a:pt x="5185458" y="1620456"/>
                </a:lnTo>
              </a:path>
            </a:pathLst>
          </a:custGeom>
          <a:noFill/>
          <a:ln w="2857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5" name="Freeform: Shape 174">
            <a:extLst>
              <a:ext uri="{FF2B5EF4-FFF2-40B4-BE49-F238E27FC236}">
                <a16:creationId xmlns:a16="http://schemas.microsoft.com/office/drawing/2014/main" id="{BA0E6CEA-E5D8-4628-AB06-A2F2FD4E2DA1}"/>
              </a:ext>
            </a:extLst>
          </p:cNvPr>
          <p:cNvSpPr/>
          <p:nvPr/>
        </p:nvSpPr>
        <p:spPr bwMode="auto">
          <a:xfrm>
            <a:off x="3780663" y="3759270"/>
            <a:ext cx="1210507" cy="560074"/>
          </a:xfrm>
          <a:custGeom>
            <a:avLst/>
            <a:gdLst>
              <a:gd name="connsiteX0" fmla="*/ 0 w 2415250"/>
              <a:gd name="connsiteY0" fmla="*/ 0 h 841094"/>
              <a:gd name="connsiteX1" fmla="*/ 81023 w 2415250"/>
              <a:gd name="connsiteY1" fmla="*/ 0 h 841094"/>
              <a:gd name="connsiteX2" fmla="*/ 81023 w 2415250"/>
              <a:gd name="connsiteY2" fmla="*/ 15433 h 841094"/>
              <a:gd name="connsiteX3" fmla="*/ 200628 w 2415250"/>
              <a:gd name="connsiteY3" fmla="*/ 15433 h 841094"/>
              <a:gd name="connsiteX4" fmla="*/ 200628 w 2415250"/>
              <a:gd name="connsiteY4" fmla="*/ 38582 h 841094"/>
              <a:gd name="connsiteX5" fmla="*/ 405114 w 2415250"/>
              <a:gd name="connsiteY5" fmla="*/ 38582 h 841094"/>
              <a:gd name="connsiteX6" fmla="*/ 405114 w 2415250"/>
              <a:gd name="connsiteY6" fmla="*/ 77165 h 841094"/>
              <a:gd name="connsiteX7" fmla="*/ 551726 w 2415250"/>
              <a:gd name="connsiteY7" fmla="*/ 77165 h 841094"/>
              <a:gd name="connsiteX8" fmla="*/ 594167 w 2415250"/>
              <a:gd name="connsiteY8" fmla="*/ 77165 h 841094"/>
              <a:gd name="connsiteX9" fmla="*/ 594167 w 2415250"/>
              <a:gd name="connsiteY9" fmla="*/ 123464 h 841094"/>
              <a:gd name="connsiteX10" fmla="*/ 806369 w 2415250"/>
              <a:gd name="connsiteY10" fmla="*/ 123464 h 841094"/>
              <a:gd name="connsiteX11" fmla="*/ 806369 w 2415250"/>
              <a:gd name="connsiteY11" fmla="*/ 123464 h 841094"/>
              <a:gd name="connsiteX12" fmla="*/ 806369 w 2415250"/>
              <a:gd name="connsiteY12" fmla="*/ 123464 h 841094"/>
              <a:gd name="connsiteX13" fmla="*/ 806369 w 2415250"/>
              <a:gd name="connsiteY13" fmla="*/ 165904 h 841094"/>
              <a:gd name="connsiteX14" fmla="*/ 1014714 w 2415250"/>
              <a:gd name="connsiteY14" fmla="*/ 165904 h 841094"/>
              <a:gd name="connsiteX15" fmla="*/ 1014714 w 2415250"/>
              <a:gd name="connsiteY15" fmla="*/ 196770 h 841094"/>
              <a:gd name="connsiteX16" fmla="*/ 1103453 w 2415250"/>
              <a:gd name="connsiteY16" fmla="*/ 196770 h 841094"/>
              <a:gd name="connsiteX17" fmla="*/ 1103453 w 2415250"/>
              <a:gd name="connsiteY17" fmla="*/ 258501 h 841094"/>
              <a:gd name="connsiteX18" fmla="*/ 1296364 w 2415250"/>
              <a:gd name="connsiteY18" fmla="*/ 258501 h 841094"/>
              <a:gd name="connsiteX19" fmla="*/ 1296364 w 2415250"/>
              <a:gd name="connsiteY19" fmla="*/ 339524 h 841094"/>
              <a:gd name="connsiteX20" fmla="*/ 1851949 w 2415250"/>
              <a:gd name="connsiteY20" fmla="*/ 339524 h 841094"/>
              <a:gd name="connsiteX21" fmla="*/ 1851949 w 2415250"/>
              <a:gd name="connsiteY21" fmla="*/ 381965 h 841094"/>
              <a:gd name="connsiteX22" fmla="*/ 1890531 w 2415250"/>
              <a:gd name="connsiteY22" fmla="*/ 381965 h 841094"/>
              <a:gd name="connsiteX23" fmla="*/ 1890531 w 2415250"/>
              <a:gd name="connsiteY23" fmla="*/ 439838 h 841094"/>
              <a:gd name="connsiteX24" fmla="*/ 1909823 w 2415250"/>
              <a:gd name="connsiteY24" fmla="*/ 439838 h 841094"/>
              <a:gd name="connsiteX25" fmla="*/ 1909823 w 2415250"/>
              <a:gd name="connsiteY25" fmla="*/ 547869 h 841094"/>
              <a:gd name="connsiteX26" fmla="*/ 2172182 w 2415250"/>
              <a:gd name="connsiteY26" fmla="*/ 547869 h 841094"/>
              <a:gd name="connsiteX27" fmla="*/ 2172182 w 2415250"/>
              <a:gd name="connsiteY27" fmla="*/ 841094 h 841094"/>
              <a:gd name="connsiteX28" fmla="*/ 2415250 w 2415250"/>
              <a:gd name="connsiteY28" fmla="*/ 841094 h 84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15250" h="841094">
                <a:moveTo>
                  <a:pt x="0" y="0"/>
                </a:moveTo>
                <a:lnTo>
                  <a:pt x="81023" y="0"/>
                </a:lnTo>
                <a:lnTo>
                  <a:pt x="81023" y="15433"/>
                </a:lnTo>
                <a:lnTo>
                  <a:pt x="200628" y="15433"/>
                </a:lnTo>
                <a:lnTo>
                  <a:pt x="200628" y="38582"/>
                </a:lnTo>
                <a:lnTo>
                  <a:pt x="405114" y="38582"/>
                </a:lnTo>
                <a:lnTo>
                  <a:pt x="405114" y="77165"/>
                </a:lnTo>
                <a:lnTo>
                  <a:pt x="551726" y="77165"/>
                </a:lnTo>
                <a:lnTo>
                  <a:pt x="594167" y="77165"/>
                </a:lnTo>
                <a:lnTo>
                  <a:pt x="594167" y="123464"/>
                </a:lnTo>
                <a:lnTo>
                  <a:pt x="806369" y="123464"/>
                </a:lnTo>
                <a:lnTo>
                  <a:pt x="806369" y="123464"/>
                </a:lnTo>
                <a:lnTo>
                  <a:pt x="806369" y="123464"/>
                </a:lnTo>
                <a:lnTo>
                  <a:pt x="806369" y="165904"/>
                </a:lnTo>
                <a:lnTo>
                  <a:pt x="1014714" y="165904"/>
                </a:lnTo>
                <a:lnTo>
                  <a:pt x="1014714" y="196770"/>
                </a:lnTo>
                <a:lnTo>
                  <a:pt x="1103453" y="196770"/>
                </a:lnTo>
                <a:lnTo>
                  <a:pt x="1103453" y="258501"/>
                </a:lnTo>
                <a:lnTo>
                  <a:pt x="1296364" y="258501"/>
                </a:lnTo>
                <a:lnTo>
                  <a:pt x="1296364" y="339524"/>
                </a:lnTo>
                <a:lnTo>
                  <a:pt x="1851949" y="339524"/>
                </a:lnTo>
                <a:lnTo>
                  <a:pt x="1851949" y="381965"/>
                </a:lnTo>
                <a:lnTo>
                  <a:pt x="1890531" y="381965"/>
                </a:lnTo>
                <a:lnTo>
                  <a:pt x="1890531" y="439838"/>
                </a:lnTo>
                <a:lnTo>
                  <a:pt x="1909823" y="439838"/>
                </a:lnTo>
                <a:lnTo>
                  <a:pt x="1909823" y="547869"/>
                </a:lnTo>
                <a:lnTo>
                  <a:pt x="2172182" y="547869"/>
                </a:lnTo>
                <a:lnTo>
                  <a:pt x="2172182" y="841094"/>
                </a:lnTo>
                <a:lnTo>
                  <a:pt x="2415250" y="841094"/>
                </a:lnTo>
              </a:path>
            </a:pathLst>
          </a:custGeom>
          <a:noFill/>
          <a:ln w="2857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6" name="Freeform: Shape 175">
            <a:extLst>
              <a:ext uri="{FF2B5EF4-FFF2-40B4-BE49-F238E27FC236}">
                <a16:creationId xmlns:a16="http://schemas.microsoft.com/office/drawing/2014/main" id="{B2D6686D-78C0-4FC8-A801-9007D0B11E3A}"/>
              </a:ext>
            </a:extLst>
          </p:cNvPr>
          <p:cNvSpPr/>
          <p:nvPr/>
        </p:nvSpPr>
        <p:spPr bwMode="auto">
          <a:xfrm>
            <a:off x="1214007" y="2679279"/>
            <a:ext cx="2103465" cy="1454077"/>
          </a:xfrm>
          <a:custGeom>
            <a:avLst/>
            <a:gdLst>
              <a:gd name="connsiteX0" fmla="*/ 0 w 4311629"/>
              <a:gd name="connsiteY0" fmla="*/ 0 h 2206958"/>
              <a:gd name="connsiteX1" fmla="*/ 145684 w 4311629"/>
              <a:gd name="connsiteY1" fmla="*/ 0 h 2206958"/>
              <a:gd name="connsiteX2" fmla="*/ 145684 w 4311629"/>
              <a:gd name="connsiteY2" fmla="*/ 0 h 2206958"/>
              <a:gd name="connsiteX3" fmla="*/ 204578 w 4311629"/>
              <a:gd name="connsiteY3" fmla="*/ 0 h 2206958"/>
              <a:gd name="connsiteX4" fmla="*/ 204578 w 4311629"/>
              <a:gd name="connsiteY4" fmla="*/ 43395 h 2206958"/>
              <a:gd name="connsiteX5" fmla="*/ 347162 w 4311629"/>
              <a:gd name="connsiteY5" fmla="*/ 43395 h 2206958"/>
              <a:gd name="connsiteX6" fmla="*/ 347162 w 4311629"/>
              <a:gd name="connsiteY6" fmla="*/ 68192 h 2206958"/>
              <a:gd name="connsiteX7" fmla="*/ 390557 w 4311629"/>
              <a:gd name="connsiteY7" fmla="*/ 68192 h 2206958"/>
              <a:gd name="connsiteX8" fmla="*/ 390557 w 4311629"/>
              <a:gd name="connsiteY8" fmla="*/ 127086 h 2206958"/>
              <a:gd name="connsiteX9" fmla="*/ 421554 w 4311629"/>
              <a:gd name="connsiteY9" fmla="*/ 127086 h 2206958"/>
              <a:gd name="connsiteX10" fmla="*/ 421554 w 4311629"/>
              <a:gd name="connsiteY10" fmla="*/ 139484 h 2206958"/>
              <a:gd name="connsiteX11" fmla="*/ 483547 w 4311629"/>
              <a:gd name="connsiteY11" fmla="*/ 139484 h 2206958"/>
              <a:gd name="connsiteX12" fmla="*/ 483547 w 4311629"/>
              <a:gd name="connsiteY12" fmla="*/ 158082 h 2206958"/>
              <a:gd name="connsiteX13" fmla="*/ 539341 w 4311629"/>
              <a:gd name="connsiteY13" fmla="*/ 158082 h 2206958"/>
              <a:gd name="connsiteX14" fmla="*/ 539341 w 4311629"/>
              <a:gd name="connsiteY14" fmla="*/ 185979 h 2206958"/>
              <a:gd name="connsiteX15" fmla="*/ 604434 w 4311629"/>
              <a:gd name="connsiteY15" fmla="*/ 185979 h 2206958"/>
              <a:gd name="connsiteX16" fmla="*/ 604434 w 4311629"/>
              <a:gd name="connsiteY16" fmla="*/ 204577 h 2206958"/>
              <a:gd name="connsiteX17" fmla="*/ 762517 w 4311629"/>
              <a:gd name="connsiteY17" fmla="*/ 204577 h 2206958"/>
              <a:gd name="connsiteX18" fmla="*/ 762517 w 4311629"/>
              <a:gd name="connsiteY18" fmla="*/ 232474 h 2206958"/>
              <a:gd name="connsiteX19" fmla="*/ 796613 w 4311629"/>
              <a:gd name="connsiteY19" fmla="*/ 232474 h 2206958"/>
              <a:gd name="connsiteX20" fmla="*/ 796613 w 4311629"/>
              <a:gd name="connsiteY20" fmla="*/ 278969 h 2206958"/>
              <a:gd name="connsiteX21" fmla="*/ 824510 w 4311629"/>
              <a:gd name="connsiteY21" fmla="*/ 278969 h 2206958"/>
              <a:gd name="connsiteX22" fmla="*/ 824510 w 4311629"/>
              <a:gd name="connsiteY22" fmla="*/ 322364 h 2206958"/>
              <a:gd name="connsiteX23" fmla="*/ 883403 w 4311629"/>
              <a:gd name="connsiteY23" fmla="*/ 322364 h 2206958"/>
              <a:gd name="connsiteX24" fmla="*/ 883403 w 4311629"/>
              <a:gd name="connsiteY24" fmla="*/ 334763 h 2206958"/>
              <a:gd name="connsiteX25" fmla="*/ 951596 w 4311629"/>
              <a:gd name="connsiteY25" fmla="*/ 334763 h 2206958"/>
              <a:gd name="connsiteX26" fmla="*/ 951596 w 4311629"/>
              <a:gd name="connsiteY26" fmla="*/ 353361 h 2206958"/>
              <a:gd name="connsiteX27" fmla="*/ 1180971 w 4311629"/>
              <a:gd name="connsiteY27" fmla="*/ 353361 h 2206958"/>
              <a:gd name="connsiteX28" fmla="*/ 1180971 w 4311629"/>
              <a:gd name="connsiteY28" fmla="*/ 396756 h 2206958"/>
              <a:gd name="connsiteX29" fmla="*/ 1211968 w 4311629"/>
              <a:gd name="connsiteY29" fmla="*/ 396756 h 2206958"/>
              <a:gd name="connsiteX30" fmla="*/ 1211968 w 4311629"/>
              <a:gd name="connsiteY30" fmla="*/ 421554 h 2206958"/>
              <a:gd name="connsiteX31" fmla="*/ 1224366 w 4311629"/>
              <a:gd name="connsiteY31" fmla="*/ 421554 h 2206958"/>
              <a:gd name="connsiteX32" fmla="*/ 1224366 w 4311629"/>
              <a:gd name="connsiteY32" fmla="*/ 499045 h 2206958"/>
              <a:gd name="connsiteX33" fmla="*/ 1242964 w 4311629"/>
              <a:gd name="connsiteY33" fmla="*/ 499045 h 2206958"/>
              <a:gd name="connsiteX34" fmla="*/ 1242964 w 4311629"/>
              <a:gd name="connsiteY34" fmla="*/ 530042 h 2206958"/>
              <a:gd name="connsiteX35" fmla="*/ 1258462 w 4311629"/>
              <a:gd name="connsiteY35" fmla="*/ 530042 h 2206958"/>
              <a:gd name="connsiteX36" fmla="*/ 1258462 w 4311629"/>
              <a:gd name="connsiteY36" fmla="*/ 545540 h 2206958"/>
              <a:gd name="connsiteX37" fmla="*/ 1332854 w 4311629"/>
              <a:gd name="connsiteY37" fmla="*/ 545540 h 2206958"/>
              <a:gd name="connsiteX38" fmla="*/ 1332854 w 4311629"/>
              <a:gd name="connsiteY38" fmla="*/ 564138 h 2206958"/>
              <a:gd name="connsiteX39" fmla="*/ 1450641 w 4311629"/>
              <a:gd name="connsiteY39" fmla="*/ 564138 h 2206958"/>
              <a:gd name="connsiteX40" fmla="*/ 1450641 w 4311629"/>
              <a:gd name="connsiteY40" fmla="*/ 564138 h 2206958"/>
              <a:gd name="connsiteX41" fmla="*/ 1450641 w 4311629"/>
              <a:gd name="connsiteY41" fmla="*/ 564138 h 2206958"/>
              <a:gd name="connsiteX42" fmla="*/ 1500236 w 4311629"/>
              <a:gd name="connsiteY42" fmla="*/ 564138 h 2206958"/>
              <a:gd name="connsiteX43" fmla="*/ 1500236 w 4311629"/>
              <a:gd name="connsiteY43" fmla="*/ 601334 h 2206958"/>
              <a:gd name="connsiteX44" fmla="*/ 1574628 w 4311629"/>
              <a:gd name="connsiteY44" fmla="*/ 601334 h 2206958"/>
              <a:gd name="connsiteX45" fmla="*/ 1574628 w 4311629"/>
              <a:gd name="connsiteY45" fmla="*/ 623032 h 2206958"/>
              <a:gd name="connsiteX46" fmla="*/ 1608724 w 4311629"/>
              <a:gd name="connsiteY46" fmla="*/ 623032 h 2206958"/>
              <a:gd name="connsiteX47" fmla="*/ 1608724 w 4311629"/>
              <a:gd name="connsiteY47" fmla="*/ 685025 h 2206958"/>
              <a:gd name="connsiteX48" fmla="*/ 1621123 w 4311629"/>
              <a:gd name="connsiteY48" fmla="*/ 685025 h 2206958"/>
              <a:gd name="connsiteX49" fmla="*/ 1621123 w 4311629"/>
              <a:gd name="connsiteY49" fmla="*/ 750118 h 2206958"/>
              <a:gd name="connsiteX50" fmla="*/ 1664518 w 4311629"/>
              <a:gd name="connsiteY50" fmla="*/ 750118 h 2206958"/>
              <a:gd name="connsiteX51" fmla="*/ 1664518 w 4311629"/>
              <a:gd name="connsiteY51" fmla="*/ 824509 h 2206958"/>
              <a:gd name="connsiteX52" fmla="*/ 1714113 w 4311629"/>
              <a:gd name="connsiteY52" fmla="*/ 824509 h 2206958"/>
              <a:gd name="connsiteX53" fmla="*/ 1714113 w 4311629"/>
              <a:gd name="connsiteY53" fmla="*/ 840008 h 2206958"/>
              <a:gd name="connsiteX54" fmla="*/ 1971384 w 4311629"/>
              <a:gd name="connsiteY54" fmla="*/ 840008 h 2206958"/>
              <a:gd name="connsiteX55" fmla="*/ 1971384 w 4311629"/>
              <a:gd name="connsiteY55" fmla="*/ 877204 h 2206958"/>
              <a:gd name="connsiteX56" fmla="*/ 2017879 w 4311629"/>
              <a:gd name="connsiteY56" fmla="*/ 877204 h 2206958"/>
              <a:gd name="connsiteX57" fmla="*/ 2017879 w 4311629"/>
              <a:gd name="connsiteY57" fmla="*/ 954695 h 2206958"/>
              <a:gd name="connsiteX58" fmla="*/ 2076773 w 4311629"/>
              <a:gd name="connsiteY58" fmla="*/ 954695 h 2206958"/>
              <a:gd name="connsiteX59" fmla="*/ 2076773 w 4311629"/>
              <a:gd name="connsiteY59" fmla="*/ 1047685 h 2206958"/>
              <a:gd name="connsiteX60" fmla="*/ 2110869 w 4311629"/>
              <a:gd name="connsiteY60" fmla="*/ 1047685 h 2206958"/>
              <a:gd name="connsiteX61" fmla="*/ 2110869 w 4311629"/>
              <a:gd name="connsiteY61" fmla="*/ 1069383 h 2206958"/>
              <a:gd name="connsiteX62" fmla="*/ 2321646 w 4311629"/>
              <a:gd name="connsiteY62" fmla="*/ 1069383 h 2206958"/>
              <a:gd name="connsiteX63" fmla="*/ 2321646 w 4311629"/>
              <a:gd name="connsiteY63" fmla="*/ 1094180 h 2206958"/>
              <a:gd name="connsiteX64" fmla="*/ 2433234 w 4311629"/>
              <a:gd name="connsiteY64" fmla="*/ 1094180 h 2206958"/>
              <a:gd name="connsiteX65" fmla="*/ 2433234 w 4311629"/>
              <a:gd name="connsiteY65" fmla="*/ 1149974 h 2206958"/>
              <a:gd name="connsiteX66" fmla="*/ 2448732 w 4311629"/>
              <a:gd name="connsiteY66" fmla="*/ 1149974 h 2206958"/>
              <a:gd name="connsiteX67" fmla="*/ 2448732 w 4311629"/>
              <a:gd name="connsiteY67" fmla="*/ 1224366 h 2206958"/>
              <a:gd name="connsiteX68" fmla="*/ 2476629 w 4311629"/>
              <a:gd name="connsiteY68" fmla="*/ 1224366 h 2206958"/>
              <a:gd name="connsiteX69" fmla="*/ 2476629 w 4311629"/>
              <a:gd name="connsiteY69" fmla="*/ 1258462 h 2206958"/>
              <a:gd name="connsiteX70" fmla="*/ 2485928 w 4311629"/>
              <a:gd name="connsiteY70" fmla="*/ 1258462 h 2206958"/>
              <a:gd name="connsiteX71" fmla="*/ 2485928 w 4311629"/>
              <a:gd name="connsiteY71" fmla="*/ 1345253 h 2206958"/>
              <a:gd name="connsiteX72" fmla="*/ 2535523 w 4311629"/>
              <a:gd name="connsiteY72" fmla="*/ 1345253 h 2206958"/>
              <a:gd name="connsiteX73" fmla="*/ 2535523 w 4311629"/>
              <a:gd name="connsiteY73" fmla="*/ 1354552 h 2206958"/>
              <a:gd name="connsiteX74" fmla="*/ 2563420 w 4311629"/>
              <a:gd name="connsiteY74" fmla="*/ 1354552 h 2206958"/>
              <a:gd name="connsiteX75" fmla="*/ 2563420 w 4311629"/>
              <a:gd name="connsiteY75" fmla="*/ 1354552 h 2206958"/>
              <a:gd name="connsiteX76" fmla="*/ 2563420 w 4311629"/>
              <a:gd name="connsiteY76" fmla="*/ 1354552 h 2206958"/>
              <a:gd name="connsiteX77" fmla="*/ 2563420 w 4311629"/>
              <a:gd name="connsiteY77" fmla="*/ 1382448 h 2206958"/>
              <a:gd name="connsiteX78" fmla="*/ 2699805 w 4311629"/>
              <a:gd name="connsiteY78" fmla="*/ 1382448 h 2206958"/>
              <a:gd name="connsiteX79" fmla="*/ 2699805 w 4311629"/>
              <a:gd name="connsiteY79" fmla="*/ 1397947 h 2206958"/>
              <a:gd name="connsiteX80" fmla="*/ 2839290 w 4311629"/>
              <a:gd name="connsiteY80" fmla="*/ 1397947 h 2206958"/>
              <a:gd name="connsiteX81" fmla="*/ 2839290 w 4311629"/>
              <a:gd name="connsiteY81" fmla="*/ 1441342 h 2206958"/>
              <a:gd name="connsiteX82" fmla="*/ 2857888 w 4311629"/>
              <a:gd name="connsiteY82" fmla="*/ 1441342 h 2206958"/>
              <a:gd name="connsiteX83" fmla="*/ 2857888 w 4311629"/>
              <a:gd name="connsiteY83" fmla="*/ 1469239 h 2206958"/>
              <a:gd name="connsiteX84" fmla="*/ 2876485 w 4311629"/>
              <a:gd name="connsiteY84" fmla="*/ 1469239 h 2206958"/>
              <a:gd name="connsiteX85" fmla="*/ 2876485 w 4311629"/>
              <a:gd name="connsiteY85" fmla="*/ 1528133 h 2206958"/>
              <a:gd name="connsiteX86" fmla="*/ 2907482 w 4311629"/>
              <a:gd name="connsiteY86" fmla="*/ 1528133 h 2206958"/>
              <a:gd name="connsiteX87" fmla="*/ 2907482 w 4311629"/>
              <a:gd name="connsiteY87" fmla="*/ 1618023 h 2206958"/>
              <a:gd name="connsiteX88" fmla="*/ 2938479 w 4311629"/>
              <a:gd name="connsiteY88" fmla="*/ 1618023 h 2206958"/>
              <a:gd name="connsiteX89" fmla="*/ 2938479 w 4311629"/>
              <a:gd name="connsiteY89" fmla="*/ 1655219 h 2206958"/>
              <a:gd name="connsiteX90" fmla="*/ 2957077 w 4311629"/>
              <a:gd name="connsiteY90" fmla="*/ 1655219 h 2206958"/>
              <a:gd name="connsiteX91" fmla="*/ 2957077 w 4311629"/>
              <a:gd name="connsiteY91" fmla="*/ 1676916 h 2206958"/>
              <a:gd name="connsiteX92" fmla="*/ 3034568 w 4311629"/>
              <a:gd name="connsiteY92" fmla="*/ 1676916 h 2206958"/>
              <a:gd name="connsiteX93" fmla="*/ 3034568 w 4311629"/>
              <a:gd name="connsiteY93" fmla="*/ 1704813 h 2206958"/>
              <a:gd name="connsiteX94" fmla="*/ 3248445 w 4311629"/>
              <a:gd name="connsiteY94" fmla="*/ 1704813 h 2206958"/>
              <a:gd name="connsiteX95" fmla="*/ 3248445 w 4311629"/>
              <a:gd name="connsiteY95" fmla="*/ 1757507 h 2206958"/>
              <a:gd name="connsiteX96" fmla="*/ 3298039 w 4311629"/>
              <a:gd name="connsiteY96" fmla="*/ 1757507 h 2206958"/>
              <a:gd name="connsiteX97" fmla="*/ 3298039 w 4311629"/>
              <a:gd name="connsiteY97" fmla="*/ 1834999 h 2206958"/>
              <a:gd name="connsiteX98" fmla="*/ 3319737 w 4311629"/>
              <a:gd name="connsiteY98" fmla="*/ 1834999 h 2206958"/>
              <a:gd name="connsiteX99" fmla="*/ 3319737 w 4311629"/>
              <a:gd name="connsiteY99" fmla="*/ 1887693 h 2206958"/>
              <a:gd name="connsiteX100" fmla="*/ 3338335 w 4311629"/>
              <a:gd name="connsiteY100" fmla="*/ 1887693 h 2206958"/>
              <a:gd name="connsiteX101" fmla="*/ 3338335 w 4311629"/>
              <a:gd name="connsiteY101" fmla="*/ 1921789 h 2206958"/>
              <a:gd name="connsiteX102" fmla="*/ 3558411 w 4311629"/>
              <a:gd name="connsiteY102" fmla="*/ 1921789 h 2206958"/>
              <a:gd name="connsiteX103" fmla="*/ 3558411 w 4311629"/>
              <a:gd name="connsiteY103" fmla="*/ 1921789 h 2206958"/>
              <a:gd name="connsiteX104" fmla="*/ 3558411 w 4311629"/>
              <a:gd name="connsiteY104" fmla="*/ 1949686 h 2206958"/>
              <a:gd name="connsiteX105" fmla="*/ 3685497 w 4311629"/>
              <a:gd name="connsiteY105" fmla="*/ 1949686 h 2206958"/>
              <a:gd name="connsiteX106" fmla="*/ 3685497 w 4311629"/>
              <a:gd name="connsiteY106" fmla="*/ 1993082 h 2206958"/>
              <a:gd name="connsiteX107" fmla="*/ 3731992 w 4311629"/>
              <a:gd name="connsiteY107" fmla="*/ 1993082 h 2206958"/>
              <a:gd name="connsiteX108" fmla="*/ 3731992 w 4311629"/>
              <a:gd name="connsiteY108" fmla="*/ 2027178 h 2206958"/>
              <a:gd name="connsiteX109" fmla="*/ 3790885 w 4311629"/>
              <a:gd name="connsiteY109" fmla="*/ 2027178 h 2206958"/>
              <a:gd name="connsiteX110" fmla="*/ 3790885 w 4311629"/>
              <a:gd name="connsiteY110" fmla="*/ 2030278 h 2206958"/>
              <a:gd name="connsiteX111" fmla="*/ 3948968 w 4311629"/>
              <a:gd name="connsiteY111" fmla="*/ 2030278 h 2206958"/>
              <a:gd name="connsiteX112" fmla="*/ 3964466 w 4311629"/>
              <a:gd name="connsiteY112" fmla="*/ 2045776 h 2206958"/>
              <a:gd name="connsiteX113" fmla="*/ 4113250 w 4311629"/>
              <a:gd name="connsiteY113" fmla="*/ 2045776 h 2206958"/>
              <a:gd name="connsiteX114" fmla="*/ 4113250 w 4311629"/>
              <a:gd name="connsiteY114" fmla="*/ 2123267 h 2206958"/>
              <a:gd name="connsiteX115" fmla="*/ 4144247 w 4311629"/>
              <a:gd name="connsiteY115" fmla="*/ 2123267 h 2206958"/>
              <a:gd name="connsiteX116" fmla="*/ 4144247 w 4311629"/>
              <a:gd name="connsiteY116" fmla="*/ 2185261 h 2206958"/>
              <a:gd name="connsiteX117" fmla="*/ 4196941 w 4311629"/>
              <a:gd name="connsiteY117" fmla="*/ 2185261 h 2206958"/>
              <a:gd name="connsiteX118" fmla="*/ 4196941 w 4311629"/>
              <a:gd name="connsiteY118" fmla="*/ 2185261 h 2206958"/>
              <a:gd name="connsiteX119" fmla="*/ 4311629 w 4311629"/>
              <a:gd name="connsiteY119" fmla="*/ 2185261 h 2206958"/>
              <a:gd name="connsiteX120" fmla="*/ 4311629 w 4311629"/>
              <a:gd name="connsiteY120" fmla="*/ 2206958 h 2206958"/>
              <a:gd name="connsiteX0" fmla="*/ 0 w 4311629"/>
              <a:gd name="connsiteY0" fmla="*/ 0 h 2185261"/>
              <a:gd name="connsiteX1" fmla="*/ 145684 w 4311629"/>
              <a:gd name="connsiteY1" fmla="*/ 0 h 2185261"/>
              <a:gd name="connsiteX2" fmla="*/ 145684 w 4311629"/>
              <a:gd name="connsiteY2" fmla="*/ 0 h 2185261"/>
              <a:gd name="connsiteX3" fmla="*/ 204578 w 4311629"/>
              <a:gd name="connsiteY3" fmla="*/ 0 h 2185261"/>
              <a:gd name="connsiteX4" fmla="*/ 204578 w 4311629"/>
              <a:gd name="connsiteY4" fmla="*/ 43395 h 2185261"/>
              <a:gd name="connsiteX5" fmla="*/ 347162 w 4311629"/>
              <a:gd name="connsiteY5" fmla="*/ 43395 h 2185261"/>
              <a:gd name="connsiteX6" fmla="*/ 347162 w 4311629"/>
              <a:gd name="connsiteY6" fmla="*/ 68192 h 2185261"/>
              <a:gd name="connsiteX7" fmla="*/ 390557 w 4311629"/>
              <a:gd name="connsiteY7" fmla="*/ 68192 h 2185261"/>
              <a:gd name="connsiteX8" fmla="*/ 390557 w 4311629"/>
              <a:gd name="connsiteY8" fmla="*/ 127086 h 2185261"/>
              <a:gd name="connsiteX9" fmla="*/ 421554 w 4311629"/>
              <a:gd name="connsiteY9" fmla="*/ 127086 h 2185261"/>
              <a:gd name="connsiteX10" fmla="*/ 421554 w 4311629"/>
              <a:gd name="connsiteY10" fmla="*/ 139484 h 2185261"/>
              <a:gd name="connsiteX11" fmla="*/ 483547 w 4311629"/>
              <a:gd name="connsiteY11" fmla="*/ 139484 h 2185261"/>
              <a:gd name="connsiteX12" fmla="*/ 483547 w 4311629"/>
              <a:gd name="connsiteY12" fmla="*/ 158082 h 2185261"/>
              <a:gd name="connsiteX13" fmla="*/ 539341 w 4311629"/>
              <a:gd name="connsiteY13" fmla="*/ 158082 h 2185261"/>
              <a:gd name="connsiteX14" fmla="*/ 539341 w 4311629"/>
              <a:gd name="connsiteY14" fmla="*/ 185979 h 2185261"/>
              <a:gd name="connsiteX15" fmla="*/ 604434 w 4311629"/>
              <a:gd name="connsiteY15" fmla="*/ 185979 h 2185261"/>
              <a:gd name="connsiteX16" fmla="*/ 604434 w 4311629"/>
              <a:gd name="connsiteY16" fmla="*/ 204577 h 2185261"/>
              <a:gd name="connsiteX17" fmla="*/ 762517 w 4311629"/>
              <a:gd name="connsiteY17" fmla="*/ 204577 h 2185261"/>
              <a:gd name="connsiteX18" fmla="*/ 762517 w 4311629"/>
              <a:gd name="connsiteY18" fmla="*/ 232474 h 2185261"/>
              <a:gd name="connsiteX19" fmla="*/ 796613 w 4311629"/>
              <a:gd name="connsiteY19" fmla="*/ 232474 h 2185261"/>
              <a:gd name="connsiteX20" fmla="*/ 796613 w 4311629"/>
              <a:gd name="connsiteY20" fmla="*/ 278969 h 2185261"/>
              <a:gd name="connsiteX21" fmla="*/ 824510 w 4311629"/>
              <a:gd name="connsiteY21" fmla="*/ 278969 h 2185261"/>
              <a:gd name="connsiteX22" fmla="*/ 824510 w 4311629"/>
              <a:gd name="connsiteY22" fmla="*/ 322364 h 2185261"/>
              <a:gd name="connsiteX23" fmla="*/ 883403 w 4311629"/>
              <a:gd name="connsiteY23" fmla="*/ 322364 h 2185261"/>
              <a:gd name="connsiteX24" fmla="*/ 883403 w 4311629"/>
              <a:gd name="connsiteY24" fmla="*/ 334763 h 2185261"/>
              <a:gd name="connsiteX25" fmla="*/ 951596 w 4311629"/>
              <a:gd name="connsiteY25" fmla="*/ 334763 h 2185261"/>
              <a:gd name="connsiteX26" fmla="*/ 951596 w 4311629"/>
              <a:gd name="connsiteY26" fmla="*/ 353361 h 2185261"/>
              <a:gd name="connsiteX27" fmla="*/ 1180971 w 4311629"/>
              <a:gd name="connsiteY27" fmla="*/ 353361 h 2185261"/>
              <a:gd name="connsiteX28" fmla="*/ 1180971 w 4311629"/>
              <a:gd name="connsiteY28" fmla="*/ 396756 h 2185261"/>
              <a:gd name="connsiteX29" fmla="*/ 1211968 w 4311629"/>
              <a:gd name="connsiteY29" fmla="*/ 396756 h 2185261"/>
              <a:gd name="connsiteX30" fmla="*/ 1211968 w 4311629"/>
              <a:gd name="connsiteY30" fmla="*/ 421554 h 2185261"/>
              <a:gd name="connsiteX31" fmla="*/ 1224366 w 4311629"/>
              <a:gd name="connsiteY31" fmla="*/ 421554 h 2185261"/>
              <a:gd name="connsiteX32" fmla="*/ 1224366 w 4311629"/>
              <a:gd name="connsiteY32" fmla="*/ 499045 h 2185261"/>
              <a:gd name="connsiteX33" fmla="*/ 1242964 w 4311629"/>
              <a:gd name="connsiteY33" fmla="*/ 499045 h 2185261"/>
              <a:gd name="connsiteX34" fmla="*/ 1242964 w 4311629"/>
              <a:gd name="connsiteY34" fmla="*/ 530042 h 2185261"/>
              <a:gd name="connsiteX35" fmla="*/ 1258462 w 4311629"/>
              <a:gd name="connsiteY35" fmla="*/ 530042 h 2185261"/>
              <a:gd name="connsiteX36" fmla="*/ 1258462 w 4311629"/>
              <a:gd name="connsiteY36" fmla="*/ 545540 h 2185261"/>
              <a:gd name="connsiteX37" fmla="*/ 1332854 w 4311629"/>
              <a:gd name="connsiteY37" fmla="*/ 545540 h 2185261"/>
              <a:gd name="connsiteX38" fmla="*/ 1332854 w 4311629"/>
              <a:gd name="connsiteY38" fmla="*/ 564138 h 2185261"/>
              <a:gd name="connsiteX39" fmla="*/ 1450641 w 4311629"/>
              <a:gd name="connsiteY39" fmla="*/ 564138 h 2185261"/>
              <a:gd name="connsiteX40" fmla="*/ 1450641 w 4311629"/>
              <a:gd name="connsiteY40" fmla="*/ 564138 h 2185261"/>
              <a:gd name="connsiteX41" fmla="*/ 1450641 w 4311629"/>
              <a:gd name="connsiteY41" fmla="*/ 564138 h 2185261"/>
              <a:gd name="connsiteX42" fmla="*/ 1500236 w 4311629"/>
              <a:gd name="connsiteY42" fmla="*/ 564138 h 2185261"/>
              <a:gd name="connsiteX43" fmla="*/ 1500236 w 4311629"/>
              <a:gd name="connsiteY43" fmla="*/ 601334 h 2185261"/>
              <a:gd name="connsiteX44" fmla="*/ 1574628 w 4311629"/>
              <a:gd name="connsiteY44" fmla="*/ 601334 h 2185261"/>
              <a:gd name="connsiteX45" fmla="*/ 1574628 w 4311629"/>
              <a:gd name="connsiteY45" fmla="*/ 623032 h 2185261"/>
              <a:gd name="connsiteX46" fmla="*/ 1608724 w 4311629"/>
              <a:gd name="connsiteY46" fmla="*/ 623032 h 2185261"/>
              <a:gd name="connsiteX47" fmla="*/ 1608724 w 4311629"/>
              <a:gd name="connsiteY47" fmla="*/ 685025 h 2185261"/>
              <a:gd name="connsiteX48" fmla="*/ 1621123 w 4311629"/>
              <a:gd name="connsiteY48" fmla="*/ 685025 h 2185261"/>
              <a:gd name="connsiteX49" fmla="*/ 1621123 w 4311629"/>
              <a:gd name="connsiteY49" fmla="*/ 750118 h 2185261"/>
              <a:gd name="connsiteX50" fmla="*/ 1664518 w 4311629"/>
              <a:gd name="connsiteY50" fmla="*/ 750118 h 2185261"/>
              <a:gd name="connsiteX51" fmla="*/ 1664518 w 4311629"/>
              <a:gd name="connsiteY51" fmla="*/ 824509 h 2185261"/>
              <a:gd name="connsiteX52" fmla="*/ 1714113 w 4311629"/>
              <a:gd name="connsiteY52" fmla="*/ 824509 h 2185261"/>
              <a:gd name="connsiteX53" fmla="*/ 1714113 w 4311629"/>
              <a:gd name="connsiteY53" fmla="*/ 840008 h 2185261"/>
              <a:gd name="connsiteX54" fmla="*/ 1971384 w 4311629"/>
              <a:gd name="connsiteY54" fmla="*/ 840008 h 2185261"/>
              <a:gd name="connsiteX55" fmla="*/ 1971384 w 4311629"/>
              <a:gd name="connsiteY55" fmla="*/ 877204 h 2185261"/>
              <a:gd name="connsiteX56" fmla="*/ 2017879 w 4311629"/>
              <a:gd name="connsiteY56" fmla="*/ 877204 h 2185261"/>
              <a:gd name="connsiteX57" fmla="*/ 2017879 w 4311629"/>
              <a:gd name="connsiteY57" fmla="*/ 954695 h 2185261"/>
              <a:gd name="connsiteX58" fmla="*/ 2076773 w 4311629"/>
              <a:gd name="connsiteY58" fmla="*/ 954695 h 2185261"/>
              <a:gd name="connsiteX59" fmla="*/ 2076773 w 4311629"/>
              <a:gd name="connsiteY59" fmla="*/ 1047685 h 2185261"/>
              <a:gd name="connsiteX60" fmla="*/ 2110869 w 4311629"/>
              <a:gd name="connsiteY60" fmla="*/ 1047685 h 2185261"/>
              <a:gd name="connsiteX61" fmla="*/ 2110869 w 4311629"/>
              <a:gd name="connsiteY61" fmla="*/ 1069383 h 2185261"/>
              <a:gd name="connsiteX62" fmla="*/ 2321646 w 4311629"/>
              <a:gd name="connsiteY62" fmla="*/ 1069383 h 2185261"/>
              <a:gd name="connsiteX63" fmla="*/ 2321646 w 4311629"/>
              <a:gd name="connsiteY63" fmla="*/ 1094180 h 2185261"/>
              <a:gd name="connsiteX64" fmla="*/ 2433234 w 4311629"/>
              <a:gd name="connsiteY64" fmla="*/ 1094180 h 2185261"/>
              <a:gd name="connsiteX65" fmla="*/ 2433234 w 4311629"/>
              <a:gd name="connsiteY65" fmla="*/ 1149974 h 2185261"/>
              <a:gd name="connsiteX66" fmla="*/ 2448732 w 4311629"/>
              <a:gd name="connsiteY66" fmla="*/ 1149974 h 2185261"/>
              <a:gd name="connsiteX67" fmla="*/ 2448732 w 4311629"/>
              <a:gd name="connsiteY67" fmla="*/ 1224366 h 2185261"/>
              <a:gd name="connsiteX68" fmla="*/ 2476629 w 4311629"/>
              <a:gd name="connsiteY68" fmla="*/ 1224366 h 2185261"/>
              <a:gd name="connsiteX69" fmla="*/ 2476629 w 4311629"/>
              <a:gd name="connsiteY69" fmla="*/ 1258462 h 2185261"/>
              <a:gd name="connsiteX70" fmla="*/ 2485928 w 4311629"/>
              <a:gd name="connsiteY70" fmla="*/ 1258462 h 2185261"/>
              <a:gd name="connsiteX71" fmla="*/ 2485928 w 4311629"/>
              <a:gd name="connsiteY71" fmla="*/ 1345253 h 2185261"/>
              <a:gd name="connsiteX72" fmla="*/ 2535523 w 4311629"/>
              <a:gd name="connsiteY72" fmla="*/ 1345253 h 2185261"/>
              <a:gd name="connsiteX73" fmla="*/ 2535523 w 4311629"/>
              <a:gd name="connsiteY73" fmla="*/ 1354552 h 2185261"/>
              <a:gd name="connsiteX74" fmla="*/ 2563420 w 4311629"/>
              <a:gd name="connsiteY74" fmla="*/ 1354552 h 2185261"/>
              <a:gd name="connsiteX75" fmla="*/ 2563420 w 4311629"/>
              <a:gd name="connsiteY75" fmla="*/ 1354552 h 2185261"/>
              <a:gd name="connsiteX76" fmla="*/ 2563420 w 4311629"/>
              <a:gd name="connsiteY76" fmla="*/ 1354552 h 2185261"/>
              <a:gd name="connsiteX77" fmla="*/ 2563420 w 4311629"/>
              <a:gd name="connsiteY77" fmla="*/ 1382448 h 2185261"/>
              <a:gd name="connsiteX78" fmla="*/ 2699805 w 4311629"/>
              <a:gd name="connsiteY78" fmla="*/ 1382448 h 2185261"/>
              <a:gd name="connsiteX79" fmla="*/ 2699805 w 4311629"/>
              <a:gd name="connsiteY79" fmla="*/ 1397947 h 2185261"/>
              <a:gd name="connsiteX80" fmla="*/ 2839290 w 4311629"/>
              <a:gd name="connsiteY80" fmla="*/ 1397947 h 2185261"/>
              <a:gd name="connsiteX81" fmla="*/ 2839290 w 4311629"/>
              <a:gd name="connsiteY81" fmla="*/ 1441342 h 2185261"/>
              <a:gd name="connsiteX82" fmla="*/ 2857888 w 4311629"/>
              <a:gd name="connsiteY82" fmla="*/ 1441342 h 2185261"/>
              <a:gd name="connsiteX83" fmla="*/ 2857888 w 4311629"/>
              <a:gd name="connsiteY83" fmla="*/ 1469239 h 2185261"/>
              <a:gd name="connsiteX84" fmla="*/ 2876485 w 4311629"/>
              <a:gd name="connsiteY84" fmla="*/ 1469239 h 2185261"/>
              <a:gd name="connsiteX85" fmla="*/ 2876485 w 4311629"/>
              <a:gd name="connsiteY85" fmla="*/ 1528133 h 2185261"/>
              <a:gd name="connsiteX86" fmla="*/ 2907482 w 4311629"/>
              <a:gd name="connsiteY86" fmla="*/ 1528133 h 2185261"/>
              <a:gd name="connsiteX87" fmla="*/ 2907482 w 4311629"/>
              <a:gd name="connsiteY87" fmla="*/ 1618023 h 2185261"/>
              <a:gd name="connsiteX88" fmla="*/ 2938479 w 4311629"/>
              <a:gd name="connsiteY88" fmla="*/ 1618023 h 2185261"/>
              <a:gd name="connsiteX89" fmla="*/ 2938479 w 4311629"/>
              <a:gd name="connsiteY89" fmla="*/ 1655219 h 2185261"/>
              <a:gd name="connsiteX90" fmla="*/ 2957077 w 4311629"/>
              <a:gd name="connsiteY90" fmla="*/ 1655219 h 2185261"/>
              <a:gd name="connsiteX91" fmla="*/ 2957077 w 4311629"/>
              <a:gd name="connsiteY91" fmla="*/ 1676916 h 2185261"/>
              <a:gd name="connsiteX92" fmla="*/ 3034568 w 4311629"/>
              <a:gd name="connsiteY92" fmla="*/ 1676916 h 2185261"/>
              <a:gd name="connsiteX93" fmla="*/ 3034568 w 4311629"/>
              <a:gd name="connsiteY93" fmla="*/ 1704813 h 2185261"/>
              <a:gd name="connsiteX94" fmla="*/ 3248445 w 4311629"/>
              <a:gd name="connsiteY94" fmla="*/ 1704813 h 2185261"/>
              <a:gd name="connsiteX95" fmla="*/ 3248445 w 4311629"/>
              <a:gd name="connsiteY95" fmla="*/ 1757507 h 2185261"/>
              <a:gd name="connsiteX96" fmla="*/ 3298039 w 4311629"/>
              <a:gd name="connsiteY96" fmla="*/ 1757507 h 2185261"/>
              <a:gd name="connsiteX97" fmla="*/ 3298039 w 4311629"/>
              <a:gd name="connsiteY97" fmla="*/ 1834999 h 2185261"/>
              <a:gd name="connsiteX98" fmla="*/ 3319737 w 4311629"/>
              <a:gd name="connsiteY98" fmla="*/ 1834999 h 2185261"/>
              <a:gd name="connsiteX99" fmla="*/ 3319737 w 4311629"/>
              <a:gd name="connsiteY99" fmla="*/ 1887693 h 2185261"/>
              <a:gd name="connsiteX100" fmla="*/ 3338335 w 4311629"/>
              <a:gd name="connsiteY100" fmla="*/ 1887693 h 2185261"/>
              <a:gd name="connsiteX101" fmla="*/ 3338335 w 4311629"/>
              <a:gd name="connsiteY101" fmla="*/ 1921789 h 2185261"/>
              <a:gd name="connsiteX102" fmla="*/ 3558411 w 4311629"/>
              <a:gd name="connsiteY102" fmla="*/ 1921789 h 2185261"/>
              <a:gd name="connsiteX103" fmla="*/ 3558411 w 4311629"/>
              <a:gd name="connsiteY103" fmla="*/ 1921789 h 2185261"/>
              <a:gd name="connsiteX104" fmla="*/ 3558411 w 4311629"/>
              <a:gd name="connsiteY104" fmla="*/ 1949686 h 2185261"/>
              <a:gd name="connsiteX105" fmla="*/ 3685497 w 4311629"/>
              <a:gd name="connsiteY105" fmla="*/ 1949686 h 2185261"/>
              <a:gd name="connsiteX106" fmla="*/ 3685497 w 4311629"/>
              <a:gd name="connsiteY106" fmla="*/ 1993082 h 2185261"/>
              <a:gd name="connsiteX107" fmla="*/ 3731992 w 4311629"/>
              <a:gd name="connsiteY107" fmla="*/ 1993082 h 2185261"/>
              <a:gd name="connsiteX108" fmla="*/ 3731992 w 4311629"/>
              <a:gd name="connsiteY108" fmla="*/ 2027178 h 2185261"/>
              <a:gd name="connsiteX109" fmla="*/ 3790885 w 4311629"/>
              <a:gd name="connsiteY109" fmla="*/ 2027178 h 2185261"/>
              <a:gd name="connsiteX110" fmla="*/ 3790885 w 4311629"/>
              <a:gd name="connsiteY110" fmla="*/ 2030278 h 2185261"/>
              <a:gd name="connsiteX111" fmla="*/ 3948968 w 4311629"/>
              <a:gd name="connsiteY111" fmla="*/ 2030278 h 2185261"/>
              <a:gd name="connsiteX112" fmla="*/ 3964466 w 4311629"/>
              <a:gd name="connsiteY112" fmla="*/ 2045776 h 2185261"/>
              <a:gd name="connsiteX113" fmla="*/ 4113250 w 4311629"/>
              <a:gd name="connsiteY113" fmla="*/ 2045776 h 2185261"/>
              <a:gd name="connsiteX114" fmla="*/ 4113250 w 4311629"/>
              <a:gd name="connsiteY114" fmla="*/ 2123267 h 2185261"/>
              <a:gd name="connsiteX115" fmla="*/ 4144247 w 4311629"/>
              <a:gd name="connsiteY115" fmla="*/ 2123267 h 2185261"/>
              <a:gd name="connsiteX116" fmla="*/ 4144247 w 4311629"/>
              <a:gd name="connsiteY116" fmla="*/ 2185261 h 2185261"/>
              <a:gd name="connsiteX117" fmla="*/ 4196941 w 4311629"/>
              <a:gd name="connsiteY117" fmla="*/ 2185261 h 2185261"/>
              <a:gd name="connsiteX118" fmla="*/ 4196941 w 4311629"/>
              <a:gd name="connsiteY118" fmla="*/ 2185261 h 2185261"/>
              <a:gd name="connsiteX119" fmla="*/ 4311629 w 4311629"/>
              <a:gd name="connsiteY119" fmla="*/ 2185261 h 2185261"/>
              <a:gd name="connsiteX0" fmla="*/ 0 w 4196941"/>
              <a:gd name="connsiteY0" fmla="*/ 0 h 2185261"/>
              <a:gd name="connsiteX1" fmla="*/ 145684 w 4196941"/>
              <a:gd name="connsiteY1" fmla="*/ 0 h 2185261"/>
              <a:gd name="connsiteX2" fmla="*/ 145684 w 4196941"/>
              <a:gd name="connsiteY2" fmla="*/ 0 h 2185261"/>
              <a:gd name="connsiteX3" fmla="*/ 204578 w 4196941"/>
              <a:gd name="connsiteY3" fmla="*/ 0 h 2185261"/>
              <a:gd name="connsiteX4" fmla="*/ 204578 w 4196941"/>
              <a:gd name="connsiteY4" fmla="*/ 43395 h 2185261"/>
              <a:gd name="connsiteX5" fmla="*/ 347162 w 4196941"/>
              <a:gd name="connsiteY5" fmla="*/ 43395 h 2185261"/>
              <a:gd name="connsiteX6" fmla="*/ 347162 w 4196941"/>
              <a:gd name="connsiteY6" fmla="*/ 68192 h 2185261"/>
              <a:gd name="connsiteX7" fmla="*/ 390557 w 4196941"/>
              <a:gd name="connsiteY7" fmla="*/ 68192 h 2185261"/>
              <a:gd name="connsiteX8" fmla="*/ 390557 w 4196941"/>
              <a:gd name="connsiteY8" fmla="*/ 127086 h 2185261"/>
              <a:gd name="connsiteX9" fmla="*/ 421554 w 4196941"/>
              <a:gd name="connsiteY9" fmla="*/ 127086 h 2185261"/>
              <a:gd name="connsiteX10" fmla="*/ 421554 w 4196941"/>
              <a:gd name="connsiteY10" fmla="*/ 139484 h 2185261"/>
              <a:gd name="connsiteX11" fmla="*/ 483547 w 4196941"/>
              <a:gd name="connsiteY11" fmla="*/ 139484 h 2185261"/>
              <a:gd name="connsiteX12" fmla="*/ 483547 w 4196941"/>
              <a:gd name="connsiteY12" fmla="*/ 158082 h 2185261"/>
              <a:gd name="connsiteX13" fmla="*/ 539341 w 4196941"/>
              <a:gd name="connsiteY13" fmla="*/ 158082 h 2185261"/>
              <a:gd name="connsiteX14" fmla="*/ 539341 w 4196941"/>
              <a:gd name="connsiteY14" fmla="*/ 185979 h 2185261"/>
              <a:gd name="connsiteX15" fmla="*/ 604434 w 4196941"/>
              <a:gd name="connsiteY15" fmla="*/ 185979 h 2185261"/>
              <a:gd name="connsiteX16" fmla="*/ 604434 w 4196941"/>
              <a:gd name="connsiteY16" fmla="*/ 204577 h 2185261"/>
              <a:gd name="connsiteX17" fmla="*/ 762517 w 4196941"/>
              <a:gd name="connsiteY17" fmla="*/ 204577 h 2185261"/>
              <a:gd name="connsiteX18" fmla="*/ 762517 w 4196941"/>
              <a:gd name="connsiteY18" fmla="*/ 232474 h 2185261"/>
              <a:gd name="connsiteX19" fmla="*/ 796613 w 4196941"/>
              <a:gd name="connsiteY19" fmla="*/ 232474 h 2185261"/>
              <a:gd name="connsiteX20" fmla="*/ 796613 w 4196941"/>
              <a:gd name="connsiteY20" fmla="*/ 278969 h 2185261"/>
              <a:gd name="connsiteX21" fmla="*/ 824510 w 4196941"/>
              <a:gd name="connsiteY21" fmla="*/ 278969 h 2185261"/>
              <a:gd name="connsiteX22" fmla="*/ 824510 w 4196941"/>
              <a:gd name="connsiteY22" fmla="*/ 322364 h 2185261"/>
              <a:gd name="connsiteX23" fmla="*/ 883403 w 4196941"/>
              <a:gd name="connsiteY23" fmla="*/ 322364 h 2185261"/>
              <a:gd name="connsiteX24" fmla="*/ 883403 w 4196941"/>
              <a:gd name="connsiteY24" fmla="*/ 334763 h 2185261"/>
              <a:gd name="connsiteX25" fmla="*/ 951596 w 4196941"/>
              <a:gd name="connsiteY25" fmla="*/ 334763 h 2185261"/>
              <a:gd name="connsiteX26" fmla="*/ 951596 w 4196941"/>
              <a:gd name="connsiteY26" fmla="*/ 353361 h 2185261"/>
              <a:gd name="connsiteX27" fmla="*/ 1180971 w 4196941"/>
              <a:gd name="connsiteY27" fmla="*/ 353361 h 2185261"/>
              <a:gd name="connsiteX28" fmla="*/ 1180971 w 4196941"/>
              <a:gd name="connsiteY28" fmla="*/ 396756 h 2185261"/>
              <a:gd name="connsiteX29" fmla="*/ 1211968 w 4196941"/>
              <a:gd name="connsiteY29" fmla="*/ 396756 h 2185261"/>
              <a:gd name="connsiteX30" fmla="*/ 1211968 w 4196941"/>
              <a:gd name="connsiteY30" fmla="*/ 421554 h 2185261"/>
              <a:gd name="connsiteX31" fmla="*/ 1224366 w 4196941"/>
              <a:gd name="connsiteY31" fmla="*/ 421554 h 2185261"/>
              <a:gd name="connsiteX32" fmla="*/ 1224366 w 4196941"/>
              <a:gd name="connsiteY32" fmla="*/ 499045 h 2185261"/>
              <a:gd name="connsiteX33" fmla="*/ 1242964 w 4196941"/>
              <a:gd name="connsiteY33" fmla="*/ 499045 h 2185261"/>
              <a:gd name="connsiteX34" fmla="*/ 1242964 w 4196941"/>
              <a:gd name="connsiteY34" fmla="*/ 530042 h 2185261"/>
              <a:gd name="connsiteX35" fmla="*/ 1258462 w 4196941"/>
              <a:gd name="connsiteY35" fmla="*/ 530042 h 2185261"/>
              <a:gd name="connsiteX36" fmla="*/ 1258462 w 4196941"/>
              <a:gd name="connsiteY36" fmla="*/ 545540 h 2185261"/>
              <a:gd name="connsiteX37" fmla="*/ 1332854 w 4196941"/>
              <a:gd name="connsiteY37" fmla="*/ 545540 h 2185261"/>
              <a:gd name="connsiteX38" fmla="*/ 1332854 w 4196941"/>
              <a:gd name="connsiteY38" fmla="*/ 564138 h 2185261"/>
              <a:gd name="connsiteX39" fmla="*/ 1450641 w 4196941"/>
              <a:gd name="connsiteY39" fmla="*/ 564138 h 2185261"/>
              <a:gd name="connsiteX40" fmla="*/ 1450641 w 4196941"/>
              <a:gd name="connsiteY40" fmla="*/ 564138 h 2185261"/>
              <a:gd name="connsiteX41" fmla="*/ 1450641 w 4196941"/>
              <a:gd name="connsiteY41" fmla="*/ 564138 h 2185261"/>
              <a:gd name="connsiteX42" fmla="*/ 1500236 w 4196941"/>
              <a:gd name="connsiteY42" fmla="*/ 564138 h 2185261"/>
              <a:gd name="connsiteX43" fmla="*/ 1500236 w 4196941"/>
              <a:gd name="connsiteY43" fmla="*/ 601334 h 2185261"/>
              <a:gd name="connsiteX44" fmla="*/ 1574628 w 4196941"/>
              <a:gd name="connsiteY44" fmla="*/ 601334 h 2185261"/>
              <a:gd name="connsiteX45" fmla="*/ 1574628 w 4196941"/>
              <a:gd name="connsiteY45" fmla="*/ 623032 h 2185261"/>
              <a:gd name="connsiteX46" fmla="*/ 1608724 w 4196941"/>
              <a:gd name="connsiteY46" fmla="*/ 623032 h 2185261"/>
              <a:gd name="connsiteX47" fmla="*/ 1608724 w 4196941"/>
              <a:gd name="connsiteY47" fmla="*/ 685025 h 2185261"/>
              <a:gd name="connsiteX48" fmla="*/ 1621123 w 4196941"/>
              <a:gd name="connsiteY48" fmla="*/ 685025 h 2185261"/>
              <a:gd name="connsiteX49" fmla="*/ 1621123 w 4196941"/>
              <a:gd name="connsiteY49" fmla="*/ 750118 h 2185261"/>
              <a:gd name="connsiteX50" fmla="*/ 1664518 w 4196941"/>
              <a:gd name="connsiteY50" fmla="*/ 750118 h 2185261"/>
              <a:gd name="connsiteX51" fmla="*/ 1664518 w 4196941"/>
              <a:gd name="connsiteY51" fmla="*/ 824509 h 2185261"/>
              <a:gd name="connsiteX52" fmla="*/ 1714113 w 4196941"/>
              <a:gd name="connsiteY52" fmla="*/ 824509 h 2185261"/>
              <a:gd name="connsiteX53" fmla="*/ 1714113 w 4196941"/>
              <a:gd name="connsiteY53" fmla="*/ 840008 h 2185261"/>
              <a:gd name="connsiteX54" fmla="*/ 1971384 w 4196941"/>
              <a:gd name="connsiteY54" fmla="*/ 840008 h 2185261"/>
              <a:gd name="connsiteX55" fmla="*/ 1971384 w 4196941"/>
              <a:gd name="connsiteY55" fmla="*/ 877204 h 2185261"/>
              <a:gd name="connsiteX56" fmla="*/ 2017879 w 4196941"/>
              <a:gd name="connsiteY56" fmla="*/ 877204 h 2185261"/>
              <a:gd name="connsiteX57" fmla="*/ 2017879 w 4196941"/>
              <a:gd name="connsiteY57" fmla="*/ 954695 h 2185261"/>
              <a:gd name="connsiteX58" fmla="*/ 2076773 w 4196941"/>
              <a:gd name="connsiteY58" fmla="*/ 954695 h 2185261"/>
              <a:gd name="connsiteX59" fmla="*/ 2076773 w 4196941"/>
              <a:gd name="connsiteY59" fmla="*/ 1047685 h 2185261"/>
              <a:gd name="connsiteX60" fmla="*/ 2110869 w 4196941"/>
              <a:gd name="connsiteY60" fmla="*/ 1047685 h 2185261"/>
              <a:gd name="connsiteX61" fmla="*/ 2110869 w 4196941"/>
              <a:gd name="connsiteY61" fmla="*/ 1069383 h 2185261"/>
              <a:gd name="connsiteX62" fmla="*/ 2321646 w 4196941"/>
              <a:gd name="connsiteY62" fmla="*/ 1069383 h 2185261"/>
              <a:gd name="connsiteX63" fmla="*/ 2321646 w 4196941"/>
              <a:gd name="connsiteY63" fmla="*/ 1094180 h 2185261"/>
              <a:gd name="connsiteX64" fmla="*/ 2433234 w 4196941"/>
              <a:gd name="connsiteY64" fmla="*/ 1094180 h 2185261"/>
              <a:gd name="connsiteX65" fmla="*/ 2433234 w 4196941"/>
              <a:gd name="connsiteY65" fmla="*/ 1149974 h 2185261"/>
              <a:gd name="connsiteX66" fmla="*/ 2448732 w 4196941"/>
              <a:gd name="connsiteY66" fmla="*/ 1149974 h 2185261"/>
              <a:gd name="connsiteX67" fmla="*/ 2448732 w 4196941"/>
              <a:gd name="connsiteY67" fmla="*/ 1224366 h 2185261"/>
              <a:gd name="connsiteX68" fmla="*/ 2476629 w 4196941"/>
              <a:gd name="connsiteY68" fmla="*/ 1224366 h 2185261"/>
              <a:gd name="connsiteX69" fmla="*/ 2476629 w 4196941"/>
              <a:gd name="connsiteY69" fmla="*/ 1258462 h 2185261"/>
              <a:gd name="connsiteX70" fmla="*/ 2485928 w 4196941"/>
              <a:gd name="connsiteY70" fmla="*/ 1258462 h 2185261"/>
              <a:gd name="connsiteX71" fmla="*/ 2485928 w 4196941"/>
              <a:gd name="connsiteY71" fmla="*/ 1345253 h 2185261"/>
              <a:gd name="connsiteX72" fmla="*/ 2535523 w 4196941"/>
              <a:gd name="connsiteY72" fmla="*/ 1345253 h 2185261"/>
              <a:gd name="connsiteX73" fmla="*/ 2535523 w 4196941"/>
              <a:gd name="connsiteY73" fmla="*/ 1354552 h 2185261"/>
              <a:gd name="connsiteX74" fmla="*/ 2563420 w 4196941"/>
              <a:gd name="connsiteY74" fmla="*/ 1354552 h 2185261"/>
              <a:gd name="connsiteX75" fmla="*/ 2563420 w 4196941"/>
              <a:gd name="connsiteY75" fmla="*/ 1354552 h 2185261"/>
              <a:gd name="connsiteX76" fmla="*/ 2563420 w 4196941"/>
              <a:gd name="connsiteY76" fmla="*/ 1354552 h 2185261"/>
              <a:gd name="connsiteX77" fmla="*/ 2563420 w 4196941"/>
              <a:gd name="connsiteY77" fmla="*/ 1382448 h 2185261"/>
              <a:gd name="connsiteX78" fmla="*/ 2699805 w 4196941"/>
              <a:gd name="connsiteY78" fmla="*/ 1382448 h 2185261"/>
              <a:gd name="connsiteX79" fmla="*/ 2699805 w 4196941"/>
              <a:gd name="connsiteY79" fmla="*/ 1397947 h 2185261"/>
              <a:gd name="connsiteX80" fmla="*/ 2839290 w 4196941"/>
              <a:gd name="connsiteY80" fmla="*/ 1397947 h 2185261"/>
              <a:gd name="connsiteX81" fmla="*/ 2839290 w 4196941"/>
              <a:gd name="connsiteY81" fmla="*/ 1441342 h 2185261"/>
              <a:gd name="connsiteX82" fmla="*/ 2857888 w 4196941"/>
              <a:gd name="connsiteY82" fmla="*/ 1441342 h 2185261"/>
              <a:gd name="connsiteX83" fmla="*/ 2857888 w 4196941"/>
              <a:gd name="connsiteY83" fmla="*/ 1469239 h 2185261"/>
              <a:gd name="connsiteX84" fmla="*/ 2876485 w 4196941"/>
              <a:gd name="connsiteY84" fmla="*/ 1469239 h 2185261"/>
              <a:gd name="connsiteX85" fmla="*/ 2876485 w 4196941"/>
              <a:gd name="connsiteY85" fmla="*/ 1528133 h 2185261"/>
              <a:gd name="connsiteX86" fmla="*/ 2907482 w 4196941"/>
              <a:gd name="connsiteY86" fmla="*/ 1528133 h 2185261"/>
              <a:gd name="connsiteX87" fmla="*/ 2907482 w 4196941"/>
              <a:gd name="connsiteY87" fmla="*/ 1618023 h 2185261"/>
              <a:gd name="connsiteX88" fmla="*/ 2938479 w 4196941"/>
              <a:gd name="connsiteY88" fmla="*/ 1618023 h 2185261"/>
              <a:gd name="connsiteX89" fmla="*/ 2938479 w 4196941"/>
              <a:gd name="connsiteY89" fmla="*/ 1655219 h 2185261"/>
              <a:gd name="connsiteX90" fmla="*/ 2957077 w 4196941"/>
              <a:gd name="connsiteY90" fmla="*/ 1655219 h 2185261"/>
              <a:gd name="connsiteX91" fmla="*/ 2957077 w 4196941"/>
              <a:gd name="connsiteY91" fmla="*/ 1676916 h 2185261"/>
              <a:gd name="connsiteX92" fmla="*/ 3034568 w 4196941"/>
              <a:gd name="connsiteY92" fmla="*/ 1676916 h 2185261"/>
              <a:gd name="connsiteX93" fmla="*/ 3034568 w 4196941"/>
              <a:gd name="connsiteY93" fmla="*/ 1704813 h 2185261"/>
              <a:gd name="connsiteX94" fmla="*/ 3248445 w 4196941"/>
              <a:gd name="connsiteY94" fmla="*/ 1704813 h 2185261"/>
              <a:gd name="connsiteX95" fmla="*/ 3248445 w 4196941"/>
              <a:gd name="connsiteY95" fmla="*/ 1757507 h 2185261"/>
              <a:gd name="connsiteX96" fmla="*/ 3298039 w 4196941"/>
              <a:gd name="connsiteY96" fmla="*/ 1757507 h 2185261"/>
              <a:gd name="connsiteX97" fmla="*/ 3298039 w 4196941"/>
              <a:gd name="connsiteY97" fmla="*/ 1834999 h 2185261"/>
              <a:gd name="connsiteX98" fmla="*/ 3319737 w 4196941"/>
              <a:gd name="connsiteY98" fmla="*/ 1834999 h 2185261"/>
              <a:gd name="connsiteX99" fmla="*/ 3319737 w 4196941"/>
              <a:gd name="connsiteY99" fmla="*/ 1887693 h 2185261"/>
              <a:gd name="connsiteX100" fmla="*/ 3338335 w 4196941"/>
              <a:gd name="connsiteY100" fmla="*/ 1887693 h 2185261"/>
              <a:gd name="connsiteX101" fmla="*/ 3338335 w 4196941"/>
              <a:gd name="connsiteY101" fmla="*/ 1921789 h 2185261"/>
              <a:gd name="connsiteX102" fmla="*/ 3558411 w 4196941"/>
              <a:gd name="connsiteY102" fmla="*/ 1921789 h 2185261"/>
              <a:gd name="connsiteX103" fmla="*/ 3558411 w 4196941"/>
              <a:gd name="connsiteY103" fmla="*/ 1921789 h 2185261"/>
              <a:gd name="connsiteX104" fmla="*/ 3558411 w 4196941"/>
              <a:gd name="connsiteY104" fmla="*/ 1949686 h 2185261"/>
              <a:gd name="connsiteX105" fmla="*/ 3685497 w 4196941"/>
              <a:gd name="connsiteY105" fmla="*/ 1949686 h 2185261"/>
              <a:gd name="connsiteX106" fmla="*/ 3685497 w 4196941"/>
              <a:gd name="connsiteY106" fmla="*/ 1993082 h 2185261"/>
              <a:gd name="connsiteX107" fmla="*/ 3731992 w 4196941"/>
              <a:gd name="connsiteY107" fmla="*/ 1993082 h 2185261"/>
              <a:gd name="connsiteX108" fmla="*/ 3731992 w 4196941"/>
              <a:gd name="connsiteY108" fmla="*/ 2027178 h 2185261"/>
              <a:gd name="connsiteX109" fmla="*/ 3790885 w 4196941"/>
              <a:gd name="connsiteY109" fmla="*/ 2027178 h 2185261"/>
              <a:gd name="connsiteX110" fmla="*/ 3790885 w 4196941"/>
              <a:gd name="connsiteY110" fmla="*/ 2030278 h 2185261"/>
              <a:gd name="connsiteX111" fmla="*/ 3948968 w 4196941"/>
              <a:gd name="connsiteY111" fmla="*/ 2030278 h 2185261"/>
              <a:gd name="connsiteX112" fmla="*/ 3964466 w 4196941"/>
              <a:gd name="connsiteY112" fmla="*/ 2045776 h 2185261"/>
              <a:gd name="connsiteX113" fmla="*/ 4113250 w 4196941"/>
              <a:gd name="connsiteY113" fmla="*/ 2045776 h 2185261"/>
              <a:gd name="connsiteX114" fmla="*/ 4113250 w 4196941"/>
              <a:gd name="connsiteY114" fmla="*/ 2123267 h 2185261"/>
              <a:gd name="connsiteX115" fmla="*/ 4144247 w 4196941"/>
              <a:gd name="connsiteY115" fmla="*/ 2123267 h 2185261"/>
              <a:gd name="connsiteX116" fmla="*/ 4144247 w 4196941"/>
              <a:gd name="connsiteY116" fmla="*/ 2185261 h 2185261"/>
              <a:gd name="connsiteX117" fmla="*/ 4196941 w 4196941"/>
              <a:gd name="connsiteY117" fmla="*/ 2185261 h 2185261"/>
              <a:gd name="connsiteX118" fmla="*/ 4196941 w 4196941"/>
              <a:gd name="connsiteY118" fmla="*/ 2185261 h 2185261"/>
              <a:gd name="connsiteX0" fmla="*/ 0 w 4196941"/>
              <a:gd name="connsiteY0" fmla="*/ 0 h 2185261"/>
              <a:gd name="connsiteX1" fmla="*/ 145684 w 4196941"/>
              <a:gd name="connsiteY1" fmla="*/ 0 h 2185261"/>
              <a:gd name="connsiteX2" fmla="*/ 145684 w 4196941"/>
              <a:gd name="connsiteY2" fmla="*/ 0 h 2185261"/>
              <a:gd name="connsiteX3" fmla="*/ 204578 w 4196941"/>
              <a:gd name="connsiteY3" fmla="*/ 0 h 2185261"/>
              <a:gd name="connsiteX4" fmla="*/ 204578 w 4196941"/>
              <a:gd name="connsiteY4" fmla="*/ 43395 h 2185261"/>
              <a:gd name="connsiteX5" fmla="*/ 347162 w 4196941"/>
              <a:gd name="connsiteY5" fmla="*/ 43395 h 2185261"/>
              <a:gd name="connsiteX6" fmla="*/ 347162 w 4196941"/>
              <a:gd name="connsiteY6" fmla="*/ 68192 h 2185261"/>
              <a:gd name="connsiteX7" fmla="*/ 390557 w 4196941"/>
              <a:gd name="connsiteY7" fmla="*/ 68192 h 2185261"/>
              <a:gd name="connsiteX8" fmla="*/ 390557 w 4196941"/>
              <a:gd name="connsiteY8" fmla="*/ 127086 h 2185261"/>
              <a:gd name="connsiteX9" fmla="*/ 421554 w 4196941"/>
              <a:gd name="connsiteY9" fmla="*/ 127086 h 2185261"/>
              <a:gd name="connsiteX10" fmla="*/ 421554 w 4196941"/>
              <a:gd name="connsiteY10" fmla="*/ 139484 h 2185261"/>
              <a:gd name="connsiteX11" fmla="*/ 483547 w 4196941"/>
              <a:gd name="connsiteY11" fmla="*/ 139484 h 2185261"/>
              <a:gd name="connsiteX12" fmla="*/ 483547 w 4196941"/>
              <a:gd name="connsiteY12" fmla="*/ 158082 h 2185261"/>
              <a:gd name="connsiteX13" fmla="*/ 539341 w 4196941"/>
              <a:gd name="connsiteY13" fmla="*/ 158082 h 2185261"/>
              <a:gd name="connsiteX14" fmla="*/ 539341 w 4196941"/>
              <a:gd name="connsiteY14" fmla="*/ 185979 h 2185261"/>
              <a:gd name="connsiteX15" fmla="*/ 604434 w 4196941"/>
              <a:gd name="connsiteY15" fmla="*/ 185979 h 2185261"/>
              <a:gd name="connsiteX16" fmla="*/ 604434 w 4196941"/>
              <a:gd name="connsiteY16" fmla="*/ 204577 h 2185261"/>
              <a:gd name="connsiteX17" fmla="*/ 762517 w 4196941"/>
              <a:gd name="connsiteY17" fmla="*/ 204577 h 2185261"/>
              <a:gd name="connsiteX18" fmla="*/ 762517 w 4196941"/>
              <a:gd name="connsiteY18" fmla="*/ 232474 h 2185261"/>
              <a:gd name="connsiteX19" fmla="*/ 796613 w 4196941"/>
              <a:gd name="connsiteY19" fmla="*/ 232474 h 2185261"/>
              <a:gd name="connsiteX20" fmla="*/ 796613 w 4196941"/>
              <a:gd name="connsiteY20" fmla="*/ 278969 h 2185261"/>
              <a:gd name="connsiteX21" fmla="*/ 824510 w 4196941"/>
              <a:gd name="connsiteY21" fmla="*/ 278969 h 2185261"/>
              <a:gd name="connsiteX22" fmla="*/ 824510 w 4196941"/>
              <a:gd name="connsiteY22" fmla="*/ 322364 h 2185261"/>
              <a:gd name="connsiteX23" fmla="*/ 883403 w 4196941"/>
              <a:gd name="connsiteY23" fmla="*/ 322364 h 2185261"/>
              <a:gd name="connsiteX24" fmla="*/ 883403 w 4196941"/>
              <a:gd name="connsiteY24" fmla="*/ 334763 h 2185261"/>
              <a:gd name="connsiteX25" fmla="*/ 951596 w 4196941"/>
              <a:gd name="connsiteY25" fmla="*/ 334763 h 2185261"/>
              <a:gd name="connsiteX26" fmla="*/ 951596 w 4196941"/>
              <a:gd name="connsiteY26" fmla="*/ 353361 h 2185261"/>
              <a:gd name="connsiteX27" fmla="*/ 1180971 w 4196941"/>
              <a:gd name="connsiteY27" fmla="*/ 353361 h 2185261"/>
              <a:gd name="connsiteX28" fmla="*/ 1180971 w 4196941"/>
              <a:gd name="connsiteY28" fmla="*/ 396756 h 2185261"/>
              <a:gd name="connsiteX29" fmla="*/ 1211968 w 4196941"/>
              <a:gd name="connsiteY29" fmla="*/ 396756 h 2185261"/>
              <a:gd name="connsiteX30" fmla="*/ 1211968 w 4196941"/>
              <a:gd name="connsiteY30" fmla="*/ 421554 h 2185261"/>
              <a:gd name="connsiteX31" fmla="*/ 1224366 w 4196941"/>
              <a:gd name="connsiteY31" fmla="*/ 421554 h 2185261"/>
              <a:gd name="connsiteX32" fmla="*/ 1224366 w 4196941"/>
              <a:gd name="connsiteY32" fmla="*/ 499045 h 2185261"/>
              <a:gd name="connsiteX33" fmla="*/ 1242964 w 4196941"/>
              <a:gd name="connsiteY33" fmla="*/ 499045 h 2185261"/>
              <a:gd name="connsiteX34" fmla="*/ 1242964 w 4196941"/>
              <a:gd name="connsiteY34" fmla="*/ 530042 h 2185261"/>
              <a:gd name="connsiteX35" fmla="*/ 1258462 w 4196941"/>
              <a:gd name="connsiteY35" fmla="*/ 530042 h 2185261"/>
              <a:gd name="connsiteX36" fmla="*/ 1258462 w 4196941"/>
              <a:gd name="connsiteY36" fmla="*/ 545540 h 2185261"/>
              <a:gd name="connsiteX37" fmla="*/ 1332854 w 4196941"/>
              <a:gd name="connsiteY37" fmla="*/ 545540 h 2185261"/>
              <a:gd name="connsiteX38" fmla="*/ 1332854 w 4196941"/>
              <a:gd name="connsiteY38" fmla="*/ 564138 h 2185261"/>
              <a:gd name="connsiteX39" fmla="*/ 1450641 w 4196941"/>
              <a:gd name="connsiteY39" fmla="*/ 564138 h 2185261"/>
              <a:gd name="connsiteX40" fmla="*/ 1450641 w 4196941"/>
              <a:gd name="connsiteY40" fmla="*/ 564138 h 2185261"/>
              <a:gd name="connsiteX41" fmla="*/ 1450641 w 4196941"/>
              <a:gd name="connsiteY41" fmla="*/ 564138 h 2185261"/>
              <a:gd name="connsiteX42" fmla="*/ 1500236 w 4196941"/>
              <a:gd name="connsiteY42" fmla="*/ 564138 h 2185261"/>
              <a:gd name="connsiteX43" fmla="*/ 1500236 w 4196941"/>
              <a:gd name="connsiteY43" fmla="*/ 601334 h 2185261"/>
              <a:gd name="connsiteX44" fmla="*/ 1574628 w 4196941"/>
              <a:gd name="connsiteY44" fmla="*/ 601334 h 2185261"/>
              <a:gd name="connsiteX45" fmla="*/ 1574628 w 4196941"/>
              <a:gd name="connsiteY45" fmla="*/ 623032 h 2185261"/>
              <a:gd name="connsiteX46" fmla="*/ 1608724 w 4196941"/>
              <a:gd name="connsiteY46" fmla="*/ 623032 h 2185261"/>
              <a:gd name="connsiteX47" fmla="*/ 1608724 w 4196941"/>
              <a:gd name="connsiteY47" fmla="*/ 685025 h 2185261"/>
              <a:gd name="connsiteX48" fmla="*/ 1621123 w 4196941"/>
              <a:gd name="connsiteY48" fmla="*/ 685025 h 2185261"/>
              <a:gd name="connsiteX49" fmla="*/ 1621123 w 4196941"/>
              <a:gd name="connsiteY49" fmla="*/ 750118 h 2185261"/>
              <a:gd name="connsiteX50" fmla="*/ 1664518 w 4196941"/>
              <a:gd name="connsiteY50" fmla="*/ 750118 h 2185261"/>
              <a:gd name="connsiteX51" fmla="*/ 1664518 w 4196941"/>
              <a:gd name="connsiteY51" fmla="*/ 824509 h 2185261"/>
              <a:gd name="connsiteX52" fmla="*/ 1714113 w 4196941"/>
              <a:gd name="connsiteY52" fmla="*/ 824509 h 2185261"/>
              <a:gd name="connsiteX53" fmla="*/ 1714113 w 4196941"/>
              <a:gd name="connsiteY53" fmla="*/ 840008 h 2185261"/>
              <a:gd name="connsiteX54" fmla="*/ 1971384 w 4196941"/>
              <a:gd name="connsiteY54" fmla="*/ 840008 h 2185261"/>
              <a:gd name="connsiteX55" fmla="*/ 1971384 w 4196941"/>
              <a:gd name="connsiteY55" fmla="*/ 877204 h 2185261"/>
              <a:gd name="connsiteX56" fmla="*/ 2017879 w 4196941"/>
              <a:gd name="connsiteY56" fmla="*/ 877204 h 2185261"/>
              <a:gd name="connsiteX57" fmla="*/ 2017879 w 4196941"/>
              <a:gd name="connsiteY57" fmla="*/ 954695 h 2185261"/>
              <a:gd name="connsiteX58" fmla="*/ 2076773 w 4196941"/>
              <a:gd name="connsiteY58" fmla="*/ 954695 h 2185261"/>
              <a:gd name="connsiteX59" fmla="*/ 2076773 w 4196941"/>
              <a:gd name="connsiteY59" fmla="*/ 1047685 h 2185261"/>
              <a:gd name="connsiteX60" fmla="*/ 2110869 w 4196941"/>
              <a:gd name="connsiteY60" fmla="*/ 1047685 h 2185261"/>
              <a:gd name="connsiteX61" fmla="*/ 2110869 w 4196941"/>
              <a:gd name="connsiteY61" fmla="*/ 1069383 h 2185261"/>
              <a:gd name="connsiteX62" fmla="*/ 2321646 w 4196941"/>
              <a:gd name="connsiteY62" fmla="*/ 1069383 h 2185261"/>
              <a:gd name="connsiteX63" fmla="*/ 2321646 w 4196941"/>
              <a:gd name="connsiteY63" fmla="*/ 1094180 h 2185261"/>
              <a:gd name="connsiteX64" fmla="*/ 2433234 w 4196941"/>
              <a:gd name="connsiteY64" fmla="*/ 1094180 h 2185261"/>
              <a:gd name="connsiteX65" fmla="*/ 2433234 w 4196941"/>
              <a:gd name="connsiteY65" fmla="*/ 1149974 h 2185261"/>
              <a:gd name="connsiteX66" fmla="*/ 2448732 w 4196941"/>
              <a:gd name="connsiteY66" fmla="*/ 1149974 h 2185261"/>
              <a:gd name="connsiteX67" fmla="*/ 2448732 w 4196941"/>
              <a:gd name="connsiteY67" fmla="*/ 1224366 h 2185261"/>
              <a:gd name="connsiteX68" fmla="*/ 2476629 w 4196941"/>
              <a:gd name="connsiteY68" fmla="*/ 1224366 h 2185261"/>
              <a:gd name="connsiteX69" fmla="*/ 2476629 w 4196941"/>
              <a:gd name="connsiteY69" fmla="*/ 1258462 h 2185261"/>
              <a:gd name="connsiteX70" fmla="*/ 2485928 w 4196941"/>
              <a:gd name="connsiteY70" fmla="*/ 1258462 h 2185261"/>
              <a:gd name="connsiteX71" fmla="*/ 2485928 w 4196941"/>
              <a:gd name="connsiteY71" fmla="*/ 1345253 h 2185261"/>
              <a:gd name="connsiteX72" fmla="*/ 2535523 w 4196941"/>
              <a:gd name="connsiteY72" fmla="*/ 1345253 h 2185261"/>
              <a:gd name="connsiteX73" fmla="*/ 2535523 w 4196941"/>
              <a:gd name="connsiteY73" fmla="*/ 1354552 h 2185261"/>
              <a:gd name="connsiteX74" fmla="*/ 2563420 w 4196941"/>
              <a:gd name="connsiteY74" fmla="*/ 1354552 h 2185261"/>
              <a:gd name="connsiteX75" fmla="*/ 2563420 w 4196941"/>
              <a:gd name="connsiteY75" fmla="*/ 1354552 h 2185261"/>
              <a:gd name="connsiteX76" fmla="*/ 2563420 w 4196941"/>
              <a:gd name="connsiteY76" fmla="*/ 1354552 h 2185261"/>
              <a:gd name="connsiteX77" fmla="*/ 2563420 w 4196941"/>
              <a:gd name="connsiteY77" fmla="*/ 1382448 h 2185261"/>
              <a:gd name="connsiteX78" fmla="*/ 2699805 w 4196941"/>
              <a:gd name="connsiteY78" fmla="*/ 1382448 h 2185261"/>
              <a:gd name="connsiteX79" fmla="*/ 2699805 w 4196941"/>
              <a:gd name="connsiteY79" fmla="*/ 1397947 h 2185261"/>
              <a:gd name="connsiteX80" fmla="*/ 2839290 w 4196941"/>
              <a:gd name="connsiteY80" fmla="*/ 1397947 h 2185261"/>
              <a:gd name="connsiteX81" fmla="*/ 2839290 w 4196941"/>
              <a:gd name="connsiteY81" fmla="*/ 1441342 h 2185261"/>
              <a:gd name="connsiteX82" fmla="*/ 2857888 w 4196941"/>
              <a:gd name="connsiteY82" fmla="*/ 1441342 h 2185261"/>
              <a:gd name="connsiteX83" fmla="*/ 2857888 w 4196941"/>
              <a:gd name="connsiteY83" fmla="*/ 1469239 h 2185261"/>
              <a:gd name="connsiteX84" fmla="*/ 2876485 w 4196941"/>
              <a:gd name="connsiteY84" fmla="*/ 1469239 h 2185261"/>
              <a:gd name="connsiteX85" fmla="*/ 2876485 w 4196941"/>
              <a:gd name="connsiteY85" fmla="*/ 1528133 h 2185261"/>
              <a:gd name="connsiteX86" fmla="*/ 2907482 w 4196941"/>
              <a:gd name="connsiteY86" fmla="*/ 1528133 h 2185261"/>
              <a:gd name="connsiteX87" fmla="*/ 2907482 w 4196941"/>
              <a:gd name="connsiteY87" fmla="*/ 1618023 h 2185261"/>
              <a:gd name="connsiteX88" fmla="*/ 2938479 w 4196941"/>
              <a:gd name="connsiteY88" fmla="*/ 1618023 h 2185261"/>
              <a:gd name="connsiteX89" fmla="*/ 2938479 w 4196941"/>
              <a:gd name="connsiteY89" fmla="*/ 1655219 h 2185261"/>
              <a:gd name="connsiteX90" fmla="*/ 2957077 w 4196941"/>
              <a:gd name="connsiteY90" fmla="*/ 1655219 h 2185261"/>
              <a:gd name="connsiteX91" fmla="*/ 2957077 w 4196941"/>
              <a:gd name="connsiteY91" fmla="*/ 1676916 h 2185261"/>
              <a:gd name="connsiteX92" fmla="*/ 3034568 w 4196941"/>
              <a:gd name="connsiteY92" fmla="*/ 1676916 h 2185261"/>
              <a:gd name="connsiteX93" fmla="*/ 3034568 w 4196941"/>
              <a:gd name="connsiteY93" fmla="*/ 1704813 h 2185261"/>
              <a:gd name="connsiteX94" fmla="*/ 3248445 w 4196941"/>
              <a:gd name="connsiteY94" fmla="*/ 1704813 h 2185261"/>
              <a:gd name="connsiteX95" fmla="*/ 3248445 w 4196941"/>
              <a:gd name="connsiteY95" fmla="*/ 1757507 h 2185261"/>
              <a:gd name="connsiteX96" fmla="*/ 3298039 w 4196941"/>
              <a:gd name="connsiteY96" fmla="*/ 1757507 h 2185261"/>
              <a:gd name="connsiteX97" fmla="*/ 3298039 w 4196941"/>
              <a:gd name="connsiteY97" fmla="*/ 1834999 h 2185261"/>
              <a:gd name="connsiteX98" fmla="*/ 3319737 w 4196941"/>
              <a:gd name="connsiteY98" fmla="*/ 1834999 h 2185261"/>
              <a:gd name="connsiteX99" fmla="*/ 3319737 w 4196941"/>
              <a:gd name="connsiteY99" fmla="*/ 1887693 h 2185261"/>
              <a:gd name="connsiteX100" fmla="*/ 3338335 w 4196941"/>
              <a:gd name="connsiteY100" fmla="*/ 1887693 h 2185261"/>
              <a:gd name="connsiteX101" fmla="*/ 3338335 w 4196941"/>
              <a:gd name="connsiteY101" fmla="*/ 1921789 h 2185261"/>
              <a:gd name="connsiteX102" fmla="*/ 3558411 w 4196941"/>
              <a:gd name="connsiteY102" fmla="*/ 1921789 h 2185261"/>
              <a:gd name="connsiteX103" fmla="*/ 3558411 w 4196941"/>
              <a:gd name="connsiteY103" fmla="*/ 1921789 h 2185261"/>
              <a:gd name="connsiteX104" fmla="*/ 3558411 w 4196941"/>
              <a:gd name="connsiteY104" fmla="*/ 1949686 h 2185261"/>
              <a:gd name="connsiteX105" fmla="*/ 3685497 w 4196941"/>
              <a:gd name="connsiteY105" fmla="*/ 1949686 h 2185261"/>
              <a:gd name="connsiteX106" fmla="*/ 3685497 w 4196941"/>
              <a:gd name="connsiteY106" fmla="*/ 1993082 h 2185261"/>
              <a:gd name="connsiteX107" fmla="*/ 3731992 w 4196941"/>
              <a:gd name="connsiteY107" fmla="*/ 1993082 h 2185261"/>
              <a:gd name="connsiteX108" fmla="*/ 3731992 w 4196941"/>
              <a:gd name="connsiteY108" fmla="*/ 2027178 h 2185261"/>
              <a:gd name="connsiteX109" fmla="*/ 3790885 w 4196941"/>
              <a:gd name="connsiteY109" fmla="*/ 2027178 h 2185261"/>
              <a:gd name="connsiteX110" fmla="*/ 3790885 w 4196941"/>
              <a:gd name="connsiteY110" fmla="*/ 2030278 h 2185261"/>
              <a:gd name="connsiteX111" fmla="*/ 3948968 w 4196941"/>
              <a:gd name="connsiteY111" fmla="*/ 2030278 h 2185261"/>
              <a:gd name="connsiteX112" fmla="*/ 3952068 w 4196941"/>
              <a:gd name="connsiteY112" fmla="*/ 2045776 h 2185261"/>
              <a:gd name="connsiteX113" fmla="*/ 4113250 w 4196941"/>
              <a:gd name="connsiteY113" fmla="*/ 2045776 h 2185261"/>
              <a:gd name="connsiteX114" fmla="*/ 4113250 w 4196941"/>
              <a:gd name="connsiteY114" fmla="*/ 2123267 h 2185261"/>
              <a:gd name="connsiteX115" fmla="*/ 4144247 w 4196941"/>
              <a:gd name="connsiteY115" fmla="*/ 2123267 h 2185261"/>
              <a:gd name="connsiteX116" fmla="*/ 4144247 w 4196941"/>
              <a:gd name="connsiteY116" fmla="*/ 2185261 h 2185261"/>
              <a:gd name="connsiteX117" fmla="*/ 4196941 w 4196941"/>
              <a:gd name="connsiteY117" fmla="*/ 2185261 h 2185261"/>
              <a:gd name="connsiteX118" fmla="*/ 4196941 w 4196941"/>
              <a:gd name="connsiteY118" fmla="*/ 2185261 h 218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196941" h="2185261">
                <a:moveTo>
                  <a:pt x="0" y="0"/>
                </a:moveTo>
                <a:lnTo>
                  <a:pt x="145684" y="0"/>
                </a:lnTo>
                <a:lnTo>
                  <a:pt x="145684" y="0"/>
                </a:lnTo>
                <a:lnTo>
                  <a:pt x="204578" y="0"/>
                </a:lnTo>
                <a:lnTo>
                  <a:pt x="204578" y="43395"/>
                </a:lnTo>
                <a:lnTo>
                  <a:pt x="347162" y="43395"/>
                </a:lnTo>
                <a:lnTo>
                  <a:pt x="347162" y="68192"/>
                </a:lnTo>
                <a:lnTo>
                  <a:pt x="390557" y="68192"/>
                </a:lnTo>
                <a:lnTo>
                  <a:pt x="390557" y="127086"/>
                </a:lnTo>
                <a:lnTo>
                  <a:pt x="421554" y="127086"/>
                </a:lnTo>
                <a:lnTo>
                  <a:pt x="421554" y="139484"/>
                </a:lnTo>
                <a:lnTo>
                  <a:pt x="483547" y="139484"/>
                </a:lnTo>
                <a:lnTo>
                  <a:pt x="483547" y="158082"/>
                </a:lnTo>
                <a:lnTo>
                  <a:pt x="539341" y="158082"/>
                </a:lnTo>
                <a:lnTo>
                  <a:pt x="539341" y="185979"/>
                </a:lnTo>
                <a:lnTo>
                  <a:pt x="604434" y="185979"/>
                </a:lnTo>
                <a:lnTo>
                  <a:pt x="604434" y="204577"/>
                </a:lnTo>
                <a:lnTo>
                  <a:pt x="762517" y="204577"/>
                </a:lnTo>
                <a:lnTo>
                  <a:pt x="762517" y="232474"/>
                </a:lnTo>
                <a:lnTo>
                  <a:pt x="796613" y="232474"/>
                </a:lnTo>
                <a:lnTo>
                  <a:pt x="796613" y="278969"/>
                </a:lnTo>
                <a:lnTo>
                  <a:pt x="824510" y="278969"/>
                </a:lnTo>
                <a:lnTo>
                  <a:pt x="824510" y="322364"/>
                </a:lnTo>
                <a:lnTo>
                  <a:pt x="883403" y="322364"/>
                </a:lnTo>
                <a:lnTo>
                  <a:pt x="883403" y="334763"/>
                </a:lnTo>
                <a:lnTo>
                  <a:pt x="951596" y="334763"/>
                </a:lnTo>
                <a:lnTo>
                  <a:pt x="951596" y="353361"/>
                </a:lnTo>
                <a:lnTo>
                  <a:pt x="1180971" y="353361"/>
                </a:lnTo>
                <a:lnTo>
                  <a:pt x="1180971" y="396756"/>
                </a:lnTo>
                <a:lnTo>
                  <a:pt x="1211968" y="396756"/>
                </a:lnTo>
                <a:lnTo>
                  <a:pt x="1211968" y="421554"/>
                </a:lnTo>
                <a:lnTo>
                  <a:pt x="1224366" y="421554"/>
                </a:lnTo>
                <a:lnTo>
                  <a:pt x="1224366" y="499045"/>
                </a:lnTo>
                <a:lnTo>
                  <a:pt x="1242964" y="499045"/>
                </a:lnTo>
                <a:lnTo>
                  <a:pt x="1242964" y="530042"/>
                </a:lnTo>
                <a:lnTo>
                  <a:pt x="1258462" y="530042"/>
                </a:lnTo>
                <a:lnTo>
                  <a:pt x="1258462" y="545540"/>
                </a:lnTo>
                <a:lnTo>
                  <a:pt x="1332854" y="545540"/>
                </a:lnTo>
                <a:lnTo>
                  <a:pt x="1332854" y="564138"/>
                </a:lnTo>
                <a:lnTo>
                  <a:pt x="1450641" y="564138"/>
                </a:lnTo>
                <a:lnTo>
                  <a:pt x="1450641" y="564138"/>
                </a:lnTo>
                <a:lnTo>
                  <a:pt x="1450641" y="564138"/>
                </a:lnTo>
                <a:lnTo>
                  <a:pt x="1500236" y="564138"/>
                </a:lnTo>
                <a:lnTo>
                  <a:pt x="1500236" y="601334"/>
                </a:lnTo>
                <a:lnTo>
                  <a:pt x="1574628" y="601334"/>
                </a:lnTo>
                <a:lnTo>
                  <a:pt x="1574628" y="623032"/>
                </a:lnTo>
                <a:lnTo>
                  <a:pt x="1608724" y="623032"/>
                </a:lnTo>
                <a:lnTo>
                  <a:pt x="1608724" y="685025"/>
                </a:lnTo>
                <a:lnTo>
                  <a:pt x="1621123" y="685025"/>
                </a:lnTo>
                <a:lnTo>
                  <a:pt x="1621123" y="750118"/>
                </a:lnTo>
                <a:lnTo>
                  <a:pt x="1664518" y="750118"/>
                </a:lnTo>
                <a:lnTo>
                  <a:pt x="1664518" y="824509"/>
                </a:lnTo>
                <a:lnTo>
                  <a:pt x="1714113" y="824509"/>
                </a:lnTo>
                <a:lnTo>
                  <a:pt x="1714113" y="840008"/>
                </a:lnTo>
                <a:lnTo>
                  <a:pt x="1971384" y="840008"/>
                </a:lnTo>
                <a:lnTo>
                  <a:pt x="1971384" y="877204"/>
                </a:lnTo>
                <a:lnTo>
                  <a:pt x="2017879" y="877204"/>
                </a:lnTo>
                <a:lnTo>
                  <a:pt x="2017879" y="954695"/>
                </a:lnTo>
                <a:lnTo>
                  <a:pt x="2076773" y="954695"/>
                </a:lnTo>
                <a:lnTo>
                  <a:pt x="2076773" y="1047685"/>
                </a:lnTo>
                <a:lnTo>
                  <a:pt x="2110869" y="1047685"/>
                </a:lnTo>
                <a:lnTo>
                  <a:pt x="2110869" y="1069383"/>
                </a:lnTo>
                <a:lnTo>
                  <a:pt x="2321646" y="1069383"/>
                </a:lnTo>
                <a:lnTo>
                  <a:pt x="2321646" y="1094180"/>
                </a:lnTo>
                <a:lnTo>
                  <a:pt x="2433234" y="1094180"/>
                </a:lnTo>
                <a:lnTo>
                  <a:pt x="2433234" y="1149974"/>
                </a:lnTo>
                <a:lnTo>
                  <a:pt x="2448732" y="1149974"/>
                </a:lnTo>
                <a:lnTo>
                  <a:pt x="2448732" y="1224366"/>
                </a:lnTo>
                <a:lnTo>
                  <a:pt x="2476629" y="1224366"/>
                </a:lnTo>
                <a:lnTo>
                  <a:pt x="2476629" y="1258462"/>
                </a:lnTo>
                <a:lnTo>
                  <a:pt x="2485928" y="1258462"/>
                </a:lnTo>
                <a:lnTo>
                  <a:pt x="2485928" y="1345253"/>
                </a:lnTo>
                <a:lnTo>
                  <a:pt x="2535523" y="1345253"/>
                </a:lnTo>
                <a:lnTo>
                  <a:pt x="2535523" y="1354552"/>
                </a:lnTo>
                <a:lnTo>
                  <a:pt x="2563420" y="1354552"/>
                </a:lnTo>
                <a:lnTo>
                  <a:pt x="2563420" y="1354552"/>
                </a:lnTo>
                <a:lnTo>
                  <a:pt x="2563420" y="1354552"/>
                </a:lnTo>
                <a:lnTo>
                  <a:pt x="2563420" y="1382448"/>
                </a:lnTo>
                <a:lnTo>
                  <a:pt x="2699805" y="1382448"/>
                </a:lnTo>
                <a:lnTo>
                  <a:pt x="2699805" y="1397947"/>
                </a:lnTo>
                <a:lnTo>
                  <a:pt x="2839290" y="1397947"/>
                </a:lnTo>
                <a:lnTo>
                  <a:pt x="2839290" y="1441342"/>
                </a:lnTo>
                <a:lnTo>
                  <a:pt x="2857888" y="1441342"/>
                </a:lnTo>
                <a:lnTo>
                  <a:pt x="2857888" y="1469239"/>
                </a:lnTo>
                <a:lnTo>
                  <a:pt x="2876485" y="1469239"/>
                </a:lnTo>
                <a:lnTo>
                  <a:pt x="2876485" y="1528133"/>
                </a:lnTo>
                <a:lnTo>
                  <a:pt x="2907482" y="1528133"/>
                </a:lnTo>
                <a:lnTo>
                  <a:pt x="2907482" y="1618023"/>
                </a:lnTo>
                <a:lnTo>
                  <a:pt x="2938479" y="1618023"/>
                </a:lnTo>
                <a:lnTo>
                  <a:pt x="2938479" y="1655219"/>
                </a:lnTo>
                <a:lnTo>
                  <a:pt x="2957077" y="1655219"/>
                </a:lnTo>
                <a:lnTo>
                  <a:pt x="2957077" y="1676916"/>
                </a:lnTo>
                <a:lnTo>
                  <a:pt x="3034568" y="1676916"/>
                </a:lnTo>
                <a:lnTo>
                  <a:pt x="3034568" y="1704813"/>
                </a:lnTo>
                <a:lnTo>
                  <a:pt x="3248445" y="1704813"/>
                </a:lnTo>
                <a:lnTo>
                  <a:pt x="3248445" y="1757507"/>
                </a:lnTo>
                <a:lnTo>
                  <a:pt x="3298039" y="1757507"/>
                </a:lnTo>
                <a:lnTo>
                  <a:pt x="3298039" y="1834999"/>
                </a:lnTo>
                <a:lnTo>
                  <a:pt x="3319737" y="1834999"/>
                </a:lnTo>
                <a:lnTo>
                  <a:pt x="3319737" y="1887693"/>
                </a:lnTo>
                <a:lnTo>
                  <a:pt x="3338335" y="1887693"/>
                </a:lnTo>
                <a:lnTo>
                  <a:pt x="3338335" y="1921789"/>
                </a:lnTo>
                <a:lnTo>
                  <a:pt x="3558411" y="1921789"/>
                </a:lnTo>
                <a:lnTo>
                  <a:pt x="3558411" y="1921789"/>
                </a:lnTo>
                <a:lnTo>
                  <a:pt x="3558411" y="1949686"/>
                </a:lnTo>
                <a:lnTo>
                  <a:pt x="3685497" y="1949686"/>
                </a:lnTo>
                <a:lnTo>
                  <a:pt x="3685497" y="1993082"/>
                </a:lnTo>
                <a:lnTo>
                  <a:pt x="3731992" y="1993082"/>
                </a:lnTo>
                <a:lnTo>
                  <a:pt x="3731992" y="2027178"/>
                </a:lnTo>
                <a:lnTo>
                  <a:pt x="3790885" y="2027178"/>
                </a:lnTo>
                <a:lnTo>
                  <a:pt x="3790885" y="2030278"/>
                </a:lnTo>
                <a:lnTo>
                  <a:pt x="3948968" y="2030278"/>
                </a:lnTo>
                <a:lnTo>
                  <a:pt x="3952068" y="2045776"/>
                </a:lnTo>
                <a:lnTo>
                  <a:pt x="4113250" y="2045776"/>
                </a:lnTo>
                <a:lnTo>
                  <a:pt x="4113250" y="2123267"/>
                </a:lnTo>
                <a:lnTo>
                  <a:pt x="4144247" y="2123267"/>
                </a:lnTo>
                <a:lnTo>
                  <a:pt x="4144247" y="2185261"/>
                </a:lnTo>
                <a:lnTo>
                  <a:pt x="4196941" y="2185261"/>
                </a:lnTo>
                <a:lnTo>
                  <a:pt x="4196941" y="2185261"/>
                </a:lnTo>
              </a:path>
            </a:pathLst>
          </a:custGeom>
          <a:noFill/>
          <a:ln w="28575">
            <a:solidFill>
              <a:schemeClr val="accent3"/>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7" name="Freeform: Shape 176">
            <a:extLst>
              <a:ext uri="{FF2B5EF4-FFF2-40B4-BE49-F238E27FC236}">
                <a16:creationId xmlns:a16="http://schemas.microsoft.com/office/drawing/2014/main" id="{5C892E2C-2E1C-4AD2-8A26-1B2827ECEE14}"/>
              </a:ext>
            </a:extLst>
          </p:cNvPr>
          <p:cNvSpPr/>
          <p:nvPr/>
        </p:nvSpPr>
        <p:spPr bwMode="auto">
          <a:xfrm>
            <a:off x="3291208" y="4133356"/>
            <a:ext cx="1839239" cy="604456"/>
          </a:xfrm>
          <a:custGeom>
            <a:avLst/>
            <a:gdLst>
              <a:gd name="connsiteX0" fmla="*/ 0 w 3669998"/>
              <a:gd name="connsiteY0" fmla="*/ 0 h 908200"/>
              <a:gd name="connsiteX1" fmla="*/ 58893 w 3669998"/>
              <a:gd name="connsiteY1" fmla="*/ 0 h 908200"/>
              <a:gd name="connsiteX2" fmla="*/ 58893 w 3669998"/>
              <a:gd name="connsiteY2" fmla="*/ 21697 h 908200"/>
              <a:gd name="connsiteX3" fmla="*/ 328564 w 3669998"/>
              <a:gd name="connsiteY3" fmla="*/ 21697 h 908200"/>
              <a:gd name="connsiteX4" fmla="*/ 328564 w 3669998"/>
              <a:gd name="connsiteY4" fmla="*/ 68192 h 908200"/>
              <a:gd name="connsiteX5" fmla="*/ 381258 w 3669998"/>
              <a:gd name="connsiteY5" fmla="*/ 68192 h 908200"/>
              <a:gd name="connsiteX6" fmla="*/ 381258 w 3669998"/>
              <a:gd name="connsiteY6" fmla="*/ 136385 h 908200"/>
              <a:gd name="connsiteX7" fmla="*/ 427753 w 3669998"/>
              <a:gd name="connsiteY7" fmla="*/ 136385 h 908200"/>
              <a:gd name="connsiteX8" fmla="*/ 427753 w 3669998"/>
              <a:gd name="connsiteY8" fmla="*/ 229375 h 908200"/>
              <a:gd name="connsiteX9" fmla="*/ 759417 w 3669998"/>
              <a:gd name="connsiteY9" fmla="*/ 229375 h 908200"/>
              <a:gd name="connsiteX10" fmla="*/ 759417 w 3669998"/>
              <a:gd name="connsiteY10" fmla="*/ 263471 h 908200"/>
              <a:gd name="connsiteX11" fmla="*/ 781114 w 3669998"/>
              <a:gd name="connsiteY11" fmla="*/ 263471 h 908200"/>
              <a:gd name="connsiteX12" fmla="*/ 781114 w 3669998"/>
              <a:gd name="connsiteY12" fmla="*/ 263471 h 908200"/>
              <a:gd name="connsiteX13" fmla="*/ 830709 w 3669998"/>
              <a:gd name="connsiteY13" fmla="*/ 263471 h 908200"/>
              <a:gd name="connsiteX14" fmla="*/ 830709 w 3669998"/>
              <a:gd name="connsiteY14" fmla="*/ 347162 h 908200"/>
              <a:gd name="connsiteX15" fmla="*/ 1233665 w 3669998"/>
              <a:gd name="connsiteY15" fmla="*/ 347162 h 908200"/>
              <a:gd name="connsiteX16" fmla="*/ 1233665 w 3669998"/>
              <a:gd name="connsiteY16" fmla="*/ 371959 h 908200"/>
              <a:gd name="connsiteX17" fmla="*/ 1317356 w 3669998"/>
              <a:gd name="connsiteY17" fmla="*/ 371959 h 908200"/>
              <a:gd name="connsiteX18" fmla="*/ 1317356 w 3669998"/>
              <a:gd name="connsiteY18" fmla="*/ 437052 h 908200"/>
              <a:gd name="connsiteX19" fmla="*/ 1624222 w 3669998"/>
              <a:gd name="connsiteY19" fmla="*/ 437052 h 908200"/>
              <a:gd name="connsiteX20" fmla="*/ 1624222 w 3669998"/>
              <a:gd name="connsiteY20" fmla="*/ 455650 h 908200"/>
              <a:gd name="connsiteX21" fmla="*/ 1720312 w 3669998"/>
              <a:gd name="connsiteY21" fmla="*/ 455650 h 908200"/>
              <a:gd name="connsiteX22" fmla="*/ 1720312 w 3669998"/>
              <a:gd name="connsiteY22" fmla="*/ 489746 h 908200"/>
              <a:gd name="connsiteX23" fmla="*/ 1850497 w 3669998"/>
              <a:gd name="connsiteY23" fmla="*/ 489746 h 908200"/>
              <a:gd name="connsiteX24" fmla="*/ 1850497 w 3669998"/>
              <a:gd name="connsiteY24" fmla="*/ 489746 h 908200"/>
              <a:gd name="connsiteX25" fmla="*/ 1850497 w 3669998"/>
              <a:gd name="connsiteY25" fmla="*/ 517643 h 908200"/>
              <a:gd name="connsiteX26" fmla="*/ 1999281 w 3669998"/>
              <a:gd name="connsiteY26" fmla="*/ 517643 h 908200"/>
              <a:gd name="connsiteX27" fmla="*/ 1999281 w 3669998"/>
              <a:gd name="connsiteY27" fmla="*/ 564138 h 908200"/>
              <a:gd name="connsiteX28" fmla="*/ 2086072 w 3669998"/>
              <a:gd name="connsiteY28" fmla="*/ 564138 h 908200"/>
              <a:gd name="connsiteX29" fmla="*/ 2086072 w 3669998"/>
              <a:gd name="connsiteY29" fmla="*/ 610633 h 908200"/>
              <a:gd name="connsiteX30" fmla="*/ 2138766 w 3669998"/>
              <a:gd name="connsiteY30" fmla="*/ 610633 h 908200"/>
              <a:gd name="connsiteX31" fmla="*/ 2138766 w 3669998"/>
              <a:gd name="connsiteY31" fmla="*/ 660227 h 908200"/>
              <a:gd name="connsiteX32" fmla="*/ 2414636 w 3669998"/>
              <a:gd name="connsiteY32" fmla="*/ 660227 h 908200"/>
              <a:gd name="connsiteX33" fmla="*/ 2414636 w 3669998"/>
              <a:gd name="connsiteY33" fmla="*/ 709822 h 908200"/>
              <a:gd name="connsiteX34" fmla="*/ 2743200 w 3669998"/>
              <a:gd name="connsiteY34" fmla="*/ 709822 h 908200"/>
              <a:gd name="connsiteX35" fmla="*/ 2743200 w 3669998"/>
              <a:gd name="connsiteY35" fmla="*/ 774915 h 908200"/>
              <a:gd name="connsiteX36" fmla="*/ 2857887 w 3669998"/>
              <a:gd name="connsiteY36" fmla="*/ 774915 h 908200"/>
              <a:gd name="connsiteX37" fmla="*/ 2857887 w 3669998"/>
              <a:gd name="connsiteY37" fmla="*/ 908200 h 908200"/>
              <a:gd name="connsiteX38" fmla="*/ 3669998 w 3669998"/>
              <a:gd name="connsiteY38" fmla="*/ 908200 h 9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69998" h="908200">
                <a:moveTo>
                  <a:pt x="0" y="0"/>
                </a:moveTo>
                <a:lnTo>
                  <a:pt x="58893" y="0"/>
                </a:lnTo>
                <a:lnTo>
                  <a:pt x="58893" y="21697"/>
                </a:lnTo>
                <a:lnTo>
                  <a:pt x="328564" y="21697"/>
                </a:lnTo>
                <a:lnTo>
                  <a:pt x="328564" y="68192"/>
                </a:lnTo>
                <a:lnTo>
                  <a:pt x="381258" y="68192"/>
                </a:lnTo>
                <a:lnTo>
                  <a:pt x="381258" y="136385"/>
                </a:lnTo>
                <a:lnTo>
                  <a:pt x="427753" y="136385"/>
                </a:lnTo>
                <a:lnTo>
                  <a:pt x="427753" y="229375"/>
                </a:lnTo>
                <a:lnTo>
                  <a:pt x="759417" y="229375"/>
                </a:lnTo>
                <a:lnTo>
                  <a:pt x="759417" y="263471"/>
                </a:lnTo>
                <a:lnTo>
                  <a:pt x="781114" y="263471"/>
                </a:lnTo>
                <a:lnTo>
                  <a:pt x="781114" y="263471"/>
                </a:lnTo>
                <a:lnTo>
                  <a:pt x="830709" y="263471"/>
                </a:lnTo>
                <a:lnTo>
                  <a:pt x="830709" y="347162"/>
                </a:lnTo>
                <a:lnTo>
                  <a:pt x="1233665" y="347162"/>
                </a:lnTo>
                <a:lnTo>
                  <a:pt x="1233665" y="371959"/>
                </a:lnTo>
                <a:lnTo>
                  <a:pt x="1317356" y="371959"/>
                </a:lnTo>
                <a:lnTo>
                  <a:pt x="1317356" y="437052"/>
                </a:lnTo>
                <a:lnTo>
                  <a:pt x="1624222" y="437052"/>
                </a:lnTo>
                <a:lnTo>
                  <a:pt x="1624222" y="455650"/>
                </a:lnTo>
                <a:lnTo>
                  <a:pt x="1720312" y="455650"/>
                </a:lnTo>
                <a:lnTo>
                  <a:pt x="1720312" y="489746"/>
                </a:lnTo>
                <a:lnTo>
                  <a:pt x="1850497" y="489746"/>
                </a:lnTo>
                <a:lnTo>
                  <a:pt x="1850497" y="489746"/>
                </a:lnTo>
                <a:lnTo>
                  <a:pt x="1850497" y="517643"/>
                </a:lnTo>
                <a:lnTo>
                  <a:pt x="1999281" y="517643"/>
                </a:lnTo>
                <a:lnTo>
                  <a:pt x="1999281" y="564138"/>
                </a:lnTo>
                <a:lnTo>
                  <a:pt x="2086072" y="564138"/>
                </a:lnTo>
                <a:lnTo>
                  <a:pt x="2086072" y="610633"/>
                </a:lnTo>
                <a:lnTo>
                  <a:pt x="2138766" y="610633"/>
                </a:lnTo>
                <a:lnTo>
                  <a:pt x="2138766" y="660227"/>
                </a:lnTo>
                <a:lnTo>
                  <a:pt x="2414636" y="660227"/>
                </a:lnTo>
                <a:lnTo>
                  <a:pt x="2414636" y="709822"/>
                </a:lnTo>
                <a:lnTo>
                  <a:pt x="2743200" y="709822"/>
                </a:lnTo>
                <a:lnTo>
                  <a:pt x="2743200" y="774915"/>
                </a:lnTo>
                <a:lnTo>
                  <a:pt x="2857887" y="774915"/>
                </a:lnTo>
                <a:lnTo>
                  <a:pt x="2857887" y="908200"/>
                </a:lnTo>
                <a:lnTo>
                  <a:pt x="3669998" y="908200"/>
                </a:lnTo>
              </a:path>
            </a:pathLst>
          </a:custGeom>
          <a:noFill/>
          <a:ln w="28575">
            <a:solidFill>
              <a:schemeClr val="accent3"/>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cxnSp>
        <p:nvCxnSpPr>
          <p:cNvPr id="178" name="Straight Connector 177">
            <a:extLst>
              <a:ext uri="{FF2B5EF4-FFF2-40B4-BE49-F238E27FC236}">
                <a16:creationId xmlns:a16="http://schemas.microsoft.com/office/drawing/2014/main" id="{DE30998D-4E49-4993-A073-CC2A6F910C03}"/>
              </a:ext>
            </a:extLst>
          </p:cNvPr>
          <p:cNvCxnSpPr>
            <a:cxnSpLocks/>
          </p:cNvCxnSpPr>
          <p:nvPr/>
        </p:nvCxnSpPr>
        <p:spPr bwMode="auto">
          <a:xfrm>
            <a:off x="1401830" y="2676108"/>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19A3A075-2CEC-410F-A4C6-BCA88425D0C0}"/>
              </a:ext>
            </a:extLst>
          </p:cNvPr>
          <p:cNvCxnSpPr>
            <a:cxnSpLocks/>
          </p:cNvCxnSpPr>
          <p:nvPr/>
        </p:nvCxnSpPr>
        <p:spPr bwMode="auto">
          <a:xfrm>
            <a:off x="1417748" y="2726832"/>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662A7E06-A789-4C44-AC04-AA633E2DB7D1}"/>
              </a:ext>
            </a:extLst>
          </p:cNvPr>
          <p:cNvCxnSpPr>
            <a:cxnSpLocks/>
          </p:cNvCxnSpPr>
          <p:nvPr/>
        </p:nvCxnSpPr>
        <p:spPr bwMode="auto">
          <a:xfrm>
            <a:off x="1593633" y="2790236"/>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38839778-D5E3-45FA-9E98-56C6AB75D2B1}"/>
              </a:ext>
            </a:extLst>
          </p:cNvPr>
          <p:cNvCxnSpPr>
            <a:cxnSpLocks/>
          </p:cNvCxnSpPr>
          <p:nvPr/>
        </p:nvCxnSpPr>
        <p:spPr bwMode="auto">
          <a:xfrm>
            <a:off x="1850697" y="2996301"/>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D520140B-B3FA-4021-AF05-DCC9384DF0CB}"/>
              </a:ext>
            </a:extLst>
          </p:cNvPr>
          <p:cNvCxnSpPr>
            <a:cxnSpLocks/>
          </p:cNvCxnSpPr>
          <p:nvPr/>
        </p:nvCxnSpPr>
        <p:spPr bwMode="auto">
          <a:xfrm>
            <a:off x="1974852" y="3033287"/>
            <a:ext cx="0" cy="83483"/>
          </a:xfrm>
          <a:prstGeom prst="line">
            <a:avLst/>
          </a:prstGeom>
          <a:noFill/>
          <a:ln w="28575" cap="flat" cmpd="sng" algn="ctr">
            <a:solidFill>
              <a:schemeClr val="accent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CFF9EE93-8814-42A2-A292-38CE615B06F3}"/>
              </a:ext>
            </a:extLst>
          </p:cNvPr>
          <p:cNvCxnSpPr>
            <a:cxnSpLocks/>
          </p:cNvCxnSpPr>
          <p:nvPr/>
        </p:nvCxnSpPr>
        <p:spPr bwMode="auto">
          <a:xfrm>
            <a:off x="2215998" y="3216104"/>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3AFBA620-7A39-439D-8C39-2320228E6B7E}"/>
              </a:ext>
            </a:extLst>
          </p:cNvPr>
          <p:cNvCxnSpPr>
            <a:cxnSpLocks/>
          </p:cNvCxnSpPr>
          <p:nvPr/>
        </p:nvCxnSpPr>
        <p:spPr bwMode="auto">
          <a:xfrm>
            <a:off x="2254995" y="3326005"/>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D7E7C838-32BD-4F92-B37C-C89B4E4CF904}"/>
              </a:ext>
            </a:extLst>
          </p:cNvPr>
          <p:cNvCxnSpPr>
            <a:cxnSpLocks/>
          </p:cNvCxnSpPr>
          <p:nvPr/>
        </p:nvCxnSpPr>
        <p:spPr bwMode="auto">
          <a:xfrm>
            <a:off x="2670436" y="3707488"/>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F02CEF08-A205-498B-AA8A-5DB2E41A93DE}"/>
              </a:ext>
            </a:extLst>
          </p:cNvPr>
          <p:cNvCxnSpPr>
            <a:cxnSpLocks/>
          </p:cNvCxnSpPr>
          <p:nvPr/>
        </p:nvCxnSpPr>
        <p:spPr bwMode="auto">
          <a:xfrm>
            <a:off x="2857463" y="3806823"/>
            <a:ext cx="0" cy="83483"/>
          </a:xfrm>
          <a:prstGeom prst="line">
            <a:avLst/>
          </a:prstGeom>
          <a:noFill/>
          <a:ln w="28575" cap="flat" cmpd="sng" algn="ctr">
            <a:solidFill>
              <a:schemeClr val="accent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FA7946B2-8449-480E-8A4B-964CC35F5BB8}"/>
              </a:ext>
            </a:extLst>
          </p:cNvPr>
          <p:cNvCxnSpPr>
            <a:cxnSpLocks/>
          </p:cNvCxnSpPr>
          <p:nvPr/>
        </p:nvCxnSpPr>
        <p:spPr bwMode="auto">
          <a:xfrm>
            <a:off x="2882931" y="3904042"/>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726976D5-C7B8-402B-8A01-341BFA2D34B4}"/>
              </a:ext>
            </a:extLst>
          </p:cNvPr>
          <p:cNvCxnSpPr>
            <a:cxnSpLocks/>
          </p:cNvCxnSpPr>
          <p:nvPr/>
        </p:nvCxnSpPr>
        <p:spPr bwMode="auto">
          <a:xfrm>
            <a:off x="3071551" y="3968504"/>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F41FB97C-336E-455B-966C-60A2D15E830C}"/>
              </a:ext>
            </a:extLst>
          </p:cNvPr>
          <p:cNvCxnSpPr>
            <a:cxnSpLocks/>
          </p:cNvCxnSpPr>
          <p:nvPr/>
        </p:nvCxnSpPr>
        <p:spPr bwMode="auto">
          <a:xfrm>
            <a:off x="3107364" y="3988582"/>
            <a:ext cx="0" cy="83483"/>
          </a:xfrm>
          <a:prstGeom prst="line">
            <a:avLst/>
          </a:prstGeom>
          <a:noFill/>
          <a:ln w="28575" cap="flat" cmpd="sng" algn="ctr">
            <a:solidFill>
              <a:schemeClr val="accent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9CCC6C8F-3B30-44B9-A430-557597547F16}"/>
              </a:ext>
            </a:extLst>
          </p:cNvPr>
          <p:cNvCxnSpPr>
            <a:cxnSpLocks/>
          </p:cNvCxnSpPr>
          <p:nvPr/>
        </p:nvCxnSpPr>
        <p:spPr bwMode="auto">
          <a:xfrm>
            <a:off x="3249823" y="3998093"/>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6D6326B7-60AE-4212-A300-085C8D7313DB}"/>
              </a:ext>
            </a:extLst>
          </p:cNvPr>
          <p:cNvCxnSpPr>
            <a:cxnSpLocks/>
          </p:cNvCxnSpPr>
          <p:nvPr/>
        </p:nvCxnSpPr>
        <p:spPr bwMode="auto">
          <a:xfrm>
            <a:off x="3279270" y="4059384"/>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5EDBB97E-A395-4826-8623-FCA8F1BC06CC}"/>
              </a:ext>
            </a:extLst>
          </p:cNvPr>
          <p:cNvCxnSpPr>
            <a:cxnSpLocks/>
          </p:cNvCxnSpPr>
          <p:nvPr/>
        </p:nvCxnSpPr>
        <p:spPr bwMode="auto">
          <a:xfrm>
            <a:off x="3460727" y="4133356"/>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83C3C384-AB15-487C-BAB3-43CCA9C031F5}"/>
              </a:ext>
            </a:extLst>
          </p:cNvPr>
          <p:cNvCxnSpPr>
            <a:cxnSpLocks/>
          </p:cNvCxnSpPr>
          <p:nvPr/>
        </p:nvCxnSpPr>
        <p:spPr bwMode="auto">
          <a:xfrm>
            <a:off x="3482215" y="4174569"/>
            <a:ext cx="0" cy="83483"/>
          </a:xfrm>
          <a:prstGeom prst="line">
            <a:avLst/>
          </a:prstGeom>
          <a:noFill/>
          <a:ln w="28575" cap="flat" cmpd="sng" algn="ctr">
            <a:solidFill>
              <a:schemeClr val="accent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04787193-439E-46C6-901E-7D4C83BE7A3C}"/>
              </a:ext>
            </a:extLst>
          </p:cNvPr>
          <p:cNvCxnSpPr>
            <a:cxnSpLocks/>
          </p:cNvCxnSpPr>
          <p:nvPr/>
        </p:nvCxnSpPr>
        <p:spPr bwMode="auto">
          <a:xfrm>
            <a:off x="3663672" y="4256994"/>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56B5D528-90CA-4DA1-A419-E521340C1C33}"/>
              </a:ext>
            </a:extLst>
          </p:cNvPr>
          <p:cNvCxnSpPr>
            <a:cxnSpLocks/>
          </p:cNvCxnSpPr>
          <p:nvPr/>
        </p:nvCxnSpPr>
        <p:spPr bwMode="auto">
          <a:xfrm>
            <a:off x="3854679" y="4319342"/>
            <a:ext cx="0" cy="83482"/>
          </a:xfrm>
          <a:prstGeom prst="line">
            <a:avLst/>
          </a:prstGeom>
          <a:noFill/>
          <a:ln w="28575" cap="flat" cmpd="sng" algn="ctr">
            <a:solidFill>
              <a:schemeClr val="accent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D42CAC42-8F5D-4155-9B37-5A5F217F2A1E}"/>
              </a:ext>
            </a:extLst>
          </p:cNvPr>
          <p:cNvCxnSpPr>
            <a:cxnSpLocks/>
          </p:cNvCxnSpPr>
          <p:nvPr/>
        </p:nvCxnSpPr>
        <p:spPr bwMode="auto">
          <a:xfrm>
            <a:off x="3679589" y="4256994"/>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739D364F-D9D9-4C55-A20D-1FAA081D8D33}"/>
              </a:ext>
            </a:extLst>
          </p:cNvPr>
          <p:cNvCxnSpPr>
            <a:cxnSpLocks/>
          </p:cNvCxnSpPr>
          <p:nvPr/>
        </p:nvCxnSpPr>
        <p:spPr bwMode="auto">
          <a:xfrm>
            <a:off x="3697098" y="4287641"/>
            <a:ext cx="0" cy="83482"/>
          </a:xfrm>
          <a:prstGeom prst="line">
            <a:avLst/>
          </a:prstGeom>
          <a:noFill/>
          <a:ln w="28575" cap="flat" cmpd="sng" algn="ctr">
            <a:solidFill>
              <a:schemeClr val="accent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AD008B7C-C908-44E8-A9A0-8E392EDFE098}"/>
              </a:ext>
            </a:extLst>
          </p:cNvPr>
          <p:cNvCxnSpPr>
            <a:cxnSpLocks/>
          </p:cNvCxnSpPr>
          <p:nvPr/>
        </p:nvCxnSpPr>
        <p:spPr bwMode="auto">
          <a:xfrm>
            <a:off x="3872984" y="4319342"/>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E28981C8-5309-4BA8-8C3E-C5FBC77FC88B}"/>
              </a:ext>
            </a:extLst>
          </p:cNvPr>
          <p:cNvCxnSpPr>
            <a:cxnSpLocks/>
          </p:cNvCxnSpPr>
          <p:nvPr/>
        </p:nvCxnSpPr>
        <p:spPr bwMode="auto">
          <a:xfrm>
            <a:off x="3903227" y="4320398"/>
            <a:ext cx="0" cy="84539"/>
          </a:xfrm>
          <a:prstGeom prst="line">
            <a:avLst/>
          </a:prstGeom>
          <a:noFill/>
          <a:ln w="38100" cap="flat" cmpd="sng" algn="ctr">
            <a:solidFill>
              <a:schemeClr val="accent3"/>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299D2D4F-06DA-4A66-A785-49302742A178}"/>
              </a:ext>
            </a:extLst>
          </p:cNvPr>
          <p:cNvCxnSpPr>
            <a:cxnSpLocks/>
          </p:cNvCxnSpPr>
          <p:nvPr/>
        </p:nvCxnSpPr>
        <p:spPr bwMode="auto">
          <a:xfrm>
            <a:off x="3924715" y="4341534"/>
            <a:ext cx="0" cy="83483"/>
          </a:xfrm>
          <a:prstGeom prst="line">
            <a:avLst/>
          </a:prstGeom>
          <a:noFill/>
          <a:ln w="28575" cap="flat" cmpd="sng" algn="ctr">
            <a:solidFill>
              <a:schemeClr val="accent3"/>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61895F4C-669E-428A-8D3C-EA46E67748F6}"/>
              </a:ext>
            </a:extLst>
          </p:cNvPr>
          <p:cNvCxnSpPr>
            <a:cxnSpLocks/>
          </p:cNvCxnSpPr>
          <p:nvPr/>
        </p:nvCxnSpPr>
        <p:spPr bwMode="auto">
          <a:xfrm>
            <a:off x="4105376" y="4395428"/>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AF89B3AF-8F1F-441D-A5BC-549E8336FA15}"/>
              </a:ext>
            </a:extLst>
          </p:cNvPr>
          <p:cNvCxnSpPr>
            <a:cxnSpLocks/>
          </p:cNvCxnSpPr>
          <p:nvPr/>
        </p:nvCxnSpPr>
        <p:spPr bwMode="auto">
          <a:xfrm>
            <a:off x="4123681" y="4395428"/>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5768CB0B-1F22-4076-AE41-1EFECD3BE619}"/>
              </a:ext>
            </a:extLst>
          </p:cNvPr>
          <p:cNvCxnSpPr>
            <a:cxnSpLocks/>
          </p:cNvCxnSpPr>
          <p:nvPr/>
        </p:nvCxnSpPr>
        <p:spPr bwMode="auto">
          <a:xfrm>
            <a:off x="4293199" y="4460946"/>
            <a:ext cx="0" cy="83482"/>
          </a:xfrm>
          <a:prstGeom prst="line">
            <a:avLst/>
          </a:prstGeom>
          <a:noFill/>
          <a:ln w="28575" cap="flat" cmpd="sng" algn="ctr">
            <a:solidFill>
              <a:schemeClr val="accent3"/>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06394AE9-E8F5-4951-A71A-A3F88E2BCE03}"/>
              </a:ext>
            </a:extLst>
          </p:cNvPr>
          <p:cNvCxnSpPr>
            <a:cxnSpLocks/>
          </p:cNvCxnSpPr>
          <p:nvPr/>
        </p:nvCxnSpPr>
        <p:spPr bwMode="auto">
          <a:xfrm>
            <a:off x="4315483" y="4460946"/>
            <a:ext cx="0" cy="83482"/>
          </a:xfrm>
          <a:prstGeom prst="line">
            <a:avLst/>
          </a:prstGeom>
          <a:noFill/>
          <a:ln w="28575" cap="flat" cmpd="sng" algn="ctr">
            <a:solidFill>
              <a:schemeClr val="accent3"/>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69F3FC42-42CB-4690-8305-1C50DA435C18}"/>
              </a:ext>
            </a:extLst>
          </p:cNvPr>
          <p:cNvCxnSpPr>
            <a:cxnSpLocks/>
          </p:cNvCxnSpPr>
          <p:nvPr/>
        </p:nvCxnSpPr>
        <p:spPr bwMode="auto">
          <a:xfrm>
            <a:off x="4330605" y="4502159"/>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8ABBCC07-6F06-4151-B64F-2D231D1AF857}"/>
              </a:ext>
            </a:extLst>
          </p:cNvPr>
          <p:cNvCxnSpPr>
            <a:cxnSpLocks/>
          </p:cNvCxnSpPr>
          <p:nvPr/>
        </p:nvCxnSpPr>
        <p:spPr bwMode="auto">
          <a:xfrm>
            <a:off x="4344930" y="4502159"/>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AB4B6223-A10A-4643-970F-781E59650F39}"/>
              </a:ext>
            </a:extLst>
          </p:cNvPr>
          <p:cNvCxnSpPr>
            <a:cxnSpLocks/>
          </p:cNvCxnSpPr>
          <p:nvPr/>
        </p:nvCxnSpPr>
        <p:spPr bwMode="auto">
          <a:xfrm>
            <a:off x="4364827" y="4541258"/>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39622E6D-011D-4C40-A585-72151E9D9ABD}"/>
              </a:ext>
            </a:extLst>
          </p:cNvPr>
          <p:cNvCxnSpPr>
            <a:cxnSpLocks/>
          </p:cNvCxnSpPr>
          <p:nvPr/>
        </p:nvCxnSpPr>
        <p:spPr bwMode="auto">
          <a:xfrm>
            <a:off x="4635420" y="4563449"/>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659092CE-A840-4218-BCCF-FE612018AE73}"/>
              </a:ext>
            </a:extLst>
          </p:cNvPr>
          <p:cNvCxnSpPr>
            <a:cxnSpLocks/>
          </p:cNvCxnSpPr>
          <p:nvPr/>
        </p:nvCxnSpPr>
        <p:spPr bwMode="auto">
          <a:xfrm>
            <a:off x="4701476" y="4605719"/>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38FBDAB8-5E51-4055-BEF8-7EDB510A971B}"/>
              </a:ext>
            </a:extLst>
          </p:cNvPr>
          <p:cNvCxnSpPr>
            <a:cxnSpLocks/>
          </p:cNvCxnSpPr>
          <p:nvPr/>
        </p:nvCxnSpPr>
        <p:spPr bwMode="auto">
          <a:xfrm>
            <a:off x="4734107" y="4694487"/>
            <a:ext cx="0" cy="83483"/>
          </a:xfrm>
          <a:prstGeom prst="line">
            <a:avLst/>
          </a:prstGeom>
          <a:noFill/>
          <a:ln w="28575" cap="flat" cmpd="sng" algn="ctr">
            <a:solidFill>
              <a:schemeClr val="accent3"/>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772466A3-AF34-487B-A627-60D8414C99AE}"/>
              </a:ext>
            </a:extLst>
          </p:cNvPr>
          <p:cNvCxnSpPr>
            <a:cxnSpLocks/>
          </p:cNvCxnSpPr>
          <p:nvPr/>
        </p:nvCxnSpPr>
        <p:spPr bwMode="auto">
          <a:xfrm>
            <a:off x="5125672" y="4695543"/>
            <a:ext cx="0" cy="84539"/>
          </a:xfrm>
          <a:prstGeom prst="line">
            <a:avLst/>
          </a:prstGeom>
          <a:noFill/>
          <a:ln w="28575" cap="flat" cmpd="sng" algn="ctr">
            <a:solidFill>
              <a:schemeClr val="accent3"/>
            </a:solidFill>
            <a:prstDash val="solid"/>
            <a:round/>
            <a:headEnd type="none" w="med" len="med"/>
            <a:tailEnd type="none" w="med" len="med"/>
          </a:ln>
          <a:effectLst/>
        </p:spPr>
      </p:cxnSp>
      <p:cxnSp>
        <p:nvCxnSpPr>
          <p:cNvPr id="212" name="Straight Connector 110">
            <a:extLst>
              <a:ext uri="{FF2B5EF4-FFF2-40B4-BE49-F238E27FC236}">
                <a16:creationId xmlns:a16="http://schemas.microsoft.com/office/drawing/2014/main" id="{4FF929A9-CC07-4419-89E2-95770C7C0CD9}"/>
              </a:ext>
            </a:extLst>
          </p:cNvPr>
          <p:cNvCxnSpPr>
            <a:cxnSpLocks/>
          </p:cNvCxnSpPr>
          <p:nvPr/>
        </p:nvCxnSpPr>
        <p:spPr bwMode="auto">
          <a:xfrm>
            <a:off x="1381934" y="2633838"/>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13" name="Straight Connector 111">
            <a:extLst>
              <a:ext uri="{FF2B5EF4-FFF2-40B4-BE49-F238E27FC236}">
                <a16:creationId xmlns:a16="http://schemas.microsoft.com/office/drawing/2014/main" id="{58808C03-3209-4AA6-8481-25CDC793618E}"/>
              </a:ext>
            </a:extLst>
          </p:cNvPr>
          <p:cNvCxnSpPr>
            <a:cxnSpLocks/>
          </p:cNvCxnSpPr>
          <p:nvPr/>
        </p:nvCxnSpPr>
        <p:spPr bwMode="auto">
          <a:xfrm>
            <a:off x="1401830" y="2633838"/>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14" name="Straight Connector 112">
            <a:extLst>
              <a:ext uri="{FF2B5EF4-FFF2-40B4-BE49-F238E27FC236}">
                <a16:creationId xmlns:a16="http://schemas.microsoft.com/office/drawing/2014/main" id="{5DA9FCDF-171C-4499-A153-4036098ED87B}"/>
              </a:ext>
            </a:extLst>
          </p:cNvPr>
          <p:cNvCxnSpPr>
            <a:cxnSpLocks/>
          </p:cNvCxnSpPr>
          <p:nvPr/>
        </p:nvCxnSpPr>
        <p:spPr bwMode="auto">
          <a:xfrm>
            <a:off x="1410585" y="2633838"/>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15" name="Straight Connector 113">
            <a:extLst>
              <a:ext uri="{FF2B5EF4-FFF2-40B4-BE49-F238E27FC236}">
                <a16:creationId xmlns:a16="http://schemas.microsoft.com/office/drawing/2014/main" id="{6084D033-0E8A-49A2-A60D-7874625ACAEF}"/>
              </a:ext>
            </a:extLst>
          </p:cNvPr>
          <p:cNvCxnSpPr>
            <a:cxnSpLocks/>
          </p:cNvCxnSpPr>
          <p:nvPr/>
        </p:nvCxnSpPr>
        <p:spPr bwMode="auto">
          <a:xfrm>
            <a:off x="1428094" y="2633838"/>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16" name="Straight Connector 114">
            <a:extLst>
              <a:ext uri="{FF2B5EF4-FFF2-40B4-BE49-F238E27FC236}">
                <a16:creationId xmlns:a16="http://schemas.microsoft.com/office/drawing/2014/main" id="{A842FA82-1AD3-4AA1-A6E3-480C251733B5}"/>
              </a:ext>
            </a:extLst>
          </p:cNvPr>
          <p:cNvCxnSpPr>
            <a:cxnSpLocks/>
          </p:cNvCxnSpPr>
          <p:nvPr/>
        </p:nvCxnSpPr>
        <p:spPr bwMode="auto">
          <a:xfrm>
            <a:off x="1455153" y="2658144"/>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17" name="Straight Connector 115">
            <a:extLst>
              <a:ext uri="{FF2B5EF4-FFF2-40B4-BE49-F238E27FC236}">
                <a16:creationId xmlns:a16="http://schemas.microsoft.com/office/drawing/2014/main" id="{7A42FDED-7248-40BC-9C8B-B064978EF545}"/>
              </a:ext>
            </a:extLst>
          </p:cNvPr>
          <p:cNvCxnSpPr>
            <a:cxnSpLocks/>
          </p:cNvCxnSpPr>
          <p:nvPr/>
        </p:nvCxnSpPr>
        <p:spPr bwMode="auto">
          <a:xfrm>
            <a:off x="1822842" y="2726832"/>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18" name="Straight Connector 116">
            <a:extLst>
              <a:ext uri="{FF2B5EF4-FFF2-40B4-BE49-F238E27FC236}">
                <a16:creationId xmlns:a16="http://schemas.microsoft.com/office/drawing/2014/main" id="{9806DA0D-07FD-4DB2-A9BC-36AAB89105BF}"/>
              </a:ext>
            </a:extLst>
          </p:cNvPr>
          <p:cNvCxnSpPr>
            <a:cxnSpLocks/>
          </p:cNvCxnSpPr>
          <p:nvPr/>
        </p:nvCxnSpPr>
        <p:spPr bwMode="auto">
          <a:xfrm>
            <a:off x="1836371" y="2760648"/>
            <a:ext cx="0" cy="83483"/>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19" name="Straight Connector 117">
            <a:extLst>
              <a:ext uri="{FF2B5EF4-FFF2-40B4-BE49-F238E27FC236}">
                <a16:creationId xmlns:a16="http://schemas.microsoft.com/office/drawing/2014/main" id="{0C37518F-69DD-4FF5-BE8D-3257A93CCEB6}"/>
              </a:ext>
            </a:extLst>
          </p:cNvPr>
          <p:cNvCxnSpPr>
            <a:cxnSpLocks/>
          </p:cNvCxnSpPr>
          <p:nvPr/>
        </p:nvCxnSpPr>
        <p:spPr bwMode="auto">
          <a:xfrm>
            <a:off x="1868206" y="2773329"/>
            <a:ext cx="0" cy="83483"/>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20" name="Straight Connector 118">
            <a:extLst>
              <a:ext uri="{FF2B5EF4-FFF2-40B4-BE49-F238E27FC236}">
                <a16:creationId xmlns:a16="http://schemas.microsoft.com/office/drawing/2014/main" id="{2EEA3B92-25A0-4746-9D5D-8165B6B2DD41}"/>
              </a:ext>
            </a:extLst>
          </p:cNvPr>
          <p:cNvCxnSpPr>
            <a:cxnSpLocks/>
          </p:cNvCxnSpPr>
          <p:nvPr/>
        </p:nvCxnSpPr>
        <p:spPr bwMode="auto">
          <a:xfrm>
            <a:off x="2075130" y="2891684"/>
            <a:ext cx="0" cy="83483"/>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21" name="Straight Connector 119">
            <a:extLst>
              <a:ext uri="{FF2B5EF4-FFF2-40B4-BE49-F238E27FC236}">
                <a16:creationId xmlns:a16="http://schemas.microsoft.com/office/drawing/2014/main" id="{67C0750C-7575-41CC-AF70-3E947AA95FBE}"/>
              </a:ext>
            </a:extLst>
          </p:cNvPr>
          <p:cNvCxnSpPr>
            <a:cxnSpLocks/>
          </p:cNvCxnSpPr>
          <p:nvPr/>
        </p:nvCxnSpPr>
        <p:spPr bwMode="auto">
          <a:xfrm>
            <a:off x="2021011" y="2790236"/>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22" name="Straight Connector 120">
            <a:extLst>
              <a:ext uri="{FF2B5EF4-FFF2-40B4-BE49-F238E27FC236}">
                <a16:creationId xmlns:a16="http://schemas.microsoft.com/office/drawing/2014/main" id="{640AD22C-72C7-4D57-B6D2-1166E748D320}"/>
              </a:ext>
            </a:extLst>
          </p:cNvPr>
          <p:cNvCxnSpPr>
            <a:cxnSpLocks/>
          </p:cNvCxnSpPr>
          <p:nvPr/>
        </p:nvCxnSpPr>
        <p:spPr bwMode="auto">
          <a:xfrm>
            <a:off x="2833587" y="3238295"/>
            <a:ext cx="0" cy="83483"/>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23" name="Straight Connector 121">
            <a:extLst>
              <a:ext uri="{FF2B5EF4-FFF2-40B4-BE49-F238E27FC236}">
                <a16:creationId xmlns:a16="http://schemas.microsoft.com/office/drawing/2014/main" id="{C3FBABA3-FCBD-493F-8DA0-0D9D23393700}"/>
              </a:ext>
            </a:extLst>
          </p:cNvPr>
          <p:cNvCxnSpPr>
            <a:cxnSpLocks/>
          </p:cNvCxnSpPr>
          <p:nvPr/>
        </p:nvCxnSpPr>
        <p:spPr bwMode="auto">
          <a:xfrm>
            <a:off x="2854279" y="3279508"/>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24" name="Straight Connector 122">
            <a:extLst>
              <a:ext uri="{FF2B5EF4-FFF2-40B4-BE49-F238E27FC236}">
                <a16:creationId xmlns:a16="http://schemas.microsoft.com/office/drawing/2014/main" id="{40FED5BF-D3C7-42FD-9F38-D2874A455FEA}"/>
              </a:ext>
            </a:extLst>
          </p:cNvPr>
          <p:cNvCxnSpPr>
            <a:cxnSpLocks/>
          </p:cNvCxnSpPr>
          <p:nvPr/>
        </p:nvCxnSpPr>
        <p:spPr bwMode="auto">
          <a:xfrm>
            <a:off x="3070754" y="3390466"/>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25" name="Straight Connector 123">
            <a:extLst>
              <a:ext uri="{FF2B5EF4-FFF2-40B4-BE49-F238E27FC236}">
                <a16:creationId xmlns:a16="http://schemas.microsoft.com/office/drawing/2014/main" id="{4CB9EAD9-C80E-43C8-9C38-D79015F75E83}"/>
              </a:ext>
            </a:extLst>
          </p:cNvPr>
          <p:cNvCxnSpPr>
            <a:cxnSpLocks/>
          </p:cNvCxnSpPr>
          <p:nvPr/>
        </p:nvCxnSpPr>
        <p:spPr bwMode="auto">
          <a:xfrm>
            <a:off x="3214805" y="3450700"/>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26" name="Straight Connector 124">
            <a:extLst>
              <a:ext uri="{FF2B5EF4-FFF2-40B4-BE49-F238E27FC236}">
                <a16:creationId xmlns:a16="http://schemas.microsoft.com/office/drawing/2014/main" id="{08091ED8-A30E-4653-B8A9-136433143305}"/>
              </a:ext>
            </a:extLst>
          </p:cNvPr>
          <p:cNvCxnSpPr>
            <a:cxnSpLocks/>
          </p:cNvCxnSpPr>
          <p:nvPr/>
        </p:nvCxnSpPr>
        <p:spPr bwMode="auto">
          <a:xfrm>
            <a:off x="3251415" y="3452813"/>
            <a:ext cx="0" cy="83482"/>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27" name="Straight Connector 125">
            <a:extLst>
              <a:ext uri="{FF2B5EF4-FFF2-40B4-BE49-F238E27FC236}">
                <a16:creationId xmlns:a16="http://schemas.microsoft.com/office/drawing/2014/main" id="{56CA3AE7-655A-4C86-90C6-966B13E9C353}"/>
              </a:ext>
            </a:extLst>
          </p:cNvPr>
          <p:cNvCxnSpPr>
            <a:cxnSpLocks/>
          </p:cNvCxnSpPr>
          <p:nvPr/>
        </p:nvCxnSpPr>
        <p:spPr bwMode="auto">
          <a:xfrm>
            <a:off x="3285637" y="3528900"/>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28" name="Straight Connector 126">
            <a:extLst>
              <a:ext uri="{FF2B5EF4-FFF2-40B4-BE49-F238E27FC236}">
                <a16:creationId xmlns:a16="http://schemas.microsoft.com/office/drawing/2014/main" id="{3123DDAE-D843-4D44-9B0C-2002825FB606}"/>
              </a:ext>
            </a:extLst>
          </p:cNvPr>
          <p:cNvCxnSpPr>
            <a:cxnSpLocks/>
          </p:cNvCxnSpPr>
          <p:nvPr/>
        </p:nvCxnSpPr>
        <p:spPr bwMode="auto">
          <a:xfrm>
            <a:off x="3445605" y="3563772"/>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29" name="Straight Connector 127">
            <a:extLst>
              <a:ext uri="{FF2B5EF4-FFF2-40B4-BE49-F238E27FC236}">
                <a16:creationId xmlns:a16="http://schemas.microsoft.com/office/drawing/2014/main" id="{CCCFDD31-A159-464E-B510-2A58021C11A9}"/>
              </a:ext>
            </a:extLst>
          </p:cNvPr>
          <p:cNvCxnSpPr>
            <a:cxnSpLocks/>
          </p:cNvCxnSpPr>
          <p:nvPr/>
        </p:nvCxnSpPr>
        <p:spPr bwMode="auto">
          <a:xfrm>
            <a:off x="3463115" y="3570112"/>
            <a:ext cx="0" cy="83483"/>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30" name="Straight Connector 128">
            <a:extLst>
              <a:ext uri="{FF2B5EF4-FFF2-40B4-BE49-F238E27FC236}">
                <a16:creationId xmlns:a16="http://schemas.microsoft.com/office/drawing/2014/main" id="{C605D3A9-ABB2-40F4-A194-10311DB5E0B0}"/>
              </a:ext>
            </a:extLst>
          </p:cNvPr>
          <p:cNvCxnSpPr>
            <a:cxnSpLocks/>
          </p:cNvCxnSpPr>
          <p:nvPr/>
        </p:nvCxnSpPr>
        <p:spPr bwMode="auto">
          <a:xfrm>
            <a:off x="3479828" y="3588077"/>
            <a:ext cx="0" cy="83482"/>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31" name="Straight Connector 129">
            <a:extLst>
              <a:ext uri="{FF2B5EF4-FFF2-40B4-BE49-F238E27FC236}">
                <a16:creationId xmlns:a16="http://schemas.microsoft.com/office/drawing/2014/main" id="{9F480B73-601B-4DC4-B02B-BD5BA4DB94DF}"/>
              </a:ext>
            </a:extLst>
          </p:cNvPr>
          <p:cNvCxnSpPr>
            <a:cxnSpLocks/>
          </p:cNvCxnSpPr>
          <p:nvPr/>
        </p:nvCxnSpPr>
        <p:spPr bwMode="auto">
          <a:xfrm>
            <a:off x="3493358" y="3612381"/>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32" name="Straight Connector 130">
            <a:extLst>
              <a:ext uri="{FF2B5EF4-FFF2-40B4-BE49-F238E27FC236}">
                <a16:creationId xmlns:a16="http://schemas.microsoft.com/office/drawing/2014/main" id="{4F658CC3-E401-4CD6-89A3-BA9121BBB770}"/>
              </a:ext>
            </a:extLst>
          </p:cNvPr>
          <p:cNvCxnSpPr>
            <a:cxnSpLocks/>
          </p:cNvCxnSpPr>
          <p:nvPr/>
        </p:nvCxnSpPr>
        <p:spPr bwMode="auto">
          <a:xfrm>
            <a:off x="3495745" y="3648311"/>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33" name="Straight Connector 131">
            <a:extLst>
              <a:ext uri="{FF2B5EF4-FFF2-40B4-BE49-F238E27FC236}">
                <a16:creationId xmlns:a16="http://schemas.microsoft.com/office/drawing/2014/main" id="{FB021E0E-0870-4A28-A30F-BBB8970583AB}"/>
              </a:ext>
            </a:extLst>
          </p:cNvPr>
          <p:cNvCxnSpPr>
            <a:cxnSpLocks/>
          </p:cNvCxnSpPr>
          <p:nvPr/>
        </p:nvCxnSpPr>
        <p:spPr bwMode="auto">
          <a:xfrm>
            <a:off x="3512458" y="3649368"/>
            <a:ext cx="0" cy="83482"/>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34" name="Straight Connector 132">
            <a:extLst>
              <a:ext uri="{FF2B5EF4-FFF2-40B4-BE49-F238E27FC236}">
                <a16:creationId xmlns:a16="http://schemas.microsoft.com/office/drawing/2014/main" id="{59A5E0F0-8BF8-42D6-AD37-8ADC2D8ECD85}"/>
              </a:ext>
            </a:extLst>
          </p:cNvPr>
          <p:cNvCxnSpPr>
            <a:cxnSpLocks/>
          </p:cNvCxnSpPr>
          <p:nvPr/>
        </p:nvCxnSpPr>
        <p:spPr bwMode="auto">
          <a:xfrm>
            <a:off x="3669243" y="3665219"/>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35" name="Straight Connector 133">
            <a:extLst>
              <a:ext uri="{FF2B5EF4-FFF2-40B4-BE49-F238E27FC236}">
                <a16:creationId xmlns:a16="http://schemas.microsoft.com/office/drawing/2014/main" id="{C2CB5546-1747-4BA0-A638-46A4B005D8D0}"/>
              </a:ext>
            </a:extLst>
          </p:cNvPr>
          <p:cNvCxnSpPr>
            <a:cxnSpLocks/>
          </p:cNvCxnSpPr>
          <p:nvPr/>
        </p:nvCxnSpPr>
        <p:spPr bwMode="auto">
          <a:xfrm>
            <a:off x="3701874" y="3716999"/>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36" name="Straight Connector 134">
            <a:extLst>
              <a:ext uri="{FF2B5EF4-FFF2-40B4-BE49-F238E27FC236}">
                <a16:creationId xmlns:a16="http://schemas.microsoft.com/office/drawing/2014/main" id="{1502D0A6-ED2B-4172-AC62-44990E62CB78}"/>
              </a:ext>
            </a:extLst>
          </p:cNvPr>
          <p:cNvCxnSpPr>
            <a:cxnSpLocks/>
          </p:cNvCxnSpPr>
          <p:nvPr/>
        </p:nvCxnSpPr>
        <p:spPr bwMode="auto">
          <a:xfrm>
            <a:off x="3716994" y="3716999"/>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37" name="Straight Connector 135">
            <a:extLst>
              <a:ext uri="{FF2B5EF4-FFF2-40B4-BE49-F238E27FC236}">
                <a16:creationId xmlns:a16="http://schemas.microsoft.com/office/drawing/2014/main" id="{FFDEB1F8-1F60-493E-AE95-EC63CDB0D114}"/>
              </a:ext>
            </a:extLst>
          </p:cNvPr>
          <p:cNvCxnSpPr>
            <a:cxnSpLocks/>
          </p:cNvCxnSpPr>
          <p:nvPr/>
        </p:nvCxnSpPr>
        <p:spPr bwMode="auto">
          <a:xfrm>
            <a:off x="3736095" y="3718057"/>
            <a:ext cx="0" cy="83483"/>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38" name="Straight Connector 136">
            <a:extLst>
              <a:ext uri="{FF2B5EF4-FFF2-40B4-BE49-F238E27FC236}">
                <a16:creationId xmlns:a16="http://schemas.microsoft.com/office/drawing/2014/main" id="{C643A97F-213B-4B44-8737-FEDC9350710C}"/>
              </a:ext>
            </a:extLst>
          </p:cNvPr>
          <p:cNvCxnSpPr>
            <a:cxnSpLocks/>
          </p:cNvCxnSpPr>
          <p:nvPr/>
        </p:nvCxnSpPr>
        <p:spPr bwMode="auto">
          <a:xfrm>
            <a:off x="3768726" y="3719113"/>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39" name="Straight Connector 137">
            <a:extLst>
              <a:ext uri="{FF2B5EF4-FFF2-40B4-BE49-F238E27FC236}">
                <a16:creationId xmlns:a16="http://schemas.microsoft.com/office/drawing/2014/main" id="{75AB7204-0A9F-4D2B-A845-A432399907BF}"/>
              </a:ext>
            </a:extLst>
          </p:cNvPr>
          <p:cNvCxnSpPr>
            <a:cxnSpLocks/>
          </p:cNvCxnSpPr>
          <p:nvPr/>
        </p:nvCxnSpPr>
        <p:spPr bwMode="auto">
          <a:xfrm>
            <a:off x="3869800" y="3728623"/>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40" name="Straight Connector 138">
            <a:extLst>
              <a:ext uri="{FF2B5EF4-FFF2-40B4-BE49-F238E27FC236}">
                <a16:creationId xmlns:a16="http://schemas.microsoft.com/office/drawing/2014/main" id="{02F89DBB-C516-4DFB-9D39-395CC2D6BD48}"/>
              </a:ext>
            </a:extLst>
          </p:cNvPr>
          <p:cNvCxnSpPr>
            <a:cxnSpLocks/>
          </p:cNvCxnSpPr>
          <p:nvPr/>
        </p:nvCxnSpPr>
        <p:spPr bwMode="auto">
          <a:xfrm>
            <a:off x="3884125" y="3746588"/>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41" name="Straight Connector 139">
            <a:extLst>
              <a:ext uri="{FF2B5EF4-FFF2-40B4-BE49-F238E27FC236}">
                <a16:creationId xmlns:a16="http://schemas.microsoft.com/office/drawing/2014/main" id="{9657304C-8619-4C5C-A452-89B411E92423}"/>
              </a:ext>
            </a:extLst>
          </p:cNvPr>
          <p:cNvCxnSpPr>
            <a:cxnSpLocks/>
          </p:cNvCxnSpPr>
          <p:nvPr/>
        </p:nvCxnSpPr>
        <p:spPr bwMode="auto">
          <a:xfrm>
            <a:off x="3903227" y="3746588"/>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42" name="Straight Connector 140">
            <a:extLst>
              <a:ext uri="{FF2B5EF4-FFF2-40B4-BE49-F238E27FC236}">
                <a16:creationId xmlns:a16="http://schemas.microsoft.com/office/drawing/2014/main" id="{CC5F9E36-336C-424C-840C-F51410C0C947}"/>
              </a:ext>
            </a:extLst>
          </p:cNvPr>
          <p:cNvCxnSpPr>
            <a:cxnSpLocks/>
          </p:cNvCxnSpPr>
          <p:nvPr/>
        </p:nvCxnSpPr>
        <p:spPr bwMode="auto">
          <a:xfrm>
            <a:off x="3918348" y="3746588"/>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43" name="Straight Connector 141">
            <a:extLst>
              <a:ext uri="{FF2B5EF4-FFF2-40B4-BE49-F238E27FC236}">
                <a16:creationId xmlns:a16="http://schemas.microsoft.com/office/drawing/2014/main" id="{0722531A-AC5C-467F-9DD6-560A175A5C1F}"/>
              </a:ext>
            </a:extLst>
          </p:cNvPr>
          <p:cNvCxnSpPr>
            <a:cxnSpLocks/>
          </p:cNvCxnSpPr>
          <p:nvPr/>
        </p:nvCxnSpPr>
        <p:spPr bwMode="auto">
          <a:xfrm>
            <a:off x="3938245" y="3746588"/>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44" name="Straight Connector 142">
            <a:extLst>
              <a:ext uri="{FF2B5EF4-FFF2-40B4-BE49-F238E27FC236}">
                <a16:creationId xmlns:a16="http://schemas.microsoft.com/office/drawing/2014/main" id="{1EDEB3CB-A3F4-4D9E-B6FB-D2BA1EFB62E0}"/>
              </a:ext>
            </a:extLst>
          </p:cNvPr>
          <p:cNvCxnSpPr>
            <a:cxnSpLocks/>
          </p:cNvCxnSpPr>
          <p:nvPr/>
        </p:nvCxnSpPr>
        <p:spPr bwMode="auto">
          <a:xfrm>
            <a:off x="3957345" y="3746588"/>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45" name="Straight Connector 143">
            <a:extLst>
              <a:ext uri="{FF2B5EF4-FFF2-40B4-BE49-F238E27FC236}">
                <a16:creationId xmlns:a16="http://schemas.microsoft.com/office/drawing/2014/main" id="{A7D61492-1161-496F-98DA-B957B1BA8428}"/>
              </a:ext>
            </a:extLst>
          </p:cNvPr>
          <p:cNvCxnSpPr>
            <a:cxnSpLocks/>
          </p:cNvCxnSpPr>
          <p:nvPr/>
        </p:nvCxnSpPr>
        <p:spPr bwMode="auto">
          <a:xfrm>
            <a:off x="3974854" y="3746588"/>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46" name="Straight Connector 144">
            <a:extLst>
              <a:ext uri="{FF2B5EF4-FFF2-40B4-BE49-F238E27FC236}">
                <a16:creationId xmlns:a16="http://schemas.microsoft.com/office/drawing/2014/main" id="{A98FA436-6AD4-48A2-A791-D464FA0B0EAE}"/>
              </a:ext>
            </a:extLst>
          </p:cNvPr>
          <p:cNvCxnSpPr>
            <a:cxnSpLocks/>
          </p:cNvCxnSpPr>
          <p:nvPr/>
        </p:nvCxnSpPr>
        <p:spPr bwMode="auto">
          <a:xfrm>
            <a:off x="4112538" y="3800481"/>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47" name="Straight Connector 145">
            <a:extLst>
              <a:ext uri="{FF2B5EF4-FFF2-40B4-BE49-F238E27FC236}">
                <a16:creationId xmlns:a16="http://schemas.microsoft.com/office/drawing/2014/main" id="{E894CFC4-1760-41B8-AAAF-A28913035C40}"/>
              </a:ext>
            </a:extLst>
          </p:cNvPr>
          <p:cNvCxnSpPr>
            <a:cxnSpLocks/>
          </p:cNvCxnSpPr>
          <p:nvPr/>
        </p:nvCxnSpPr>
        <p:spPr bwMode="auto">
          <a:xfrm>
            <a:off x="4137210" y="3800481"/>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48" name="Straight Connector 146">
            <a:extLst>
              <a:ext uri="{FF2B5EF4-FFF2-40B4-BE49-F238E27FC236}">
                <a16:creationId xmlns:a16="http://schemas.microsoft.com/office/drawing/2014/main" id="{D776EC63-FFE1-4EBC-B2B0-4DD2B7FACB85}"/>
              </a:ext>
            </a:extLst>
          </p:cNvPr>
          <p:cNvCxnSpPr>
            <a:cxnSpLocks/>
          </p:cNvCxnSpPr>
          <p:nvPr/>
        </p:nvCxnSpPr>
        <p:spPr bwMode="auto">
          <a:xfrm>
            <a:off x="4159494" y="3800481"/>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49" name="Straight Connector 147">
            <a:extLst>
              <a:ext uri="{FF2B5EF4-FFF2-40B4-BE49-F238E27FC236}">
                <a16:creationId xmlns:a16="http://schemas.microsoft.com/office/drawing/2014/main" id="{CC3A9C1C-8CC6-4B4E-A120-F8CFC3600719}"/>
              </a:ext>
            </a:extLst>
          </p:cNvPr>
          <p:cNvCxnSpPr>
            <a:cxnSpLocks/>
          </p:cNvCxnSpPr>
          <p:nvPr/>
        </p:nvCxnSpPr>
        <p:spPr bwMode="auto">
          <a:xfrm>
            <a:off x="4253406" y="3824787"/>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50" name="Straight Connector 148">
            <a:extLst>
              <a:ext uri="{FF2B5EF4-FFF2-40B4-BE49-F238E27FC236}">
                <a16:creationId xmlns:a16="http://schemas.microsoft.com/office/drawing/2014/main" id="{ADCE71C0-DC29-4DCF-B007-64B0ACDEB0B6}"/>
              </a:ext>
            </a:extLst>
          </p:cNvPr>
          <p:cNvCxnSpPr>
            <a:cxnSpLocks/>
          </p:cNvCxnSpPr>
          <p:nvPr/>
        </p:nvCxnSpPr>
        <p:spPr bwMode="auto">
          <a:xfrm>
            <a:off x="4282057" y="3826901"/>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51" name="Straight Connector 149">
            <a:extLst>
              <a:ext uri="{FF2B5EF4-FFF2-40B4-BE49-F238E27FC236}">
                <a16:creationId xmlns:a16="http://schemas.microsoft.com/office/drawing/2014/main" id="{F808F888-6D12-4E9F-A982-6492C248A551}"/>
              </a:ext>
            </a:extLst>
          </p:cNvPr>
          <p:cNvCxnSpPr>
            <a:cxnSpLocks/>
          </p:cNvCxnSpPr>
          <p:nvPr/>
        </p:nvCxnSpPr>
        <p:spPr bwMode="auto">
          <a:xfrm>
            <a:off x="4296383" y="3835355"/>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52" name="Straight Connector 150">
            <a:extLst>
              <a:ext uri="{FF2B5EF4-FFF2-40B4-BE49-F238E27FC236}">
                <a16:creationId xmlns:a16="http://schemas.microsoft.com/office/drawing/2014/main" id="{AD618AC6-2961-439C-93D3-3408E6D0F2BE}"/>
              </a:ext>
            </a:extLst>
          </p:cNvPr>
          <p:cNvCxnSpPr>
            <a:cxnSpLocks/>
          </p:cNvCxnSpPr>
          <p:nvPr/>
        </p:nvCxnSpPr>
        <p:spPr bwMode="auto">
          <a:xfrm>
            <a:off x="4479431" y="3941029"/>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53" name="Straight Connector 151">
            <a:extLst>
              <a:ext uri="{FF2B5EF4-FFF2-40B4-BE49-F238E27FC236}">
                <a16:creationId xmlns:a16="http://schemas.microsoft.com/office/drawing/2014/main" id="{A95CB570-D2DE-45C9-8D87-2F886E23458B}"/>
              </a:ext>
            </a:extLst>
          </p:cNvPr>
          <p:cNvCxnSpPr>
            <a:cxnSpLocks/>
          </p:cNvCxnSpPr>
          <p:nvPr/>
        </p:nvCxnSpPr>
        <p:spPr bwMode="auto">
          <a:xfrm>
            <a:off x="4315483" y="3842751"/>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54" name="Straight Connector 152">
            <a:extLst>
              <a:ext uri="{FF2B5EF4-FFF2-40B4-BE49-F238E27FC236}">
                <a16:creationId xmlns:a16="http://schemas.microsoft.com/office/drawing/2014/main" id="{46FD85CA-5322-47E8-B03C-300D015B51BD}"/>
              </a:ext>
            </a:extLst>
          </p:cNvPr>
          <p:cNvCxnSpPr>
            <a:cxnSpLocks/>
          </p:cNvCxnSpPr>
          <p:nvPr/>
        </p:nvCxnSpPr>
        <p:spPr bwMode="auto">
          <a:xfrm>
            <a:off x="4327422" y="3885022"/>
            <a:ext cx="0" cy="83483"/>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55" name="Straight Connector 153">
            <a:extLst>
              <a:ext uri="{FF2B5EF4-FFF2-40B4-BE49-F238E27FC236}">
                <a16:creationId xmlns:a16="http://schemas.microsoft.com/office/drawing/2014/main" id="{BFDE33DE-8E3F-4C4A-B859-D416FB9C6D06}"/>
              </a:ext>
            </a:extLst>
          </p:cNvPr>
          <p:cNvCxnSpPr>
            <a:cxnSpLocks/>
          </p:cNvCxnSpPr>
          <p:nvPr/>
        </p:nvCxnSpPr>
        <p:spPr bwMode="auto">
          <a:xfrm>
            <a:off x="4349706" y="3890305"/>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56" name="Straight Connector 154">
            <a:extLst>
              <a:ext uri="{FF2B5EF4-FFF2-40B4-BE49-F238E27FC236}">
                <a16:creationId xmlns:a16="http://schemas.microsoft.com/office/drawing/2014/main" id="{A6400182-FA70-4965-A23C-29714F829101}"/>
              </a:ext>
            </a:extLst>
          </p:cNvPr>
          <p:cNvCxnSpPr>
            <a:cxnSpLocks/>
          </p:cNvCxnSpPr>
          <p:nvPr/>
        </p:nvCxnSpPr>
        <p:spPr bwMode="auto">
          <a:xfrm>
            <a:off x="4414170" y="3890305"/>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57" name="Straight Connector 155">
            <a:extLst>
              <a:ext uri="{FF2B5EF4-FFF2-40B4-BE49-F238E27FC236}">
                <a16:creationId xmlns:a16="http://schemas.microsoft.com/office/drawing/2014/main" id="{7180886F-667D-4368-827D-487CE03711F7}"/>
              </a:ext>
            </a:extLst>
          </p:cNvPr>
          <p:cNvCxnSpPr>
            <a:cxnSpLocks/>
          </p:cNvCxnSpPr>
          <p:nvPr/>
        </p:nvCxnSpPr>
        <p:spPr bwMode="auto">
          <a:xfrm>
            <a:off x="4499328" y="3941029"/>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58" name="Straight Connector 156">
            <a:extLst>
              <a:ext uri="{FF2B5EF4-FFF2-40B4-BE49-F238E27FC236}">
                <a16:creationId xmlns:a16="http://schemas.microsoft.com/office/drawing/2014/main" id="{A1478D3E-95BA-4F8A-AC4B-AB57E4198A3C}"/>
              </a:ext>
            </a:extLst>
          </p:cNvPr>
          <p:cNvCxnSpPr>
            <a:cxnSpLocks/>
          </p:cNvCxnSpPr>
          <p:nvPr/>
        </p:nvCxnSpPr>
        <p:spPr bwMode="auto">
          <a:xfrm>
            <a:off x="4521612" y="3941029"/>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59" name="Straight Connector 157">
            <a:extLst>
              <a:ext uri="{FF2B5EF4-FFF2-40B4-BE49-F238E27FC236}">
                <a16:creationId xmlns:a16="http://schemas.microsoft.com/office/drawing/2014/main" id="{23A845F6-C0FF-438D-BE5D-13850ACE5552}"/>
              </a:ext>
            </a:extLst>
          </p:cNvPr>
          <p:cNvCxnSpPr>
            <a:cxnSpLocks/>
          </p:cNvCxnSpPr>
          <p:nvPr/>
        </p:nvCxnSpPr>
        <p:spPr bwMode="auto">
          <a:xfrm>
            <a:off x="4562997" y="3941029"/>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60" name="Straight Connector 158">
            <a:extLst>
              <a:ext uri="{FF2B5EF4-FFF2-40B4-BE49-F238E27FC236}">
                <a16:creationId xmlns:a16="http://schemas.microsoft.com/office/drawing/2014/main" id="{750AF8EE-D977-4167-8766-DFCA87B86B20}"/>
              </a:ext>
            </a:extLst>
          </p:cNvPr>
          <p:cNvCxnSpPr>
            <a:cxnSpLocks/>
          </p:cNvCxnSpPr>
          <p:nvPr/>
        </p:nvCxnSpPr>
        <p:spPr bwMode="auto">
          <a:xfrm>
            <a:off x="4619503" y="3941029"/>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61" name="Straight Connector 159">
            <a:extLst>
              <a:ext uri="{FF2B5EF4-FFF2-40B4-BE49-F238E27FC236}">
                <a16:creationId xmlns:a16="http://schemas.microsoft.com/office/drawing/2014/main" id="{55EB32C0-66F7-4E39-8940-057419769857}"/>
              </a:ext>
            </a:extLst>
          </p:cNvPr>
          <p:cNvCxnSpPr>
            <a:cxnSpLocks/>
          </p:cNvCxnSpPr>
          <p:nvPr/>
        </p:nvCxnSpPr>
        <p:spPr bwMode="auto">
          <a:xfrm>
            <a:off x="4674417" y="3941029"/>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62" name="Straight Connector 160">
            <a:extLst>
              <a:ext uri="{FF2B5EF4-FFF2-40B4-BE49-F238E27FC236}">
                <a16:creationId xmlns:a16="http://schemas.microsoft.com/office/drawing/2014/main" id="{84FC4C2D-B9CA-46B0-89E9-1184D7E65A3E}"/>
              </a:ext>
            </a:extLst>
          </p:cNvPr>
          <p:cNvCxnSpPr>
            <a:cxnSpLocks/>
          </p:cNvCxnSpPr>
          <p:nvPr/>
        </p:nvCxnSpPr>
        <p:spPr bwMode="auto">
          <a:xfrm>
            <a:off x="4711823" y="3941029"/>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63" name="Straight Connector 161">
            <a:extLst>
              <a:ext uri="{FF2B5EF4-FFF2-40B4-BE49-F238E27FC236}">
                <a16:creationId xmlns:a16="http://schemas.microsoft.com/office/drawing/2014/main" id="{B07818B0-6480-416E-8362-338754D7A481}"/>
              </a:ext>
            </a:extLst>
          </p:cNvPr>
          <p:cNvCxnSpPr>
            <a:cxnSpLocks/>
          </p:cNvCxnSpPr>
          <p:nvPr/>
        </p:nvCxnSpPr>
        <p:spPr bwMode="auto">
          <a:xfrm>
            <a:off x="4725353" y="3970618"/>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64" name="Straight Connector 162">
            <a:extLst>
              <a:ext uri="{FF2B5EF4-FFF2-40B4-BE49-F238E27FC236}">
                <a16:creationId xmlns:a16="http://schemas.microsoft.com/office/drawing/2014/main" id="{86DCB563-DDA2-4687-ACE5-C043D2287621}"/>
              </a:ext>
            </a:extLst>
          </p:cNvPr>
          <p:cNvCxnSpPr>
            <a:cxnSpLocks/>
          </p:cNvCxnSpPr>
          <p:nvPr/>
        </p:nvCxnSpPr>
        <p:spPr bwMode="auto">
          <a:xfrm>
            <a:off x="4737291" y="4072065"/>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65" name="Straight Connector 163">
            <a:extLst>
              <a:ext uri="{FF2B5EF4-FFF2-40B4-BE49-F238E27FC236}">
                <a16:creationId xmlns:a16="http://schemas.microsoft.com/office/drawing/2014/main" id="{A366F18B-7334-4C6A-B8B3-B0FD1BCF9286}"/>
              </a:ext>
            </a:extLst>
          </p:cNvPr>
          <p:cNvCxnSpPr>
            <a:cxnSpLocks/>
          </p:cNvCxnSpPr>
          <p:nvPr/>
        </p:nvCxnSpPr>
        <p:spPr bwMode="auto">
          <a:xfrm>
            <a:off x="4929889" y="4274960"/>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66" name="Straight Connector 164">
            <a:extLst>
              <a:ext uri="{FF2B5EF4-FFF2-40B4-BE49-F238E27FC236}">
                <a16:creationId xmlns:a16="http://schemas.microsoft.com/office/drawing/2014/main" id="{3CFB156F-0998-4CBC-B193-45A8EC033D0E}"/>
              </a:ext>
            </a:extLst>
          </p:cNvPr>
          <p:cNvCxnSpPr>
            <a:cxnSpLocks/>
          </p:cNvCxnSpPr>
          <p:nvPr/>
        </p:nvCxnSpPr>
        <p:spPr bwMode="auto">
          <a:xfrm>
            <a:off x="4785838" y="4077348"/>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67" name="Straight Connector 165">
            <a:extLst>
              <a:ext uri="{FF2B5EF4-FFF2-40B4-BE49-F238E27FC236}">
                <a16:creationId xmlns:a16="http://schemas.microsoft.com/office/drawing/2014/main" id="{14B79E3A-CD09-4A58-BF33-4D8FDA700977}"/>
              </a:ext>
            </a:extLst>
          </p:cNvPr>
          <p:cNvCxnSpPr>
            <a:cxnSpLocks/>
          </p:cNvCxnSpPr>
          <p:nvPr/>
        </p:nvCxnSpPr>
        <p:spPr bwMode="auto">
          <a:xfrm>
            <a:off x="4801755" y="4077348"/>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68" name="Straight Connector 166">
            <a:extLst>
              <a:ext uri="{FF2B5EF4-FFF2-40B4-BE49-F238E27FC236}">
                <a16:creationId xmlns:a16="http://schemas.microsoft.com/office/drawing/2014/main" id="{EDF3649B-93E4-4B25-943A-96D3B89D1B57}"/>
              </a:ext>
            </a:extLst>
          </p:cNvPr>
          <p:cNvCxnSpPr>
            <a:cxnSpLocks/>
          </p:cNvCxnSpPr>
          <p:nvPr/>
        </p:nvCxnSpPr>
        <p:spPr bwMode="auto">
          <a:xfrm>
            <a:off x="4957745" y="4274960"/>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cxnSp>
        <p:nvCxnSpPr>
          <p:cNvPr id="269" name="Straight Connector 167">
            <a:extLst>
              <a:ext uri="{FF2B5EF4-FFF2-40B4-BE49-F238E27FC236}">
                <a16:creationId xmlns:a16="http://schemas.microsoft.com/office/drawing/2014/main" id="{3A3066E4-A0D5-4484-89C9-CDBF86E53AE8}"/>
              </a:ext>
            </a:extLst>
          </p:cNvPr>
          <p:cNvCxnSpPr>
            <a:cxnSpLocks/>
          </p:cNvCxnSpPr>
          <p:nvPr/>
        </p:nvCxnSpPr>
        <p:spPr bwMode="auto">
          <a:xfrm>
            <a:off x="4984008" y="4274960"/>
            <a:ext cx="0" cy="84539"/>
          </a:xfrm>
          <a:prstGeom prst="line">
            <a:avLst/>
          </a:prstGeom>
          <a:noFill/>
          <a:ln w="28575" algn="ctr">
            <a:solidFill>
              <a:schemeClr val="accent1"/>
            </a:solidFill>
            <a:round/>
            <a:headEnd/>
            <a:tailEnd/>
          </a:ln>
          <a:extLst>
            <a:ext uri="{909E8E84-426E-40dd-AFC4-6F175D3DCCD1}">
              <a14:hiddenFill xmlns="" xmlns:a14="http://schemas.microsoft.com/office/drawing/2010/main">
                <a:noFill/>
              </a14:hiddenFill>
            </a:ext>
          </a:extLst>
        </p:spPr>
      </p:cxnSp>
      <p:sp>
        <p:nvSpPr>
          <p:cNvPr id="270" name="Rectangle 1">
            <a:extLst>
              <a:ext uri="{FF2B5EF4-FFF2-40B4-BE49-F238E27FC236}">
                <a16:creationId xmlns:a16="http://schemas.microsoft.com/office/drawing/2014/main" id="{37AB0CB0-4601-4763-B931-9165C2939728}"/>
              </a:ext>
            </a:extLst>
          </p:cNvPr>
          <p:cNvSpPr>
            <a:spLocks noChangeArrowheads="1"/>
          </p:cNvSpPr>
          <p:nvPr/>
        </p:nvSpPr>
        <p:spPr bwMode="auto">
          <a:xfrm>
            <a:off x="2821719" y="3011032"/>
            <a:ext cx="2809145" cy="30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0.46 (95% CI: 0.37-0.57; </a:t>
            </a:r>
            <a:r>
              <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&lt;.001)</a:t>
            </a:r>
          </a:p>
        </p:txBody>
      </p:sp>
      <p:sp>
        <p:nvSpPr>
          <p:cNvPr id="271" name="TextBox 9">
            <a:extLst>
              <a:ext uri="{FF2B5EF4-FFF2-40B4-BE49-F238E27FC236}">
                <a16:creationId xmlns:a16="http://schemas.microsoft.com/office/drawing/2014/main" id="{A78B5B0E-B665-46A3-BBD9-8B3BEDBC71BB}"/>
              </a:ext>
            </a:extLst>
          </p:cNvPr>
          <p:cNvSpPr txBox="1">
            <a:spLocks noChangeArrowheads="1"/>
          </p:cNvSpPr>
          <p:nvPr/>
        </p:nvSpPr>
        <p:spPr bwMode="auto">
          <a:xfrm rot="16200000">
            <a:off x="-505174" y="3652339"/>
            <a:ext cx="2279394" cy="333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PFS (%)</a:t>
            </a:r>
          </a:p>
        </p:txBody>
      </p:sp>
      <p:sp>
        <p:nvSpPr>
          <p:cNvPr id="272" name="TextBox 44">
            <a:extLst>
              <a:ext uri="{FF2B5EF4-FFF2-40B4-BE49-F238E27FC236}">
                <a16:creationId xmlns:a16="http://schemas.microsoft.com/office/drawing/2014/main" id="{07032FF9-7DC5-48A0-812C-0A80C71CCF67}"/>
              </a:ext>
            </a:extLst>
          </p:cNvPr>
          <p:cNvSpPr txBox="1">
            <a:spLocks noChangeArrowheads="1"/>
          </p:cNvSpPr>
          <p:nvPr/>
        </p:nvSpPr>
        <p:spPr bwMode="auto">
          <a:xfrm>
            <a:off x="1220372" y="5184234"/>
            <a:ext cx="40676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a:t>
            </a:r>
          </a:p>
        </p:txBody>
      </p:sp>
      <p:graphicFrame>
        <p:nvGraphicFramePr>
          <p:cNvPr id="273" name="Table 272">
            <a:extLst>
              <a:ext uri="{FF2B5EF4-FFF2-40B4-BE49-F238E27FC236}">
                <a16:creationId xmlns:a16="http://schemas.microsoft.com/office/drawing/2014/main" id="{BB339F67-FD67-4EF4-8EA3-33CA564B4C51}"/>
              </a:ext>
            </a:extLst>
          </p:cNvPr>
          <p:cNvGraphicFramePr>
            <a:graphicFrameLocks noGrp="1"/>
          </p:cNvGraphicFramePr>
          <p:nvPr>
            <p:extLst>
              <p:ext uri="{D42A27DB-BD31-4B8C-83A1-F6EECF244321}">
                <p14:modId xmlns:p14="http://schemas.microsoft.com/office/powerpoint/2010/main" val="3846005322"/>
              </p:ext>
            </p:extLst>
          </p:nvPr>
        </p:nvGraphicFramePr>
        <p:xfrm>
          <a:off x="2216496" y="2141555"/>
          <a:ext cx="3505221" cy="853440"/>
        </p:xfrm>
        <a:graphic>
          <a:graphicData uri="http://schemas.openxmlformats.org/drawingml/2006/table">
            <a:tbl>
              <a:tblPr firstRow="1" bandRow="1">
                <a:tableStyleId>{2D5ABB26-0587-4C30-8999-92F81FD0307C}</a:tableStyleId>
              </a:tblPr>
              <a:tblGrid>
                <a:gridCol w="2133621">
                  <a:extLst>
                    <a:ext uri="{9D8B030D-6E8A-4147-A177-3AD203B41FA5}">
                      <a16:colId xmlns:a16="http://schemas.microsoft.com/office/drawing/2014/main" val="4185193767"/>
                    </a:ext>
                  </a:extLst>
                </a:gridCol>
                <a:gridCol w="1371600">
                  <a:extLst>
                    <a:ext uri="{9D8B030D-6E8A-4147-A177-3AD203B41FA5}">
                      <a16:colId xmlns:a16="http://schemas.microsoft.com/office/drawing/2014/main" val="2637324182"/>
                    </a:ext>
                  </a:extLst>
                </a:gridCol>
              </a:tblGrid>
              <a:tr h="0">
                <a:tc>
                  <a:txBody>
                    <a:bodyPr/>
                    <a:lstStyle/>
                    <a:p>
                      <a:endParaRPr lang="en-US" sz="1400" dirty="0">
                        <a:solidFill>
                          <a:schemeClr val="bg1"/>
                        </a:solidFill>
                      </a:endParaRPr>
                    </a:p>
                  </a:txBody>
                  <a:tcPr marL="0" marR="0" marT="0" marB="0">
                    <a:noFill/>
                  </a:tcPr>
                </a:tc>
                <a:tc>
                  <a:txBody>
                    <a:bodyPr/>
                    <a:lstStyle/>
                    <a:p>
                      <a:pPr algn="ctr"/>
                      <a:r>
                        <a:rPr lang="en-US" sz="1400" b="1" dirty="0">
                          <a:solidFill>
                            <a:schemeClr val="bg1"/>
                          </a:solidFill>
                          <a:latin typeface="Calibri" panose="020F0502020204030204" pitchFamily="34" charset="0"/>
                        </a:rPr>
                        <a:t>Median PFS, </a:t>
                      </a:r>
                    </a:p>
                    <a:p>
                      <a:pPr algn="ctr"/>
                      <a:r>
                        <a:rPr lang="en-US" sz="1400" b="1" dirty="0">
                          <a:solidFill>
                            <a:schemeClr val="bg1"/>
                          </a:solidFill>
                          <a:latin typeface="Calibri" panose="020F0502020204030204" pitchFamily="34" charset="0"/>
                        </a:rPr>
                        <a:t>Mo (95% CI)</a:t>
                      </a:r>
                    </a:p>
                  </a:txBody>
                  <a:tcPr marL="0" marR="0" marT="0" marB="0">
                    <a:noFill/>
                  </a:tcPr>
                </a:tc>
                <a:extLst>
                  <a:ext uri="{0D108BD9-81ED-4DB2-BD59-A6C34878D82A}">
                    <a16:rowId xmlns:a16="http://schemas.microsoft.com/office/drawing/2014/main" val="3708743923"/>
                  </a:ext>
                </a:extLst>
              </a:tr>
              <a:tr h="0">
                <a:tc>
                  <a:txBody>
                    <a:bodyPr/>
                    <a:lstStyle/>
                    <a:p>
                      <a:pPr algn="r"/>
                      <a:r>
                        <a:rPr lang="en-US" sz="1400" b="1" dirty="0">
                          <a:solidFill>
                            <a:schemeClr val="accent1"/>
                          </a:solidFill>
                          <a:latin typeface="Calibri" panose="020F0502020204030204" pitchFamily="34" charset="0"/>
                        </a:rPr>
                        <a:t>Osimertinib </a:t>
                      </a:r>
                      <a:r>
                        <a:rPr lang="en-US" sz="1400" b="0" dirty="0">
                          <a:solidFill>
                            <a:schemeClr val="bg1"/>
                          </a:solidFill>
                          <a:latin typeface="Calibri" panose="020F0502020204030204" pitchFamily="34" charset="0"/>
                        </a:rPr>
                        <a:t>(n =279)</a:t>
                      </a:r>
                    </a:p>
                  </a:txBody>
                  <a:tcPr marL="0" marR="0" marT="0" marB="0">
                    <a:noFill/>
                  </a:tcPr>
                </a:tc>
                <a:tc>
                  <a:txBody>
                    <a:bodyPr/>
                    <a:lstStyle/>
                    <a:p>
                      <a:pPr algn="ctr"/>
                      <a:r>
                        <a:rPr lang="en-US" sz="1400" dirty="0">
                          <a:solidFill>
                            <a:schemeClr val="bg1"/>
                          </a:solidFill>
                          <a:latin typeface="Calibri" panose="020F0502020204030204" pitchFamily="34" charset="0"/>
                        </a:rPr>
                        <a:t>18.9 (15.2-21.4)</a:t>
                      </a:r>
                    </a:p>
                  </a:txBody>
                  <a:tcPr marL="0" marR="0" marT="0" marB="0">
                    <a:noFill/>
                  </a:tcPr>
                </a:tc>
                <a:extLst>
                  <a:ext uri="{0D108BD9-81ED-4DB2-BD59-A6C34878D82A}">
                    <a16:rowId xmlns:a16="http://schemas.microsoft.com/office/drawing/2014/main" val="2250343858"/>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3"/>
                          </a:solidFill>
                          <a:latin typeface="Calibri" panose="020F0502020204030204" pitchFamily="34" charset="0"/>
                        </a:rPr>
                        <a:t>First-gen EGFR TKI </a:t>
                      </a:r>
                      <a:r>
                        <a:rPr lang="en-US" sz="1400" b="0" dirty="0">
                          <a:solidFill>
                            <a:schemeClr val="bg1"/>
                          </a:solidFill>
                          <a:latin typeface="Calibri" panose="020F0502020204030204" pitchFamily="34" charset="0"/>
                        </a:rPr>
                        <a:t>(n = 277) </a:t>
                      </a:r>
                    </a:p>
                  </a:txBody>
                  <a:tcPr marL="0" marR="0" marT="0" marB="0">
                    <a:noFill/>
                  </a:tcPr>
                </a:tc>
                <a:tc>
                  <a:txBody>
                    <a:bodyPr/>
                    <a:lstStyle/>
                    <a:p>
                      <a:pPr algn="ctr"/>
                      <a:r>
                        <a:rPr lang="en-US" sz="1400" dirty="0">
                          <a:solidFill>
                            <a:schemeClr val="bg1"/>
                          </a:solidFill>
                          <a:latin typeface="Calibri" panose="020F0502020204030204" pitchFamily="34" charset="0"/>
                        </a:rPr>
                        <a:t>10.2 (9.6-11.1)</a:t>
                      </a:r>
                    </a:p>
                  </a:txBody>
                  <a:tcPr marL="0" marR="0" marT="0" marB="0">
                    <a:noFill/>
                  </a:tcPr>
                </a:tc>
                <a:extLst>
                  <a:ext uri="{0D108BD9-81ED-4DB2-BD59-A6C34878D82A}">
                    <a16:rowId xmlns:a16="http://schemas.microsoft.com/office/drawing/2014/main" val="201601165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DD03C-3469-4253-AAA9-C0806458FACB}"/>
              </a:ext>
            </a:extLst>
          </p:cNvPr>
          <p:cNvSpPr>
            <a:spLocks noGrp="1"/>
          </p:cNvSpPr>
          <p:nvPr>
            <p:ph type="title"/>
          </p:nvPr>
        </p:nvSpPr>
        <p:spPr/>
        <p:txBody>
          <a:bodyPr/>
          <a:lstStyle/>
          <a:p>
            <a:r>
              <a:rPr lang="en-US" dirty="0"/>
              <a:t>Moving Targeted Therapy Earlier in Disease Course</a:t>
            </a:r>
          </a:p>
        </p:txBody>
      </p:sp>
      <p:sp>
        <p:nvSpPr>
          <p:cNvPr id="11" name="Arrow: Right 10">
            <a:extLst>
              <a:ext uri="{FF2B5EF4-FFF2-40B4-BE49-F238E27FC236}">
                <a16:creationId xmlns:a16="http://schemas.microsoft.com/office/drawing/2014/main" id="{E3EF7C2D-C7F2-4F04-A431-4C9AAC605642}"/>
              </a:ext>
            </a:extLst>
          </p:cNvPr>
          <p:cNvSpPr/>
          <p:nvPr/>
        </p:nvSpPr>
        <p:spPr>
          <a:xfrm rot="10800000">
            <a:off x="1461922" y="1497872"/>
            <a:ext cx="9744020" cy="702455"/>
          </a:xfrm>
          <a:prstGeom prst="rightArrow">
            <a:avLst/>
          </a:prstGeom>
          <a:solidFill>
            <a:schemeClr val="accent1"/>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j-ea"/>
              <a:cs typeface="+mj-cs"/>
              <a:sym typeface="Helvetica"/>
            </a:endParaRPr>
          </a:p>
        </p:txBody>
      </p:sp>
      <p:grpSp>
        <p:nvGrpSpPr>
          <p:cNvPr id="12" name="Group 7">
            <a:extLst>
              <a:ext uri="{FF2B5EF4-FFF2-40B4-BE49-F238E27FC236}">
                <a16:creationId xmlns:a16="http://schemas.microsoft.com/office/drawing/2014/main" id="{CC81EFDE-200F-4826-9309-9F2A2E56994D}"/>
              </a:ext>
            </a:extLst>
          </p:cNvPr>
          <p:cNvGrpSpPr>
            <a:grpSpLocks/>
          </p:cNvGrpSpPr>
          <p:nvPr/>
        </p:nvGrpSpPr>
        <p:grpSpPr bwMode="auto">
          <a:xfrm>
            <a:off x="9389569" y="6216652"/>
            <a:ext cx="2488502" cy="447822"/>
            <a:chOff x="9527309" y="3551529"/>
            <a:chExt cx="2488502" cy="448324"/>
          </a:xfrm>
        </p:grpSpPr>
        <p:pic>
          <p:nvPicPr>
            <p:cNvPr id="13" name="Picture 9">
              <a:extLst>
                <a:ext uri="{FF2B5EF4-FFF2-40B4-BE49-F238E27FC236}">
                  <a16:creationId xmlns:a16="http://schemas.microsoft.com/office/drawing/2014/main" id="{9EB3E2A0-4D24-4F13-A4EF-734DE68778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Rectangle 8">
              <a:extLst>
                <a:ext uri="{FF2B5EF4-FFF2-40B4-BE49-F238E27FC236}">
                  <a16:creationId xmlns:a16="http://schemas.microsoft.com/office/drawing/2014/main" id="{D3F985FB-616E-4571-A23F-B0AB89751F20}"/>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455560"/>
                  </a:solidFill>
                  <a:effectLst/>
                  <a:uLnTx/>
                  <a:uFillTx/>
                  <a:latin typeface="Calibri" panose="020F0502020204030204" pitchFamily="34" charset="0"/>
                  <a:ea typeface="+mj-ea"/>
                  <a:cs typeface="+mj-cs"/>
                  <a:sym typeface="Helvetica"/>
                </a:rPr>
                <a:t>Slide credit: </a:t>
              </a:r>
              <a:r>
                <a:rPr kumimoji="0" lang="en-US" altLang="en-US" sz="1400" b="0" i="0" u="none" strike="noStrike" kern="0" cap="none" spc="0" normalizeH="0" baseline="0" noProof="0" dirty="0">
                  <a:ln>
                    <a:noFill/>
                  </a:ln>
                  <a:solidFill>
                    <a:srgbClr val="455560"/>
                  </a:solidFill>
                  <a:effectLst/>
                  <a:uLnTx/>
                  <a:uFillTx/>
                  <a:latin typeface="Calibri" panose="020F0502020204030204" pitchFamily="34" charset="0"/>
                  <a:ea typeface="+mj-ea"/>
                  <a:cs typeface="+mj-cs"/>
                  <a:sym typeface="Helvetica"/>
                  <a:hlinkClick r:id="rId4"/>
                </a:rPr>
                <a:t>clinicaloptions.com</a:t>
              </a:r>
              <a:endParaRPr kumimoji="0" lang="en-US" altLang="en-US" sz="1400" b="0" i="0" u="none" strike="noStrike" kern="0" cap="none" spc="0" normalizeH="0" baseline="0" noProof="0" dirty="0">
                <a:ln>
                  <a:noFill/>
                </a:ln>
                <a:solidFill>
                  <a:srgbClr val="455560"/>
                </a:solidFill>
                <a:effectLst/>
                <a:uLnTx/>
                <a:uFillTx/>
                <a:latin typeface="Calibri" panose="020F0502020204030204" pitchFamily="34" charset="0"/>
                <a:ea typeface="+mj-ea"/>
                <a:cs typeface="+mj-cs"/>
                <a:sym typeface="Helvetica"/>
              </a:endParaRPr>
            </a:p>
          </p:txBody>
        </p:sp>
      </p:grpSp>
      <p:sp>
        <p:nvSpPr>
          <p:cNvPr id="2" name="TextBox 1">
            <a:extLst>
              <a:ext uri="{FF2B5EF4-FFF2-40B4-BE49-F238E27FC236}">
                <a16:creationId xmlns:a16="http://schemas.microsoft.com/office/drawing/2014/main" id="{2FF3CE57-60BD-4BBD-B249-A2A75C6F1DD7}"/>
              </a:ext>
            </a:extLst>
          </p:cNvPr>
          <p:cNvSpPr txBox="1"/>
          <p:nvPr/>
        </p:nvSpPr>
        <p:spPr bwMode="auto">
          <a:xfrm>
            <a:off x="1382413" y="5000219"/>
            <a:ext cx="11865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a:t>
            </a:r>
          </a:p>
        </p:txBody>
      </p:sp>
      <p:sp>
        <p:nvSpPr>
          <p:cNvPr id="86" name="TextBox 85">
            <a:extLst>
              <a:ext uri="{FF2B5EF4-FFF2-40B4-BE49-F238E27FC236}">
                <a16:creationId xmlns:a16="http://schemas.microsoft.com/office/drawing/2014/main" id="{5D88F5B7-2AC2-4C24-BDB7-2C91E8D62917}"/>
              </a:ext>
            </a:extLst>
          </p:cNvPr>
          <p:cNvSpPr txBox="1"/>
          <p:nvPr/>
        </p:nvSpPr>
        <p:spPr bwMode="auto">
          <a:xfrm>
            <a:off x="4027881" y="5000219"/>
            <a:ext cx="1282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II</a:t>
            </a:r>
          </a:p>
        </p:txBody>
      </p:sp>
      <p:sp>
        <p:nvSpPr>
          <p:cNvPr id="89" name="TextBox 88">
            <a:extLst>
              <a:ext uri="{FF2B5EF4-FFF2-40B4-BE49-F238E27FC236}">
                <a16:creationId xmlns:a16="http://schemas.microsoft.com/office/drawing/2014/main" id="{E660B84B-3A35-4D62-B301-DF4E3AF686DA}"/>
              </a:ext>
            </a:extLst>
          </p:cNvPr>
          <p:cNvSpPr txBox="1"/>
          <p:nvPr/>
        </p:nvSpPr>
        <p:spPr bwMode="auto">
          <a:xfrm>
            <a:off x="6806839" y="5000219"/>
            <a:ext cx="13789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III</a:t>
            </a:r>
          </a:p>
        </p:txBody>
      </p:sp>
      <p:sp>
        <p:nvSpPr>
          <p:cNvPr id="90" name="TextBox 89">
            <a:extLst>
              <a:ext uri="{FF2B5EF4-FFF2-40B4-BE49-F238E27FC236}">
                <a16:creationId xmlns:a16="http://schemas.microsoft.com/office/drawing/2014/main" id="{D6CC4FFB-ED5B-40F9-86ED-A8F38C53DF79}"/>
              </a:ext>
            </a:extLst>
          </p:cNvPr>
          <p:cNvSpPr txBox="1"/>
          <p:nvPr/>
        </p:nvSpPr>
        <p:spPr bwMode="auto">
          <a:xfrm>
            <a:off x="9535244" y="5000219"/>
            <a:ext cx="1398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IV</a:t>
            </a:r>
          </a:p>
        </p:txBody>
      </p:sp>
      <p:grpSp>
        <p:nvGrpSpPr>
          <p:cNvPr id="283" name="Group 282">
            <a:extLst>
              <a:ext uri="{FF2B5EF4-FFF2-40B4-BE49-F238E27FC236}">
                <a16:creationId xmlns:a16="http://schemas.microsoft.com/office/drawing/2014/main" id="{E7348029-CF6A-42BB-BA62-0192791BABBB}"/>
              </a:ext>
            </a:extLst>
          </p:cNvPr>
          <p:cNvGrpSpPr/>
          <p:nvPr/>
        </p:nvGrpSpPr>
        <p:grpSpPr>
          <a:xfrm>
            <a:off x="827922" y="2407289"/>
            <a:ext cx="2295525" cy="2226983"/>
            <a:chOff x="1478569" y="2806124"/>
            <a:chExt cx="2295525" cy="2226983"/>
          </a:xfrm>
        </p:grpSpPr>
        <p:pic>
          <p:nvPicPr>
            <p:cNvPr id="193" name="Graphic 192">
              <a:extLst>
                <a:ext uri="{FF2B5EF4-FFF2-40B4-BE49-F238E27FC236}">
                  <a16:creationId xmlns:a16="http://schemas.microsoft.com/office/drawing/2014/main" id="{5EB33248-F465-43CB-912B-9B09C1B2595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18653"/>
            <a:stretch/>
          </p:blipFill>
          <p:spPr>
            <a:xfrm>
              <a:off x="1478569" y="2806124"/>
              <a:ext cx="2295525" cy="2226983"/>
            </a:xfrm>
            <a:prstGeom prst="rect">
              <a:avLst/>
            </a:prstGeom>
          </p:spPr>
        </p:pic>
        <p:grpSp>
          <p:nvGrpSpPr>
            <p:cNvPr id="120" name="Group 119">
              <a:extLst>
                <a:ext uri="{FF2B5EF4-FFF2-40B4-BE49-F238E27FC236}">
                  <a16:creationId xmlns:a16="http://schemas.microsoft.com/office/drawing/2014/main" id="{1B7AA1EA-0A0E-4093-AF54-C1DF264CC498}"/>
                </a:ext>
              </a:extLst>
            </p:cNvPr>
            <p:cNvGrpSpPr/>
            <p:nvPr/>
          </p:nvGrpSpPr>
          <p:grpSpPr>
            <a:xfrm>
              <a:off x="2035175" y="2900679"/>
              <a:ext cx="1214763" cy="1495942"/>
              <a:chOff x="2035175" y="2900679"/>
              <a:chExt cx="1214763" cy="1495942"/>
            </a:xfrm>
          </p:grpSpPr>
          <p:sp>
            <p:nvSpPr>
              <p:cNvPr id="6" name="Freeform: Shape 5">
                <a:extLst>
                  <a:ext uri="{FF2B5EF4-FFF2-40B4-BE49-F238E27FC236}">
                    <a16:creationId xmlns:a16="http://schemas.microsoft.com/office/drawing/2014/main" id="{D92ABBCA-0A78-4C5E-BDC8-77419A5C1BED}"/>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91" name="Freeform: Shape 90">
                <a:extLst>
                  <a:ext uri="{FF2B5EF4-FFF2-40B4-BE49-F238E27FC236}">
                    <a16:creationId xmlns:a16="http://schemas.microsoft.com/office/drawing/2014/main" id="{40168720-3366-418F-9E1B-40B9D9EB24B3}"/>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92" name="Freeform: Shape 91">
                <a:extLst>
                  <a:ext uri="{FF2B5EF4-FFF2-40B4-BE49-F238E27FC236}">
                    <a16:creationId xmlns:a16="http://schemas.microsoft.com/office/drawing/2014/main" id="{D0D75CFC-5D47-4C02-BD96-D0B8BE06E023}"/>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93" name="Freeform: Shape 92">
                <a:extLst>
                  <a:ext uri="{FF2B5EF4-FFF2-40B4-BE49-F238E27FC236}">
                    <a16:creationId xmlns:a16="http://schemas.microsoft.com/office/drawing/2014/main" id="{992018DF-CE8A-469F-9B85-17E10E1A6745}"/>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94" name="Oval 93">
                <a:extLst>
                  <a:ext uri="{FF2B5EF4-FFF2-40B4-BE49-F238E27FC236}">
                    <a16:creationId xmlns:a16="http://schemas.microsoft.com/office/drawing/2014/main" id="{079F14F4-CAEC-4DB1-A1A8-599F4C752870}"/>
                  </a:ext>
                </a:extLst>
              </p:cNvPr>
              <p:cNvSpPr/>
              <p:nvPr/>
            </p:nvSpPr>
            <p:spPr bwMode="auto">
              <a:xfrm>
                <a:off x="2664306" y="329775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5" name="Oval 94">
                <a:extLst>
                  <a:ext uri="{FF2B5EF4-FFF2-40B4-BE49-F238E27FC236}">
                    <a16:creationId xmlns:a16="http://schemas.microsoft.com/office/drawing/2014/main" id="{011701E4-0341-41AE-A371-B03B87F29D8C}"/>
                  </a:ext>
                </a:extLst>
              </p:cNvPr>
              <p:cNvSpPr/>
              <p:nvPr/>
            </p:nvSpPr>
            <p:spPr bwMode="auto">
              <a:xfrm>
                <a:off x="2608333" y="337901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6" name="Oval 95">
                <a:extLst>
                  <a:ext uri="{FF2B5EF4-FFF2-40B4-BE49-F238E27FC236}">
                    <a16:creationId xmlns:a16="http://schemas.microsoft.com/office/drawing/2014/main" id="{96983D44-0D2E-4866-A7C9-DBCAE1F049E2}"/>
                  </a:ext>
                </a:extLst>
              </p:cNvPr>
              <p:cNvSpPr/>
              <p:nvPr/>
            </p:nvSpPr>
            <p:spPr bwMode="auto">
              <a:xfrm>
                <a:off x="2688084" y="363236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7" name="Oval 96">
                <a:extLst>
                  <a:ext uri="{FF2B5EF4-FFF2-40B4-BE49-F238E27FC236}">
                    <a16:creationId xmlns:a16="http://schemas.microsoft.com/office/drawing/2014/main" id="{72636A96-FAC9-4AE3-BD70-54DA469365CF}"/>
                  </a:ext>
                </a:extLst>
              </p:cNvPr>
              <p:cNvSpPr/>
              <p:nvPr/>
            </p:nvSpPr>
            <p:spPr bwMode="auto">
              <a:xfrm>
                <a:off x="2525164" y="32310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8" name="Oval 97">
                <a:extLst>
                  <a:ext uri="{FF2B5EF4-FFF2-40B4-BE49-F238E27FC236}">
                    <a16:creationId xmlns:a16="http://schemas.microsoft.com/office/drawing/2014/main" id="{71D7C77D-4551-42F0-B2B0-D990F5F2338A}"/>
                  </a:ext>
                </a:extLst>
              </p:cNvPr>
              <p:cNvSpPr/>
              <p:nvPr/>
            </p:nvSpPr>
            <p:spPr bwMode="auto">
              <a:xfrm>
                <a:off x="2629573" y="315791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9" name="Oval 98">
                <a:extLst>
                  <a:ext uri="{FF2B5EF4-FFF2-40B4-BE49-F238E27FC236}">
                    <a16:creationId xmlns:a16="http://schemas.microsoft.com/office/drawing/2014/main" id="{D89ED745-C34D-47F6-9DD4-272A669D9EC4}"/>
                  </a:ext>
                </a:extLst>
              </p:cNvPr>
              <p:cNvSpPr/>
              <p:nvPr/>
            </p:nvSpPr>
            <p:spPr bwMode="auto">
              <a:xfrm>
                <a:off x="2490040" y="3537294"/>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00" name="Oval 99">
                <a:extLst>
                  <a:ext uri="{FF2B5EF4-FFF2-40B4-BE49-F238E27FC236}">
                    <a16:creationId xmlns:a16="http://schemas.microsoft.com/office/drawing/2014/main" id="{A63D44CC-18F5-413E-A148-D26AC6E12825}"/>
                  </a:ext>
                </a:extLst>
              </p:cNvPr>
              <p:cNvSpPr/>
              <p:nvPr/>
            </p:nvSpPr>
            <p:spPr bwMode="auto">
              <a:xfrm>
                <a:off x="2951367" y="3645322"/>
                <a:ext cx="103799" cy="103799"/>
              </a:xfrm>
              <a:prstGeom prst="ellipse">
                <a:avLst/>
              </a:pr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02" name="Freeform: Shape 101">
                <a:extLst>
                  <a:ext uri="{FF2B5EF4-FFF2-40B4-BE49-F238E27FC236}">
                    <a16:creationId xmlns:a16="http://schemas.microsoft.com/office/drawing/2014/main" id="{FE61ECDF-A606-4FB0-9062-61850D85797D}"/>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3" name="Freeform: Shape 102">
                <a:extLst>
                  <a:ext uri="{FF2B5EF4-FFF2-40B4-BE49-F238E27FC236}">
                    <a16:creationId xmlns:a16="http://schemas.microsoft.com/office/drawing/2014/main" id="{773248D4-66FD-4EAC-B068-23FBC63B363C}"/>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4" name="Freeform: Shape 103">
                <a:extLst>
                  <a:ext uri="{FF2B5EF4-FFF2-40B4-BE49-F238E27FC236}">
                    <a16:creationId xmlns:a16="http://schemas.microsoft.com/office/drawing/2014/main" id="{4523A40E-FA33-4E7E-B7B5-F133BC12E5C8}"/>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5" name="Freeform: Shape 104">
                <a:extLst>
                  <a:ext uri="{FF2B5EF4-FFF2-40B4-BE49-F238E27FC236}">
                    <a16:creationId xmlns:a16="http://schemas.microsoft.com/office/drawing/2014/main" id="{17D241F1-D0A3-4A25-BE47-BCA76E491314}"/>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6" name="Freeform: Shape 105">
                <a:extLst>
                  <a:ext uri="{FF2B5EF4-FFF2-40B4-BE49-F238E27FC236}">
                    <a16:creationId xmlns:a16="http://schemas.microsoft.com/office/drawing/2014/main" id="{5FE2D7D0-C819-4017-A54C-083FC4CA208A}"/>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7" name="Freeform: Shape 106">
                <a:extLst>
                  <a:ext uri="{FF2B5EF4-FFF2-40B4-BE49-F238E27FC236}">
                    <a16:creationId xmlns:a16="http://schemas.microsoft.com/office/drawing/2014/main" id="{69183C40-F6D0-4DA7-B7DB-BA85B9FD1A55}"/>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8" name="Freeform: Shape 107">
                <a:extLst>
                  <a:ext uri="{FF2B5EF4-FFF2-40B4-BE49-F238E27FC236}">
                    <a16:creationId xmlns:a16="http://schemas.microsoft.com/office/drawing/2014/main" id="{3D55D18E-3715-46D1-92A7-CBC35CD1DDD3}"/>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9" name="Oval 108">
                <a:extLst>
                  <a:ext uri="{FF2B5EF4-FFF2-40B4-BE49-F238E27FC236}">
                    <a16:creationId xmlns:a16="http://schemas.microsoft.com/office/drawing/2014/main" id="{1BD5ED03-5053-4244-A066-DC9F9B683895}"/>
                  </a:ext>
                </a:extLst>
              </p:cNvPr>
              <p:cNvSpPr/>
              <p:nvPr/>
            </p:nvSpPr>
            <p:spPr bwMode="auto">
              <a:xfrm>
                <a:off x="2356816" y="3892458"/>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0" name="Oval 109">
                <a:extLst>
                  <a:ext uri="{FF2B5EF4-FFF2-40B4-BE49-F238E27FC236}">
                    <a16:creationId xmlns:a16="http://schemas.microsoft.com/office/drawing/2014/main" id="{812934E9-DA4F-4A02-BFCB-A4507214A06C}"/>
                  </a:ext>
                </a:extLst>
              </p:cNvPr>
              <p:cNvSpPr/>
              <p:nvPr/>
            </p:nvSpPr>
            <p:spPr bwMode="auto">
              <a:xfrm>
                <a:off x="2238031" y="414841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1" name="Oval 110">
                <a:extLst>
                  <a:ext uri="{FF2B5EF4-FFF2-40B4-BE49-F238E27FC236}">
                    <a16:creationId xmlns:a16="http://schemas.microsoft.com/office/drawing/2014/main" id="{F95A0342-78AF-4C16-AC7C-B0F8FF833729}"/>
                  </a:ext>
                </a:extLst>
              </p:cNvPr>
              <p:cNvSpPr/>
              <p:nvPr/>
            </p:nvSpPr>
            <p:spPr bwMode="auto">
              <a:xfrm>
                <a:off x="2058023" y="413370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2" name="Oval 111">
                <a:extLst>
                  <a:ext uri="{FF2B5EF4-FFF2-40B4-BE49-F238E27FC236}">
                    <a16:creationId xmlns:a16="http://schemas.microsoft.com/office/drawing/2014/main" id="{70E04FB1-CF19-4932-9D91-FF7D420D15FA}"/>
                  </a:ext>
                </a:extLst>
              </p:cNvPr>
              <p:cNvSpPr/>
              <p:nvPr/>
            </p:nvSpPr>
            <p:spPr bwMode="auto">
              <a:xfrm>
                <a:off x="2307604" y="381368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3" name="Oval 112">
                <a:extLst>
                  <a:ext uri="{FF2B5EF4-FFF2-40B4-BE49-F238E27FC236}">
                    <a16:creationId xmlns:a16="http://schemas.microsoft.com/office/drawing/2014/main" id="{78222EF9-8A79-47CC-8901-F269401F8745}"/>
                  </a:ext>
                </a:extLst>
              </p:cNvPr>
              <p:cNvSpPr/>
              <p:nvPr/>
            </p:nvSpPr>
            <p:spPr bwMode="auto">
              <a:xfrm>
                <a:off x="2250454" y="367171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4" name="Oval 113">
                <a:extLst>
                  <a:ext uri="{FF2B5EF4-FFF2-40B4-BE49-F238E27FC236}">
                    <a16:creationId xmlns:a16="http://schemas.microsoft.com/office/drawing/2014/main" id="{64E91BBC-B9D7-4B8A-AE2C-51C8DBF47CC8}"/>
                  </a:ext>
                </a:extLst>
              </p:cNvPr>
              <p:cNvSpPr/>
              <p:nvPr/>
            </p:nvSpPr>
            <p:spPr bwMode="auto">
              <a:xfrm>
                <a:off x="2224879" y="40008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5" name="Oval 114">
                <a:extLst>
                  <a:ext uri="{FF2B5EF4-FFF2-40B4-BE49-F238E27FC236}">
                    <a16:creationId xmlns:a16="http://schemas.microsoft.com/office/drawing/2014/main" id="{D7A81439-FB26-4B6C-988E-064190399290}"/>
                  </a:ext>
                </a:extLst>
              </p:cNvPr>
              <p:cNvSpPr/>
              <p:nvPr/>
            </p:nvSpPr>
            <p:spPr bwMode="auto">
              <a:xfrm>
                <a:off x="3055166" y="4065391"/>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6" name="Oval 115">
                <a:extLst>
                  <a:ext uri="{FF2B5EF4-FFF2-40B4-BE49-F238E27FC236}">
                    <a16:creationId xmlns:a16="http://schemas.microsoft.com/office/drawing/2014/main" id="{EDF5A93E-1C3D-43D2-9B8C-BA0C3AFA7D39}"/>
                  </a:ext>
                </a:extLst>
              </p:cNvPr>
              <p:cNvSpPr/>
              <p:nvPr/>
            </p:nvSpPr>
            <p:spPr bwMode="auto">
              <a:xfrm>
                <a:off x="3168089" y="4145242"/>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7" name="Oval 116">
                <a:extLst>
                  <a:ext uri="{FF2B5EF4-FFF2-40B4-BE49-F238E27FC236}">
                    <a16:creationId xmlns:a16="http://schemas.microsoft.com/office/drawing/2014/main" id="{87CFC6D0-5FBA-4141-A464-C4A02C35746D}"/>
                  </a:ext>
                </a:extLst>
              </p:cNvPr>
              <p:cNvSpPr/>
              <p:nvPr/>
            </p:nvSpPr>
            <p:spPr bwMode="auto">
              <a:xfrm>
                <a:off x="2996722" y="421868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8" name="Oval 117">
                <a:extLst>
                  <a:ext uri="{FF2B5EF4-FFF2-40B4-BE49-F238E27FC236}">
                    <a16:creationId xmlns:a16="http://schemas.microsoft.com/office/drawing/2014/main" id="{B41157F9-1B21-4C99-8AF3-3E441263D920}"/>
                  </a:ext>
                </a:extLst>
              </p:cNvPr>
              <p:cNvSpPr/>
              <p:nvPr/>
            </p:nvSpPr>
            <p:spPr bwMode="auto">
              <a:xfrm>
                <a:off x="3181461" y="433188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9" name="Oval 118">
                <a:extLst>
                  <a:ext uri="{FF2B5EF4-FFF2-40B4-BE49-F238E27FC236}">
                    <a16:creationId xmlns:a16="http://schemas.microsoft.com/office/drawing/2014/main" id="{E3D6F835-A163-45A3-92D2-DCB616F6DDC5}"/>
                  </a:ext>
                </a:extLst>
              </p:cNvPr>
              <p:cNvSpPr/>
              <p:nvPr/>
            </p:nvSpPr>
            <p:spPr bwMode="auto">
              <a:xfrm>
                <a:off x="3120181" y="398798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grpSp>
        <p:nvGrpSpPr>
          <p:cNvPr id="284" name="Group 283">
            <a:extLst>
              <a:ext uri="{FF2B5EF4-FFF2-40B4-BE49-F238E27FC236}">
                <a16:creationId xmlns:a16="http://schemas.microsoft.com/office/drawing/2014/main" id="{0D291221-3EBC-4A44-8605-3880B6BC779A}"/>
              </a:ext>
            </a:extLst>
          </p:cNvPr>
          <p:cNvGrpSpPr/>
          <p:nvPr/>
        </p:nvGrpSpPr>
        <p:grpSpPr>
          <a:xfrm>
            <a:off x="3521480" y="2407289"/>
            <a:ext cx="2295525" cy="2226983"/>
            <a:chOff x="3688689" y="2806124"/>
            <a:chExt cx="2295525" cy="2226983"/>
          </a:xfrm>
        </p:grpSpPr>
        <p:pic>
          <p:nvPicPr>
            <p:cNvPr id="282" name="Graphic 281">
              <a:extLst>
                <a:ext uri="{FF2B5EF4-FFF2-40B4-BE49-F238E27FC236}">
                  <a16:creationId xmlns:a16="http://schemas.microsoft.com/office/drawing/2014/main" id="{4B108105-142C-4CCD-836F-0FBE9C8D5EE6}"/>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18653"/>
            <a:stretch/>
          </p:blipFill>
          <p:spPr>
            <a:xfrm>
              <a:off x="3688689" y="2806124"/>
              <a:ext cx="2295525" cy="2226983"/>
            </a:xfrm>
            <a:prstGeom prst="rect">
              <a:avLst/>
            </a:prstGeom>
          </p:spPr>
        </p:pic>
        <p:grpSp>
          <p:nvGrpSpPr>
            <p:cNvPr id="185" name="Group 184">
              <a:extLst>
                <a:ext uri="{FF2B5EF4-FFF2-40B4-BE49-F238E27FC236}">
                  <a16:creationId xmlns:a16="http://schemas.microsoft.com/office/drawing/2014/main" id="{D0ED83BE-7485-4E78-9AE9-72086944BA60}"/>
                </a:ext>
              </a:extLst>
            </p:cNvPr>
            <p:cNvGrpSpPr/>
            <p:nvPr/>
          </p:nvGrpSpPr>
          <p:grpSpPr>
            <a:xfrm>
              <a:off x="4241800" y="2900679"/>
              <a:ext cx="1214763" cy="1495942"/>
              <a:chOff x="4241800" y="2900679"/>
              <a:chExt cx="1214763" cy="1495942"/>
            </a:xfrm>
          </p:grpSpPr>
          <p:grpSp>
            <p:nvGrpSpPr>
              <p:cNvPr id="151" name="Group 150">
                <a:extLst>
                  <a:ext uri="{FF2B5EF4-FFF2-40B4-BE49-F238E27FC236}">
                    <a16:creationId xmlns:a16="http://schemas.microsoft.com/office/drawing/2014/main" id="{5060FF98-91B4-4704-90A4-695FB7E5F7FD}"/>
                  </a:ext>
                </a:extLst>
              </p:cNvPr>
              <p:cNvGrpSpPr/>
              <p:nvPr/>
            </p:nvGrpSpPr>
            <p:grpSpPr>
              <a:xfrm>
                <a:off x="4241800" y="2900679"/>
                <a:ext cx="1214763" cy="1495942"/>
                <a:chOff x="2035175" y="2900679"/>
                <a:chExt cx="1214763" cy="1495942"/>
              </a:xfrm>
            </p:grpSpPr>
            <p:sp>
              <p:nvSpPr>
                <p:cNvPr id="152" name="Freeform: Shape 151">
                  <a:extLst>
                    <a:ext uri="{FF2B5EF4-FFF2-40B4-BE49-F238E27FC236}">
                      <a16:creationId xmlns:a16="http://schemas.microsoft.com/office/drawing/2014/main" id="{9D96F8EC-12F7-4DD4-90B2-0BB478692DA5}"/>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53" name="Freeform: Shape 152">
                  <a:extLst>
                    <a:ext uri="{FF2B5EF4-FFF2-40B4-BE49-F238E27FC236}">
                      <a16:creationId xmlns:a16="http://schemas.microsoft.com/office/drawing/2014/main" id="{543EDDBE-12A5-4DA2-9070-27EC08C7057A}"/>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54" name="Freeform: Shape 153">
                  <a:extLst>
                    <a:ext uri="{FF2B5EF4-FFF2-40B4-BE49-F238E27FC236}">
                      <a16:creationId xmlns:a16="http://schemas.microsoft.com/office/drawing/2014/main" id="{F8C8499B-22ED-4F53-A7F1-96826BABA7D0}"/>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55" name="Freeform: Shape 154">
                  <a:extLst>
                    <a:ext uri="{FF2B5EF4-FFF2-40B4-BE49-F238E27FC236}">
                      <a16:creationId xmlns:a16="http://schemas.microsoft.com/office/drawing/2014/main" id="{B623403C-097D-4A1C-ACE8-79345F4E572C}"/>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56" name="Oval 155">
                  <a:extLst>
                    <a:ext uri="{FF2B5EF4-FFF2-40B4-BE49-F238E27FC236}">
                      <a16:creationId xmlns:a16="http://schemas.microsoft.com/office/drawing/2014/main" id="{22ADAD5A-2DF7-49F1-AD01-DAE651D345D7}"/>
                    </a:ext>
                  </a:extLst>
                </p:cNvPr>
                <p:cNvSpPr/>
                <p:nvPr/>
              </p:nvSpPr>
              <p:spPr bwMode="auto">
                <a:xfrm>
                  <a:off x="2664306" y="329775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7" name="Oval 156">
                  <a:extLst>
                    <a:ext uri="{FF2B5EF4-FFF2-40B4-BE49-F238E27FC236}">
                      <a16:creationId xmlns:a16="http://schemas.microsoft.com/office/drawing/2014/main" id="{DE97429A-7AF3-45CD-86A2-162E0955632F}"/>
                    </a:ext>
                  </a:extLst>
                </p:cNvPr>
                <p:cNvSpPr/>
                <p:nvPr/>
              </p:nvSpPr>
              <p:spPr bwMode="auto">
                <a:xfrm>
                  <a:off x="2608333" y="337901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8" name="Oval 157">
                  <a:extLst>
                    <a:ext uri="{FF2B5EF4-FFF2-40B4-BE49-F238E27FC236}">
                      <a16:creationId xmlns:a16="http://schemas.microsoft.com/office/drawing/2014/main" id="{DA505EB9-3BF9-439B-8EA6-5784CAD71A86}"/>
                    </a:ext>
                  </a:extLst>
                </p:cNvPr>
                <p:cNvSpPr/>
                <p:nvPr/>
              </p:nvSpPr>
              <p:spPr bwMode="auto">
                <a:xfrm>
                  <a:off x="2688084" y="363236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9" name="Oval 158">
                  <a:extLst>
                    <a:ext uri="{FF2B5EF4-FFF2-40B4-BE49-F238E27FC236}">
                      <a16:creationId xmlns:a16="http://schemas.microsoft.com/office/drawing/2014/main" id="{957DA99B-75AE-4D84-B8BA-B7D070A6DA7C}"/>
                    </a:ext>
                  </a:extLst>
                </p:cNvPr>
                <p:cNvSpPr/>
                <p:nvPr/>
              </p:nvSpPr>
              <p:spPr bwMode="auto">
                <a:xfrm>
                  <a:off x="2525164" y="32310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0" name="Oval 159">
                  <a:extLst>
                    <a:ext uri="{FF2B5EF4-FFF2-40B4-BE49-F238E27FC236}">
                      <a16:creationId xmlns:a16="http://schemas.microsoft.com/office/drawing/2014/main" id="{C7717269-022A-4A3F-92B6-E603DD6B5FA1}"/>
                    </a:ext>
                  </a:extLst>
                </p:cNvPr>
                <p:cNvSpPr/>
                <p:nvPr/>
              </p:nvSpPr>
              <p:spPr bwMode="auto">
                <a:xfrm>
                  <a:off x="2629573" y="315791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1" name="Oval 160">
                  <a:extLst>
                    <a:ext uri="{FF2B5EF4-FFF2-40B4-BE49-F238E27FC236}">
                      <a16:creationId xmlns:a16="http://schemas.microsoft.com/office/drawing/2014/main" id="{7FC8F868-0BCA-46EE-AA5C-87B73F36450E}"/>
                    </a:ext>
                  </a:extLst>
                </p:cNvPr>
                <p:cNvSpPr/>
                <p:nvPr/>
              </p:nvSpPr>
              <p:spPr bwMode="auto">
                <a:xfrm>
                  <a:off x="2490040" y="3537294"/>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3" name="Freeform: Shape 162">
                  <a:extLst>
                    <a:ext uri="{FF2B5EF4-FFF2-40B4-BE49-F238E27FC236}">
                      <a16:creationId xmlns:a16="http://schemas.microsoft.com/office/drawing/2014/main" id="{A38EACA4-B196-4BEC-BEF3-0ECD6482C941}"/>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4" name="Freeform: Shape 163">
                  <a:extLst>
                    <a:ext uri="{FF2B5EF4-FFF2-40B4-BE49-F238E27FC236}">
                      <a16:creationId xmlns:a16="http://schemas.microsoft.com/office/drawing/2014/main" id="{600F6EE2-7C30-4FF5-9E31-79314B2E3437}"/>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5" name="Freeform: Shape 164">
                  <a:extLst>
                    <a:ext uri="{FF2B5EF4-FFF2-40B4-BE49-F238E27FC236}">
                      <a16:creationId xmlns:a16="http://schemas.microsoft.com/office/drawing/2014/main" id="{883A427B-52A2-47E2-B0C7-BC4ACD17250B}"/>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6" name="Freeform: Shape 165">
                  <a:extLst>
                    <a:ext uri="{FF2B5EF4-FFF2-40B4-BE49-F238E27FC236}">
                      <a16:creationId xmlns:a16="http://schemas.microsoft.com/office/drawing/2014/main" id="{5EBA8F42-2461-46AC-9130-1B3DF4965FF7}"/>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7" name="Freeform: Shape 166">
                  <a:extLst>
                    <a:ext uri="{FF2B5EF4-FFF2-40B4-BE49-F238E27FC236}">
                      <a16:creationId xmlns:a16="http://schemas.microsoft.com/office/drawing/2014/main" id="{894E5899-C55B-41F5-8955-45CA052D45A1}"/>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8" name="Freeform: Shape 167">
                  <a:extLst>
                    <a:ext uri="{FF2B5EF4-FFF2-40B4-BE49-F238E27FC236}">
                      <a16:creationId xmlns:a16="http://schemas.microsoft.com/office/drawing/2014/main" id="{9130ED8A-9058-47FF-B1E0-11AC27D79529}"/>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9" name="Freeform: Shape 168">
                  <a:extLst>
                    <a:ext uri="{FF2B5EF4-FFF2-40B4-BE49-F238E27FC236}">
                      <a16:creationId xmlns:a16="http://schemas.microsoft.com/office/drawing/2014/main" id="{3DD7572C-A6A2-402A-94D5-2256E40C6D81}"/>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70" name="Oval 169">
                  <a:extLst>
                    <a:ext uri="{FF2B5EF4-FFF2-40B4-BE49-F238E27FC236}">
                      <a16:creationId xmlns:a16="http://schemas.microsoft.com/office/drawing/2014/main" id="{B0C9C300-A5F9-4D35-953E-2DEAA1F97230}"/>
                    </a:ext>
                  </a:extLst>
                </p:cNvPr>
                <p:cNvSpPr/>
                <p:nvPr/>
              </p:nvSpPr>
              <p:spPr bwMode="auto">
                <a:xfrm>
                  <a:off x="2356816" y="3892458"/>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1" name="Oval 170">
                  <a:extLst>
                    <a:ext uri="{FF2B5EF4-FFF2-40B4-BE49-F238E27FC236}">
                      <a16:creationId xmlns:a16="http://schemas.microsoft.com/office/drawing/2014/main" id="{EE3D527F-6310-4940-84DC-861C92A55A53}"/>
                    </a:ext>
                  </a:extLst>
                </p:cNvPr>
                <p:cNvSpPr/>
                <p:nvPr/>
              </p:nvSpPr>
              <p:spPr bwMode="auto">
                <a:xfrm>
                  <a:off x="2238031" y="414841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2" name="Oval 171">
                  <a:extLst>
                    <a:ext uri="{FF2B5EF4-FFF2-40B4-BE49-F238E27FC236}">
                      <a16:creationId xmlns:a16="http://schemas.microsoft.com/office/drawing/2014/main" id="{143D359E-CC24-473A-8896-4C9F2E078EE3}"/>
                    </a:ext>
                  </a:extLst>
                </p:cNvPr>
                <p:cNvSpPr/>
                <p:nvPr/>
              </p:nvSpPr>
              <p:spPr bwMode="auto">
                <a:xfrm>
                  <a:off x="2058023" y="413370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3" name="Oval 172">
                  <a:extLst>
                    <a:ext uri="{FF2B5EF4-FFF2-40B4-BE49-F238E27FC236}">
                      <a16:creationId xmlns:a16="http://schemas.microsoft.com/office/drawing/2014/main" id="{F912866F-1A68-4494-8791-795F4954DE99}"/>
                    </a:ext>
                  </a:extLst>
                </p:cNvPr>
                <p:cNvSpPr/>
                <p:nvPr/>
              </p:nvSpPr>
              <p:spPr bwMode="auto">
                <a:xfrm>
                  <a:off x="2307604" y="381368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4" name="Oval 173">
                  <a:extLst>
                    <a:ext uri="{FF2B5EF4-FFF2-40B4-BE49-F238E27FC236}">
                      <a16:creationId xmlns:a16="http://schemas.microsoft.com/office/drawing/2014/main" id="{65223C12-A42F-4172-95CD-032392AB0645}"/>
                    </a:ext>
                  </a:extLst>
                </p:cNvPr>
                <p:cNvSpPr/>
                <p:nvPr/>
              </p:nvSpPr>
              <p:spPr bwMode="auto">
                <a:xfrm>
                  <a:off x="2250454" y="367171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5" name="Oval 174">
                  <a:extLst>
                    <a:ext uri="{FF2B5EF4-FFF2-40B4-BE49-F238E27FC236}">
                      <a16:creationId xmlns:a16="http://schemas.microsoft.com/office/drawing/2014/main" id="{5B8B05B8-6D22-4144-9E97-426D43414310}"/>
                    </a:ext>
                  </a:extLst>
                </p:cNvPr>
                <p:cNvSpPr/>
                <p:nvPr/>
              </p:nvSpPr>
              <p:spPr bwMode="auto">
                <a:xfrm>
                  <a:off x="2224879" y="40008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6" name="Oval 175">
                  <a:extLst>
                    <a:ext uri="{FF2B5EF4-FFF2-40B4-BE49-F238E27FC236}">
                      <a16:creationId xmlns:a16="http://schemas.microsoft.com/office/drawing/2014/main" id="{53F8FF8C-C645-430D-9920-CBE7CA5F887C}"/>
                    </a:ext>
                  </a:extLst>
                </p:cNvPr>
                <p:cNvSpPr/>
                <p:nvPr/>
              </p:nvSpPr>
              <p:spPr bwMode="auto">
                <a:xfrm>
                  <a:off x="3055166" y="4065391"/>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7" name="Oval 176">
                  <a:extLst>
                    <a:ext uri="{FF2B5EF4-FFF2-40B4-BE49-F238E27FC236}">
                      <a16:creationId xmlns:a16="http://schemas.microsoft.com/office/drawing/2014/main" id="{3E317DDB-8589-4030-B2DF-E94313464CEE}"/>
                    </a:ext>
                  </a:extLst>
                </p:cNvPr>
                <p:cNvSpPr/>
                <p:nvPr/>
              </p:nvSpPr>
              <p:spPr bwMode="auto">
                <a:xfrm>
                  <a:off x="3168089" y="4145242"/>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8" name="Oval 177">
                  <a:extLst>
                    <a:ext uri="{FF2B5EF4-FFF2-40B4-BE49-F238E27FC236}">
                      <a16:creationId xmlns:a16="http://schemas.microsoft.com/office/drawing/2014/main" id="{C1661B83-CEC4-4118-A867-2987C9A1436C}"/>
                    </a:ext>
                  </a:extLst>
                </p:cNvPr>
                <p:cNvSpPr/>
                <p:nvPr/>
              </p:nvSpPr>
              <p:spPr bwMode="auto">
                <a:xfrm>
                  <a:off x="2996722" y="421868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9" name="Oval 178">
                  <a:extLst>
                    <a:ext uri="{FF2B5EF4-FFF2-40B4-BE49-F238E27FC236}">
                      <a16:creationId xmlns:a16="http://schemas.microsoft.com/office/drawing/2014/main" id="{2A6CCB7A-B757-4554-A5F0-DB37D1514559}"/>
                    </a:ext>
                  </a:extLst>
                </p:cNvPr>
                <p:cNvSpPr/>
                <p:nvPr/>
              </p:nvSpPr>
              <p:spPr bwMode="auto">
                <a:xfrm>
                  <a:off x="3181461" y="433188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0" name="Oval 179">
                  <a:extLst>
                    <a:ext uri="{FF2B5EF4-FFF2-40B4-BE49-F238E27FC236}">
                      <a16:creationId xmlns:a16="http://schemas.microsoft.com/office/drawing/2014/main" id="{3B0A93E8-A730-44AC-8E15-439E837BCE66}"/>
                    </a:ext>
                  </a:extLst>
                </p:cNvPr>
                <p:cNvSpPr/>
                <p:nvPr/>
              </p:nvSpPr>
              <p:spPr bwMode="auto">
                <a:xfrm>
                  <a:off x="3120181" y="398798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2" name="Oval 161">
                  <a:extLst>
                    <a:ext uri="{FF2B5EF4-FFF2-40B4-BE49-F238E27FC236}">
                      <a16:creationId xmlns:a16="http://schemas.microsoft.com/office/drawing/2014/main" id="{00801B1D-44EC-4C3D-A367-481C95D25104}"/>
                    </a:ext>
                  </a:extLst>
                </p:cNvPr>
                <p:cNvSpPr/>
                <p:nvPr/>
              </p:nvSpPr>
              <p:spPr bwMode="auto">
                <a:xfrm>
                  <a:off x="2932561" y="3575289"/>
                  <a:ext cx="176409" cy="253978"/>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181" name="Oval 180">
                <a:extLst>
                  <a:ext uri="{FF2B5EF4-FFF2-40B4-BE49-F238E27FC236}">
                    <a16:creationId xmlns:a16="http://schemas.microsoft.com/office/drawing/2014/main" id="{3D49E113-C874-4E3E-9E22-897DB4A969D7}"/>
                  </a:ext>
                </a:extLst>
              </p:cNvPr>
              <p:cNvSpPr/>
              <p:nvPr/>
            </p:nvSpPr>
            <p:spPr bwMode="auto">
              <a:xfrm>
                <a:off x="5250313" y="3861857"/>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2" name="Oval 181">
                <a:extLst>
                  <a:ext uri="{FF2B5EF4-FFF2-40B4-BE49-F238E27FC236}">
                    <a16:creationId xmlns:a16="http://schemas.microsoft.com/office/drawing/2014/main" id="{8ABF13D3-206E-4C18-994F-BF4D8F44D7F9}"/>
                  </a:ext>
                </a:extLst>
              </p:cNvPr>
              <p:cNvSpPr/>
              <p:nvPr/>
            </p:nvSpPr>
            <p:spPr bwMode="auto">
              <a:xfrm>
                <a:off x="5129872" y="3836861"/>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3" name="Oval 182">
                <a:extLst>
                  <a:ext uri="{FF2B5EF4-FFF2-40B4-BE49-F238E27FC236}">
                    <a16:creationId xmlns:a16="http://schemas.microsoft.com/office/drawing/2014/main" id="{D3F37ACD-4F82-4047-BEF0-551C6964B980}"/>
                  </a:ext>
                </a:extLst>
              </p:cNvPr>
              <p:cNvSpPr/>
              <p:nvPr/>
            </p:nvSpPr>
            <p:spPr bwMode="auto">
              <a:xfrm>
                <a:off x="4992786" y="3658327"/>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4" name="Oval 183">
                <a:extLst>
                  <a:ext uri="{FF2B5EF4-FFF2-40B4-BE49-F238E27FC236}">
                    <a16:creationId xmlns:a16="http://schemas.microsoft.com/office/drawing/2014/main" id="{0F8E6BA8-6553-47D6-ADF3-438B548B4638}"/>
                  </a:ext>
                </a:extLst>
              </p:cNvPr>
              <p:cNvSpPr/>
              <p:nvPr/>
            </p:nvSpPr>
            <p:spPr bwMode="auto">
              <a:xfrm>
                <a:off x="5307138" y="3679859"/>
                <a:ext cx="67128" cy="6712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grpSp>
        <p:nvGrpSpPr>
          <p:cNvPr id="285" name="Group 284">
            <a:extLst>
              <a:ext uri="{FF2B5EF4-FFF2-40B4-BE49-F238E27FC236}">
                <a16:creationId xmlns:a16="http://schemas.microsoft.com/office/drawing/2014/main" id="{B4170FD4-BA25-4F97-B6B2-C3799AC0A6E2}"/>
              </a:ext>
            </a:extLst>
          </p:cNvPr>
          <p:cNvGrpSpPr/>
          <p:nvPr/>
        </p:nvGrpSpPr>
        <p:grpSpPr>
          <a:xfrm>
            <a:off x="6291379" y="2407289"/>
            <a:ext cx="2409825" cy="2094948"/>
            <a:chOff x="5847442" y="2754351"/>
            <a:chExt cx="2409825" cy="2094948"/>
          </a:xfrm>
        </p:grpSpPr>
        <p:pic>
          <p:nvPicPr>
            <p:cNvPr id="189" name="Graphic 188">
              <a:extLst>
                <a:ext uri="{FF2B5EF4-FFF2-40B4-BE49-F238E27FC236}">
                  <a16:creationId xmlns:a16="http://schemas.microsoft.com/office/drawing/2014/main" id="{47500D66-236B-4049-8B22-42AB008E774E}"/>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16689"/>
            <a:stretch/>
          </p:blipFill>
          <p:spPr>
            <a:xfrm>
              <a:off x="5847442" y="2754351"/>
              <a:ext cx="2409825" cy="2094948"/>
            </a:xfrm>
            <a:prstGeom prst="rect">
              <a:avLst/>
            </a:prstGeom>
          </p:spPr>
        </p:pic>
        <p:grpSp>
          <p:nvGrpSpPr>
            <p:cNvPr id="237" name="Group 236">
              <a:extLst>
                <a:ext uri="{FF2B5EF4-FFF2-40B4-BE49-F238E27FC236}">
                  <a16:creationId xmlns:a16="http://schemas.microsoft.com/office/drawing/2014/main" id="{0D0A7FBB-0BA4-41FD-9D7C-36E77DEF4397}"/>
                </a:ext>
              </a:extLst>
            </p:cNvPr>
            <p:cNvGrpSpPr/>
            <p:nvPr/>
          </p:nvGrpSpPr>
          <p:grpSpPr>
            <a:xfrm>
              <a:off x="6435051" y="2900679"/>
              <a:ext cx="1214763" cy="1516635"/>
              <a:chOff x="6435051" y="2900679"/>
              <a:chExt cx="1214763" cy="1516635"/>
            </a:xfrm>
          </p:grpSpPr>
          <p:grpSp>
            <p:nvGrpSpPr>
              <p:cNvPr id="196" name="Group 195">
                <a:extLst>
                  <a:ext uri="{FF2B5EF4-FFF2-40B4-BE49-F238E27FC236}">
                    <a16:creationId xmlns:a16="http://schemas.microsoft.com/office/drawing/2014/main" id="{C389DB54-28EB-4A28-91BF-AE9B6ECFCDB0}"/>
                  </a:ext>
                </a:extLst>
              </p:cNvPr>
              <p:cNvGrpSpPr/>
              <p:nvPr/>
            </p:nvGrpSpPr>
            <p:grpSpPr>
              <a:xfrm>
                <a:off x="6435051" y="2900679"/>
                <a:ext cx="1214763" cy="1516635"/>
                <a:chOff x="4241800" y="2900679"/>
                <a:chExt cx="1214763" cy="1516635"/>
              </a:xfrm>
            </p:grpSpPr>
            <p:grpSp>
              <p:nvGrpSpPr>
                <p:cNvPr id="197" name="Group 196">
                  <a:extLst>
                    <a:ext uri="{FF2B5EF4-FFF2-40B4-BE49-F238E27FC236}">
                      <a16:creationId xmlns:a16="http://schemas.microsoft.com/office/drawing/2014/main" id="{4A722402-D934-4370-BBA7-2ED10C978BCA}"/>
                    </a:ext>
                  </a:extLst>
                </p:cNvPr>
                <p:cNvGrpSpPr/>
                <p:nvPr/>
              </p:nvGrpSpPr>
              <p:grpSpPr>
                <a:xfrm>
                  <a:off x="4241800" y="2900679"/>
                  <a:ext cx="1214763" cy="1516635"/>
                  <a:chOff x="2035175" y="2900679"/>
                  <a:chExt cx="1214763" cy="1516635"/>
                </a:xfrm>
              </p:grpSpPr>
              <p:sp>
                <p:nvSpPr>
                  <p:cNvPr id="202" name="Freeform: Shape 201">
                    <a:extLst>
                      <a:ext uri="{FF2B5EF4-FFF2-40B4-BE49-F238E27FC236}">
                        <a16:creationId xmlns:a16="http://schemas.microsoft.com/office/drawing/2014/main" id="{EA35B6FF-1012-440C-B8D0-7DDB9E464BB4}"/>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03" name="Freeform: Shape 202">
                    <a:extLst>
                      <a:ext uri="{FF2B5EF4-FFF2-40B4-BE49-F238E27FC236}">
                        <a16:creationId xmlns:a16="http://schemas.microsoft.com/office/drawing/2014/main" id="{57C5A6CB-7DDD-42EA-9708-414E1604F241}"/>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04" name="Freeform: Shape 203">
                    <a:extLst>
                      <a:ext uri="{FF2B5EF4-FFF2-40B4-BE49-F238E27FC236}">
                        <a16:creationId xmlns:a16="http://schemas.microsoft.com/office/drawing/2014/main" id="{AA1703A7-8FB1-462A-B0B4-ED7E956CDC0E}"/>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05" name="Freeform: Shape 204">
                    <a:extLst>
                      <a:ext uri="{FF2B5EF4-FFF2-40B4-BE49-F238E27FC236}">
                        <a16:creationId xmlns:a16="http://schemas.microsoft.com/office/drawing/2014/main" id="{01BDF382-426B-4956-9779-7505EE70DB68}"/>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06" name="Oval 205">
                    <a:extLst>
                      <a:ext uri="{FF2B5EF4-FFF2-40B4-BE49-F238E27FC236}">
                        <a16:creationId xmlns:a16="http://schemas.microsoft.com/office/drawing/2014/main" id="{051A2A10-87B1-43D5-BFC9-F1B0F7D1093F}"/>
                      </a:ext>
                    </a:extLst>
                  </p:cNvPr>
                  <p:cNvSpPr/>
                  <p:nvPr/>
                </p:nvSpPr>
                <p:spPr bwMode="auto">
                  <a:xfrm>
                    <a:off x="2664306" y="329775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7" name="Oval 206">
                    <a:extLst>
                      <a:ext uri="{FF2B5EF4-FFF2-40B4-BE49-F238E27FC236}">
                        <a16:creationId xmlns:a16="http://schemas.microsoft.com/office/drawing/2014/main" id="{0CD7DBD1-480B-4882-A3F2-E81AC5301876}"/>
                      </a:ext>
                    </a:extLst>
                  </p:cNvPr>
                  <p:cNvSpPr/>
                  <p:nvPr/>
                </p:nvSpPr>
                <p:spPr bwMode="auto">
                  <a:xfrm>
                    <a:off x="2597756" y="3379019"/>
                    <a:ext cx="90328" cy="9032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8" name="Oval 207">
                    <a:extLst>
                      <a:ext uri="{FF2B5EF4-FFF2-40B4-BE49-F238E27FC236}">
                        <a16:creationId xmlns:a16="http://schemas.microsoft.com/office/drawing/2014/main" id="{FA3B6DC9-69F9-47D2-9C0C-1A2E6332646D}"/>
                      </a:ext>
                    </a:extLst>
                  </p:cNvPr>
                  <p:cNvSpPr/>
                  <p:nvPr/>
                </p:nvSpPr>
                <p:spPr bwMode="auto">
                  <a:xfrm>
                    <a:off x="2688084" y="363236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9" name="Oval 208">
                    <a:extLst>
                      <a:ext uri="{FF2B5EF4-FFF2-40B4-BE49-F238E27FC236}">
                        <a16:creationId xmlns:a16="http://schemas.microsoft.com/office/drawing/2014/main" id="{6764EA4A-FAB3-4DF6-BC35-970BABE96932}"/>
                      </a:ext>
                    </a:extLst>
                  </p:cNvPr>
                  <p:cNvSpPr/>
                  <p:nvPr/>
                </p:nvSpPr>
                <p:spPr bwMode="auto">
                  <a:xfrm>
                    <a:off x="2525164" y="32310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10" name="Oval 209">
                    <a:extLst>
                      <a:ext uri="{FF2B5EF4-FFF2-40B4-BE49-F238E27FC236}">
                        <a16:creationId xmlns:a16="http://schemas.microsoft.com/office/drawing/2014/main" id="{0C7CCEFC-0FD1-4605-9693-F3BFC3267444}"/>
                      </a:ext>
                    </a:extLst>
                  </p:cNvPr>
                  <p:cNvSpPr/>
                  <p:nvPr/>
                </p:nvSpPr>
                <p:spPr bwMode="auto">
                  <a:xfrm>
                    <a:off x="2629573" y="315791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11" name="Oval 210">
                    <a:extLst>
                      <a:ext uri="{FF2B5EF4-FFF2-40B4-BE49-F238E27FC236}">
                        <a16:creationId xmlns:a16="http://schemas.microsoft.com/office/drawing/2014/main" id="{8B87BF5D-D5AA-45EC-A5BC-4DD6A9280F88}"/>
                      </a:ext>
                    </a:extLst>
                  </p:cNvPr>
                  <p:cNvSpPr/>
                  <p:nvPr/>
                </p:nvSpPr>
                <p:spPr bwMode="auto">
                  <a:xfrm>
                    <a:off x="2475442" y="3530694"/>
                    <a:ext cx="94906" cy="94906"/>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12" name="Freeform: Shape 211">
                    <a:extLst>
                      <a:ext uri="{FF2B5EF4-FFF2-40B4-BE49-F238E27FC236}">
                        <a16:creationId xmlns:a16="http://schemas.microsoft.com/office/drawing/2014/main" id="{E0674BE1-9097-4E89-9EF6-08578EAD6F7F}"/>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3" name="Freeform: Shape 212">
                    <a:extLst>
                      <a:ext uri="{FF2B5EF4-FFF2-40B4-BE49-F238E27FC236}">
                        <a16:creationId xmlns:a16="http://schemas.microsoft.com/office/drawing/2014/main" id="{DB9D0226-ECA9-4010-8C88-F977509987A5}"/>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4" name="Freeform: Shape 213">
                    <a:extLst>
                      <a:ext uri="{FF2B5EF4-FFF2-40B4-BE49-F238E27FC236}">
                        <a16:creationId xmlns:a16="http://schemas.microsoft.com/office/drawing/2014/main" id="{DD4D34FC-7CAA-4B6E-AB10-B7745550194B}"/>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5" name="Freeform: Shape 214">
                    <a:extLst>
                      <a:ext uri="{FF2B5EF4-FFF2-40B4-BE49-F238E27FC236}">
                        <a16:creationId xmlns:a16="http://schemas.microsoft.com/office/drawing/2014/main" id="{0DC9343D-D897-47FB-9AC3-668E83923656}"/>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6" name="Freeform: Shape 215">
                    <a:extLst>
                      <a:ext uri="{FF2B5EF4-FFF2-40B4-BE49-F238E27FC236}">
                        <a16:creationId xmlns:a16="http://schemas.microsoft.com/office/drawing/2014/main" id="{46006C6F-D646-4CCA-A9BE-6A3FA54B1384}"/>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7" name="Freeform: Shape 216">
                    <a:extLst>
                      <a:ext uri="{FF2B5EF4-FFF2-40B4-BE49-F238E27FC236}">
                        <a16:creationId xmlns:a16="http://schemas.microsoft.com/office/drawing/2014/main" id="{BCB460B8-58FB-4353-A640-2F0C765A4B31}"/>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8" name="Freeform: Shape 217">
                    <a:extLst>
                      <a:ext uri="{FF2B5EF4-FFF2-40B4-BE49-F238E27FC236}">
                        <a16:creationId xmlns:a16="http://schemas.microsoft.com/office/drawing/2014/main" id="{C1757BFA-823F-4C39-A976-4B2D7C29031D}"/>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9" name="Oval 218">
                    <a:extLst>
                      <a:ext uri="{FF2B5EF4-FFF2-40B4-BE49-F238E27FC236}">
                        <a16:creationId xmlns:a16="http://schemas.microsoft.com/office/drawing/2014/main" id="{110814BF-83FB-430E-ACDB-03BCDA7631FE}"/>
                      </a:ext>
                    </a:extLst>
                  </p:cNvPr>
                  <p:cNvSpPr/>
                  <p:nvPr/>
                </p:nvSpPr>
                <p:spPr bwMode="auto">
                  <a:xfrm>
                    <a:off x="2356816" y="3892458"/>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0" name="Oval 219">
                    <a:extLst>
                      <a:ext uri="{FF2B5EF4-FFF2-40B4-BE49-F238E27FC236}">
                        <a16:creationId xmlns:a16="http://schemas.microsoft.com/office/drawing/2014/main" id="{131A83B6-CD70-402E-8995-DDCF27CB26EF}"/>
                      </a:ext>
                    </a:extLst>
                  </p:cNvPr>
                  <p:cNvSpPr/>
                  <p:nvPr/>
                </p:nvSpPr>
                <p:spPr bwMode="auto">
                  <a:xfrm>
                    <a:off x="2238031" y="414841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1" name="Oval 220">
                    <a:extLst>
                      <a:ext uri="{FF2B5EF4-FFF2-40B4-BE49-F238E27FC236}">
                        <a16:creationId xmlns:a16="http://schemas.microsoft.com/office/drawing/2014/main" id="{D5C4000B-8D0D-4C1B-A45E-2BDC8CFE19A4}"/>
                      </a:ext>
                    </a:extLst>
                  </p:cNvPr>
                  <p:cNvSpPr/>
                  <p:nvPr/>
                </p:nvSpPr>
                <p:spPr bwMode="auto">
                  <a:xfrm>
                    <a:off x="2058023" y="413370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2" name="Oval 221">
                    <a:extLst>
                      <a:ext uri="{FF2B5EF4-FFF2-40B4-BE49-F238E27FC236}">
                        <a16:creationId xmlns:a16="http://schemas.microsoft.com/office/drawing/2014/main" id="{AF36F31F-AC2C-4710-AB2A-A10EA38A901D}"/>
                      </a:ext>
                    </a:extLst>
                  </p:cNvPr>
                  <p:cNvSpPr/>
                  <p:nvPr/>
                </p:nvSpPr>
                <p:spPr bwMode="auto">
                  <a:xfrm>
                    <a:off x="2286976" y="3803796"/>
                    <a:ext cx="98825" cy="98825"/>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3" name="Oval 222">
                    <a:extLst>
                      <a:ext uri="{FF2B5EF4-FFF2-40B4-BE49-F238E27FC236}">
                        <a16:creationId xmlns:a16="http://schemas.microsoft.com/office/drawing/2014/main" id="{79D4C9AE-F87A-4799-A8DC-66D46AF81941}"/>
                      </a:ext>
                    </a:extLst>
                  </p:cNvPr>
                  <p:cNvSpPr/>
                  <p:nvPr/>
                </p:nvSpPr>
                <p:spPr bwMode="auto">
                  <a:xfrm>
                    <a:off x="2250454" y="367171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5" name="Oval 224">
                    <a:extLst>
                      <a:ext uri="{FF2B5EF4-FFF2-40B4-BE49-F238E27FC236}">
                        <a16:creationId xmlns:a16="http://schemas.microsoft.com/office/drawing/2014/main" id="{18A975B6-F3DA-4BB0-B027-4294759476CA}"/>
                      </a:ext>
                    </a:extLst>
                  </p:cNvPr>
                  <p:cNvSpPr/>
                  <p:nvPr/>
                </p:nvSpPr>
                <p:spPr bwMode="auto">
                  <a:xfrm>
                    <a:off x="3043960" y="4097715"/>
                    <a:ext cx="64418" cy="6441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6" name="Oval 225">
                    <a:extLst>
                      <a:ext uri="{FF2B5EF4-FFF2-40B4-BE49-F238E27FC236}">
                        <a16:creationId xmlns:a16="http://schemas.microsoft.com/office/drawing/2014/main" id="{D5EA586B-F67A-4BC0-9EEB-90FD68CED6C1}"/>
                      </a:ext>
                    </a:extLst>
                  </p:cNvPr>
                  <p:cNvSpPr/>
                  <p:nvPr/>
                </p:nvSpPr>
                <p:spPr bwMode="auto">
                  <a:xfrm>
                    <a:off x="3138234" y="4176365"/>
                    <a:ext cx="86454" cy="8645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7" name="Oval 226">
                    <a:extLst>
                      <a:ext uri="{FF2B5EF4-FFF2-40B4-BE49-F238E27FC236}">
                        <a16:creationId xmlns:a16="http://schemas.microsoft.com/office/drawing/2014/main" id="{699E1FB6-16C0-4093-ABDF-BE47E7EC8492}"/>
                      </a:ext>
                    </a:extLst>
                  </p:cNvPr>
                  <p:cNvSpPr/>
                  <p:nvPr/>
                </p:nvSpPr>
                <p:spPr bwMode="auto">
                  <a:xfrm>
                    <a:off x="2998119" y="4265281"/>
                    <a:ext cx="91682" cy="91682"/>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8" name="Oval 227">
                    <a:extLst>
                      <a:ext uri="{FF2B5EF4-FFF2-40B4-BE49-F238E27FC236}">
                        <a16:creationId xmlns:a16="http://schemas.microsoft.com/office/drawing/2014/main" id="{C3D8E805-AE37-4BF7-9B1B-E84C37189AA0}"/>
                      </a:ext>
                    </a:extLst>
                  </p:cNvPr>
                  <p:cNvSpPr/>
                  <p:nvPr/>
                </p:nvSpPr>
                <p:spPr bwMode="auto">
                  <a:xfrm>
                    <a:off x="3160769" y="4331880"/>
                    <a:ext cx="85434" cy="8543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9" name="Oval 228">
                    <a:extLst>
                      <a:ext uri="{FF2B5EF4-FFF2-40B4-BE49-F238E27FC236}">
                        <a16:creationId xmlns:a16="http://schemas.microsoft.com/office/drawing/2014/main" id="{50BF48D9-8DEB-47F0-8DA6-0870BC6DE542}"/>
                      </a:ext>
                    </a:extLst>
                  </p:cNvPr>
                  <p:cNvSpPr/>
                  <p:nvPr/>
                </p:nvSpPr>
                <p:spPr bwMode="auto">
                  <a:xfrm>
                    <a:off x="3134729" y="3978734"/>
                    <a:ext cx="94147" cy="94147"/>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30" name="Oval 161">
                    <a:extLst>
                      <a:ext uri="{FF2B5EF4-FFF2-40B4-BE49-F238E27FC236}">
                        <a16:creationId xmlns:a16="http://schemas.microsoft.com/office/drawing/2014/main" id="{B5989147-A4D6-42F9-9D10-8542CEE45105}"/>
                      </a:ext>
                    </a:extLst>
                  </p:cNvPr>
                  <p:cNvSpPr/>
                  <p:nvPr/>
                </p:nvSpPr>
                <p:spPr bwMode="auto">
                  <a:xfrm>
                    <a:off x="2974874" y="3575044"/>
                    <a:ext cx="176409" cy="253978"/>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198" name="Oval 197">
                  <a:extLst>
                    <a:ext uri="{FF2B5EF4-FFF2-40B4-BE49-F238E27FC236}">
                      <a16:creationId xmlns:a16="http://schemas.microsoft.com/office/drawing/2014/main" id="{148E5EF9-6967-4459-BC5E-8008A4E788C8}"/>
                    </a:ext>
                  </a:extLst>
                </p:cNvPr>
                <p:cNvSpPr/>
                <p:nvPr/>
              </p:nvSpPr>
              <p:spPr bwMode="auto">
                <a:xfrm>
                  <a:off x="5272099" y="3896116"/>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99" name="Oval 198">
                  <a:extLst>
                    <a:ext uri="{FF2B5EF4-FFF2-40B4-BE49-F238E27FC236}">
                      <a16:creationId xmlns:a16="http://schemas.microsoft.com/office/drawing/2014/main" id="{7FCD8A76-D94D-4844-BDF7-641C0629AFCF}"/>
                    </a:ext>
                  </a:extLst>
                </p:cNvPr>
                <p:cNvSpPr/>
                <p:nvPr/>
              </p:nvSpPr>
              <p:spPr bwMode="auto">
                <a:xfrm>
                  <a:off x="5148858" y="3861269"/>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0" name="Oval 199">
                  <a:extLst>
                    <a:ext uri="{FF2B5EF4-FFF2-40B4-BE49-F238E27FC236}">
                      <a16:creationId xmlns:a16="http://schemas.microsoft.com/office/drawing/2014/main" id="{FC2B761F-E4B5-4E55-832D-52B029E74BFF}"/>
                    </a:ext>
                  </a:extLst>
                </p:cNvPr>
                <p:cNvSpPr/>
                <p:nvPr/>
              </p:nvSpPr>
              <p:spPr bwMode="auto">
                <a:xfrm>
                  <a:off x="5024325" y="3708548"/>
                  <a:ext cx="77694" cy="7769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1" name="Oval 200">
                  <a:extLst>
                    <a:ext uri="{FF2B5EF4-FFF2-40B4-BE49-F238E27FC236}">
                      <a16:creationId xmlns:a16="http://schemas.microsoft.com/office/drawing/2014/main" id="{F4552D07-E167-446C-9E4F-FF2DBA1E7A36}"/>
                    </a:ext>
                  </a:extLst>
                </p:cNvPr>
                <p:cNvSpPr/>
                <p:nvPr/>
              </p:nvSpPr>
              <p:spPr bwMode="auto">
                <a:xfrm>
                  <a:off x="5307138" y="3679859"/>
                  <a:ext cx="83808" cy="8380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32" name="Freeform: Shape 231">
                <a:extLst>
                  <a:ext uri="{FF2B5EF4-FFF2-40B4-BE49-F238E27FC236}">
                    <a16:creationId xmlns:a16="http://schemas.microsoft.com/office/drawing/2014/main" id="{96B96EF4-EF17-4484-94FF-72895A95CE9A}"/>
                  </a:ext>
                </a:extLst>
              </p:cNvPr>
              <p:cNvSpPr/>
              <p:nvPr/>
            </p:nvSpPr>
            <p:spPr bwMode="auto">
              <a:xfrm>
                <a:off x="6724717" y="4076700"/>
                <a:ext cx="366116" cy="321733"/>
              </a:xfrm>
              <a:custGeom>
                <a:avLst/>
                <a:gdLst>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52047 w 359480"/>
                  <a:gd name="connsiteY0" fmla="*/ 0 h 321733"/>
                  <a:gd name="connsiteX1" fmla="*/ 10230 w 359480"/>
                  <a:gd name="connsiteY1" fmla="*/ 124883 h 321733"/>
                  <a:gd name="connsiteX2" fmla="*/ 16580 w 359480"/>
                  <a:gd name="connsiteY2" fmla="*/ 321733 h 321733"/>
                  <a:gd name="connsiteX3" fmla="*/ 359480 w 359480"/>
                  <a:gd name="connsiteY3" fmla="*/ 302683 h 321733"/>
                  <a:gd name="connsiteX4" fmla="*/ 266347 w 359480"/>
                  <a:gd name="connsiteY4" fmla="*/ 112183 h 321733"/>
                  <a:gd name="connsiteX5" fmla="*/ 149930 w 359480"/>
                  <a:gd name="connsiteY5" fmla="*/ 91017 h 321733"/>
                  <a:gd name="connsiteX6" fmla="*/ 152047 w 359480"/>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16" h="321733">
                    <a:moveTo>
                      <a:pt x="158683" y="0"/>
                    </a:moveTo>
                    <a:cubicBezTo>
                      <a:pt x="37328" y="16229"/>
                      <a:pt x="17572" y="104421"/>
                      <a:pt x="16866" y="124883"/>
                    </a:cubicBezTo>
                    <a:cubicBezTo>
                      <a:pt x="-8533" y="222250"/>
                      <a:pt x="-4301" y="298449"/>
                      <a:pt x="23216" y="321733"/>
                    </a:cubicBezTo>
                    <a:cubicBezTo>
                      <a:pt x="184082" y="273049"/>
                      <a:pt x="304733" y="342900"/>
                      <a:pt x="366116" y="302683"/>
                    </a:cubicBezTo>
                    <a:cubicBezTo>
                      <a:pt x="260988" y="241300"/>
                      <a:pt x="335777" y="184149"/>
                      <a:pt x="272983" y="112183"/>
                    </a:cubicBezTo>
                    <a:cubicBezTo>
                      <a:pt x="208778" y="119944"/>
                      <a:pt x="199606" y="83255"/>
                      <a:pt x="156566" y="91017"/>
                    </a:cubicBezTo>
                    <a:cubicBezTo>
                      <a:pt x="178439" y="50094"/>
                      <a:pt x="196077" y="13406"/>
                      <a:pt x="158683" y="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33" name="Freeform: Shape 232">
                <a:extLst>
                  <a:ext uri="{FF2B5EF4-FFF2-40B4-BE49-F238E27FC236}">
                    <a16:creationId xmlns:a16="http://schemas.microsoft.com/office/drawing/2014/main" id="{BAA817E5-1947-4E87-9B88-4B5EB46DCADF}"/>
                  </a:ext>
                </a:extLst>
              </p:cNvPr>
              <p:cNvSpPr/>
              <p:nvPr/>
            </p:nvSpPr>
            <p:spPr bwMode="auto">
              <a:xfrm rot="680587">
                <a:off x="6509934" y="3993001"/>
                <a:ext cx="129835" cy="148205"/>
              </a:xfrm>
              <a:custGeom>
                <a:avLst/>
                <a:gdLst>
                  <a:gd name="connsiteX0" fmla="*/ 0 w 103717"/>
                  <a:gd name="connsiteY0" fmla="*/ 10584 h 133350"/>
                  <a:gd name="connsiteX1" fmla="*/ 2117 w 103717"/>
                  <a:gd name="connsiteY1" fmla="*/ 133350 h 133350"/>
                  <a:gd name="connsiteX2" fmla="*/ 103717 w 103717"/>
                  <a:gd name="connsiteY2" fmla="*/ 107950 h 133350"/>
                  <a:gd name="connsiteX3" fmla="*/ 84667 w 103717"/>
                  <a:gd name="connsiteY3" fmla="*/ 0 h 133350"/>
                  <a:gd name="connsiteX4" fmla="*/ 0 w 103717"/>
                  <a:gd name="connsiteY4" fmla="*/ 10584 h 133350"/>
                  <a:gd name="connsiteX0" fmla="*/ 0 w 103717"/>
                  <a:gd name="connsiteY0" fmla="*/ 24224 h 146990"/>
                  <a:gd name="connsiteX1" fmla="*/ 2117 w 103717"/>
                  <a:gd name="connsiteY1" fmla="*/ 146990 h 146990"/>
                  <a:gd name="connsiteX2" fmla="*/ 103717 w 103717"/>
                  <a:gd name="connsiteY2" fmla="*/ 121590 h 146990"/>
                  <a:gd name="connsiteX3" fmla="*/ 84667 w 103717"/>
                  <a:gd name="connsiteY3" fmla="*/ 13640 h 146990"/>
                  <a:gd name="connsiteX4" fmla="*/ 0 w 103717"/>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12711 w 119781"/>
                  <a:gd name="connsiteY0" fmla="*/ 24224 h 146990"/>
                  <a:gd name="connsiteX1" fmla="*/ 14828 w 119781"/>
                  <a:gd name="connsiteY1" fmla="*/ 146990 h 146990"/>
                  <a:gd name="connsiteX2" fmla="*/ 116428 w 119781"/>
                  <a:gd name="connsiteY2" fmla="*/ 121590 h 146990"/>
                  <a:gd name="connsiteX3" fmla="*/ 97378 w 119781"/>
                  <a:gd name="connsiteY3" fmla="*/ 13640 h 146990"/>
                  <a:gd name="connsiteX4" fmla="*/ 12711 w 119781"/>
                  <a:gd name="connsiteY4" fmla="*/ 24224 h 146990"/>
                  <a:gd name="connsiteX0" fmla="*/ 22765 w 129835"/>
                  <a:gd name="connsiteY0" fmla="*/ 24224 h 146990"/>
                  <a:gd name="connsiteX1" fmla="*/ 24882 w 129835"/>
                  <a:gd name="connsiteY1" fmla="*/ 146990 h 146990"/>
                  <a:gd name="connsiteX2" fmla="*/ 126482 w 129835"/>
                  <a:gd name="connsiteY2" fmla="*/ 121590 h 146990"/>
                  <a:gd name="connsiteX3" fmla="*/ 107432 w 129835"/>
                  <a:gd name="connsiteY3" fmla="*/ 13640 h 146990"/>
                  <a:gd name="connsiteX4" fmla="*/ 22765 w 129835"/>
                  <a:gd name="connsiteY4" fmla="*/ 24224 h 146990"/>
                  <a:gd name="connsiteX0" fmla="*/ 22765 w 129835"/>
                  <a:gd name="connsiteY0" fmla="*/ 25439 h 148205"/>
                  <a:gd name="connsiteX1" fmla="*/ 24882 w 129835"/>
                  <a:gd name="connsiteY1" fmla="*/ 148205 h 148205"/>
                  <a:gd name="connsiteX2" fmla="*/ 126482 w 129835"/>
                  <a:gd name="connsiteY2" fmla="*/ 122805 h 148205"/>
                  <a:gd name="connsiteX3" fmla="*/ 107432 w 129835"/>
                  <a:gd name="connsiteY3" fmla="*/ 14855 h 148205"/>
                  <a:gd name="connsiteX4" fmla="*/ 22765 w 129835"/>
                  <a:gd name="connsiteY4" fmla="*/ 25439 h 148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35" h="148205">
                    <a:moveTo>
                      <a:pt x="22765" y="25439"/>
                    </a:moveTo>
                    <a:cubicBezTo>
                      <a:pt x="-8279" y="64244"/>
                      <a:pt x="-7574" y="83999"/>
                      <a:pt x="24882" y="148205"/>
                    </a:cubicBezTo>
                    <a:cubicBezTo>
                      <a:pt x="58749" y="139738"/>
                      <a:pt x="77798" y="146089"/>
                      <a:pt x="126482" y="122805"/>
                    </a:cubicBezTo>
                    <a:cubicBezTo>
                      <a:pt x="120132" y="86822"/>
                      <a:pt x="147648" y="50838"/>
                      <a:pt x="107432" y="14855"/>
                    </a:cubicBezTo>
                    <a:cubicBezTo>
                      <a:pt x="64393" y="-19717"/>
                      <a:pt x="44637" y="15561"/>
                      <a:pt x="22765" y="25439"/>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34" name="Oval 233">
                <a:extLst>
                  <a:ext uri="{FF2B5EF4-FFF2-40B4-BE49-F238E27FC236}">
                    <a16:creationId xmlns:a16="http://schemas.microsoft.com/office/drawing/2014/main" id="{7BCC03EC-A99F-4B1C-B4CC-FEB31DB24F0E}"/>
                  </a:ext>
                </a:extLst>
              </p:cNvPr>
              <p:cNvSpPr/>
              <p:nvPr/>
            </p:nvSpPr>
            <p:spPr bwMode="auto">
              <a:xfrm>
                <a:off x="6608354" y="4019177"/>
                <a:ext cx="96680" cy="96680"/>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grpSp>
        <p:nvGrpSpPr>
          <p:cNvPr id="288" name="Group 287">
            <a:extLst>
              <a:ext uri="{FF2B5EF4-FFF2-40B4-BE49-F238E27FC236}">
                <a16:creationId xmlns:a16="http://schemas.microsoft.com/office/drawing/2014/main" id="{EBB532BF-5349-47A1-AE93-738B90C7AA0B}"/>
              </a:ext>
            </a:extLst>
          </p:cNvPr>
          <p:cNvGrpSpPr/>
          <p:nvPr/>
        </p:nvGrpSpPr>
        <p:grpSpPr>
          <a:xfrm>
            <a:off x="9099825" y="2355221"/>
            <a:ext cx="2268979" cy="2636744"/>
            <a:chOff x="7910152" y="2470745"/>
            <a:chExt cx="2268979" cy="2636744"/>
          </a:xfrm>
        </p:grpSpPr>
        <p:pic>
          <p:nvPicPr>
            <p:cNvPr id="287" name="Graphic 286">
              <a:extLst>
                <a:ext uri="{FF2B5EF4-FFF2-40B4-BE49-F238E27FC236}">
                  <a16:creationId xmlns:a16="http://schemas.microsoft.com/office/drawing/2014/main" id="{1088542B-09D0-4EA2-9E88-F812477CB54C}"/>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14824"/>
            <a:stretch/>
          </p:blipFill>
          <p:spPr>
            <a:xfrm>
              <a:off x="7910152" y="2470745"/>
              <a:ext cx="2268979" cy="2636744"/>
            </a:xfrm>
            <a:prstGeom prst="rect">
              <a:avLst/>
            </a:prstGeom>
          </p:spPr>
        </p:pic>
        <p:grpSp>
          <p:nvGrpSpPr>
            <p:cNvPr id="238" name="Group 237">
              <a:extLst>
                <a:ext uri="{FF2B5EF4-FFF2-40B4-BE49-F238E27FC236}">
                  <a16:creationId xmlns:a16="http://schemas.microsoft.com/office/drawing/2014/main" id="{CDC7687E-CD1E-4329-B10A-F10B44752093}"/>
                </a:ext>
              </a:extLst>
            </p:cNvPr>
            <p:cNvGrpSpPr/>
            <p:nvPr/>
          </p:nvGrpSpPr>
          <p:grpSpPr>
            <a:xfrm>
              <a:off x="8360904" y="2904682"/>
              <a:ext cx="1252965" cy="1184389"/>
              <a:chOff x="6496237" y="3000983"/>
              <a:chExt cx="1154159" cy="1445229"/>
            </a:xfrm>
          </p:grpSpPr>
          <p:grpSp>
            <p:nvGrpSpPr>
              <p:cNvPr id="239" name="Group 238">
                <a:extLst>
                  <a:ext uri="{FF2B5EF4-FFF2-40B4-BE49-F238E27FC236}">
                    <a16:creationId xmlns:a16="http://schemas.microsoft.com/office/drawing/2014/main" id="{4BD0A902-9330-49C8-A55B-CA7CD3AF7812}"/>
                  </a:ext>
                </a:extLst>
              </p:cNvPr>
              <p:cNvGrpSpPr/>
              <p:nvPr/>
            </p:nvGrpSpPr>
            <p:grpSpPr>
              <a:xfrm>
                <a:off x="6496237" y="3000983"/>
                <a:ext cx="1154159" cy="1445229"/>
                <a:chOff x="4302986" y="3000983"/>
                <a:chExt cx="1154159" cy="1445229"/>
              </a:xfrm>
            </p:grpSpPr>
            <p:grpSp>
              <p:nvGrpSpPr>
                <p:cNvPr id="245" name="Group 244">
                  <a:extLst>
                    <a:ext uri="{FF2B5EF4-FFF2-40B4-BE49-F238E27FC236}">
                      <a16:creationId xmlns:a16="http://schemas.microsoft.com/office/drawing/2014/main" id="{BFBF83E3-B7AC-4642-B1C0-90D2107EEADB}"/>
                    </a:ext>
                  </a:extLst>
                </p:cNvPr>
                <p:cNvGrpSpPr/>
                <p:nvPr/>
              </p:nvGrpSpPr>
              <p:grpSpPr>
                <a:xfrm>
                  <a:off x="4302986" y="3000983"/>
                  <a:ext cx="1154159" cy="1445229"/>
                  <a:chOff x="2096361" y="3000983"/>
                  <a:chExt cx="1154159" cy="1445229"/>
                </a:xfrm>
              </p:grpSpPr>
              <p:sp>
                <p:nvSpPr>
                  <p:cNvPr id="250" name="Freeform: Shape 249">
                    <a:extLst>
                      <a:ext uri="{FF2B5EF4-FFF2-40B4-BE49-F238E27FC236}">
                        <a16:creationId xmlns:a16="http://schemas.microsoft.com/office/drawing/2014/main" id="{BDED43A3-91B8-4B40-BAF9-30A391EBC8EE}"/>
                      </a:ext>
                    </a:extLst>
                  </p:cNvPr>
                  <p:cNvSpPr/>
                  <p:nvPr/>
                </p:nvSpPr>
                <p:spPr bwMode="auto">
                  <a:xfrm>
                    <a:off x="2593949" y="3029113"/>
                    <a:ext cx="42114" cy="514353"/>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51" name="Freeform: Shape 250">
                    <a:extLst>
                      <a:ext uri="{FF2B5EF4-FFF2-40B4-BE49-F238E27FC236}">
                        <a16:creationId xmlns:a16="http://schemas.microsoft.com/office/drawing/2014/main" id="{07FB0095-8756-432B-BEB1-16282BF691BA}"/>
                      </a:ext>
                    </a:extLst>
                  </p:cNvPr>
                  <p:cNvSpPr/>
                  <p:nvPr/>
                </p:nvSpPr>
                <p:spPr bwMode="auto">
                  <a:xfrm>
                    <a:off x="2591067" y="3029113"/>
                    <a:ext cx="93601" cy="512702"/>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52" name="Freeform: Shape 251">
                    <a:extLst>
                      <a:ext uri="{FF2B5EF4-FFF2-40B4-BE49-F238E27FC236}">
                        <a16:creationId xmlns:a16="http://schemas.microsoft.com/office/drawing/2014/main" id="{C8FD3BA8-8C74-4E7E-BDDB-AB91C37DECC0}"/>
                      </a:ext>
                    </a:extLst>
                  </p:cNvPr>
                  <p:cNvSpPr/>
                  <p:nvPr/>
                </p:nvSpPr>
                <p:spPr bwMode="auto">
                  <a:xfrm>
                    <a:off x="2736303" y="3000983"/>
                    <a:ext cx="64742" cy="706897"/>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53" name="Freeform: Shape 252">
                    <a:extLst>
                      <a:ext uri="{FF2B5EF4-FFF2-40B4-BE49-F238E27FC236}">
                        <a16:creationId xmlns:a16="http://schemas.microsoft.com/office/drawing/2014/main" id="{465D08E2-0068-4ECC-9A84-F257FE10C1D1}"/>
                      </a:ext>
                    </a:extLst>
                  </p:cNvPr>
                  <p:cNvSpPr/>
                  <p:nvPr/>
                </p:nvSpPr>
                <p:spPr bwMode="auto">
                  <a:xfrm>
                    <a:off x="2754401" y="3051156"/>
                    <a:ext cx="64139" cy="5872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54" name="Oval 253">
                    <a:extLst>
                      <a:ext uri="{FF2B5EF4-FFF2-40B4-BE49-F238E27FC236}">
                        <a16:creationId xmlns:a16="http://schemas.microsoft.com/office/drawing/2014/main" id="{18DB8FA4-F897-4992-A0A1-ED17C3F6AC28}"/>
                      </a:ext>
                    </a:extLst>
                  </p:cNvPr>
                  <p:cNvSpPr/>
                  <p:nvPr/>
                </p:nvSpPr>
                <p:spPr bwMode="auto">
                  <a:xfrm>
                    <a:off x="2731620" y="3256611"/>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5" name="Oval 254">
                    <a:extLst>
                      <a:ext uri="{FF2B5EF4-FFF2-40B4-BE49-F238E27FC236}">
                        <a16:creationId xmlns:a16="http://schemas.microsoft.com/office/drawing/2014/main" id="{E3A7D0E0-47F8-41D0-802D-A1D84ABB5202}"/>
                      </a:ext>
                    </a:extLst>
                  </p:cNvPr>
                  <p:cNvSpPr/>
                  <p:nvPr/>
                </p:nvSpPr>
                <p:spPr bwMode="auto">
                  <a:xfrm>
                    <a:off x="2647614" y="3321517"/>
                    <a:ext cx="90328" cy="9032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6" name="Oval 255">
                    <a:extLst>
                      <a:ext uri="{FF2B5EF4-FFF2-40B4-BE49-F238E27FC236}">
                        <a16:creationId xmlns:a16="http://schemas.microsoft.com/office/drawing/2014/main" id="{873D248C-21D3-40C4-8E15-E8E89D85985E}"/>
                      </a:ext>
                    </a:extLst>
                  </p:cNvPr>
                  <p:cNvSpPr/>
                  <p:nvPr/>
                </p:nvSpPr>
                <p:spPr bwMode="auto">
                  <a:xfrm>
                    <a:off x="2723939" y="3588735"/>
                    <a:ext cx="77695" cy="86859"/>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7" name="Oval 256">
                    <a:extLst>
                      <a:ext uri="{FF2B5EF4-FFF2-40B4-BE49-F238E27FC236}">
                        <a16:creationId xmlns:a16="http://schemas.microsoft.com/office/drawing/2014/main" id="{FA695F7F-9B13-41D3-8753-5D574E5C7E88}"/>
                      </a:ext>
                    </a:extLst>
                  </p:cNvPr>
                  <p:cNvSpPr/>
                  <p:nvPr/>
                </p:nvSpPr>
                <p:spPr bwMode="auto">
                  <a:xfrm>
                    <a:off x="2615244" y="326865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8" name="Oval 257">
                    <a:extLst>
                      <a:ext uri="{FF2B5EF4-FFF2-40B4-BE49-F238E27FC236}">
                        <a16:creationId xmlns:a16="http://schemas.microsoft.com/office/drawing/2014/main" id="{E8A0A9ED-4F27-41BB-888E-8CEC2A3AE316}"/>
                      </a:ext>
                    </a:extLst>
                  </p:cNvPr>
                  <p:cNvSpPr/>
                  <p:nvPr/>
                </p:nvSpPr>
                <p:spPr bwMode="auto">
                  <a:xfrm>
                    <a:off x="2602268" y="320677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9" name="Oval 258">
                    <a:extLst>
                      <a:ext uri="{FF2B5EF4-FFF2-40B4-BE49-F238E27FC236}">
                        <a16:creationId xmlns:a16="http://schemas.microsoft.com/office/drawing/2014/main" id="{62AE99FC-3618-427B-A7EE-CB9CA964E63B}"/>
                      </a:ext>
                    </a:extLst>
                  </p:cNvPr>
                  <p:cNvSpPr/>
                  <p:nvPr/>
                </p:nvSpPr>
                <p:spPr bwMode="auto">
                  <a:xfrm>
                    <a:off x="2524699" y="3481308"/>
                    <a:ext cx="94906" cy="94906"/>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61" name="Freeform: Shape 260">
                    <a:extLst>
                      <a:ext uri="{FF2B5EF4-FFF2-40B4-BE49-F238E27FC236}">
                        <a16:creationId xmlns:a16="http://schemas.microsoft.com/office/drawing/2014/main" id="{DCB2CF3D-39CE-4A71-A67B-0B5E8B42D704}"/>
                      </a:ext>
                    </a:extLst>
                  </p:cNvPr>
                  <p:cNvSpPr/>
                  <p:nvPr/>
                </p:nvSpPr>
                <p:spPr bwMode="auto">
                  <a:xfrm>
                    <a:off x="2096361" y="3665009"/>
                    <a:ext cx="408714" cy="668752"/>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 name="connsiteX0" fmla="*/ 408714 w 408714"/>
                      <a:gd name="connsiteY0" fmla="*/ 0 h 668752"/>
                      <a:gd name="connsiteX1" fmla="*/ 180114 w 408714"/>
                      <a:gd name="connsiteY1" fmla="*/ 351366 h 668752"/>
                      <a:gd name="connsiteX2" fmla="*/ 0 w 408714"/>
                      <a:gd name="connsiteY2" fmla="*/ 668752 h 668752"/>
                      <a:gd name="connsiteX0" fmla="*/ 408714 w 408714"/>
                      <a:gd name="connsiteY0" fmla="*/ 0 h 668752"/>
                      <a:gd name="connsiteX1" fmla="*/ 180114 w 408714"/>
                      <a:gd name="connsiteY1" fmla="*/ 351366 h 668752"/>
                      <a:gd name="connsiteX2" fmla="*/ 0 w 408714"/>
                      <a:gd name="connsiteY2" fmla="*/ 668752 h 668752"/>
                      <a:gd name="connsiteX0" fmla="*/ 408714 w 408714"/>
                      <a:gd name="connsiteY0" fmla="*/ 0 h 668752"/>
                      <a:gd name="connsiteX1" fmla="*/ 180114 w 408714"/>
                      <a:gd name="connsiteY1" fmla="*/ 351366 h 668752"/>
                      <a:gd name="connsiteX2" fmla="*/ 0 w 408714"/>
                      <a:gd name="connsiteY2" fmla="*/ 668752 h 668752"/>
                    </a:gdLst>
                    <a:ahLst/>
                    <a:cxnLst>
                      <a:cxn ang="0">
                        <a:pos x="connsiteX0" y="connsiteY0"/>
                      </a:cxn>
                      <a:cxn ang="0">
                        <a:pos x="connsiteX1" y="connsiteY1"/>
                      </a:cxn>
                      <a:cxn ang="0">
                        <a:pos x="connsiteX2" y="connsiteY2"/>
                      </a:cxn>
                    </a:cxnLst>
                    <a:rect l="l" t="t" r="r" b="b"/>
                    <a:pathLst>
                      <a:path w="408714" h="668752">
                        <a:moveTo>
                          <a:pt x="408714" y="0"/>
                        </a:moveTo>
                        <a:cubicBezTo>
                          <a:pt x="332514" y="114300"/>
                          <a:pt x="249964" y="107949"/>
                          <a:pt x="180114" y="351366"/>
                        </a:cubicBezTo>
                        <a:cubicBezTo>
                          <a:pt x="-57163" y="515067"/>
                          <a:pt x="151032" y="599116"/>
                          <a:pt x="0" y="668752"/>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2" name="Freeform: Shape 261">
                    <a:extLst>
                      <a:ext uri="{FF2B5EF4-FFF2-40B4-BE49-F238E27FC236}">
                        <a16:creationId xmlns:a16="http://schemas.microsoft.com/office/drawing/2014/main" id="{9E6673AA-83D8-4259-92E9-AB8DEF911225}"/>
                      </a:ext>
                    </a:extLst>
                  </p:cNvPr>
                  <p:cNvSpPr/>
                  <p:nvPr/>
                </p:nvSpPr>
                <p:spPr bwMode="auto">
                  <a:xfrm rot="20891779">
                    <a:off x="2294571" y="4027232"/>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3" name="Freeform: Shape 262">
                    <a:extLst>
                      <a:ext uri="{FF2B5EF4-FFF2-40B4-BE49-F238E27FC236}">
                        <a16:creationId xmlns:a16="http://schemas.microsoft.com/office/drawing/2014/main" id="{0834759F-D860-48CD-9FC9-9065FB2CDCAF}"/>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4" name="Freeform: Shape 263">
                    <a:extLst>
                      <a:ext uri="{FF2B5EF4-FFF2-40B4-BE49-F238E27FC236}">
                        <a16:creationId xmlns:a16="http://schemas.microsoft.com/office/drawing/2014/main" id="{909D7D5B-E91C-4D02-B6B0-8465FB48C981}"/>
                      </a:ext>
                    </a:extLst>
                  </p:cNvPr>
                  <p:cNvSpPr/>
                  <p:nvPr/>
                </p:nvSpPr>
                <p:spPr bwMode="auto">
                  <a:xfrm>
                    <a:off x="2805431" y="3629341"/>
                    <a:ext cx="401318" cy="183834"/>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5" name="Freeform: Shape 264">
                    <a:extLst>
                      <a:ext uri="{FF2B5EF4-FFF2-40B4-BE49-F238E27FC236}">
                        <a16:creationId xmlns:a16="http://schemas.microsoft.com/office/drawing/2014/main" id="{2738A821-A26C-4290-8593-47B66273F248}"/>
                      </a:ext>
                    </a:extLst>
                  </p:cNvPr>
                  <p:cNvSpPr/>
                  <p:nvPr/>
                </p:nvSpPr>
                <p:spPr bwMode="auto">
                  <a:xfrm>
                    <a:off x="2801045" y="3707880"/>
                    <a:ext cx="448894" cy="664093"/>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6" name="Freeform: Shape 265">
                    <a:extLst>
                      <a:ext uri="{FF2B5EF4-FFF2-40B4-BE49-F238E27FC236}">
                        <a16:creationId xmlns:a16="http://schemas.microsoft.com/office/drawing/2014/main" id="{EEAD233B-E81F-4629-A711-DD7445860525}"/>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7" name="Oval 266">
                    <a:extLst>
                      <a:ext uri="{FF2B5EF4-FFF2-40B4-BE49-F238E27FC236}">
                        <a16:creationId xmlns:a16="http://schemas.microsoft.com/office/drawing/2014/main" id="{5203EA10-6915-4A92-AA27-B34B370879E2}"/>
                      </a:ext>
                    </a:extLst>
                  </p:cNvPr>
                  <p:cNvSpPr/>
                  <p:nvPr/>
                </p:nvSpPr>
                <p:spPr bwMode="auto">
                  <a:xfrm>
                    <a:off x="2387483" y="388489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68" name="Oval 267">
                    <a:extLst>
                      <a:ext uri="{FF2B5EF4-FFF2-40B4-BE49-F238E27FC236}">
                        <a16:creationId xmlns:a16="http://schemas.microsoft.com/office/drawing/2014/main" id="{9CB9DA3E-2105-4196-A5D5-F7BE61B0509C}"/>
                      </a:ext>
                    </a:extLst>
                  </p:cNvPr>
                  <p:cNvSpPr/>
                  <p:nvPr/>
                </p:nvSpPr>
                <p:spPr bwMode="auto">
                  <a:xfrm>
                    <a:off x="2291889" y="415220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69" name="Oval 268">
                    <a:extLst>
                      <a:ext uri="{FF2B5EF4-FFF2-40B4-BE49-F238E27FC236}">
                        <a16:creationId xmlns:a16="http://schemas.microsoft.com/office/drawing/2014/main" id="{EBC9685C-434A-46A3-A6AE-F2F023FCA3FB}"/>
                      </a:ext>
                    </a:extLst>
                  </p:cNvPr>
                  <p:cNvSpPr/>
                  <p:nvPr/>
                </p:nvSpPr>
                <p:spPr bwMode="auto">
                  <a:xfrm>
                    <a:off x="2121316" y="413370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0" name="Oval 269">
                    <a:extLst>
                      <a:ext uri="{FF2B5EF4-FFF2-40B4-BE49-F238E27FC236}">
                        <a16:creationId xmlns:a16="http://schemas.microsoft.com/office/drawing/2014/main" id="{CD485025-E1EC-491D-993E-0884171FADCD}"/>
                      </a:ext>
                    </a:extLst>
                  </p:cNvPr>
                  <p:cNvSpPr/>
                  <p:nvPr/>
                </p:nvSpPr>
                <p:spPr bwMode="auto">
                  <a:xfrm>
                    <a:off x="2313300" y="3776050"/>
                    <a:ext cx="98825" cy="98825"/>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2" name="Oval 271">
                    <a:extLst>
                      <a:ext uri="{FF2B5EF4-FFF2-40B4-BE49-F238E27FC236}">
                        <a16:creationId xmlns:a16="http://schemas.microsoft.com/office/drawing/2014/main" id="{510630C9-B181-4C27-9B63-D2E38A8F7F29}"/>
                      </a:ext>
                    </a:extLst>
                  </p:cNvPr>
                  <p:cNvSpPr/>
                  <p:nvPr/>
                </p:nvSpPr>
                <p:spPr bwMode="auto">
                  <a:xfrm>
                    <a:off x="3057592" y="4091903"/>
                    <a:ext cx="64418" cy="6441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3" name="Oval 272">
                    <a:extLst>
                      <a:ext uri="{FF2B5EF4-FFF2-40B4-BE49-F238E27FC236}">
                        <a16:creationId xmlns:a16="http://schemas.microsoft.com/office/drawing/2014/main" id="{26C6430C-9797-4B1C-9292-D92D1654D3D8}"/>
                      </a:ext>
                    </a:extLst>
                  </p:cNvPr>
                  <p:cNvSpPr/>
                  <p:nvPr/>
                </p:nvSpPr>
                <p:spPr bwMode="auto">
                  <a:xfrm>
                    <a:off x="3138234" y="4176365"/>
                    <a:ext cx="86454" cy="8645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4" name="Oval 273">
                    <a:extLst>
                      <a:ext uri="{FF2B5EF4-FFF2-40B4-BE49-F238E27FC236}">
                        <a16:creationId xmlns:a16="http://schemas.microsoft.com/office/drawing/2014/main" id="{F5C68D0A-499B-4F3C-A133-E570765449C9}"/>
                      </a:ext>
                    </a:extLst>
                  </p:cNvPr>
                  <p:cNvSpPr/>
                  <p:nvPr/>
                </p:nvSpPr>
                <p:spPr bwMode="auto">
                  <a:xfrm>
                    <a:off x="3015093" y="4294004"/>
                    <a:ext cx="91683" cy="91682"/>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5" name="Oval 274">
                    <a:extLst>
                      <a:ext uri="{FF2B5EF4-FFF2-40B4-BE49-F238E27FC236}">
                        <a16:creationId xmlns:a16="http://schemas.microsoft.com/office/drawing/2014/main" id="{FC40A33F-7E3A-4BB0-9E52-C17234B2DCF4}"/>
                      </a:ext>
                    </a:extLst>
                  </p:cNvPr>
                  <p:cNvSpPr/>
                  <p:nvPr/>
                </p:nvSpPr>
                <p:spPr bwMode="auto">
                  <a:xfrm>
                    <a:off x="3160729" y="4360778"/>
                    <a:ext cx="85434" cy="8543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6" name="Oval 275">
                    <a:extLst>
                      <a:ext uri="{FF2B5EF4-FFF2-40B4-BE49-F238E27FC236}">
                        <a16:creationId xmlns:a16="http://schemas.microsoft.com/office/drawing/2014/main" id="{3A97DDD3-155C-4DB9-9894-280A2BE269DA}"/>
                      </a:ext>
                    </a:extLst>
                  </p:cNvPr>
                  <p:cNvSpPr/>
                  <p:nvPr/>
                </p:nvSpPr>
                <p:spPr bwMode="auto">
                  <a:xfrm>
                    <a:off x="3156373" y="3975535"/>
                    <a:ext cx="94147" cy="94147"/>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7" name="Oval 161">
                    <a:extLst>
                      <a:ext uri="{FF2B5EF4-FFF2-40B4-BE49-F238E27FC236}">
                        <a16:creationId xmlns:a16="http://schemas.microsoft.com/office/drawing/2014/main" id="{FA43890B-7C6B-4D22-A597-E1157644B574}"/>
                      </a:ext>
                    </a:extLst>
                  </p:cNvPr>
                  <p:cNvSpPr/>
                  <p:nvPr/>
                </p:nvSpPr>
                <p:spPr bwMode="auto">
                  <a:xfrm>
                    <a:off x="2998119" y="3528470"/>
                    <a:ext cx="205328" cy="271759"/>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8" name="Oval 277">
                    <a:extLst>
                      <a:ext uri="{FF2B5EF4-FFF2-40B4-BE49-F238E27FC236}">
                        <a16:creationId xmlns:a16="http://schemas.microsoft.com/office/drawing/2014/main" id="{E4930D0D-025D-46FD-9BEB-513CEEF86142}"/>
                      </a:ext>
                    </a:extLst>
                  </p:cNvPr>
                  <p:cNvSpPr/>
                  <p:nvPr/>
                </p:nvSpPr>
                <p:spPr bwMode="auto">
                  <a:xfrm>
                    <a:off x="2280929" y="389242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46" name="Oval 245">
                  <a:extLst>
                    <a:ext uri="{FF2B5EF4-FFF2-40B4-BE49-F238E27FC236}">
                      <a16:creationId xmlns:a16="http://schemas.microsoft.com/office/drawing/2014/main" id="{51FB61B3-50D9-4BF5-8272-3AB3C595266B}"/>
                    </a:ext>
                  </a:extLst>
                </p:cNvPr>
                <p:cNvSpPr/>
                <p:nvPr/>
              </p:nvSpPr>
              <p:spPr bwMode="auto">
                <a:xfrm>
                  <a:off x="5290781" y="3874362"/>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7" name="Oval 246">
                  <a:extLst>
                    <a:ext uri="{FF2B5EF4-FFF2-40B4-BE49-F238E27FC236}">
                      <a16:creationId xmlns:a16="http://schemas.microsoft.com/office/drawing/2014/main" id="{3EA20B49-BC22-411C-9A96-EFA5EB52E1A2}"/>
                    </a:ext>
                  </a:extLst>
                </p:cNvPr>
                <p:cNvSpPr/>
                <p:nvPr/>
              </p:nvSpPr>
              <p:spPr bwMode="auto">
                <a:xfrm>
                  <a:off x="5171599" y="3857151"/>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8" name="Oval 247">
                  <a:extLst>
                    <a:ext uri="{FF2B5EF4-FFF2-40B4-BE49-F238E27FC236}">
                      <a16:creationId xmlns:a16="http://schemas.microsoft.com/office/drawing/2014/main" id="{AC7D76E7-C271-4DF2-953E-9D66784CF2DD}"/>
                    </a:ext>
                  </a:extLst>
                </p:cNvPr>
                <p:cNvSpPr/>
                <p:nvPr/>
              </p:nvSpPr>
              <p:spPr bwMode="auto">
                <a:xfrm>
                  <a:off x="5038897" y="3665011"/>
                  <a:ext cx="77694" cy="77695"/>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9" name="Oval 248">
                  <a:extLst>
                    <a:ext uri="{FF2B5EF4-FFF2-40B4-BE49-F238E27FC236}">
                      <a16:creationId xmlns:a16="http://schemas.microsoft.com/office/drawing/2014/main" id="{B0BD562F-C8C2-4C26-9303-983B784B19F2}"/>
                    </a:ext>
                  </a:extLst>
                </p:cNvPr>
                <p:cNvSpPr/>
                <p:nvPr/>
              </p:nvSpPr>
              <p:spPr bwMode="auto">
                <a:xfrm>
                  <a:off x="5328334" y="3659138"/>
                  <a:ext cx="83808" cy="8380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40" name="Freeform: Shape 239">
                <a:extLst>
                  <a:ext uri="{FF2B5EF4-FFF2-40B4-BE49-F238E27FC236}">
                    <a16:creationId xmlns:a16="http://schemas.microsoft.com/office/drawing/2014/main" id="{E3ACB955-ACF6-4FD2-8B5F-57E61AC08AB8}"/>
                  </a:ext>
                </a:extLst>
              </p:cNvPr>
              <p:cNvSpPr/>
              <p:nvPr/>
            </p:nvSpPr>
            <p:spPr bwMode="auto">
              <a:xfrm>
                <a:off x="6762135" y="4076877"/>
                <a:ext cx="366116" cy="321732"/>
              </a:xfrm>
              <a:custGeom>
                <a:avLst/>
                <a:gdLst>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52047 w 359480"/>
                  <a:gd name="connsiteY0" fmla="*/ 0 h 321733"/>
                  <a:gd name="connsiteX1" fmla="*/ 10230 w 359480"/>
                  <a:gd name="connsiteY1" fmla="*/ 124883 h 321733"/>
                  <a:gd name="connsiteX2" fmla="*/ 16580 w 359480"/>
                  <a:gd name="connsiteY2" fmla="*/ 321733 h 321733"/>
                  <a:gd name="connsiteX3" fmla="*/ 359480 w 359480"/>
                  <a:gd name="connsiteY3" fmla="*/ 302683 h 321733"/>
                  <a:gd name="connsiteX4" fmla="*/ 266347 w 359480"/>
                  <a:gd name="connsiteY4" fmla="*/ 112183 h 321733"/>
                  <a:gd name="connsiteX5" fmla="*/ 149930 w 359480"/>
                  <a:gd name="connsiteY5" fmla="*/ 91017 h 321733"/>
                  <a:gd name="connsiteX6" fmla="*/ 152047 w 359480"/>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16" h="321733">
                    <a:moveTo>
                      <a:pt x="158683" y="0"/>
                    </a:moveTo>
                    <a:cubicBezTo>
                      <a:pt x="37328" y="16229"/>
                      <a:pt x="17572" y="104421"/>
                      <a:pt x="16866" y="124883"/>
                    </a:cubicBezTo>
                    <a:cubicBezTo>
                      <a:pt x="-8533" y="222250"/>
                      <a:pt x="-4301" y="298449"/>
                      <a:pt x="23216" y="321733"/>
                    </a:cubicBezTo>
                    <a:cubicBezTo>
                      <a:pt x="184082" y="273049"/>
                      <a:pt x="304733" y="342900"/>
                      <a:pt x="366116" y="302683"/>
                    </a:cubicBezTo>
                    <a:cubicBezTo>
                      <a:pt x="260988" y="241300"/>
                      <a:pt x="335777" y="184149"/>
                      <a:pt x="272983" y="112183"/>
                    </a:cubicBezTo>
                    <a:cubicBezTo>
                      <a:pt x="208778" y="119944"/>
                      <a:pt x="199606" y="83255"/>
                      <a:pt x="156566" y="91017"/>
                    </a:cubicBezTo>
                    <a:cubicBezTo>
                      <a:pt x="178439" y="50094"/>
                      <a:pt x="196077" y="13406"/>
                      <a:pt x="158683" y="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1" name="Freeform: Shape 240">
                <a:extLst>
                  <a:ext uri="{FF2B5EF4-FFF2-40B4-BE49-F238E27FC236}">
                    <a16:creationId xmlns:a16="http://schemas.microsoft.com/office/drawing/2014/main" id="{17F996C7-F6DA-4515-AD04-9064BF5E2EBB}"/>
                  </a:ext>
                </a:extLst>
              </p:cNvPr>
              <p:cNvSpPr/>
              <p:nvPr/>
            </p:nvSpPr>
            <p:spPr bwMode="auto">
              <a:xfrm rot="680587">
                <a:off x="6564040" y="3964402"/>
                <a:ext cx="129835" cy="148204"/>
              </a:xfrm>
              <a:custGeom>
                <a:avLst/>
                <a:gdLst>
                  <a:gd name="connsiteX0" fmla="*/ 0 w 103717"/>
                  <a:gd name="connsiteY0" fmla="*/ 10584 h 133350"/>
                  <a:gd name="connsiteX1" fmla="*/ 2117 w 103717"/>
                  <a:gd name="connsiteY1" fmla="*/ 133350 h 133350"/>
                  <a:gd name="connsiteX2" fmla="*/ 103717 w 103717"/>
                  <a:gd name="connsiteY2" fmla="*/ 107950 h 133350"/>
                  <a:gd name="connsiteX3" fmla="*/ 84667 w 103717"/>
                  <a:gd name="connsiteY3" fmla="*/ 0 h 133350"/>
                  <a:gd name="connsiteX4" fmla="*/ 0 w 103717"/>
                  <a:gd name="connsiteY4" fmla="*/ 10584 h 133350"/>
                  <a:gd name="connsiteX0" fmla="*/ 0 w 103717"/>
                  <a:gd name="connsiteY0" fmla="*/ 24224 h 146990"/>
                  <a:gd name="connsiteX1" fmla="*/ 2117 w 103717"/>
                  <a:gd name="connsiteY1" fmla="*/ 146990 h 146990"/>
                  <a:gd name="connsiteX2" fmla="*/ 103717 w 103717"/>
                  <a:gd name="connsiteY2" fmla="*/ 121590 h 146990"/>
                  <a:gd name="connsiteX3" fmla="*/ 84667 w 103717"/>
                  <a:gd name="connsiteY3" fmla="*/ 13640 h 146990"/>
                  <a:gd name="connsiteX4" fmla="*/ 0 w 103717"/>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12711 w 119781"/>
                  <a:gd name="connsiteY0" fmla="*/ 24224 h 146990"/>
                  <a:gd name="connsiteX1" fmla="*/ 14828 w 119781"/>
                  <a:gd name="connsiteY1" fmla="*/ 146990 h 146990"/>
                  <a:gd name="connsiteX2" fmla="*/ 116428 w 119781"/>
                  <a:gd name="connsiteY2" fmla="*/ 121590 h 146990"/>
                  <a:gd name="connsiteX3" fmla="*/ 97378 w 119781"/>
                  <a:gd name="connsiteY3" fmla="*/ 13640 h 146990"/>
                  <a:gd name="connsiteX4" fmla="*/ 12711 w 119781"/>
                  <a:gd name="connsiteY4" fmla="*/ 24224 h 146990"/>
                  <a:gd name="connsiteX0" fmla="*/ 22765 w 129835"/>
                  <a:gd name="connsiteY0" fmla="*/ 24224 h 146990"/>
                  <a:gd name="connsiteX1" fmla="*/ 24882 w 129835"/>
                  <a:gd name="connsiteY1" fmla="*/ 146990 h 146990"/>
                  <a:gd name="connsiteX2" fmla="*/ 126482 w 129835"/>
                  <a:gd name="connsiteY2" fmla="*/ 121590 h 146990"/>
                  <a:gd name="connsiteX3" fmla="*/ 107432 w 129835"/>
                  <a:gd name="connsiteY3" fmla="*/ 13640 h 146990"/>
                  <a:gd name="connsiteX4" fmla="*/ 22765 w 129835"/>
                  <a:gd name="connsiteY4" fmla="*/ 24224 h 146990"/>
                  <a:gd name="connsiteX0" fmla="*/ 22765 w 129835"/>
                  <a:gd name="connsiteY0" fmla="*/ 25439 h 148205"/>
                  <a:gd name="connsiteX1" fmla="*/ 24882 w 129835"/>
                  <a:gd name="connsiteY1" fmla="*/ 148205 h 148205"/>
                  <a:gd name="connsiteX2" fmla="*/ 126482 w 129835"/>
                  <a:gd name="connsiteY2" fmla="*/ 122805 h 148205"/>
                  <a:gd name="connsiteX3" fmla="*/ 107432 w 129835"/>
                  <a:gd name="connsiteY3" fmla="*/ 14855 h 148205"/>
                  <a:gd name="connsiteX4" fmla="*/ 22765 w 129835"/>
                  <a:gd name="connsiteY4" fmla="*/ 25439 h 148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35" h="148205">
                    <a:moveTo>
                      <a:pt x="22765" y="25439"/>
                    </a:moveTo>
                    <a:cubicBezTo>
                      <a:pt x="-8279" y="64244"/>
                      <a:pt x="-7574" y="83999"/>
                      <a:pt x="24882" y="148205"/>
                    </a:cubicBezTo>
                    <a:cubicBezTo>
                      <a:pt x="58749" y="139738"/>
                      <a:pt x="77798" y="146089"/>
                      <a:pt x="126482" y="122805"/>
                    </a:cubicBezTo>
                    <a:cubicBezTo>
                      <a:pt x="120132" y="86822"/>
                      <a:pt x="147648" y="50838"/>
                      <a:pt x="107432" y="14855"/>
                    </a:cubicBezTo>
                    <a:cubicBezTo>
                      <a:pt x="64393" y="-19717"/>
                      <a:pt x="44637" y="15561"/>
                      <a:pt x="22765" y="25439"/>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2" name="Oval 241">
                <a:extLst>
                  <a:ext uri="{FF2B5EF4-FFF2-40B4-BE49-F238E27FC236}">
                    <a16:creationId xmlns:a16="http://schemas.microsoft.com/office/drawing/2014/main" id="{A5440667-1BC1-4561-A093-F989BF2BF2B0}"/>
                  </a:ext>
                </a:extLst>
              </p:cNvPr>
              <p:cNvSpPr/>
              <p:nvPr/>
            </p:nvSpPr>
            <p:spPr bwMode="auto">
              <a:xfrm>
                <a:off x="6668196" y="4006663"/>
                <a:ext cx="96680" cy="96680"/>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79" name="Oval 278">
              <a:extLst>
                <a:ext uri="{FF2B5EF4-FFF2-40B4-BE49-F238E27FC236}">
                  <a16:creationId xmlns:a16="http://schemas.microsoft.com/office/drawing/2014/main" id="{3355B6BF-105C-4499-8A0D-23C04B597B42}"/>
                </a:ext>
              </a:extLst>
            </p:cNvPr>
            <p:cNvSpPr/>
            <p:nvPr/>
          </p:nvSpPr>
          <p:spPr bwMode="auto">
            <a:xfrm>
              <a:off x="9697241" y="3440491"/>
              <a:ext cx="190256" cy="17334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80" name="Oval 279">
              <a:extLst>
                <a:ext uri="{FF2B5EF4-FFF2-40B4-BE49-F238E27FC236}">
                  <a16:creationId xmlns:a16="http://schemas.microsoft.com/office/drawing/2014/main" id="{D6F699F1-78B0-42EE-9C84-0B6B12BBBC96}"/>
                </a:ext>
              </a:extLst>
            </p:cNvPr>
            <p:cNvSpPr/>
            <p:nvPr/>
          </p:nvSpPr>
          <p:spPr bwMode="auto">
            <a:xfrm>
              <a:off x="9543645" y="4436407"/>
              <a:ext cx="190256" cy="17334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81" name="Oval 280">
              <a:extLst>
                <a:ext uri="{FF2B5EF4-FFF2-40B4-BE49-F238E27FC236}">
                  <a16:creationId xmlns:a16="http://schemas.microsoft.com/office/drawing/2014/main" id="{13CAC587-0260-4A10-8E64-5657EB243A24}"/>
                </a:ext>
              </a:extLst>
            </p:cNvPr>
            <p:cNvSpPr/>
            <p:nvPr/>
          </p:nvSpPr>
          <p:spPr bwMode="auto">
            <a:xfrm>
              <a:off x="8694140" y="4343032"/>
              <a:ext cx="190256" cy="17334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187" name="TextBox 186">
            <a:extLst>
              <a:ext uri="{FF2B5EF4-FFF2-40B4-BE49-F238E27FC236}">
                <a16:creationId xmlns:a16="http://schemas.microsoft.com/office/drawing/2014/main" id="{5DA56C61-0E63-4E18-8E14-132975365568}"/>
              </a:ext>
            </a:extLst>
          </p:cNvPr>
          <p:cNvSpPr txBox="1"/>
          <p:nvPr/>
        </p:nvSpPr>
        <p:spPr>
          <a:xfrm>
            <a:off x="1274967" y="6028541"/>
            <a:ext cx="615361" cy="246221"/>
          </a:xfrm>
          <a:prstGeom prst="rect">
            <a:avLst/>
          </a:prstGeom>
          <a:noFill/>
        </p:spPr>
        <p:txBody>
          <a:bodyPr wrap="non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sym typeface="Helvetica"/>
              </a:rPr>
              <a:t>Tumors</a:t>
            </a:r>
          </a:p>
        </p:txBody>
      </p:sp>
      <p:sp>
        <p:nvSpPr>
          <p:cNvPr id="188" name="TextBox 187">
            <a:extLst>
              <a:ext uri="{FF2B5EF4-FFF2-40B4-BE49-F238E27FC236}">
                <a16:creationId xmlns:a16="http://schemas.microsoft.com/office/drawing/2014/main" id="{96585843-C48C-4818-B6C3-F83AE9B7D6B6}"/>
              </a:ext>
            </a:extLst>
          </p:cNvPr>
          <p:cNvSpPr txBox="1"/>
          <p:nvPr/>
        </p:nvSpPr>
        <p:spPr>
          <a:xfrm>
            <a:off x="5807414" y="6028541"/>
            <a:ext cx="5269755" cy="246221"/>
          </a:xfrm>
          <a:prstGeom prst="rect">
            <a:avLst/>
          </a:prstGeom>
          <a:noFill/>
        </p:spPr>
        <p:txBody>
          <a:bodyPr wrap="squar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sym typeface="Helvetica"/>
              </a:rPr>
              <a:t>Regional/local metastatic lymph nodes/distant metastases</a:t>
            </a:r>
          </a:p>
        </p:txBody>
      </p:sp>
      <p:sp>
        <p:nvSpPr>
          <p:cNvPr id="190" name="TextBox 189">
            <a:extLst>
              <a:ext uri="{FF2B5EF4-FFF2-40B4-BE49-F238E27FC236}">
                <a16:creationId xmlns:a16="http://schemas.microsoft.com/office/drawing/2014/main" id="{D4DA5C60-DF05-447D-81EE-B79F97D08363}"/>
              </a:ext>
            </a:extLst>
          </p:cNvPr>
          <p:cNvSpPr txBox="1"/>
          <p:nvPr/>
        </p:nvSpPr>
        <p:spPr>
          <a:xfrm>
            <a:off x="2726197" y="6028541"/>
            <a:ext cx="3210227" cy="246221"/>
          </a:xfrm>
          <a:prstGeom prst="rect">
            <a:avLst/>
          </a:prstGeom>
          <a:noFill/>
        </p:spPr>
        <p:txBody>
          <a:bodyPr wrap="squar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sym typeface="Helvetica"/>
              </a:rPr>
              <a:t>Nonmetastatic lymph nodes     </a:t>
            </a:r>
          </a:p>
        </p:txBody>
      </p:sp>
      <p:sp>
        <p:nvSpPr>
          <p:cNvPr id="191" name="Oval 190">
            <a:extLst>
              <a:ext uri="{FF2B5EF4-FFF2-40B4-BE49-F238E27FC236}">
                <a16:creationId xmlns:a16="http://schemas.microsoft.com/office/drawing/2014/main" id="{F6A7C378-2CC4-45C6-98FD-C18BCFF17EA6}"/>
              </a:ext>
            </a:extLst>
          </p:cNvPr>
          <p:cNvSpPr/>
          <p:nvPr/>
        </p:nvSpPr>
        <p:spPr bwMode="auto">
          <a:xfrm>
            <a:off x="2469232" y="6058806"/>
            <a:ext cx="185690" cy="185690"/>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j-ea"/>
              <a:cs typeface="Arial" panose="020B0604020202020204" pitchFamily="34" charset="0"/>
              <a:sym typeface="Helvetica"/>
            </a:endParaRPr>
          </a:p>
        </p:txBody>
      </p:sp>
      <p:sp>
        <p:nvSpPr>
          <p:cNvPr id="192" name="Oval 191">
            <a:extLst>
              <a:ext uri="{FF2B5EF4-FFF2-40B4-BE49-F238E27FC236}">
                <a16:creationId xmlns:a16="http://schemas.microsoft.com/office/drawing/2014/main" id="{5C6BA5A0-2080-49EA-947A-491CF5EE56AB}"/>
              </a:ext>
            </a:extLst>
          </p:cNvPr>
          <p:cNvSpPr/>
          <p:nvPr/>
        </p:nvSpPr>
        <p:spPr bwMode="auto">
          <a:xfrm>
            <a:off x="5531677" y="6058806"/>
            <a:ext cx="185690" cy="185690"/>
          </a:xfrm>
          <a:prstGeom prst="ellipse">
            <a:avLst/>
          </a:prstGeom>
          <a:solidFill>
            <a:schemeClr val="accent3"/>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j-ea"/>
              <a:cs typeface="Arial" panose="020B0604020202020204" pitchFamily="34" charset="0"/>
              <a:sym typeface="Helvetica"/>
            </a:endParaRPr>
          </a:p>
        </p:txBody>
      </p:sp>
      <p:sp>
        <p:nvSpPr>
          <p:cNvPr id="194" name="Oval 193">
            <a:extLst>
              <a:ext uri="{FF2B5EF4-FFF2-40B4-BE49-F238E27FC236}">
                <a16:creationId xmlns:a16="http://schemas.microsoft.com/office/drawing/2014/main" id="{BCE5C31B-9636-4FB2-9135-3D93AA91D2E1}"/>
              </a:ext>
            </a:extLst>
          </p:cNvPr>
          <p:cNvSpPr/>
          <p:nvPr/>
        </p:nvSpPr>
        <p:spPr bwMode="auto">
          <a:xfrm>
            <a:off x="1013297" y="6058806"/>
            <a:ext cx="185690" cy="185690"/>
          </a:xfrm>
          <a:prstGeom prst="ellipse">
            <a:avLst/>
          </a:prstGeom>
          <a:solidFill>
            <a:schemeClr val="accent6"/>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j-ea"/>
              <a:cs typeface="Arial" panose="020B0604020202020204" pitchFamily="34" charset="0"/>
              <a:sym typeface="Helvetica"/>
            </a:endParaRPr>
          </a:p>
        </p:txBody>
      </p:sp>
    </p:spTree>
    <p:extLst>
      <p:ext uri="{BB962C8B-B14F-4D97-AF65-F5344CB8AC3E}">
        <p14:creationId xmlns:p14="http://schemas.microsoft.com/office/powerpoint/2010/main" val="1074662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E601BF-EADA-43F7-9C9B-814D9C527C82}"/>
              </a:ext>
            </a:extLst>
          </p:cNvPr>
          <p:cNvSpPr>
            <a:spLocks noGrp="1"/>
          </p:cNvSpPr>
          <p:nvPr>
            <p:ph type="title"/>
          </p:nvPr>
        </p:nvSpPr>
        <p:spPr>
          <a:xfrm>
            <a:off x="609759" y="238127"/>
            <a:ext cx="10872444" cy="1103313"/>
          </a:xfrm>
        </p:spPr>
        <p:txBody>
          <a:bodyPr/>
          <a:lstStyle/>
          <a:p>
            <a:r>
              <a:rPr lang="en-US" dirty="0"/>
              <a:t>ADAURA: Adjuvant Osimertinib vs Placebo in </a:t>
            </a:r>
            <a:br>
              <a:rPr lang="en-US" dirty="0"/>
            </a:br>
            <a:r>
              <a:rPr lang="en-US" dirty="0"/>
              <a:t>Resected </a:t>
            </a:r>
            <a:r>
              <a:rPr lang="en-US" i="1" dirty="0"/>
              <a:t>EGFR</a:t>
            </a:r>
            <a:r>
              <a:rPr lang="en-US" dirty="0"/>
              <a:t>-Mutated NSCLC</a:t>
            </a:r>
          </a:p>
        </p:txBody>
      </p:sp>
      <p:sp>
        <p:nvSpPr>
          <p:cNvPr id="9" name="Content Placeholder 2">
            <a:extLst>
              <a:ext uri="{FF2B5EF4-FFF2-40B4-BE49-F238E27FC236}">
                <a16:creationId xmlns:a16="http://schemas.microsoft.com/office/drawing/2014/main" id="{0806D208-8DD7-442E-BB5B-1EB4DD1D4CAE}"/>
              </a:ext>
            </a:extLst>
          </p:cNvPr>
          <p:cNvSpPr>
            <a:spLocks noGrp="1"/>
          </p:cNvSpPr>
          <p:nvPr>
            <p:ph idx="1"/>
          </p:nvPr>
        </p:nvSpPr>
        <p:spPr>
          <a:xfrm>
            <a:off x="604675" y="1513047"/>
            <a:ext cx="10877529" cy="358909"/>
          </a:xfrm>
        </p:spPr>
        <p:txBody>
          <a:bodyPr/>
          <a:lstStyle/>
          <a:p>
            <a:r>
              <a:rPr lang="en-US" sz="2000" dirty="0"/>
              <a:t>International, randomized, double-blind phase III trial (data cutoff for interim analysis: 1/17/2020)</a:t>
            </a:r>
          </a:p>
          <a:p>
            <a:pPr lvl="1"/>
            <a:endParaRPr lang="en-US" sz="2000" dirty="0"/>
          </a:p>
        </p:txBody>
      </p:sp>
      <p:grpSp>
        <p:nvGrpSpPr>
          <p:cNvPr id="10" name="Group 7">
            <a:extLst>
              <a:ext uri="{FF2B5EF4-FFF2-40B4-BE49-F238E27FC236}">
                <a16:creationId xmlns:a16="http://schemas.microsoft.com/office/drawing/2014/main" id="{CA6A397F-4DF4-4323-8EE7-F60504FAA717}"/>
              </a:ext>
            </a:extLst>
          </p:cNvPr>
          <p:cNvGrpSpPr>
            <a:grpSpLocks/>
          </p:cNvGrpSpPr>
          <p:nvPr/>
        </p:nvGrpSpPr>
        <p:grpSpPr bwMode="auto">
          <a:xfrm>
            <a:off x="9389569" y="6216652"/>
            <a:ext cx="2488502" cy="447822"/>
            <a:chOff x="9527309" y="3551529"/>
            <a:chExt cx="2488502" cy="448324"/>
          </a:xfrm>
        </p:grpSpPr>
        <p:pic>
          <p:nvPicPr>
            <p:cNvPr id="11" name="Picture 9">
              <a:extLst>
                <a:ext uri="{FF2B5EF4-FFF2-40B4-BE49-F238E27FC236}">
                  <a16:creationId xmlns:a16="http://schemas.microsoft.com/office/drawing/2014/main" id="{35553844-5BF3-46E8-9422-B5B662706ED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Rectangle 8">
              <a:extLst>
                <a:ext uri="{FF2B5EF4-FFF2-40B4-BE49-F238E27FC236}">
                  <a16:creationId xmlns:a16="http://schemas.microsoft.com/office/drawing/2014/main" id="{DF54279F-6844-45ED-8A3C-ACB7C8FE9CDC}"/>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3" name="Text Box 15">
            <a:extLst>
              <a:ext uri="{FF2B5EF4-FFF2-40B4-BE49-F238E27FC236}">
                <a16:creationId xmlns:a16="http://schemas.microsoft.com/office/drawing/2014/main" id="{1BCBCFC4-3609-4426-A916-AFA455E985AD}"/>
              </a:ext>
            </a:extLst>
          </p:cNvPr>
          <p:cNvSpPr txBox="1">
            <a:spLocks noChangeArrowheads="1"/>
          </p:cNvSpPr>
          <p:nvPr/>
        </p:nvSpPr>
        <p:spPr bwMode="auto">
          <a:xfrm>
            <a:off x="412751" y="6370809"/>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Wu. NEJM. 2020;383:1711. NCT02511106. </a:t>
            </a:r>
          </a:p>
        </p:txBody>
      </p:sp>
      <p:sp>
        <p:nvSpPr>
          <p:cNvPr id="15" name="Text Box 45">
            <a:extLst>
              <a:ext uri="{FF2B5EF4-FFF2-40B4-BE49-F238E27FC236}">
                <a16:creationId xmlns:a16="http://schemas.microsoft.com/office/drawing/2014/main" id="{4196F19C-7C58-4756-8ED9-1103DC51C91F}"/>
              </a:ext>
            </a:extLst>
          </p:cNvPr>
          <p:cNvSpPr txBox="1">
            <a:spLocks noChangeArrowheads="1"/>
          </p:cNvSpPr>
          <p:nvPr/>
        </p:nvSpPr>
        <p:spPr bwMode="auto">
          <a:xfrm>
            <a:off x="1171504" y="2509110"/>
            <a:ext cx="344966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R="0" lvl="0" algn="ctr" defTabSz="914400" rtl="0" eaLnBrk="0" fontAlgn="base" latinLnBrk="0" hangingPunct="0">
              <a:lnSpc>
                <a:spcPct val="100000"/>
              </a:lnSpc>
              <a:spcBef>
                <a:spcPct val="0"/>
              </a:spcBef>
              <a:spcAft>
                <a:spcPct val="0"/>
              </a:spcAft>
              <a:buClrTx/>
              <a:buSzTx/>
              <a:buNone/>
              <a:tabLst/>
              <a:defRPr/>
            </a:pP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with completely </a:t>
            </a:r>
            <a:b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resected stage IB/II/IIIA </a:t>
            </a:r>
          </a:p>
          <a:p>
            <a:pPr marR="0" lvl="0" algn="ctr" defTabSz="914400" rtl="0" eaLnBrk="0" fontAlgn="base" latinLnBrk="0" hangingPunct="0">
              <a:lnSpc>
                <a:spcPct val="100000"/>
              </a:lnSpc>
              <a:spcBef>
                <a:spcPct val="0"/>
              </a:spcBef>
              <a:spcAft>
                <a:spcPct val="0"/>
              </a:spcAft>
              <a:buClrTx/>
              <a:buSzTx/>
              <a:buNone/>
              <a:tabLst/>
              <a:defRPr/>
            </a:pP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nonsquamous NSCLC;</a:t>
            </a:r>
          </a:p>
          <a:p>
            <a:pPr marR="0" lvl="0" algn="ctr" defTabSz="914400" rtl="0" eaLnBrk="0" fontAlgn="base" latinLnBrk="0" hangingPunct="0">
              <a:lnSpc>
                <a:spcPct val="100000"/>
              </a:lnSpc>
              <a:spcBef>
                <a:spcPct val="0"/>
              </a:spcBef>
              <a:spcAft>
                <a:spcPct val="0"/>
              </a:spcAft>
              <a:buClrTx/>
              <a:buSzTx/>
              <a:buNone/>
              <a:tabLst/>
              <a:defRPr/>
            </a:pPr>
            <a:r>
              <a:rPr kumimoji="0" lang="en-GB" alt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EGFR</a:t>
            </a: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ex19del or L858R*; </a:t>
            </a:r>
          </a:p>
          <a:p>
            <a:pPr marR="0" lvl="0" algn="ctr" defTabSz="914400" rtl="0" eaLnBrk="0" fontAlgn="base" latinLnBrk="0" hangingPunct="0">
              <a:lnSpc>
                <a:spcPct val="100000"/>
              </a:lnSpc>
              <a:spcBef>
                <a:spcPct val="0"/>
              </a:spcBef>
              <a:spcAft>
                <a:spcPct val="0"/>
              </a:spcAft>
              <a:buClrTx/>
              <a:buSzTx/>
              <a:buNone/>
              <a:tabLst/>
              <a:defRPr/>
            </a:pP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adjuvant chemotherapy permitted</a:t>
            </a:r>
          </a:p>
          <a:p>
            <a:pPr marR="0" lvl="0" algn="ctr" defTabSz="914400" rtl="0" eaLnBrk="0" fontAlgn="base" latinLnBrk="0" hangingPunct="0">
              <a:lnSpc>
                <a:spcPct val="100000"/>
              </a:lnSpc>
              <a:spcBef>
                <a:spcPct val="0"/>
              </a:spcBef>
              <a:spcAft>
                <a:spcPct val="0"/>
              </a:spcAft>
              <a:buClrTx/>
              <a:buSzTx/>
              <a:buNone/>
              <a:tabLst/>
              <a:defRPr/>
            </a:pPr>
            <a:r>
              <a:rPr lang="en-GB" altLang="en-US" sz="1800" kern="1200" dirty="0">
                <a:solidFill>
                  <a:srgbClr val="000000"/>
                </a:solidFill>
                <a:latin typeface="Calibri" panose="020F0502020204030204" pitchFamily="34" charset="0"/>
                <a:ea typeface="+mn-ea"/>
                <a:cs typeface="Arial" panose="020B0604020202020204" pitchFamily="34" charset="0"/>
              </a:rPr>
              <a:t>(</a:t>
            </a: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682)</a:t>
            </a: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 name="Rectangle 46">
            <a:extLst>
              <a:ext uri="{FF2B5EF4-FFF2-40B4-BE49-F238E27FC236}">
                <a16:creationId xmlns:a16="http://schemas.microsoft.com/office/drawing/2014/main" id="{AED816AC-DC83-471C-A873-14B25AF49976}"/>
              </a:ext>
            </a:extLst>
          </p:cNvPr>
          <p:cNvSpPr>
            <a:spLocks noChangeArrowheads="1"/>
          </p:cNvSpPr>
          <p:nvPr/>
        </p:nvSpPr>
        <p:spPr bwMode="auto">
          <a:xfrm>
            <a:off x="8546343" y="2681427"/>
            <a:ext cx="134461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Until 3 yr, recurrence, or d/c criterion met</a:t>
            </a:r>
            <a:r>
              <a:rPr kumimoji="0" lang="en-US" altLang="en-US" sz="1800" i="1"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17" name="Rectangle 49">
            <a:extLst>
              <a:ext uri="{FF2B5EF4-FFF2-40B4-BE49-F238E27FC236}">
                <a16:creationId xmlns:a16="http://schemas.microsoft.com/office/drawing/2014/main" id="{67B55965-47AA-45BE-A56D-A662B8BB1413}"/>
              </a:ext>
            </a:extLst>
          </p:cNvPr>
          <p:cNvSpPr>
            <a:spLocks noChangeArrowheads="1"/>
          </p:cNvSpPr>
          <p:nvPr/>
        </p:nvSpPr>
        <p:spPr bwMode="auto">
          <a:xfrm>
            <a:off x="5193827" y="2512638"/>
            <a:ext cx="2743200" cy="914400"/>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Osimertinib</a:t>
            </a: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80 mg QD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339)</a:t>
            </a:r>
          </a:p>
        </p:txBody>
      </p:sp>
      <p:sp>
        <p:nvSpPr>
          <p:cNvPr id="18" name="Rectangle 50">
            <a:extLst>
              <a:ext uri="{FF2B5EF4-FFF2-40B4-BE49-F238E27FC236}">
                <a16:creationId xmlns:a16="http://schemas.microsoft.com/office/drawing/2014/main" id="{02A35885-CCD1-4061-9939-479A9914B507}"/>
              </a:ext>
            </a:extLst>
          </p:cNvPr>
          <p:cNvSpPr>
            <a:spLocks noChangeArrowheads="1"/>
          </p:cNvSpPr>
          <p:nvPr/>
        </p:nvSpPr>
        <p:spPr bwMode="auto">
          <a:xfrm>
            <a:off x="5193473" y="3486898"/>
            <a:ext cx="2743200" cy="91440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Placebo</a:t>
            </a: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QD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343)</a:t>
            </a:r>
          </a:p>
        </p:txBody>
      </p:sp>
      <p:sp>
        <p:nvSpPr>
          <p:cNvPr id="19" name="Line 52">
            <a:extLst>
              <a:ext uri="{FF2B5EF4-FFF2-40B4-BE49-F238E27FC236}">
                <a16:creationId xmlns:a16="http://schemas.microsoft.com/office/drawing/2014/main" id="{0811E075-CDBA-4E7D-AECC-E7AAEAC2DA28}"/>
              </a:ext>
            </a:extLst>
          </p:cNvPr>
          <p:cNvSpPr>
            <a:spLocks noChangeShapeType="1"/>
          </p:cNvSpPr>
          <p:nvPr/>
        </p:nvSpPr>
        <p:spPr bwMode="auto">
          <a:xfrm>
            <a:off x="8139943" y="3407913"/>
            <a:ext cx="36576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 name="Line 53">
            <a:extLst>
              <a:ext uri="{FF2B5EF4-FFF2-40B4-BE49-F238E27FC236}">
                <a16:creationId xmlns:a16="http://schemas.microsoft.com/office/drawing/2014/main" id="{9E4E7C75-F7A6-4C8E-B146-4571C0BE09B5}"/>
              </a:ext>
            </a:extLst>
          </p:cNvPr>
          <p:cNvSpPr>
            <a:spLocks noChangeShapeType="1"/>
          </p:cNvSpPr>
          <p:nvPr/>
        </p:nvSpPr>
        <p:spPr bwMode="auto">
          <a:xfrm>
            <a:off x="4661823" y="3686173"/>
            <a:ext cx="365749" cy="206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 name="Line 54">
            <a:extLst>
              <a:ext uri="{FF2B5EF4-FFF2-40B4-BE49-F238E27FC236}">
                <a16:creationId xmlns:a16="http://schemas.microsoft.com/office/drawing/2014/main" id="{F43B4A9D-7FC8-450A-985D-0FF9682F35D8}"/>
              </a:ext>
            </a:extLst>
          </p:cNvPr>
          <p:cNvSpPr>
            <a:spLocks noChangeShapeType="1"/>
          </p:cNvSpPr>
          <p:nvPr/>
        </p:nvSpPr>
        <p:spPr bwMode="auto">
          <a:xfrm flipV="1">
            <a:off x="4661811" y="2947397"/>
            <a:ext cx="365761" cy="204341"/>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2" name="Rectangle 46">
            <a:extLst>
              <a:ext uri="{FF2B5EF4-FFF2-40B4-BE49-F238E27FC236}">
                <a16:creationId xmlns:a16="http://schemas.microsoft.com/office/drawing/2014/main" id="{8926BB69-F9F2-47A7-986A-01D266D0340E}"/>
              </a:ext>
            </a:extLst>
          </p:cNvPr>
          <p:cNvSpPr>
            <a:spLocks noChangeArrowheads="1"/>
          </p:cNvSpPr>
          <p:nvPr/>
        </p:nvSpPr>
        <p:spPr bwMode="auto">
          <a:xfrm>
            <a:off x="1171504" y="1936290"/>
            <a:ext cx="7346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Stratified by stage (IB vs II vs IIIA), EGFR mutation (ex19del vs L858R), race (Asian vs non-Asian)</a:t>
            </a:r>
          </a:p>
        </p:txBody>
      </p:sp>
      <p:sp>
        <p:nvSpPr>
          <p:cNvPr id="23" name="Line 52">
            <a:extLst>
              <a:ext uri="{FF2B5EF4-FFF2-40B4-BE49-F238E27FC236}">
                <a16:creationId xmlns:a16="http://schemas.microsoft.com/office/drawing/2014/main" id="{672E5D52-911D-4C39-8DE9-CBE5B8CC37F6}"/>
              </a:ext>
            </a:extLst>
          </p:cNvPr>
          <p:cNvSpPr>
            <a:spLocks noChangeShapeType="1"/>
          </p:cNvSpPr>
          <p:nvPr/>
        </p:nvSpPr>
        <p:spPr bwMode="auto">
          <a:xfrm rot="5400000">
            <a:off x="4636142" y="2527775"/>
            <a:ext cx="417097"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4" name="Text Box 30">
            <a:extLst>
              <a:ext uri="{FF2B5EF4-FFF2-40B4-BE49-F238E27FC236}">
                <a16:creationId xmlns:a16="http://schemas.microsoft.com/office/drawing/2014/main" id="{46A0397C-052F-410C-8E34-93F570A615A0}"/>
              </a:ext>
            </a:extLst>
          </p:cNvPr>
          <p:cNvSpPr txBox="1">
            <a:spLocks noChangeArrowheads="1"/>
          </p:cNvSpPr>
          <p:nvPr/>
        </p:nvSpPr>
        <p:spPr bwMode="auto">
          <a:xfrm>
            <a:off x="4057651" y="4529527"/>
            <a:ext cx="6160533"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*Confirmed centrally in tissue. </a:t>
            </a:r>
            <a:r>
              <a:rPr kumimoji="0" lang="en-US" alt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Follow-up: until recurrence, Wk 12 and 24,</a:t>
            </a:r>
            <a:b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then Q24W to 5 yr, then yearly; after recurrence, Q24W for 5 yr, then yearly.</a:t>
            </a:r>
          </a:p>
        </p:txBody>
      </p:sp>
      <p:sp>
        <p:nvSpPr>
          <p:cNvPr id="25" name="Content Placeholder 2">
            <a:extLst>
              <a:ext uri="{FF2B5EF4-FFF2-40B4-BE49-F238E27FC236}">
                <a16:creationId xmlns:a16="http://schemas.microsoft.com/office/drawing/2014/main" id="{35BE442D-8F30-46DA-9097-D52C0551DE76}"/>
              </a:ext>
            </a:extLst>
          </p:cNvPr>
          <p:cNvSpPr txBox="1">
            <a:spLocks/>
          </p:cNvSpPr>
          <p:nvPr/>
        </p:nvSpPr>
        <p:spPr bwMode="auto">
          <a:xfrm>
            <a:off x="604675" y="5112043"/>
            <a:ext cx="11136711" cy="158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defTabSz="914400"/>
            <a:r>
              <a:rPr lang="en-US" sz="2000" dirty="0"/>
              <a:t>Primary endpoint: investigator-assessed DFS for stage II/IIIA disease (trial designed to test superiority with assumed DFS HR of 0.70)</a:t>
            </a:r>
          </a:p>
          <a:p>
            <a:pPr defTabSz="914400"/>
            <a:r>
              <a:rPr lang="en-US" sz="2000" dirty="0"/>
              <a:t>Secondary endpoints: DFS in overall population; landmark DFS rates at Yr 2, 3, 4, 5; OS; HRQoL; safety</a:t>
            </a:r>
          </a:p>
          <a:p>
            <a:pPr lvl="1" defTabSz="914400"/>
            <a:endParaRPr lang="en-US" sz="2000"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981A-B757-4200-8F7C-FBF03C06A947}"/>
              </a:ext>
            </a:extLst>
          </p:cNvPr>
          <p:cNvSpPr>
            <a:spLocks noGrp="1"/>
          </p:cNvSpPr>
          <p:nvPr>
            <p:ph type="title"/>
          </p:nvPr>
        </p:nvSpPr>
        <p:spPr/>
        <p:txBody>
          <a:bodyPr/>
          <a:lstStyle/>
          <a:p>
            <a:r>
              <a:rPr lang="en-US" dirty="0"/>
              <a:t>ADAURA: DFS With Adjuvant Osimertinib in </a:t>
            </a:r>
            <a:br>
              <a:rPr lang="en-US" dirty="0"/>
            </a:br>
            <a:r>
              <a:rPr lang="en-US" dirty="0"/>
              <a:t>Overall Population With Stage IB/II/IIIA NSCLC</a:t>
            </a:r>
          </a:p>
        </p:txBody>
      </p:sp>
      <p:sp>
        <p:nvSpPr>
          <p:cNvPr id="10" name="Content Placeholder 9">
            <a:extLst>
              <a:ext uri="{FF2B5EF4-FFF2-40B4-BE49-F238E27FC236}">
                <a16:creationId xmlns:a16="http://schemas.microsoft.com/office/drawing/2014/main" id="{1AD1A305-55B0-48C5-BC7F-C671E7391FFD}"/>
              </a:ext>
            </a:extLst>
          </p:cNvPr>
          <p:cNvSpPr>
            <a:spLocks noGrp="1"/>
          </p:cNvSpPr>
          <p:nvPr>
            <p:ph idx="1"/>
          </p:nvPr>
        </p:nvSpPr>
        <p:spPr>
          <a:xfrm>
            <a:off x="604675" y="5713697"/>
            <a:ext cx="10877529" cy="470817"/>
          </a:xfrm>
        </p:spPr>
        <p:txBody>
          <a:bodyPr/>
          <a:lstStyle/>
          <a:p>
            <a:r>
              <a:rPr lang="en-US" sz="2400" dirty="0"/>
              <a:t>In December 2020, the FDA approved adjuvant osimertinib for the treatment of stage IB-IIIA </a:t>
            </a:r>
            <a:r>
              <a:rPr lang="en-US" sz="2400" i="1" dirty="0"/>
              <a:t>EGFR</a:t>
            </a:r>
            <a:r>
              <a:rPr lang="en-US" sz="2400" dirty="0"/>
              <a:t>-mutated NSCLC following tumor resection ± adjuvant CT</a:t>
            </a:r>
          </a:p>
        </p:txBody>
      </p:sp>
      <p:grpSp>
        <p:nvGrpSpPr>
          <p:cNvPr id="4" name="Group 7">
            <a:extLst>
              <a:ext uri="{FF2B5EF4-FFF2-40B4-BE49-F238E27FC236}">
                <a16:creationId xmlns:a16="http://schemas.microsoft.com/office/drawing/2014/main" id="{0F1D643D-6051-43FA-86A5-C66F7F2372CE}"/>
              </a:ext>
            </a:extLst>
          </p:cNvPr>
          <p:cNvGrpSpPr>
            <a:grpSpLocks/>
          </p:cNvGrpSpPr>
          <p:nvPr/>
        </p:nvGrpSpPr>
        <p:grpSpPr bwMode="auto">
          <a:xfrm>
            <a:off x="9389569" y="6216652"/>
            <a:ext cx="2488502" cy="447822"/>
            <a:chOff x="9527309" y="3551529"/>
            <a:chExt cx="2488502" cy="448324"/>
          </a:xfrm>
        </p:grpSpPr>
        <p:pic>
          <p:nvPicPr>
            <p:cNvPr id="5" name="Picture 9">
              <a:extLst>
                <a:ext uri="{FF2B5EF4-FFF2-40B4-BE49-F238E27FC236}">
                  <a16:creationId xmlns:a16="http://schemas.microsoft.com/office/drawing/2014/main" id="{15246AB1-5C15-4400-837A-2BE828A5C6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tangle 8">
              <a:extLst>
                <a:ext uri="{FF2B5EF4-FFF2-40B4-BE49-F238E27FC236}">
                  <a16:creationId xmlns:a16="http://schemas.microsoft.com/office/drawing/2014/main" id="{56772E58-9F99-46E9-B0EC-2820485B8EFC}"/>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7" name="Text Box 15">
            <a:extLst>
              <a:ext uri="{FF2B5EF4-FFF2-40B4-BE49-F238E27FC236}">
                <a16:creationId xmlns:a16="http://schemas.microsoft.com/office/drawing/2014/main" id="{DCCE764D-DDBC-4E0C-B1A9-47B17C1D2B67}"/>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Wu. NEJM. 2020;383:1711. Osimertinib PI. </a:t>
            </a:r>
          </a:p>
        </p:txBody>
      </p:sp>
      <p:sp>
        <p:nvSpPr>
          <p:cNvPr id="12" name="TextBox 11">
            <a:extLst>
              <a:ext uri="{FF2B5EF4-FFF2-40B4-BE49-F238E27FC236}">
                <a16:creationId xmlns:a16="http://schemas.microsoft.com/office/drawing/2014/main" id="{E23B1DE7-570D-4670-A49F-BDE16C265EDD}"/>
              </a:ext>
            </a:extLst>
          </p:cNvPr>
          <p:cNvSpPr txBox="1"/>
          <p:nvPr/>
        </p:nvSpPr>
        <p:spPr bwMode="auto">
          <a:xfrm>
            <a:off x="820882" y="4983623"/>
            <a:ext cx="1317155" cy="276999"/>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p>
        </p:txBody>
      </p:sp>
      <p:sp>
        <p:nvSpPr>
          <p:cNvPr id="13" name="TextBox 12">
            <a:extLst>
              <a:ext uri="{FF2B5EF4-FFF2-40B4-BE49-F238E27FC236}">
                <a16:creationId xmlns:a16="http://schemas.microsoft.com/office/drawing/2014/main" id="{258A0E96-207E-40A1-AC1D-C2DF534883BD}"/>
              </a:ext>
            </a:extLst>
          </p:cNvPr>
          <p:cNvSpPr txBox="1"/>
          <p:nvPr/>
        </p:nvSpPr>
        <p:spPr bwMode="auto">
          <a:xfrm>
            <a:off x="8958968" y="1919751"/>
            <a:ext cx="1767022" cy="369332"/>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DFS, Mo</a:t>
            </a:r>
          </a:p>
        </p:txBody>
      </p:sp>
      <p:sp>
        <p:nvSpPr>
          <p:cNvPr id="14" name="TextBox 13">
            <a:extLst>
              <a:ext uri="{FF2B5EF4-FFF2-40B4-BE49-F238E27FC236}">
                <a16:creationId xmlns:a16="http://schemas.microsoft.com/office/drawing/2014/main" id="{93AD6877-0AE6-4C87-B8F7-0BDA3CBAC0D3}"/>
              </a:ext>
            </a:extLst>
          </p:cNvPr>
          <p:cNvSpPr txBox="1"/>
          <p:nvPr/>
        </p:nvSpPr>
        <p:spPr bwMode="auto">
          <a:xfrm>
            <a:off x="10267036" y="2286288"/>
            <a:ext cx="929197" cy="584775"/>
          </a:xfrm>
          <a:prstGeom prst="rect">
            <a:avLst/>
          </a:prstGeom>
          <a:solidFill>
            <a:schemeClr val="tx1"/>
          </a:solidFill>
          <a:ln>
            <a:noFill/>
          </a:ln>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NR</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28.1</a:t>
            </a:r>
          </a:p>
        </p:txBody>
      </p:sp>
      <p:sp>
        <p:nvSpPr>
          <p:cNvPr id="15" name="TextBox 14">
            <a:extLst>
              <a:ext uri="{FF2B5EF4-FFF2-40B4-BE49-F238E27FC236}">
                <a16:creationId xmlns:a16="http://schemas.microsoft.com/office/drawing/2014/main" id="{DCAE39E7-4BA9-4E03-9079-5CF91C788D90}"/>
              </a:ext>
            </a:extLst>
          </p:cNvPr>
          <p:cNvSpPr txBox="1"/>
          <p:nvPr/>
        </p:nvSpPr>
        <p:spPr bwMode="auto">
          <a:xfrm>
            <a:off x="8726259" y="2972838"/>
            <a:ext cx="2521844" cy="584775"/>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0.21 (95% CI: 0.16-0.28;</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&lt;.0001)</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EB988C36-1539-4AE6-9ED9-6A809F4F6616}"/>
              </a:ext>
            </a:extLst>
          </p:cNvPr>
          <p:cNvSpPr txBox="1"/>
          <p:nvPr/>
        </p:nvSpPr>
        <p:spPr bwMode="auto">
          <a:xfrm>
            <a:off x="9126564" y="3617850"/>
            <a:ext cx="1709122" cy="830997"/>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Maturity: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29%</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(osimertinib: 12%;</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placebo: 46%)</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1F424FFE-9B0A-466E-84DC-07AEC7F79679}"/>
              </a:ext>
            </a:extLst>
          </p:cNvPr>
          <p:cNvSpPr txBox="1"/>
          <p:nvPr/>
        </p:nvSpPr>
        <p:spPr bwMode="auto">
          <a:xfrm>
            <a:off x="9021449" y="2286288"/>
            <a:ext cx="1189749" cy="584775"/>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Osimertinib</a:t>
            </a:r>
            <a:br>
              <a:rPr kumimoji="0" lang="en-US" sz="160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br>
            <a:r>
              <a:rPr kumimoji="0" lang="en-US" sz="160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a:t>
            </a:r>
          </a:p>
        </p:txBody>
      </p:sp>
      <p:sp>
        <p:nvSpPr>
          <p:cNvPr id="19" name="TextBox 18">
            <a:extLst>
              <a:ext uri="{FF2B5EF4-FFF2-40B4-BE49-F238E27FC236}">
                <a16:creationId xmlns:a16="http://schemas.microsoft.com/office/drawing/2014/main" id="{141BECB6-CEC8-440C-91CE-C935FD015606}"/>
              </a:ext>
            </a:extLst>
          </p:cNvPr>
          <p:cNvSpPr txBox="1"/>
          <p:nvPr/>
        </p:nvSpPr>
        <p:spPr bwMode="auto">
          <a:xfrm>
            <a:off x="1123318" y="5195601"/>
            <a:ext cx="941283" cy="461665"/>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Osimertinib</a:t>
            </a:r>
            <a:b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a:t>
            </a:r>
          </a:p>
        </p:txBody>
      </p:sp>
      <p:sp>
        <p:nvSpPr>
          <p:cNvPr id="20" name="TextBox 19">
            <a:extLst>
              <a:ext uri="{FF2B5EF4-FFF2-40B4-BE49-F238E27FC236}">
                <a16:creationId xmlns:a16="http://schemas.microsoft.com/office/drawing/2014/main" id="{FE48A1AD-F699-49B7-B5F7-46A83845C321}"/>
              </a:ext>
            </a:extLst>
          </p:cNvPr>
          <p:cNvSpPr txBox="1"/>
          <p:nvPr/>
        </p:nvSpPr>
        <p:spPr bwMode="auto">
          <a:xfrm>
            <a:off x="2042159" y="5194763"/>
            <a:ext cx="6979290" cy="461665"/>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339                314                272                 206               136                 73                  25                    4                     0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343                288                209                 149                87                  53                  20                    3                     1</a:t>
            </a:r>
            <a:endPar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60" name="Straight Connector 159">
            <a:extLst>
              <a:ext uri="{FF2B5EF4-FFF2-40B4-BE49-F238E27FC236}">
                <a16:creationId xmlns:a16="http://schemas.microsoft.com/office/drawing/2014/main" id="{D4FF68C5-0185-452B-89E8-715FDCEA63D7}"/>
              </a:ext>
            </a:extLst>
          </p:cNvPr>
          <p:cNvCxnSpPr/>
          <p:nvPr/>
        </p:nvCxnSpPr>
        <p:spPr bwMode="auto">
          <a:xfrm>
            <a:off x="8863648" y="2437173"/>
            <a:ext cx="201938" cy="0"/>
          </a:xfrm>
          <a:prstGeom prst="line">
            <a:avLst/>
          </a:prstGeom>
          <a:noFill/>
          <a:ln w="28575" cap="flat" cmpd="sng" algn="ctr">
            <a:solidFill>
              <a:schemeClr val="accent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3419EA7A-44C6-40F7-859F-E973E46F2E80}"/>
              </a:ext>
            </a:extLst>
          </p:cNvPr>
          <p:cNvCxnSpPr/>
          <p:nvPr/>
        </p:nvCxnSpPr>
        <p:spPr bwMode="auto">
          <a:xfrm>
            <a:off x="8863648" y="2693883"/>
            <a:ext cx="201938" cy="0"/>
          </a:xfrm>
          <a:prstGeom prst="line">
            <a:avLst/>
          </a:prstGeom>
          <a:noFill/>
          <a:ln w="28575" cap="flat" cmpd="sng" algn="ctr">
            <a:solidFill>
              <a:schemeClr val="accent3"/>
            </a:solidFill>
            <a:prstDash val="solid"/>
            <a:round/>
            <a:headEnd type="none" w="med" len="med"/>
            <a:tailEnd type="none" w="med" len="med"/>
          </a:ln>
          <a:effectLst/>
        </p:spPr>
      </p:cxnSp>
      <p:grpSp>
        <p:nvGrpSpPr>
          <p:cNvPr id="17" name="Group 16">
            <a:extLst>
              <a:ext uri="{FF2B5EF4-FFF2-40B4-BE49-F238E27FC236}">
                <a16:creationId xmlns:a16="http://schemas.microsoft.com/office/drawing/2014/main" id="{21861076-DED9-49DD-BEBA-0435F9AE79AF}"/>
              </a:ext>
            </a:extLst>
          </p:cNvPr>
          <p:cNvGrpSpPr/>
          <p:nvPr/>
        </p:nvGrpSpPr>
        <p:grpSpPr>
          <a:xfrm>
            <a:off x="1445281" y="1602365"/>
            <a:ext cx="7317055" cy="3698440"/>
            <a:chOff x="949058" y="1390406"/>
            <a:chExt cx="8424915" cy="4258413"/>
          </a:xfrm>
        </p:grpSpPr>
        <p:grpSp>
          <p:nvGrpSpPr>
            <p:cNvPr id="162" name="Group 161">
              <a:extLst>
                <a:ext uri="{FF2B5EF4-FFF2-40B4-BE49-F238E27FC236}">
                  <a16:creationId xmlns:a16="http://schemas.microsoft.com/office/drawing/2014/main" id="{0AF0A480-E241-4107-B174-6E455236D69B}"/>
                </a:ext>
              </a:extLst>
            </p:cNvPr>
            <p:cNvGrpSpPr/>
            <p:nvPr/>
          </p:nvGrpSpPr>
          <p:grpSpPr>
            <a:xfrm>
              <a:off x="1868069" y="1587578"/>
              <a:ext cx="6726367" cy="1090967"/>
              <a:chOff x="1868069" y="1587578"/>
              <a:chExt cx="6726367" cy="1090967"/>
            </a:xfrm>
          </p:grpSpPr>
          <p:sp>
            <p:nvSpPr>
              <p:cNvPr id="3" name="Freeform: Shape 2">
                <a:extLst>
                  <a:ext uri="{FF2B5EF4-FFF2-40B4-BE49-F238E27FC236}">
                    <a16:creationId xmlns:a16="http://schemas.microsoft.com/office/drawing/2014/main" id="{83EC98EB-5CBD-420D-A748-C5A12F235ECC}"/>
                  </a:ext>
                </a:extLst>
              </p:cNvPr>
              <p:cNvSpPr/>
              <p:nvPr/>
            </p:nvSpPr>
            <p:spPr bwMode="auto">
              <a:xfrm>
                <a:off x="1868069" y="1587578"/>
                <a:ext cx="2726370" cy="274881"/>
              </a:xfrm>
              <a:custGeom>
                <a:avLst/>
                <a:gdLst>
                  <a:gd name="connsiteX0" fmla="*/ 0 w 2726370"/>
                  <a:gd name="connsiteY0" fmla="*/ 0 h 274881"/>
                  <a:gd name="connsiteX1" fmla="*/ 841472 w 2726370"/>
                  <a:gd name="connsiteY1" fmla="*/ 0 h 274881"/>
                  <a:gd name="connsiteX2" fmla="*/ 841472 w 2726370"/>
                  <a:gd name="connsiteY2" fmla="*/ 44878 h 274881"/>
                  <a:gd name="connsiteX3" fmla="*/ 1441722 w 2726370"/>
                  <a:gd name="connsiteY3" fmla="*/ 44878 h 274881"/>
                  <a:gd name="connsiteX4" fmla="*/ 1441722 w 2726370"/>
                  <a:gd name="connsiteY4" fmla="*/ 67318 h 274881"/>
                  <a:gd name="connsiteX5" fmla="*/ 1699774 w 2726370"/>
                  <a:gd name="connsiteY5" fmla="*/ 67318 h 274881"/>
                  <a:gd name="connsiteX6" fmla="*/ 1699774 w 2726370"/>
                  <a:gd name="connsiteY6" fmla="*/ 67318 h 274881"/>
                  <a:gd name="connsiteX7" fmla="*/ 1699774 w 2726370"/>
                  <a:gd name="connsiteY7" fmla="*/ 117806 h 274881"/>
                  <a:gd name="connsiteX8" fmla="*/ 2187828 w 2726370"/>
                  <a:gd name="connsiteY8" fmla="*/ 117806 h 274881"/>
                  <a:gd name="connsiteX9" fmla="*/ 2187828 w 2726370"/>
                  <a:gd name="connsiteY9" fmla="*/ 157075 h 274881"/>
                  <a:gd name="connsiteX10" fmla="*/ 2451489 w 2726370"/>
                  <a:gd name="connsiteY10" fmla="*/ 157075 h 274881"/>
                  <a:gd name="connsiteX11" fmla="*/ 2451489 w 2726370"/>
                  <a:gd name="connsiteY11" fmla="*/ 157075 h 274881"/>
                  <a:gd name="connsiteX12" fmla="*/ 2490757 w 2726370"/>
                  <a:gd name="connsiteY12" fmla="*/ 196343 h 274881"/>
                  <a:gd name="connsiteX13" fmla="*/ 2490757 w 2726370"/>
                  <a:gd name="connsiteY13" fmla="*/ 241222 h 274881"/>
                  <a:gd name="connsiteX14" fmla="*/ 2530027 w 2726370"/>
                  <a:gd name="connsiteY14" fmla="*/ 241222 h 274881"/>
                  <a:gd name="connsiteX15" fmla="*/ 2530027 w 2726370"/>
                  <a:gd name="connsiteY15" fmla="*/ 274881 h 274881"/>
                  <a:gd name="connsiteX16" fmla="*/ 2647833 w 2726370"/>
                  <a:gd name="connsiteY16" fmla="*/ 274881 h 274881"/>
                  <a:gd name="connsiteX17" fmla="*/ 2647833 w 2726370"/>
                  <a:gd name="connsiteY17" fmla="*/ 274881 h 274881"/>
                  <a:gd name="connsiteX18" fmla="*/ 2726370 w 2726370"/>
                  <a:gd name="connsiteY18" fmla="*/ 274881 h 27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6370" h="274881">
                    <a:moveTo>
                      <a:pt x="0" y="0"/>
                    </a:moveTo>
                    <a:lnTo>
                      <a:pt x="841472" y="0"/>
                    </a:lnTo>
                    <a:lnTo>
                      <a:pt x="841472" y="44878"/>
                    </a:lnTo>
                    <a:lnTo>
                      <a:pt x="1441722" y="44878"/>
                    </a:lnTo>
                    <a:lnTo>
                      <a:pt x="1441722" y="67318"/>
                    </a:lnTo>
                    <a:lnTo>
                      <a:pt x="1699774" y="67318"/>
                    </a:lnTo>
                    <a:lnTo>
                      <a:pt x="1699774" y="67318"/>
                    </a:lnTo>
                    <a:lnTo>
                      <a:pt x="1699774" y="117806"/>
                    </a:lnTo>
                    <a:lnTo>
                      <a:pt x="2187828" y="117806"/>
                    </a:lnTo>
                    <a:lnTo>
                      <a:pt x="2187828" y="157075"/>
                    </a:lnTo>
                    <a:lnTo>
                      <a:pt x="2451489" y="157075"/>
                    </a:lnTo>
                    <a:lnTo>
                      <a:pt x="2451489" y="157075"/>
                    </a:lnTo>
                    <a:lnTo>
                      <a:pt x="2490757" y="196343"/>
                    </a:lnTo>
                    <a:lnTo>
                      <a:pt x="2490757" y="241222"/>
                    </a:lnTo>
                    <a:lnTo>
                      <a:pt x="2530027" y="241222"/>
                    </a:lnTo>
                    <a:lnTo>
                      <a:pt x="2530027" y="274881"/>
                    </a:lnTo>
                    <a:lnTo>
                      <a:pt x="2647833" y="274881"/>
                    </a:lnTo>
                    <a:lnTo>
                      <a:pt x="2647833" y="274881"/>
                    </a:lnTo>
                    <a:lnTo>
                      <a:pt x="2726370" y="274881"/>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Freeform: Shape 7">
                <a:extLst>
                  <a:ext uri="{FF2B5EF4-FFF2-40B4-BE49-F238E27FC236}">
                    <a16:creationId xmlns:a16="http://schemas.microsoft.com/office/drawing/2014/main" id="{21E79C86-0F52-4614-AB42-A5BC2DA709C9}"/>
                  </a:ext>
                </a:extLst>
              </p:cNvPr>
              <p:cNvSpPr/>
              <p:nvPr/>
            </p:nvSpPr>
            <p:spPr bwMode="auto">
              <a:xfrm>
                <a:off x="4543951" y="1879288"/>
                <a:ext cx="1015377" cy="89757"/>
              </a:xfrm>
              <a:custGeom>
                <a:avLst/>
                <a:gdLst>
                  <a:gd name="connsiteX0" fmla="*/ 0 w 1015377"/>
                  <a:gd name="connsiteY0" fmla="*/ 0 h 89757"/>
                  <a:gd name="connsiteX1" fmla="*/ 67318 w 1015377"/>
                  <a:gd name="connsiteY1" fmla="*/ 0 h 89757"/>
                  <a:gd name="connsiteX2" fmla="*/ 67318 w 1015377"/>
                  <a:gd name="connsiteY2" fmla="*/ 16830 h 89757"/>
                  <a:gd name="connsiteX3" fmla="*/ 499274 w 1015377"/>
                  <a:gd name="connsiteY3" fmla="*/ 16830 h 89757"/>
                  <a:gd name="connsiteX4" fmla="*/ 499274 w 1015377"/>
                  <a:gd name="connsiteY4" fmla="*/ 39269 h 89757"/>
                  <a:gd name="connsiteX5" fmla="*/ 656348 w 1015377"/>
                  <a:gd name="connsiteY5" fmla="*/ 39269 h 89757"/>
                  <a:gd name="connsiteX6" fmla="*/ 656348 w 1015377"/>
                  <a:gd name="connsiteY6" fmla="*/ 89757 h 89757"/>
                  <a:gd name="connsiteX7" fmla="*/ 1015377 w 1015377"/>
                  <a:gd name="connsiteY7" fmla="*/ 89757 h 8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377" h="89757">
                    <a:moveTo>
                      <a:pt x="0" y="0"/>
                    </a:moveTo>
                    <a:lnTo>
                      <a:pt x="67318" y="0"/>
                    </a:lnTo>
                    <a:lnTo>
                      <a:pt x="67318" y="16830"/>
                    </a:lnTo>
                    <a:lnTo>
                      <a:pt x="499274" y="16830"/>
                    </a:lnTo>
                    <a:lnTo>
                      <a:pt x="499274" y="39269"/>
                    </a:lnTo>
                    <a:lnTo>
                      <a:pt x="656348" y="39269"/>
                    </a:lnTo>
                    <a:lnTo>
                      <a:pt x="656348" y="89757"/>
                    </a:lnTo>
                    <a:lnTo>
                      <a:pt x="1015377" y="89757"/>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Freeform: Shape 8">
                <a:extLst>
                  <a:ext uri="{FF2B5EF4-FFF2-40B4-BE49-F238E27FC236}">
                    <a16:creationId xmlns:a16="http://schemas.microsoft.com/office/drawing/2014/main" id="{5C1C6C21-7643-406E-A3AD-E4627F504C10}"/>
                  </a:ext>
                </a:extLst>
              </p:cNvPr>
              <p:cNvSpPr/>
              <p:nvPr/>
            </p:nvSpPr>
            <p:spPr bwMode="auto">
              <a:xfrm>
                <a:off x="5546436" y="1985818"/>
                <a:ext cx="3048000" cy="692727"/>
              </a:xfrm>
              <a:custGeom>
                <a:avLst/>
                <a:gdLst>
                  <a:gd name="connsiteX0" fmla="*/ 0 w 3048000"/>
                  <a:gd name="connsiteY0" fmla="*/ 0 h 692727"/>
                  <a:gd name="connsiteX1" fmla="*/ 406400 w 3048000"/>
                  <a:gd name="connsiteY1" fmla="*/ 0 h 692727"/>
                  <a:gd name="connsiteX2" fmla="*/ 406400 w 3048000"/>
                  <a:gd name="connsiteY2" fmla="*/ 36946 h 692727"/>
                  <a:gd name="connsiteX3" fmla="*/ 526473 w 3048000"/>
                  <a:gd name="connsiteY3" fmla="*/ 36946 h 692727"/>
                  <a:gd name="connsiteX4" fmla="*/ 526473 w 3048000"/>
                  <a:gd name="connsiteY4" fmla="*/ 64655 h 692727"/>
                  <a:gd name="connsiteX5" fmla="*/ 1029855 w 3048000"/>
                  <a:gd name="connsiteY5" fmla="*/ 64655 h 692727"/>
                  <a:gd name="connsiteX6" fmla="*/ 1029855 w 3048000"/>
                  <a:gd name="connsiteY6" fmla="*/ 101600 h 692727"/>
                  <a:gd name="connsiteX7" fmla="*/ 1320800 w 3048000"/>
                  <a:gd name="connsiteY7" fmla="*/ 101600 h 692727"/>
                  <a:gd name="connsiteX8" fmla="*/ 1320800 w 3048000"/>
                  <a:gd name="connsiteY8" fmla="*/ 235527 h 692727"/>
                  <a:gd name="connsiteX9" fmla="*/ 1514764 w 3048000"/>
                  <a:gd name="connsiteY9" fmla="*/ 235527 h 692727"/>
                  <a:gd name="connsiteX10" fmla="*/ 1514764 w 3048000"/>
                  <a:gd name="connsiteY10" fmla="*/ 341746 h 692727"/>
                  <a:gd name="connsiteX11" fmla="*/ 2179782 w 3048000"/>
                  <a:gd name="connsiteY11" fmla="*/ 341746 h 692727"/>
                  <a:gd name="connsiteX12" fmla="*/ 2179782 w 3048000"/>
                  <a:gd name="connsiteY12" fmla="*/ 484909 h 692727"/>
                  <a:gd name="connsiteX13" fmla="*/ 2216728 w 3048000"/>
                  <a:gd name="connsiteY13" fmla="*/ 484909 h 692727"/>
                  <a:gd name="connsiteX14" fmla="*/ 2216728 w 3048000"/>
                  <a:gd name="connsiteY14" fmla="*/ 692727 h 692727"/>
                  <a:gd name="connsiteX15" fmla="*/ 3048000 w 3048000"/>
                  <a:gd name="connsiteY15" fmla="*/ 692727 h 6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0" h="692727">
                    <a:moveTo>
                      <a:pt x="0" y="0"/>
                    </a:moveTo>
                    <a:lnTo>
                      <a:pt x="406400" y="0"/>
                    </a:lnTo>
                    <a:lnTo>
                      <a:pt x="406400" y="36946"/>
                    </a:lnTo>
                    <a:lnTo>
                      <a:pt x="526473" y="36946"/>
                    </a:lnTo>
                    <a:lnTo>
                      <a:pt x="526473" y="64655"/>
                    </a:lnTo>
                    <a:lnTo>
                      <a:pt x="1029855" y="64655"/>
                    </a:lnTo>
                    <a:lnTo>
                      <a:pt x="1029855" y="101600"/>
                    </a:lnTo>
                    <a:lnTo>
                      <a:pt x="1320800" y="101600"/>
                    </a:lnTo>
                    <a:lnTo>
                      <a:pt x="1320800" y="235527"/>
                    </a:lnTo>
                    <a:lnTo>
                      <a:pt x="1514764" y="235527"/>
                    </a:lnTo>
                    <a:lnTo>
                      <a:pt x="1514764" y="341746"/>
                    </a:lnTo>
                    <a:lnTo>
                      <a:pt x="2179782" y="341746"/>
                    </a:lnTo>
                    <a:lnTo>
                      <a:pt x="2179782" y="484909"/>
                    </a:lnTo>
                    <a:lnTo>
                      <a:pt x="2216728" y="484909"/>
                    </a:lnTo>
                    <a:lnTo>
                      <a:pt x="2216728" y="692727"/>
                    </a:lnTo>
                    <a:lnTo>
                      <a:pt x="3048000" y="692727"/>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67" name="Group 166">
              <a:extLst>
                <a:ext uri="{FF2B5EF4-FFF2-40B4-BE49-F238E27FC236}">
                  <a16:creationId xmlns:a16="http://schemas.microsoft.com/office/drawing/2014/main" id="{64BF1003-13E5-43F4-90C9-84AB6201C683}"/>
                </a:ext>
              </a:extLst>
            </p:cNvPr>
            <p:cNvGrpSpPr/>
            <p:nvPr/>
          </p:nvGrpSpPr>
          <p:grpSpPr>
            <a:xfrm>
              <a:off x="1860151" y="1588443"/>
              <a:ext cx="7327204" cy="3389519"/>
              <a:chOff x="1860151" y="1588443"/>
              <a:chExt cx="7327204" cy="3389519"/>
            </a:xfrm>
          </p:grpSpPr>
          <p:sp>
            <p:nvSpPr>
              <p:cNvPr id="163" name="Freeform: Shape 162">
                <a:extLst>
                  <a:ext uri="{FF2B5EF4-FFF2-40B4-BE49-F238E27FC236}">
                    <a16:creationId xmlns:a16="http://schemas.microsoft.com/office/drawing/2014/main" id="{8DE91B3A-020E-4E3D-BAFE-7B19035BC04B}"/>
                  </a:ext>
                </a:extLst>
              </p:cNvPr>
              <p:cNvSpPr/>
              <p:nvPr/>
            </p:nvSpPr>
            <p:spPr bwMode="auto">
              <a:xfrm>
                <a:off x="1860151" y="1588443"/>
                <a:ext cx="1750423" cy="1034579"/>
              </a:xfrm>
              <a:custGeom>
                <a:avLst/>
                <a:gdLst>
                  <a:gd name="connsiteX0" fmla="*/ 0 w 1750423"/>
                  <a:gd name="connsiteY0" fmla="*/ 0 h 1034579"/>
                  <a:gd name="connsiteX1" fmla="*/ 172430 w 1750423"/>
                  <a:gd name="connsiteY1" fmla="*/ 0 h 1034579"/>
                  <a:gd name="connsiteX2" fmla="*/ 156754 w 1750423"/>
                  <a:gd name="connsiteY2" fmla="*/ 15676 h 1034579"/>
                  <a:gd name="connsiteX3" fmla="*/ 308283 w 1750423"/>
                  <a:gd name="connsiteY3" fmla="*/ 15676 h 1034579"/>
                  <a:gd name="connsiteX4" fmla="*/ 308283 w 1750423"/>
                  <a:gd name="connsiteY4" fmla="*/ 52252 h 1034579"/>
                  <a:gd name="connsiteX5" fmla="*/ 402336 w 1750423"/>
                  <a:gd name="connsiteY5" fmla="*/ 52252 h 1034579"/>
                  <a:gd name="connsiteX6" fmla="*/ 402336 w 1750423"/>
                  <a:gd name="connsiteY6" fmla="*/ 114954 h 1034579"/>
                  <a:gd name="connsiteX7" fmla="*/ 423236 w 1750423"/>
                  <a:gd name="connsiteY7" fmla="*/ 114954 h 1034579"/>
                  <a:gd name="connsiteX8" fmla="*/ 423236 w 1750423"/>
                  <a:gd name="connsiteY8" fmla="*/ 188106 h 1034579"/>
                  <a:gd name="connsiteX9" fmla="*/ 553865 w 1750423"/>
                  <a:gd name="connsiteY9" fmla="*/ 188106 h 1034579"/>
                  <a:gd name="connsiteX10" fmla="*/ 553865 w 1750423"/>
                  <a:gd name="connsiteY10" fmla="*/ 219456 h 1034579"/>
                  <a:gd name="connsiteX11" fmla="*/ 658368 w 1750423"/>
                  <a:gd name="connsiteY11" fmla="*/ 219456 h 1034579"/>
                  <a:gd name="connsiteX12" fmla="*/ 658368 w 1750423"/>
                  <a:gd name="connsiteY12" fmla="*/ 240357 h 1034579"/>
                  <a:gd name="connsiteX13" fmla="*/ 762871 w 1750423"/>
                  <a:gd name="connsiteY13" fmla="*/ 240357 h 1034579"/>
                  <a:gd name="connsiteX14" fmla="*/ 762871 w 1750423"/>
                  <a:gd name="connsiteY14" fmla="*/ 282158 h 1034579"/>
                  <a:gd name="connsiteX15" fmla="*/ 825572 w 1750423"/>
                  <a:gd name="connsiteY15" fmla="*/ 282158 h 1034579"/>
                  <a:gd name="connsiteX16" fmla="*/ 825572 w 1750423"/>
                  <a:gd name="connsiteY16" fmla="*/ 412787 h 1034579"/>
                  <a:gd name="connsiteX17" fmla="*/ 867374 w 1750423"/>
                  <a:gd name="connsiteY17" fmla="*/ 412787 h 1034579"/>
                  <a:gd name="connsiteX18" fmla="*/ 867374 w 1750423"/>
                  <a:gd name="connsiteY18" fmla="*/ 470263 h 1034579"/>
                  <a:gd name="connsiteX19" fmla="*/ 930075 w 1750423"/>
                  <a:gd name="connsiteY19" fmla="*/ 470263 h 1034579"/>
                  <a:gd name="connsiteX20" fmla="*/ 930075 w 1750423"/>
                  <a:gd name="connsiteY20" fmla="*/ 522515 h 1034579"/>
                  <a:gd name="connsiteX21" fmla="*/ 1112955 w 1750423"/>
                  <a:gd name="connsiteY21" fmla="*/ 522515 h 1034579"/>
                  <a:gd name="connsiteX22" fmla="*/ 1112955 w 1750423"/>
                  <a:gd name="connsiteY22" fmla="*/ 564316 h 1034579"/>
                  <a:gd name="connsiteX23" fmla="*/ 1186107 w 1750423"/>
                  <a:gd name="connsiteY23" fmla="*/ 564316 h 1034579"/>
                  <a:gd name="connsiteX24" fmla="*/ 1186107 w 1750423"/>
                  <a:gd name="connsiteY24" fmla="*/ 606117 h 1034579"/>
                  <a:gd name="connsiteX25" fmla="*/ 1227908 w 1750423"/>
                  <a:gd name="connsiteY25" fmla="*/ 606117 h 1034579"/>
                  <a:gd name="connsiteX26" fmla="*/ 1227908 w 1750423"/>
                  <a:gd name="connsiteY26" fmla="*/ 653143 h 1034579"/>
                  <a:gd name="connsiteX27" fmla="*/ 1254034 w 1750423"/>
                  <a:gd name="connsiteY27" fmla="*/ 653143 h 1034579"/>
                  <a:gd name="connsiteX28" fmla="*/ 1254034 w 1750423"/>
                  <a:gd name="connsiteY28" fmla="*/ 715845 h 1034579"/>
                  <a:gd name="connsiteX29" fmla="*/ 1301060 w 1750423"/>
                  <a:gd name="connsiteY29" fmla="*/ 715845 h 1034579"/>
                  <a:gd name="connsiteX30" fmla="*/ 1301060 w 1750423"/>
                  <a:gd name="connsiteY30" fmla="*/ 768096 h 1034579"/>
                  <a:gd name="connsiteX31" fmla="*/ 1337636 w 1750423"/>
                  <a:gd name="connsiteY31" fmla="*/ 768096 h 1034579"/>
                  <a:gd name="connsiteX32" fmla="*/ 1337636 w 1750423"/>
                  <a:gd name="connsiteY32" fmla="*/ 799447 h 1034579"/>
                  <a:gd name="connsiteX33" fmla="*/ 1473490 w 1750423"/>
                  <a:gd name="connsiteY33" fmla="*/ 799447 h 1034579"/>
                  <a:gd name="connsiteX34" fmla="*/ 1473490 w 1750423"/>
                  <a:gd name="connsiteY34" fmla="*/ 820348 h 1034579"/>
                  <a:gd name="connsiteX35" fmla="*/ 1577993 w 1750423"/>
                  <a:gd name="connsiteY35" fmla="*/ 820348 h 1034579"/>
                  <a:gd name="connsiteX36" fmla="*/ 1577993 w 1750423"/>
                  <a:gd name="connsiteY36" fmla="*/ 846474 h 1034579"/>
                  <a:gd name="connsiteX37" fmla="*/ 1661595 w 1750423"/>
                  <a:gd name="connsiteY37" fmla="*/ 846474 h 1034579"/>
                  <a:gd name="connsiteX38" fmla="*/ 1661595 w 1750423"/>
                  <a:gd name="connsiteY38" fmla="*/ 1034579 h 1034579"/>
                  <a:gd name="connsiteX39" fmla="*/ 1750423 w 1750423"/>
                  <a:gd name="connsiteY39" fmla="*/ 1034579 h 103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50423" h="1034579">
                    <a:moveTo>
                      <a:pt x="0" y="0"/>
                    </a:moveTo>
                    <a:lnTo>
                      <a:pt x="172430" y="0"/>
                    </a:lnTo>
                    <a:lnTo>
                      <a:pt x="156754" y="15676"/>
                    </a:lnTo>
                    <a:lnTo>
                      <a:pt x="308283" y="15676"/>
                    </a:lnTo>
                    <a:lnTo>
                      <a:pt x="308283" y="52252"/>
                    </a:lnTo>
                    <a:lnTo>
                      <a:pt x="402336" y="52252"/>
                    </a:lnTo>
                    <a:lnTo>
                      <a:pt x="402336" y="114954"/>
                    </a:lnTo>
                    <a:lnTo>
                      <a:pt x="423236" y="114954"/>
                    </a:lnTo>
                    <a:lnTo>
                      <a:pt x="423236" y="188106"/>
                    </a:lnTo>
                    <a:lnTo>
                      <a:pt x="553865" y="188106"/>
                    </a:lnTo>
                    <a:lnTo>
                      <a:pt x="553865" y="219456"/>
                    </a:lnTo>
                    <a:lnTo>
                      <a:pt x="658368" y="219456"/>
                    </a:lnTo>
                    <a:lnTo>
                      <a:pt x="658368" y="240357"/>
                    </a:lnTo>
                    <a:lnTo>
                      <a:pt x="762871" y="240357"/>
                    </a:lnTo>
                    <a:lnTo>
                      <a:pt x="762871" y="282158"/>
                    </a:lnTo>
                    <a:lnTo>
                      <a:pt x="825572" y="282158"/>
                    </a:lnTo>
                    <a:lnTo>
                      <a:pt x="825572" y="412787"/>
                    </a:lnTo>
                    <a:lnTo>
                      <a:pt x="867374" y="412787"/>
                    </a:lnTo>
                    <a:lnTo>
                      <a:pt x="867374" y="470263"/>
                    </a:lnTo>
                    <a:lnTo>
                      <a:pt x="930075" y="470263"/>
                    </a:lnTo>
                    <a:lnTo>
                      <a:pt x="930075" y="522515"/>
                    </a:lnTo>
                    <a:lnTo>
                      <a:pt x="1112955" y="522515"/>
                    </a:lnTo>
                    <a:lnTo>
                      <a:pt x="1112955" y="564316"/>
                    </a:lnTo>
                    <a:lnTo>
                      <a:pt x="1186107" y="564316"/>
                    </a:lnTo>
                    <a:lnTo>
                      <a:pt x="1186107" y="606117"/>
                    </a:lnTo>
                    <a:lnTo>
                      <a:pt x="1227908" y="606117"/>
                    </a:lnTo>
                    <a:lnTo>
                      <a:pt x="1227908" y="653143"/>
                    </a:lnTo>
                    <a:lnTo>
                      <a:pt x="1254034" y="653143"/>
                    </a:lnTo>
                    <a:lnTo>
                      <a:pt x="1254034" y="715845"/>
                    </a:lnTo>
                    <a:lnTo>
                      <a:pt x="1301060" y="715845"/>
                    </a:lnTo>
                    <a:lnTo>
                      <a:pt x="1301060" y="768096"/>
                    </a:lnTo>
                    <a:lnTo>
                      <a:pt x="1337636" y="768096"/>
                    </a:lnTo>
                    <a:lnTo>
                      <a:pt x="1337636" y="799447"/>
                    </a:lnTo>
                    <a:lnTo>
                      <a:pt x="1473490" y="799447"/>
                    </a:lnTo>
                    <a:lnTo>
                      <a:pt x="1473490" y="820348"/>
                    </a:lnTo>
                    <a:lnTo>
                      <a:pt x="1577993" y="820348"/>
                    </a:lnTo>
                    <a:lnTo>
                      <a:pt x="1577993" y="846474"/>
                    </a:lnTo>
                    <a:lnTo>
                      <a:pt x="1661595" y="846474"/>
                    </a:lnTo>
                    <a:lnTo>
                      <a:pt x="1661595" y="1034579"/>
                    </a:lnTo>
                    <a:lnTo>
                      <a:pt x="1750423" y="1034579"/>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4" name="Freeform: Shape 163">
                <a:extLst>
                  <a:ext uri="{FF2B5EF4-FFF2-40B4-BE49-F238E27FC236}">
                    <a16:creationId xmlns:a16="http://schemas.microsoft.com/office/drawing/2014/main" id="{AA991B6D-B2F0-4632-A0FE-B6A41C338C94}"/>
                  </a:ext>
                </a:extLst>
              </p:cNvPr>
              <p:cNvSpPr/>
              <p:nvPr/>
            </p:nvSpPr>
            <p:spPr bwMode="auto">
              <a:xfrm>
                <a:off x="3584448" y="2643922"/>
                <a:ext cx="485938" cy="67927"/>
              </a:xfrm>
              <a:custGeom>
                <a:avLst/>
                <a:gdLst>
                  <a:gd name="connsiteX0" fmla="*/ 0 w 485938"/>
                  <a:gd name="connsiteY0" fmla="*/ 0 h 67927"/>
                  <a:gd name="connsiteX1" fmla="*/ 141079 w 485938"/>
                  <a:gd name="connsiteY1" fmla="*/ 0 h 67927"/>
                  <a:gd name="connsiteX2" fmla="*/ 141079 w 485938"/>
                  <a:gd name="connsiteY2" fmla="*/ 36576 h 67927"/>
                  <a:gd name="connsiteX3" fmla="*/ 256032 w 485938"/>
                  <a:gd name="connsiteY3" fmla="*/ 36576 h 67927"/>
                  <a:gd name="connsiteX4" fmla="*/ 256032 w 485938"/>
                  <a:gd name="connsiteY4" fmla="*/ 67927 h 67927"/>
                  <a:gd name="connsiteX5" fmla="*/ 485938 w 485938"/>
                  <a:gd name="connsiteY5" fmla="*/ 67927 h 6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938" h="67927">
                    <a:moveTo>
                      <a:pt x="0" y="0"/>
                    </a:moveTo>
                    <a:lnTo>
                      <a:pt x="141079" y="0"/>
                    </a:lnTo>
                    <a:lnTo>
                      <a:pt x="141079" y="36576"/>
                    </a:lnTo>
                    <a:lnTo>
                      <a:pt x="256032" y="36576"/>
                    </a:lnTo>
                    <a:lnTo>
                      <a:pt x="256032" y="67927"/>
                    </a:lnTo>
                    <a:lnTo>
                      <a:pt x="485938" y="67927"/>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5" name="Freeform: Shape 164">
                <a:extLst>
                  <a:ext uri="{FF2B5EF4-FFF2-40B4-BE49-F238E27FC236}">
                    <a16:creationId xmlns:a16="http://schemas.microsoft.com/office/drawing/2014/main" id="{A2698649-D5CA-4BAA-8C94-FC1C214F8E89}"/>
                  </a:ext>
                </a:extLst>
              </p:cNvPr>
              <p:cNvSpPr/>
              <p:nvPr/>
            </p:nvSpPr>
            <p:spPr bwMode="auto">
              <a:xfrm>
                <a:off x="4035972" y="2711669"/>
                <a:ext cx="1556845" cy="465083"/>
              </a:xfrm>
              <a:custGeom>
                <a:avLst/>
                <a:gdLst>
                  <a:gd name="connsiteX0" fmla="*/ 0 w 1556845"/>
                  <a:gd name="connsiteY0" fmla="*/ 0 h 465083"/>
                  <a:gd name="connsiteX1" fmla="*/ 67004 w 1556845"/>
                  <a:gd name="connsiteY1" fmla="*/ 0 h 465083"/>
                  <a:gd name="connsiteX2" fmla="*/ 67004 w 1556845"/>
                  <a:gd name="connsiteY2" fmla="*/ 31531 h 465083"/>
                  <a:gd name="connsiteX3" fmla="*/ 338959 w 1556845"/>
                  <a:gd name="connsiteY3" fmla="*/ 31531 h 465083"/>
                  <a:gd name="connsiteX4" fmla="*/ 338959 w 1556845"/>
                  <a:gd name="connsiteY4" fmla="*/ 130065 h 465083"/>
                  <a:gd name="connsiteX5" fmla="*/ 374431 w 1556845"/>
                  <a:gd name="connsiteY5" fmla="*/ 130065 h 465083"/>
                  <a:gd name="connsiteX6" fmla="*/ 374431 w 1556845"/>
                  <a:gd name="connsiteY6" fmla="*/ 185245 h 465083"/>
                  <a:gd name="connsiteX7" fmla="*/ 484790 w 1556845"/>
                  <a:gd name="connsiteY7" fmla="*/ 185245 h 465083"/>
                  <a:gd name="connsiteX8" fmla="*/ 484790 w 1556845"/>
                  <a:gd name="connsiteY8" fmla="*/ 185245 h 465083"/>
                  <a:gd name="connsiteX9" fmla="*/ 484790 w 1556845"/>
                  <a:gd name="connsiteY9" fmla="*/ 228600 h 465083"/>
                  <a:gd name="connsiteX10" fmla="*/ 697625 w 1556845"/>
                  <a:gd name="connsiteY10" fmla="*/ 228600 h 465083"/>
                  <a:gd name="connsiteX11" fmla="*/ 776452 w 1556845"/>
                  <a:gd name="connsiteY11" fmla="*/ 228600 h 465083"/>
                  <a:gd name="connsiteX12" fmla="*/ 776452 w 1556845"/>
                  <a:gd name="connsiteY12" fmla="*/ 260131 h 465083"/>
                  <a:gd name="connsiteX13" fmla="*/ 863162 w 1556845"/>
                  <a:gd name="connsiteY13" fmla="*/ 260131 h 465083"/>
                  <a:gd name="connsiteX14" fmla="*/ 938049 w 1556845"/>
                  <a:gd name="connsiteY14" fmla="*/ 260131 h 465083"/>
                  <a:gd name="connsiteX15" fmla="*/ 938049 w 1556845"/>
                  <a:gd name="connsiteY15" fmla="*/ 287721 h 465083"/>
                  <a:gd name="connsiteX16" fmla="*/ 1040525 w 1556845"/>
                  <a:gd name="connsiteY16" fmla="*/ 287721 h 465083"/>
                  <a:gd name="connsiteX17" fmla="*/ 1040525 w 1556845"/>
                  <a:gd name="connsiteY17" fmla="*/ 307428 h 465083"/>
                  <a:gd name="connsiteX18" fmla="*/ 1162707 w 1556845"/>
                  <a:gd name="connsiteY18" fmla="*/ 307428 h 465083"/>
                  <a:gd name="connsiteX19" fmla="*/ 1162707 w 1556845"/>
                  <a:gd name="connsiteY19" fmla="*/ 358665 h 465083"/>
                  <a:gd name="connsiteX20" fmla="*/ 1182414 w 1556845"/>
                  <a:gd name="connsiteY20" fmla="*/ 358665 h 465083"/>
                  <a:gd name="connsiteX21" fmla="*/ 1182414 w 1556845"/>
                  <a:gd name="connsiteY21" fmla="*/ 437493 h 465083"/>
                  <a:gd name="connsiteX22" fmla="*/ 1210004 w 1556845"/>
                  <a:gd name="connsiteY22" fmla="*/ 437493 h 465083"/>
                  <a:gd name="connsiteX23" fmla="*/ 1210004 w 1556845"/>
                  <a:gd name="connsiteY23" fmla="*/ 465083 h 465083"/>
                  <a:gd name="connsiteX24" fmla="*/ 1556845 w 1556845"/>
                  <a:gd name="connsiteY24" fmla="*/ 465083 h 46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6845" h="465083">
                    <a:moveTo>
                      <a:pt x="0" y="0"/>
                    </a:moveTo>
                    <a:lnTo>
                      <a:pt x="67004" y="0"/>
                    </a:lnTo>
                    <a:lnTo>
                      <a:pt x="67004" y="31531"/>
                    </a:lnTo>
                    <a:lnTo>
                      <a:pt x="338959" y="31531"/>
                    </a:lnTo>
                    <a:lnTo>
                      <a:pt x="338959" y="130065"/>
                    </a:lnTo>
                    <a:lnTo>
                      <a:pt x="374431" y="130065"/>
                    </a:lnTo>
                    <a:lnTo>
                      <a:pt x="374431" y="185245"/>
                    </a:lnTo>
                    <a:lnTo>
                      <a:pt x="484790" y="185245"/>
                    </a:lnTo>
                    <a:lnTo>
                      <a:pt x="484790" y="185245"/>
                    </a:lnTo>
                    <a:lnTo>
                      <a:pt x="484790" y="228600"/>
                    </a:lnTo>
                    <a:lnTo>
                      <a:pt x="697625" y="228600"/>
                    </a:lnTo>
                    <a:lnTo>
                      <a:pt x="776452" y="228600"/>
                    </a:lnTo>
                    <a:lnTo>
                      <a:pt x="776452" y="260131"/>
                    </a:lnTo>
                    <a:lnTo>
                      <a:pt x="863162" y="260131"/>
                    </a:lnTo>
                    <a:lnTo>
                      <a:pt x="938049" y="260131"/>
                    </a:lnTo>
                    <a:lnTo>
                      <a:pt x="938049" y="287721"/>
                    </a:lnTo>
                    <a:lnTo>
                      <a:pt x="1040525" y="287721"/>
                    </a:lnTo>
                    <a:lnTo>
                      <a:pt x="1040525" y="307428"/>
                    </a:lnTo>
                    <a:lnTo>
                      <a:pt x="1162707" y="307428"/>
                    </a:lnTo>
                    <a:lnTo>
                      <a:pt x="1162707" y="358665"/>
                    </a:lnTo>
                    <a:lnTo>
                      <a:pt x="1182414" y="358665"/>
                    </a:lnTo>
                    <a:lnTo>
                      <a:pt x="1182414" y="437493"/>
                    </a:lnTo>
                    <a:lnTo>
                      <a:pt x="1210004" y="437493"/>
                    </a:lnTo>
                    <a:lnTo>
                      <a:pt x="1210004" y="465083"/>
                    </a:lnTo>
                    <a:lnTo>
                      <a:pt x="1556845" y="465083"/>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6" name="Freeform: Shape 165">
                <a:extLst>
                  <a:ext uri="{FF2B5EF4-FFF2-40B4-BE49-F238E27FC236}">
                    <a16:creationId xmlns:a16="http://schemas.microsoft.com/office/drawing/2014/main" id="{ECA81B67-A0D8-4795-A7FE-04C090B907BD}"/>
                  </a:ext>
                </a:extLst>
              </p:cNvPr>
              <p:cNvSpPr/>
              <p:nvPr/>
            </p:nvSpPr>
            <p:spPr bwMode="auto">
              <a:xfrm>
                <a:off x="5580993" y="3204341"/>
                <a:ext cx="3606362" cy="1773621"/>
              </a:xfrm>
              <a:custGeom>
                <a:avLst/>
                <a:gdLst>
                  <a:gd name="connsiteX0" fmla="*/ 0 w 3606362"/>
                  <a:gd name="connsiteY0" fmla="*/ 0 h 1773621"/>
                  <a:gd name="connsiteX1" fmla="*/ 484790 w 3606362"/>
                  <a:gd name="connsiteY1" fmla="*/ 0 h 1773621"/>
                  <a:gd name="connsiteX2" fmla="*/ 484790 w 3606362"/>
                  <a:gd name="connsiteY2" fmla="*/ 55180 h 1773621"/>
                  <a:gd name="connsiteX3" fmla="*/ 539969 w 3606362"/>
                  <a:gd name="connsiteY3" fmla="*/ 55180 h 1773621"/>
                  <a:gd name="connsiteX4" fmla="*/ 539969 w 3606362"/>
                  <a:gd name="connsiteY4" fmla="*/ 106418 h 1773621"/>
                  <a:gd name="connsiteX5" fmla="*/ 579383 w 3606362"/>
                  <a:gd name="connsiteY5" fmla="*/ 106418 h 1773621"/>
                  <a:gd name="connsiteX6" fmla="*/ 579383 w 3606362"/>
                  <a:gd name="connsiteY6" fmla="*/ 141890 h 1773621"/>
                  <a:gd name="connsiteX7" fmla="*/ 737038 w 3606362"/>
                  <a:gd name="connsiteY7" fmla="*/ 141890 h 1773621"/>
                  <a:gd name="connsiteX8" fmla="*/ 737038 w 3606362"/>
                  <a:gd name="connsiteY8" fmla="*/ 161597 h 1773621"/>
                  <a:gd name="connsiteX9" fmla="*/ 953814 w 3606362"/>
                  <a:gd name="connsiteY9" fmla="*/ 161597 h 1773621"/>
                  <a:gd name="connsiteX10" fmla="*/ 953814 w 3606362"/>
                  <a:gd name="connsiteY10" fmla="*/ 201011 h 1773621"/>
                  <a:gd name="connsiteX11" fmla="*/ 1308538 w 3606362"/>
                  <a:gd name="connsiteY11" fmla="*/ 201011 h 1773621"/>
                  <a:gd name="connsiteX12" fmla="*/ 1308538 w 3606362"/>
                  <a:gd name="connsiteY12" fmla="*/ 275897 h 1773621"/>
                  <a:gd name="connsiteX13" fmla="*/ 1608083 w 3606362"/>
                  <a:gd name="connsiteY13" fmla="*/ 275897 h 1773621"/>
                  <a:gd name="connsiteX14" fmla="*/ 1608083 w 3606362"/>
                  <a:gd name="connsiteY14" fmla="*/ 331076 h 1773621"/>
                  <a:gd name="connsiteX15" fmla="*/ 1714500 w 3606362"/>
                  <a:gd name="connsiteY15" fmla="*/ 331076 h 1773621"/>
                  <a:gd name="connsiteX16" fmla="*/ 1714500 w 3606362"/>
                  <a:gd name="connsiteY16" fmla="*/ 394138 h 1773621"/>
                  <a:gd name="connsiteX17" fmla="*/ 2175641 w 3606362"/>
                  <a:gd name="connsiteY17" fmla="*/ 394138 h 1773621"/>
                  <a:gd name="connsiteX18" fmla="*/ 2175641 w 3606362"/>
                  <a:gd name="connsiteY18" fmla="*/ 547852 h 1773621"/>
                  <a:gd name="connsiteX19" fmla="*/ 3606362 w 3606362"/>
                  <a:gd name="connsiteY19" fmla="*/ 547852 h 1773621"/>
                  <a:gd name="connsiteX20" fmla="*/ 3606362 w 3606362"/>
                  <a:gd name="connsiteY20" fmla="*/ 1773621 h 177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6362" h="1773621">
                    <a:moveTo>
                      <a:pt x="0" y="0"/>
                    </a:moveTo>
                    <a:lnTo>
                      <a:pt x="484790" y="0"/>
                    </a:lnTo>
                    <a:lnTo>
                      <a:pt x="484790" y="55180"/>
                    </a:lnTo>
                    <a:lnTo>
                      <a:pt x="539969" y="55180"/>
                    </a:lnTo>
                    <a:lnTo>
                      <a:pt x="539969" y="106418"/>
                    </a:lnTo>
                    <a:lnTo>
                      <a:pt x="579383" y="106418"/>
                    </a:lnTo>
                    <a:lnTo>
                      <a:pt x="579383" y="141890"/>
                    </a:lnTo>
                    <a:lnTo>
                      <a:pt x="737038" y="141890"/>
                    </a:lnTo>
                    <a:lnTo>
                      <a:pt x="737038" y="161597"/>
                    </a:lnTo>
                    <a:lnTo>
                      <a:pt x="953814" y="161597"/>
                    </a:lnTo>
                    <a:lnTo>
                      <a:pt x="953814" y="201011"/>
                    </a:lnTo>
                    <a:lnTo>
                      <a:pt x="1308538" y="201011"/>
                    </a:lnTo>
                    <a:lnTo>
                      <a:pt x="1308538" y="275897"/>
                    </a:lnTo>
                    <a:lnTo>
                      <a:pt x="1608083" y="275897"/>
                    </a:lnTo>
                    <a:lnTo>
                      <a:pt x="1608083" y="331076"/>
                    </a:lnTo>
                    <a:lnTo>
                      <a:pt x="1714500" y="331076"/>
                    </a:lnTo>
                    <a:lnTo>
                      <a:pt x="1714500" y="394138"/>
                    </a:lnTo>
                    <a:lnTo>
                      <a:pt x="2175641" y="394138"/>
                    </a:lnTo>
                    <a:lnTo>
                      <a:pt x="2175641" y="547852"/>
                    </a:lnTo>
                    <a:lnTo>
                      <a:pt x="3606362" y="547852"/>
                    </a:lnTo>
                    <a:lnTo>
                      <a:pt x="3606362" y="1773621"/>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7" name="TextBox 26">
              <a:extLst>
                <a:ext uri="{FF2B5EF4-FFF2-40B4-BE49-F238E27FC236}">
                  <a16:creationId xmlns:a16="http://schemas.microsoft.com/office/drawing/2014/main" id="{FC5DF1B8-B082-4E9D-B6AD-5FF7DB613C0D}"/>
                </a:ext>
              </a:extLst>
            </p:cNvPr>
            <p:cNvSpPr txBox="1"/>
            <p:nvPr/>
          </p:nvSpPr>
          <p:spPr bwMode="auto">
            <a:xfrm rot="16200000">
              <a:off x="189106" y="3099136"/>
              <a:ext cx="1889235" cy="369332"/>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DFS</a:t>
              </a:r>
            </a:p>
          </p:txBody>
        </p:sp>
        <p:sp>
          <p:nvSpPr>
            <p:cNvPr id="28" name="TextBox 27">
              <a:extLst>
                <a:ext uri="{FF2B5EF4-FFF2-40B4-BE49-F238E27FC236}">
                  <a16:creationId xmlns:a16="http://schemas.microsoft.com/office/drawing/2014/main" id="{B28A3D84-18AE-44EF-A6DF-D76B5D80E7C0}"/>
                </a:ext>
              </a:extLst>
            </p:cNvPr>
            <p:cNvSpPr txBox="1"/>
            <p:nvPr/>
          </p:nvSpPr>
          <p:spPr bwMode="auto">
            <a:xfrm>
              <a:off x="4224915" y="5259005"/>
              <a:ext cx="2642688" cy="389814"/>
            </a:xfrm>
            <a:prstGeom prst="rect">
              <a:avLst/>
            </a:prstGeom>
            <a:no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 From Randomization</a:t>
              </a:r>
            </a:p>
          </p:txBody>
        </p:sp>
        <p:sp>
          <p:nvSpPr>
            <p:cNvPr id="30" name="Freeform: Shape 29">
              <a:extLst>
                <a:ext uri="{FF2B5EF4-FFF2-40B4-BE49-F238E27FC236}">
                  <a16:creationId xmlns:a16="http://schemas.microsoft.com/office/drawing/2014/main" id="{CC310303-21F3-45A0-9205-0AFC5421A6CD}"/>
                </a:ext>
              </a:extLst>
            </p:cNvPr>
            <p:cNvSpPr/>
            <p:nvPr/>
          </p:nvSpPr>
          <p:spPr bwMode="auto">
            <a:xfrm>
              <a:off x="1865745" y="1570182"/>
              <a:ext cx="7296728" cy="3398982"/>
            </a:xfrm>
            <a:custGeom>
              <a:avLst/>
              <a:gdLst>
                <a:gd name="connsiteX0" fmla="*/ 0 w 7296728"/>
                <a:gd name="connsiteY0" fmla="*/ 0 h 3398982"/>
                <a:gd name="connsiteX1" fmla="*/ 0 w 7296728"/>
                <a:gd name="connsiteY1" fmla="*/ 3398982 h 3398982"/>
                <a:gd name="connsiteX2" fmla="*/ 7296728 w 7296728"/>
                <a:gd name="connsiteY2" fmla="*/ 3398982 h 3398982"/>
              </a:gdLst>
              <a:ahLst/>
              <a:cxnLst>
                <a:cxn ang="0">
                  <a:pos x="connsiteX0" y="connsiteY0"/>
                </a:cxn>
                <a:cxn ang="0">
                  <a:pos x="connsiteX1" y="connsiteY1"/>
                </a:cxn>
                <a:cxn ang="0">
                  <a:pos x="connsiteX2" y="connsiteY2"/>
                </a:cxn>
              </a:cxnLst>
              <a:rect l="l" t="t" r="r" b="b"/>
              <a:pathLst>
                <a:path w="7296728" h="3398982">
                  <a:moveTo>
                    <a:pt x="0" y="0"/>
                  </a:moveTo>
                  <a:lnTo>
                    <a:pt x="0" y="3398982"/>
                  </a:lnTo>
                  <a:lnTo>
                    <a:pt x="7296728" y="3398982"/>
                  </a:lnTo>
                </a:path>
              </a:pathLst>
            </a:custGeom>
            <a:noFill/>
            <a:ln w="28575">
              <a:solidFill>
                <a:schemeClr val="bg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1" name="Group 30">
              <a:extLst>
                <a:ext uri="{FF2B5EF4-FFF2-40B4-BE49-F238E27FC236}">
                  <a16:creationId xmlns:a16="http://schemas.microsoft.com/office/drawing/2014/main" id="{83EB2185-4EB6-42D6-A75B-82CCF670C57F}"/>
                </a:ext>
              </a:extLst>
            </p:cNvPr>
            <p:cNvGrpSpPr/>
            <p:nvPr/>
          </p:nvGrpSpPr>
          <p:grpSpPr>
            <a:xfrm>
              <a:off x="1786949" y="1584852"/>
              <a:ext cx="86081" cy="3384041"/>
              <a:chOff x="1778119" y="1584852"/>
              <a:chExt cx="94911" cy="3384041"/>
            </a:xfrm>
          </p:grpSpPr>
          <p:cxnSp>
            <p:nvCxnSpPr>
              <p:cNvPr id="32" name="Straight Connector 31">
                <a:extLst>
                  <a:ext uri="{FF2B5EF4-FFF2-40B4-BE49-F238E27FC236}">
                    <a16:creationId xmlns:a16="http://schemas.microsoft.com/office/drawing/2014/main" id="{5452BC40-22C7-467B-BC65-59E3A74B9076}"/>
                  </a:ext>
                </a:extLst>
              </p:cNvPr>
              <p:cNvCxnSpPr>
                <a:cxnSpLocks/>
              </p:cNvCxnSpPr>
              <p:nvPr/>
            </p:nvCxnSpPr>
            <p:spPr bwMode="auto">
              <a:xfrm>
                <a:off x="1778119" y="1584852"/>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96FF4E4B-596A-43BB-893C-C0042BF78D27}"/>
                  </a:ext>
                </a:extLst>
              </p:cNvPr>
              <p:cNvCxnSpPr>
                <a:cxnSpLocks/>
              </p:cNvCxnSpPr>
              <p:nvPr/>
            </p:nvCxnSpPr>
            <p:spPr bwMode="auto">
              <a:xfrm>
                <a:off x="1778119" y="2261660"/>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FB3E7908-AAEF-47A3-A69F-0F4C8918E53E}"/>
                  </a:ext>
                </a:extLst>
              </p:cNvPr>
              <p:cNvCxnSpPr>
                <a:cxnSpLocks/>
              </p:cNvCxnSpPr>
              <p:nvPr/>
            </p:nvCxnSpPr>
            <p:spPr bwMode="auto">
              <a:xfrm>
                <a:off x="1778119" y="2938468"/>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36635653-E635-4D0B-B8EE-27F6F1DD33B9}"/>
                  </a:ext>
                </a:extLst>
              </p:cNvPr>
              <p:cNvCxnSpPr>
                <a:cxnSpLocks/>
              </p:cNvCxnSpPr>
              <p:nvPr/>
            </p:nvCxnSpPr>
            <p:spPr bwMode="auto">
              <a:xfrm>
                <a:off x="1778119" y="3615276"/>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D3AAA70D-3C68-4CDA-A774-D1592C4658CF}"/>
                  </a:ext>
                </a:extLst>
              </p:cNvPr>
              <p:cNvCxnSpPr>
                <a:cxnSpLocks/>
              </p:cNvCxnSpPr>
              <p:nvPr/>
            </p:nvCxnSpPr>
            <p:spPr bwMode="auto">
              <a:xfrm>
                <a:off x="1778119" y="4292084"/>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5976D97-7382-423F-B84C-A89E62761C12}"/>
                  </a:ext>
                </a:extLst>
              </p:cNvPr>
              <p:cNvCxnSpPr>
                <a:cxnSpLocks/>
              </p:cNvCxnSpPr>
              <p:nvPr/>
            </p:nvCxnSpPr>
            <p:spPr bwMode="auto">
              <a:xfrm>
                <a:off x="1778119" y="4968893"/>
                <a:ext cx="94911" cy="0"/>
              </a:xfrm>
              <a:prstGeom prst="line">
                <a:avLst/>
              </a:prstGeom>
              <a:noFill/>
              <a:ln w="28575" cap="flat" cmpd="sng" algn="ctr">
                <a:solidFill>
                  <a:schemeClr val="bg1"/>
                </a:solidFill>
                <a:prstDash val="solid"/>
                <a:round/>
                <a:headEnd type="none" w="med" len="med"/>
                <a:tailEnd type="none" w="med" len="med"/>
              </a:ln>
              <a:effectLst/>
            </p:spPr>
          </p:cxnSp>
        </p:grpSp>
        <p:grpSp>
          <p:nvGrpSpPr>
            <p:cNvPr id="38" name="Group 37">
              <a:extLst>
                <a:ext uri="{FF2B5EF4-FFF2-40B4-BE49-F238E27FC236}">
                  <a16:creationId xmlns:a16="http://schemas.microsoft.com/office/drawing/2014/main" id="{7307DE5C-2035-48F7-8A7F-6B782C3CC411}"/>
                </a:ext>
              </a:extLst>
            </p:cNvPr>
            <p:cNvGrpSpPr/>
            <p:nvPr/>
          </p:nvGrpSpPr>
          <p:grpSpPr>
            <a:xfrm rot="5400000">
              <a:off x="4109213" y="2728539"/>
              <a:ext cx="74962" cy="4557109"/>
              <a:chOff x="1778119" y="1584852"/>
              <a:chExt cx="94911" cy="3384041"/>
            </a:xfrm>
          </p:grpSpPr>
          <p:cxnSp>
            <p:nvCxnSpPr>
              <p:cNvPr id="39" name="Straight Connector 38">
                <a:extLst>
                  <a:ext uri="{FF2B5EF4-FFF2-40B4-BE49-F238E27FC236}">
                    <a16:creationId xmlns:a16="http://schemas.microsoft.com/office/drawing/2014/main" id="{A4E19E97-904D-4D18-ADCD-7D64E8C9CE03}"/>
                  </a:ext>
                </a:extLst>
              </p:cNvPr>
              <p:cNvCxnSpPr>
                <a:cxnSpLocks/>
              </p:cNvCxnSpPr>
              <p:nvPr/>
            </p:nvCxnSpPr>
            <p:spPr bwMode="auto">
              <a:xfrm>
                <a:off x="1778119" y="1584852"/>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61E36321-3BDF-4ED3-B586-E653A29E7D7A}"/>
                  </a:ext>
                </a:extLst>
              </p:cNvPr>
              <p:cNvCxnSpPr>
                <a:cxnSpLocks/>
              </p:cNvCxnSpPr>
              <p:nvPr/>
            </p:nvCxnSpPr>
            <p:spPr bwMode="auto">
              <a:xfrm>
                <a:off x="1778119" y="2261660"/>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355679BC-27B2-4F24-9524-73DBF77706DD}"/>
                  </a:ext>
                </a:extLst>
              </p:cNvPr>
              <p:cNvCxnSpPr>
                <a:cxnSpLocks/>
              </p:cNvCxnSpPr>
              <p:nvPr/>
            </p:nvCxnSpPr>
            <p:spPr bwMode="auto">
              <a:xfrm>
                <a:off x="1778119" y="2938468"/>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D427BD5E-165E-48F8-8BF7-A80853E03192}"/>
                  </a:ext>
                </a:extLst>
              </p:cNvPr>
              <p:cNvCxnSpPr>
                <a:cxnSpLocks/>
              </p:cNvCxnSpPr>
              <p:nvPr/>
            </p:nvCxnSpPr>
            <p:spPr bwMode="auto">
              <a:xfrm>
                <a:off x="1778119" y="3615276"/>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CA5E2944-FD4E-4F45-BF91-3A1AE192DD8F}"/>
                  </a:ext>
                </a:extLst>
              </p:cNvPr>
              <p:cNvCxnSpPr>
                <a:cxnSpLocks/>
              </p:cNvCxnSpPr>
              <p:nvPr/>
            </p:nvCxnSpPr>
            <p:spPr bwMode="auto">
              <a:xfrm>
                <a:off x="1778119" y="4292084"/>
                <a:ext cx="94911"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F8442903-9CA3-4A75-897D-779898771EAF}"/>
                  </a:ext>
                </a:extLst>
              </p:cNvPr>
              <p:cNvCxnSpPr>
                <a:cxnSpLocks/>
              </p:cNvCxnSpPr>
              <p:nvPr/>
            </p:nvCxnSpPr>
            <p:spPr bwMode="auto">
              <a:xfrm>
                <a:off x="1778119" y="4968893"/>
                <a:ext cx="94911" cy="0"/>
              </a:xfrm>
              <a:prstGeom prst="line">
                <a:avLst/>
              </a:prstGeom>
              <a:noFill/>
              <a:ln w="28575" cap="flat" cmpd="sng" algn="ctr">
                <a:solidFill>
                  <a:schemeClr val="bg1"/>
                </a:solidFill>
                <a:prstDash val="solid"/>
                <a:round/>
                <a:headEnd type="none" w="med" len="med"/>
                <a:tailEnd type="none" w="med" len="med"/>
              </a:ln>
              <a:effectLst/>
            </p:spPr>
          </p:cxnSp>
        </p:grpSp>
        <p:grpSp>
          <p:nvGrpSpPr>
            <p:cNvPr id="45" name="Group 44">
              <a:extLst>
                <a:ext uri="{FF2B5EF4-FFF2-40B4-BE49-F238E27FC236}">
                  <a16:creationId xmlns:a16="http://schemas.microsoft.com/office/drawing/2014/main" id="{C3E17CB9-8074-4F83-A788-47E8064A6AE5}"/>
                </a:ext>
              </a:extLst>
            </p:cNvPr>
            <p:cNvGrpSpPr/>
            <p:nvPr/>
          </p:nvGrpSpPr>
          <p:grpSpPr>
            <a:xfrm>
              <a:off x="7336671" y="4964422"/>
              <a:ext cx="1822844" cy="74962"/>
              <a:chOff x="4754805" y="5122013"/>
              <a:chExt cx="1822844" cy="74962"/>
            </a:xfrm>
          </p:grpSpPr>
          <p:cxnSp>
            <p:nvCxnSpPr>
              <p:cNvPr id="46" name="Straight Connector 45">
                <a:extLst>
                  <a:ext uri="{FF2B5EF4-FFF2-40B4-BE49-F238E27FC236}">
                    <a16:creationId xmlns:a16="http://schemas.microsoft.com/office/drawing/2014/main" id="{89E24B3D-CEBC-465A-B9F2-29B5873789C3}"/>
                  </a:ext>
                </a:extLst>
              </p:cNvPr>
              <p:cNvCxnSpPr>
                <a:cxnSpLocks/>
              </p:cNvCxnSpPr>
              <p:nvPr/>
            </p:nvCxnSpPr>
            <p:spPr bwMode="auto">
              <a:xfrm rot="5400000">
                <a:off x="6540168" y="5159494"/>
                <a:ext cx="74962"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495496CF-4DE8-40AE-AC87-40FA7D463EA4}"/>
                  </a:ext>
                </a:extLst>
              </p:cNvPr>
              <p:cNvCxnSpPr>
                <a:cxnSpLocks/>
              </p:cNvCxnSpPr>
              <p:nvPr/>
            </p:nvCxnSpPr>
            <p:spPr bwMode="auto">
              <a:xfrm rot="5400000">
                <a:off x="5628746" y="5159494"/>
                <a:ext cx="74962" cy="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BF4B7CA2-5A6C-4D8E-9797-F74444552F05}"/>
                  </a:ext>
                </a:extLst>
              </p:cNvPr>
              <p:cNvCxnSpPr>
                <a:cxnSpLocks/>
              </p:cNvCxnSpPr>
              <p:nvPr/>
            </p:nvCxnSpPr>
            <p:spPr bwMode="auto">
              <a:xfrm rot="5400000">
                <a:off x="4717324" y="5159494"/>
                <a:ext cx="74962" cy="0"/>
              </a:xfrm>
              <a:prstGeom prst="line">
                <a:avLst/>
              </a:prstGeom>
              <a:noFill/>
              <a:ln w="28575" cap="flat" cmpd="sng" algn="ctr">
                <a:solidFill>
                  <a:schemeClr val="bg1"/>
                </a:solidFill>
                <a:prstDash val="solid"/>
                <a:round/>
                <a:headEnd type="none" w="med" len="med"/>
                <a:tailEnd type="none" w="med" len="med"/>
              </a:ln>
              <a:effectLst/>
            </p:spPr>
          </p:cxnSp>
        </p:grpSp>
        <p:sp>
          <p:nvSpPr>
            <p:cNvPr id="49" name="TextBox 48">
              <a:extLst>
                <a:ext uri="{FF2B5EF4-FFF2-40B4-BE49-F238E27FC236}">
                  <a16:creationId xmlns:a16="http://schemas.microsoft.com/office/drawing/2014/main" id="{DF5F530B-91A0-486A-B851-5C5B3BCD544B}"/>
                </a:ext>
              </a:extLst>
            </p:cNvPr>
            <p:cNvSpPr txBox="1"/>
            <p:nvPr/>
          </p:nvSpPr>
          <p:spPr bwMode="auto">
            <a:xfrm>
              <a:off x="1353577" y="1390406"/>
              <a:ext cx="476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50" name="TextBox 49">
              <a:extLst>
                <a:ext uri="{FF2B5EF4-FFF2-40B4-BE49-F238E27FC236}">
                  <a16:creationId xmlns:a16="http://schemas.microsoft.com/office/drawing/2014/main" id="{C42B9563-9010-4204-A095-698EA07890E4}"/>
                </a:ext>
              </a:extLst>
            </p:cNvPr>
            <p:cNvSpPr txBox="1"/>
            <p:nvPr/>
          </p:nvSpPr>
          <p:spPr bwMode="auto">
            <a:xfrm>
              <a:off x="1353577" y="2067846"/>
              <a:ext cx="476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51" name="TextBox 50">
              <a:extLst>
                <a:ext uri="{FF2B5EF4-FFF2-40B4-BE49-F238E27FC236}">
                  <a16:creationId xmlns:a16="http://schemas.microsoft.com/office/drawing/2014/main" id="{715D7E15-4E14-4322-8DE9-22D9D26AC59A}"/>
                </a:ext>
              </a:extLst>
            </p:cNvPr>
            <p:cNvSpPr txBox="1"/>
            <p:nvPr/>
          </p:nvSpPr>
          <p:spPr bwMode="auto">
            <a:xfrm>
              <a:off x="1365056" y="2744653"/>
              <a:ext cx="476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52" name="TextBox 51">
              <a:extLst>
                <a:ext uri="{FF2B5EF4-FFF2-40B4-BE49-F238E27FC236}">
                  <a16:creationId xmlns:a16="http://schemas.microsoft.com/office/drawing/2014/main" id="{3357CCBC-8CD5-4B22-9854-FBCA7D5D1CDC}"/>
                </a:ext>
              </a:extLst>
            </p:cNvPr>
            <p:cNvSpPr txBox="1"/>
            <p:nvPr/>
          </p:nvSpPr>
          <p:spPr bwMode="auto">
            <a:xfrm>
              <a:off x="1365056" y="3421460"/>
              <a:ext cx="476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53" name="TextBox 52">
              <a:extLst>
                <a:ext uri="{FF2B5EF4-FFF2-40B4-BE49-F238E27FC236}">
                  <a16:creationId xmlns:a16="http://schemas.microsoft.com/office/drawing/2014/main" id="{93E07C7A-1022-4F05-9D5B-0A55CF39F014}"/>
                </a:ext>
              </a:extLst>
            </p:cNvPr>
            <p:cNvSpPr txBox="1"/>
            <p:nvPr/>
          </p:nvSpPr>
          <p:spPr bwMode="auto">
            <a:xfrm>
              <a:off x="1371454" y="4105445"/>
              <a:ext cx="476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54" name="TextBox 53">
              <a:extLst>
                <a:ext uri="{FF2B5EF4-FFF2-40B4-BE49-F238E27FC236}">
                  <a16:creationId xmlns:a16="http://schemas.microsoft.com/office/drawing/2014/main" id="{402DE03B-A403-4DD7-8299-8715BC26722F}"/>
                </a:ext>
              </a:extLst>
            </p:cNvPr>
            <p:cNvSpPr txBox="1"/>
            <p:nvPr/>
          </p:nvSpPr>
          <p:spPr bwMode="auto">
            <a:xfrm>
              <a:off x="1546182" y="4782252"/>
              <a:ext cx="301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55" name="TextBox 54">
              <a:extLst>
                <a:ext uri="{FF2B5EF4-FFF2-40B4-BE49-F238E27FC236}">
                  <a16:creationId xmlns:a16="http://schemas.microsoft.com/office/drawing/2014/main" id="{B6446482-B22A-4FBC-8CB8-635632DD7120}"/>
                </a:ext>
              </a:extLst>
            </p:cNvPr>
            <p:cNvSpPr txBox="1"/>
            <p:nvPr/>
          </p:nvSpPr>
          <p:spPr bwMode="auto">
            <a:xfrm>
              <a:off x="1716100" y="4968771"/>
              <a:ext cx="301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56" name="TextBox 55">
              <a:extLst>
                <a:ext uri="{FF2B5EF4-FFF2-40B4-BE49-F238E27FC236}">
                  <a16:creationId xmlns:a16="http://schemas.microsoft.com/office/drawing/2014/main" id="{FA0884A4-0A72-4B9A-8BFF-CB0E2B24861F}"/>
                </a:ext>
              </a:extLst>
            </p:cNvPr>
            <p:cNvSpPr txBox="1"/>
            <p:nvPr/>
          </p:nvSpPr>
          <p:spPr bwMode="auto">
            <a:xfrm>
              <a:off x="2633237" y="4977216"/>
              <a:ext cx="301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57" name="TextBox 56">
              <a:extLst>
                <a:ext uri="{FF2B5EF4-FFF2-40B4-BE49-F238E27FC236}">
                  <a16:creationId xmlns:a16="http://schemas.microsoft.com/office/drawing/2014/main" id="{C1CD0363-8260-40E1-A4CE-6C53468B643F}"/>
                </a:ext>
              </a:extLst>
            </p:cNvPr>
            <p:cNvSpPr txBox="1"/>
            <p:nvPr/>
          </p:nvSpPr>
          <p:spPr bwMode="auto">
            <a:xfrm>
              <a:off x="3484343" y="4976792"/>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58" name="TextBox 57">
              <a:extLst>
                <a:ext uri="{FF2B5EF4-FFF2-40B4-BE49-F238E27FC236}">
                  <a16:creationId xmlns:a16="http://schemas.microsoft.com/office/drawing/2014/main" id="{2E425AFB-A4AB-4AE7-BD64-2CAC9BEF45CB}"/>
                </a:ext>
              </a:extLst>
            </p:cNvPr>
            <p:cNvSpPr txBox="1"/>
            <p:nvPr/>
          </p:nvSpPr>
          <p:spPr bwMode="auto">
            <a:xfrm>
              <a:off x="4401480" y="4985237"/>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59" name="TextBox 58">
              <a:extLst>
                <a:ext uri="{FF2B5EF4-FFF2-40B4-BE49-F238E27FC236}">
                  <a16:creationId xmlns:a16="http://schemas.microsoft.com/office/drawing/2014/main" id="{30239ABF-E4EC-4929-AE4C-B4055B5E9FE3}"/>
                </a:ext>
              </a:extLst>
            </p:cNvPr>
            <p:cNvSpPr txBox="1"/>
            <p:nvPr/>
          </p:nvSpPr>
          <p:spPr bwMode="auto">
            <a:xfrm>
              <a:off x="5291897" y="4985237"/>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60" name="TextBox 59">
              <a:extLst>
                <a:ext uri="{FF2B5EF4-FFF2-40B4-BE49-F238E27FC236}">
                  <a16:creationId xmlns:a16="http://schemas.microsoft.com/office/drawing/2014/main" id="{47BE861D-F19B-4E2F-BF2A-0208DDB5060A}"/>
                </a:ext>
              </a:extLst>
            </p:cNvPr>
            <p:cNvSpPr txBox="1"/>
            <p:nvPr/>
          </p:nvSpPr>
          <p:spPr bwMode="auto">
            <a:xfrm>
              <a:off x="6209034" y="4993682"/>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61" name="TextBox 60">
              <a:extLst>
                <a:ext uri="{FF2B5EF4-FFF2-40B4-BE49-F238E27FC236}">
                  <a16:creationId xmlns:a16="http://schemas.microsoft.com/office/drawing/2014/main" id="{31C7D542-847F-4D69-B0B5-D1861F18B7A2}"/>
                </a:ext>
              </a:extLst>
            </p:cNvPr>
            <p:cNvSpPr txBox="1"/>
            <p:nvPr/>
          </p:nvSpPr>
          <p:spPr bwMode="auto">
            <a:xfrm>
              <a:off x="7118649" y="499325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62" name="TextBox 61">
              <a:extLst>
                <a:ext uri="{FF2B5EF4-FFF2-40B4-BE49-F238E27FC236}">
                  <a16:creationId xmlns:a16="http://schemas.microsoft.com/office/drawing/2014/main" id="{D16C97AC-E024-4FC9-A3F0-08B09CD6A7BF}"/>
                </a:ext>
              </a:extLst>
            </p:cNvPr>
            <p:cNvSpPr txBox="1"/>
            <p:nvPr/>
          </p:nvSpPr>
          <p:spPr bwMode="auto">
            <a:xfrm>
              <a:off x="8035786" y="500170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42</a:t>
              </a:r>
            </a:p>
          </p:txBody>
        </p:sp>
        <p:sp>
          <p:nvSpPr>
            <p:cNvPr id="63" name="TextBox 62">
              <a:extLst>
                <a:ext uri="{FF2B5EF4-FFF2-40B4-BE49-F238E27FC236}">
                  <a16:creationId xmlns:a16="http://schemas.microsoft.com/office/drawing/2014/main" id="{B5A2A124-FB4A-4AD8-8D0C-F5311E754643}"/>
                </a:ext>
              </a:extLst>
            </p:cNvPr>
            <p:cNvSpPr txBox="1"/>
            <p:nvPr/>
          </p:nvSpPr>
          <p:spPr bwMode="auto">
            <a:xfrm>
              <a:off x="8955269" y="4976792"/>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64" name="TextBox 63">
              <a:extLst>
                <a:ext uri="{FF2B5EF4-FFF2-40B4-BE49-F238E27FC236}">
                  <a16:creationId xmlns:a16="http://schemas.microsoft.com/office/drawing/2014/main" id="{F482251B-EF31-4DD9-8E3E-6DE72143DB1B}"/>
                </a:ext>
              </a:extLst>
            </p:cNvPr>
            <p:cNvSpPr txBox="1"/>
            <p:nvPr/>
          </p:nvSpPr>
          <p:spPr bwMode="auto">
            <a:xfrm>
              <a:off x="3559077" y="1391775"/>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97%</a:t>
              </a:r>
            </a:p>
          </p:txBody>
        </p:sp>
        <p:sp>
          <p:nvSpPr>
            <p:cNvPr id="65" name="TextBox 64">
              <a:extLst>
                <a:ext uri="{FF2B5EF4-FFF2-40B4-BE49-F238E27FC236}">
                  <a16:creationId xmlns:a16="http://schemas.microsoft.com/office/drawing/2014/main" id="{6A04378C-37F7-4EC0-95C4-9F1F6E3BAF2F}"/>
                </a:ext>
              </a:extLst>
            </p:cNvPr>
            <p:cNvSpPr txBox="1"/>
            <p:nvPr/>
          </p:nvSpPr>
          <p:spPr bwMode="auto">
            <a:xfrm>
              <a:off x="5412144" y="1638577"/>
              <a:ext cx="495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89%</a:t>
              </a:r>
            </a:p>
          </p:txBody>
        </p:sp>
        <p:sp>
          <p:nvSpPr>
            <p:cNvPr id="66" name="TextBox 65">
              <a:extLst>
                <a:ext uri="{FF2B5EF4-FFF2-40B4-BE49-F238E27FC236}">
                  <a16:creationId xmlns:a16="http://schemas.microsoft.com/office/drawing/2014/main" id="{ED8BC2FC-8296-4067-9289-14AC5AA831AC}"/>
                </a:ext>
              </a:extLst>
            </p:cNvPr>
            <p:cNvSpPr txBox="1"/>
            <p:nvPr/>
          </p:nvSpPr>
          <p:spPr bwMode="auto">
            <a:xfrm>
              <a:off x="7232126" y="1977131"/>
              <a:ext cx="495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79%</a:t>
              </a:r>
            </a:p>
          </p:txBody>
        </p:sp>
        <p:sp>
          <p:nvSpPr>
            <p:cNvPr id="67" name="TextBox 66">
              <a:extLst>
                <a:ext uri="{FF2B5EF4-FFF2-40B4-BE49-F238E27FC236}">
                  <a16:creationId xmlns:a16="http://schemas.microsoft.com/office/drawing/2014/main" id="{3A571BE6-84CB-489A-BEB0-E13702109C7D}"/>
                </a:ext>
              </a:extLst>
            </p:cNvPr>
            <p:cNvSpPr txBox="1"/>
            <p:nvPr/>
          </p:nvSpPr>
          <p:spPr bwMode="auto">
            <a:xfrm>
              <a:off x="3196630" y="2698312"/>
              <a:ext cx="495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69%</a:t>
              </a:r>
            </a:p>
          </p:txBody>
        </p:sp>
        <p:sp>
          <p:nvSpPr>
            <p:cNvPr id="68" name="TextBox 67">
              <a:extLst>
                <a:ext uri="{FF2B5EF4-FFF2-40B4-BE49-F238E27FC236}">
                  <a16:creationId xmlns:a16="http://schemas.microsoft.com/office/drawing/2014/main" id="{F3AF4067-A7FB-4722-8F02-2F648620063F}"/>
                </a:ext>
              </a:extLst>
            </p:cNvPr>
            <p:cNvSpPr txBox="1"/>
            <p:nvPr/>
          </p:nvSpPr>
          <p:spPr bwMode="auto">
            <a:xfrm>
              <a:off x="5035580" y="3266867"/>
              <a:ext cx="495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53%</a:t>
              </a:r>
            </a:p>
          </p:txBody>
        </p:sp>
        <p:sp>
          <p:nvSpPr>
            <p:cNvPr id="69" name="TextBox 68">
              <a:extLst>
                <a:ext uri="{FF2B5EF4-FFF2-40B4-BE49-F238E27FC236}">
                  <a16:creationId xmlns:a16="http://schemas.microsoft.com/office/drawing/2014/main" id="{32B0C5F9-44A0-4906-8C0B-AA4ED9A1C75C}"/>
                </a:ext>
              </a:extLst>
            </p:cNvPr>
            <p:cNvSpPr txBox="1"/>
            <p:nvPr/>
          </p:nvSpPr>
          <p:spPr bwMode="auto">
            <a:xfrm>
              <a:off x="6839284" y="3611290"/>
              <a:ext cx="495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41%</a:t>
              </a:r>
            </a:p>
          </p:txBody>
        </p:sp>
        <p:cxnSp>
          <p:nvCxnSpPr>
            <p:cNvPr id="70" name="Straight Connector 69">
              <a:extLst>
                <a:ext uri="{FF2B5EF4-FFF2-40B4-BE49-F238E27FC236}">
                  <a16:creationId xmlns:a16="http://schemas.microsoft.com/office/drawing/2014/main" id="{9D658873-ED27-448B-9BDD-57598D779432}"/>
                </a:ext>
              </a:extLst>
            </p:cNvPr>
            <p:cNvCxnSpPr/>
            <p:nvPr/>
          </p:nvCxnSpPr>
          <p:spPr bwMode="auto">
            <a:xfrm>
              <a:off x="3690984" y="1686423"/>
              <a:ext cx="0" cy="3289920"/>
            </a:xfrm>
            <a:prstGeom prst="line">
              <a:avLst/>
            </a:prstGeom>
            <a:noFill/>
            <a:ln w="28575" cap="flat" cmpd="sng" algn="ctr">
              <a:solidFill>
                <a:schemeClr val="tx2"/>
              </a:solidFill>
              <a:prstDash val="sysDash"/>
              <a:round/>
              <a:headEnd type="none" w="med" len="med"/>
              <a:tailEnd type="none" w="med" len="med"/>
            </a:ln>
            <a:effectLst/>
          </p:spPr>
        </p:cxnSp>
        <p:cxnSp>
          <p:nvCxnSpPr>
            <p:cNvPr id="71" name="Straight Connector 70">
              <a:extLst>
                <a:ext uri="{FF2B5EF4-FFF2-40B4-BE49-F238E27FC236}">
                  <a16:creationId xmlns:a16="http://schemas.microsoft.com/office/drawing/2014/main" id="{99284CC4-4316-4986-9791-49E5A56C1533}"/>
                </a:ext>
              </a:extLst>
            </p:cNvPr>
            <p:cNvCxnSpPr>
              <a:cxnSpLocks/>
              <a:endCxn id="59" idx="0"/>
            </p:cNvCxnSpPr>
            <p:nvPr/>
          </p:nvCxnSpPr>
          <p:spPr bwMode="auto">
            <a:xfrm>
              <a:off x="5501249" y="1937773"/>
              <a:ext cx="0" cy="3047464"/>
            </a:xfrm>
            <a:prstGeom prst="line">
              <a:avLst/>
            </a:prstGeom>
            <a:noFill/>
            <a:ln w="28575" cap="flat" cmpd="sng" algn="ctr">
              <a:solidFill>
                <a:schemeClr val="tx2"/>
              </a:solidFill>
              <a:prstDash val="sysDash"/>
              <a:round/>
              <a:headEnd type="none" w="med" len="med"/>
              <a:tailEnd type="none" w="med" len="med"/>
            </a:ln>
            <a:effectLst/>
          </p:spPr>
        </p:cxnSp>
        <p:cxnSp>
          <p:nvCxnSpPr>
            <p:cNvPr id="72" name="Straight Connector 71">
              <a:extLst>
                <a:ext uri="{FF2B5EF4-FFF2-40B4-BE49-F238E27FC236}">
                  <a16:creationId xmlns:a16="http://schemas.microsoft.com/office/drawing/2014/main" id="{76DFC444-F3AC-44AF-B5DA-C80E60892737}"/>
                </a:ext>
              </a:extLst>
            </p:cNvPr>
            <p:cNvCxnSpPr>
              <a:cxnSpLocks/>
            </p:cNvCxnSpPr>
            <p:nvPr/>
          </p:nvCxnSpPr>
          <p:spPr bwMode="auto">
            <a:xfrm>
              <a:off x="7336671" y="2252512"/>
              <a:ext cx="0" cy="2711910"/>
            </a:xfrm>
            <a:prstGeom prst="line">
              <a:avLst/>
            </a:prstGeom>
            <a:noFill/>
            <a:ln w="28575" cap="flat" cmpd="sng" algn="ctr">
              <a:solidFill>
                <a:schemeClr val="tx2"/>
              </a:solidFill>
              <a:prstDash val="sysDash"/>
              <a:round/>
              <a:headEnd type="none" w="med" len="med"/>
              <a:tailEnd type="none" w="med" len="med"/>
            </a:ln>
            <a:effectLst/>
          </p:spPr>
        </p:cxnSp>
        <p:cxnSp>
          <p:nvCxnSpPr>
            <p:cNvPr id="74" name="Straight Connector 73">
              <a:extLst>
                <a:ext uri="{FF2B5EF4-FFF2-40B4-BE49-F238E27FC236}">
                  <a16:creationId xmlns:a16="http://schemas.microsoft.com/office/drawing/2014/main" id="{4D839A5E-C031-45C1-8F2C-762E319247D2}"/>
                </a:ext>
              </a:extLst>
            </p:cNvPr>
            <p:cNvCxnSpPr/>
            <p:nvPr/>
          </p:nvCxnSpPr>
          <p:spPr bwMode="auto">
            <a:xfrm>
              <a:off x="2266943" y="1526102"/>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6FD96BB0-1D7A-4B51-9ED7-766D0A1A6707}"/>
                </a:ext>
              </a:extLst>
            </p:cNvPr>
            <p:cNvCxnSpPr/>
            <p:nvPr/>
          </p:nvCxnSpPr>
          <p:spPr bwMode="auto">
            <a:xfrm>
              <a:off x="2230353" y="1526103"/>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DA02ED92-5B63-4D6F-8F16-63A39257C164}"/>
                </a:ext>
              </a:extLst>
            </p:cNvPr>
            <p:cNvCxnSpPr/>
            <p:nvPr/>
          </p:nvCxnSpPr>
          <p:spPr bwMode="auto">
            <a:xfrm>
              <a:off x="2698345" y="1553382"/>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6A1D2C78-5F20-4528-A976-A828AB104F67}"/>
                </a:ext>
              </a:extLst>
            </p:cNvPr>
            <p:cNvCxnSpPr/>
            <p:nvPr/>
          </p:nvCxnSpPr>
          <p:spPr bwMode="auto">
            <a:xfrm>
              <a:off x="2735362" y="1553382"/>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458D4F10-5D47-428F-811B-67213CED7D7E}"/>
                </a:ext>
              </a:extLst>
            </p:cNvPr>
            <p:cNvCxnSpPr/>
            <p:nvPr/>
          </p:nvCxnSpPr>
          <p:spPr bwMode="auto">
            <a:xfrm>
              <a:off x="3115459" y="1567123"/>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A79915DE-E7D3-4680-9D1A-AA916B67CB8B}"/>
                </a:ext>
              </a:extLst>
            </p:cNvPr>
            <p:cNvCxnSpPr/>
            <p:nvPr/>
          </p:nvCxnSpPr>
          <p:spPr bwMode="auto">
            <a:xfrm>
              <a:off x="3203798" y="1567123"/>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4279B510-ADD6-4A19-80AE-3A23DC190F42}"/>
                </a:ext>
              </a:extLst>
            </p:cNvPr>
            <p:cNvCxnSpPr/>
            <p:nvPr/>
          </p:nvCxnSpPr>
          <p:spPr bwMode="auto">
            <a:xfrm>
              <a:off x="3538290" y="1596257"/>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CAA54EF7-C3A5-424C-976F-9874843701CE}"/>
                </a:ext>
              </a:extLst>
            </p:cNvPr>
            <p:cNvCxnSpPr/>
            <p:nvPr/>
          </p:nvCxnSpPr>
          <p:spPr bwMode="auto">
            <a:xfrm>
              <a:off x="3510260" y="1592316"/>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634123C5-C0F6-42D4-9E9F-8BA5D572031F}"/>
                </a:ext>
              </a:extLst>
            </p:cNvPr>
            <p:cNvCxnSpPr/>
            <p:nvPr/>
          </p:nvCxnSpPr>
          <p:spPr bwMode="auto">
            <a:xfrm>
              <a:off x="3416819" y="1592316"/>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44CC45F1-2C81-418E-9777-4F3F833A6603}"/>
                </a:ext>
              </a:extLst>
            </p:cNvPr>
            <p:cNvCxnSpPr/>
            <p:nvPr/>
          </p:nvCxnSpPr>
          <p:spPr bwMode="auto">
            <a:xfrm>
              <a:off x="4110907" y="1674829"/>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02149204-0188-4C5A-8EA6-8EF2E3BA7B71}"/>
                </a:ext>
              </a:extLst>
            </p:cNvPr>
            <p:cNvCxnSpPr/>
            <p:nvPr/>
          </p:nvCxnSpPr>
          <p:spPr bwMode="auto">
            <a:xfrm>
              <a:off x="3618653" y="1635999"/>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DBDBF676-29DE-4F9E-951D-AD9B8DCF057F}"/>
                </a:ext>
              </a:extLst>
            </p:cNvPr>
            <p:cNvCxnSpPr/>
            <p:nvPr/>
          </p:nvCxnSpPr>
          <p:spPr bwMode="auto">
            <a:xfrm>
              <a:off x="4158484" y="1677929"/>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93972A24-6127-4B0F-A311-8E3E0AC771B4}"/>
                </a:ext>
              </a:extLst>
            </p:cNvPr>
            <p:cNvCxnSpPr/>
            <p:nvPr/>
          </p:nvCxnSpPr>
          <p:spPr bwMode="auto">
            <a:xfrm>
              <a:off x="4345492" y="1696504"/>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16AAF7AE-6312-47F5-86F4-581596E104BF}"/>
                </a:ext>
              </a:extLst>
            </p:cNvPr>
            <p:cNvCxnSpPr/>
            <p:nvPr/>
          </p:nvCxnSpPr>
          <p:spPr bwMode="auto">
            <a:xfrm>
              <a:off x="4390402" y="1774541"/>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00DC5FE0-D4C9-4AB7-A4D8-B79BF1650753}"/>
                </a:ext>
              </a:extLst>
            </p:cNvPr>
            <p:cNvCxnSpPr/>
            <p:nvPr/>
          </p:nvCxnSpPr>
          <p:spPr bwMode="auto">
            <a:xfrm>
              <a:off x="4370880" y="1730030"/>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3C196E59-7170-4C88-9A04-02D913A2F912}"/>
                </a:ext>
              </a:extLst>
            </p:cNvPr>
            <p:cNvCxnSpPr/>
            <p:nvPr/>
          </p:nvCxnSpPr>
          <p:spPr bwMode="auto">
            <a:xfrm>
              <a:off x="4462511" y="1799420"/>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BC0F799D-5C4F-4298-AD97-D403540B049B}"/>
                </a:ext>
              </a:extLst>
            </p:cNvPr>
            <p:cNvCxnSpPr/>
            <p:nvPr/>
          </p:nvCxnSpPr>
          <p:spPr bwMode="auto">
            <a:xfrm>
              <a:off x="4511150" y="1798159"/>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E7FEB7A6-5A1E-4715-8F5E-F35B6AE231F7}"/>
                </a:ext>
              </a:extLst>
            </p:cNvPr>
            <p:cNvCxnSpPr/>
            <p:nvPr/>
          </p:nvCxnSpPr>
          <p:spPr bwMode="auto">
            <a:xfrm>
              <a:off x="4427467" y="1778176"/>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2A0FAFF5-B38D-41A1-8DE4-F9E3E92E067F}"/>
                </a:ext>
              </a:extLst>
            </p:cNvPr>
            <p:cNvCxnSpPr/>
            <p:nvPr/>
          </p:nvCxnSpPr>
          <p:spPr bwMode="auto">
            <a:xfrm>
              <a:off x="4765234" y="1828734"/>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2CCB7543-E90B-46CA-B69B-E1DE2DB3BED7}"/>
                </a:ext>
              </a:extLst>
            </p:cNvPr>
            <p:cNvCxnSpPr/>
            <p:nvPr/>
          </p:nvCxnSpPr>
          <p:spPr bwMode="auto">
            <a:xfrm>
              <a:off x="5298434" y="1885076"/>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435AC8D8-B816-4120-859B-2A9EE516A3B6}"/>
                </a:ext>
              </a:extLst>
            </p:cNvPr>
            <p:cNvCxnSpPr>
              <a:cxnSpLocks/>
            </p:cNvCxnSpPr>
            <p:nvPr/>
          </p:nvCxnSpPr>
          <p:spPr bwMode="auto">
            <a:xfrm>
              <a:off x="4798387" y="1828734"/>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6C0C7E15-294E-41DD-A51B-EA70E581D487}"/>
                </a:ext>
              </a:extLst>
            </p:cNvPr>
            <p:cNvCxnSpPr/>
            <p:nvPr/>
          </p:nvCxnSpPr>
          <p:spPr bwMode="auto">
            <a:xfrm>
              <a:off x="5907794" y="1924166"/>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0189D081-244C-4AB8-8114-CA1312450DC1}"/>
                </a:ext>
              </a:extLst>
            </p:cNvPr>
            <p:cNvCxnSpPr/>
            <p:nvPr/>
          </p:nvCxnSpPr>
          <p:spPr bwMode="auto">
            <a:xfrm>
              <a:off x="5159094" y="1858479"/>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6554D4BA-039C-4CF6-80CC-CE07B0C6B626}"/>
                </a:ext>
              </a:extLst>
            </p:cNvPr>
            <p:cNvCxnSpPr/>
            <p:nvPr/>
          </p:nvCxnSpPr>
          <p:spPr bwMode="auto">
            <a:xfrm>
              <a:off x="5408204" y="1898889"/>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7D5C2E1A-92EA-43FE-8463-4C3C32F3BF64}"/>
                </a:ext>
              </a:extLst>
            </p:cNvPr>
            <p:cNvCxnSpPr/>
            <p:nvPr/>
          </p:nvCxnSpPr>
          <p:spPr bwMode="auto">
            <a:xfrm>
              <a:off x="5987619" y="1960752"/>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44417B59-CA5B-4B1F-9C9E-F56296A4B3D0}"/>
                </a:ext>
              </a:extLst>
            </p:cNvPr>
            <p:cNvCxnSpPr/>
            <p:nvPr/>
          </p:nvCxnSpPr>
          <p:spPr bwMode="auto">
            <a:xfrm>
              <a:off x="6083260" y="1985818"/>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8921F91E-0DAC-4CCA-B853-7102ABC83A41}"/>
                </a:ext>
              </a:extLst>
            </p:cNvPr>
            <p:cNvCxnSpPr/>
            <p:nvPr/>
          </p:nvCxnSpPr>
          <p:spPr bwMode="auto">
            <a:xfrm>
              <a:off x="6164362" y="1985818"/>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D22A10C5-0BE6-407A-9F95-0DBD8AE03874}"/>
                </a:ext>
              </a:extLst>
            </p:cNvPr>
            <p:cNvCxnSpPr/>
            <p:nvPr/>
          </p:nvCxnSpPr>
          <p:spPr bwMode="auto">
            <a:xfrm>
              <a:off x="5241759" y="1885076"/>
              <a:ext cx="0" cy="132429"/>
            </a:xfrm>
            <a:prstGeom prst="line">
              <a:avLst/>
            </a:prstGeom>
            <a:noFill/>
            <a:ln w="57150" cap="flat" cmpd="sng" algn="ctr">
              <a:solidFill>
                <a:schemeClr val="accent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CEA3147D-BB25-4EE2-927B-4F5E950BEE7E}"/>
                </a:ext>
              </a:extLst>
            </p:cNvPr>
            <p:cNvCxnSpPr/>
            <p:nvPr/>
          </p:nvCxnSpPr>
          <p:spPr bwMode="auto">
            <a:xfrm>
              <a:off x="6253983" y="1985817"/>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CF323405-99D4-4BBE-AA04-25701F9F00C1}"/>
                </a:ext>
              </a:extLst>
            </p:cNvPr>
            <p:cNvCxnSpPr/>
            <p:nvPr/>
          </p:nvCxnSpPr>
          <p:spPr bwMode="auto">
            <a:xfrm>
              <a:off x="6455900" y="1986075"/>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60154BA9-6FAC-4F7D-819C-C66D50BC62EE}"/>
                </a:ext>
              </a:extLst>
            </p:cNvPr>
            <p:cNvCxnSpPr/>
            <p:nvPr/>
          </p:nvCxnSpPr>
          <p:spPr bwMode="auto">
            <a:xfrm>
              <a:off x="6816032" y="2021446"/>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9B685F01-3FD5-46CC-B862-FED299D874EF}"/>
                </a:ext>
              </a:extLst>
            </p:cNvPr>
            <p:cNvCxnSpPr/>
            <p:nvPr/>
          </p:nvCxnSpPr>
          <p:spPr bwMode="auto">
            <a:xfrm>
              <a:off x="6917102" y="2154973"/>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ED28998E-8093-4F32-8A65-71132773C9B5}"/>
                </a:ext>
              </a:extLst>
            </p:cNvPr>
            <p:cNvCxnSpPr/>
            <p:nvPr/>
          </p:nvCxnSpPr>
          <p:spPr bwMode="auto">
            <a:xfrm>
              <a:off x="5188729" y="1867997"/>
              <a:ext cx="0" cy="132429"/>
            </a:xfrm>
            <a:prstGeom prst="line">
              <a:avLst/>
            </a:prstGeom>
            <a:noFill/>
            <a:ln w="57150" cap="flat" cmpd="sng" algn="ctr">
              <a:solidFill>
                <a:schemeClr val="accent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D54C4464-6525-4999-9B63-7BE8F27155A9}"/>
                </a:ext>
              </a:extLst>
            </p:cNvPr>
            <p:cNvCxnSpPr/>
            <p:nvPr/>
          </p:nvCxnSpPr>
          <p:spPr bwMode="auto">
            <a:xfrm>
              <a:off x="6048148" y="1960751"/>
              <a:ext cx="0" cy="132429"/>
            </a:xfrm>
            <a:prstGeom prst="line">
              <a:avLst/>
            </a:prstGeom>
            <a:noFill/>
            <a:ln w="76200" cap="flat" cmpd="sng" algn="ctr">
              <a:solidFill>
                <a:schemeClr val="accent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A5655CE3-C83F-44FD-B918-854FC8F55D72}"/>
                </a:ext>
              </a:extLst>
            </p:cNvPr>
            <p:cNvCxnSpPr/>
            <p:nvPr/>
          </p:nvCxnSpPr>
          <p:spPr bwMode="auto">
            <a:xfrm>
              <a:off x="6892019" y="2157662"/>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481B4059-6478-4EF3-AFD6-BF67CA86944B}"/>
                </a:ext>
              </a:extLst>
            </p:cNvPr>
            <p:cNvCxnSpPr/>
            <p:nvPr/>
          </p:nvCxnSpPr>
          <p:spPr bwMode="auto">
            <a:xfrm>
              <a:off x="6951509" y="2157816"/>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5F91FEB4-A838-4191-A271-53CFA0E9845A}"/>
                </a:ext>
              </a:extLst>
            </p:cNvPr>
            <p:cNvCxnSpPr/>
            <p:nvPr/>
          </p:nvCxnSpPr>
          <p:spPr bwMode="auto">
            <a:xfrm>
              <a:off x="7254740" y="2260200"/>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93A369A1-C0F4-497F-B5F3-BC4BEB40E869}"/>
                </a:ext>
              </a:extLst>
            </p:cNvPr>
            <p:cNvCxnSpPr/>
            <p:nvPr/>
          </p:nvCxnSpPr>
          <p:spPr bwMode="auto">
            <a:xfrm>
              <a:off x="6991445" y="2155500"/>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613ACCE4-F9C0-4F59-88C4-C3F5F291CCC3}"/>
                </a:ext>
              </a:extLst>
            </p:cNvPr>
            <p:cNvCxnSpPr/>
            <p:nvPr/>
          </p:nvCxnSpPr>
          <p:spPr bwMode="auto">
            <a:xfrm>
              <a:off x="7306294" y="2260199"/>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A36B14E4-CBA5-4079-AB42-68A6F2695CF8}"/>
                </a:ext>
              </a:extLst>
            </p:cNvPr>
            <p:cNvCxnSpPr/>
            <p:nvPr/>
          </p:nvCxnSpPr>
          <p:spPr bwMode="auto">
            <a:xfrm>
              <a:off x="7762215" y="2603055"/>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6C390C0E-B6ED-43CF-848A-FCF0A8E5D385}"/>
                </a:ext>
              </a:extLst>
            </p:cNvPr>
            <p:cNvCxnSpPr/>
            <p:nvPr/>
          </p:nvCxnSpPr>
          <p:spPr bwMode="auto">
            <a:xfrm>
              <a:off x="7754333" y="2392626"/>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432F286-FF72-4AE6-A4C5-8D876969284C}"/>
                </a:ext>
              </a:extLst>
            </p:cNvPr>
            <p:cNvCxnSpPr/>
            <p:nvPr/>
          </p:nvCxnSpPr>
          <p:spPr bwMode="auto">
            <a:xfrm>
              <a:off x="7662802" y="2260199"/>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E4123D3C-7F1E-4543-A558-D740D117AC80}"/>
                </a:ext>
              </a:extLst>
            </p:cNvPr>
            <p:cNvCxnSpPr/>
            <p:nvPr/>
          </p:nvCxnSpPr>
          <p:spPr bwMode="auto">
            <a:xfrm>
              <a:off x="7698914" y="2260198"/>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2C107820-2135-4A05-9ECB-F85FEAFF310A}"/>
                </a:ext>
              </a:extLst>
            </p:cNvPr>
            <p:cNvCxnSpPr/>
            <p:nvPr/>
          </p:nvCxnSpPr>
          <p:spPr bwMode="auto">
            <a:xfrm>
              <a:off x="7720699" y="2260197"/>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A0440130-3999-4613-AF0A-39318562A011}"/>
                </a:ext>
              </a:extLst>
            </p:cNvPr>
            <p:cNvCxnSpPr/>
            <p:nvPr/>
          </p:nvCxnSpPr>
          <p:spPr bwMode="auto">
            <a:xfrm>
              <a:off x="8229656" y="2616619"/>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534E2D89-DBE3-44AB-84E7-380374DD598E}"/>
                </a:ext>
              </a:extLst>
            </p:cNvPr>
            <p:cNvCxnSpPr/>
            <p:nvPr/>
          </p:nvCxnSpPr>
          <p:spPr bwMode="auto">
            <a:xfrm>
              <a:off x="8178471" y="2611670"/>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C498A41F-961F-4261-8B8A-6883B545420B}"/>
                </a:ext>
              </a:extLst>
            </p:cNvPr>
            <p:cNvCxnSpPr/>
            <p:nvPr/>
          </p:nvCxnSpPr>
          <p:spPr bwMode="auto">
            <a:xfrm>
              <a:off x="2698345" y="1894538"/>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C6C9D303-5CDA-43A1-B28E-B296DCCBCF33}"/>
                </a:ext>
              </a:extLst>
            </p:cNvPr>
            <p:cNvCxnSpPr/>
            <p:nvPr/>
          </p:nvCxnSpPr>
          <p:spPr bwMode="auto">
            <a:xfrm>
              <a:off x="1872414" y="1526102"/>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2CA44722-5214-4A6C-9134-3A2228395E41}"/>
                </a:ext>
              </a:extLst>
            </p:cNvPr>
            <p:cNvCxnSpPr/>
            <p:nvPr/>
          </p:nvCxnSpPr>
          <p:spPr bwMode="auto">
            <a:xfrm>
              <a:off x="2239092" y="1582517"/>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A8729C06-E269-438B-9AF5-00E96C2F439D}"/>
                </a:ext>
              </a:extLst>
            </p:cNvPr>
            <p:cNvCxnSpPr/>
            <p:nvPr/>
          </p:nvCxnSpPr>
          <p:spPr bwMode="auto">
            <a:xfrm>
              <a:off x="3572625" y="2558286"/>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FD8443BA-9993-4286-A6E6-F97ACC681F10}"/>
                </a:ext>
              </a:extLst>
            </p:cNvPr>
            <p:cNvCxnSpPr/>
            <p:nvPr/>
          </p:nvCxnSpPr>
          <p:spPr bwMode="auto">
            <a:xfrm>
              <a:off x="3484343" y="2370963"/>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F0FF3444-1E80-43B4-AC6F-DF2A27BB80CE}"/>
                </a:ext>
              </a:extLst>
            </p:cNvPr>
            <p:cNvCxnSpPr/>
            <p:nvPr/>
          </p:nvCxnSpPr>
          <p:spPr bwMode="auto">
            <a:xfrm>
              <a:off x="2418499" y="1728755"/>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358A8A22-3190-403C-A274-7C63EDEB772E}"/>
                </a:ext>
              </a:extLst>
            </p:cNvPr>
            <p:cNvCxnSpPr/>
            <p:nvPr/>
          </p:nvCxnSpPr>
          <p:spPr bwMode="auto">
            <a:xfrm>
              <a:off x="3605628" y="2558483"/>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8F6362C5-4A69-4BDB-9747-F3CED7ADE79A}"/>
                </a:ext>
              </a:extLst>
            </p:cNvPr>
            <p:cNvCxnSpPr/>
            <p:nvPr/>
          </p:nvCxnSpPr>
          <p:spPr bwMode="auto">
            <a:xfrm>
              <a:off x="3543397" y="2558286"/>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1E5F906C-B9CE-4276-8E41-51AAB660D8CD}"/>
                </a:ext>
              </a:extLst>
            </p:cNvPr>
            <p:cNvCxnSpPr/>
            <p:nvPr/>
          </p:nvCxnSpPr>
          <p:spPr bwMode="auto">
            <a:xfrm>
              <a:off x="2703213" y="1919602"/>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803740E6-F95F-4363-8C44-762AB6873741}"/>
                </a:ext>
              </a:extLst>
            </p:cNvPr>
            <p:cNvCxnSpPr/>
            <p:nvPr/>
          </p:nvCxnSpPr>
          <p:spPr bwMode="auto">
            <a:xfrm>
              <a:off x="2694404" y="1828734"/>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D782AC4B-D2A9-4774-99F0-5068E40CEF33}"/>
                </a:ext>
              </a:extLst>
            </p:cNvPr>
            <p:cNvCxnSpPr/>
            <p:nvPr/>
          </p:nvCxnSpPr>
          <p:spPr bwMode="auto">
            <a:xfrm>
              <a:off x="3933825" y="2645454"/>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FEAE851A-B2B2-443C-AA13-9A1F0AF5AD29}"/>
                </a:ext>
              </a:extLst>
            </p:cNvPr>
            <p:cNvCxnSpPr/>
            <p:nvPr/>
          </p:nvCxnSpPr>
          <p:spPr bwMode="auto">
            <a:xfrm>
              <a:off x="3643768" y="2558286"/>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95009C0-5922-42C7-8FD7-3DB9DAAE659B}"/>
                </a:ext>
              </a:extLst>
            </p:cNvPr>
            <p:cNvCxnSpPr/>
            <p:nvPr/>
          </p:nvCxnSpPr>
          <p:spPr bwMode="auto">
            <a:xfrm>
              <a:off x="4133967" y="2677151"/>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FB7858B5-CC4E-4B8D-AD50-E6329591D24F}"/>
                </a:ext>
              </a:extLst>
            </p:cNvPr>
            <p:cNvCxnSpPr/>
            <p:nvPr/>
          </p:nvCxnSpPr>
          <p:spPr bwMode="auto">
            <a:xfrm>
              <a:off x="4422704" y="2815373"/>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9C36091C-1FC9-4685-9C53-8DC7F3A64F0E}"/>
                </a:ext>
              </a:extLst>
            </p:cNvPr>
            <p:cNvCxnSpPr/>
            <p:nvPr/>
          </p:nvCxnSpPr>
          <p:spPr bwMode="auto">
            <a:xfrm>
              <a:off x="3980499" y="2644918"/>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90F8E4DB-CF71-4FC9-93D8-44EA32F8C6E7}"/>
                </a:ext>
              </a:extLst>
            </p:cNvPr>
            <p:cNvCxnSpPr/>
            <p:nvPr/>
          </p:nvCxnSpPr>
          <p:spPr bwMode="auto">
            <a:xfrm>
              <a:off x="4302945" y="2682944"/>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0D2CB050-D92C-43E8-8773-CB5EB51BD740}"/>
                </a:ext>
              </a:extLst>
            </p:cNvPr>
            <p:cNvCxnSpPr/>
            <p:nvPr/>
          </p:nvCxnSpPr>
          <p:spPr bwMode="auto">
            <a:xfrm>
              <a:off x="5103915" y="2955240"/>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76B1C761-E03E-4236-B3E9-976F208A06C8}"/>
                </a:ext>
              </a:extLst>
            </p:cNvPr>
            <p:cNvCxnSpPr/>
            <p:nvPr/>
          </p:nvCxnSpPr>
          <p:spPr bwMode="auto">
            <a:xfrm>
              <a:off x="4774760" y="2869764"/>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9B4EBBFA-2442-435C-9830-F5A4DE8E6D26}"/>
                </a:ext>
              </a:extLst>
            </p:cNvPr>
            <p:cNvCxnSpPr/>
            <p:nvPr/>
          </p:nvCxnSpPr>
          <p:spPr bwMode="auto">
            <a:xfrm>
              <a:off x="4459607" y="2815373"/>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608DE730-7B07-4F42-9F0F-EF739CB83D13}"/>
                </a:ext>
              </a:extLst>
            </p:cNvPr>
            <p:cNvCxnSpPr/>
            <p:nvPr/>
          </p:nvCxnSpPr>
          <p:spPr bwMode="auto">
            <a:xfrm>
              <a:off x="5181712" y="2955240"/>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3FA41495-79DB-4B17-8488-3DE784B52F2B}"/>
                </a:ext>
              </a:extLst>
            </p:cNvPr>
            <p:cNvCxnSpPr/>
            <p:nvPr/>
          </p:nvCxnSpPr>
          <p:spPr bwMode="auto">
            <a:xfrm>
              <a:off x="5310257" y="3111599"/>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F87D7DD2-F246-40F9-9FE5-34B67CF1F403}"/>
                </a:ext>
              </a:extLst>
            </p:cNvPr>
            <p:cNvCxnSpPr>
              <a:cxnSpLocks/>
            </p:cNvCxnSpPr>
            <p:nvPr/>
          </p:nvCxnSpPr>
          <p:spPr bwMode="auto">
            <a:xfrm>
              <a:off x="5231022" y="3079794"/>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B1F29C66-B4EC-483A-ABA2-C042653234AC}"/>
                </a:ext>
              </a:extLst>
            </p:cNvPr>
            <p:cNvCxnSpPr/>
            <p:nvPr/>
          </p:nvCxnSpPr>
          <p:spPr bwMode="auto">
            <a:xfrm>
              <a:off x="5147271" y="2957710"/>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2E9BB988-644B-430B-92B5-068CD6346A4A}"/>
                </a:ext>
              </a:extLst>
            </p:cNvPr>
            <p:cNvCxnSpPr/>
            <p:nvPr/>
          </p:nvCxnSpPr>
          <p:spPr bwMode="auto">
            <a:xfrm>
              <a:off x="6459841" y="3296571"/>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DE56F5E3-0EDA-424E-B8BB-793811581B33}"/>
                </a:ext>
              </a:extLst>
            </p:cNvPr>
            <p:cNvCxnSpPr/>
            <p:nvPr/>
          </p:nvCxnSpPr>
          <p:spPr bwMode="auto">
            <a:xfrm>
              <a:off x="6164362" y="3244028"/>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95D333AB-18DA-4930-91B7-E58A892210FB}"/>
                </a:ext>
              </a:extLst>
            </p:cNvPr>
            <p:cNvCxnSpPr/>
            <p:nvPr/>
          </p:nvCxnSpPr>
          <p:spPr bwMode="auto">
            <a:xfrm>
              <a:off x="6491372" y="3294485"/>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2452E078-D151-4D17-85FE-6F84D2CD17FF}"/>
                </a:ext>
              </a:extLst>
            </p:cNvPr>
            <p:cNvCxnSpPr/>
            <p:nvPr/>
          </p:nvCxnSpPr>
          <p:spPr bwMode="auto">
            <a:xfrm>
              <a:off x="6770704" y="3338200"/>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B1056240-7BEE-446A-B8A9-F516808B15D3}"/>
                </a:ext>
              </a:extLst>
            </p:cNvPr>
            <p:cNvCxnSpPr/>
            <p:nvPr/>
          </p:nvCxnSpPr>
          <p:spPr bwMode="auto">
            <a:xfrm>
              <a:off x="6871463" y="3359470"/>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295BFD16-3278-4523-B7E1-89E0BD601C62}"/>
                </a:ext>
              </a:extLst>
            </p:cNvPr>
            <p:cNvCxnSpPr/>
            <p:nvPr/>
          </p:nvCxnSpPr>
          <p:spPr bwMode="auto">
            <a:xfrm>
              <a:off x="4357792" y="2691427"/>
              <a:ext cx="0" cy="132429"/>
            </a:xfrm>
            <a:prstGeom prst="line">
              <a:avLst/>
            </a:prstGeom>
            <a:noFill/>
            <a:ln w="57150" cap="flat" cmpd="sng" algn="ctr">
              <a:solidFill>
                <a:schemeClr val="accent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26E38F9A-A5EF-4DD1-AF04-F3470BEA3175}"/>
                </a:ext>
              </a:extLst>
            </p:cNvPr>
            <p:cNvCxnSpPr/>
            <p:nvPr/>
          </p:nvCxnSpPr>
          <p:spPr bwMode="auto">
            <a:xfrm>
              <a:off x="6917102" y="3416237"/>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F848E113-A324-4EFF-909C-044BAD34DE6A}"/>
                </a:ext>
              </a:extLst>
            </p:cNvPr>
            <p:cNvCxnSpPr/>
            <p:nvPr/>
          </p:nvCxnSpPr>
          <p:spPr bwMode="auto">
            <a:xfrm>
              <a:off x="6952618" y="3420178"/>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CBAA241F-5262-4CF5-9E5D-A325C3929EED}"/>
                </a:ext>
              </a:extLst>
            </p:cNvPr>
            <p:cNvCxnSpPr/>
            <p:nvPr/>
          </p:nvCxnSpPr>
          <p:spPr bwMode="auto">
            <a:xfrm>
              <a:off x="7277025" y="3469387"/>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CE6D7E59-3FF2-4DBE-89FF-14EE2E644638}"/>
                </a:ext>
              </a:extLst>
            </p:cNvPr>
            <p:cNvCxnSpPr/>
            <p:nvPr/>
          </p:nvCxnSpPr>
          <p:spPr bwMode="auto">
            <a:xfrm>
              <a:off x="7646277" y="3539484"/>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549BD186-0124-4EF5-914A-FD73BDDB49A3}"/>
                </a:ext>
              </a:extLst>
            </p:cNvPr>
            <p:cNvCxnSpPr/>
            <p:nvPr/>
          </p:nvCxnSpPr>
          <p:spPr bwMode="auto">
            <a:xfrm>
              <a:off x="6053308" y="3166515"/>
              <a:ext cx="0" cy="132429"/>
            </a:xfrm>
            <a:prstGeom prst="line">
              <a:avLst/>
            </a:prstGeom>
            <a:noFill/>
            <a:ln w="57150" cap="flat" cmpd="sng" algn="ctr">
              <a:solidFill>
                <a:schemeClr val="accent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1F52DF17-259A-4D82-A3BA-A6F7D2B59E16}"/>
                </a:ext>
              </a:extLst>
            </p:cNvPr>
            <p:cNvCxnSpPr/>
            <p:nvPr/>
          </p:nvCxnSpPr>
          <p:spPr bwMode="auto">
            <a:xfrm>
              <a:off x="7313636" y="3535544"/>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E5B09840-FA0E-4952-8320-C1355C7CC7D7}"/>
                </a:ext>
              </a:extLst>
            </p:cNvPr>
            <p:cNvCxnSpPr/>
            <p:nvPr/>
          </p:nvCxnSpPr>
          <p:spPr bwMode="auto">
            <a:xfrm>
              <a:off x="7718402" y="3538509"/>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1CEF1347-5297-46B3-97EC-A020D9FEA990}"/>
                </a:ext>
              </a:extLst>
            </p:cNvPr>
            <p:cNvCxnSpPr/>
            <p:nvPr/>
          </p:nvCxnSpPr>
          <p:spPr bwMode="auto">
            <a:xfrm>
              <a:off x="7743201" y="3539205"/>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CD6CF29C-CB0F-47FB-B628-065D2D4FA2A8}"/>
                </a:ext>
              </a:extLst>
            </p:cNvPr>
            <p:cNvCxnSpPr/>
            <p:nvPr/>
          </p:nvCxnSpPr>
          <p:spPr bwMode="auto">
            <a:xfrm>
              <a:off x="7021005" y="3421743"/>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25EA501F-8599-4DFE-9E14-A1F143047D65}"/>
                </a:ext>
              </a:extLst>
            </p:cNvPr>
            <p:cNvCxnSpPr/>
            <p:nvPr/>
          </p:nvCxnSpPr>
          <p:spPr bwMode="auto">
            <a:xfrm>
              <a:off x="8550220" y="2611669"/>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743B85F7-526E-4820-9638-54340DEA54CF}"/>
                </a:ext>
              </a:extLst>
            </p:cNvPr>
            <p:cNvCxnSpPr/>
            <p:nvPr/>
          </p:nvCxnSpPr>
          <p:spPr bwMode="auto">
            <a:xfrm>
              <a:off x="8512518" y="2613992"/>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66F4A66A-8D27-4314-8A3B-DBF5EFE05121}"/>
                </a:ext>
              </a:extLst>
            </p:cNvPr>
            <p:cNvCxnSpPr/>
            <p:nvPr/>
          </p:nvCxnSpPr>
          <p:spPr bwMode="auto">
            <a:xfrm>
              <a:off x="8499547" y="2612678"/>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4C45E180-115F-45EE-806B-2BDA963047A4}"/>
                </a:ext>
              </a:extLst>
            </p:cNvPr>
            <p:cNvCxnSpPr/>
            <p:nvPr/>
          </p:nvCxnSpPr>
          <p:spPr bwMode="auto">
            <a:xfrm>
              <a:off x="7761071" y="3689317"/>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672ADA2B-E93A-4B7A-B334-8B5B4887D1A8}"/>
                </a:ext>
              </a:extLst>
            </p:cNvPr>
            <p:cNvCxnSpPr/>
            <p:nvPr/>
          </p:nvCxnSpPr>
          <p:spPr bwMode="auto">
            <a:xfrm>
              <a:off x="7801471" y="3689317"/>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DC09C24C-61E1-421E-91F2-BB0ABFB4D7C3}"/>
                </a:ext>
              </a:extLst>
            </p:cNvPr>
            <p:cNvCxnSpPr/>
            <p:nvPr/>
          </p:nvCxnSpPr>
          <p:spPr bwMode="auto">
            <a:xfrm>
              <a:off x="7922340" y="3689317"/>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59FC0B42-9842-4BE0-9EA7-6F3AAEEEA9AA}"/>
                </a:ext>
              </a:extLst>
            </p:cNvPr>
            <p:cNvCxnSpPr/>
            <p:nvPr/>
          </p:nvCxnSpPr>
          <p:spPr bwMode="auto">
            <a:xfrm>
              <a:off x="8149735" y="3689317"/>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B71CA6BF-81B1-4009-B02F-E3DAA7A9E387}"/>
                </a:ext>
              </a:extLst>
            </p:cNvPr>
            <p:cNvCxnSpPr/>
            <p:nvPr/>
          </p:nvCxnSpPr>
          <p:spPr bwMode="auto">
            <a:xfrm>
              <a:off x="8191777" y="3689317"/>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D2AB9E29-E63B-4CC0-8720-88DB83C9A3AD}"/>
                </a:ext>
              </a:extLst>
            </p:cNvPr>
            <p:cNvCxnSpPr/>
            <p:nvPr/>
          </p:nvCxnSpPr>
          <p:spPr bwMode="auto">
            <a:xfrm>
              <a:off x="8450549" y="3689317"/>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A968AA98-7640-4F10-8A7D-D61DE77D82E6}"/>
                </a:ext>
              </a:extLst>
            </p:cNvPr>
            <p:cNvCxnSpPr/>
            <p:nvPr/>
          </p:nvCxnSpPr>
          <p:spPr bwMode="auto">
            <a:xfrm>
              <a:off x="8962069" y="3689317"/>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F00FF765-4C90-445F-971B-08C6ACCC4796}"/>
                </a:ext>
              </a:extLst>
            </p:cNvPr>
            <p:cNvCxnSpPr/>
            <p:nvPr/>
          </p:nvCxnSpPr>
          <p:spPr bwMode="auto">
            <a:xfrm>
              <a:off x="2684878" y="1537637"/>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31D2275B-815B-4D91-8AC7-DB69821BBE3F}"/>
                </a:ext>
              </a:extLst>
            </p:cNvPr>
            <p:cNvCxnSpPr/>
            <p:nvPr/>
          </p:nvCxnSpPr>
          <p:spPr bwMode="auto">
            <a:xfrm>
              <a:off x="3576690" y="1612894"/>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F7CE1572-7F05-4AD8-A55C-B40925B264FB}"/>
                </a:ext>
              </a:extLst>
            </p:cNvPr>
            <p:cNvCxnSpPr/>
            <p:nvPr/>
          </p:nvCxnSpPr>
          <p:spPr bwMode="auto">
            <a:xfrm>
              <a:off x="3484343" y="1582516"/>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97332FB3-65C6-46E9-A56C-9EE432A4CD31}"/>
                </a:ext>
              </a:extLst>
            </p:cNvPr>
            <p:cNvCxnSpPr/>
            <p:nvPr/>
          </p:nvCxnSpPr>
          <p:spPr bwMode="auto">
            <a:xfrm>
              <a:off x="5950049" y="1967837"/>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D47A5717-3792-4D9E-8E81-1595BC94594E}"/>
                </a:ext>
              </a:extLst>
            </p:cNvPr>
            <p:cNvCxnSpPr/>
            <p:nvPr/>
          </p:nvCxnSpPr>
          <p:spPr bwMode="auto">
            <a:xfrm>
              <a:off x="6107075" y="1986137"/>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FACEF01C-0CAB-413B-A0E7-FC0B799C51DB}"/>
                </a:ext>
              </a:extLst>
            </p:cNvPr>
            <p:cNvCxnSpPr/>
            <p:nvPr/>
          </p:nvCxnSpPr>
          <p:spPr bwMode="auto">
            <a:xfrm>
              <a:off x="6871463" y="2153875"/>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F2D79424-B577-474A-A026-1A05FFDC8280}"/>
                </a:ext>
              </a:extLst>
            </p:cNvPr>
            <p:cNvCxnSpPr/>
            <p:nvPr/>
          </p:nvCxnSpPr>
          <p:spPr bwMode="auto">
            <a:xfrm>
              <a:off x="7292625" y="2260197"/>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A743DA2A-724E-455F-B39B-76CADD79F316}"/>
                </a:ext>
              </a:extLst>
            </p:cNvPr>
            <p:cNvCxnSpPr/>
            <p:nvPr/>
          </p:nvCxnSpPr>
          <p:spPr bwMode="auto">
            <a:xfrm>
              <a:off x="7786522" y="2605324"/>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0DABBA82-954B-4153-8647-0337F6DBCEFB}"/>
                </a:ext>
              </a:extLst>
            </p:cNvPr>
            <p:cNvCxnSpPr/>
            <p:nvPr/>
          </p:nvCxnSpPr>
          <p:spPr bwMode="auto">
            <a:xfrm>
              <a:off x="8150993" y="2611669"/>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1DB1D86C-3C9D-4316-ADE0-36371AF2BB73}"/>
                </a:ext>
              </a:extLst>
            </p:cNvPr>
            <p:cNvCxnSpPr/>
            <p:nvPr/>
          </p:nvCxnSpPr>
          <p:spPr bwMode="auto">
            <a:xfrm>
              <a:off x="8481571" y="2616335"/>
              <a:ext cx="0" cy="132429"/>
            </a:xfrm>
            <a:prstGeom prst="line">
              <a:avLst/>
            </a:prstGeom>
            <a:noFill/>
            <a:ln w="28575" cap="flat" cmpd="sng" algn="ctr">
              <a:solidFill>
                <a:schemeClr val="accent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DBC7E18B-17DB-405D-B65C-399A182BD3F5}"/>
                </a:ext>
              </a:extLst>
            </p:cNvPr>
            <p:cNvCxnSpPr/>
            <p:nvPr/>
          </p:nvCxnSpPr>
          <p:spPr bwMode="auto">
            <a:xfrm>
              <a:off x="7687091" y="3540306"/>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596E41E6-3C45-45A9-878E-B2914ED8B7EB}"/>
                </a:ext>
              </a:extLst>
            </p:cNvPr>
            <p:cNvCxnSpPr/>
            <p:nvPr/>
          </p:nvCxnSpPr>
          <p:spPr bwMode="auto">
            <a:xfrm>
              <a:off x="5193604" y="2955240"/>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7238A22E-6711-4B7A-AA33-FCD9587AC810}"/>
                </a:ext>
              </a:extLst>
            </p:cNvPr>
            <p:cNvCxnSpPr/>
            <p:nvPr/>
          </p:nvCxnSpPr>
          <p:spPr bwMode="auto">
            <a:xfrm>
              <a:off x="4411359" y="2815648"/>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2988A9A2-AC45-4E4A-A83E-433B9BF1FB1E}"/>
                </a:ext>
              </a:extLst>
            </p:cNvPr>
            <p:cNvCxnSpPr/>
            <p:nvPr/>
          </p:nvCxnSpPr>
          <p:spPr bwMode="auto">
            <a:xfrm>
              <a:off x="3508453" y="2396165"/>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A979253F-8563-4E7F-AB65-F7355D4363F4}"/>
                </a:ext>
              </a:extLst>
            </p:cNvPr>
            <p:cNvCxnSpPr/>
            <p:nvPr/>
          </p:nvCxnSpPr>
          <p:spPr bwMode="auto">
            <a:xfrm>
              <a:off x="3516468" y="2437177"/>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1B3E8E66-E02F-411E-90BF-167B9E4A3798}"/>
                </a:ext>
              </a:extLst>
            </p:cNvPr>
            <p:cNvCxnSpPr/>
            <p:nvPr/>
          </p:nvCxnSpPr>
          <p:spPr bwMode="auto">
            <a:xfrm>
              <a:off x="3524483" y="2470626"/>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17596A5A-D44F-43D4-BC37-F66F28E32250}"/>
                </a:ext>
              </a:extLst>
            </p:cNvPr>
            <p:cNvCxnSpPr>
              <a:cxnSpLocks/>
            </p:cNvCxnSpPr>
            <p:nvPr/>
          </p:nvCxnSpPr>
          <p:spPr bwMode="auto">
            <a:xfrm>
              <a:off x="5218530" y="3021454"/>
              <a:ext cx="0" cy="132429"/>
            </a:xfrm>
            <a:prstGeom prst="line">
              <a:avLst/>
            </a:prstGeom>
            <a:noFill/>
            <a:ln w="28575" cap="flat" cmpd="sng" algn="ctr">
              <a:solidFill>
                <a:schemeClr val="accent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FDD7A8D3-D82C-4114-ABA9-B01329BF01F3}"/>
                </a:ext>
              </a:extLst>
            </p:cNvPr>
            <p:cNvCxnSpPr>
              <a:cxnSpLocks/>
            </p:cNvCxnSpPr>
            <p:nvPr/>
          </p:nvCxnSpPr>
          <p:spPr bwMode="auto">
            <a:xfrm>
              <a:off x="5241759" y="3087139"/>
              <a:ext cx="0" cy="132429"/>
            </a:xfrm>
            <a:prstGeom prst="line">
              <a:avLst/>
            </a:prstGeom>
            <a:noFill/>
            <a:ln w="28575" cap="flat" cmpd="sng" algn="ctr">
              <a:solidFill>
                <a:schemeClr val="accent3"/>
              </a:solidFill>
              <a:prstDash val="solid"/>
              <a:round/>
              <a:headEnd type="none" w="med" len="med"/>
              <a:tailEnd type="none" w="med" len="med"/>
            </a:ln>
            <a:effectLst/>
          </p:spPr>
        </p:cxnSp>
      </p:grpSp>
    </p:spTree>
    <p:extLst>
      <p:ext uri="{BB962C8B-B14F-4D97-AF65-F5344CB8AC3E}">
        <p14:creationId xmlns:p14="http://schemas.microsoft.com/office/powerpoint/2010/main" val="4030862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3799B0-8F74-4193-B515-0AFF3B479127}"/>
              </a:ext>
            </a:extLst>
          </p:cNvPr>
          <p:cNvSpPr>
            <a:spLocks noGrp="1"/>
          </p:cNvSpPr>
          <p:nvPr>
            <p:ph type="title"/>
          </p:nvPr>
        </p:nvSpPr>
        <p:spPr/>
        <p:txBody>
          <a:bodyPr/>
          <a:lstStyle/>
          <a:p>
            <a:r>
              <a:rPr lang="en-US" dirty="0"/>
              <a:t>ADAURA: DFS by Subgroup in Overall Population</a:t>
            </a:r>
          </a:p>
        </p:txBody>
      </p:sp>
      <p:sp>
        <p:nvSpPr>
          <p:cNvPr id="9" name="Rectangle 8">
            <a:extLst>
              <a:ext uri="{FF2B5EF4-FFF2-40B4-BE49-F238E27FC236}">
                <a16:creationId xmlns:a16="http://schemas.microsoft.com/office/drawing/2014/main" id="{12AEDEF2-489A-4F46-9055-14C8F4BF85C1}"/>
              </a:ext>
            </a:extLst>
          </p:cNvPr>
          <p:cNvSpPr/>
          <p:nvPr/>
        </p:nvSpPr>
        <p:spPr bwMode="auto">
          <a:xfrm>
            <a:off x="924392" y="5338903"/>
            <a:ext cx="8844672" cy="418681"/>
          </a:xfrm>
          <a:prstGeom prst="rect">
            <a:avLst/>
          </a:prstGeom>
          <a:solidFill>
            <a:schemeClr val="tx1">
              <a:lumMod val="95000"/>
            </a:schemeClr>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10" name="Rectangle 9">
            <a:extLst>
              <a:ext uri="{FF2B5EF4-FFF2-40B4-BE49-F238E27FC236}">
                <a16:creationId xmlns:a16="http://schemas.microsoft.com/office/drawing/2014/main" id="{577C6895-16A5-4089-AF6E-BC246640777B}"/>
              </a:ext>
            </a:extLst>
          </p:cNvPr>
          <p:cNvSpPr/>
          <p:nvPr/>
        </p:nvSpPr>
        <p:spPr bwMode="auto">
          <a:xfrm>
            <a:off x="924392" y="4209996"/>
            <a:ext cx="8844672" cy="648194"/>
          </a:xfrm>
          <a:prstGeom prst="rect">
            <a:avLst/>
          </a:prstGeom>
          <a:solidFill>
            <a:schemeClr val="tx1">
              <a:lumMod val="95000"/>
            </a:schemeClr>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11" name="Rectangle 10">
            <a:extLst>
              <a:ext uri="{FF2B5EF4-FFF2-40B4-BE49-F238E27FC236}">
                <a16:creationId xmlns:a16="http://schemas.microsoft.com/office/drawing/2014/main" id="{44B5E33F-97E8-4997-8416-62EB63F959C3}"/>
              </a:ext>
            </a:extLst>
          </p:cNvPr>
          <p:cNvSpPr/>
          <p:nvPr/>
        </p:nvSpPr>
        <p:spPr bwMode="auto">
          <a:xfrm>
            <a:off x="924392" y="3277732"/>
            <a:ext cx="8844672" cy="418681"/>
          </a:xfrm>
          <a:prstGeom prst="rect">
            <a:avLst/>
          </a:prstGeom>
          <a:solidFill>
            <a:schemeClr val="tx1">
              <a:lumMod val="95000"/>
            </a:schemeClr>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12" name="Rectangle 11">
            <a:extLst>
              <a:ext uri="{FF2B5EF4-FFF2-40B4-BE49-F238E27FC236}">
                <a16:creationId xmlns:a16="http://schemas.microsoft.com/office/drawing/2014/main" id="{F955D2B5-48AB-403B-9DC3-C473B23DD0E7}"/>
              </a:ext>
            </a:extLst>
          </p:cNvPr>
          <p:cNvSpPr/>
          <p:nvPr/>
        </p:nvSpPr>
        <p:spPr bwMode="auto">
          <a:xfrm>
            <a:off x="924392" y="2345467"/>
            <a:ext cx="8844672" cy="418681"/>
          </a:xfrm>
          <a:prstGeom prst="rect">
            <a:avLst/>
          </a:prstGeom>
          <a:solidFill>
            <a:schemeClr val="tx1">
              <a:lumMod val="95000"/>
            </a:schemeClr>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grpSp>
        <p:nvGrpSpPr>
          <p:cNvPr id="13" name="Group 7">
            <a:extLst>
              <a:ext uri="{FF2B5EF4-FFF2-40B4-BE49-F238E27FC236}">
                <a16:creationId xmlns:a16="http://schemas.microsoft.com/office/drawing/2014/main" id="{B9CB9CD7-93A6-42BA-9D7D-51D9222AB035}"/>
              </a:ext>
            </a:extLst>
          </p:cNvPr>
          <p:cNvGrpSpPr>
            <a:grpSpLocks/>
          </p:cNvGrpSpPr>
          <p:nvPr/>
        </p:nvGrpSpPr>
        <p:grpSpPr bwMode="auto">
          <a:xfrm>
            <a:off x="9389569" y="6216652"/>
            <a:ext cx="2488502" cy="447822"/>
            <a:chOff x="9527309" y="3551529"/>
            <a:chExt cx="2488502" cy="448324"/>
          </a:xfrm>
        </p:grpSpPr>
        <p:pic>
          <p:nvPicPr>
            <p:cNvPr id="14" name="Picture 9">
              <a:extLst>
                <a:ext uri="{FF2B5EF4-FFF2-40B4-BE49-F238E27FC236}">
                  <a16:creationId xmlns:a16="http://schemas.microsoft.com/office/drawing/2014/main" id="{1B28F883-8F7E-4EE9-B3D2-BBBAE6833A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 name="Rectangle 8">
              <a:extLst>
                <a:ext uri="{FF2B5EF4-FFF2-40B4-BE49-F238E27FC236}">
                  <a16:creationId xmlns:a16="http://schemas.microsoft.com/office/drawing/2014/main" id="{74B4A8AA-0041-4FE2-8376-58675FAE4B35}"/>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7" name="TextBox 16">
            <a:extLst>
              <a:ext uri="{FF2B5EF4-FFF2-40B4-BE49-F238E27FC236}">
                <a16:creationId xmlns:a16="http://schemas.microsoft.com/office/drawing/2014/main" id="{CB8C01F0-62E3-4981-988F-7F634D020792}"/>
              </a:ext>
            </a:extLst>
          </p:cNvPr>
          <p:cNvSpPr txBox="1"/>
          <p:nvPr/>
        </p:nvSpPr>
        <p:spPr bwMode="auto">
          <a:xfrm>
            <a:off x="6176612" y="1524512"/>
            <a:ext cx="3303493" cy="338554"/>
          </a:xfrm>
          <a:prstGeom prst="rect">
            <a:avLst/>
          </a:prstGeom>
          <a:noFill/>
          <a:ln>
            <a:noFill/>
          </a:ln>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HR for DFS (95% CI)</a:t>
            </a:r>
          </a:p>
        </p:txBody>
      </p:sp>
      <p:sp>
        <p:nvSpPr>
          <p:cNvPr id="18" name="TextBox 17">
            <a:extLst>
              <a:ext uri="{FF2B5EF4-FFF2-40B4-BE49-F238E27FC236}">
                <a16:creationId xmlns:a16="http://schemas.microsoft.com/office/drawing/2014/main" id="{3D6FAC36-3CCF-48E8-AE85-EC4B55EAE54B}"/>
              </a:ext>
            </a:extLst>
          </p:cNvPr>
          <p:cNvSpPr txBox="1"/>
          <p:nvPr/>
        </p:nvSpPr>
        <p:spPr bwMode="auto">
          <a:xfrm>
            <a:off x="7923688" y="1531189"/>
            <a:ext cx="2010379" cy="449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95000"/>
              </a:lnSpc>
              <a:spcBef>
                <a:spcPts val="500"/>
              </a:spcBef>
            </a:pPr>
            <a:endParaRPr lang="en-US" sz="1400" b="0" dirty="0">
              <a:solidFill>
                <a:schemeClr val="bg1"/>
              </a:solidFill>
              <a:latin typeface="Calibri" panose="020F0502020204030204" pitchFamily="34" charset="0"/>
            </a:endParaRPr>
          </a:p>
          <a:p>
            <a:pPr algn="ctr">
              <a:lnSpc>
                <a:spcPct val="95000"/>
              </a:lnSpc>
              <a:spcBef>
                <a:spcPts val="500"/>
              </a:spcBef>
            </a:pPr>
            <a:r>
              <a:rPr lang="en-US" sz="1400" b="0" dirty="0">
                <a:solidFill>
                  <a:schemeClr val="bg1"/>
                </a:solidFill>
                <a:latin typeface="Calibri" panose="020F0502020204030204" pitchFamily="34" charset="0"/>
              </a:rPr>
              <a:t>0.20 (0.15-0.27)</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0.19 (0.13-0.27)</a:t>
            </a:r>
          </a:p>
          <a:p>
            <a:pPr algn="ctr">
              <a:lnSpc>
                <a:spcPct val="95000"/>
              </a:lnSpc>
              <a:spcBef>
                <a:spcPts val="500"/>
              </a:spcBef>
            </a:pPr>
            <a:r>
              <a:rPr lang="en-US" sz="1400" b="0" dirty="0">
                <a:solidFill>
                  <a:schemeClr val="bg1"/>
                </a:solidFill>
                <a:latin typeface="Calibri" panose="020F0502020204030204" pitchFamily="34" charset="0"/>
              </a:rPr>
              <a:t>0.19 (0.10-0.33)</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0.18 (0.11-0.28)</a:t>
            </a:r>
          </a:p>
          <a:p>
            <a:pPr algn="ctr">
              <a:lnSpc>
                <a:spcPct val="95000"/>
              </a:lnSpc>
              <a:spcBef>
                <a:spcPts val="500"/>
              </a:spcBef>
            </a:pPr>
            <a:r>
              <a:rPr lang="en-US" sz="1400" b="0" dirty="0">
                <a:solidFill>
                  <a:schemeClr val="bg1"/>
                </a:solidFill>
                <a:latin typeface="Calibri" panose="020F0502020204030204" pitchFamily="34" charset="0"/>
              </a:rPr>
              <a:t>0.16 (0.09-0.26)</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0.22 (0.13-0.36)</a:t>
            </a:r>
          </a:p>
          <a:p>
            <a:pPr algn="ctr">
              <a:lnSpc>
                <a:spcPct val="95000"/>
              </a:lnSpc>
              <a:spcBef>
                <a:spcPts val="500"/>
              </a:spcBef>
            </a:pPr>
            <a:r>
              <a:rPr lang="en-US" sz="1400" b="0" dirty="0">
                <a:solidFill>
                  <a:schemeClr val="bg1"/>
                </a:solidFill>
                <a:latin typeface="Calibri" panose="020F0502020204030204" pitchFamily="34" charset="0"/>
              </a:rPr>
              <a:t>0.10 (0.04-0.22)</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0.23 (0.15-0.34)</a:t>
            </a:r>
          </a:p>
          <a:p>
            <a:pPr algn="ctr">
              <a:lnSpc>
                <a:spcPct val="95000"/>
              </a:lnSpc>
              <a:spcBef>
                <a:spcPts val="500"/>
              </a:spcBef>
            </a:pPr>
            <a:r>
              <a:rPr lang="en-US" sz="1400" b="0" dirty="0">
                <a:solidFill>
                  <a:schemeClr val="bg1"/>
                </a:solidFill>
                <a:latin typeface="Calibri" panose="020F0502020204030204" pitchFamily="34" charset="0"/>
              </a:rPr>
              <a:t>0.21 (0.13-0.31)</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0.15 (0.07-0.28)</a:t>
            </a:r>
          </a:p>
          <a:p>
            <a:pPr algn="ctr">
              <a:lnSpc>
                <a:spcPct val="95000"/>
              </a:lnSpc>
              <a:spcBef>
                <a:spcPts val="500"/>
              </a:spcBef>
            </a:pPr>
            <a:r>
              <a:rPr lang="en-US" sz="1400" b="0" dirty="0">
                <a:solidFill>
                  <a:schemeClr val="bg1"/>
                </a:solidFill>
                <a:latin typeface="Calibri" panose="020F0502020204030204" pitchFamily="34" charset="0"/>
              </a:rPr>
              <a:t>0.39 (0.18-0.76)</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0.17 (0.08-0.31)</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0.12 (0.07-0.20)</a:t>
            </a:r>
          </a:p>
          <a:p>
            <a:pPr algn="ctr">
              <a:lnSpc>
                <a:spcPct val="95000"/>
              </a:lnSpc>
              <a:spcBef>
                <a:spcPts val="500"/>
              </a:spcBef>
            </a:pPr>
            <a:r>
              <a:rPr lang="en-US" sz="1400" b="0" dirty="0">
                <a:solidFill>
                  <a:schemeClr val="bg1"/>
                </a:solidFill>
                <a:latin typeface="Calibri" panose="020F0502020204030204" pitchFamily="34" charset="0"/>
              </a:rPr>
              <a:t>0.12 (0.07-0.20)</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0.31 (0.18-0.49)</a:t>
            </a:r>
          </a:p>
          <a:p>
            <a:pPr algn="ctr">
              <a:lnSpc>
                <a:spcPct val="95000"/>
              </a:lnSpc>
              <a:spcBef>
                <a:spcPts val="500"/>
              </a:spcBef>
            </a:pPr>
            <a:r>
              <a:rPr lang="en-US" sz="1400" b="0" dirty="0">
                <a:solidFill>
                  <a:schemeClr val="bg1"/>
                </a:solidFill>
                <a:latin typeface="Calibri" panose="020F0502020204030204" pitchFamily="34" charset="0"/>
              </a:rPr>
              <a:t>0.16 (0.10-0.26)</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0.23 (0.13-0.40)</a:t>
            </a:r>
            <a:br>
              <a:rPr lang="en-US" sz="1400" b="0" dirty="0">
                <a:solidFill>
                  <a:schemeClr val="bg1"/>
                </a:solidFill>
                <a:latin typeface="Calibri" panose="020F0502020204030204" pitchFamily="34" charset="0"/>
              </a:rPr>
            </a:br>
            <a:endParaRPr lang="en-US" sz="1400" b="0" dirty="0">
              <a:solidFill>
                <a:schemeClr val="bg1"/>
              </a:solidFill>
              <a:latin typeface="Calibri" panose="020F0502020204030204" pitchFamily="34" charset="0"/>
            </a:endParaRPr>
          </a:p>
        </p:txBody>
      </p:sp>
      <p:sp>
        <p:nvSpPr>
          <p:cNvPr id="19" name="TextBox 18">
            <a:extLst>
              <a:ext uri="{FF2B5EF4-FFF2-40B4-BE49-F238E27FC236}">
                <a16:creationId xmlns:a16="http://schemas.microsoft.com/office/drawing/2014/main" id="{73BB57F4-D9E0-4840-8D12-CDD37E804E74}"/>
              </a:ext>
            </a:extLst>
          </p:cNvPr>
          <p:cNvSpPr txBox="1"/>
          <p:nvPr/>
        </p:nvSpPr>
        <p:spPr bwMode="auto">
          <a:xfrm>
            <a:off x="946221" y="1531189"/>
            <a:ext cx="2105977" cy="408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95000"/>
              </a:lnSpc>
              <a:spcBef>
                <a:spcPts val="500"/>
              </a:spcBef>
              <a:spcAft>
                <a:spcPct val="0"/>
              </a:spcAft>
              <a:buClrTx/>
              <a:buFontTx/>
              <a:buNone/>
            </a:pPr>
            <a:r>
              <a:rPr lang="en-US" sz="1600" b="1" dirty="0">
                <a:solidFill>
                  <a:schemeClr val="bg1"/>
                </a:solidFill>
                <a:latin typeface="Calibri" panose="020F0502020204030204" pitchFamily="34" charset="0"/>
              </a:rPr>
              <a:t>Subgroup</a:t>
            </a:r>
          </a:p>
          <a:p>
            <a:pPr algn="l">
              <a:lnSpc>
                <a:spcPct val="95000"/>
              </a:lnSpc>
              <a:spcBef>
                <a:spcPts val="500"/>
              </a:spcBef>
              <a:spcAft>
                <a:spcPct val="0"/>
              </a:spcAft>
              <a:buClrTx/>
              <a:buFontTx/>
              <a:buNone/>
            </a:pPr>
            <a:r>
              <a:rPr lang="en-US" sz="1400" b="0" dirty="0">
                <a:solidFill>
                  <a:schemeClr val="bg1"/>
                </a:solidFill>
                <a:latin typeface="Calibri" panose="020F0502020204030204" pitchFamily="34" charset="0"/>
              </a:rPr>
              <a:t>Overall (N = 682)</a:t>
            </a:r>
            <a:br>
              <a:rPr lang="en-US" sz="1400" b="0" dirty="0">
                <a:solidFill>
                  <a:schemeClr val="bg1"/>
                </a:solidFill>
                <a:latin typeface="Calibri" panose="020F0502020204030204" pitchFamily="34" charset="0"/>
              </a:rPr>
            </a:br>
            <a:endParaRPr lang="en-US" sz="1400" b="0" dirty="0">
              <a:solidFill>
                <a:schemeClr val="bg1"/>
              </a:solidFill>
              <a:latin typeface="Calibri" panose="020F0502020204030204" pitchFamily="34" charset="0"/>
            </a:endParaRPr>
          </a:p>
          <a:p>
            <a:pPr algn="l">
              <a:lnSpc>
                <a:spcPct val="95000"/>
              </a:lnSpc>
              <a:spcBef>
                <a:spcPts val="500"/>
              </a:spcBef>
              <a:spcAft>
                <a:spcPct val="0"/>
              </a:spcAft>
              <a:buClrTx/>
              <a:buFontTx/>
              <a:buNone/>
            </a:pPr>
            <a:r>
              <a:rPr lang="en-US" sz="1400" b="0" dirty="0">
                <a:solidFill>
                  <a:schemeClr val="bg1"/>
                </a:solidFill>
                <a:latin typeface="Calibri" panose="020F0502020204030204" pitchFamily="34" charset="0"/>
              </a:rPr>
              <a:t>Sex</a:t>
            </a:r>
            <a:br>
              <a:rPr lang="en-US" sz="1400" b="0" dirty="0">
                <a:solidFill>
                  <a:schemeClr val="bg1"/>
                </a:solidFill>
                <a:latin typeface="Calibri" panose="020F0502020204030204" pitchFamily="34" charset="0"/>
              </a:rPr>
            </a:br>
            <a:endParaRPr lang="en-US" sz="1400" b="0" dirty="0">
              <a:solidFill>
                <a:schemeClr val="bg1"/>
              </a:solidFill>
              <a:latin typeface="Calibri" panose="020F0502020204030204" pitchFamily="34" charset="0"/>
            </a:endParaRPr>
          </a:p>
          <a:p>
            <a:pPr algn="l">
              <a:lnSpc>
                <a:spcPct val="95000"/>
              </a:lnSpc>
              <a:spcBef>
                <a:spcPts val="500"/>
              </a:spcBef>
              <a:spcAft>
                <a:spcPct val="0"/>
              </a:spcAft>
              <a:buClrTx/>
              <a:buFontTx/>
              <a:buNone/>
            </a:pPr>
            <a:r>
              <a:rPr lang="en-US" sz="1400" b="0" dirty="0">
                <a:solidFill>
                  <a:schemeClr val="bg1"/>
                </a:solidFill>
                <a:latin typeface="Calibri" panose="020F0502020204030204" pitchFamily="34" charset="0"/>
              </a:rPr>
              <a:t>Age</a:t>
            </a:r>
            <a:br>
              <a:rPr lang="en-US" sz="1400" b="0" dirty="0">
                <a:solidFill>
                  <a:schemeClr val="bg1"/>
                </a:solidFill>
                <a:latin typeface="Calibri" panose="020F0502020204030204" pitchFamily="34" charset="0"/>
              </a:rPr>
            </a:br>
            <a:endParaRPr lang="en-US" sz="1400" b="0" dirty="0">
              <a:solidFill>
                <a:schemeClr val="bg1"/>
              </a:solidFill>
              <a:latin typeface="Calibri" panose="020F0502020204030204" pitchFamily="34" charset="0"/>
            </a:endParaRPr>
          </a:p>
          <a:p>
            <a:pPr algn="l">
              <a:lnSpc>
                <a:spcPct val="95000"/>
              </a:lnSpc>
              <a:spcBef>
                <a:spcPts val="500"/>
              </a:spcBef>
              <a:spcAft>
                <a:spcPct val="0"/>
              </a:spcAft>
              <a:buClrTx/>
              <a:buFontTx/>
              <a:buNone/>
            </a:pPr>
            <a:r>
              <a:rPr lang="en-US" sz="1400" b="0" dirty="0">
                <a:solidFill>
                  <a:schemeClr val="bg1"/>
                </a:solidFill>
                <a:latin typeface="Calibri" panose="020F0502020204030204" pitchFamily="34" charset="0"/>
              </a:rPr>
              <a:t>Smoking history</a:t>
            </a:r>
            <a:br>
              <a:rPr lang="en-US" sz="1400" b="0" dirty="0">
                <a:solidFill>
                  <a:schemeClr val="bg1"/>
                </a:solidFill>
                <a:latin typeface="Calibri" panose="020F0502020204030204" pitchFamily="34" charset="0"/>
              </a:rPr>
            </a:br>
            <a:endParaRPr lang="en-US" sz="1400" b="0" dirty="0">
              <a:solidFill>
                <a:schemeClr val="bg1"/>
              </a:solidFill>
              <a:latin typeface="Calibri" panose="020F0502020204030204" pitchFamily="34" charset="0"/>
            </a:endParaRPr>
          </a:p>
          <a:p>
            <a:pPr algn="l">
              <a:lnSpc>
                <a:spcPct val="95000"/>
              </a:lnSpc>
              <a:spcBef>
                <a:spcPts val="500"/>
              </a:spcBef>
              <a:spcAft>
                <a:spcPct val="0"/>
              </a:spcAft>
              <a:buClrTx/>
              <a:buFontTx/>
              <a:buNone/>
            </a:pPr>
            <a:r>
              <a:rPr lang="en-US" sz="1400" b="0" dirty="0">
                <a:solidFill>
                  <a:schemeClr val="bg1"/>
                </a:solidFill>
                <a:latin typeface="Calibri" panose="020F0502020204030204" pitchFamily="34" charset="0"/>
              </a:rPr>
              <a:t>Race</a:t>
            </a:r>
            <a:br>
              <a:rPr lang="en-US" sz="1400" b="0" dirty="0">
                <a:solidFill>
                  <a:schemeClr val="bg1"/>
                </a:solidFill>
                <a:latin typeface="Calibri" panose="020F0502020204030204" pitchFamily="34" charset="0"/>
              </a:rPr>
            </a:br>
            <a:endParaRPr lang="en-US" sz="1400" b="0" dirty="0">
              <a:solidFill>
                <a:schemeClr val="bg1"/>
              </a:solidFill>
              <a:latin typeface="Calibri" panose="020F0502020204030204" pitchFamily="34" charset="0"/>
            </a:endParaRPr>
          </a:p>
          <a:p>
            <a:pPr algn="l">
              <a:lnSpc>
                <a:spcPct val="95000"/>
              </a:lnSpc>
              <a:spcBef>
                <a:spcPts val="500"/>
              </a:spcBef>
              <a:spcAft>
                <a:spcPct val="0"/>
              </a:spcAft>
              <a:buClrTx/>
              <a:buFontTx/>
              <a:buNone/>
            </a:pPr>
            <a:r>
              <a:rPr lang="en-US" sz="1400" b="0" dirty="0">
                <a:solidFill>
                  <a:schemeClr val="bg1"/>
                </a:solidFill>
                <a:latin typeface="Calibri" panose="020F0502020204030204" pitchFamily="34" charset="0"/>
              </a:rPr>
              <a:t>Stage</a:t>
            </a:r>
            <a:br>
              <a:rPr lang="en-US" sz="1400" b="0" dirty="0">
                <a:solidFill>
                  <a:schemeClr val="bg1"/>
                </a:solidFill>
                <a:latin typeface="Calibri" panose="020F0502020204030204" pitchFamily="34" charset="0"/>
              </a:rPr>
            </a:br>
            <a:br>
              <a:rPr lang="en-US" sz="1400" b="0" dirty="0">
                <a:solidFill>
                  <a:schemeClr val="bg1"/>
                </a:solidFill>
                <a:latin typeface="Calibri" panose="020F0502020204030204" pitchFamily="34" charset="0"/>
              </a:rPr>
            </a:br>
            <a:endParaRPr lang="en-US" sz="1400" b="0" dirty="0">
              <a:solidFill>
                <a:schemeClr val="bg1"/>
              </a:solidFill>
              <a:latin typeface="Calibri" panose="020F0502020204030204" pitchFamily="34" charset="0"/>
            </a:endParaRPr>
          </a:p>
          <a:p>
            <a:pPr algn="l">
              <a:lnSpc>
                <a:spcPct val="95000"/>
              </a:lnSpc>
              <a:spcBef>
                <a:spcPts val="500"/>
              </a:spcBef>
              <a:spcAft>
                <a:spcPct val="0"/>
              </a:spcAft>
              <a:buClrTx/>
              <a:buFontTx/>
              <a:buNone/>
            </a:pPr>
            <a:r>
              <a:rPr lang="en-US" sz="1400" b="0" i="1" dirty="0">
                <a:solidFill>
                  <a:schemeClr val="bg1"/>
                </a:solidFill>
                <a:latin typeface="Calibri" panose="020F0502020204030204" pitchFamily="34" charset="0"/>
              </a:rPr>
              <a:t>EGFR </a:t>
            </a:r>
            <a:r>
              <a:rPr lang="en-US" sz="1400" b="0" dirty="0">
                <a:solidFill>
                  <a:schemeClr val="bg1"/>
                </a:solidFill>
                <a:latin typeface="Calibri" panose="020F0502020204030204" pitchFamily="34" charset="0"/>
              </a:rPr>
              <a:t>mutation</a:t>
            </a:r>
            <a:br>
              <a:rPr lang="en-US" sz="1400" b="0" i="1" dirty="0">
                <a:solidFill>
                  <a:schemeClr val="bg1"/>
                </a:solidFill>
                <a:latin typeface="Calibri" panose="020F0502020204030204" pitchFamily="34" charset="0"/>
              </a:rPr>
            </a:br>
            <a:endParaRPr lang="en-US" sz="1400" b="0" i="1" dirty="0">
              <a:solidFill>
                <a:schemeClr val="bg1"/>
              </a:solidFill>
              <a:latin typeface="Calibri" panose="020F0502020204030204" pitchFamily="34" charset="0"/>
            </a:endParaRPr>
          </a:p>
          <a:p>
            <a:pPr algn="l">
              <a:lnSpc>
                <a:spcPct val="95000"/>
              </a:lnSpc>
              <a:spcBef>
                <a:spcPts val="500"/>
              </a:spcBef>
              <a:spcAft>
                <a:spcPct val="0"/>
              </a:spcAft>
              <a:buClrTx/>
              <a:buFontTx/>
              <a:buNone/>
            </a:pPr>
            <a:r>
              <a:rPr lang="en-US" sz="1400" b="0" dirty="0">
                <a:solidFill>
                  <a:schemeClr val="bg1"/>
                </a:solidFill>
                <a:latin typeface="Calibri" panose="020F0502020204030204" pitchFamily="34" charset="0"/>
              </a:rPr>
              <a:t>Adjuvant chemotherapy</a:t>
            </a:r>
          </a:p>
        </p:txBody>
      </p:sp>
      <p:sp>
        <p:nvSpPr>
          <p:cNvPr id="20" name="TextBox 19">
            <a:extLst>
              <a:ext uri="{FF2B5EF4-FFF2-40B4-BE49-F238E27FC236}">
                <a16:creationId xmlns:a16="http://schemas.microsoft.com/office/drawing/2014/main" id="{838491BD-AAEB-4447-A5A0-14FB1DAEDAA2}"/>
              </a:ext>
            </a:extLst>
          </p:cNvPr>
          <p:cNvSpPr txBox="1"/>
          <p:nvPr/>
        </p:nvSpPr>
        <p:spPr bwMode="auto">
          <a:xfrm>
            <a:off x="3052198" y="1531189"/>
            <a:ext cx="2090073" cy="428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95000"/>
              </a:lnSpc>
              <a:spcBef>
                <a:spcPts val="500"/>
              </a:spcBef>
              <a:spcAft>
                <a:spcPct val="0"/>
              </a:spcAft>
              <a:buClrTx/>
              <a:buFontTx/>
              <a:buNone/>
            </a:pPr>
            <a:endParaRPr lang="en-US" sz="1600" b="0" dirty="0">
              <a:solidFill>
                <a:schemeClr val="bg1"/>
              </a:solidFill>
              <a:latin typeface="Calibri" panose="020F0502020204030204" pitchFamily="34" charset="0"/>
            </a:endParaRPr>
          </a:p>
          <a:p>
            <a:pPr algn="l">
              <a:lnSpc>
                <a:spcPct val="95000"/>
              </a:lnSpc>
              <a:spcBef>
                <a:spcPts val="500"/>
              </a:spcBef>
              <a:spcAft>
                <a:spcPct val="0"/>
              </a:spcAft>
              <a:buClrTx/>
              <a:buFontTx/>
              <a:buNone/>
            </a:pPr>
            <a:r>
              <a:rPr lang="en-US" sz="1400" b="0" dirty="0">
                <a:solidFill>
                  <a:schemeClr val="bg1"/>
                </a:solidFill>
                <a:latin typeface="Calibri" panose="020F0502020204030204" pitchFamily="34" charset="0"/>
              </a:rPr>
              <a:t>Stratified log-rank</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Unadjusted Cox PH</a:t>
            </a:r>
          </a:p>
          <a:p>
            <a:pPr algn="l">
              <a:lnSpc>
                <a:spcPct val="95000"/>
              </a:lnSpc>
              <a:spcBef>
                <a:spcPts val="500"/>
              </a:spcBef>
              <a:spcAft>
                <a:spcPct val="0"/>
              </a:spcAft>
              <a:buClrTx/>
              <a:buFontTx/>
              <a:buNone/>
            </a:pPr>
            <a:r>
              <a:rPr lang="en-US" sz="1400" b="0" dirty="0">
                <a:solidFill>
                  <a:schemeClr val="bg1"/>
                </a:solidFill>
                <a:latin typeface="Calibri" panose="020F0502020204030204" pitchFamily="34" charset="0"/>
              </a:rPr>
              <a:t>Male (n = 204)</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Female (n = 478)</a:t>
            </a:r>
          </a:p>
          <a:p>
            <a:pPr algn="l">
              <a:lnSpc>
                <a:spcPct val="95000"/>
              </a:lnSpc>
              <a:spcBef>
                <a:spcPts val="500"/>
              </a:spcBef>
              <a:spcAft>
                <a:spcPct val="0"/>
              </a:spcAft>
              <a:buClrTx/>
              <a:buFontTx/>
              <a:buNone/>
            </a:pPr>
            <a:r>
              <a:rPr lang="en-US" sz="1400" b="0" dirty="0">
                <a:solidFill>
                  <a:schemeClr val="bg1"/>
                </a:solidFill>
                <a:latin typeface="Calibri" panose="020F0502020204030204" pitchFamily="34" charset="0"/>
              </a:rPr>
              <a:t>&lt;65 yr (n = 380)</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≥65 yr (n = 302)</a:t>
            </a:r>
          </a:p>
          <a:p>
            <a:pPr algn="l">
              <a:lnSpc>
                <a:spcPct val="95000"/>
              </a:lnSpc>
              <a:spcBef>
                <a:spcPts val="500"/>
              </a:spcBef>
              <a:spcAft>
                <a:spcPct val="0"/>
              </a:spcAft>
              <a:buClrTx/>
              <a:buFontTx/>
              <a:buNone/>
            </a:pPr>
            <a:r>
              <a:rPr lang="en-US" sz="1400" b="0" dirty="0">
                <a:solidFill>
                  <a:schemeClr val="bg1"/>
                </a:solidFill>
                <a:latin typeface="Calibri" panose="020F0502020204030204" pitchFamily="34" charset="0"/>
              </a:rPr>
              <a:t>Yes (n = 194)</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No (n = 488)</a:t>
            </a:r>
          </a:p>
          <a:p>
            <a:pPr algn="l">
              <a:lnSpc>
                <a:spcPct val="95000"/>
              </a:lnSpc>
              <a:spcBef>
                <a:spcPts val="500"/>
              </a:spcBef>
              <a:spcAft>
                <a:spcPct val="0"/>
              </a:spcAft>
              <a:buClrTx/>
              <a:buFontTx/>
              <a:buNone/>
            </a:pPr>
            <a:r>
              <a:rPr lang="en-US" sz="1400" b="0" dirty="0">
                <a:solidFill>
                  <a:schemeClr val="bg1"/>
                </a:solidFill>
                <a:latin typeface="Calibri" panose="020F0502020204030204" pitchFamily="34" charset="0"/>
              </a:rPr>
              <a:t>Asian (n = 434)</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Non-Asian (n = 248)</a:t>
            </a:r>
          </a:p>
          <a:p>
            <a:pPr algn="l">
              <a:lnSpc>
                <a:spcPct val="95000"/>
              </a:lnSpc>
              <a:spcBef>
                <a:spcPts val="500"/>
              </a:spcBef>
              <a:spcAft>
                <a:spcPct val="0"/>
              </a:spcAft>
              <a:buClrTx/>
              <a:buFontTx/>
              <a:buNone/>
            </a:pPr>
            <a:r>
              <a:rPr lang="en-US" sz="1400" b="0" dirty="0">
                <a:solidFill>
                  <a:schemeClr val="bg1"/>
                </a:solidFill>
                <a:latin typeface="Calibri" panose="020F0502020204030204" pitchFamily="34" charset="0"/>
              </a:rPr>
              <a:t>Stage IB (n = 212)</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Stage II (n = 236)</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Stage IIIA (n = 234)</a:t>
            </a:r>
          </a:p>
          <a:p>
            <a:pPr algn="l">
              <a:lnSpc>
                <a:spcPct val="95000"/>
              </a:lnSpc>
              <a:spcBef>
                <a:spcPts val="500"/>
              </a:spcBef>
              <a:spcAft>
                <a:spcPct val="0"/>
              </a:spcAft>
              <a:buClrTx/>
              <a:buFontTx/>
              <a:buNone/>
            </a:pPr>
            <a:r>
              <a:rPr lang="en-US" sz="1400" dirty="0">
                <a:solidFill>
                  <a:schemeClr val="bg1"/>
                </a:solidFill>
                <a:latin typeface="Calibri" panose="020F0502020204030204" pitchFamily="34" charset="0"/>
              </a:rPr>
              <a:t>e</a:t>
            </a:r>
            <a:r>
              <a:rPr lang="en-US" sz="1400" b="0" dirty="0">
                <a:solidFill>
                  <a:schemeClr val="bg1"/>
                </a:solidFill>
                <a:latin typeface="Calibri" panose="020F0502020204030204" pitchFamily="34" charset="0"/>
              </a:rPr>
              <a:t>x19del (n = 378)</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L858R (n = 304)</a:t>
            </a:r>
          </a:p>
          <a:p>
            <a:pPr algn="l">
              <a:lnSpc>
                <a:spcPct val="95000"/>
              </a:lnSpc>
              <a:spcBef>
                <a:spcPts val="500"/>
              </a:spcBef>
              <a:spcAft>
                <a:spcPct val="0"/>
              </a:spcAft>
              <a:buClrTx/>
              <a:buFontTx/>
              <a:buNone/>
            </a:pPr>
            <a:r>
              <a:rPr lang="en-US" sz="1400" b="0" dirty="0">
                <a:solidFill>
                  <a:schemeClr val="bg1"/>
                </a:solidFill>
                <a:latin typeface="Calibri" panose="020F0502020204030204" pitchFamily="34" charset="0"/>
              </a:rPr>
              <a:t>Yes (n = 410)</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No (n = </a:t>
            </a:r>
            <a:r>
              <a:rPr lang="en-US" sz="1400" dirty="0">
                <a:solidFill>
                  <a:schemeClr val="bg1"/>
                </a:solidFill>
                <a:latin typeface="Calibri" panose="020F0502020204030204" pitchFamily="34" charset="0"/>
              </a:rPr>
              <a:t>272</a:t>
            </a:r>
            <a:r>
              <a:rPr lang="en-US" sz="1400" b="0" dirty="0">
                <a:solidFill>
                  <a:schemeClr val="bg1"/>
                </a:solidFill>
                <a:latin typeface="Calibri" panose="020F0502020204030204" pitchFamily="34" charset="0"/>
              </a:rPr>
              <a:t>)</a:t>
            </a:r>
          </a:p>
        </p:txBody>
      </p:sp>
      <p:cxnSp>
        <p:nvCxnSpPr>
          <p:cNvPr id="21" name="Straight Connector 20">
            <a:extLst>
              <a:ext uri="{FF2B5EF4-FFF2-40B4-BE49-F238E27FC236}">
                <a16:creationId xmlns:a16="http://schemas.microsoft.com/office/drawing/2014/main" id="{5B9930CC-00DD-4353-A581-62AF5699DE83}"/>
              </a:ext>
            </a:extLst>
          </p:cNvPr>
          <p:cNvCxnSpPr>
            <a:cxnSpLocks/>
          </p:cNvCxnSpPr>
          <p:nvPr/>
        </p:nvCxnSpPr>
        <p:spPr bwMode="auto">
          <a:xfrm flipV="1">
            <a:off x="7796980" y="1858295"/>
            <a:ext cx="0" cy="3981937"/>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B50EBC27-13D8-4568-90F6-AFF6C2143560}"/>
              </a:ext>
            </a:extLst>
          </p:cNvPr>
          <p:cNvCxnSpPr/>
          <p:nvPr/>
        </p:nvCxnSpPr>
        <p:spPr bwMode="auto">
          <a:xfrm>
            <a:off x="4490474" y="5820568"/>
            <a:ext cx="3303493"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A416404E-FC04-4083-92BD-EBD4C83DE13C}"/>
              </a:ext>
            </a:extLst>
          </p:cNvPr>
          <p:cNvCxnSpPr/>
          <p:nvPr/>
        </p:nvCxnSpPr>
        <p:spPr bwMode="auto">
          <a:xfrm>
            <a:off x="4513006" y="581073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950A4729-38EA-45A8-ADCC-D1F986F10F80}"/>
              </a:ext>
            </a:extLst>
          </p:cNvPr>
          <p:cNvCxnSpPr/>
          <p:nvPr/>
        </p:nvCxnSpPr>
        <p:spPr bwMode="auto">
          <a:xfrm>
            <a:off x="6150077" y="581073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56866E2F-07A2-44D9-ABF3-51E81BE2C732}"/>
              </a:ext>
            </a:extLst>
          </p:cNvPr>
          <p:cNvCxnSpPr/>
          <p:nvPr/>
        </p:nvCxnSpPr>
        <p:spPr bwMode="auto">
          <a:xfrm>
            <a:off x="7796835" y="5810736"/>
            <a:ext cx="0" cy="64008"/>
          </a:xfrm>
          <a:prstGeom prst="line">
            <a:avLst/>
          </a:prstGeom>
          <a:noFill/>
          <a:ln w="28575" cap="flat" cmpd="sng" algn="ctr">
            <a:solidFill>
              <a:schemeClr val="bg1"/>
            </a:solidFill>
            <a:prstDash val="solid"/>
            <a:round/>
            <a:headEnd type="none" w="med" len="med"/>
            <a:tailEnd type="none" w="med" len="med"/>
          </a:ln>
          <a:effectLst/>
        </p:spPr>
      </p:cxnSp>
      <p:sp>
        <p:nvSpPr>
          <p:cNvPr id="26" name="TextBox 25">
            <a:extLst>
              <a:ext uri="{FF2B5EF4-FFF2-40B4-BE49-F238E27FC236}">
                <a16:creationId xmlns:a16="http://schemas.microsoft.com/office/drawing/2014/main" id="{89901AF7-DF0C-45A8-A6ED-0B9ED4F64AD7}"/>
              </a:ext>
            </a:extLst>
          </p:cNvPr>
          <p:cNvSpPr txBox="1"/>
          <p:nvPr/>
        </p:nvSpPr>
        <p:spPr bwMode="auto">
          <a:xfrm>
            <a:off x="4181167" y="5805306"/>
            <a:ext cx="663677" cy="307777"/>
          </a:xfrm>
          <a:prstGeom prst="rect">
            <a:avLst/>
          </a:prstGeom>
          <a:noFill/>
          <a:ln>
            <a:noFill/>
          </a:ln>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0.01</a:t>
            </a:r>
          </a:p>
        </p:txBody>
      </p:sp>
      <p:sp>
        <p:nvSpPr>
          <p:cNvPr id="27" name="TextBox 26">
            <a:extLst>
              <a:ext uri="{FF2B5EF4-FFF2-40B4-BE49-F238E27FC236}">
                <a16:creationId xmlns:a16="http://schemas.microsoft.com/office/drawing/2014/main" id="{16D686DA-21E0-486E-B8A0-836072A6D988}"/>
              </a:ext>
            </a:extLst>
          </p:cNvPr>
          <p:cNvSpPr txBox="1"/>
          <p:nvPr/>
        </p:nvSpPr>
        <p:spPr bwMode="auto">
          <a:xfrm>
            <a:off x="5818238" y="5805306"/>
            <a:ext cx="663677" cy="307777"/>
          </a:xfrm>
          <a:prstGeom prst="rect">
            <a:avLst/>
          </a:prstGeom>
          <a:noFill/>
          <a:ln>
            <a:noFill/>
          </a:ln>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0.10</a:t>
            </a:r>
          </a:p>
        </p:txBody>
      </p:sp>
      <p:sp>
        <p:nvSpPr>
          <p:cNvPr id="28" name="TextBox 27">
            <a:extLst>
              <a:ext uri="{FF2B5EF4-FFF2-40B4-BE49-F238E27FC236}">
                <a16:creationId xmlns:a16="http://schemas.microsoft.com/office/drawing/2014/main" id="{A7E9AC10-0989-4376-9601-A47458C1EC65}"/>
              </a:ext>
            </a:extLst>
          </p:cNvPr>
          <p:cNvSpPr txBox="1"/>
          <p:nvPr/>
        </p:nvSpPr>
        <p:spPr bwMode="auto">
          <a:xfrm>
            <a:off x="7444031" y="5805306"/>
            <a:ext cx="663677" cy="307777"/>
          </a:xfrm>
          <a:prstGeom prst="rect">
            <a:avLst/>
          </a:prstGeom>
          <a:noFill/>
          <a:ln>
            <a:noFill/>
          </a:ln>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29" name="TextBox 28">
            <a:extLst>
              <a:ext uri="{FF2B5EF4-FFF2-40B4-BE49-F238E27FC236}">
                <a16:creationId xmlns:a16="http://schemas.microsoft.com/office/drawing/2014/main" id="{3F2321F4-A43D-40B7-A8D3-5247065A64EA}"/>
              </a:ext>
            </a:extLst>
          </p:cNvPr>
          <p:cNvSpPr txBox="1"/>
          <p:nvPr/>
        </p:nvSpPr>
        <p:spPr bwMode="auto">
          <a:xfrm>
            <a:off x="7833404" y="6072251"/>
            <a:ext cx="1630451" cy="307777"/>
          </a:xfrm>
          <a:prstGeom prst="rect">
            <a:avLst/>
          </a:prstGeom>
          <a:noFill/>
          <a:ln>
            <a:noFill/>
          </a:ln>
        </p:spPr>
        <p:txBody>
          <a:bodyPr wrap="square" rtlCol="0">
            <a:spAutoFit/>
          </a:bodyPr>
          <a:lstStyle/>
          <a:p>
            <a:pPr>
              <a:lnSpc>
                <a:spcPct val="100000"/>
              </a:lnSpc>
              <a:spcBef>
                <a:spcPct val="50000"/>
              </a:spcBef>
              <a:spcAft>
                <a:spcPct val="0"/>
              </a:spcAft>
              <a:buClrTx/>
              <a:buFontTx/>
              <a:buNone/>
            </a:pPr>
            <a:r>
              <a:rPr lang="en-US" sz="1400" b="1" dirty="0">
                <a:solidFill>
                  <a:schemeClr val="accent3"/>
                </a:solidFill>
                <a:latin typeface="Calibri" panose="020F0502020204030204" pitchFamily="34" charset="0"/>
              </a:rPr>
              <a:t>Favors Placebo</a:t>
            </a:r>
          </a:p>
        </p:txBody>
      </p:sp>
      <p:sp>
        <p:nvSpPr>
          <p:cNvPr id="30" name="TextBox 29">
            <a:extLst>
              <a:ext uri="{FF2B5EF4-FFF2-40B4-BE49-F238E27FC236}">
                <a16:creationId xmlns:a16="http://schemas.microsoft.com/office/drawing/2014/main" id="{468C3136-CD04-4674-AC07-E23E7B90693E}"/>
              </a:ext>
            </a:extLst>
          </p:cNvPr>
          <p:cNvSpPr txBox="1"/>
          <p:nvPr/>
        </p:nvSpPr>
        <p:spPr bwMode="auto">
          <a:xfrm>
            <a:off x="6202953" y="6072251"/>
            <a:ext cx="1630451" cy="307777"/>
          </a:xfrm>
          <a:prstGeom prst="rect">
            <a:avLst/>
          </a:prstGeom>
          <a:noFill/>
          <a:ln>
            <a:noFill/>
          </a:ln>
        </p:spPr>
        <p:txBody>
          <a:bodyPr wrap="square" rtlCol="0">
            <a:spAutoFit/>
          </a:bodyPr>
          <a:lstStyle/>
          <a:p>
            <a:pPr algn="r">
              <a:lnSpc>
                <a:spcPct val="100000"/>
              </a:lnSpc>
              <a:spcBef>
                <a:spcPct val="50000"/>
              </a:spcBef>
              <a:spcAft>
                <a:spcPct val="0"/>
              </a:spcAft>
              <a:buClrTx/>
              <a:buFontTx/>
              <a:buNone/>
            </a:pPr>
            <a:r>
              <a:rPr lang="en-US" sz="1400" b="1" dirty="0">
                <a:solidFill>
                  <a:schemeClr val="accent1"/>
                </a:solidFill>
                <a:latin typeface="Calibri" panose="020F0502020204030204" pitchFamily="34" charset="0"/>
              </a:rPr>
              <a:t>Favors Osimertinib</a:t>
            </a:r>
          </a:p>
        </p:txBody>
      </p:sp>
      <p:cxnSp>
        <p:nvCxnSpPr>
          <p:cNvPr id="31" name="Straight Arrow Connector 30">
            <a:extLst>
              <a:ext uri="{FF2B5EF4-FFF2-40B4-BE49-F238E27FC236}">
                <a16:creationId xmlns:a16="http://schemas.microsoft.com/office/drawing/2014/main" id="{56E54554-9065-4095-B564-B29B98B29D3A}"/>
              </a:ext>
            </a:extLst>
          </p:cNvPr>
          <p:cNvCxnSpPr/>
          <p:nvPr/>
        </p:nvCxnSpPr>
        <p:spPr bwMode="auto">
          <a:xfrm flipH="1">
            <a:off x="6272980" y="6386574"/>
            <a:ext cx="1502889" cy="0"/>
          </a:xfrm>
          <a:prstGeom prst="straightConnector1">
            <a:avLst/>
          </a:prstGeom>
          <a:noFill/>
          <a:ln w="28575" cap="flat" cmpd="sng" algn="ctr">
            <a:solidFill>
              <a:schemeClr val="accent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73B3DC74-6119-4BA3-B199-0FC14CC9A55E}"/>
              </a:ext>
            </a:extLst>
          </p:cNvPr>
          <p:cNvCxnSpPr>
            <a:cxnSpLocks/>
          </p:cNvCxnSpPr>
          <p:nvPr/>
        </p:nvCxnSpPr>
        <p:spPr bwMode="auto">
          <a:xfrm>
            <a:off x="7828359" y="6386574"/>
            <a:ext cx="1502889" cy="0"/>
          </a:xfrm>
          <a:prstGeom prst="straightConnector1">
            <a:avLst/>
          </a:prstGeom>
          <a:noFill/>
          <a:ln w="28575" cap="flat" cmpd="sng" algn="ctr">
            <a:solidFill>
              <a:schemeClr val="accent3"/>
            </a:solidFill>
            <a:prstDash val="solid"/>
            <a:round/>
            <a:headEnd type="none" w="med" len="med"/>
            <a:tailEnd type="triangle"/>
          </a:ln>
          <a:effectLst/>
        </p:spPr>
      </p:cxnSp>
      <p:grpSp>
        <p:nvGrpSpPr>
          <p:cNvPr id="33" name="Group 32">
            <a:extLst>
              <a:ext uri="{FF2B5EF4-FFF2-40B4-BE49-F238E27FC236}">
                <a16:creationId xmlns:a16="http://schemas.microsoft.com/office/drawing/2014/main" id="{D876A002-1F76-43B1-9ADB-BF54BC5AFE1F}"/>
              </a:ext>
            </a:extLst>
          </p:cNvPr>
          <p:cNvGrpSpPr/>
          <p:nvPr/>
        </p:nvGrpSpPr>
        <p:grpSpPr>
          <a:xfrm>
            <a:off x="6403259" y="1924204"/>
            <a:ext cx="509435" cy="317930"/>
            <a:chOff x="6088627" y="2071685"/>
            <a:chExt cx="509435" cy="317930"/>
          </a:xfrm>
        </p:grpSpPr>
        <p:grpSp>
          <p:nvGrpSpPr>
            <p:cNvPr id="34" name="Group 33">
              <a:extLst>
                <a:ext uri="{FF2B5EF4-FFF2-40B4-BE49-F238E27FC236}">
                  <a16:creationId xmlns:a16="http://schemas.microsoft.com/office/drawing/2014/main" id="{909A18E4-9558-49EE-8F98-1BEA2542F1B8}"/>
                </a:ext>
              </a:extLst>
            </p:cNvPr>
            <p:cNvGrpSpPr/>
            <p:nvPr/>
          </p:nvGrpSpPr>
          <p:grpSpPr>
            <a:xfrm>
              <a:off x="6167283" y="2071685"/>
              <a:ext cx="414492" cy="109728"/>
              <a:chOff x="6167283" y="2066922"/>
              <a:chExt cx="414492" cy="109728"/>
            </a:xfrm>
          </p:grpSpPr>
          <p:cxnSp>
            <p:nvCxnSpPr>
              <p:cNvPr id="41" name="Straight Connector 40">
                <a:extLst>
                  <a:ext uri="{FF2B5EF4-FFF2-40B4-BE49-F238E27FC236}">
                    <a16:creationId xmlns:a16="http://schemas.microsoft.com/office/drawing/2014/main" id="{83F022FF-DD65-4781-8BA9-5C37C043AC9F}"/>
                  </a:ext>
                </a:extLst>
              </p:cNvPr>
              <p:cNvCxnSpPr/>
              <p:nvPr/>
            </p:nvCxnSpPr>
            <p:spPr bwMode="auto">
              <a:xfrm>
                <a:off x="6167283" y="2121786"/>
                <a:ext cx="414492"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A028EB5F-C4CD-4A95-B5BE-6560DE901AE1}"/>
                  </a:ext>
                </a:extLst>
              </p:cNvPr>
              <p:cNvCxnSpPr/>
              <p:nvPr/>
            </p:nvCxnSpPr>
            <p:spPr bwMode="auto">
              <a:xfrm>
                <a:off x="6167283"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8DBB241D-FFD8-4620-B7C7-A1ABFCB40DCD}"/>
                  </a:ext>
                </a:extLst>
              </p:cNvPr>
              <p:cNvCxnSpPr/>
              <p:nvPr/>
            </p:nvCxnSpPr>
            <p:spPr bwMode="auto">
              <a:xfrm>
                <a:off x="6576858" y="2066922"/>
                <a:ext cx="0" cy="109728"/>
              </a:xfrm>
              <a:prstGeom prst="line">
                <a:avLst/>
              </a:prstGeom>
              <a:noFill/>
              <a:ln w="28575" cap="flat" cmpd="sng" algn="ctr">
                <a:solidFill>
                  <a:schemeClr val="bg1"/>
                </a:solidFill>
                <a:prstDash val="solid"/>
                <a:round/>
                <a:headEnd type="none" w="med" len="med"/>
                <a:tailEnd type="none" w="med" len="med"/>
              </a:ln>
              <a:effectLst/>
            </p:spPr>
          </p:cxnSp>
        </p:grpSp>
        <p:sp>
          <p:nvSpPr>
            <p:cNvPr id="35" name="Oval 34">
              <a:extLst>
                <a:ext uri="{FF2B5EF4-FFF2-40B4-BE49-F238E27FC236}">
                  <a16:creationId xmlns:a16="http://schemas.microsoft.com/office/drawing/2014/main" id="{B6B2B5E0-05DA-4298-A305-394FB57BAE30}"/>
                </a:ext>
              </a:extLst>
            </p:cNvPr>
            <p:cNvSpPr/>
            <p:nvPr/>
          </p:nvSpPr>
          <p:spPr bwMode="auto">
            <a:xfrm>
              <a:off x="6321779" y="2080829"/>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grpSp>
          <p:nvGrpSpPr>
            <p:cNvPr id="36" name="Group 35">
              <a:extLst>
                <a:ext uri="{FF2B5EF4-FFF2-40B4-BE49-F238E27FC236}">
                  <a16:creationId xmlns:a16="http://schemas.microsoft.com/office/drawing/2014/main" id="{DE9D1638-CDCE-4D00-8837-CC41D15BA529}"/>
                </a:ext>
              </a:extLst>
            </p:cNvPr>
            <p:cNvGrpSpPr/>
            <p:nvPr/>
          </p:nvGrpSpPr>
          <p:grpSpPr>
            <a:xfrm>
              <a:off x="6088627" y="2279887"/>
              <a:ext cx="509435" cy="109728"/>
              <a:chOff x="6167283" y="2066922"/>
              <a:chExt cx="509435" cy="109728"/>
            </a:xfrm>
          </p:grpSpPr>
          <p:cxnSp>
            <p:nvCxnSpPr>
              <p:cNvPr id="38" name="Straight Connector 37">
                <a:extLst>
                  <a:ext uri="{FF2B5EF4-FFF2-40B4-BE49-F238E27FC236}">
                    <a16:creationId xmlns:a16="http://schemas.microsoft.com/office/drawing/2014/main" id="{A1E02ABC-B813-4D15-A77D-E533B615EA57}"/>
                  </a:ext>
                </a:extLst>
              </p:cNvPr>
              <p:cNvCxnSpPr>
                <a:cxnSpLocks/>
              </p:cNvCxnSpPr>
              <p:nvPr/>
            </p:nvCxnSpPr>
            <p:spPr bwMode="auto">
              <a:xfrm>
                <a:off x="6167283" y="2121786"/>
                <a:ext cx="509435"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D4F3EDB9-156E-4918-812E-836756F1F923}"/>
                  </a:ext>
                </a:extLst>
              </p:cNvPr>
              <p:cNvCxnSpPr/>
              <p:nvPr/>
            </p:nvCxnSpPr>
            <p:spPr bwMode="auto">
              <a:xfrm>
                <a:off x="6167283"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3F9AB2EE-F3F2-426A-89A1-C5F4E83611F0}"/>
                  </a:ext>
                </a:extLst>
              </p:cNvPr>
              <p:cNvCxnSpPr/>
              <p:nvPr/>
            </p:nvCxnSpPr>
            <p:spPr bwMode="auto">
              <a:xfrm>
                <a:off x="6676718" y="2066922"/>
                <a:ext cx="0" cy="109728"/>
              </a:xfrm>
              <a:prstGeom prst="line">
                <a:avLst/>
              </a:prstGeom>
              <a:noFill/>
              <a:ln w="28575" cap="flat" cmpd="sng" algn="ctr">
                <a:solidFill>
                  <a:schemeClr val="bg1"/>
                </a:solidFill>
                <a:prstDash val="solid"/>
                <a:round/>
                <a:headEnd type="none" w="med" len="med"/>
                <a:tailEnd type="none" w="med" len="med"/>
              </a:ln>
              <a:effectLst/>
            </p:spPr>
          </p:cxnSp>
        </p:grpSp>
        <p:sp>
          <p:nvSpPr>
            <p:cNvPr id="37" name="Oval 36">
              <a:extLst>
                <a:ext uri="{FF2B5EF4-FFF2-40B4-BE49-F238E27FC236}">
                  <a16:creationId xmlns:a16="http://schemas.microsoft.com/office/drawing/2014/main" id="{0C0634A8-49C8-47F7-BCD7-4FB4738B04EC}"/>
                </a:ext>
              </a:extLst>
            </p:cNvPr>
            <p:cNvSpPr/>
            <p:nvPr/>
          </p:nvSpPr>
          <p:spPr bwMode="auto">
            <a:xfrm>
              <a:off x="6287018" y="2286475"/>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grpSp>
      <p:grpSp>
        <p:nvGrpSpPr>
          <p:cNvPr id="44" name="Group 43">
            <a:extLst>
              <a:ext uri="{FF2B5EF4-FFF2-40B4-BE49-F238E27FC236}">
                <a16:creationId xmlns:a16="http://schemas.microsoft.com/office/drawing/2014/main" id="{3913EAA2-DCB9-442F-A8C0-8217FD2251AD}"/>
              </a:ext>
            </a:extLst>
          </p:cNvPr>
          <p:cNvGrpSpPr/>
          <p:nvPr/>
        </p:nvGrpSpPr>
        <p:grpSpPr>
          <a:xfrm>
            <a:off x="6221597" y="2357024"/>
            <a:ext cx="840758" cy="109728"/>
            <a:chOff x="6167283" y="2066922"/>
            <a:chExt cx="840758" cy="109728"/>
          </a:xfrm>
        </p:grpSpPr>
        <p:cxnSp>
          <p:nvCxnSpPr>
            <p:cNvPr id="45" name="Straight Connector 44">
              <a:extLst>
                <a:ext uri="{FF2B5EF4-FFF2-40B4-BE49-F238E27FC236}">
                  <a16:creationId xmlns:a16="http://schemas.microsoft.com/office/drawing/2014/main" id="{29101F83-5579-41AC-B9CA-456357EF7E35}"/>
                </a:ext>
              </a:extLst>
            </p:cNvPr>
            <p:cNvCxnSpPr>
              <a:cxnSpLocks/>
            </p:cNvCxnSpPr>
            <p:nvPr/>
          </p:nvCxnSpPr>
          <p:spPr bwMode="auto">
            <a:xfrm>
              <a:off x="6167283" y="2121786"/>
              <a:ext cx="840758"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896C868D-2B98-4704-856B-633538794A12}"/>
                </a:ext>
              </a:extLst>
            </p:cNvPr>
            <p:cNvCxnSpPr/>
            <p:nvPr/>
          </p:nvCxnSpPr>
          <p:spPr bwMode="auto">
            <a:xfrm>
              <a:off x="6167283"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06B98664-F531-4B92-A709-EA4D52AF141F}"/>
                </a:ext>
              </a:extLst>
            </p:cNvPr>
            <p:cNvCxnSpPr/>
            <p:nvPr/>
          </p:nvCxnSpPr>
          <p:spPr bwMode="auto">
            <a:xfrm>
              <a:off x="7008041" y="2066922"/>
              <a:ext cx="0" cy="109728"/>
            </a:xfrm>
            <a:prstGeom prst="line">
              <a:avLst/>
            </a:prstGeom>
            <a:noFill/>
            <a:ln w="28575" cap="flat" cmpd="sng" algn="ctr">
              <a:solidFill>
                <a:schemeClr val="bg1"/>
              </a:solidFill>
              <a:prstDash val="solid"/>
              <a:round/>
              <a:headEnd type="none" w="med" len="med"/>
              <a:tailEnd type="none" w="med" len="med"/>
            </a:ln>
            <a:effectLst/>
          </p:spPr>
        </p:cxnSp>
      </p:grpSp>
      <p:sp>
        <p:nvSpPr>
          <p:cNvPr id="48" name="Oval 47">
            <a:extLst>
              <a:ext uri="{FF2B5EF4-FFF2-40B4-BE49-F238E27FC236}">
                <a16:creationId xmlns:a16="http://schemas.microsoft.com/office/drawing/2014/main" id="{28310384-B0DD-4AA9-90B1-FA13C0F0F6A1}"/>
              </a:ext>
            </a:extLst>
          </p:cNvPr>
          <p:cNvSpPr/>
          <p:nvPr/>
        </p:nvSpPr>
        <p:spPr bwMode="auto">
          <a:xfrm>
            <a:off x="6636411" y="2374148"/>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grpSp>
        <p:nvGrpSpPr>
          <p:cNvPr id="49" name="Group 48">
            <a:extLst>
              <a:ext uri="{FF2B5EF4-FFF2-40B4-BE49-F238E27FC236}">
                <a16:creationId xmlns:a16="http://schemas.microsoft.com/office/drawing/2014/main" id="{69BB357E-294B-4BAE-81A6-8AB7E31643F1}"/>
              </a:ext>
            </a:extLst>
          </p:cNvPr>
          <p:cNvGrpSpPr/>
          <p:nvPr/>
        </p:nvGrpSpPr>
        <p:grpSpPr>
          <a:xfrm>
            <a:off x="6282506" y="2579794"/>
            <a:ext cx="651953" cy="109728"/>
            <a:chOff x="6356088" y="2066922"/>
            <a:chExt cx="651953" cy="109728"/>
          </a:xfrm>
        </p:grpSpPr>
        <p:cxnSp>
          <p:nvCxnSpPr>
            <p:cNvPr id="50" name="Straight Connector 49">
              <a:extLst>
                <a:ext uri="{FF2B5EF4-FFF2-40B4-BE49-F238E27FC236}">
                  <a16:creationId xmlns:a16="http://schemas.microsoft.com/office/drawing/2014/main" id="{E9634F8C-D125-4563-8A42-6CB05DA836D4}"/>
                </a:ext>
              </a:extLst>
            </p:cNvPr>
            <p:cNvCxnSpPr>
              <a:cxnSpLocks/>
            </p:cNvCxnSpPr>
            <p:nvPr/>
          </p:nvCxnSpPr>
          <p:spPr bwMode="auto">
            <a:xfrm>
              <a:off x="6356088" y="2121786"/>
              <a:ext cx="651953"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55956B86-DF48-4BE6-AA30-596FB2EA10EC}"/>
                </a:ext>
              </a:extLst>
            </p:cNvPr>
            <p:cNvCxnSpPr/>
            <p:nvPr/>
          </p:nvCxnSpPr>
          <p:spPr bwMode="auto">
            <a:xfrm>
              <a:off x="6356088"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CE1F4B14-287E-4BF3-A389-AB130CF63B40}"/>
                </a:ext>
              </a:extLst>
            </p:cNvPr>
            <p:cNvCxnSpPr/>
            <p:nvPr/>
          </p:nvCxnSpPr>
          <p:spPr bwMode="auto">
            <a:xfrm>
              <a:off x="7008041" y="2066922"/>
              <a:ext cx="0" cy="109728"/>
            </a:xfrm>
            <a:prstGeom prst="line">
              <a:avLst/>
            </a:prstGeom>
            <a:noFill/>
            <a:ln w="28575" cap="flat" cmpd="sng" algn="ctr">
              <a:solidFill>
                <a:schemeClr val="bg1"/>
              </a:solidFill>
              <a:prstDash val="solid"/>
              <a:round/>
              <a:headEnd type="none" w="med" len="med"/>
              <a:tailEnd type="none" w="med" len="med"/>
            </a:ln>
            <a:effectLst/>
          </p:spPr>
        </p:cxnSp>
      </p:grpSp>
      <p:sp>
        <p:nvSpPr>
          <p:cNvPr id="53" name="Oval 52">
            <a:extLst>
              <a:ext uri="{FF2B5EF4-FFF2-40B4-BE49-F238E27FC236}">
                <a16:creationId xmlns:a16="http://schemas.microsoft.com/office/drawing/2014/main" id="{EBD89E25-A1F6-466D-8452-2B87A6BF2225}"/>
              </a:ext>
            </a:extLst>
          </p:cNvPr>
          <p:cNvSpPr/>
          <p:nvPr/>
        </p:nvSpPr>
        <p:spPr bwMode="auto">
          <a:xfrm>
            <a:off x="6601650" y="2584366"/>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54" name="Oval 53">
            <a:extLst>
              <a:ext uri="{FF2B5EF4-FFF2-40B4-BE49-F238E27FC236}">
                <a16:creationId xmlns:a16="http://schemas.microsoft.com/office/drawing/2014/main" id="{440B0680-5362-42AA-9CFE-CE3F2601E46C}"/>
              </a:ext>
            </a:extLst>
          </p:cNvPr>
          <p:cNvSpPr/>
          <p:nvPr/>
        </p:nvSpPr>
        <p:spPr bwMode="auto">
          <a:xfrm>
            <a:off x="6523843" y="2855628"/>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55" name="Oval 54">
            <a:extLst>
              <a:ext uri="{FF2B5EF4-FFF2-40B4-BE49-F238E27FC236}">
                <a16:creationId xmlns:a16="http://schemas.microsoft.com/office/drawing/2014/main" id="{4A0C7D4B-C2BD-4AA6-993B-48717D0FE6C4}"/>
              </a:ext>
            </a:extLst>
          </p:cNvPr>
          <p:cNvSpPr/>
          <p:nvPr/>
        </p:nvSpPr>
        <p:spPr bwMode="auto">
          <a:xfrm>
            <a:off x="6736995" y="3070315"/>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56" name="Oval 55">
            <a:extLst>
              <a:ext uri="{FF2B5EF4-FFF2-40B4-BE49-F238E27FC236}">
                <a16:creationId xmlns:a16="http://schemas.microsoft.com/office/drawing/2014/main" id="{203C77CE-76B7-4F56-BBFA-0838AC812269}"/>
              </a:ext>
            </a:extLst>
          </p:cNvPr>
          <p:cNvSpPr/>
          <p:nvPr/>
        </p:nvSpPr>
        <p:spPr bwMode="auto">
          <a:xfrm>
            <a:off x="6346407" y="3365474"/>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57" name="Oval 56">
            <a:extLst>
              <a:ext uri="{FF2B5EF4-FFF2-40B4-BE49-F238E27FC236}">
                <a16:creationId xmlns:a16="http://schemas.microsoft.com/office/drawing/2014/main" id="{B4A6954B-85E5-4A71-AA35-6C7518339D7E}"/>
              </a:ext>
            </a:extLst>
          </p:cNvPr>
          <p:cNvSpPr/>
          <p:nvPr/>
        </p:nvSpPr>
        <p:spPr bwMode="auto">
          <a:xfrm>
            <a:off x="6705419" y="3570890"/>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58" name="Oval 57">
            <a:extLst>
              <a:ext uri="{FF2B5EF4-FFF2-40B4-BE49-F238E27FC236}">
                <a16:creationId xmlns:a16="http://schemas.microsoft.com/office/drawing/2014/main" id="{A5026561-7A89-4D9A-B4D5-E17DA2052474}"/>
              </a:ext>
            </a:extLst>
          </p:cNvPr>
          <p:cNvSpPr/>
          <p:nvPr/>
        </p:nvSpPr>
        <p:spPr bwMode="auto">
          <a:xfrm>
            <a:off x="6677023" y="3840099"/>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59" name="Oval 58">
            <a:extLst>
              <a:ext uri="{FF2B5EF4-FFF2-40B4-BE49-F238E27FC236}">
                <a16:creationId xmlns:a16="http://schemas.microsoft.com/office/drawing/2014/main" id="{B869B91D-E257-4263-A514-E820F8F8EDB3}"/>
              </a:ext>
            </a:extLst>
          </p:cNvPr>
          <p:cNvSpPr/>
          <p:nvPr/>
        </p:nvSpPr>
        <p:spPr bwMode="auto">
          <a:xfrm>
            <a:off x="6481915" y="4048534"/>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60" name="Oval 59">
            <a:extLst>
              <a:ext uri="{FF2B5EF4-FFF2-40B4-BE49-F238E27FC236}">
                <a16:creationId xmlns:a16="http://schemas.microsoft.com/office/drawing/2014/main" id="{69699C83-D88B-4F76-8915-E0838580337A}"/>
              </a:ext>
            </a:extLst>
          </p:cNvPr>
          <p:cNvSpPr/>
          <p:nvPr/>
        </p:nvSpPr>
        <p:spPr bwMode="auto">
          <a:xfrm>
            <a:off x="7105218" y="4273311"/>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61" name="Oval 60">
            <a:extLst>
              <a:ext uri="{FF2B5EF4-FFF2-40B4-BE49-F238E27FC236}">
                <a16:creationId xmlns:a16="http://schemas.microsoft.com/office/drawing/2014/main" id="{003A54DA-CB80-4D65-B85E-574F397E93D1}"/>
              </a:ext>
            </a:extLst>
          </p:cNvPr>
          <p:cNvSpPr/>
          <p:nvPr/>
        </p:nvSpPr>
        <p:spPr bwMode="auto">
          <a:xfrm>
            <a:off x="6231534" y="4697277"/>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62" name="Oval 61">
            <a:extLst>
              <a:ext uri="{FF2B5EF4-FFF2-40B4-BE49-F238E27FC236}">
                <a16:creationId xmlns:a16="http://schemas.microsoft.com/office/drawing/2014/main" id="{490AEF1B-85EC-4F25-AB4A-668618E0CEB8}"/>
              </a:ext>
            </a:extLst>
          </p:cNvPr>
          <p:cNvSpPr/>
          <p:nvPr/>
        </p:nvSpPr>
        <p:spPr bwMode="auto">
          <a:xfrm>
            <a:off x="6471559" y="4483846"/>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63" name="Oval 62">
            <a:extLst>
              <a:ext uri="{FF2B5EF4-FFF2-40B4-BE49-F238E27FC236}">
                <a16:creationId xmlns:a16="http://schemas.microsoft.com/office/drawing/2014/main" id="{62C1010B-A3E5-488E-B6C8-B2CECAA46787}"/>
              </a:ext>
            </a:extLst>
          </p:cNvPr>
          <p:cNvSpPr/>
          <p:nvPr/>
        </p:nvSpPr>
        <p:spPr bwMode="auto">
          <a:xfrm>
            <a:off x="6242988" y="4933585"/>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64" name="Oval 63">
            <a:extLst>
              <a:ext uri="{FF2B5EF4-FFF2-40B4-BE49-F238E27FC236}">
                <a16:creationId xmlns:a16="http://schemas.microsoft.com/office/drawing/2014/main" id="{778EF068-9BE9-40D4-9B92-CE82F4803315}"/>
              </a:ext>
            </a:extLst>
          </p:cNvPr>
          <p:cNvSpPr/>
          <p:nvPr/>
        </p:nvSpPr>
        <p:spPr bwMode="auto">
          <a:xfrm>
            <a:off x="6978818" y="5130386"/>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65" name="Oval 64">
            <a:extLst>
              <a:ext uri="{FF2B5EF4-FFF2-40B4-BE49-F238E27FC236}">
                <a16:creationId xmlns:a16="http://schemas.microsoft.com/office/drawing/2014/main" id="{C0BB115E-D414-43BC-BEEC-1314F3C26C43}"/>
              </a:ext>
            </a:extLst>
          </p:cNvPr>
          <p:cNvSpPr/>
          <p:nvPr/>
        </p:nvSpPr>
        <p:spPr bwMode="auto">
          <a:xfrm>
            <a:off x="6527444" y="5399169"/>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sp>
        <p:nvSpPr>
          <p:cNvPr id="66" name="Oval 65">
            <a:extLst>
              <a:ext uri="{FF2B5EF4-FFF2-40B4-BE49-F238E27FC236}">
                <a16:creationId xmlns:a16="http://schemas.microsoft.com/office/drawing/2014/main" id="{9456E1C9-0AE7-4CCD-8DC1-98DDFA1CC45B}"/>
              </a:ext>
            </a:extLst>
          </p:cNvPr>
          <p:cNvSpPr/>
          <p:nvPr/>
        </p:nvSpPr>
        <p:spPr bwMode="auto">
          <a:xfrm>
            <a:off x="6711591" y="5624046"/>
            <a:ext cx="100584" cy="100584"/>
          </a:xfrm>
          <a:prstGeom prst="ellipse">
            <a:avLst/>
          </a:prstGeom>
          <a:solidFill>
            <a:schemeClr val="bg1"/>
          </a:solidFill>
          <a:ln w="28575">
            <a:noFill/>
            <a:round/>
            <a:headEnd/>
            <a:tailEnd/>
          </a:ln>
        </p:spPr>
        <p:txBody>
          <a:bodyPr rtlCol="0" anchor="ctr"/>
          <a:lstStyle/>
          <a:p>
            <a:pPr algn="l"/>
            <a:endParaRPr lang="en-US" dirty="0">
              <a:solidFill>
                <a:schemeClr val="bg1"/>
              </a:solidFill>
              <a:latin typeface="Calibri" panose="020F0502020204030204" pitchFamily="34" charset="0"/>
            </a:endParaRPr>
          </a:p>
        </p:txBody>
      </p:sp>
      <p:grpSp>
        <p:nvGrpSpPr>
          <p:cNvPr id="67" name="Group 66">
            <a:extLst>
              <a:ext uri="{FF2B5EF4-FFF2-40B4-BE49-F238E27FC236}">
                <a16:creationId xmlns:a16="http://schemas.microsoft.com/office/drawing/2014/main" id="{62DB6C09-4376-43AE-91EF-1B1174963732}"/>
              </a:ext>
            </a:extLst>
          </p:cNvPr>
          <p:cNvGrpSpPr/>
          <p:nvPr/>
        </p:nvGrpSpPr>
        <p:grpSpPr>
          <a:xfrm>
            <a:off x="6156965" y="2862839"/>
            <a:ext cx="728159" cy="109728"/>
            <a:chOff x="6356088" y="2066922"/>
            <a:chExt cx="728159" cy="109728"/>
          </a:xfrm>
        </p:grpSpPr>
        <p:cxnSp>
          <p:nvCxnSpPr>
            <p:cNvPr id="68" name="Straight Connector 67">
              <a:extLst>
                <a:ext uri="{FF2B5EF4-FFF2-40B4-BE49-F238E27FC236}">
                  <a16:creationId xmlns:a16="http://schemas.microsoft.com/office/drawing/2014/main" id="{A387BB46-8EE7-45AF-A4E3-38FD86E6195A}"/>
                </a:ext>
              </a:extLst>
            </p:cNvPr>
            <p:cNvCxnSpPr>
              <a:cxnSpLocks/>
            </p:cNvCxnSpPr>
            <p:nvPr/>
          </p:nvCxnSpPr>
          <p:spPr bwMode="auto">
            <a:xfrm>
              <a:off x="6356088" y="2121786"/>
              <a:ext cx="728159" cy="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BCCC9CBD-6FE6-419B-B9F0-C0045E7127C8}"/>
                </a:ext>
              </a:extLst>
            </p:cNvPr>
            <p:cNvCxnSpPr/>
            <p:nvPr/>
          </p:nvCxnSpPr>
          <p:spPr bwMode="auto">
            <a:xfrm>
              <a:off x="6356088"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16C6A9F5-E8D6-4C44-9620-4F31E529FFD5}"/>
                </a:ext>
              </a:extLst>
            </p:cNvPr>
            <p:cNvCxnSpPr/>
            <p:nvPr/>
          </p:nvCxnSpPr>
          <p:spPr bwMode="auto">
            <a:xfrm>
              <a:off x="7084247" y="2066922"/>
              <a:ext cx="0" cy="109728"/>
            </a:xfrm>
            <a:prstGeom prst="line">
              <a:avLst/>
            </a:prstGeom>
            <a:noFill/>
            <a:ln w="28575" cap="flat" cmpd="sng" algn="ctr">
              <a:solidFill>
                <a:schemeClr val="bg1"/>
              </a:solidFill>
              <a:prstDash val="solid"/>
              <a:round/>
              <a:headEnd type="none" w="med" len="med"/>
              <a:tailEnd type="none" w="med" len="med"/>
            </a:ln>
            <a:effectLst/>
          </p:spPr>
        </p:cxnSp>
      </p:grpSp>
      <p:grpSp>
        <p:nvGrpSpPr>
          <p:cNvPr id="71" name="Group 70">
            <a:extLst>
              <a:ext uri="{FF2B5EF4-FFF2-40B4-BE49-F238E27FC236}">
                <a16:creationId xmlns:a16="http://schemas.microsoft.com/office/drawing/2014/main" id="{CA82BAEF-198F-4DF5-866D-80464F01C77F}"/>
              </a:ext>
            </a:extLst>
          </p:cNvPr>
          <p:cNvGrpSpPr/>
          <p:nvPr/>
        </p:nvGrpSpPr>
        <p:grpSpPr>
          <a:xfrm>
            <a:off x="6400538" y="3072294"/>
            <a:ext cx="699582" cy="109728"/>
            <a:chOff x="6384665" y="2066922"/>
            <a:chExt cx="699582" cy="109728"/>
          </a:xfrm>
        </p:grpSpPr>
        <p:cxnSp>
          <p:nvCxnSpPr>
            <p:cNvPr id="72" name="Straight Connector 71">
              <a:extLst>
                <a:ext uri="{FF2B5EF4-FFF2-40B4-BE49-F238E27FC236}">
                  <a16:creationId xmlns:a16="http://schemas.microsoft.com/office/drawing/2014/main" id="{C7DAEFD7-0643-491B-838A-80C4BB0EC664}"/>
                </a:ext>
              </a:extLst>
            </p:cNvPr>
            <p:cNvCxnSpPr>
              <a:cxnSpLocks/>
            </p:cNvCxnSpPr>
            <p:nvPr/>
          </p:nvCxnSpPr>
          <p:spPr bwMode="auto">
            <a:xfrm>
              <a:off x="6387386" y="2121786"/>
              <a:ext cx="696861" cy="0"/>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C40116CB-91F6-41AA-9AF3-4A709CECDDE9}"/>
                </a:ext>
              </a:extLst>
            </p:cNvPr>
            <p:cNvCxnSpPr/>
            <p:nvPr/>
          </p:nvCxnSpPr>
          <p:spPr bwMode="auto">
            <a:xfrm>
              <a:off x="6384665"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2FBD3582-3ACB-423C-B214-697921E172DC}"/>
                </a:ext>
              </a:extLst>
            </p:cNvPr>
            <p:cNvCxnSpPr/>
            <p:nvPr/>
          </p:nvCxnSpPr>
          <p:spPr bwMode="auto">
            <a:xfrm>
              <a:off x="7084247" y="2066922"/>
              <a:ext cx="0" cy="109728"/>
            </a:xfrm>
            <a:prstGeom prst="line">
              <a:avLst/>
            </a:prstGeom>
            <a:noFill/>
            <a:ln w="28575" cap="flat" cmpd="sng" algn="ctr">
              <a:solidFill>
                <a:schemeClr val="bg1"/>
              </a:solidFill>
              <a:prstDash val="solid"/>
              <a:round/>
              <a:headEnd type="none" w="med" len="med"/>
              <a:tailEnd type="none" w="med" len="med"/>
            </a:ln>
            <a:effectLst/>
          </p:spPr>
        </p:cxnSp>
      </p:grpSp>
      <p:grpSp>
        <p:nvGrpSpPr>
          <p:cNvPr id="75" name="Group 74">
            <a:extLst>
              <a:ext uri="{FF2B5EF4-FFF2-40B4-BE49-F238E27FC236}">
                <a16:creationId xmlns:a16="http://schemas.microsoft.com/office/drawing/2014/main" id="{59482C5B-0566-45F6-B842-7C58A73B6EF3}"/>
              </a:ext>
            </a:extLst>
          </p:cNvPr>
          <p:cNvGrpSpPr/>
          <p:nvPr/>
        </p:nvGrpSpPr>
        <p:grpSpPr>
          <a:xfrm>
            <a:off x="5800285" y="3350575"/>
            <a:ext cx="1057534" cy="109728"/>
            <a:chOff x="6384665" y="2066922"/>
            <a:chExt cx="1057534" cy="109728"/>
          </a:xfrm>
        </p:grpSpPr>
        <p:cxnSp>
          <p:nvCxnSpPr>
            <p:cNvPr id="76" name="Straight Connector 75">
              <a:extLst>
                <a:ext uri="{FF2B5EF4-FFF2-40B4-BE49-F238E27FC236}">
                  <a16:creationId xmlns:a16="http://schemas.microsoft.com/office/drawing/2014/main" id="{1DB49C46-7912-4E44-8230-AA3037C7A679}"/>
                </a:ext>
              </a:extLst>
            </p:cNvPr>
            <p:cNvCxnSpPr>
              <a:cxnSpLocks/>
            </p:cNvCxnSpPr>
            <p:nvPr/>
          </p:nvCxnSpPr>
          <p:spPr bwMode="auto">
            <a:xfrm>
              <a:off x="6387386" y="2121786"/>
              <a:ext cx="1054813" cy="0"/>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E8AE2CCB-666B-4C39-B64A-488C4A05818A}"/>
                </a:ext>
              </a:extLst>
            </p:cNvPr>
            <p:cNvCxnSpPr/>
            <p:nvPr/>
          </p:nvCxnSpPr>
          <p:spPr bwMode="auto">
            <a:xfrm>
              <a:off x="6384665"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395BCE80-80E0-4D9E-B74A-AD3E872CCCA8}"/>
                </a:ext>
              </a:extLst>
            </p:cNvPr>
            <p:cNvCxnSpPr/>
            <p:nvPr/>
          </p:nvCxnSpPr>
          <p:spPr bwMode="auto">
            <a:xfrm>
              <a:off x="7442199" y="2066922"/>
              <a:ext cx="0" cy="109728"/>
            </a:xfrm>
            <a:prstGeom prst="line">
              <a:avLst/>
            </a:prstGeom>
            <a:noFill/>
            <a:ln w="28575" cap="flat" cmpd="sng" algn="ctr">
              <a:solidFill>
                <a:schemeClr val="bg1"/>
              </a:solidFill>
              <a:prstDash val="solid"/>
              <a:round/>
              <a:headEnd type="none" w="med" len="med"/>
              <a:tailEnd type="none" w="med" len="med"/>
            </a:ln>
            <a:effectLst/>
          </p:spPr>
        </p:cxnSp>
      </p:grpSp>
      <p:grpSp>
        <p:nvGrpSpPr>
          <p:cNvPr id="79" name="Group 78">
            <a:extLst>
              <a:ext uri="{FF2B5EF4-FFF2-40B4-BE49-F238E27FC236}">
                <a16:creationId xmlns:a16="http://schemas.microsoft.com/office/drawing/2014/main" id="{E55EF5DB-9860-46B4-AFBD-B7F17A629DCA}"/>
              </a:ext>
            </a:extLst>
          </p:cNvPr>
          <p:cNvGrpSpPr/>
          <p:nvPr/>
        </p:nvGrpSpPr>
        <p:grpSpPr>
          <a:xfrm>
            <a:off x="6446991" y="3560029"/>
            <a:ext cx="574048" cy="109728"/>
            <a:chOff x="6868151" y="2066922"/>
            <a:chExt cx="574048" cy="109728"/>
          </a:xfrm>
        </p:grpSpPr>
        <p:cxnSp>
          <p:nvCxnSpPr>
            <p:cNvPr id="80" name="Straight Connector 79">
              <a:extLst>
                <a:ext uri="{FF2B5EF4-FFF2-40B4-BE49-F238E27FC236}">
                  <a16:creationId xmlns:a16="http://schemas.microsoft.com/office/drawing/2014/main" id="{03CDB965-429E-4FB3-BBB8-EF657F902E9E}"/>
                </a:ext>
              </a:extLst>
            </p:cNvPr>
            <p:cNvCxnSpPr>
              <a:cxnSpLocks/>
            </p:cNvCxnSpPr>
            <p:nvPr/>
          </p:nvCxnSpPr>
          <p:spPr bwMode="auto">
            <a:xfrm>
              <a:off x="6868151" y="2121786"/>
              <a:ext cx="574048" cy="0"/>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F83F1FA5-F8A5-4C56-94C5-DFD710F39566}"/>
                </a:ext>
              </a:extLst>
            </p:cNvPr>
            <p:cNvCxnSpPr/>
            <p:nvPr/>
          </p:nvCxnSpPr>
          <p:spPr bwMode="auto">
            <a:xfrm>
              <a:off x="6868151"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494773C4-6BD9-4F7F-A01E-EB27800C9ABE}"/>
                </a:ext>
              </a:extLst>
            </p:cNvPr>
            <p:cNvCxnSpPr/>
            <p:nvPr/>
          </p:nvCxnSpPr>
          <p:spPr bwMode="auto">
            <a:xfrm>
              <a:off x="7442199" y="2066922"/>
              <a:ext cx="0" cy="109728"/>
            </a:xfrm>
            <a:prstGeom prst="line">
              <a:avLst/>
            </a:prstGeom>
            <a:noFill/>
            <a:ln w="28575" cap="flat" cmpd="sng" algn="ctr">
              <a:solidFill>
                <a:schemeClr val="bg1"/>
              </a:solidFill>
              <a:prstDash val="solid"/>
              <a:round/>
              <a:headEnd type="none" w="med" len="med"/>
              <a:tailEnd type="none" w="med" len="med"/>
            </a:ln>
            <a:effectLst/>
          </p:spPr>
        </p:cxnSp>
      </p:grpSp>
      <p:grpSp>
        <p:nvGrpSpPr>
          <p:cNvPr id="83" name="Group 82">
            <a:extLst>
              <a:ext uri="{FF2B5EF4-FFF2-40B4-BE49-F238E27FC236}">
                <a16:creationId xmlns:a16="http://schemas.microsoft.com/office/drawing/2014/main" id="{0BD4DC2A-ADBE-4260-B260-D10F4A37B035}"/>
              </a:ext>
            </a:extLst>
          </p:cNvPr>
          <p:cNvGrpSpPr/>
          <p:nvPr/>
        </p:nvGrpSpPr>
        <p:grpSpPr>
          <a:xfrm>
            <a:off x="6409893" y="3836466"/>
            <a:ext cx="608285" cy="109728"/>
            <a:chOff x="6868151" y="2066922"/>
            <a:chExt cx="608285" cy="109728"/>
          </a:xfrm>
        </p:grpSpPr>
        <p:cxnSp>
          <p:nvCxnSpPr>
            <p:cNvPr id="84" name="Straight Connector 83">
              <a:extLst>
                <a:ext uri="{FF2B5EF4-FFF2-40B4-BE49-F238E27FC236}">
                  <a16:creationId xmlns:a16="http://schemas.microsoft.com/office/drawing/2014/main" id="{AA1E5D39-DC60-4336-B207-6555588547DF}"/>
                </a:ext>
              </a:extLst>
            </p:cNvPr>
            <p:cNvCxnSpPr>
              <a:cxnSpLocks/>
            </p:cNvCxnSpPr>
            <p:nvPr/>
          </p:nvCxnSpPr>
          <p:spPr bwMode="auto">
            <a:xfrm>
              <a:off x="6868151" y="2121786"/>
              <a:ext cx="608285" cy="0"/>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1A6B3A60-38FE-42AE-91C6-7490018C0FD7}"/>
                </a:ext>
              </a:extLst>
            </p:cNvPr>
            <p:cNvCxnSpPr/>
            <p:nvPr/>
          </p:nvCxnSpPr>
          <p:spPr bwMode="auto">
            <a:xfrm>
              <a:off x="6868151"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A6419128-0B2D-4F94-87EA-E0B50A0771CF}"/>
                </a:ext>
              </a:extLst>
            </p:cNvPr>
            <p:cNvCxnSpPr/>
            <p:nvPr/>
          </p:nvCxnSpPr>
          <p:spPr bwMode="auto">
            <a:xfrm>
              <a:off x="7466014" y="2066922"/>
              <a:ext cx="0" cy="109728"/>
            </a:xfrm>
            <a:prstGeom prst="line">
              <a:avLst/>
            </a:prstGeom>
            <a:noFill/>
            <a:ln w="28575" cap="flat" cmpd="sng" algn="ctr">
              <a:solidFill>
                <a:schemeClr val="bg1"/>
              </a:solidFill>
              <a:prstDash val="solid"/>
              <a:round/>
              <a:headEnd type="none" w="med" len="med"/>
              <a:tailEnd type="none" w="med" len="med"/>
            </a:ln>
            <a:effectLst/>
          </p:spPr>
        </p:cxnSp>
      </p:grpSp>
      <p:grpSp>
        <p:nvGrpSpPr>
          <p:cNvPr id="87" name="Group 86">
            <a:extLst>
              <a:ext uri="{FF2B5EF4-FFF2-40B4-BE49-F238E27FC236}">
                <a16:creationId xmlns:a16="http://schemas.microsoft.com/office/drawing/2014/main" id="{A0C8BD8D-7510-4EEC-9988-EB06CF32D111}"/>
              </a:ext>
            </a:extLst>
          </p:cNvPr>
          <p:cNvGrpSpPr/>
          <p:nvPr/>
        </p:nvGrpSpPr>
        <p:grpSpPr>
          <a:xfrm>
            <a:off x="6004791" y="4056092"/>
            <a:ext cx="953483" cy="109728"/>
            <a:chOff x="6868151" y="2066922"/>
            <a:chExt cx="953483" cy="109728"/>
          </a:xfrm>
        </p:grpSpPr>
        <p:cxnSp>
          <p:nvCxnSpPr>
            <p:cNvPr id="88" name="Straight Connector 87">
              <a:extLst>
                <a:ext uri="{FF2B5EF4-FFF2-40B4-BE49-F238E27FC236}">
                  <a16:creationId xmlns:a16="http://schemas.microsoft.com/office/drawing/2014/main" id="{78C31956-271D-4326-987D-48E66F99E2A3}"/>
                </a:ext>
              </a:extLst>
            </p:cNvPr>
            <p:cNvCxnSpPr>
              <a:cxnSpLocks/>
            </p:cNvCxnSpPr>
            <p:nvPr/>
          </p:nvCxnSpPr>
          <p:spPr bwMode="auto">
            <a:xfrm>
              <a:off x="6868151" y="2121786"/>
              <a:ext cx="953483" cy="0"/>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875F8C37-2C06-48E7-992F-7E84EB980B2B}"/>
                </a:ext>
              </a:extLst>
            </p:cNvPr>
            <p:cNvCxnSpPr/>
            <p:nvPr/>
          </p:nvCxnSpPr>
          <p:spPr bwMode="auto">
            <a:xfrm>
              <a:off x="6868151"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D109B09B-ED65-49E9-942F-B86957D27AA5}"/>
                </a:ext>
              </a:extLst>
            </p:cNvPr>
            <p:cNvCxnSpPr/>
            <p:nvPr/>
          </p:nvCxnSpPr>
          <p:spPr bwMode="auto">
            <a:xfrm>
              <a:off x="7821634" y="2066922"/>
              <a:ext cx="0" cy="109728"/>
            </a:xfrm>
            <a:prstGeom prst="line">
              <a:avLst/>
            </a:prstGeom>
            <a:noFill/>
            <a:ln w="28575" cap="flat" cmpd="sng" algn="ctr">
              <a:solidFill>
                <a:schemeClr val="bg1"/>
              </a:solidFill>
              <a:prstDash val="solid"/>
              <a:round/>
              <a:headEnd type="none" w="med" len="med"/>
              <a:tailEnd type="none" w="med" len="med"/>
            </a:ln>
            <a:effectLst/>
          </p:spPr>
        </p:cxnSp>
      </p:grpSp>
      <p:grpSp>
        <p:nvGrpSpPr>
          <p:cNvPr id="91" name="Group 90">
            <a:extLst>
              <a:ext uri="{FF2B5EF4-FFF2-40B4-BE49-F238E27FC236}">
                <a16:creationId xmlns:a16="http://schemas.microsoft.com/office/drawing/2014/main" id="{8B579FCD-7462-4072-A222-F5C8FCC0B368}"/>
              </a:ext>
            </a:extLst>
          </p:cNvPr>
          <p:cNvGrpSpPr/>
          <p:nvPr/>
        </p:nvGrpSpPr>
        <p:grpSpPr>
          <a:xfrm>
            <a:off x="6653603" y="4260821"/>
            <a:ext cx="953483" cy="109728"/>
            <a:chOff x="6868151" y="2066922"/>
            <a:chExt cx="953483" cy="109728"/>
          </a:xfrm>
        </p:grpSpPr>
        <p:cxnSp>
          <p:nvCxnSpPr>
            <p:cNvPr id="92" name="Straight Connector 91">
              <a:extLst>
                <a:ext uri="{FF2B5EF4-FFF2-40B4-BE49-F238E27FC236}">
                  <a16:creationId xmlns:a16="http://schemas.microsoft.com/office/drawing/2014/main" id="{697C6D77-AF76-4989-B623-193D41D71743}"/>
                </a:ext>
              </a:extLst>
            </p:cNvPr>
            <p:cNvCxnSpPr>
              <a:cxnSpLocks/>
            </p:cNvCxnSpPr>
            <p:nvPr/>
          </p:nvCxnSpPr>
          <p:spPr bwMode="auto">
            <a:xfrm>
              <a:off x="6868151" y="2121786"/>
              <a:ext cx="953483"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D7C6533E-FEFA-489A-AA31-E6AC21214684}"/>
                </a:ext>
              </a:extLst>
            </p:cNvPr>
            <p:cNvCxnSpPr/>
            <p:nvPr/>
          </p:nvCxnSpPr>
          <p:spPr bwMode="auto">
            <a:xfrm>
              <a:off x="6868151"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5C1C3AD4-7782-4434-99E7-BCB21B36A2A3}"/>
                </a:ext>
              </a:extLst>
            </p:cNvPr>
            <p:cNvCxnSpPr/>
            <p:nvPr/>
          </p:nvCxnSpPr>
          <p:spPr bwMode="auto">
            <a:xfrm>
              <a:off x="7821634" y="2066922"/>
              <a:ext cx="0" cy="109728"/>
            </a:xfrm>
            <a:prstGeom prst="line">
              <a:avLst/>
            </a:prstGeom>
            <a:noFill/>
            <a:ln w="28575" cap="flat" cmpd="sng" algn="ctr">
              <a:solidFill>
                <a:schemeClr val="bg1"/>
              </a:solidFill>
              <a:prstDash val="solid"/>
              <a:round/>
              <a:headEnd type="none" w="med" len="med"/>
              <a:tailEnd type="none" w="med" len="med"/>
            </a:ln>
            <a:effectLst/>
          </p:spPr>
        </p:cxnSp>
      </p:grpSp>
      <p:grpSp>
        <p:nvGrpSpPr>
          <p:cNvPr id="95" name="Group 94">
            <a:extLst>
              <a:ext uri="{FF2B5EF4-FFF2-40B4-BE49-F238E27FC236}">
                <a16:creationId xmlns:a16="http://schemas.microsoft.com/office/drawing/2014/main" id="{31A27864-2B39-4AAF-B190-EFABE8E4F07A}"/>
              </a:ext>
            </a:extLst>
          </p:cNvPr>
          <p:cNvGrpSpPr/>
          <p:nvPr/>
        </p:nvGrpSpPr>
        <p:grpSpPr>
          <a:xfrm>
            <a:off x="6004791" y="4467957"/>
            <a:ext cx="953483" cy="120951"/>
            <a:chOff x="6868151" y="2055699"/>
            <a:chExt cx="953483" cy="120951"/>
          </a:xfrm>
        </p:grpSpPr>
        <p:cxnSp>
          <p:nvCxnSpPr>
            <p:cNvPr id="96" name="Straight Connector 95">
              <a:extLst>
                <a:ext uri="{FF2B5EF4-FFF2-40B4-BE49-F238E27FC236}">
                  <a16:creationId xmlns:a16="http://schemas.microsoft.com/office/drawing/2014/main" id="{57C78C72-4502-48BC-9A5D-723D174E96C1}"/>
                </a:ext>
              </a:extLst>
            </p:cNvPr>
            <p:cNvCxnSpPr>
              <a:cxnSpLocks/>
            </p:cNvCxnSpPr>
            <p:nvPr/>
          </p:nvCxnSpPr>
          <p:spPr bwMode="auto">
            <a:xfrm>
              <a:off x="6868151" y="2121786"/>
              <a:ext cx="953483" cy="0"/>
            </a:xfrm>
            <a:prstGeom prst="line">
              <a:avLst/>
            </a:prstGeom>
            <a:noFill/>
            <a:ln w="28575" cap="flat" cmpd="sng" algn="ctr">
              <a:solidFill>
                <a:schemeClr val="bg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B0C255BC-1E9F-4919-8122-26BBE76CB55F}"/>
                </a:ext>
              </a:extLst>
            </p:cNvPr>
            <p:cNvCxnSpPr/>
            <p:nvPr/>
          </p:nvCxnSpPr>
          <p:spPr bwMode="auto">
            <a:xfrm>
              <a:off x="6868151"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4AA32307-7315-4438-8A77-5042937139A4}"/>
                </a:ext>
              </a:extLst>
            </p:cNvPr>
            <p:cNvCxnSpPr/>
            <p:nvPr/>
          </p:nvCxnSpPr>
          <p:spPr bwMode="auto">
            <a:xfrm>
              <a:off x="7821634" y="2055699"/>
              <a:ext cx="0" cy="109728"/>
            </a:xfrm>
            <a:prstGeom prst="line">
              <a:avLst/>
            </a:prstGeom>
            <a:noFill/>
            <a:ln w="28575" cap="flat" cmpd="sng" algn="ctr">
              <a:solidFill>
                <a:schemeClr val="bg1"/>
              </a:solidFill>
              <a:prstDash val="solid"/>
              <a:round/>
              <a:headEnd type="none" w="med" len="med"/>
              <a:tailEnd type="none" w="med" len="med"/>
            </a:ln>
            <a:effectLst/>
          </p:spPr>
        </p:cxnSp>
      </p:grpSp>
      <p:grpSp>
        <p:nvGrpSpPr>
          <p:cNvPr id="99" name="Group 98">
            <a:extLst>
              <a:ext uri="{FF2B5EF4-FFF2-40B4-BE49-F238E27FC236}">
                <a16:creationId xmlns:a16="http://schemas.microsoft.com/office/drawing/2014/main" id="{437B31AD-07FD-4478-ACBD-5CD508BC79EC}"/>
              </a:ext>
            </a:extLst>
          </p:cNvPr>
          <p:cNvGrpSpPr/>
          <p:nvPr/>
        </p:nvGrpSpPr>
        <p:grpSpPr>
          <a:xfrm>
            <a:off x="5885087" y="4692109"/>
            <a:ext cx="769542" cy="120951"/>
            <a:chOff x="7052092" y="2055699"/>
            <a:chExt cx="769542" cy="120951"/>
          </a:xfrm>
        </p:grpSpPr>
        <p:cxnSp>
          <p:nvCxnSpPr>
            <p:cNvPr id="100" name="Straight Connector 99">
              <a:extLst>
                <a:ext uri="{FF2B5EF4-FFF2-40B4-BE49-F238E27FC236}">
                  <a16:creationId xmlns:a16="http://schemas.microsoft.com/office/drawing/2014/main" id="{8D996ADD-046B-46B8-B0F9-56230782E270}"/>
                </a:ext>
              </a:extLst>
            </p:cNvPr>
            <p:cNvCxnSpPr>
              <a:cxnSpLocks/>
            </p:cNvCxnSpPr>
            <p:nvPr/>
          </p:nvCxnSpPr>
          <p:spPr bwMode="auto">
            <a:xfrm>
              <a:off x="7052092" y="2121786"/>
              <a:ext cx="769542" cy="0"/>
            </a:xfrm>
            <a:prstGeom prst="line">
              <a:avLst/>
            </a:prstGeom>
            <a:noFill/>
            <a:ln w="28575" cap="flat" cmpd="sng" algn="ctr">
              <a:solidFill>
                <a:schemeClr val="bg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58B36B8A-227D-41E8-80C2-4DDBB68EC8F9}"/>
                </a:ext>
              </a:extLst>
            </p:cNvPr>
            <p:cNvCxnSpPr/>
            <p:nvPr/>
          </p:nvCxnSpPr>
          <p:spPr bwMode="auto">
            <a:xfrm>
              <a:off x="7056855"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1BE2D52B-5987-4567-80C7-7599CCC1478F}"/>
                </a:ext>
              </a:extLst>
            </p:cNvPr>
            <p:cNvCxnSpPr/>
            <p:nvPr/>
          </p:nvCxnSpPr>
          <p:spPr bwMode="auto">
            <a:xfrm>
              <a:off x="7821634" y="2055699"/>
              <a:ext cx="0" cy="109728"/>
            </a:xfrm>
            <a:prstGeom prst="line">
              <a:avLst/>
            </a:prstGeom>
            <a:noFill/>
            <a:ln w="28575" cap="flat" cmpd="sng" algn="ctr">
              <a:solidFill>
                <a:schemeClr val="bg1"/>
              </a:solidFill>
              <a:prstDash val="solid"/>
              <a:round/>
              <a:headEnd type="none" w="med" len="med"/>
              <a:tailEnd type="none" w="med" len="med"/>
            </a:ln>
            <a:effectLst/>
          </p:spPr>
        </p:cxnSp>
      </p:grpSp>
      <p:grpSp>
        <p:nvGrpSpPr>
          <p:cNvPr id="103" name="Group 102">
            <a:extLst>
              <a:ext uri="{FF2B5EF4-FFF2-40B4-BE49-F238E27FC236}">
                <a16:creationId xmlns:a16="http://schemas.microsoft.com/office/drawing/2014/main" id="{EC0E089E-8433-4D68-816E-9122856062E1}"/>
              </a:ext>
            </a:extLst>
          </p:cNvPr>
          <p:cNvGrpSpPr/>
          <p:nvPr/>
        </p:nvGrpSpPr>
        <p:grpSpPr>
          <a:xfrm>
            <a:off x="5897055" y="4921617"/>
            <a:ext cx="769542" cy="120951"/>
            <a:chOff x="7052092" y="2055699"/>
            <a:chExt cx="769542" cy="120951"/>
          </a:xfrm>
        </p:grpSpPr>
        <p:cxnSp>
          <p:nvCxnSpPr>
            <p:cNvPr id="104" name="Straight Connector 103">
              <a:extLst>
                <a:ext uri="{FF2B5EF4-FFF2-40B4-BE49-F238E27FC236}">
                  <a16:creationId xmlns:a16="http://schemas.microsoft.com/office/drawing/2014/main" id="{413358E1-FEAD-461B-B6BE-2D45A3936780}"/>
                </a:ext>
              </a:extLst>
            </p:cNvPr>
            <p:cNvCxnSpPr>
              <a:cxnSpLocks/>
            </p:cNvCxnSpPr>
            <p:nvPr/>
          </p:nvCxnSpPr>
          <p:spPr bwMode="auto">
            <a:xfrm>
              <a:off x="7052092" y="2121786"/>
              <a:ext cx="769542" cy="0"/>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3FC529C3-DF65-4F43-B574-CA20310C0DA8}"/>
                </a:ext>
              </a:extLst>
            </p:cNvPr>
            <p:cNvCxnSpPr/>
            <p:nvPr/>
          </p:nvCxnSpPr>
          <p:spPr bwMode="auto">
            <a:xfrm>
              <a:off x="7056855"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DF210801-D3B9-43A7-B1B1-017FB8893D2B}"/>
                </a:ext>
              </a:extLst>
            </p:cNvPr>
            <p:cNvCxnSpPr/>
            <p:nvPr/>
          </p:nvCxnSpPr>
          <p:spPr bwMode="auto">
            <a:xfrm>
              <a:off x="7812414" y="2055699"/>
              <a:ext cx="0" cy="109728"/>
            </a:xfrm>
            <a:prstGeom prst="line">
              <a:avLst/>
            </a:prstGeom>
            <a:noFill/>
            <a:ln w="28575" cap="flat" cmpd="sng" algn="ctr">
              <a:solidFill>
                <a:schemeClr val="bg1"/>
              </a:solidFill>
              <a:prstDash val="solid"/>
              <a:round/>
              <a:headEnd type="none" w="med" len="med"/>
              <a:tailEnd type="none" w="med" len="med"/>
            </a:ln>
            <a:effectLst/>
          </p:spPr>
        </p:cxnSp>
      </p:grpSp>
      <p:grpSp>
        <p:nvGrpSpPr>
          <p:cNvPr id="107" name="Group 106">
            <a:extLst>
              <a:ext uri="{FF2B5EF4-FFF2-40B4-BE49-F238E27FC236}">
                <a16:creationId xmlns:a16="http://schemas.microsoft.com/office/drawing/2014/main" id="{35F60F13-1B35-4FED-B971-EFDDFCF4716A}"/>
              </a:ext>
            </a:extLst>
          </p:cNvPr>
          <p:cNvGrpSpPr/>
          <p:nvPr/>
        </p:nvGrpSpPr>
        <p:grpSpPr>
          <a:xfrm>
            <a:off x="6668649" y="5114623"/>
            <a:ext cx="688575" cy="120951"/>
            <a:chOff x="7052092" y="2055699"/>
            <a:chExt cx="688575" cy="120951"/>
          </a:xfrm>
        </p:grpSpPr>
        <p:cxnSp>
          <p:nvCxnSpPr>
            <p:cNvPr id="108" name="Straight Connector 107">
              <a:extLst>
                <a:ext uri="{FF2B5EF4-FFF2-40B4-BE49-F238E27FC236}">
                  <a16:creationId xmlns:a16="http://schemas.microsoft.com/office/drawing/2014/main" id="{7AE3FEC3-E452-4418-A0A1-5152E8D7E010}"/>
                </a:ext>
              </a:extLst>
            </p:cNvPr>
            <p:cNvCxnSpPr>
              <a:cxnSpLocks/>
            </p:cNvCxnSpPr>
            <p:nvPr/>
          </p:nvCxnSpPr>
          <p:spPr bwMode="auto">
            <a:xfrm>
              <a:off x="7052092" y="2121786"/>
              <a:ext cx="688575" cy="0"/>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C1CFD357-1D69-4D86-B9A2-89CB155150A9}"/>
                </a:ext>
              </a:extLst>
            </p:cNvPr>
            <p:cNvCxnSpPr/>
            <p:nvPr/>
          </p:nvCxnSpPr>
          <p:spPr bwMode="auto">
            <a:xfrm>
              <a:off x="7056855"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CE770FE1-2FF7-48D2-9113-99A8AA26FCB6}"/>
                </a:ext>
              </a:extLst>
            </p:cNvPr>
            <p:cNvCxnSpPr/>
            <p:nvPr/>
          </p:nvCxnSpPr>
          <p:spPr bwMode="auto">
            <a:xfrm>
              <a:off x="7740667" y="2055699"/>
              <a:ext cx="0" cy="109728"/>
            </a:xfrm>
            <a:prstGeom prst="line">
              <a:avLst/>
            </a:prstGeom>
            <a:noFill/>
            <a:ln w="28575" cap="flat" cmpd="sng" algn="ctr">
              <a:solidFill>
                <a:schemeClr val="bg1"/>
              </a:solidFill>
              <a:prstDash val="solid"/>
              <a:round/>
              <a:headEnd type="none" w="med" len="med"/>
              <a:tailEnd type="none" w="med" len="med"/>
            </a:ln>
            <a:effectLst/>
          </p:spPr>
        </p:cxnSp>
      </p:grpSp>
      <p:grpSp>
        <p:nvGrpSpPr>
          <p:cNvPr id="111" name="Group 110">
            <a:extLst>
              <a:ext uri="{FF2B5EF4-FFF2-40B4-BE49-F238E27FC236}">
                <a16:creationId xmlns:a16="http://schemas.microsoft.com/office/drawing/2014/main" id="{8D01491E-0828-4829-8D8D-914D69B91D22}"/>
              </a:ext>
            </a:extLst>
          </p:cNvPr>
          <p:cNvGrpSpPr/>
          <p:nvPr/>
        </p:nvGrpSpPr>
        <p:grpSpPr>
          <a:xfrm>
            <a:off x="6224119" y="5385093"/>
            <a:ext cx="688575" cy="120951"/>
            <a:chOff x="7052092" y="2055699"/>
            <a:chExt cx="688575" cy="120951"/>
          </a:xfrm>
        </p:grpSpPr>
        <p:cxnSp>
          <p:nvCxnSpPr>
            <p:cNvPr id="112" name="Straight Connector 111">
              <a:extLst>
                <a:ext uri="{FF2B5EF4-FFF2-40B4-BE49-F238E27FC236}">
                  <a16:creationId xmlns:a16="http://schemas.microsoft.com/office/drawing/2014/main" id="{FD44D519-8A0A-4DEC-9C66-ED6BE75EC26C}"/>
                </a:ext>
              </a:extLst>
            </p:cNvPr>
            <p:cNvCxnSpPr>
              <a:cxnSpLocks/>
            </p:cNvCxnSpPr>
            <p:nvPr/>
          </p:nvCxnSpPr>
          <p:spPr bwMode="auto">
            <a:xfrm>
              <a:off x="7052092" y="2121786"/>
              <a:ext cx="688575" cy="0"/>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A35795BD-47DF-49ED-BFB3-9C4DA6F9F03E}"/>
                </a:ext>
              </a:extLst>
            </p:cNvPr>
            <p:cNvCxnSpPr/>
            <p:nvPr/>
          </p:nvCxnSpPr>
          <p:spPr bwMode="auto">
            <a:xfrm>
              <a:off x="7056855"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780A4F79-5678-4A29-86B1-F261C5D4C909}"/>
                </a:ext>
              </a:extLst>
            </p:cNvPr>
            <p:cNvCxnSpPr/>
            <p:nvPr/>
          </p:nvCxnSpPr>
          <p:spPr bwMode="auto">
            <a:xfrm>
              <a:off x="7740667" y="2055699"/>
              <a:ext cx="0" cy="109728"/>
            </a:xfrm>
            <a:prstGeom prst="line">
              <a:avLst/>
            </a:prstGeom>
            <a:noFill/>
            <a:ln w="28575" cap="flat" cmpd="sng" algn="ctr">
              <a:solidFill>
                <a:schemeClr val="bg1"/>
              </a:solidFill>
              <a:prstDash val="solid"/>
              <a:round/>
              <a:headEnd type="none" w="med" len="med"/>
              <a:tailEnd type="none" w="med" len="med"/>
            </a:ln>
            <a:effectLst/>
          </p:spPr>
        </p:cxnSp>
      </p:grpSp>
      <p:grpSp>
        <p:nvGrpSpPr>
          <p:cNvPr id="115" name="Group 114">
            <a:extLst>
              <a:ext uri="{FF2B5EF4-FFF2-40B4-BE49-F238E27FC236}">
                <a16:creationId xmlns:a16="http://schemas.microsoft.com/office/drawing/2014/main" id="{B77939D2-14FC-4211-AA2A-461C984A3D84}"/>
              </a:ext>
            </a:extLst>
          </p:cNvPr>
          <p:cNvGrpSpPr/>
          <p:nvPr/>
        </p:nvGrpSpPr>
        <p:grpSpPr>
          <a:xfrm>
            <a:off x="6343572" y="5586555"/>
            <a:ext cx="755253" cy="120951"/>
            <a:chOff x="7052092" y="2055699"/>
            <a:chExt cx="755253" cy="120951"/>
          </a:xfrm>
        </p:grpSpPr>
        <p:cxnSp>
          <p:nvCxnSpPr>
            <p:cNvPr id="116" name="Straight Connector 115">
              <a:extLst>
                <a:ext uri="{FF2B5EF4-FFF2-40B4-BE49-F238E27FC236}">
                  <a16:creationId xmlns:a16="http://schemas.microsoft.com/office/drawing/2014/main" id="{6EA71D5D-0CB1-4DA9-8B01-E1045DD73DA7}"/>
                </a:ext>
              </a:extLst>
            </p:cNvPr>
            <p:cNvCxnSpPr>
              <a:cxnSpLocks/>
            </p:cNvCxnSpPr>
            <p:nvPr/>
          </p:nvCxnSpPr>
          <p:spPr bwMode="auto">
            <a:xfrm>
              <a:off x="7052092" y="2121786"/>
              <a:ext cx="755253" cy="0"/>
            </a:xfrm>
            <a:prstGeom prst="line">
              <a:avLst/>
            </a:prstGeom>
            <a:noFill/>
            <a:ln w="28575" cap="flat" cmpd="sng" algn="ctr">
              <a:solidFill>
                <a:schemeClr val="bg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A15601E5-B2E4-4E41-BA03-CBB54F77F0D0}"/>
                </a:ext>
              </a:extLst>
            </p:cNvPr>
            <p:cNvCxnSpPr/>
            <p:nvPr/>
          </p:nvCxnSpPr>
          <p:spPr bwMode="auto">
            <a:xfrm>
              <a:off x="7056855" y="2066922"/>
              <a:ext cx="0" cy="109728"/>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BB015294-FDBC-45F3-822A-68D1EE97BB84}"/>
                </a:ext>
              </a:extLst>
            </p:cNvPr>
            <p:cNvCxnSpPr/>
            <p:nvPr/>
          </p:nvCxnSpPr>
          <p:spPr bwMode="auto">
            <a:xfrm>
              <a:off x="7807345" y="2055699"/>
              <a:ext cx="0" cy="109728"/>
            </a:xfrm>
            <a:prstGeom prst="line">
              <a:avLst/>
            </a:prstGeom>
            <a:noFill/>
            <a:ln w="28575" cap="flat" cmpd="sng" algn="ctr">
              <a:solidFill>
                <a:schemeClr val="bg1"/>
              </a:solidFill>
              <a:prstDash val="solid"/>
              <a:round/>
              <a:headEnd type="none" w="med" len="med"/>
              <a:tailEnd type="none" w="med" len="med"/>
            </a:ln>
            <a:effectLst/>
          </p:spPr>
        </p:cxnSp>
      </p:grpSp>
      <p:sp>
        <p:nvSpPr>
          <p:cNvPr id="119" name="Text Box 15">
            <a:extLst>
              <a:ext uri="{FF2B5EF4-FFF2-40B4-BE49-F238E27FC236}">
                <a16:creationId xmlns:a16="http://schemas.microsoft.com/office/drawing/2014/main" id="{36ACD198-9F54-4D34-AC2C-FEB5842EF91D}"/>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Wu. NEJM. 2020;383:1711.</a:t>
            </a:r>
          </a:p>
        </p:txBody>
      </p:sp>
      <p:cxnSp>
        <p:nvCxnSpPr>
          <p:cNvPr id="120" name="Straight Connector 119">
            <a:extLst>
              <a:ext uri="{FF2B5EF4-FFF2-40B4-BE49-F238E27FC236}">
                <a16:creationId xmlns:a16="http://schemas.microsoft.com/office/drawing/2014/main" id="{B768ABA7-CD24-4FA3-8B1F-749C8C5E52C5}"/>
              </a:ext>
            </a:extLst>
          </p:cNvPr>
          <p:cNvCxnSpPr/>
          <p:nvPr/>
        </p:nvCxnSpPr>
        <p:spPr bwMode="auto">
          <a:xfrm>
            <a:off x="7806667" y="5820568"/>
            <a:ext cx="2011680" cy="0"/>
          </a:xfrm>
          <a:prstGeom prst="line">
            <a:avLst/>
          </a:prstGeom>
          <a:noFill/>
          <a:ln w="28575" cap="flat" cmpd="sng" algn="ctr">
            <a:solidFill>
              <a:schemeClr val="bg1"/>
            </a:solidFill>
            <a:prstDash val="solid"/>
            <a:round/>
            <a:headEnd type="none" w="med" len="med"/>
            <a:tailEnd type="none" w="med" len="med"/>
          </a:ln>
          <a:effectLst/>
        </p:spPr>
      </p:cxn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8FBB-9056-41D1-8EAE-64C1D149F588}"/>
              </a:ext>
            </a:extLst>
          </p:cNvPr>
          <p:cNvSpPr>
            <a:spLocks noGrp="1"/>
          </p:cNvSpPr>
          <p:nvPr>
            <p:ph type="title"/>
          </p:nvPr>
        </p:nvSpPr>
        <p:spPr/>
        <p:txBody>
          <a:bodyPr/>
          <a:lstStyle/>
          <a:p>
            <a:r>
              <a:rPr lang="en-US" dirty="0"/>
              <a:t>Faculty Presenter</a:t>
            </a:r>
          </a:p>
        </p:txBody>
      </p:sp>
      <p:sp>
        <p:nvSpPr>
          <p:cNvPr id="3" name="Content Placeholder 2">
            <a:extLst>
              <a:ext uri="{FF2B5EF4-FFF2-40B4-BE49-F238E27FC236}">
                <a16:creationId xmlns:a16="http://schemas.microsoft.com/office/drawing/2014/main" id="{A3C12D4D-6438-4035-AEDE-C4E29CA29D0D}"/>
              </a:ext>
            </a:extLst>
          </p:cNvPr>
          <p:cNvSpPr>
            <a:spLocks noGrp="1"/>
          </p:cNvSpPr>
          <p:nvPr>
            <p:ph idx="1"/>
          </p:nvPr>
        </p:nvSpPr>
        <p:spPr/>
        <p:txBody>
          <a:bodyPr/>
          <a:lstStyle/>
          <a:p>
            <a:pPr marL="0" indent="0">
              <a:spcBef>
                <a:spcPts val="0"/>
              </a:spcBef>
              <a:spcAft>
                <a:spcPts val="0"/>
              </a:spcAft>
              <a:buFont typeface="Wingdings" panose="05000000000000000000" pitchFamily="2" charset="2"/>
              <a:buNone/>
            </a:pPr>
            <a:r>
              <a:rPr lang="en-US" altLang="en-US" b="1" kern="0" dirty="0">
                <a:solidFill>
                  <a:srgbClr val="E1471D"/>
                </a:solidFill>
                <a:cs typeface="Calibri" panose="020F0502020204030204" pitchFamily="34" charset="0"/>
              </a:rPr>
              <a:t>Karen L. Reckamp, MD, MS</a:t>
            </a:r>
          </a:p>
          <a:p>
            <a:pPr marL="0" indent="0">
              <a:spcBef>
                <a:spcPts val="0"/>
              </a:spcBef>
              <a:spcAft>
                <a:spcPts val="0"/>
              </a:spcAft>
              <a:buNone/>
            </a:pPr>
            <a:r>
              <a:rPr lang="en-US" sz="2400" b="0" i="1" dirty="0">
                <a:effectLst/>
                <a:cs typeface="Calibri" panose="020F0502020204030204" pitchFamily="34" charset="0"/>
              </a:rPr>
              <a:t>Professor of Medicine</a:t>
            </a:r>
            <a:br>
              <a:rPr lang="en-US" sz="2400" b="0" i="1" dirty="0">
                <a:effectLst/>
                <a:cs typeface="Calibri" panose="020F0502020204030204" pitchFamily="34" charset="0"/>
              </a:rPr>
            </a:br>
            <a:r>
              <a:rPr lang="en-US" sz="2400" b="0" i="1" dirty="0">
                <a:effectLst/>
                <a:cs typeface="Calibri" panose="020F0502020204030204" pitchFamily="34" charset="0"/>
              </a:rPr>
              <a:t>Director</a:t>
            </a:r>
            <a:r>
              <a:rPr lang="en-US" sz="2400" b="0" i="0" dirty="0">
                <a:effectLst/>
                <a:cs typeface="Calibri" panose="020F0502020204030204" pitchFamily="34" charset="0"/>
              </a:rPr>
              <a:t>, Division of Medical Oncology</a:t>
            </a:r>
            <a:br>
              <a:rPr lang="en-US" sz="2400" b="0" i="0" dirty="0">
                <a:effectLst/>
                <a:cs typeface="Calibri" panose="020F0502020204030204" pitchFamily="34" charset="0"/>
              </a:rPr>
            </a:br>
            <a:r>
              <a:rPr lang="en-US" sz="2400" b="0" i="0" dirty="0">
                <a:effectLst/>
                <a:cs typeface="Calibri" panose="020F0502020204030204" pitchFamily="34" charset="0"/>
              </a:rPr>
              <a:t>Department of Medicine</a:t>
            </a:r>
            <a:br>
              <a:rPr lang="en-US" sz="2400" b="0" i="0" dirty="0">
                <a:effectLst/>
                <a:cs typeface="Calibri" panose="020F0502020204030204" pitchFamily="34" charset="0"/>
              </a:rPr>
            </a:br>
            <a:r>
              <a:rPr lang="en-US" sz="2400" b="0" i="0" dirty="0">
                <a:effectLst/>
                <a:cs typeface="Calibri" panose="020F0502020204030204" pitchFamily="34" charset="0"/>
              </a:rPr>
              <a:t>Cedars Sinai</a:t>
            </a:r>
            <a:br>
              <a:rPr lang="en-US" sz="2400" b="0" i="0" dirty="0">
                <a:effectLst/>
                <a:cs typeface="Calibri" panose="020F0502020204030204" pitchFamily="34" charset="0"/>
              </a:rPr>
            </a:br>
            <a:r>
              <a:rPr lang="en-US" sz="2400" b="0" i="0" dirty="0">
                <a:effectLst/>
                <a:cs typeface="Calibri" panose="020F0502020204030204" pitchFamily="34" charset="0"/>
              </a:rPr>
              <a:t>Los Angeles, California</a:t>
            </a:r>
          </a:p>
          <a:p>
            <a:pPr marL="0" indent="0">
              <a:spcBef>
                <a:spcPts val="0"/>
              </a:spcBef>
              <a:spcAft>
                <a:spcPts val="0"/>
              </a:spcAft>
              <a:buNone/>
            </a:pPr>
            <a:endParaRPr lang="en-US" sz="2400" b="0" i="0" dirty="0">
              <a:effectLst/>
              <a:cs typeface="Calibri" panose="020F0502020204030204" pitchFamily="34" charset="0"/>
            </a:endParaRPr>
          </a:p>
          <a:p>
            <a:pPr marL="0" indent="0">
              <a:spcBef>
                <a:spcPts val="0"/>
              </a:spcBef>
              <a:spcAft>
                <a:spcPts val="0"/>
              </a:spcAft>
              <a:buNone/>
            </a:pPr>
            <a:r>
              <a:rPr lang="en-US" sz="2400" b="1" dirty="0">
                <a:solidFill>
                  <a:schemeClr val="accent3"/>
                </a:solidFill>
              </a:rPr>
              <a:t>Karen L. Reckamp, MD, MS, </a:t>
            </a:r>
            <a:r>
              <a:rPr lang="en-US" sz="2400" dirty="0"/>
              <a:t>has disclosed that she has received funds for research support (paid to her institution) from AbbVie, Acea, Adaptimmune, Boehringer Ingelheim, Bristol Myers Squibb, Calithera, Daiichi Sankyo, Elevation Oncology, Genentech, GlaxoSmithKline, Guardant, Janssen, Loxo Oncology, Molecular Partners, Seattle Genetics, Spectrum, Takeda, Xcovery, and Zeno and consulting fees from Amgen, AstraZeneca, Blueprint, Boehringer Ingelheim, Calithera, Daiichi Sankyo, EMD Serono, Euclises, Genentech, Guardant, Janssen, Lilly, Merck KGA, Precision Health, Seattle Genetics, Takeda, and Tesaro.</a:t>
            </a:r>
          </a:p>
          <a:p>
            <a:pPr marL="0" indent="0">
              <a:spcBef>
                <a:spcPts val="0"/>
              </a:spcBef>
              <a:spcAft>
                <a:spcPts val="0"/>
              </a:spcAft>
              <a:buNone/>
            </a:pPr>
            <a:endParaRPr lang="en-US" sz="2400" b="0" i="0" dirty="0">
              <a:effectLst/>
              <a:cs typeface="Calibri" panose="020F0502020204030204" pitchFamily="34" charset="0"/>
            </a:endParaRP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949323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0CAD7-D18C-42E9-9A8B-5C46D22C89A8}"/>
              </a:ext>
            </a:extLst>
          </p:cNvPr>
          <p:cNvSpPr>
            <a:spLocks noGrp="1"/>
          </p:cNvSpPr>
          <p:nvPr>
            <p:ph type="title"/>
          </p:nvPr>
        </p:nvSpPr>
        <p:spPr>
          <a:xfrm>
            <a:off x="609759" y="238127"/>
            <a:ext cx="10872445" cy="1103313"/>
          </a:xfrm>
        </p:spPr>
        <p:txBody>
          <a:bodyPr/>
          <a:lstStyle/>
          <a:p>
            <a:r>
              <a:rPr lang="en-US" dirty="0"/>
              <a:t>Emergence of 2 Major Paradigms in the </a:t>
            </a:r>
            <a:br>
              <a:rPr lang="en-US" dirty="0"/>
            </a:br>
            <a:r>
              <a:rPr lang="en-US" dirty="0"/>
              <a:t>Treatment of Advanced NSCLC</a:t>
            </a:r>
          </a:p>
        </p:txBody>
      </p:sp>
      <p:sp>
        <p:nvSpPr>
          <p:cNvPr id="14" name="Rectangle 13">
            <a:extLst>
              <a:ext uri="{FF2B5EF4-FFF2-40B4-BE49-F238E27FC236}">
                <a16:creationId xmlns:a16="http://schemas.microsoft.com/office/drawing/2014/main" id="{A65A6D88-20D5-4BF2-B019-FD4682C75305}"/>
              </a:ext>
            </a:extLst>
          </p:cNvPr>
          <p:cNvSpPr/>
          <p:nvPr/>
        </p:nvSpPr>
        <p:spPr>
          <a:xfrm>
            <a:off x="1866900" y="2614373"/>
            <a:ext cx="1905000" cy="304800"/>
          </a:xfrm>
          <a:prstGeom prst="rect">
            <a:avLst/>
          </a:prstGeom>
          <a:solidFill>
            <a:sysClr val="window" lastClr="FFFFFF"/>
          </a:solidFill>
          <a:ln w="25400" cap="flat" cmpd="sng" algn="ctr">
            <a:solidFill>
              <a:sysClr val="window" lastClr="FFFFFF"/>
            </a:solidFill>
            <a:prstDash val="solid"/>
          </a:ln>
          <a:effectLst/>
        </p:spPr>
        <p:txBody>
          <a:bodyPr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j-ea"/>
              <a:cs typeface="+mj-cs"/>
              <a:sym typeface="Helvetica"/>
            </a:endParaRPr>
          </a:p>
        </p:txBody>
      </p:sp>
      <p:sp>
        <p:nvSpPr>
          <p:cNvPr id="15" name="TextBox 7">
            <a:extLst>
              <a:ext uri="{FF2B5EF4-FFF2-40B4-BE49-F238E27FC236}">
                <a16:creationId xmlns:a16="http://schemas.microsoft.com/office/drawing/2014/main" id="{4F5ECE12-7FB1-4341-9899-027F635037FC}"/>
              </a:ext>
            </a:extLst>
          </p:cNvPr>
          <p:cNvSpPr txBox="1">
            <a:spLocks noChangeArrowheads="1"/>
          </p:cNvSpPr>
          <p:nvPr/>
        </p:nvSpPr>
        <p:spPr bwMode="auto">
          <a:xfrm>
            <a:off x="2203737" y="1718550"/>
            <a:ext cx="20665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algn="ctr">
              <a:spcBef>
                <a:spcPct val="50000"/>
              </a:spcBef>
              <a:spcAft>
                <a:spcPct val="0"/>
              </a:spcAft>
              <a:defRPr b="1">
                <a:solidFill>
                  <a:schemeClr val="bg1"/>
                </a:solidFill>
                <a:latin typeface="Calibri" panose="020F0502020204030204" pitchFamily="34" charset="0"/>
              </a:defRPr>
            </a:lvl1p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Targeted Therapy</a:t>
            </a:r>
          </a:p>
        </p:txBody>
      </p:sp>
      <p:sp>
        <p:nvSpPr>
          <p:cNvPr id="16" name="TextBox 9">
            <a:extLst>
              <a:ext uri="{FF2B5EF4-FFF2-40B4-BE49-F238E27FC236}">
                <a16:creationId xmlns:a16="http://schemas.microsoft.com/office/drawing/2014/main" id="{DAAE1A39-3C51-41FB-B997-0A8B78715104}"/>
              </a:ext>
            </a:extLst>
          </p:cNvPr>
          <p:cNvSpPr txBox="1">
            <a:spLocks noChangeArrowheads="1"/>
          </p:cNvSpPr>
          <p:nvPr/>
        </p:nvSpPr>
        <p:spPr bwMode="auto">
          <a:xfrm>
            <a:off x="7908663" y="1718550"/>
            <a:ext cx="1917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algn="ctr">
              <a:spcBef>
                <a:spcPct val="50000"/>
              </a:spcBef>
              <a:spcAft>
                <a:spcPct val="0"/>
              </a:spcAft>
              <a:defRPr b="1">
                <a:solidFill>
                  <a:schemeClr val="bg1"/>
                </a:solidFill>
                <a:latin typeface="Calibri" panose="020F0502020204030204" pitchFamily="34" charset="0"/>
              </a:defRPr>
            </a:lvl1p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a:ln>
                  <a:noFill/>
                </a:ln>
                <a:solidFill>
                  <a:schemeClr val="accent3"/>
                </a:solidFill>
                <a:effectLst/>
                <a:uLnTx/>
                <a:uFillTx/>
                <a:latin typeface="Calibri" panose="020F0502020204030204" pitchFamily="34" charset="0"/>
                <a:ea typeface="+mj-ea"/>
                <a:cs typeface="+mj-cs"/>
                <a:sym typeface="Helvetica"/>
              </a:rPr>
              <a:t>Immunotherapy</a:t>
            </a:r>
          </a:p>
        </p:txBody>
      </p:sp>
      <p:grpSp>
        <p:nvGrpSpPr>
          <p:cNvPr id="18" name="Group 7">
            <a:extLst>
              <a:ext uri="{FF2B5EF4-FFF2-40B4-BE49-F238E27FC236}">
                <a16:creationId xmlns:a16="http://schemas.microsoft.com/office/drawing/2014/main" id="{C7BCACA7-AA57-4C75-A11F-EB6A4235E851}"/>
              </a:ext>
            </a:extLst>
          </p:cNvPr>
          <p:cNvGrpSpPr>
            <a:grpSpLocks/>
          </p:cNvGrpSpPr>
          <p:nvPr/>
        </p:nvGrpSpPr>
        <p:grpSpPr bwMode="auto">
          <a:xfrm>
            <a:off x="9389569" y="6216652"/>
            <a:ext cx="2488502" cy="447822"/>
            <a:chOff x="9527309" y="3551529"/>
            <a:chExt cx="2488502" cy="448324"/>
          </a:xfrm>
        </p:grpSpPr>
        <p:pic>
          <p:nvPicPr>
            <p:cNvPr id="19" name="Picture 9">
              <a:extLst>
                <a:ext uri="{FF2B5EF4-FFF2-40B4-BE49-F238E27FC236}">
                  <a16:creationId xmlns:a16="http://schemas.microsoft.com/office/drawing/2014/main" id="{ADAB8A7F-AFFB-4A3F-ABFF-07D2CF7CE5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 name="Rectangle 19">
              <a:extLst>
                <a:ext uri="{FF2B5EF4-FFF2-40B4-BE49-F238E27FC236}">
                  <a16:creationId xmlns:a16="http://schemas.microsoft.com/office/drawing/2014/main" id="{41113B15-46A3-4E58-9385-AF5C6B16E17D}"/>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endParaRPr>
            </a:p>
          </p:txBody>
        </p:sp>
      </p:grpSp>
      <p:pic>
        <p:nvPicPr>
          <p:cNvPr id="3074" name="Picture 2">
            <a:extLst>
              <a:ext uri="{FF2B5EF4-FFF2-40B4-BE49-F238E27FC236}">
                <a16:creationId xmlns:a16="http://schemas.microsoft.com/office/drawing/2014/main" id="{C21B7420-6D06-410E-B78E-72A78EB82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802" y="2329704"/>
            <a:ext cx="4500116" cy="29285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1">
            <a:extLst>
              <a:ext uri="{FF2B5EF4-FFF2-40B4-BE49-F238E27FC236}">
                <a16:creationId xmlns:a16="http://schemas.microsoft.com/office/drawing/2014/main" id="{2551425C-7F24-4F9E-BDED-0A299E0D6A42}"/>
              </a:ext>
            </a:extLst>
          </p:cNvPr>
          <p:cNvSpPr txBox="1">
            <a:spLocks noChangeArrowheads="1"/>
          </p:cNvSpPr>
          <p:nvPr/>
        </p:nvSpPr>
        <p:spPr bwMode="auto">
          <a:xfrm>
            <a:off x="414339" y="6016408"/>
            <a:ext cx="8010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rPr>
              <a:t>Left image is used in its original form from </a:t>
            </a:r>
            <a:r>
              <a:rPr kumimoji="0" lang="en-US" altLang="en-US" sz="1200" b="0" i="1"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hlinkClick r:id="rId6"/>
              </a:rPr>
              <a:t>Targeted Therapy to Treat Cancer</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rPr>
              <a:t> originally published by the National Cancer Institute. Right image is used in its original form under the terms and conditions of the Creative Commons Attribution 4.0 International license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hlinkClick r:id="rId7"/>
              </a:rPr>
              <a:t>CC BY 4.0</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rPr>
              <a:t>) from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hlinkClick r:id="rId8"/>
              </a:rPr>
              <a:t>Petrova. Oncogenesis. 2018;7:10</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mj-cs"/>
                <a:sym typeface="Helvetica"/>
              </a:rPr>
              <a:t>.</a:t>
            </a:r>
          </a:p>
        </p:txBody>
      </p:sp>
      <p:pic>
        <p:nvPicPr>
          <p:cNvPr id="3076" name="Picture 4" descr="Fig. 3">
            <a:extLst>
              <a:ext uri="{FF2B5EF4-FFF2-40B4-BE49-F238E27FC236}">
                <a16:creationId xmlns:a16="http://schemas.microsoft.com/office/drawing/2014/main" id="{C83C74D1-0612-4576-B868-0C07658B743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3960" y="2244162"/>
            <a:ext cx="4192489" cy="31259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646A8E0-CD44-4651-8F68-4D948C567C88}"/>
              </a:ext>
            </a:extLst>
          </p:cNvPr>
          <p:cNvSpPr/>
          <p:nvPr/>
        </p:nvSpPr>
        <p:spPr bwMode="auto">
          <a:xfrm>
            <a:off x="6367016" y="1718550"/>
            <a:ext cx="5115188" cy="4029724"/>
          </a:xfrm>
          <a:prstGeom prst="rect">
            <a:avLst/>
          </a:prstGeom>
          <a:noFill/>
          <a:ln w="28575">
            <a:solidFill>
              <a:schemeClr val="accent3"/>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Tree>
    <p:extLst>
      <p:ext uri="{BB962C8B-B14F-4D97-AF65-F5344CB8AC3E}">
        <p14:creationId xmlns:p14="http://schemas.microsoft.com/office/powerpoint/2010/main" val="1057340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5">
            <a:extLst>
              <a:ext uri="{FF2B5EF4-FFF2-40B4-BE49-F238E27FC236}">
                <a16:creationId xmlns:a16="http://schemas.microsoft.com/office/drawing/2014/main" id="{ABEEEE46-E667-482B-8DC6-162E48654E69}"/>
              </a:ext>
            </a:extLst>
          </p:cNvPr>
          <p:cNvSpPr/>
          <p:nvPr/>
        </p:nvSpPr>
        <p:spPr bwMode="auto">
          <a:xfrm rot="16828888">
            <a:off x="5539583" y="2923382"/>
            <a:ext cx="2951162" cy="2708275"/>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0800000" scaled="1"/>
            <a:tileRect/>
          </a:gradFill>
          <a:ln w="12700">
            <a:solidFill>
              <a:schemeClr val="accent6"/>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latin typeface="Calibri" panose="020F0502020204030204" pitchFamily="34" charset="0"/>
              <a:ea typeface="MS PGothic" pitchFamily="34" charset="-128"/>
            </a:endParaRPr>
          </a:p>
        </p:txBody>
      </p:sp>
      <p:sp>
        <p:nvSpPr>
          <p:cNvPr id="156" name="Freeform 16">
            <a:extLst>
              <a:ext uri="{FF2B5EF4-FFF2-40B4-BE49-F238E27FC236}">
                <a16:creationId xmlns:a16="http://schemas.microsoft.com/office/drawing/2014/main" id="{4F18FEFF-5DF8-4B16-AD11-22EA6E5360AB}"/>
              </a:ext>
            </a:extLst>
          </p:cNvPr>
          <p:cNvSpPr/>
          <p:nvPr/>
        </p:nvSpPr>
        <p:spPr bwMode="auto">
          <a:xfrm rot="17499136">
            <a:off x="6904459" y="3717317"/>
            <a:ext cx="1020234" cy="1031395"/>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6">
                  <a:lumMod val="50000"/>
                </a:schemeClr>
              </a:gs>
              <a:gs pos="50000">
                <a:srgbClr val="773484"/>
              </a:gs>
              <a:gs pos="100000">
                <a:schemeClr val="accent6">
                  <a:lumMod val="40000"/>
                  <a:lumOff val="60000"/>
                </a:schemeClr>
              </a:gs>
            </a:gsLst>
            <a:path path="circle">
              <a:fillToRect l="50000" t="50000" r="50000" b="50000"/>
            </a:path>
            <a:tileRect/>
          </a:gradFill>
          <a:ln w="12700">
            <a:solidFill>
              <a:schemeClr val="accent6"/>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latin typeface="Calibri" panose="020F0502020204030204" pitchFamily="34" charset="0"/>
              <a:ea typeface="MS PGothic" pitchFamily="34" charset="-128"/>
            </a:endParaRPr>
          </a:p>
        </p:txBody>
      </p:sp>
      <p:grpSp>
        <p:nvGrpSpPr>
          <p:cNvPr id="31751" name="Group 9">
            <a:extLst>
              <a:ext uri="{FF2B5EF4-FFF2-40B4-BE49-F238E27FC236}">
                <a16:creationId xmlns:a16="http://schemas.microsoft.com/office/drawing/2014/main" id="{67E34C97-7ED2-4E76-B7FC-690423494403}"/>
              </a:ext>
            </a:extLst>
          </p:cNvPr>
          <p:cNvGrpSpPr>
            <a:grpSpLocks/>
          </p:cNvGrpSpPr>
          <p:nvPr/>
        </p:nvGrpSpPr>
        <p:grpSpPr bwMode="auto">
          <a:xfrm rot="20864040">
            <a:off x="6800100" y="1711026"/>
            <a:ext cx="1663700" cy="668428"/>
            <a:chOff x="5096473" y="2161375"/>
            <a:chExt cx="1664725" cy="667691"/>
          </a:xfrm>
        </p:grpSpPr>
        <p:grpSp>
          <p:nvGrpSpPr>
            <p:cNvPr id="31884" name="Group 92">
              <a:extLst>
                <a:ext uri="{FF2B5EF4-FFF2-40B4-BE49-F238E27FC236}">
                  <a16:creationId xmlns:a16="http://schemas.microsoft.com/office/drawing/2014/main" id="{792EF9D1-9B8B-410D-8210-34EAEDD9E132}"/>
                </a:ext>
              </a:extLst>
            </p:cNvPr>
            <p:cNvGrpSpPr>
              <a:grpSpLocks/>
            </p:cNvGrpSpPr>
            <p:nvPr/>
          </p:nvGrpSpPr>
          <p:grpSpPr bwMode="auto">
            <a:xfrm rot="1637521">
              <a:off x="5096473" y="2161375"/>
              <a:ext cx="879425" cy="667691"/>
              <a:chOff x="4096595" y="2647938"/>
              <a:chExt cx="879425" cy="667691"/>
            </a:xfrm>
          </p:grpSpPr>
          <p:grpSp>
            <p:nvGrpSpPr>
              <p:cNvPr id="31899" name="Group 85">
                <a:extLst>
                  <a:ext uri="{FF2B5EF4-FFF2-40B4-BE49-F238E27FC236}">
                    <a16:creationId xmlns:a16="http://schemas.microsoft.com/office/drawing/2014/main" id="{C5BBE4A9-8C6A-4F89-A646-DDBA0353E32E}"/>
                  </a:ext>
                </a:extLst>
              </p:cNvPr>
              <p:cNvGrpSpPr>
                <a:grpSpLocks/>
              </p:cNvGrpSpPr>
              <p:nvPr/>
            </p:nvGrpSpPr>
            <p:grpSpPr bwMode="auto">
              <a:xfrm rot="-4100864">
                <a:off x="4322237" y="2661847"/>
                <a:ext cx="667691" cy="639874"/>
                <a:chOff x="-118569" y="2760485"/>
                <a:chExt cx="640162" cy="613792"/>
              </a:xfrm>
            </p:grpSpPr>
            <p:sp>
              <p:nvSpPr>
                <p:cNvPr id="96" name="Freeform 15">
                  <a:extLst>
                    <a:ext uri="{FF2B5EF4-FFF2-40B4-BE49-F238E27FC236}">
                      <a16:creationId xmlns:a16="http://schemas.microsoft.com/office/drawing/2014/main" id="{A346EEB9-8876-4D0D-ACC1-6583BE0AB432}"/>
                    </a:ext>
                  </a:extLst>
                </p:cNvPr>
                <p:cNvSpPr/>
                <p:nvPr/>
              </p:nvSpPr>
              <p:spPr bwMode="auto">
                <a:xfrm>
                  <a:off x="-93214" y="2710474"/>
                  <a:ext cx="640075" cy="61406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0800000" scaled="1"/>
                  <a:tileRect/>
                </a:gradFill>
                <a:ln w="12700">
                  <a:solidFill>
                    <a:schemeClr val="accent6">
                      <a:lumMod val="20000"/>
                      <a:lumOff val="8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latin typeface="Calibri" panose="020F0502020204030204" pitchFamily="34" charset="0"/>
                    <a:ea typeface="MS PGothic" pitchFamily="34" charset="-128"/>
                  </a:endParaRPr>
                </a:p>
              </p:txBody>
            </p:sp>
            <p:sp>
              <p:nvSpPr>
                <p:cNvPr id="97" name="Freeform 16">
                  <a:extLst>
                    <a:ext uri="{FF2B5EF4-FFF2-40B4-BE49-F238E27FC236}">
                      <a16:creationId xmlns:a16="http://schemas.microsoft.com/office/drawing/2014/main" id="{A44D0ABE-F2D4-4D43-8335-7D7635B9BA68}"/>
                    </a:ext>
                  </a:extLst>
                </p:cNvPr>
                <p:cNvSpPr/>
                <p:nvPr/>
              </p:nvSpPr>
              <p:spPr bwMode="auto">
                <a:xfrm>
                  <a:off x="78280" y="2896371"/>
                  <a:ext cx="403266" cy="40787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6">
                        <a:lumMod val="50000"/>
                      </a:schemeClr>
                    </a:gs>
                    <a:gs pos="50000">
                      <a:srgbClr val="773484"/>
                    </a:gs>
                    <a:gs pos="100000">
                      <a:schemeClr val="accent6">
                        <a:lumMod val="40000"/>
                        <a:lumOff val="60000"/>
                      </a:schemeClr>
                    </a:gs>
                  </a:gsLst>
                  <a:path path="circle">
                    <a:fillToRect l="50000" t="50000" r="50000" b="50000"/>
                  </a:path>
                  <a:tileRect/>
                </a:gradFill>
                <a:ln w="12700">
                  <a:solidFill>
                    <a:schemeClr val="accent6">
                      <a:lumMod val="20000"/>
                      <a:lumOff val="8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latin typeface="Calibri" panose="020F0502020204030204" pitchFamily="34" charset="0"/>
                    <a:ea typeface="MS PGothic" pitchFamily="34" charset="-128"/>
                  </a:endParaRPr>
                </a:p>
              </p:txBody>
            </p:sp>
          </p:grpSp>
          <p:sp>
            <p:nvSpPr>
              <p:cNvPr id="95" name="Freeform 18">
                <a:extLst>
                  <a:ext uri="{FF2B5EF4-FFF2-40B4-BE49-F238E27FC236}">
                    <a16:creationId xmlns:a16="http://schemas.microsoft.com/office/drawing/2014/main" id="{A088F04F-B71F-448D-B0B9-1C17CA5928C7}"/>
                  </a:ext>
                </a:extLst>
              </p:cNvPr>
              <p:cNvSpPr/>
              <p:nvPr/>
            </p:nvSpPr>
            <p:spPr bwMode="auto">
              <a:xfrm rot="171099">
                <a:off x="4073652" y="2775055"/>
                <a:ext cx="287515" cy="176018"/>
              </a:xfrm>
              <a:custGeom>
                <a:avLst/>
                <a:gdLst>
                  <a:gd name="connsiteX0" fmla="*/ 1614376 w 1786269"/>
                  <a:gd name="connsiteY0" fmla="*/ 17721 h 1286540"/>
                  <a:gd name="connsiteX1" fmla="*/ 1380460 w 1786269"/>
                  <a:gd name="connsiteY1" fmla="*/ 17721 h 1286540"/>
                  <a:gd name="connsiteX2" fmla="*/ 1189074 w 1786269"/>
                  <a:gd name="connsiteY2" fmla="*/ 102782 h 1286540"/>
                  <a:gd name="connsiteX3" fmla="*/ 1306032 w 1786269"/>
                  <a:gd name="connsiteY3" fmla="*/ 209107 h 1286540"/>
                  <a:gd name="connsiteX4" fmla="*/ 1476153 w 1786269"/>
                  <a:gd name="connsiteY4" fmla="*/ 241005 h 1286540"/>
                  <a:gd name="connsiteX5" fmla="*/ 1635641 w 1786269"/>
                  <a:gd name="connsiteY5" fmla="*/ 241005 h 1286540"/>
                  <a:gd name="connsiteX6" fmla="*/ 1327297 w 1786269"/>
                  <a:gd name="connsiteY6" fmla="*/ 241005 h 1286540"/>
                  <a:gd name="connsiteX7" fmla="*/ 1210339 w 1786269"/>
                  <a:gd name="connsiteY7" fmla="*/ 283535 h 1286540"/>
                  <a:gd name="connsiteX8" fmla="*/ 1220971 w 1786269"/>
                  <a:gd name="connsiteY8" fmla="*/ 347331 h 1286540"/>
                  <a:gd name="connsiteX9" fmla="*/ 1316664 w 1786269"/>
                  <a:gd name="connsiteY9" fmla="*/ 411126 h 1286540"/>
                  <a:gd name="connsiteX10" fmla="*/ 1571846 w 1786269"/>
                  <a:gd name="connsiteY10" fmla="*/ 421759 h 1286540"/>
                  <a:gd name="connsiteX11" fmla="*/ 1210339 w 1786269"/>
                  <a:gd name="connsiteY11" fmla="*/ 421759 h 1286540"/>
                  <a:gd name="connsiteX12" fmla="*/ 976422 w 1786269"/>
                  <a:gd name="connsiteY12" fmla="*/ 453656 h 1286540"/>
                  <a:gd name="connsiteX13" fmla="*/ 689343 w 1786269"/>
                  <a:gd name="connsiteY13" fmla="*/ 379228 h 1286540"/>
                  <a:gd name="connsiteX14" fmla="*/ 455427 w 1786269"/>
                  <a:gd name="connsiteY14" fmla="*/ 368596 h 1286540"/>
                  <a:gd name="connsiteX15" fmla="*/ 285306 w 1786269"/>
                  <a:gd name="connsiteY15" fmla="*/ 432391 h 1286540"/>
                  <a:gd name="connsiteX16" fmla="*/ 30125 w 1786269"/>
                  <a:gd name="connsiteY16" fmla="*/ 506819 h 1286540"/>
                  <a:gd name="connsiteX17" fmla="*/ 104553 w 1786269"/>
                  <a:gd name="connsiteY17" fmla="*/ 623777 h 1286540"/>
                  <a:gd name="connsiteX18" fmla="*/ 242776 w 1786269"/>
                  <a:gd name="connsiteY18" fmla="*/ 655675 h 1286540"/>
                  <a:gd name="connsiteX19" fmla="*/ 508590 w 1786269"/>
                  <a:gd name="connsiteY19" fmla="*/ 687573 h 1286540"/>
                  <a:gd name="connsiteX20" fmla="*/ 901995 w 1786269"/>
                  <a:gd name="connsiteY20" fmla="*/ 666307 h 1286540"/>
                  <a:gd name="connsiteX21" fmla="*/ 1210339 w 1786269"/>
                  <a:gd name="connsiteY21" fmla="*/ 666307 h 1286540"/>
                  <a:gd name="connsiteX22" fmla="*/ 1561213 w 1786269"/>
                  <a:gd name="connsiteY22" fmla="*/ 666307 h 1286540"/>
                  <a:gd name="connsiteX23" fmla="*/ 1465520 w 1786269"/>
                  <a:gd name="connsiteY23" fmla="*/ 666307 h 1286540"/>
                  <a:gd name="connsiteX24" fmla="*/ 848832 w 1786269"/>
                  <a:gd name="connsiteY24" fmla="*/ 676940 h 1286540"/>
                  <a:gd name="connsiteX25" fmla="*/ 540488 w 1786269"/>
                  <a:gd name="connsiteY25" fmla="*/ 687573 h 1286540"/>
                  <a:gd name="connsiteX26" fmla="*/ 285306 w 1786269"/>
                  <a:gd name="connsiteY26" fmla="*/ 666307 h 1286540"/>
                  <a:gd name="connsiteX27" fmla="*/ 147083 w 1786269"/>
                  <a:gd name="connsiteY27" fmla="*/ 645042 h 1286540"/>
                  <a:gd name="connsiteX28" fmla="*/ 51390 w 1786269"/>
                  <a:gd name="connsiteY28" fmla="*/ 730103 h 1286540"/>
                  <a:gd name="connsiteX29" fmla="*/ 62022 w 1786269"/>
                  <a:gd name="connsiteY29" fmla="*/ 804531 h 1286540"/>
                  <a:gd name="connsiteX30" fmla="*/ 253408 w 1786269"/>
                  <a:gd name="connsiteY30" fmla="*/ 847061 h 1286540"/>
                  <a:gd name="connsiteX31" fmla="*/ 497957 w 1786269"/>
                  <a:gd name="connsiteY31" fmla="*/ 942754 h 1286540"/>
                  <a:gd name="connsiteX32" fmla="*/ 710608 w 1786269"/>
                  <a:gd name="connsiteY32" fmla="*/ 889591 h 1286540"/>
                  <a:gd name="connsiteX33" fmla="*/ 1061483 w 1786269"/>
                  <a:gd name="connsiteY33" fmla="*/ 825796 h 1286540"/>
                  <a:gd name="connsiteX34" fmla="*/ 1380460 w 1786269"/>
                  <a:gd name="connsiteY34" fmla="*/ 878959 h 1286540"/>
                  <a:gd name="connsiteX35" fmla="*/ 1539948 w 1786269"/>
                  <a:gd name="connsiteY35" fmla="*/ 857694 h 1286540"/>
                  <a:gd name="connsiteX36" fmla="*/ 1337929 w 1786269"/>
                  <a:gd name="connsiteY36" fmla="*/ 889591 h 1286540"/>
                  <a:gd name="connsiteX37" fmla="*/ 1199706 w 1786269"/>
                  <a:gd name="connsiteY37" fmla="*/ 942754 h 1286540"/>
                  <a:gd name="connsiteX38" fmla="*/ 1242236 w 1786269"/>
                  <a:gd name="connsiteY38" fmla="*/ 1027814 h 1286540"/>
                  <a:gd name="connsiteX39" fmla="*/ 1401725 w 1786269"/>
                  <a:gd name="connsiteY39" fmla="*/ 1070345 h 1286540"/>
                  <a:gd name="connsiteX40" fmla="*/ 1518683 w 1786269"/>
                  <a:gd name="connsiteY40" fmla="*/ 1070345 h 1286540"/>
                  <a:gd name="connsiteX41" fmla="*/ 1359195 w 1786269"/>
                  <a:gd name="connsiteY41" fmla="*/ 1080977 h 1286540"/>
                  <a:gd name="connsiteX42" fmla="*/ 1199706 w 1786269"/>
                  <a:gd name="connsiteY42" fmla="*/ 1123507 h 1286540"/>
                  <a:gd name="connsiteX43" fmla="*/ 1231604 w 1786269"/>
                  <a:gd name="connsiteY43" fmla="*/ 1208568 h 1286540"/>
                  <a:gd name="connsiteX44" fmla="*/ 1380460 w 1786269"/>
                  <a:gd name="connsiteY44" fmla="*/ 1261731 h 1286540"/>
                  <a:gd name="connsiteX45" fmla="*/ 1529315 w 1786269"/>
                  <a:gd name="connsiteY45" fmla="*/ 1261731 h 1286540"/>
                  <a:gd name="connsiteX46" fmla="*/ 1646274 w 1786269"/>
                  <a:gd name="connsiteY46" fmla="*/ 1251098 h 1286540"/>
                  <a:gd name="connsiteX47" fmla="*/ 1710069 w 1786269"/>
                  <a:gd name="connsiteY47" fmla="*/ 1049080 h 1286540"/>
                  <a:gd name="connsiteX48" fmla="*/ 1784497 w 1786269"/>
                  <a:gd name="connsiteY48" fmla="*/ 581247 h 1286540"/>
                  <a:gd name="connsiteX49" fmla="*/ 1720702 w 1786269"/>
                  <a:gd name="connsiteY49" fmla="*/ 92149 h 1286540"/>
                  <a:gd name="connsiteX50" fmla="*/ 1614376 w 1786269"/>
                  <a:gd name="connsiteY50" fmla="*/ 17721 h 1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6269" h="1286540">
                    <a:moveTo>
                      <a:pt x="1614376" y="17721"/>
                    </a:moveTo>
                    <a:cubicBezTo>
                      <a:pt x="1557669" y="5316"/>
                      <a:pt x="1451344" y="3544"/>
                      <a:pt x="1380460" y="17721"/>
                    </a:cubicBezTo>
                    <a:cubicBezTo>
                      <a:pt x="1309576" y="31898"/>
                      <a:pt x="1201479" y="70884"/>
                      <a:pt x="1189074" y="102782"/>
                    </a:cubicBezTo>
                    <a:cubicBezTo>
                      <a:pt x="1176669" y="134680"/>
                      <a:pt x="1258186" y="186070"/>
                      <a:pt x="1306032" y="209107"/>
                    </a:cubicBezTo>
                    <a:cubicBezTo>
                      <a:pt x="1353878" y="232144"/>
                      <a:pt x="1421218" y="235689"/>
                      <a:pt x="1476153" y="241005"/>
                    </a:cubicBezTo>
                    <a:cubicBezTo>
                      <a:pt x="1531088" y="246321"/>
                      <a:pt x="1635641" y="241005"/>
                      <a:pt x="1635641" y="241005"/>
                    </a:cubicBezTo>
                    <a:cubicBezTo>
                      <a:pt x="1610832" y="241005"/>
                      <a:pt x="1398181" y="233917"/>
                      <a:pt x="1327297" y="241005"/>
                    </a:cubicBezTo>
                    <a:cubicBezTo>
                      <a:pt x="1256413" y="248093"/>
                      <a:pt x="1228060" y="265814"/>
                      <a:pt x="1210339" y="283535"/>
                    </a:cubicBezTo>
                    <a:cubicBezTo>
                      <a:pt x="1192618" y="301256"/>
                      <a:pt x="1203250" y="326066"/>
                      <a:pt x="1220971" y="347331"/>
                    </a:cubicBezTo>
                    <a:cubicBezTo>
                      <a:pt x="1238692" y="368596"/>
                      <a:pt x="1258185" y="398721"/>
                      <a:pt x="1316664" y="411126"/>
                    </a:cubicBezTo>
                    <a:cubicBezTo>
                      <a:pt x="1375143" y="423531"/>
                      <a:pt x="1589567" y="419987"/>
                      <a:pt x="1571846" y="421759"/>
                    </a:cubicBezTo>
                    <a:cubicBezTo>
                      <a:pt x="1554125" y="423531"/>
                      <a:pt x="1309576" y="416443"/>
                      <a:pt x="1210339" y="421759"/>
                    </a:cubicBezTo>
                    <a:cubicBezTo>
                      <a:pt x="1111102" y="427075"/>
                      <a:pt x="1063255" y="460745"/>
                      <a:pt x="976422" y="453656"/>
                    </a:cubicBezTo>
                    <a:cubicBezTo>
                      <a:pt x="889589" y="446568"/>
                      <a:pt x="776175" y="393405"/>
                      <a:pt x="689343" y="379228"/>
                    </a:cubicBezTo>
                    <a:cubicBezTo>
                      <a:pt x="602511" y="365051"/>
                      <a:pt x="522766" y="359736"/>
                      <a:pt x="455427" y="368596"/>
                    </a:cubicBezTo>
                    <a:cubicBezTo>
                      <a:pt x="388088" y="377456"/>
                      <a:pt x="356190" y="409354"/>
                      <a:pt x="285306" y="432391"/>
                    </a:cubicBezTo>
                    <a:cubicBezTo>
                      <a:pt x="214422" y="455428"/>
                      <a:pt x="60250" y="474921"/>
                      <a:pt x="30125" y="506819"/>
                    </a:cubicBezTo>
                    <a:cubicBezTo>
                      <a:pt x="0" y="538717"/>
                      <a:pt x="69111" y="598968"/>
                      <a:pt x="104553" y="623777"/>
                    </a:cubicBezTo>
                    <a:cubicBezTo>
                      <a:pt x="139995" y="648586"/>
                      <a:pt x="175437" y="645042"/>
                      <a:pt x="242776" y="655675"/>
                    </a:cubicBezTo>
                    <a:cubicBezTo>
                      <a:pt x="310116" y="666308"/>
                      <a:pt x="398720" y="685801"/>
                      <a:pt x="508590" y="687573"/>
                    </a:cubicBezTo>
                    <a:cubicBezTo>
                      <a:pt x="618460" y="689345"/>
                      <a:pt x="785037" y="669851"/>
                      <a:pt x="901995" y="666307"/>
                    </a:cubicBezTo>
                    <a:cubicBezTo>
                      <a:pt x="1018953" y="662763"/>
                      <a:pt x="1210339" y="666307"/>
                      <a:pt x="1210339" y="666307"/>
                    </a:cubicBezTo>
                    <a:lnTo>
                      <a:pt x="1561213" y="666307"/>
                    </a:lnTo>
                    <a:lnTo>
                      <a:pt x="1465520" y="666307"/>
                    </a:lnTo>
                    <a:lnTo>
                      <a:pt x="848832" y="676940"/>
                    </a:lnTo>
                    <a:cubicBezTo>
                      <a:pt x="694660" y="680484"/>
                      <a:pt x="634409" y="689345"/>
                      <a:pt x="540488" y="687573"/>
                    </a:cubicBezTo>
                    <a:cubicBezTo>
                      <a:pt x="446567" y="685801"/>
                      <a:pt x="350873" y="673395"/>
                      <a:pt x="285306" y="666307"/>
                    </a:cubicBezTo>
                    <a:cubicBezTo>
                      <a:pt x="219739" y="659219"/>
                      <a:pt x="186069" y="634409"/>
                      <a:pt x="147083" y="645042"/>
                    </a:cubicBezTo>
                    <a:cubicBezTo>
                      <a:pt x="108097" y="655675"/>
                      <a:pt x="65567" y="703522"/>
                      <a:pt x="51390" y="730103"/>
                    </a:cubicBezTo>
                    <a:cubicBezTo>
                      <a:pt x="37213" y="756684"/>
                      <a:pt x="28352" y="785038"/>
                      <a:pt x="62022" y="804531"/>
                    </a:cubicBezTo>
                    <a:cubicBezTo>
                      <a:pt x="95692" y="824024"/>
                      <a:pt x="180752" y="824024"/>
                      <a:pt x="253408" y="847061"/>
                    </a:cubicBezTo>
                    <a:cubicBezTo>
                      <a:pt x="326064" y="870098"/>
                      <a:pt x="421757" y="935666"/>
                      <a:pt x="497957" y="942754"/>
                    </a:cubicBezTo>
                    <a:cubicBezTo>
                      <a:pt x="574157" y="949842"/>
                      <a:pt x="616687" y="909084"/>
                      <a:pt x="710608" y="889591"/>
                    </a:cubicBezTo>
                    <a:cubicBezTo>
                      <a:pt x="804529" y="870098"/>
                      <a:pt x="949841" y="827568"/>
                      <a:pt x="1061483" y="825796"/>
                    </a:cubicBezTo>
                    <a:cubicBezTo>
                      <a:pt x="1173125" y="824024"/>
                      <a:pt x="1300716" y="873643"/>
                      <a:pt x="1380460" y="878959"/>
                    </a:cubicBezTo>
                    <a:cubicBezTo>
                      <a:pt x="1460204" y="884275"/>
                      <a:pt x="1547036" y="855922"/>
                      <a:pt x="1539948" y="857694"/>
                    </a:cubicBezTo>
                    <a:cubicBezTo>
                      <a:pt x="1532860" y="859466"/>
                      <a:pt x="1394636" y="875414"/>
                      <a:pt x="1337929" y="889591"/>
                    </a:cubicBezTo>
                    <a:cubicBezTo>
                      <a:pt x="1281222" y="903768"/>
                      <a:pt x="1215655" y="919717"/>
                      <a:pt x="1199706" y="942754"/>
                    </a:cubicBezTo>
                    <a:cubicBezTo>
                      <a:pt x="1183757" y="965791"/>
                      <a:pt x="1208566" y="1006549"/>
                      <a:pt x="1242236" y="1027814"/>
                    </a:cubicBezTo>
                    <a:cubicBezTo>
                      <a:pt x="1275906" y="1049079"/>
                      <a:pt x="1355651" y="1063257"/>
                      <a:pt x="1401725" y="1070345"/>
                    </a:cubicBezTo>
                    <a:cubicBezTo>
                      <a:pt x="1447799" y="1077433"/>
                      <a:pt x="1525771" y="1068573"/>
                      <a:pt x="1518683" y="1070345"/>
                    </a:cubicBezTo>
                    <a:cubicBezTo>
                      <a:pt x="1511595" y="1072117"/>
                      <a:pt x="1412358" y="1072117"/>
                      <a:pt x="1359195" y="1080977"/>
                    </a:cubicBezTo>
                    <a:cubicBezTo>
                      <a:pt x="1306032" y="1089837"/>
                      <a:pt x="1220971" y="1102242"/>
                      <a:pt x="1199706" y="1123507"/>
                    </a:cubicBezTo>
                    <a:cubicBezTo>
                      <a:pt x="1178441" y="1144772"/>
                      <a:pt x="1201478" y="1185531"/>
                      <a:pt x="1231604" y="1208568"/>
                    </a:cubicBezTo>
                    <a:cubicBezTo>
                      <a:pt x="1261730" y="1231605"/>
                      <a:pt x="1330842" y="1252871"/>
                      <a:pt x="1380460" y="1261731"/>
                    </a:cubicBezTo>
                    <a:cubicBezTo>
                      <a:pt x="1430079" y="1270592"/>
                      <a:pt x="1485013" y="1263503"/>
                      <a:pt x="1529315" y="1261731"/>
                    </a:cubicBezTo>
                    <a:cubicBezTo>
                      <a:pt x="1573617" y="1259959"/>
                      <a:pt x="1616148" y="1286540"/>
                      <a:pt x="1646274" y="1251098"/>
                    </a:cubicBezTo>
                    <a:cubicBezTo>
                      <a:pt x="1676400" y="1215656"/>
                      <a:pt x="1687032" y="1160722"/>
                      <a:pt x="1710069" y="1049080"/>
                    </a:cubicBezTo>
                    <a:cubicBezTo>
                      <a:pt x="1733106" y="937438"/>
                      <a:pt x="1782725" y="740735"/>
                      <a:pt x="1784497" y="581247"/>
                    </a:cubicBezTo>
                    <a:cubicBezTo>
                      <a:pt x="1786269" y="421759"/>
                      <a:pt x="1749055" y="184298"/>
                      <a:pt x="1720702" y="92149"/>
                    </a:cubicBezTo>
                    <a:cubicBezTo>
                      <a:pt x="1692349" y="0"/>
                      <a:pt x="1671083" y="30126"/>
                      <a:pt x="1614376" y="17721"/>
                    </a:cubicBezTo>
                    <a:close/>
                  </a:path>
                </a:pathLst>
              </a:custGeom>
              <a:solidFill>
                <a:schemeClr val="tx2"/>
              </a:solidFill>
              <a:ln w="9525" cap="flat" cmpd="sng" algn="ctr">
                <a:solidFill>
                  <a:schemeClr val="tx2">
                    <a:lumMod val="50000"/>
                  </a:schemeClr>
                </a:solidFill>
                <a:prstDash val="solid"/>
                <a:round/>
                <a:headEnd type="none" w="med" len="med"/>
                <a:tailEnd type="none" w="med" len="med"/>
              </a:ln>
              <a:effectLst/>
            </p:spPr>
            <p:txBody>
              <a:bodyPr/>
              <a:lstStyle/>
              <a:p>
                <a:pPr marL="342900" indent="-342900" eaLnBrk="1" fontAlgn="auto" hangingPunct="1">
                  <a:lnSpc>
                    <a:spcPct val="90000"/>
                  </a:lnSpc>
                  <a:spcBef>
                    <a:spcPct val="35000"/>
                  </a:spcBef>
                  <a:spcAft>
                    <a:spcPct val="25000"/>
                  </a:spcAft>
                  <a:buClr>
                    <a:srgbClr val="8B3D9A"/>
                  </a:buClr>
                  <a:buFont typeface="Wingdings" pitchFamily="2" charset="2"/>
                  <a:buChar char="§"/>
                  <a:defRPr/>
                </a:pPr>
                <a:endParaRPr lang="en-US" sz="1000" dirty="0">
                  <a:solidFill>
                    <a:schemeClr val="bg1"/>
                  </a:solidFill>
                  <a:latin typeface="Calibri" panose="020F0502020204030204" pitchFamily="34" charset="0"/>
                </a:endParaRPr>
              </a:p>
            </p:txBody>
          </p:sp>
        </p:grpSp>
        <p:grpSp>
          <p:nvGrpSpPr>
            <p:cNvPr id="31885" name="Group 97">
              <a:extLst>
                <a:ext uri="{FF2B5EF4-FFF2-40B4-BE49-F238E27FC236}">
                  <a16:creationId xmlns:a16="http://schemas.microsoft.com/office/drawing/2014/main" id="{37F23A75-F1CF-4B73-8BC5-4DD15237578E}"/>
                </a:ext>
              </a:extLst>
            </p:cNvPr>
            <p:cNvGrpSpPr>
              <a:grpSpLocks/>
            </p:cNvGrpSpPr>
            <p:nvPr/>
          </p:nvGrpSpPr>
          <p:grpSpPr bwMode="auto">
            <a:xfrm rot="9566490">
              <a:off x="5859313" y="2192857"/>
              <a:ext cx="901885" cy="608991"/>
              <a:chOff x="4244327" y="2825760"/>
              <a:chExt cx="901885" cy="608991"/>
            </a:xfrm>
          </p:grpSpPr>
          <p:grpSp>
            <p:nvGrpSpPr>
              <p:cNvPr id="31893" name="Group 85">
                <a:extLst>
                  <a:ext uri="{FF2B5EF4-FFF2-40B4-BE49-F238E27FC236}">
                    <a16:creationId xmlns:a16="http://schemas.microsoft.com/office/drawing/2014/main" id="{392A5AA2-E2A6-4172-8664-21E96A289508}"/>
                  </a:ext>
                </a:extLst>
              </p:cNvPr>
              <p:cNvGrpSpPr>
                <a:grpSpLocks/>
              </p:cNvGrpSpPr>
              <p:nvPr/>
            </p:nvGrpSpPr>
            <p:grpSpPr bwMode="auto">
              <a:xfrm rot="-4100864">
                <a:off x="4520269" y="2808808"/>
                <a:ext cx="608991" cy="642895"/>
                <a:chOff x="-163065" y="2961980"/>
                <a:chExt cx="583883" cy="616690"/>
              </a:xfrm>
            </p:grpSpPr>
            <p:sp>
              <p:nvSpPr>
                <p:cNvPr id="101" name="Freeform 15">
                  <a:extLst>
                    <a:ext uri="{FF2B5EF4-FFF2-40B4-BE49-F238E27FC236}">
                      <a16:creationId xmlns:a16="http://schemas.microsoft.com/office/drawing/2014/main" id="{4B963644-2AB0-4BA0-904C-4C68417B072C}"/>
                    </a:ext>
                  </a:extLst>
                </p:cNvPr>
                <p:cNvSpPr/>
                <p:nvPr/>
              </p:nvSpPr>
              <p:spPr bwMode="auto">
                <a:xfrm>
                  <a:off x="-205158" y="2992856"/>
                  <a:ext cx="582303" cy="623205"/>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0800000" scaled="1"/>
                  <a:tileRect/>
                </a:gradFill>
                <a:ln w="12700">
                  <a:solidFill>
                    <a:schemeClr val="accent6">
                      <a:lumMod val="20000"/>
                      <a:lumOff val="8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latin typeface="Calibri" panose="020F0502020204030204" pitchFamily="34" charset="0"/>
                    <a:ea typeface="MS PGothic" pitchFamily="34" charset="-128"/>
                  </a:endParaRPr>
                </a:p>
              </p:txBody>
            </p:sp>
            <p:sp>
              <p:nvSpPr>
                <p:cNvPr id="102" name="Freeform 16">
                  <a:extLst>
                    <a:ext uri="{FF2B5EF4-FFF2-40B4-BE49-F238E27FC236}">
                      <a16:creationId xmlns:a16="http://schemas.microsoft.com/office/drawing/2014/main" id="{31103F4F-0501-4395-B4C0-4D3384DF2D29}"/>
                    </a:ext>
                  </a:extLst>
                </p:cNvPr>
                <p:cNvSpPr/>
                <p:nvPr/>
              </p:nvSpPr>
              <p:spPr bwMode="auto">
                <a:xfrm>
                  <a:off x="-80480" y="3000599"/>
                  <a:ext cx="405187" cy="409820"/>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6">
                        <a:lumMod val="50000"/>
                      </a:schemeClr>
                    </a:gs>
                    <a:gs pos="50000">
                      <a:srgbClr val="773484"/>
                    </a:gs>
                    <a:gs pos="100000">
                      <a:schemeClr val="accent6">
                        <a:lumMod val="40000"/>
                        <a:lumOff val="60000"/>
                      </a:schemeClr>
                    </a:gs>
                  </a:gsLst>
                  <a:path path="circle">
                    <a:fillToRect l="50000" t="50000" r="50000" b="50000"/>
                  </a:path>
                  <a:tileRect/>
                </a:gradFill>
                <a:ln w="12700">
                  <a:solidFill>
                    <a:schemeClr val="accent6">
                      <a:lumMod val="20000"/>
                      <a:lumOff val="8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latin typeface="Calibri" panose="020F0502020204030204" pitchFamily="34" charset="0"/>
                    <a:ea typeface="MS PGothic" pitchFamily="34" charset="-128"/>
                  </a:endParaRPr>
                </a:p>
              </p:txBody>
            </p:sp>
          </p:grpSp>
          <p:sp>
            <p:nvSpPr>
              <p:cNvPr id="100" name="Freeform 18">
                <a:extLst>
                  <a:ext uri="{FF2B5EF4-FFF2-40B4-BE49-F238E27FC236}">
                    <a16:creationId xmlns:a16="http://schemas.microsoft.com/office/drawing/2014/main" id="{01E68229-D4B8-46B6-89EE-0BAC5DD51078}"/>
                  </a:ext>
                </a:extLst>
              </p:cNvPr>
              <p:cNvSpPr/>
              <p:nvPr/>
            </p:nvSpPr>
            <p:spPr bwMode="auto">
              <a:xfrm rot="171099">
                <a:off x="4255292" y="3031442"/>
                <a:ext cx="284338" cy="171261"/>
              </a:xfrm>
              <a:custGeom>
                <a:avLst/>
                <a:gdLst>
                  <a:gd name="connsiteX0" fmla="*/ 1614376 w 1786269"/>
                  <a:gd name="connsiteY0" fmla="*/ 17721 h 1286540"/>
                  <a:gd name="connsiteX1" fmla="*/ 1380460 w 1786269"/>
                  <a:gd name="connsiteY1" fmla="*/ 17721 h 1286540"/>
                  <a:gd name="connsiteX2" fmla="*/ 1189074 w 1786269"/>
                  <a:gd name="connsiteY2" fmla="*/ 102782 h 1286540"/>
                  <a:gd name="connsiteX3" fmla="*/ 1306032 w 1786269"/>
                  <a:gd name="connsiteY3" fmla="*/ 209107 h 1286540"/>
                  <a:gd name="connsiteX4" fmla="*/ 1476153 w 1786269"/>
                  <a:gd name="connsiteY4" fmla="*/ 241005 h 1286540"/>
                  <a:gd name="connsiteX5" fmla="*/ 1635641 w 1786269"/>
                  <a:gd name="connsiteY5" fmla="*/ 241005 h 1286540"/>
                  <a:gd name="connsiteX6" fmla="*/ 1327297 w 1786269"/>
                  <a:gd name="connsiteY6" fmla="*/ 241005 h 1286540"/>
                  <a:gd name="connsiteX7" fmla="*/ 1210339 w 1786269"/>
                  <a:gd name="connsiteY7" fmla="*/ 283535 h 1286540"/>
                  <a:gd name="connsiteX8" fmla="*/ 1220971 w 1786269"/>
                  <a:gd name="connsiteY8" fmla="*/ 347331 h 1286540"/>
                  <a:gd name="connsiteX9" fmla="*/ 1316664 w 1786269"/>
                  <a:gd name="connsiteY9" fmla="*/ 411126 h 1286540"/>
                  <a:gd name="connsiteX10" fmla="*/ 1571846 w 1786269"/>
                  <a:gd name="connsiteY10" fmla="*/ 421759 h 1286540"/>
                  <a:gd name="connsiteX11" fmla="*/ 1210339 w 1786269"/>
                  <a:gd name="connsiteY11" fmla="*/ 421759 h 1286540"/>
                  <a:gd name="connsiteX12" fmla="*/ 976422 w 1786269"/>
                  <a:gd name="connsiteY12" fmla="*/ 453656 h 1286540"/>
                  <a:gd name="connsiteX13" fmla="*/ 689343 w 1786269"/>
                  <a:gd name="connsiteY13" fmla="*/ 379228 h 1286540"/>
                  <a:gd name="connsiteX14" fmla="*/ 455427 w 1786269"/>
                  <a:gd name="connsiteY14" fmla="*/ 368596 h 1286540"/>
                  <a:gd name="connsiteX15" fmla="*/ 285306 w 1786269"/>
                  <a:gd name="connsiteY15" fmla="*/ 432391 h 1286540"/>
                  <a:gd name="connsiteX16" fmla="*/ 30125 w 1786269"/>
                  <a:gd name="connsiteY16" fmla="*/ 506819 h 1286540"/>
                  <a:gd name="connsiteX17" fmla="*/ 104553 w 1786269"/>
                  <a:gd name="connsiteY17" fmla="*/ 623777 h 1286540"/>
                  <a:gd name="connsiteX18" fmla="*/ 242776 w 1786269"/>
                  <a:gd name="connsiteY18" fmla="*/ 655675 h 1286540"/>
                  <a:gd name="connsiteX19" fmla="*/ 508590 w 1786269"/>
                  <a:gd name="connsiteY19" fmla="*/ 687573 h 1286540"/>
                  <a:gd name="connsiteX20" fmla="*/ 901995 w 1786269"/>
                  <a:gd name="connsiteY20" fmla="*/ 666307 h 1286540"/>
                  <a:gd name="connsiteX21" fmla="*/ 1210339 w 1786269"/>
                  <a:gd name="connsiteY21" fmla="*/ 666307 h 1286540"/>
                  <a:gd name="connsiteX22" fmla="*/ 1561213 w 1786269"/>
                  <a:gd name="connsiteY22" fmla="*/ 666307 h 1286540"/>
                  <a:gd name="connsiteX23" fmla="*/ 1465520 w 1786269"/>
                  <a:gd name="connsiteY23" fmla="*/ 666307 h 1286540"/>
                  <a:gd name="connsiteX24" fmla="*/ 848832 w 1786269"/>
                  <a:gd name="connsiteY24" fmla="*/ 676940 h 1286540"/>
                  <a:gd name="connsiteX25" fmla="*/ 540488 w 1786269"/>
                  <a:gd name="connsiteY25" fmla="*/ 687573 h 1286540"/>
                  <a:gd name="connsiteX26" fmla="*/ 285306 w 1786269"/>
                  <a:gd name="connsiteY26" fmla="*/ 666307 h 1286540"/>
                  <a:gd name="connsiteX27" fmla="*/ 147083 w 1786269"/>
                  <a:gd name="connsiteY27" fmla="*/ 645042 h 1286540"/>
                  <a:gd name="connsiteX28" fmla="*/ 51390 w 1786269"/>
                  <a:gd name="connsiteY28" fmla="*/ 730103 h 1286540"/>
                  <a:gd name="connsiteX29" fmla="*/ 62022 w 1786269"/>
                  <a:gd name="connsiteY29" fmla="*/ 804531 h 1286540"/>
                  <a:gd name="connsiteX30" fmla="*/ 253408 w 1786269"/>
                  <a:gd name="connsiteY30" fmla="*/ 847061 h 1286540"/>
                  <a:gd name="connsiteX31" fmla="*/ 497957 w 1786269"/>
                  <a:gd name="connsiteY31" fmla="*/ 942754 h 1286540"/>
                  <a:gd name="connsiteX32" fmla="*/ 710608 w 1786269"/>
                  <a:gd name="connsiteY32" fmla="*/ 889591 h 1286540"/>
                  <a:gd name="connsiteX33" fmla="*/ 1061483 w 1786269"/>
                  <a:gd name="connsiteY33" fmla="*/ 825796 h 1286540"/>
                  <a:gd name="connsiteX34" fmla="*/ 1380460 w 1786269"/>
                  <a:gd name="connsiteY34" fmla="*/ 878959 h 1286540"/>
                  <a:gd name="connsiteX35" fmla="*/ 1539948 w 1786269"/>
                  <a:gd name="connsiteY35" fmla="*/ 857694 h 1286540"/>
                  <a:gd name="connsiteX36" fmla="*/ 1337929 w 1786269"/>
                  <a:gd name="connsiteY36" fmla="*/ 889591 h 1286540"/>
                  <a:gd name="connsiteX37" fmla="*/ 1199706 w 1786269"/>
                  <a:gd name="connsiteY37" fmla="*/ 942754 h 1286540"/>
                  <a:gd name="connsiteX38" fmla="*/ 1242236 w 1786269"/>
                  <a:gd name="connsiteY38" fmla="*/ 1027814 h 1286540"/>
                  <a:gd name="connsiteX39" fmla="*/ 1401725 w 1786269"/>
                  <a:gd name="connsiteY39" fmla="*/ 1070345 h 1286540"/>
                  <a:gd name="connsiteX40" fmla="*/ 1518683 w 1786269"/>
                  <a:gd name="connsiteY40" fmla="*/ 1070345 h 1286540"/>
                  <a:gd name="connsiteX41" fmla="*/ 1359195 w 1786269"/>
                  <a:gd name="connsiteY41" fmla="*/ 1080977 h 1286540"/>
                  <a:gd name="connsiteX42" fmla="*/ 1199706 w 1786269"/>
                  <a:gd name="connsiteY42" fmla="*/ 1123507 h 1286540"/>
                  <a:gd name="connsiteX43" fmla="*/ 1231604 w 1786269"/>
                  <a:gd name="connsiteY43" fmla="*/ 1208568 h 1286540"/>
                  <a:gd name="connsiteX44" fmla="*/ 1380460 w 1786269"/>
                  <a:gd name="connsiteY44" fmla="*/ 1261731 h 1286540"/>
                  <a:gd name="connsiteX45" fmla="*/ 1529315 w 1786269"/>
                  <a:gd name="connsiteY45" fmla="*/ 1261731 h 1286540"/>
                  <a:gd name="connsiteX46" fmla="*/ 1646274 w 1786269"/>
                  <a:gd name="connsiteY46" fmla="*/ 1251098 h 1286540"/>
                  <a:gd name="connsiteX47" fmla="*/ 1710069 w 1786269"/>
                  <a:gd name="connsiteY47" fmla="*/ 1049080 h 1286540"/>
                  <a:gd name="connsiteX48" fmla="*/ 1784497 w 1786269"/>
                  <a:gd name="connsiteY48" fmla="*/ 581247 h 1286540"/>
                  <a:gd name="connsiteX49" fmla="*/ 1720702 w 1786269"/>
                  <a:gd name="connsiteY49" fmla="*/ 92149 h 1286540"/>
                  <a:gd name="connsiteX50" fmla="*/ 1614376 w 1786269"/>
                  <a:gd name="connsiteY50" fmla="*/ 17721 h 1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6269" h="1286540">
                    <a:moveTo>
                      <a:pt x="1614376" y="17721"/>
                    </a:moveTo>
                    <a:cubicBezTo>
                      <a:pt x="1557669" y="5316"/>
                      <a:pt x="1451344" y="3544"/>
                      <a:pt x="1380460" y="17721"/>
                    </a:cubicBezTo>
                    <a:cubicBezTo>
                      <a:pt x="1309576" y="31898"/>
                      <a:pt x="1201479" y="70884"/>
                      <a:pt x="1189074" y="102782"/>
                    </a:cubicBezTo>
                    <a:cubicBezTo>
                      <a:pt x="1176669" y="134680"/>
                      <a:pt x="1258186" y="186070"/>
                      <a:pt x="1306032" y="209107"/>
                    </a:cubicBezTo>
                    <a:cubicBezTo>
                      <a:pt x="1353878" y="232144"/>
                      <a:pt x="1421218" y="235689"/>
                      <a:pt x="1476153" y="241005"/>
                    </a:cubicBezTo>
                    <a:cubicBezTo>
                      <a:pt x="1531088" y="246321"/>
                      <a:pt x="1635641" y="241005"/>
                      <a:pt x="1635641" y="241005"/>
                    </a:cubicBezTo>
                    <a:cubicBezTo>
                      <a:pt x="1610832" y="241005"/>
                      <a:pt x="1398181" y="233917"/>
                      <a:pt x="1327297" y="241005"/>
                    </a:cubicBezTo>
                    <a:cubicBezTo>
                      <a:pt x="1256413" y="248093"/>
                      <a:pt x="1228060" y="265814"/>
                      <a:pt x="1210339" y="283535"/>
                    </a:cubicBezTo>
                    <a:cubicBezTo>
                      <a:pt x="1192618" y="301256"/>
                      <a:pt x="1203250" y="326066"/>
                      <a:pt x="1220971" y="347331"/>
                    </a:cubicBezTo>
                    <a:cubicBezTo>
                      <a:pt x="1238692" y="368596"/>
                      <a:pt x="1258185" y="398721"/>
                      <a:pt x="1316664" y="411126"/>
                    </a:cubicBezTo>
                    <a:cubicBezTo>
                      <a:pt x="1375143" y="423531"/>
                      <a:pt x="1589567" y="419987"/>
                      <a:pt x="1571846" y="421759"/>
                    </a:cubicBezTo>
                    <a:cubicBezTo>
                      <a:pt x="1554125" y="423531"/>
                      <a:pt x="1309576" y="416443"/>
                      <a:pt x="1210339" y="421759"/>
                    </a:cubicBezTo>
                    <a:cubicBezTo>
                      <a:pt x="1111102" y="427075"/>
                      <a:pt x="1063255" y="460745"/>
                      <a:pt x="976422" y="453656"/>
                    </a:cubicBezTo>
                    <a:cubicBezTo>
                      <a:pt x="889589" y="446568"/>
                      <a:pt x="776175" y="393405"/>
                      <a:pt x="689343" y="379228"/>
                    </a:cubicBezTo>
                    <a:cubicBezTo>
                      <a:pt x="602511" y="365051"/>
                      <a:pt x="522766" y="359736"/>
                      <a:pt x="455427" y="368596"/>
                    </a:cubicBezTo>
                    <a:cubicBezTo>
                      <a:pt x="388088" y="377456"/>
                      <a:pt x="356190" y="409354"/>
                      <a:pt x="285306" y="432391"/>
                    </a:cubicBezTo>
                    <a:cubicBezTo>
                      <a:pt x="214422" y="455428"/>
                      <a:pt x="60250" y="474921"/>
                      <a:pt x="30125" y="506819"/>
                    </a:cubicBezTo>
                    <a:cubicBezTo>
                      <a:pt x="0" y="538717"/>
                      <a:pt x="69111" y="598968"/>
                      <a:pt x="104553" y="623777"/>
                    </a:cubicBezTo>
                    <a:cubicBezTo>
                      <a:pt x="139995" y="648586"/>
                      <a:pt x="175437" y="645042"/>
                      <a:pt x="242776" y="655675"/>
                    </a:cubicBezTo>
                    <a:cubicBezTo>
                      <a:pt x="310116" y="666308"/>
                      <a:pt x="398720" y="685801"/>
                      <a:pt x="508590" y="687573"/>
                    </a:cubicBezTo>
                    <a:cubicBezTo>
                      <a:pt x="618460" y="689345"/>
                      <a:pt x="785037" y="669851"/>
                      <a:pt x="901995" y="666307"/>
                    </a:cubicBezTo>
                    <a:cubicBezTo>
                      <a:pt x="1018953" y="662763"/>
                      <a:pt x="1210339" y="666307"/>
                      <a:pt x="1210339" y="666307"/>
                    </a:cubicBezTo>
                    <a:lnTo>
                      <a:pt x="1561213" y="666307"/>
                    </a:lnTo>
                    <a:lnTo>
                      <a:pt x="1465520" y="666307"/>
                    </a:lnTo>
                    <a:lnTo>
                      <a:pt x="848832" y="676940"/>
                    </a:lnTo>
                    <a:cubicBezTo>
                      <a:pt x="694660" y="680484"/>
                      <a:pt x="634409" y="689345"/>
                      <a:pt x="540488" y="687573"/>
                    </a:cubicBezTo>
                    <a:cubicBezTo>
                      <a:pt x="446567" y="685801"/>
                      <a:pt x="350873" y="673395"/>
                      <a:pt x="285306" y="666307"/>
                    </a:cubicBezTo>
                    <a:cubicBezTo>
                      <a:pt x="219739" y="659219"/>
                      <a:pt x="186069" y="634409"/>
                      <a:pt x="147083" y="645042"/>
                    </a:cubicBezTo>
                    <a:cubicBezTo>
                      <a:pt x="108097" y="655675"/>
                      <a:pt x="65567" y="703522"/>
                      <a:pt x="51390" y="730103"/>
                    </a:cubicBezTo>
                    <a:cubicBezTo>
                      <a:pt x="37213" y="756684"/>
                      <a:pt x="28352" y="785038"/>
                      <a:pt x="62022" y="804531"/>
                    </a:cubicBezTo>
                    <a:cubicBezTo>
                      <a:pt x="95692" y="824024"/>
                      <a:pt x="180752" y="824024"/>
                      <a:pt x="253408" y="847061"/>
                    </a:cubicBezTo>
                    <a:cubicBezTo>
                      <a:pt x="326064" y="870098"/>
                      <a:pt x="421757" y="935666"/>
                      <a:pt x="497957" y="942754"/>
                    </a:cubicBezTo>
                    <a:cubicBezTo>
                      <a:pt x="574157" y="949842"/>
                      <a:pt x="616687" y="909084"/>
                      <a:pt x="710608" y="889591"/>
                    </a:cubicBezTo>
                    <a:cubicBezTo>
                      <a:pt x="804529" y="870098"/>
                      <a:pt x="949841" y="827568"/>
                      <a:pt x="1061483" y="825796"/>
                    </a:cubicBezTo>
                    <a:cubicBezTo>
                      <a:pt x="1173125" y="824024"/>
                      <a:pt x="1300716" y="873643"/>
                      <a:pt x="1380460" y="878959"/>
                    </a:cubicBezTo>
                    <a:cubicBezTo>
                      <a:pt x="1460204" y="884275"/>
                      <a:pt x="1547036" y="855922"/>
                      <a:pt x="1539948" y="857694"/>
                    </a:cubicBezTo>
                    <a:cubicBezTo>
                      <a:pt x="1532860" y="859466"/>
                      <a:pt x="1394636" y="875414"/>
                      <a:pt x="1337929" y="889591"/>
                    </a:cubicBezTo>
                    <a:cubicBezTo>
                      <a:pt x="1281222" y="903768"/>
                      <a:pt x="1215655" y="919717"/>
                      <a:pt x="1199706" y="942754"/>
                    </a:cubicBezTo>
                    <a:cubicBezTo>
                      <a:pt x="1183757" y="965791"/>
                      <a:pt x="1208566" y="1006549"/>
                      <a:pt x="1242236" y="1027814"/>
                    </a:cubicBezTo>
                    <a:cubicBezTo>
                      <a:pt x="1275906" y="1049079"/>
                      <a:pt x="1355651" y="1063257"/>
                      <a:pt x="1401725" y="1070345"/>
                    </a:cubicBezTo>
                    <a:cubicBezTo>
                      <a:pt x="1447799" y="1077433"/>
                      <a:pt x="1525771" y="1068573"/>
                      <a:pt x="1518683" y="1070345"/>
                    </a:cubicBezTo>
                    <a:cubicBezTo>
                      <a:pt x="1511595" y="1072117"/>
                      <a:pt x="1412358" y="1072117"/>
                      <a:pt x="1359195" y="1080977"/>
                    </a:cubicBezTo>
                    <a:cubicBezTo>
                      <a:pt x="1306032" y="1089837"/>
                      <a:pt x="1220971" y="1102242"/>
                      <a:pt x="1199706" y="1123507"/>
                    </a:cubicBezTo>
                    <a:cubicBezTo>
                      <a:pt x="1178441" y="1144772"/>
                      <a:pt x="1201478" y="1185531"/>
                      <a:pt x="1231604" y="1208568"/>
                    </a:cubicBezTo>
                    <a:cubicBezTo>
                      <a:pt x="1261730" y="1231605"/>
                      <a:pt x="1330842" y="1252871"/>
                      <a:pt x="1380460" y="1261731"/>
                    </a:cubicBezTo>
                    <a:cubicBezTo>
                      <a:pt x="1430079" y="1270592"/>
                      <a:pt x="1485013" y="1263503"/>
                      <a:pt x="1529315" y="1261731"/>
                    </a:cubicBezTo>
                    <a:cubicBezTo>
                      <a:pt x="1573617" y="1259959"/>
                      <a:pt x="1616148" y="1286540"/>
                      <a:pt x="1646274" y="1251098"/>
                    </a:cubicBezTo>
                    <a:cubicBezTo>
                      <a:pt x="1676400" y="1215656"/>
                      <a:pt x="1687032" y="1160722"/>
                      <a:pt x="1710069" y="1049080"/>
                    </a:cubicBezTo>
                    <a:cubicBezTo>
                      <a:pt x="1733106" y="937438"/>
                      <a:pt x="1782725" y="740735"/>
                      <a:pt x="1784497" y="581247"/>
                    </a:cubicBezTo>
                    <a:cubicBezTo>
                      <a:pt x="1786269" y="421759"/>
                      <a:pt x="1749055" y="184298"/>
                      <a:pt x="1720702" y="92149"/>
                    </a:cubicBezTo>
                    <a:cubicBezTo>
                      <a:pt x="1692349" y="0"/>
                      <a:pt x="1671083" y="30126"/>
                      <a:pt x="1614376" y="17721"/>
                    </a:cubicBezTo>
                    <a:close/>
                  </a:path>
                </a:pathLst>
              </a:custGeom>
              <a:solidFill>
                <a:schemeClr val="tx2"/>
              </a:solidFill>
              <a:ln w="9525" cap="flat" cmpd="sng" algn="ctr">
                <a:solidFill>
                  <a:schemeClr val="tx2">
                    <a:lumMod val="50000"/>
                  </a:schemeClr>
                </a:solidFill>
                <a:prstDash val="solid"/>
                <a:round/>
                <a:headEnd type="none" w="med" len="med"/>
                <a:tailEnd type="none" w="med" len="med"/>
              </a:ln>
              <a:effectLst/>
            </p:spPr>
            <p:txBody>
              <a:bodyPr/>
              <a:lstStyle/>
              <a:p>
                <a:pPr marL="342900" indent="-342900" eaLnBrk="1" fontAlgn="auto" hangingPunct="1">
                  <a:lnSpc>
                    <a:spcPct val="90000"/>
                  </a:lnSpc>
                  <a:spcBef>
                    <a:spcPct val="35000"/>
                  </a:spcBef>
                  <a:spcAft>
                    <a:spcPct val="25000"/>
                  </a:spcAft>
                  <a:buClr>
                    <a:srgbClr val="8B3D9A"/>
                  </a:buClr>
                  <a:buFont typeface="Wingdings" pitchFamily="2" charset="2"/>
                  <a:buChar char="§"/>
                  <a:defRPr/>
                </a:pPr>
                <a:endParaRPr lang="en-US" sz="1000" dirty="0">
                  <a:solidFill>
                    <a:schemeClr val="bg1"/>
                  </a:solidFill>
                  <a:latin typeface="Calibri" panose="020F0502020204030204" pitchFamily="34" charset="0"/>
                </a:endParaRPr>
              </a:p>
            </p:txBody>
          </p:sp>
        </p:grpSp>
      </p:grpSp>
      <p:sp>
        <p:nvSpPr>
          <p:cNvPr id="153" name="TextBox 115">
            <a:extLst>
              <a:ext uri="{FF2B5EF4-FFF2-40B4-BE49-F238E27FC236}">
                <a16:creationId xmlns:a16="http://schemas.microsoft.com/office/drawing/2014/main" id="{4ED6F2BF-22EB-485E-9609-503BE12B8C29}"/>
              </a:ext>
            </a:extLst>
          </p:cNvPr>
          <p:cNvSpPr txBox="1">
            <a:spLocks noChangeArrowheads="1"/>
          </p:cNvSpPr>
          <p:nvPr/>
        </p:nvSpPr>
        <p:spPr bwMode="auto">
          <a:xfrm>
            <a:off x="2487057" y="4241801"/>
            <a:ext cx="948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400" dirty="0">
                <a:solidFill>
                  <a:schemeClr val="bg1"/>
                </a:solidFill>
                <a:latin typeface="Calibri" panose="020F0502020204030204" pitchFamily="34" charset="0"/>
              </a:rPr>
              <a:t>Negative </a:t>
            </a:r>
          </a:p>
          <a:p>
            <a:pPr algn="ctr" eaLnBrk="1" hangingPunct="1">
              <a:lnSpc>
                <a:spcPct val="100000"/>
              </a:lnSpc>
              <a:spcBef>
                <a:spcPct val="0"/>
              </a:spcBef>
              <a:spcAft>
                <a:spcPct val="0"/>
              </a:spcAft>
              <a:buClrTx/>
              <a:buFontTx/>
              <a:buNone/>
            </a:pPr>
            <a:r>
              <a:rPr lang="en-US" altLang="en-US" sz="1400" dirty="0">
                <a:solidFill>
                  <a:schemeClr val="bg1"/>
                </a:solidFill>
                <a:latin typeface="Calibri" panose="020F0502020204030204" pitchFamily="34" charset="0"/>
              </a:rPr>
              <a:t>regulation</a:t>
            </a:r>
          </a:p>
        </p:txBody>
      </p:sp>
      <p:sp>
        <p:nvSpPr>
          <p:cNvPr id="157" name="Freeform 15">
            <a:extLst>
              <a:ext uri="{FF2B5EF4-FFF2-40B4-BE49-F238E27FC236}">
                <a16:creationId xmlns:a16="http://schemas.microsoft.com/office/drawing/2014/main" id="{EE7D3A71-A27C-4354-AE86-AED3D3856654}"/>
              </a:ext>
            </a:extLst>
          </p:cNvPr>
          <p:cNvSpPr/>
          <p:nvPr/>
        </p:nvSpPr>
        <p:spPr bwMode="auto">
          <a:xfrm rot="6707756">
            <a:off x="9076533" y="3094832"/>
            <a:ext cx="2786062" cy="2378075"/>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dirty="0">
              <a:solidFill>
                <a:schemeClr val="bg1"/>
              </a:solidFill>
            </a:endParaRPr>
          </a:p>
        </p:txBody>
      </p:sp>
      <p:sp>
        <p:nvSpPr>
          <p:cNvPr id="158" name="Freeform 16">
            <a:extLst>
              <a:ext uri="{FF2B5EF4-FFF2-40B4-BE49-F238E27FC236}">
                <a16:creationId xmlns:a16="http://schemas.microsoft.com/office/drawing/2014/main" id="{9AFA07D0-88F6-4C67-BE83-DC502A6A2999}"/>
              </a:ext>
            </a:extLst>
          </p:cNvPr>
          <p:cNvSpPr/>
          <p:nvPr/>
        </p:nvSpPr>
        <p:spPr bwMode="auto">
          <a:xfrm rot="6707756">
            <a:off x="9690101" y="3962401"/>
            <a:ext cx="1081088" cy="1093787"/>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rgbClr val="344048"/>
          </a:solidFill>
          <a:ln w="12700">
            <a:solidFill>
              <a:schemeClr val="bg2">
                <a:lumMod val="50000"/>
              </a:schemeClr>
            </a:solidFill>
            <a:miter lim="800000"/>
            <a:headEnd/>
            <a:tailEnd/>
          </a:ln>
          <a:effectLst>
            <a:outerShdw blurRad="63500" sx="102000" sy="102000" algn="ctr" rotWithShape="0">
              <a:prstClr val="black">
                <a:alpha val="40000"/>
              </a:prstClr>
            </a:outerShdw>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latin typeface="Calibri" panose="020F0502020204030204" pitchFamily="34" charset="0"/>
              <a:ea typeface="MS PGothic" pitchFamily="34" charset="-128"/>
            </a:endParaRPr>
          </a:p>
        </p:txBody>
      </p:sp>
      <p:sp>
        <p:nvSpPr>
          <p:cNvPr id="31755" name="Rectangle 158">
            <a:extLst>
              <a:ext uri="{FF2B5EF4-FFF2-40B4-BE49-F238E27FC236}">
                <a16:creationId xmlns:a16="http://schemas.microsoft.com/office/drawing/2014/main" id="{E5FC877A-35B6-4C1C-A3DC-10FE56C3CCD7}"/>
              </a:ext>
            </a:extLst>
          </p:cNvPr>
          <p:cNvSpPr>
            <a:spLocks noChangeArrowheads="1"/>
          </p:cNvSpPr>
          <p:nvPr/>
        </p:nvSpPr>
        <p:spPr bwMode="auto">
          <a:xfrm rot="10808620">
            <a:off x="10846305" y="4274444"/>
            <a:ext cx="184731" cy="307777"/>
          </a:xfrm>
          <a:prstGeom prst="rect">
            <a:avLst/>
          </a:prstGeom>
          <a:solidFill>
            <a:srgbClr val="0000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1"/>
              </a:solidFill>
              <a:latin typeface="Calibri" panose="020F0502020204030204" pitchFamily="34" charset="0"/>
            </a:endParaRPr>
          </a:p>
        </p:txBody>
      </p:sp>
      <p:sp>
        <p:nvSpPr>
          <p:cNvPr id="126" name="Freeform 15">
            <a:extLst>
              <a:ext uri="{FF2B5EF4-FFF2-40B4-BE49-F238E27FC236}">
                <a16:creationId xmlns:a16="http://schemas.microsoft.com/office/drawing/2014/main" id="{7CF859A2-ADBF-487D-8193-08647AB66011}"/>
              </a:ext>
            </a:extLst>
          </p:cNvPr>
          <p:cNvSpPr/>
          <p:nvPr/>
        </p:nvSpPr>
        <p:spPr bwMode="auto">
          <a:xfrm rot="17499136">
            <a:off x="-119061" y="3278188"/>
            <a:ext cx="2786062" cy="237966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ea typeface="MS PGothic" pitchFamily="34" charset="-128"/>
            </a:endParaRPr>
          </a:p>
        </p:txBody>
      </p:sp>
      <p:sp>
        <p:nvSpPr>
          <p:cNvPr id="127" name="Freeform 16">
            <a:extLst>
              <a:ext uri="{FF2B5EF4-FFF2-40B4-BE49-F238E27FC236}">
                <a16:creationId xmlns:a16="http://schemas.microsoft.com/office/drawing/2014/main" id="{B04F4E19-AD0B-4BA4-94A1-01B964415D56}"/>
              </a:ext>
            </a:extLst>
          </p:cNvPr>
          <p:cNvSpPr/>
          <p:nvPr/>
        </p:nvSpPr>
        <p:spPr bwMode="auto">
          <a:xfrm rot="17499136">
            <a:off x="1095376" y="3771901"/>
            <a:ext cx="1081088" cy="1093787"/>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lumMod val="75000"/>
            </a:schemeClr>
          </a:solidFill>
          <a:ln w="12700">
            <a:solidFill>
              <a:schemeClr val="accent1"/>
            </a:solidFill>
            <a:miter lim="800000"/>
            <a:headEnd/>
            <a:tailEnd/>
          </a:ln>
          <a:effectLst>
            <a:outerShdw blurRad="63500" sx="102000" sy="102000" algn="ctr" rotWithShape="0">
              <a:prstClr val="black">
                <a:alpha val="40000"/>
              </a:prstClr>
            </a:outerShdw>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latin typeface="Calibri" panose="020F0502020204030204" pitchFamily="34" charset="0"/>
              <a:ea typeface="MS PGothic" pitchFamily="34" charset="-128"/>
            </a:endParaRPr>
          </a:p>
        </p:txBody>
      </p:sp>
      <p:sp>
        <p:nvSpPr>
          <p:cNvPr id="133" name="Freeform 15">
            <a:extLst>
              <a:ext uri="{FF2B5EF4-FFF2-40B4-BE49-F238E27FC236}">
                <a16:creationId xmlns:a16="http://schemas.microsoft.com/office/drawing/2014/main" id="{95C44D42-20A0-4CBA-BCC8-030443AC03A7}"/>
              </a:ext>
            </a:extLst>
          </p:cNvPr>
          <p:cNvSpPr/>
          <p:nvPr/>
        </p:nvSpPr>
        <p:spPr bwMode="auto">
          <a:xfrm rot="17499136">
            <a:off x="3346451" y="2832100"/>
            <a:ext cx="2836862" cy="270668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0800000" scaled="1"/>
            <a:tileRect/>
          </a:gradFill>
          <a:ln w="12700">
            <a:solidFill>
              <a:schemeClr val="accent6">
                <a:lumMod val="20000"/>
                <a:lumOff val="8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latin typeface="Calibri" panose="020F0502020204030204" pitchFamily="34" charset="0"/>
              <a:ea typeface="MS PGothic" pitchFamily="34" charset="-128"/>
            </a:endParaRPr>
          </a:p>
        </p:txBody>
      </p:sp>
      <p:sp>
        <p:nvSpPr>
          <p:cNvPr id="137" name="Freeform 16">
            <a:extLst>
              <a:ext uri="{FF2B5EF4-FFF2-40B4-BE49-F238E27FC236}">
                <a16:creationId xmlns:a16="http://schemas.microsoft.com/office/drawing/2014/main" id="{1BAC4FE5-6389-4EC2-964B-D2E4F5E490F2}"/>
              </a:ext>
            </a:extLst>
          </p:cNvPr>
          <p:cNvSpPr/>
          <p:nvPr/>
        </p:nvSpPr>
        <p:spPr bwMode="auto">
          <a:xfrm rot="17499136">
            <a:off x="3652115" y="3661686"/>
            <a:ext cx="1095843" cy="1107832"/>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6">
                  <a:lumMod val="50000"/>
                </a:schemeClr>
              </a:gs>
              <a:gs pos="50000">
                <a:srgbClr val="773484"/>
              </a:gs>
              <a:gs pos="100000">
                <a:schemeClr val="accent6">
                  <a:lumMod val="40000"/>
                  <a:lumOff val="60000"/>
                </a:schemeClr>
              </a:gs>
            </a:gsLst>
            <a:path path="circle">
              <a:fillToRect l="50000" t="50000" r="50000" b="50000"/>
            </a:path>
            <a:tileRect/>
          </a:gradFill>
          <a:ln w="12700">
            <a:solidFill>
              <a:schemeClr val="accent6"/>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latin typeface="Calibri" panose="020F0502020204030204" pitchFamily="34" charset="0"/>
              <a:ea typeface="MS PGothic" pitchFamily="34" charset="-128"/>
            </a:endParaRPr>
          </a:p>
        </p:txBody>
      </p:sp>
      <p:sp>
        <p:nvSpPr>
          <p:cNvPr id="31764" name="Rectangle 2">
            <a:extLst>
              <a:ext uri="{FF2B5EF4-FFF2-40B4-BE49-F238E27FC236}">
                <a16:creationId xmlns:a16="http://schemas.microsoft.com/office/drawing/2014/main" id="{2B8B2F9B-AC3A-45A8-A880-FAA34F072B6E}"/>
              </a:ext>
            </a:extLst>
          </p:cNvPr>
          <p:cNvSpPr>
            <a:spLocks noGrp="1"/>
          </p:cNvSpPr>
          <p:nvPr>
            <p:ph type="title"/>
          </p:nvPr>
        </p:nvSpPr>
        <p:spPr>
          <a:xfrm>
            <a:off x="609759" y="238127"/>
            <a:ext cx="11481076" cy="1103313"/>
          </a:xfrm>
        </p:spPr>
        <p:txBody>
          <a:bodyPr/>
          <a:lstStyle/>
          <a:p>
            <a:r>
              <a:rPr lang="en-US" altLang="en-US" dirty="0"/>
              <a:t>Immune Checkpoint Inhibitors</a:t>
            </a:r>
          </a:p>
        </p:txBody>
      </p:sp>
      <p:sp>
        <p:nvSpPr>
          <p:cNvPr id="31765" name="Rectangle 4">
            <a:extLst>
              <a:ext uri="{FF2B5EF4-FFF2-40B4-BE49-F238E27FC236}">
                <a16:creationId xmlns:a16="http://schemas.microsoft.com/office/drawing/2014/main" id="{5C37D85B-A682-42F0-AD66-019C8E6289AF}"/>
              </a:ext>
            </a:extLst>
          </p:cNvPr>
          <p:cNvSpPr>
            <a:spLocks noChangeArrowheads="1"/>
          </p:cNvSpPr>
          <p:nvPr/>
        </p:nvSpPr>
        <p:spPr bwMode="auto">
          <a:xfrm>
            <a:off x="2165351" y="1125538"/>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endParaRPr lang="en-US" altLang="fr-FR" sz="3200" dirty="0">
              <a:solidFill>
                <a:schemeClr val="bg1"/>
              </a:solidFill>
              <a:latin typeface="Calibri" panose="020F0502020204030204" pitchFamily="34" charset="0"/>
              <a:ea typeface="MS PGothic" panose="020B0600070205080204" pitchFamily="34" charset="-128"/>
            </a:endParaRPr>
          </a:p>
        </p:txBody>
      </p:sp>
      <p:sp>
        <p:nvSpPr>
          <p:cNvPr id="31769" name="Text Box 7">
            <a:extLst>
              <a:ext uri="{FF2B5EF4-FFF2-40B4-BE49-F238E27FC236}">
                <a16:creationId xmlns:a16="http://schemas.microsoft.com/office/drawing/2014/main" id="{F9CFCF8F-B3F5-453E-BE71-040DE8EB2CE5}"/>
              </a:ext>
            </a:extLst>
          </p:cNvPr>
          <p:cNvSpPr txBox="1">
            <a:spLocks noChangeArrowheads="1"/>
          </p:cNvSpPr>
          <p:nvPr/>
        </p:nvSpPr>
        <p:spPr bwMode="auto">
          <a:xfrm>
            <a:off x="2018003" y="1241425"/>
            <a:ext cx="23012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spcBef>
                <a:spcPct val="35000"/>
              </a:spcBef>
              <a:spcAft>
                <a:spcPct val="25000"/>
              </a:spcAft>
              <a:buClr>
                <a:srgbClr val="8B3D9A"/>
              </a:buClr>
              <a:buFont typeface="Wingdings" panose="05000000000000000000" pitchFamily="2" charset="2"/>
              <a:buNone/>
            </a:pPr>
            <a:r>
              <a:rPr lang="en-US" altLang="en-US" sz="2000" b="1" dirty="0">
                <a:solidFill>
                  <a:schemeClr val="bg1"/>
                </a:solidFill>
                <a:latin typeface="Calibri" panose="020F0502020204030204" pitchFamily="34" charset="0"/>
                <a:ea typeface="MS PGothic" panose="020B0600070205080204" pitchFamily="34" charset="-128"/>
              </a:rPr>
              <a:t>CTLA-4 Blockade</a:t>
            </a:r>
          </a:p>
        </p:txBody>
      </p:sp>
      <p:sp>
        <p:nvSpPr>
          <p:cNvPr id="22" name="Freeform 21">
            <a:extLst>
              <a:ext uri="{FF2B5EF4-FFF2-40B4-BE49-F238E27FC236}">
                <a16:creationId xmlns:a16="http://schemas.microsoft.com/office/drawing/2014/main" id="{C18D50CA-F1F2-4307-8B31-664D50D1D3B3}"/>
              </a:ext>
            </a:extLst>
          </p:cNvPr>
          <p:cNvSpPr>
            <a:spLocks noChangeAspect="1"/>
          </p:cNvSpPr>
          <p:nvPr/>
        </p:nvSpPr>
        <p:spPr bwMode="auto">
          <a:xfrm rot="12961675" flipV="1">
            <a:off x="2970213" y="4673601"/>
            <a:ext cx="509588" cy="436563"/>
          </a:xfrm>
          <a:custGeom>
            <a:avLst/>
            <a:gdLst>
              <a:gd name="connsiteX0" fmla="*/ 15081 w 748506"/>
              <a:gd name="connsiteY0" fmla="*/ 74216 h 610791"/>
              <a:gd name="connsiteX1" fmla="*/ 12700 w 748506"/>
              <a:gd name="connsiteY1" fmla="*/ 19447 h 610791"/>
              <a:gd name="connsiteX2" fmla="*/ 91281 w 748506"/>
              <a:gd name="connsiteY2" fmla="*/ 28972 h 610791"/>
              <a:gd name="connsiteX3" fmla="*/ 341313 w 748506"/>
              <a:gd name="connsiteY3" fmla="*/ 193279 h 610791"/>
              <a:gd name="connsiteX4" fmla="*/ 455613 w 748506"/>
              <a:gd name="connsiteY4" fmla="*/ 259954 h 610791"/>
              <a:gd name="connsiteX5" fmla="*/ 524669 w 748506"/>
              <a:gd name="connsiteY5" fmla="*/ 228997 h 610791"/>
              <a:gd name="connsiteX6" fmla="*/ 612775 w 748506"/>
              <a:gd name="connsiteY6" fmla="*/ 224235 h 610791"/>
              <a:gd name="connsiteX7" fmla="*/ 729456 w 748506"/>
              <a:gd name="connsiteY7" fmla="*/ 302816 h 610791"/>
              <a:gd name="connsiteX8" fmla="*/ 727075 w 748506"/>
              <a:gd name="connsiteY8" fmla="*/ 367110 h 610791"/>
              <a:gd name="connsiteX9" fmla="*/ 700881 w 748506"/>
              <a:gd name="connsiteY9" fmla="*/ 388541 h 610791"/>
              <a:gd name="connsiteX10" fmla="*/ 665163 w 748506"/>
              <a:gd name="connsiteY10" fmla="*/ 350441 h 610791"/>
              <a:gd name="connsiteX11" fmla="*/ 588963 w 748506"/>
              <a:gd name="connsiteY11" fmla="*/ 326629 h 610791"/>
              <a:gd name="connsiteX12" fmla="*/ 510381 w 748506"/>
              <a:gd name="connsiteY12" fmla="*/ 379016 h 610791"/>
              <a:gd name="connsiteX13" fmla="*/ 479425 w 748506"/>
              <a:gd name="connsiteY13" fmla="*/ 471885 h 610791"/>
              <a:gd name="connsiteX14" fmla="*/ 505619 w 748506"/>
              <a:gd name="connsiteY14" fmla="*/ 533797 h 610791"/>
              <a:gd name="connsiteX15" fmla="*/ 555625 w 748506"/>
              <a:gd name="connsiteY15" fmla="*/ 567135 h 610791"/>
              <a:gd name="connsiteX16" fmla="*/ 534194 w 748506"/>
              <a:gd name="connsiteY16" fmla="*/ 593329 h 610791"/>
              <a:gd name="connsiteX17" fmla="*/ 465138 w 748506"/>
              <a:gd name="connsiteY17" fmla="*/ 600472 h 610791"/>
              <a:gd name="connsiteX18" fmla="*/ 379413 w 748506"/>
              <a:gd name="connsiteY18" fmla="*/ 531416 h 610791"/>
              <a:gd name="connsiteX19" fmla="*/ 355600 w 748506"/>
              <a:gd name="connsiteY19" fmla="*/ 450454 h 610791"/>
              <a:gd name="connsiteX20" fmla="*/ 391319 w 748506"/>
              <a:gd name="connsiteY20" fmla="*/ 350441 h 610791"/>
              <a:gd name="connsiteX21" fmla="*/ 291306 w 748506"/>
              <a:gd name="connsiteY21" fmla="*/ 276622 h 610791"/>
              <a:gd name="connsiteX22" fmla="*/ 184150 w 748506"/>
              <a:gd name="connsiteY22" fmla="*/ 198041 h 610791"/>
              <a:gd name="connsiteX23" fmla="*/ 15081 w 748506"/>
              <a:gd name="connsiteY23" fmla="*/ 74216 h 6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8506" h="610791">
                <a:moveTo>
                  <a:pt x="15081" y="74216"/>
                </a:moveTo>
                <a:cubicBezTo>
                  <a:pt x="7540" y="50602"/>
                  <a:pt x="0" y="26988"/>
                  <a:pt x="12700" y="19447"/>
                </a:cubicBezTo>
                <a:cubicBezTo>
                  <a:pt x="25400" y="11906"/>
                  <a:pt x="36512" y="0"/>
                  <a:pt x="91281" y="28972"/>
                </a:cubicBezTo>
                <a:cubicBezTo>
                  <a:pt x="146050" y="57944"/>
                  <a:pt x="280591" y="154782"/>
                  <a:pt x="341313" y="193279"/>
                </a:cubicBezTo>
                <a:cubicBezTo>
                  <a:pt x="402035" y="231776"/>
                  <a:pt x="425054" y="254001"/>
                  <a:pt x="455613" y="259954"/>
                </a:cubicBezTo>
                <a:cubicBezTo>
                  <a:pt x="486172" y="265907"/>
                  <a:pt x="498475" y="234950"/>
                  <a:pt x="524669" y="228997"/>
                </a:cubicBezTo>
                <a:cubicBezTo>
                  <a:pt x="550863" y="223044"/>
                  <a:pt x="578644" y="211932"/>
                  <a:pt x="612775" y="224235"/>
                </a:cubicBezTo>
                <a:cubicBezTo>
                  <a:pt x="646906" y="236538"/>
                  <a:pt x="710406" y="279004"/>
                  <a:pt x="729456" y="302816"/>
                </a:cubicBezTo>
                <a:cubicBezTo>
                  <a:pt x="748506" y="326628"/>
                  <a:pt x="731838" y="352822"/>
                  <a:pt x="727075" y="367110"/>
                </a:cubicBezTo>
                <a:cubicBezTo>
                  <a:pt x="722312" y="381398"/>
                  <a:pt x="711200" y="391319"/>
                  <a:pt x="700881" y="388541"/>
                </a:cubicBezTo>
                <a:cubicBezTo>
                  <a:pt x="690562" y="385763"/>
                  <a:pt x="683816" y="360760"/>
                  <a:pt x="665163" y="350441"/>
                </a:cubicBezTo>
                <a:cubicBezTo>
                  <a:pt x="646510" y="340122"/>
                  <a:pt x="614760" y="321867"/>
                  <a:pt x="588963" y="326629"/>
                </a:cubicBezTo>
                <a:cubicBezTo>
                  <a:pt x="563166" y="331391"/>
                  <a:pt x="528637" y="354807"/>
                  <a:pt x="510381" y="379016"/>
                </a:cubicBezTo>
                <a:cubicBezTo>
                  <a:pt x="492125" y="403225"/>
                  <a:pt x="480219" y="446088"/>
                  <a:pt x="479425" y="471885"/>
                </a:cubicBezTo>
                <a:cubicBezTo>
                  <a:pt x="478631" y="497682"/>
                  <a:pt x="492919" y="517922"/>
                  <a:pt x="505619" y="533797"/>
                </a:cubicBezTo>
                <a:cubicBezTo>
                  <a:pt x="518319" y="549672"/>
                  <a:pt x="550863" y="557213"/>
                  <a:pt x="555625" y="567135"/>
                </a:cubicBezTo>
                <a:cubicBezTo>
                  <a:pt x="560387" y="577057"/>
                  <a:pt x="549275" y="587773"/>
                  <a:pt x="534194" y="593329"/>
                </a:cubicBezTo>
                <a:cubicBezTo>
                  <a:pt x="519113" y="598885"/>
                  <a:pt x="490935" y="610791"/>
                  <a:pt x="465138" y="600472"/>
                </a:cubicBezTo>
                <a:cubicBezTo>
                  <a:pt x="439341" y="590153"/>
                  <a:pt x="397669" y="556419"/>
                  <a:pt x="379413" y="531416"/>
                </a:cubicBezTo>
                <a:cubicBezTo>
                  <a:pt x="361157" y="506413"/>
                  <a:pt x="353616" y="480617"/>
                  <a:pt x="355600" y="450454"/>
                </a:cubicBezTo>
                <a:cubicBezTo>
                  <a:pt x="357584" y="420291"/>
                  <a:pt x="402035" y="379413"/>
                  <a:pt x="391319" y="350441"/>
                </a:cubicBezTo>
                <a:cubicBezTo>
                  <a:pt x="380603" y="321469"/>
                  <a:pt x="291306" y="276622"/>
                  <a:pt x="291306" y="276622"/>
                </a:cubicBezTo>
                <a:lnTo>
                  <a:pt x="184150" y="198041"/>
                </a:lnTo>
                <a:lnTo>
                  <a:pt x="15081" y="74216"/>
                </a:lnTo>
                <a:close/>
              </a:path>
            </a:pathLst>
          </a:custGeom>
          <a:solidFill>
            <a:schemeClr val="accent3"/>
          </a:solidFill>
          <a:ln w="9525">
            <a:solidFill>
              <a:srgbClr val="FF0000"/>
            </a:solidFill>
            <a:miter lim="800000"/>
            <a:headEnd/>
            <a:tailEnd/>
          </a:ln>
        </p:spPr>
        <p:txBody>
          <a:bodyPr anchor="ctr"/>
          <a:lstStyle/>
          <a:p>
            <a:pPr algn="ctr" eaLnBrk="1" fontAlgn="auto" hangingPunct="1">
              <a:spcBef>
                <a:spcPts val="0"/>
              </a:spcBef>
              <a:spcAft>
                <a:spcPts val="0"/>
              </a:spcAft>
              <a:defRPr/>
            </a:pPr>
            <a:endParaRPr lang="en-US" sz="1400" dirty="0">
              <a:solidFill>
                <a:schemeClr val="bg1"/>
              </a:solidFill>
              <a:latin typeface="Calibri" panose="020F0502020204030204" pitchFamily="34" charset="0"/>
              <a:ea typeface="MS PGothic" pitchFamily="34" charset="-128"/>
            </a:endParaRPr>
          </a:p>
        </p:txBody>
      </p:sp>
      <p:sp>
        <p:nvSpPr>
          <p:cNvPr id="14" name="Can 13">
            <a:extLst>
              <a:ext uri="{FF2B5EF4-FFF2-40B4-BE49-F238E27FC236}">
                <a16:creationId xmlns:a16="http://schemas.microsoft.com/office/drawing/2014/main" id="{4ECB6CAA-E2E1-4899-8B4A-D85000CC229B}"/>
              </a:ext>
            </a:extLst>
          </p:cNvPr>
          <p:cNvSpPr/>
          <p:nvPr/>
        </p:nvSpPr>
        <p:spPr bwMode="auto">
          <a:xfrm rot="5379136">
            <a:off x="2623391" y="3805396"/>
            <a:ext cx="96837" cy="548640"/>
          </a:xfrm>
          <a:prstGeom prst="ca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dirty="0">
              <a:solidFill>
                <a:schemeClr val="bg1"/>
              </a:solidFill>
              <a:latin typeface="Calibri" panose="020F0502020204030204" pitchFamily="34" charset="0"/>
            </a:endParaRPr>
          </a:p>
        </p:txBody>
      </p:sp>
      <p:sp>
        <p:nvSpPr>
          <p:cNvPr id="16" name="Freeform 15">
            <a:extLst>
              <a:ext uri="{FF2B5EF4-FFF2-40B4-BE49-F238E27FC236}">
                <a16:creationId xmlns:a16="http://schemas.microsoft.com/office/drawing/2014/main" id="{4B530AFA-8AB5-48CC-93FD-C120FA430866}"/>
              </a:ext>
            </a:extLst>
          </p:cNvPr>
          <p:cNvSpPr/>
          <p:nvPr/>
        </p:nvSpPr>
        <p:spPr bwMode="auto">
          <a:xfrm rot="17499136">
            <a:off x="3647282" y="2124869"/>
            <a:ext cx="635000" cy="652462"/>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0800000" scaled="1"/>
            <a:tileRect/>
          </a:gradFill>
          <a:ln w="12700">
            <a:solidFill>
              <a:schemeClr val="accent6">
                <a:lumMod val="20000"/>
                <a:lumOff val="8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latin typeface="Calibri" panose="020F0502020204030204" pitchFamily="34" charset="0"/>
              <a:ea typeface="MS PGothic" pitchFamily="34" charset="-128"/>
            </a:endParaRPr>
          </a:p>
        </p:txBody>
      </p:sp>
      <p:sp>
        <p:nvSpPr>
          <p:cNvPr id="17" name="Freeform 16">
            <a:extLst>
              <a:ext uri="{FF2B5EF4-FFF2-40B4-BE49-F238E27FC236}">
                <a16:creationId xmlns:a16="http://schemas.microsoft.com/office/drawing/2014/main" id="{DE7B81A5-DC7C-43DD-9442-C4892DCFF888}"/>
              </a:ext>
            </a:extLst>
          </p:cNvPr>
          <p:cNvSpPr/>
          <p:nvPr/>
        </p:nvSpPr>
        <p:spPr bwMode="auto">
          <a:xfrm rot="17499136">
            <a:off x="3775601" y="2203854"/>
            <a:ext cx="374418" cy="378514"/>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6">
                  <a:lumMod val="50000"/>
                </a:schemeClr>
              </a:gs>
              <a:gs pos="50000">
                <a:srgbClr val="773484"/>
              </a:gs>
              <a:gs pos="100000">
                <a:schemeClr val="accent6">
                  <a:lumMod val="40000"/>
                  <a:lumOff val="60000"/>
                </a:schemeClr>
              </a:gs>
            </a:gsLst>
            <a:path path="circle">
              <a:fillToRect l="50000" t="50000" r="50000" b="50000"/>
            </a:path>
            <a:tileRect/>
          </a:gradFill>
          <a:ln w="12700">
            <a:solidFill>
              <a:schemeClr val="accent6">
                <a:lumMod val="20000"/>
                <a:lumOff val="8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latin typeface="Calibri" panose="020F0502020204030204" pitchFamily="34" charset="0"/>
              <a:ea typeface="MS PGothic" pitchFamily="34" charset="-128"/>
            </a:endParaRPr>
          </a:p>
        </p:txBody>
      </p:sp>
      <p:sp>
        <p:nvSpPr>
          <p:cNvPr id="19" name="Freeform 18">
            <a:extLst>
              <a:ext uri="{FF2B5EF4-FFF2-40B4-BE49-F238E27FC236}">
                <a16:creationId xmlns:a16="http://schemas.microsoft.com/office/drawing/2014/main" id="{7D306ACD-481E-448B-8904-E5DB0BC6FEF0}"/>
              </a:ext>
            </a:extLst>
          </p:cNvPr>
          <p:cNvSpPr/>
          <p:nvPr/>
        </p:nvSpPr>
        <p:spPr bwMode="auto">
          <a:xfrm rot="171099">
            <a:off x="3382963" y="2305051"/>
            <a:ext cx="280988" cy="174625"/>
          </a:xfrm>
          <a:custGeom>
            <a:avLst/>
            <a:gdLst>
              <a:gd name="connsiteX0" fmla="*/ 1614376 w 1786269"/>
              <a:gd name="connsiteY0" fmla="*/ 17721 h 1286540"/>
              <a:gd name="connsiteX1" fmla="*/ 1380460 w 1786269"/>
              <a:gd name="connsiteY1" fmla="*/ 17721 h 1286540"/>
              <a:gd name="connsiteX2" fmla="*/ 1189074 w 1786269"/>
              <a:gd name="connsiteY2" fmla="*/ 102782 h 1286540"/>
              <a:gd name="connsiteX3" fmla="*/ 1306032 w 1786269"/>
              <a:gd name="connsiteY3" fmla="*/ 209107 h 1286540"/>
              <a:gd name="connsiteX4" fmla="*/ 1476153 w 1786269"/>
              <a:gd name="connsiteY4" fmla="*/ 241005 h 1286540"/>
              <a:gd name="connsiteX5" fmla="*/ 1635641 w 1786269"/>
              <a:gd name="connsiteY5" fmla="*/ 241005 h 1286540"/>
              <a:gd name="connsiteX6" fmla="*/ 1327297 w 1786269"/>
              <a:gd name="connsiteY6" fmla="*/ 241005 h 1286540"/>
              <a:gd name="connsiteX7" fmla="*/ 1210339 w 1786269"/>
              <a:gd name="connsiteY7" fmla="*/ 283535 h 1286540"/>
              <a:gd name="connsiteX8" fmla="*/ 1220971 w 1786269"/>
              <a:gd name="connsiteY8" fmla="*/ 347331 h 1286540"/>
              <a:gd name="connsiteX9" fmla="*/ 1316664 w 1786269"/>
              <a:gd name="connsiteY9" fmla="*/ 411126 h 1286540"/>
              <a:gd name="connsiteX10" fmla="*/ 1571846 w 1786269"/>
              <a:gd name="connsiteY10" fmla="*/ 421759 h 1286540"/>
              <a:gd name="connsiteX11" fmla="*/ 1210339 w 1786269"/>
              <a:gd name="connsiteY11" fmla="*/ 421759 h 1286540"/>
              <a:gd name="connsiteX12" fmla="*/ 976422 w 1786269"/>
              <a:gd name="connsiteY12" fmla="*/ 453656 h 1286540"/>
              <a:gd name="connsiteX13" fmla="*/ 689343 w 1786269"/>
              <a:gd name="connsiteY13" fmla="*/ 379228 h 1286540"/>
              <a:gd name="connsiteX14" fmla="*/ 455427 w 1786269"/>
              <a:gd name="connsiteY14" fmla="*/ 368596 h 1286540"/>
              <a:gd name="connsiteX15" fmla="*/ 285306 w 1786269"/>
              <a:gd name="connsiteY15" fmla="*/ 432391 h 1286540"/>
              <a:gd name="connsiteX16" fmla="*/ 30125 w 1786269"/>
              <a:gd name="connsiteY16" fmla="*/ 506819 h 1286540"/>
              <a:gd name="connsiteX17" fmla="*/ 104553 w 1786269"/>
              <a:gd name="connsiteY17" fmla="*/ 623777 h 1286540"/>
              <a:gd name="connsiteX18" fmla="*/ 242776 w 1786269"/>
              <a:gd name="connsiteY18" fmla="*/ 655675 h 1286540"/>
              <a:gd name="connsiteX19" fmla="*/ 508590 w 1786269"/>
              <a:gd name="connsiteY19" fmla="*/ 687573 h 1286540"/>
              <a:gd name="connsiteX20" fmla="*/ 901995 w 1786269"/>
              <a:gd name="connsiteY20" fmla="*/ 666307 h 1286540"/>
              <a:gd name="connsiteX21" fmla="*/ 1210339 w 1786269"/>
              <a:gd name="connsiteY21" fmla="*/ 666307 h 1286540"/>
              <a:gd name="connsiteX22" fmla="*/ 1561213 w 1786269"/>
              <a:gd name="connsiteY22" fmla="*/ 666307 h 1286540"/>
              <a:gd name="connsiteX23" fmla="*/ 1465520 w 1786269"/>
              <a:gd name="connsiteY23" fmla="*/ 666307 h 1286540"/>
              <a:gd name="connsiteX24" fmla="*/ 848832 w 1786269"/>
              <a:gd name="connsiteY24" fmla="*/ 676940 h 1286540"/>
              <a:gd name="connsiteX25" fmla="*/ 540488 w 1786269"/>
              <a:gd name="connsiteY25" fmla="*/ 687573 h 1286540"/>
              <a:gd name="connsiteX26" fmla="*/ 285306 w 1786269"/>
              <a:gd name="connsiteY26" fmla="*/ 666307 h 1286540"/>
              <a:gd name="connsiteX27" fmla="*/ 147083 w 1786269"/>
              <a:gd name="connsiteY27" fmla="*/ 645042 h 1286540"/>
              <a:gd name="connsiteX28" fmla="*/ 51390 w 1786269"/>
              <a:gd name="connsiteY28" fmla="*/ 730103 h 1286540"/>
              <a:gd name="connsiteX29" fmla="*/ 62022 w 1786269"/>
              <a:gd name="connsiteY29" fmla="*/ 804531 h 1286540"/>
              <a:gd name="connsiteX30" fmla="*/ 253408 w 1786269"/>
              <a:gd name="connsiteY30" fmla="*/ 847061 h 1286540"/>
              <a:gd name="connsiteX31" fmla="*/ 497957 w 1786269"/>
              <a:gd name="connsiteY31" fmla="*/ 942754 h 1286540"/>
              <a:gd name="connsiteX32" fmla="*/ 710608 w 1786269"/>
              <a:gd name="connsiteY32" fmla="*/ 889591 h 1286540"/>
              <a:gd name="connsiteX33" fmla="*/ 1061483 w 1786269"/>
              <a:gd name="connsiteY33" fmla="*/ 825796 h 1286540"/>
              <a:gd name="connsiteX34" fmla="*/ 1380460 w 1786269"/>
              <a:gd name="connsiteY34" fmla="*/ 878959 h 1286540"/>
              <a:gd name="connsiteX35" fmla="*/ 1539948 w 1786269"/>
              <a:gd name="connsiteY35" fmla="*/ 857694 h 1286540"/>
              <a:gd name="connsiteX36" fmla="*/ 1337929 w 1786269"/>
              <a:gd name="connsiteY36" fmla="*/ 889591 h 1286540"/>
              <a:gd name="connsiteX37" fmla="*/ 1199706 w 1786269"/>
              <a:gd name="connsiteY37" fmla="*/ 942754 h 1286540"/>
              <a:gd name="connsiteX38" fmla="*/ 1242236 w 1786269"/>
              <a:gd name="connsiteY38" fmla="*/ 1027814 h 1286540"/>
              <a:gd name="connsiteX39" fmla="*/ 1401725 w 1786269"/>
              <a:gd name="connsiteY39" fmla="*/ 1070345 h 1286540"/>
              <a:gd name="connsiteX40" fmla="*/ 1518683 w 1786269"/>
              <a:gd name="connsiteY40" fmla="*/ 1070345 h 1286540"/>
              <a:gd name="connsiteX41" fmla="*/ 1359195 w 1786269"/>
              <a:gd name="connsiteY41" fmla="*/ 1080977 h 1286540"/>
              <a:gd name="connsiteX42" fmla="*/ 1199706 w 1786269"/>
              <a:gd name="connsiteY42" fmla="*/ 1123507 h 1286540"/>
              <a:gd name="connsiteX43" fmla="*/ 1231604 w 1786269"/>
              <a:gd name="connsiteY43" fmla="*/ 1208568 h 1286540"/>
              <a:gd name="connsiteX44" fmla="*/ 1380460 w 1786269"/>
              <a:gd name="connsiteY44" fmla="*/ 1261731 h 1286540"/>
              <a:gd name="connsiteX45" fmla="*/ 1529315 w 1786269"/>
              <a:gd name="connsiteY45" fmla="*/ 1261731 h 1286540"/>
              <a:gd name="connsiteX46" fmla="*/ 1646274 w 1786269"/>
              <a:gd name="connsiteY46" fmla="*/ 1251098 h 1286540"/>
              <a:gd name="connsiteX47" fmla="*/ 1710069 w 1786269"/>
              <a:gd name="connsiteY47" fmla="*/ 1049080 h 1286540"/>
              <a:gd name="connsiteX48" fmla="*/ 1784497 w 1786269"/>
              <a:gd name="connsiteY48" fmla="*/ 581247 h 1286540"/>
              <a:gd name="connsiteX49" fmla="*/ 1720702 w 1786269"/>
              <a:gd name="connsiteY49" fmla="*/ 92149 h 1286540"/>
              <a:gd name="connsiteX50" fmla="*/ 1614376 w 1786269"/>
              <a:gd name="connsiteY50" fmla="*/ 17721 h 1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6269" h="1286540">
                <a:moveTo>
                  <a:pt x="1614376" y="17721"/>
                </a:moveTo>
                <a:cubicBezTo>
                  <a:pt x="1557669" y="5316"/>
                  <a:pt x="1451344" y="3544"/>
                  <a:pt x="1380460" y="17721"/>
                </a:cubicBezTo>
                <a:cubicBezTo>
                  <a:pt x="1309576" y="31898"/>
                  <a:pt x="1201479" y="70884"/>
                  <a:pt x="1189074" y="102782"/>
                </a:cubicBezTo>
                <a:cubicBezTo>
                  <a:pt x="1176669" y="134680"/>
                  <a:pt x="1258186" y="186070"/>
                  <a:pt x="1306032" y="209107"/>
                </a:cubicBezTo>
                <a:cubicBezTo>
                  <a:pt x="1353878" y="232144"/>
                  <a:pt x="1421218" y="235689"/>
                  <a:pt x="1476153" y="241005"/>
                </a:cubicBezTo>
                <a:cubicBezTo>
                  <a:pt x="1531088" y="246321"/>
                  <a:pt x="1635641" y="241005"/>
                  <a:pt x="1635641" y="241005"/>
                </a:cubicBezTo>
                <a:cubicBezTo>
                  <a:pt x="1610832" y="241005"/>
                  <a:pt x="1398181" y="233917"/>
                  <a:pt x="1327297" y="241005"/>
                </a:cubicBezTo>
                <a:cubicBezTo>
                  <a:pt x="1256413" y="248093"/>
                  <a:pt x="1228060" y="265814"/>
                  <a:pt x="1210339" y="283535"/>
                </a:cubicBezTo>
                <a:cubicBezTo>
                  <a:pt x="1192618" y="301256"/>
                  <a:pt x="1203250" y="326066"/>
                  <a:pt x="1220971" y="347331"/>
                </a:cubicBezTo>
                <a:cubicBezTo>
                  <a:pt x="1238692" y="368596"/>
                  <a:pt x="1258185" y="398721"/>
                  <a:pt x="1316664" y="411126"/>
                </a:cubicBezTo>
                <a:cubicBezTo>
                  <a:pt x="1375143" y="423531"/>
                  <a:pt x="1589567" y="419987"/>
                  <a:pt x="1571846" y="421759"/>
                </a:cubicBezTo>
                <a:cubicBezTo>
                  <a:pt x="1554125" y="423531"/>
                  <a:pt x="1309576" y="416443"/>
                  <a:pt x="1210339" y="421759"/>
                </a:cubicBezTo>
                <a:cubicBezTo>
                  <a:pt x="1111102" y="427075"/>
                  <a:pt x="1063255" y="460745"/>
                  <a:pt x="976422" y="453656"/>
                </a:cubicBezTo>
                <a:cubicBezTo>
                  <a:pt x="889589" y="446568"/>
                  <a:pt x="776175" y="393405"/>
                  <a:pt x="689343" y="379228"/>
                </a:cubicBezTo>
                <a:cubicBezTo>
                  <a:pt x="602511" y="365051"/>
                  <a:pt x="522766" y="359736"/>
                  <a:pt x="455427" y="368596"/>
                </a:cubicBezTo>
                <a:cubicBezTo>
                  <a:pt x="388088" y="377456"/>
                  <a:pt x="356190" y="409354"/>
                  <a:pt x="285306" y="432391"/>
                </a:cubicBezTo>
                <a:cubicBezTo>
                  <a:pt x="214422" y="455428"/>
                  <a:pt x="60250" y="474921"/>
                  <a:pt x="30125" y="506819"/>
                </a:cubicBezTo>
                <a:cubicBezTo>
                  <a:pt x="0" y="538717"/>
                  <a:pt x="69111" y="598968"/>
                  <a:pt x="104553" y="623777"/>
                </a:cubicBezTo>
                <a:cubicBezTo>
                  <a:pt x="139995" y="648586"/>
                  <a:pt x="175437" y="645042"/>
                  <a:pt x="242776" y="655675"/>
                </a:cubicBezTo>
                <a:cubicBezTo>
                  <a:pt x="310116" y="666308"/>
                  <a:pt x="398720" y="685801"/>
                  <a:pt x="508590" y="687573"/>
                </a:cubicBezTo>
                <a:cubicBezTo>
                  <a:pt x="618460" y="689345"/>
                  <a:pt x="785037" y="669851"/>
                  <a:pt x="901995" y="666307"/>
                </a:cubicBezTo>
                <a:cubicBezTo>
                  <a:pt x="1018953" y="662763"/>
                  <a:pt x="1210339" y="666307"/>
                  <a:pt x="1210339" y="666307"/>
                </a:cubicBezTo>
                <a:lnTo>
                  <a:pt x="1561213" y="666307"/>
                </a:lnTo>
                <a:lnTo>
                  <a:pt x="1465520" y="666307"/>
                </a:lnTo>
                <a:lnTo>
                  <a:pt x="848832" y="676940"/>
                </a:lnTo>
                <a:cubicBezTo>
                  <a:pt x="694660" y="680484"/>
                  <a:pt x="634409" y="689345"/>
                  <a:pt x="540488" y="687573"/>
                </a:cubicBezTo>
                <a:cubicBezTo>
                  <a:pt x="446567" y="685801"/>
                  <a:pt x="350873" y="673395"/>
                  <a:pt x="285306" y="666307"/>
                </a:cubicBezTo>
                <a:cubicBezTo>
                  <a:pt x="219739" y="659219"/>
                  <a:pt x="186069" y="634409"/>
                  <a:pt x="147083" y="645042"/>
                </a:cubicBezTo>
                <a:cubicBezTo>
                  <a:pt x="108097" y="655675"/>
                  <a:pt x="65567" y="703522"/>
                  <a:pt x="51390" y="730103"/>
                </a:cubicBezTo>
                <a:cubicBezTo>
                  <a:pt x="37213" y="756684"/>
                  <a:pt x="28352" y="785038"/>
                  <a:pt x="62022" y="804531"/>
                </a:cubicBezTo>
                <a:cubicBezTo>
                  <a:pt x="95692" y="824024"/>
                  <a:pt x="180752" y="824024"/>
                  <a:pt x="253408" y="847061"/>
                </a:cubicBezTo>
                <a:cubicBezTo>
                  <a:pt x="326064" y="870098"/>
                  <a:pt x="421757" y="935666"/>
                  <a:pt x="497957" y="942754"/>
                </a:cubicBezTo>
                <a:cubicBezTo>
                  <a:pt x="574157" y="949842"/>
                  <a:pt x="616687" y="909084"/>
                  <a:pt x="710608" y="889591"/>
                </a:cubicBezTo>
                <a:cubicBezTo>
                  <a:pt x="804529" y="870098"/>
                  <a:pt x="949841" y="827568"/>
                  <a:pt x="1061483" y="825796"/>
                </a:cubicBezTo>
                <a:cubicBezTo>
                  <a:pt x="1173125" y="824024"/>
                  <a:pt x="1300716" y="873643"/>
                  <a:pt x="1380460" y="878959"/>
                </a:cubicBezTo>
                <a:cubicBezTo>
                  <a:pt x="1460204" y="884275"/>
                  <a:pt x="1547036" y="855922"/>
                  <a:pt x="1539948" y="857694"/>
                </a:cubicBezTo>
                <a:cubicBezTo>
                  <a:pt x="1532860" y="859466"/>
                  <a:pt x="1394636" y="875414"/>
                  <a:pt x="1337929" y="889591"/>
                </a:cubicBezTo>
                <a:cubicBezTo>
                  <a:pt x="1281222" y="903768"/>
                  <a:pt x="1215655" y="919717"/>
                  <a:pt x="1199706" y="942754"/>
                </a:cubicBezTo>
                <a:cubicBezTo>
                  <a:pt x="1183757" y="965791"/>
                  <a:pt x="1208566" y="1006549"/>
                  <a:pt x="1242236" y="1027814"/>
                </a:cubicBezTo>
                <a:cubicBezTo>
                  <a:pt x="1275906" y="1049079"/>
                  <a:pt x="1355651" y="1063257"/>
                  <a:pt x="1401725" y="1070345"/>
                </a:cubicBezTo>
                <a:cubicBezTo>
                  <a:pt x="1447799" y="1077433"/>
                  <a:pt x="1525771" y="1068573"/>
                  <a:pt x="1518683" y="1070345"/>
                </a:cubicBezTo>
                <a:cubicBezTo>
                  <a:pt x="1511595" y="1072117"/>
                  <a:pt x="1412358" y="1072117"/>
                  <a:pt x="1359195" y="1080977"/>
                </a:cubicBezTo>
                <a:cubicBezTo>
                  <a:pt x="1306032" y="1089837"/>
                  <a:pt x="1220971" y="1102242"/>
                  <a:pt x="1199706" y="1123507"/>
                </a:cubicBezTo>
                <a:cubicBezTo>
                  <a:pt x="1178441" y="1144772"/>
                  <a:pt x="1201478" y="1185531"/>
                  <a:pt x="1231604" y="1208568"/>
                </a:cubicBezTo>
                <a:cubicBezTo>
                  <a:pt x="1261730" y="1231605"/>
                  <a:pt x="1330842" y="1252871"/>
                  <a:pt x="1380460" y="1261731"/>
                </a:cubicBezTo>
                <a:cubicBezTo>
                  <a:pt x="1430079" y="1270592"/>
                  <a:pt x="1485013" y="1263503"/>
                  <a:pt x="1529315" y="1261731"/>
                </a:cubicBezTo>
                <a:cubicBezTo>
                  <a:pt x="1573617" y="1259959"/>
                  <a:pt x="1616148" y="1286540"/>
                  <a:pt x="1646274" y="1251098"/>
                </a:cubicBezTo>
                <a:cubicBezTo>
                  <a:pt x="1676400" y="1215656"/>
                  <a:pt x="1687032" y="1160722"/>
                  <a:pt x="1710069" y="1049080"/>
                </a:cubicBezTo>
                <a:cubicBezTo>
                  <a:pt x="1733106" y="937438"/>
                  <a:pt x="1782725" y="740735"/>
                  <a:pt x="1784497" y="581247"/>
                </a:cubicBezTo>
                <a:cubicBezTo>
                  <a:pt x="1786269" y="421759"/>
                  <a:pt x="1749055" y="184298"/>
                  <a:pt x="1720702" y="92149"/>
                </a:cubicBezTo>
                <a:cubicBezTo>
                  <a:pt x="1692349" y="0"/>
                  <a:pt x="1671083" y="30126"/>
                  <a:pt x="1614376" y="17721"/>
                </a:cubicBezTo>
                <a:close/>
              </a:path>
            </a:pathLst>
          </a:custGeom>
          <a:solidFill>
            <a:schemeClr val="tx2"/>
          </a:solidFill>
          <a:ln w="9525" cap="flat" cmpd="sng" algn="ctr">
            <a:solidFill>
              <a:schemeClr val="tx2">
                <a:lumMod val="50000"/>
              </a:schemeClr>
            </a:solidFill>
            <a:prstDash val="solid"/>
            <a:round/>
            <a:headEnd type="none" w="med" len="med"/>
            <a:tailEnd type="none" w="med" len="med"/>
          </a:ln>
          <a:effectLst/>
        </p:spPr>
        <p:txBody>
          <a:bodyPr/>
          <a:lstStyle/>
          <a:p>
            <a:pPr marL="342900" indent="-342900" eaLnBrk="1" fontAlgn="auto" hangingPunct="1">
              <a:lnSpc>
                <a:spcPct val="90000"/>
              </a:lnSpc>
              <a:spcBef>
                <a:spcPct val="35000"/>
              </a:spcBef>
              <a:spcAft>
                <a:spcPct val="25000"/>
              </a:spcAft>
              <a:buClr>
                <a:srgbClr val="8B3D9A"/>
              </a:buClr>
              <a:buFont typeface="Wingdings" pitchFamily="2" charset="2"/>
              <a:buChar char="§"/>
              <a:defRPr/>
            </a:pPr>
            <a:endParaRPr lang="en-US" sz="1000" dirty="0">
              <a:solidFill>
                <a:schemeClr val="bg1"/>
              </a:solidFill>
              <a:latin typeface="Calibri" panose="020F0502020204030204" pitchFamily="34" charset="0"/>
            </a:endParaRPr>
          </a:p>
        </p:txBody>
      </p:sp>
      <p:sp>
        <p:nvSpPr>
          <p:cNvPr id="20" name="Freeform 19">
            <a:extLst>
              <a:ext uri="{FF2B5EF4-FFF2-40B4-BE49-F238E27FC236}">
                <a16:creationId xmlns:a16="http://schemas.microsoft.com/office/drawing/2014/main" id="{3441E85D-AFE8-40CC-9FB7-C070025B459E}"/>
              </a:ext>
            </a:extLst>
          </p:cNvPr>
          <p:cNvSpPr/>
          <p:nvPr/>
        </p:nvSpPr>
        <p:spPr bwMode="auto">
          <a:xfrm rot="171099">
            <a:off x="3273426" y="2322514"/>
            <a:ext cx="114300" cy="104775"/>
          </a:xfrm>
          <a:custGeom>
            <a:avLst/>
            <a:gdLst>
              <a:gd name="connsiteX0" fmla="*/ 419986 w 458972"/>
              <a:gd name="connsiteY0" fmla="*/ 30126 h 483782"/>
              <a:gd name="connsiteX1" fmla="*/ 292396 w 458972"/>
              <a:gd name="connsiteY1" fmla="*/ 51391 h 483782"/>
              <a:gd name="connsiteX2" fmla="*/ 90377 w 458972"/>
              <a:gd name="connsiteY2" fmla="*/ 30126 h 483782"/>
              <a:gd name="connsiteX3" fmla="*/ 5316 w 458972"/>
              <a:gd name="connsiteY3" fmla="*/ 232145 h 483782"/>
              <a:gd name="connsiteX4" fmla="*/ 58479 w 458972"/>
              <a:gd name="connsiteY4" fmla="*/ 444796 h 483782"/>
              <a:gd name="connsiteX5" fmla="*/ 292396 w 458972"/>
              <a:gd name="connsiteY5" fmla="*/ 466061 h 483782"/>
              <a:gd name="connsiteX6" fmla="*/ 430619 w 458972"/>
              <a:gd name="connsiteY6" fmla="*/ 412898 h 483782"/>
              <a:gd name="connsiteX7" fmla="*/ 345558 w 458972"/>
              <a:gd name="connsiteY7" fmla="*/ 338470 h 483782"/>
              <a:gd name="connsiteX8" fmla="*/ 430619 w 458972"/>
              <a:gd name="connsiteY8" fmla="*/ 264042 h 483782"/>
              <a:gd name="connsiteX9" fmla="*/ 324293 w 458972"/>
              <a:gd name="connsiteY9" fmla="*/ 157717 h 483782"/>
              <a:gd name="connsiteX10" fmla="*/ 441251 w 458972"/>
              <a:gd name="connsiteY10" fmla="*/ 83289 h 483782"/>
              <a:gd name="connsiteX11" fmla="*/ 419986 w 458972"/>
              <a:gd name="connsiteY11" fmla="*/ 30126 h 4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2" h="483782">
                <a:moveTo>
                  <a:pt x="419986" y="30126"/>
                </a:moveTo>
                <a:cubicBezTo>
                  <a:pt x="395177" y="24810"/>
                  <a:pt x="347331" y="51391"/>
                  <a:pt x="292396" y="51391"/>
                </a:cubicBezTo>
                <a:cubicBezTo>
                  <a:pt x="237461" y="51391"/>
                  <a:pt x="138224" y="0"/>
                  <a:pt x="90377" y="30126"/>
                </a:cubicBezTo>
                <a:cubicBezTo>
                  <a:pt x="42530" y="60252"/>
                  <a:pt x="10632" y="163033"/>
                  <a:pt x="5316" y="232145"/>
                </a:cubicBezTo>
                <a:cubicBezTo>
                  <a:pt x="0" y="301257"/>
                  <a:pt x="10632" y="405810"/>
                  <a:pt x="58479" y="444796"/>
                </a:cubicBezTo>
                <a:cubicBezTo>
                  <a:pt x="106326" y="483782"/>
                  <a:pt x="230373" y="471377"/>
                  <a:pt x="292396" y="466061"/>
                </a:cubicBezTo>
                <a:cubicBezTo>
                  <a:pt x="354419" y="460745"/>
                  <a:pt x="421759" y="434163"/>
                  <a:pt x="430619" y="412898"/>
                </a:cubicBezTo>
                <a:cubicBezTo>
                  <a:pt x="439479" y="391633"/>
                  <a:pt x="345558" y="363279"/>
                  <a:pt x="345558" y="338470"/>
                </a:cubicBezTo>
                <a:cubicBezTo>
                  <a:pt x="345558" y="313661"/>
                  <a:pt x="434163" y="294168"/>
                  <a:pt x="430619" y="264042"/>
                </a:cubicBezTo>
                <a:cubicBezTo>
                  <a:pt x="427075" y="233917"/>
                  <a:pt x="322521" y="187843"/>
                  <a:pt x="324293" y="157717"/>
                </a:cubicBezTo>
                <a:cubicBezTo>
                  <a:pt x="326065" y="127592"/>
                  <a:pt x="423530" y="106326"/>
                  <a:pt x="441251" y="83289"/>
                </a:cubicBezTo>
                <a:cubicBezTo>
                  <a:pt x="458972" y="60252"/>
                  <a:pt x="444795" y="35442"/>
                  <a:pt x="419986" y="30126"/>
                </a:cubicBezTo>
                <a:close/>
              </a:path>
            </a:pathLst>
          </a:custGeom>
          <a:solidFill>
            <a:schemeClr val="accent5"/>
          </a:solidFill>
          <a:ln w="9525" cap="flat" cmpd="sng" algn="ctr">
            <a:noFill/>
            <a:prstDash val="solid"/>
            <a:round/>
            <a:headEnd type="none" w="med" len="med"/>
            <a:tailEnd type="none" w="med" len="med"/>
          </a:ln>
          <a:effectLst/>
        </p:spPr>
        <p:txBody>
          <a:bodyPr/>
          <a:lstStyle/>
          <a:p>
            <a:pPr marL="342900" indent="-342900" eaLnBrk="1" fontAlgn="auto" hangingPunct="1">
              <a:lnSpc>
                <a:spcPct val="90000"/>
              </a:lnSpc>
              <a:spcBef>
                <a:spcPct val="35000"/>
              </a:spcBef>
              <a:spcAft>
                <a:spcPct val="25000"/>
              </a:spcAft>
              <a:buClr>
                <a:srgbClr val="8B3D9A"/>
              </a:buClr>
              <a:buFont typeface="Wingdings" pitchFamily="2" charset="2"/>
              <a:buChar char="§"/>
              <a:defRPr/>
            </a:pPr>
            <a:endParaRPr lang="en-US" sz="1000" dirty="0">
              <a:solidFill>
                <a:schemeClr val="bg1"/>
              </a:solidFill>
              <a:latin typeface="Calibri" panose="020F0502020204030204" pitchFamily="34" charset="0"/>
            </a:endParaRPr>
          </a:p>
        </p:txBody>
      </p:sp>
      <p:sp>
        <p:nvSpPr>
          <p:cNvPr id="21" name="Freeform 53">
            <a:extLst>
              <a:ext uri="{FF2B5EF4-FFF2-40B4-BE49-F238E27FC236}">
                <a16:creationId xmlns:a16="http://schemas.microsoft.com/office/drawing/2014/main" id="{6F72F39A-F3CE-45C2-B9BD-2773618E4713}"/>
              </a:ext>
            </a:extLst>
          </p:cNvPr>
          <p:cNvSpPr>
            <a:spLocks noChangeArrowheads="1"/>
          </p:cNvSpPr>
          <p:nvPr/>
        </p:nvSpPr>
        <p:spPr bwMode="auto">
          <a:xfrm rot="171099">
            <a:off x="2982913" y="2317751"/>
            <a:ext cx="293688" cy="104775"/>
          </a:xfrm>
          <a:custGeom>
            <a:avLst/>
            <a:gdLst>
              <a:gd name="T0" fmla="*/ 44262 w 1251098"/>
              <a:gd name="T1" fmla="*/ 183690 h 627321"/>
              <a:gd name="T2" fmla="*/ 192974 w 1251098"/>
              <a:gd name="T3" fmla="*/ 98909 h 627321"/>
              <a:gd name="T4" fmla="*/ 479781 w 1251098"/>
              <a:gd name="T5" fmla="*/ 120106 h 627321"/>
              <a:gd name="T6" fmla="*/ 787837 w 1251098"/>
              <a:gd name="T7" fmla="*/ 120106 h 627321"/>
              <a:gd name="T8" fmla="*/ 1149000 w 1251098"/>
              <a:gd name="T9" fmla="*/ 3536 h 627321"/>
              <a:gd name="T10" fmla="*/ 1212735 w 1251098"/>
              <a:gd name="T11" fmla="*/ 98909 h 627321"/>
              <a:gd name="T12" fmla="*/ 1085269 w 1251098"/>
              <a:gd name="T13" fmla="*/ 310864 h 627321"/>
              <a:gd name="T14" fmla="*/ 1138376 w 1251098"/>
              <a:gd name="T15" fmla="*/ 469827 h 627321"/>
              <a:gd name="T16" fmla="*/ 1233981 w 1251098"/>
              <a:gd name="T17" fmla="*/ 596999 h 627321"/>
              <a:gd name="T18" fmla="*/ 1042772 w 1251098"/>
              <a:gd name="T19" fmla="*/ 607598 h 627321"/>
              <a:gd name="T20" fmla="*/ 745347 w 1251098"/>
              <a:gd name="T21" fmla="*/ 491023 h 627321"/>
              <a:gd name="T22" fmla="*/ 320445 w 1251098"/>
              <a:gd name="T23" fmla="*/ 491023 h 627321"/>
              <a:gd name="T24" fmla="*/ 44262 w 1251098"/>
              <a:gd name="T25" fmla="*/ 469827 h 627321"/>
              <a:gd name="T26" fmla="*/ 44262 w 1251098"/>
              <a:gd name="T27" fmla="*/ 183690 h 627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1098"/>
              <a:gd name="T43" fmla="*/ 0 h 627321"/>
              <a:gd name="T44" fmla="*/ 1251098 w 1251098"/>
              <a:gd name="T45" fmla="*/ 627321 h 627321"/>
              <a:gd name="connsiteX0" fmla="*/ 44302 w 1251098"/>
              <a:gd name="connsiteY0" fmla="*/ 184298 h 627321"/>
              <a:gd name="connsiteX1" fmla="*/ 193158 w 1251098"/>
              <a:gd name="connsiteY1" fmla="*/ 99237 h 627321"/>
              <a:gd name="connsiteX2" fmla="*/ 480237 w 1251098"/>
              <a:gd name="connsiteY2" fmla="*/ 120502 h 627321"/>
              <a:gd name="connsiteX3" fmla="*/ 788581 w 1251098"/>
              <a:gd name="connsiteY3" fmla="*/ 120502 h 627321"/>
              <a:gd name="connsiteX4" fmla="*/ 1150088 w 1251098"/>
              <a:gd name="connsiteY4" fmla="*/ 3544 h 627321"/>
              <a:gd name="connsiteX5" fmla="*/ 1213884 w 1251098"/>
              <a:gd name="connsiteY5" fmla="*/ 99237 h 627321"/>
              <a:gd name="connsiteX6" fmla="*/ 1086293 w 1251098"/>
              <a:gd name="connsiteY6" fmla="*/ 222730 h 627321"/>
              <a:gd name="connsiteX7" fmla="*/ 1139456 w 1251098"/>
              <a:gd name="connsiteY7" fmla="*/ 471377 h 627321"/>
              <a:gd name="connsiteX8" fmla="*/ 1235149 w 1251098"/>
              <a:gd name="connsiteY8" fmla="*/ 598967 h 627321"/>
              <a:gd name="connsiteX9" fmla="*/ 1043763 w 1251098"/>
              <a:gd name="connsiteY9" fmla="*/ 609600 h 627321"/>
              <a:gd name="connsiteX10" fmla="*/ 746051 w 1251098"/>
              <a:gd name="connsiteY10" fmla="*/ 492642 h 627321"/>
              <a:gd name="connsiteX11" fmla="*/ 320749 w 1251098"/>
              <a:gd name="connsiteY11" fmla="*/ 492642 h 627321"/>
              <a:gd name="connsiteX12" fmla="*/ 44302 w 1251098"/>
              <a:gd name="connsiteY12" fmla="*/ 471377 h 627321"/>
              <a:gd name="connsiteX13" fmla="*/ 44302 w 1251098"/>
              <a:gd name="connsiteY13" fmla="*/ 184298 h 627321"/>
              <a:gd name="connsiteX0" fmla="*/ 44302 w 1251098"/>
              <a:gd name="connsiteY0" fmla="*/ 236306 h 679329"/>
              <a:gd name="connsiteX1" fmla="*/ 193158 w 1251098"/>
              <a:gd name="connsiteY1" fmla="*/ 151245 h 679329"/>
              <a:gd name="connsiteX2" fmla="*/ 480237 w 1251098"/>
              <a:gd name="connsiteY2" fmla="*/ 172510 h 679329"/>
              <a:gd name="connsiteX3" fmla="*/ 788581 w 1251098"/>
              <a:gd name="connsiteY3" fmla="*/ 172510 h 679329"/>
              <a:gd name="connsiteX4" fmla="*/ 1144477 w 1251098"/>
              <a:gd name="connsiteY4" fmla="*/ 3544 h 679329"/>
              <a:gd name="connsiteX5" fmla="*/ 1213884 w 1251098"/>
              <a:gd name="connsiteY5" fmla="*/ 151245 h 679329"/>
              <a:gd name="connsiteX6" fmla="*/ 1086293 w 1251098"/>
              <a:gd name="connsiteY6" fmla="*/ 274738 h 679329"/>
              <a:gd name="connsiteX7" fmla="*/ 1139456 w 1251098"/>
              <a:gd name="connsiteY7" fmla="*/ 523385 h 679329"/>
              <a:gd name="connsiteX8" fmla="*/ 1235149 w 1251098"/>
              <a:gd name="connsiteY8" fmla="*/ 650975 h 679329"/>
              <a:gd name="connsiteX9" fmla="*/ 1043763 w 1251098"/>
              <a:gd name="connsiteY9" fmla="*/ 661608 h 679329"/>
              <a:gd name="connsiteX10" fmla="*/ 746051 w 1251098"/>
              <a:gd name="connsiteY10" fmla="*/ 544650 h 679329"/>
              <a:gd name="connsiteX11" fmla="*/ 320749 w 1251098"/>
              <a:gd name="connsiteY11" fmla="*/ 544650 h 679329"/>
              <a:gd name="connsiteX12" fmla="*/ 44302 w 1251098"/>
              <a:gd name="connsiteY12" fmla="*/ 523385 h 679329"/>
              <a:gd name="connsiteX13" fmla="*/ 44302 w 1251098"/>
              <a:gd name="connsiteY13" fmla="*/ 236306 h 679329"/>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086293 w 1251098"/>
              <a:gd name="connsiteY6" fmla="*/ 284645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1098" h="689236">
                <a:moveTo>
                  <a:pt x="44302" y="246213"/>
                </a:moveTo>
                <a:cubicBezTo>
                  <a:pt x="69111" y="184190"/>
                  <a:pt x="120502" y="171785"/>
                  <a:pt x="193158" y="161152"/>
                </a:cubicBezTo>
                <a:cubicBezTo>
                  <a:pt x="265814" y="150519"/>
                  <a:pt x="381000" y="178873"/>
                  <a:pt x="480237" y="182417"/>
                </a:cubicBezTo>
                <a:cubicBezTo>
                  <a:pt x="579474" y="185961"/>
                  <a:pt x="677874" y="210578"/>
                  <a:pt x="788581" y="182417"/>
                </a:cubicBezTo>
                <a:cubicBezTo>
                  <a:pt x="899288" y="154256"/>
                  <a:pt x="1069853" y="26902"/>
                  <a:pt x="1144477" y="13451"/>
                </a:cubicBezTo>
                <a:cubicBezTo>
                  <a:pt x="1219101" y="0"/>
                  <a:pt x="1243217" y="54037"/>
                  <a:pt x="1236325" y="101713"/>
                </a:cubicBezTo>
                <a:cubicBezTo>
                  <a:pt x="1229433" y="149389"/>
                  <a:pt x="1147319" y="145850"/>
                  <a:pt x="1103122" y="299506"/>
                </a:cubicBezTo>
                <a:cubicBezTo>
                  <a:pt x="1086977" y="371436"/>
                  <a:pt x="1117451" y="473063"/>
                  <a:pt x="1139456" y="533292"/>
                </a:cubicBezTo>
                <a:cubicBezTo>
                  <a:pt x="1161461" y="593521"/>
                  <a:pt x="1251098" y="637845"/>
                  <a:pt x="1235149" y="660882"/>
                </a:cubicBezTo>
                <a:cubicBezTo>
                  <a:pt x="1219200" y="683919"/>
                  <a:pt x="1125279" y="689236"/>
                  <a:pt x="1043763" y="671515"/>
                </a:cubicBezTo>
                <a:cubicBezTo>
                  <a:pt x="962247" y="653794"/>
                  <a:pt x="866553" y="574050"/>
                  <a:pt x="746051" y="554557"/>
                </a:cubicBezTo>
                <a:cubicBezTo>
                  <a:pt x="625549" y="535064"/>
                  <a:pt x="437707" y="558101"/>
                  <a:pt x="320749" y="554557"/>
                </a:cubicBezTo>
                <a:cubicBezTo>
                  <a:pt x="203791" y="551013"/>
                  <a:pt x="88604" y="588227"/>
                  <a:pt x="44302" y="533292"/>
                </a:cubicBezTo>
                <a:cubicBezTo>
                  <a:pt x="0" y="478357"/>
                  <a:pt x="19493" y="308236"/>
                  <a:pt x="44302" y="246213"/>
                </a:cubicBezTo>
                <a:close/>
              </a:path>
            </a:pathLst>
          </a:custGeom>
          <a:solidFill>
            <a:schemeClr val="accent2"/>
          </a:solidFill>
          <a:ln w="9525" algn="ctr">
            <a:noFill/>
            <a:round/>
            <a:headEnd/>
            <a:tailEnd/>
          </a:ln>
        </p:spPr>
        <p:txBody>
          <a:bodyPr/>
          <a:lstStyle/>
          <a:p>
            <a:pPr eaLnBrk="1" fontAlgn="auto" hangingPunct="1">
              <a:spcBef>
                <a:spcPts val="0"/>
              </a:spcBef>
              <a:spcAft>
                <a:spcPts val="0"/>
              </a:spcAft>
              <a:defRPr/>
            </a:pPr>
            <a:endParaRPr lang="en-US" sz="1000" dirty="0">
              <a:ln w="12700">
                <a:solidFill>
                  <a:srgbClr val="F8F45A">
                    <a:satMod val="155000"/>
                  </a:srgbClr>
                </a:solidFill>
                <a:prstDash val="solid"/>
              </a:ln>
              <a:solidFill>
                <a:schemeClr val="bg1"/>
              </a:solidFill>
              <a:effectLst>
                <a:outerShdw blurRad="41275" dist="20320" dir="1800000" algn="tl" rotWithShape="0">
                  <a:srgbClr val="000000">
                    <a:alpha val="40000"/>
                  </a:srgbClr>
                </a:outerShdw>
              </a:effectLst>
              <a:latin typeface="Calibri" panose="020F0502020204030204" pitchFamily="34" charset="0"/>
            </a:endParaRPr>
          </a:p>
        </p:txBody>
      </p:sp>
      <p:sp>
        <p:nvSpPr>
          <p:cNvPr id="24" name="Freeform 23">
            <a:extLst>
              <a:ext uri="{FF2B5EF4-FFF2-40B4-BE49-F238E27FC236}">
                <a16:creationId xmlns:a16="http://schemas.microsoft.com/office/drawing/2014/main" id="{60E4D33F-8E2F-41C8-83FB-30A4A515DDEE}"/>
              </a:ext>
            </a:extLst>
          </p:cNvPr>
          <p:cNvSpPr/>
          <p:nvPr/>
        </p:nvSpPr>
        <p:spPr bwMode="auto">
          <a:xfrm rot="21213937">
            <a:off x="2071688" y="1931989"/>
            <a:ext cx="1206500" cy="1031875"/>
          </a:xfrm>
          <a:custGeom>
            <a:avLst/>
            <a:gdLst>
              <a:gd name="connsiteX0" fmla="*/ 30956 w 1476772"/>
              <a:gd name="connsiteY0" fmla="*/ 1431529 h 1523206"/>
              <a:gd name="connsiteX1" fmla="*/ 92869 w 1476772"/>
              <a:gd name="connsiteY1" fmla="*/ 1383904 h 1523206"/>
              <a:gd name="connsiteX2" fmla="*/ 188119 w 1476772"/>
              <a:gd name="connsiteY2" fmla="*/ 1352947 h 1523206"/>
              <a:gd name="connsiteX3" fmla="*/ 328612 w 1476772"/>
              <a:gd name="connsiteY3" fmla="*/ 1179116 h 1523206"/>
              <a:gd name="connsiteX4" fmla="*/ 376237 w 1476772"/>
              <a:gd name="connsiteY4" fmla="*/ 1083866 h 1523206"/>
              <a:gd name="connsiteX5" fmla="*/ 354806 w 1476772"/>
              <a:gd name="connsiteY5" fmla="*/ 917179 h 1523206"/>
              <a:gd name="connsiteX6" fmla="*/ 276225 w 1476772"/>
              <a:gd name="connsiteY6" fmla="*/ 764779 h 1523206"/>
              <a:gd name="connsiteX7" fmla="*/ 183356 w 1476772"/>
              <a:gd name="connsiteY7" fmla="*/ 760016 h 1523206"/>
              <a:gd name="connsiteX8" fmla="*/ 95250 w 1476772"/>
              <a:gd name="connsiteY8" fmla="*/ 817166 h 1523206"/>
              <a:gd name="connsiteX9" fmla="*/ 33337 w 1476772"/>
              <a:gd name="connsiteY9" fmla="*/ 890985 h 1523206"/>
              <a:gd name="connsiteX10" fmla="*/ 21431 w 1476772"/>
              <a:gd name="connsiteY10" fmla="*/ 914797 h 1523206"/>
              <a:gd name="connsiteX11" fmla="*/ 4762 w 1476772"/>
              <a:gd name="connsiteY11" fmla="*/ 893366 h 1523206"/>
              <a:gd name="connsiteX12" fmla="*/ 50006 w 1476772"/>
              <a:gd name="connsiteY12" fmla="*/ 821929 h 1523206"/>
              <a:gd name="connsiteX13" fmla="*/ 121444 w 1476772"/>
              <a:gd name="connsiteY13" fmla="*/ 764779 h 1523206"/>
              <a:gd name="connsiteX14" fmla="*/ 161925 w 1476772"/>
              <a:gd name="connsiteY14" fmla="*/ 724297 h 1523206"/>
              <a:gd name="connsiteX15" fmla="*/ 171450 w 1476772"/>
              <a:gd name="connsiteY15" fmla="*/ 698104 h 1523206"/>
              <a:gd name="connsiteX16" fmla="*/ 133350 w 1476772"/>
              <a:gd name="connsiteY16" fmla="*/ 698104 h 1523206"/>
              <a:gd name="connsiteX17" fmla="*/ 102394 w 1476772"/>
              <a:gd name="connsiteY17" fmla="*/ 710010 h 1523206"/>
              <a:gd name="connsiteX18" fmla="*/ 97631 w 1476772"/>
              <a:gd name="connsiteY18" fmla="*/ 688579 h 1523206"/>
              <a:gd name="connsiteX19" fmla="*/ 130969 w 1476772"/>
              <a:gd name="connsiteY19" fmla="*/ 671910 h 1523206"/>
              <a:gd name="connsiteX20" fmla="*/ 207169 w 1476772"/>
              <a:gd name="connsiteY20" fmla="*/ 662385 h 1523206"/>
              <a:gd name="connsiteX21" fmla="*/ 309562 w 1476772"/>
              <a:gd name="connsiteY21" fmla="*/ 593329 h 1523206"/>
              <a:gd name="connsiteX22" fmla="*/ 381000 w 1476772"/>
              <a:gd name="connsiteY22" fmla="*/ 398066 h 1523206"/>
              <a:gd name="connsiteX23" fmla="*/ 316706 w 1476772"/>
              <a:gd name="connsiteY23" fmla="*/ 252810 h 1523206"/>
              <a:gd name="connsiteX24" fmla="*/ 223837 w 1476772"/>
              <a:gd name="connsiteY24" fmla="*/ 176610 h 1523206"/>
              <a:gd name="connsiteX25" fmla="*/ 157162 w 1476772"/>
              <a:gd name="connsiteY25" fmla="*/ 140891 h 1523206"/>
              <a:gd name="connsiteX26" fmla="*/ 83344 w 1476772"/>
              <a:gd name="connsiteY26" fmla="*/ 126604 h 1523206"/>
              <a:gd name="connsiteX27" fmla="*/ 47625 w 1476772"/>
              <a:gd name="connsiteY27" fmla="*/ 112316 h 1523206"/>
              <a:gd name="connsiteX28" fmla="*/ 42862 w 1476772"/>
              <a:gd name="connsiteY28" fmla="*/ 78979 h 1523206"/>
              <a:gd name="connsiteX29" fmla="*/ 102394 w 1476772"/>
              <a:gd name="connsiteY29" fmla="*/ 76597 h 1523206"/>
              <a:gd name="connsiteX30" fmla="*/ 197644 w 1476772"/>
              <a:gd name="connsiteY30" fmla="*/ 119460 h 1523206"/>
              <a:gd name="connsiteX31" fmla="*/ 311944 w 1476772"/>
              <a:gd name="connsiteY31" fmla="*/ 190897 h 1523206"/>
              <a:gd name="connsiteX32" fmla="*/ 321469 w 1476772"/>
              <a:gd name="connsiteY32" fmla="*/ 128985 h 1523206"/>
              <a:gd name="connsiteX33" fmla="*/ 300037 w 1476772"/>
              <a:gd name="connsiteY33" fmla="*/ 48022 h 1523206"/>
              <a:gd name="connsiteX34" fmla="*/ 307181 w 1476772"/>
              <a:gd name="connsiteY34" fmla="*/ 31354 h 1523206"/>
              <a:gd name="connsiteX35" fmla="*/ 333375 w 1476772"/>
              <a:gd name="connsiteY35" fmla="*/ 38497 h 1523206"/>
              <a:gd name="connsiteX36" fmla="*/ 357187 w 1476772"/>
              <a:gd name="connsiteY36" fmla="*/ 76597 h 1523206"/>
              <a:gd name="connsiteX37" fmla="*/ 357187 w 1476772"/>
              <a:gd name="connsiteY37" fmla="*/ 167085 h 1523206"/>
              <a:gd name="connsiteX38" fmla="*/ 378619 w 1476772"/>
              <a:gd name="connsiteY38" fmla="*/ 262335 h 1523206"/>
              <a:gd name="connsiteX39" fmla="*/ 454819 w 1476772"/>
              <a:gd name="connsiteY39" fmla="*/ 338535 h 1523206"/>
              <a:gd name="connsiteX40" fmla="*/ 528637 w 1476772"/>
              <a:gd name="connsiteY40" fmla="*/ 348060 h 1523206"/>
              <a:gd name="connsiteX41" fmla="*/ 681037 w 1476772"/>
              <a:gd name="connsiteY41" fmla="*/ 309960 h 1523206"/>
              <a:gd name="connsiteX42" fmla="*/ 778669 w 1476772"/>
              <a:gd name="connsiteY42" fmla="*/ 162322 h 1523206"/>
              <a:gd name="connsiteX43" fmla="*/ 783431 w 1476772"/>
              <a:gd name="connsiteY43" fmla="*/ 119460 h 1523206"/>
              <a:gd name="connsiteX44" fmla="*/ 762000 w 1476772"/>
              <a:gd name="connsiteY44" fmla="*/ 24210 h 1523206"/>
              <a:gd name="connsiteX45" fmla="*/ 757237 w 1476772"/>
              <a:gd name="connsiteY45" fmla="*/ 397 h 1523206"/>
              <a:gd name="connsiteX46" fmla="*/ 776287 w 1476772"/>
              <a:gd name="connsiteY46" fmla="*/ 21829 h 1523206"/>
              <a:gd name="connsiteX47" fmla="*/ 807244 w 1476772"/>
              <a:gd name="connsiteY47" fmla="*/ 117079 h 1523206"/>
              <a:gd name="connsiteX48" fmla="*/ 823912 w 1476772"/>
              <a:gd name="connsiteY48" fmla="*/ 150416 h 1523206"/>
              <a:gd name="connsiteX49" fmla="*/ 871537 w 1476772"/>
              <a:gd name="connsiteY49" fmla="*/ 102791 h 1523206"/>
              <a:gd name="connsiteX50" fmla="*/ 895350 w 1476772"/>
              <a:gd name="connsiteY50" fmla="*/ 78979 h 1523206"/>
              <a:gd name="connsiteX51" fmla="*/ 895350 w 1476772"/>
              <a:gd name="connsiteY51" fmla="*/ 119460 h 1523206"/>
              <a:gd name="connsiteX52" fmla="*/ 857250 w 1476772"/>
              <a:gd name="connsiteY52" fmla="*/ 167085 h 1523206"/>
              <a:gd name="connsiteX53" fmla="*/ 800100 w 1476772"/>
              <a:gd name="connsiteY53" fmla="*/ 217091 h 1523206"/>
              <a:gd name="connsiteX54" fmla="*/ 769144 w 1476772"/>
              <a:gd name="connsiteY54" fmla="*/ 288529 h 1523206"/>
              <a:gd name="connsiteX55" fmla="*/ 826294 w 1476772"/>
              <a:gd name="connsiteY55" fmla="*/ 317104 h 1523206"/>
              <a:gd name="connsiteX56" fmla="*/ 962025 w 1476772"/>
              <a:gd name="connsiteY56" fmla="*/ 331391 h 1523206"/>
              <a:gd name="connsiteX57" fmla="*/ 1166812 w 1476772"/>
              <a:gd name="connsiteY57" fmla="*/ 288529 h 1523206"/>
              <a:gd name="connsiteX58" fmla="*/ 1252537 w 1476772"/>
              <a:gd name="connsiteY58" fmla="*/ 178991 h 1523206"/>
              <a:gd name="connsiteX59" fmla="*/ 1300162 w 1476772"/>
              <a:gd name="connsiteY59" fmla="*/ 86122 h 1523206"/>
              <a:gd name="connsiteX60" fmla="*/ 1302544 w 1476772"/>
              <a:gd name="connsiteY60" fmla="*/ 17066 h 1523206"/>
              <a:gd name="connsiteX61" fmla="*/ 1331119 w 1476772"/>
              <a:gd name="connsiteY61" fmla="*/ 26591 h 1523206"/>
              <a:gd name="connsiteX62" fmla="*/ 1328737 w 1476772"/>
              <a:gd name="connsiteY62" fmla="*/ 100410 h 1523206"/>
              <a:gd name="connsiteX63" fmla="*/ 1373981 w 1476772"/>
              <a:gd name="connsiteY63" fmla="*/ 71835 h 1523206"/>
              <a:gd name="connsiteX64" fmla="*/ 1445419 w 1476772"/>
              <a:gd name="connsiteY64" fmla="*/ 33735 h 1523206"/>
              <a:gd name="connsiteX65" fmla="*/ 1466850 w 1476772"/>
              <a:gd name="connsiteY65" fmla="*/ 62310 h 1523206"/>
              <a:gd name="connsiteX66" fmla="*/ 1385887 w 1476772"/>
              <a:gd name="connsiteY66" fmla="*/ 98029 h 1523206"/>
              <a:gd name="connsiteX67" fmla="*/ 1300162 w 1476772"/>
              <a:gd name="connsiteY67" fmla="*/ 164704 h 1523206"/>
              <a:gd name="connsiteX68" fmla="*/ 1178719 w 1476772"/>
              <a:gd name="connsiteY68" fmla="*/ 321866 h 1523206"/>
              <a:gd name="connsiteX69" fmla="*/ 1154906 w 1476772"/>
              <a:gd name="connsiteY69" fmla="*/ 495697 h 1523206"/>
              <a:gd name="connsiteX70" fmla="*/ 1109662 w 1476772"/>
              <a:gd name="connsiteY70" fmla="*/ 705247 h 1523206"/>
              <a:gd name="connsiteX71" fmla="*/ 1042987 w 1476772"/>
              <a:gd name="connsiteY71" fmla="*/ 862410 h 1523206"/>
              <a:gd name="connsiteX72" fmla="*/ 1033462 w 1476772"/>
              <a:gd name="connsiteY72" fmla="*/ 907654 h 1523206"/>
              <a:gd name="connsiteX73" fmla="*/ 1078706 w 1476772"/>
              <a:gd name="connsiteY73" fmla="*/ 969566 h 1523206"/>
              <a:gd name="connsiteX74" fmla="*/ 1150144 w 1476772"/>
              <a:gd name="connsiteY74" fmla="*/ 1010047 h 1523206"/>
              <a:gd name="connsiteX75" fmla="*/ 1173956 w 1476772"/>
              <a:gd name="connsiteY75" fmla="*/ 1043385 h 1523206"/>
              <a:gd name="connsiteX76" fmla="*/ 1164431 w 1476772"/>
              <a:gd name="connsiteY76" fmla="*/ 1069579 h 1523206"/>
              <a:gd name="connsiteX77" fmla="*/ 1133475 w 1476772"/>
              <a:gd name="connsiteY77" fmla="*/ 1057672 h 1523206"/>
              <a:gd name="connsiteX78" fmla="*/ 1092994 w 1476772"/>
              <a:gd name="connsiteY78" fmla="*/ 1031479 h 1523206"/>
              <a:gd name="connsiteX79" fmla="*/ 1052512 w 1476772"/>
              <a:gd name="connsiteY79" fmla="*/ 1012429 h 1523206"/>
              <a:gd name="connsiteX80" fmla="*/ 995362 w 1476772"/>
              <a:gd name="connsiteY80" fmla="*/ 1005285 h 1523206"/>
              <a:gd name="connsiteX81" fmla="*/ 978694 w 1476772"/>
              <a:gd name="connsiteY81" fmla="*/ 1052910 h 1523206"/>
              <a:gd name="connsiteX82" fmla="*/ 1009650 w 1476772"/>
              <a:gd name="connsiteY82" fmla="*/ 1169591 h 1523206"/>
              <a:gd name="connsiteX83" fmla="*/ 1081087 w 1476772"/>
              <a:gd name="connsiteY83" fmla="*/ 1310085 h 1523206"/>
              <a:gd name="connsiteX84" fmla="*/ 1121569 w 1476772"/>
              <a:gd name="connsiteY84" fmla="*/ 1348185 h 1523206"/>
              <a:gd name="connsiteX85" fmla="*/ 1176337 w 1476772"/>
              <a:gd name="connsiteY85" fmla="*/ 1374379 h 1523206"/>
              <a:gd name="connsiteX86" fmla="*/ 1209675 w 1476772"/>
              <a:gd name="connsiteY86" fmla="*/ 1424385 h 1523206"/>
              <a:gd name="connsiteX87" fmla="*/ 1197769 w 1476772"/>
              <a:gd name="connsiteY87" fmla="*/ 1438672 h 1523206"/>
              <a:gd name="connsiteX88" fmla="*/ 1090612 w 1476772"/>
              <a:gd name="connsiteY88" fmla="*/ 1374379 h 1523206"/>
              <a:gd name="connsiteX89" fmla="*/ 1097756 w 1476772"/>
              <a:gd name="connsiteY89" fmla="*/ 1429147 h 1523206"/>
              <a:gd name="connsiteX90" fmla="*/ 1090612 w 1476772"/>
              <a:gd name="connsiteY90" fmla="*/ 1488679 h 1523206"/>
              <a:gd name="connsiteX91" fmla="*/ 1078706 w 1476772"/>
              <a:gd name="connsiteY91" fmla="*/ 1500585 h 1523206"/>
              <a:gd name="connsiteX92" fmla="*/ 1066800 w 1476772"/>
              <a:gd name="connsiteY92" fmla="*/ 1474391 h 1523206"/>
              <a:gd name="connsiteX93" fmla="*/ 1059656 w 1476772"/>
              <a:gd name="connsiteY93" fmla="*/ 1374379 h 1523206"/>
              <a:gd name="connsiteX94" fmla="*/ 992981 w 1476772"/>
              <a:gd name="connsiteY94" fmla="*/ 1248172 h 1523206"/>
              <a:gd name="connsiteX95" fmla="*/ 881062 w 1476772"/>
              <a:gd name="connsiteY95" fmla="*/ 1071960 h 1523206"/>
              <a:gd name="connsiteX96" fmla="*/ 831056 w 1476772"/>
              <a:gd name="connsiteY96" fmla="*/ 1033860 h 1523206"/>
              <a:gd name="connsiteX97" fmla="*/ 664369 w 1476772"/>
              <a:gd name="connsiteY97" fmla="*/ 1036241 h 1523206"/>
              <a:gd name="connsiteX98" fmla="*/ 602456 w 1476772"/>
              <a:gd name="connsiteY98" fmla="*/ 1064816 h 1523206"/>
              <a:gd name="connsiteX99" fmla="*/ 504825 w 1476772"/>
              <a:gd name="connsiteY99" fmla="*/ 1124347 h 1523206"/>
              <a:gd name="connsiteX100" fmla="*/ 369094 w 1476772"/>
              <a:gd name="connsiteY100" fmla="*/ 1229122 h 1523206"/>
              <a:gd name="connsiteX101" fmla="*/ 271462 w 1476772"/>
              <a:gd name="connsiteY101" fmla="*/ 1350566 h 1523206"/>
              <a:gd name="connsiteX102" fmla="*/ 226219 w 1476772"/>
              <a:gd name="connsiteY102" fmla="*/ 1424385 h 1523206"/>
              <a:gd name="connsiteX103" fmla="*/ 197644 w 1476772"/>
              <a:gd name="connsiteY103" fmla="*/ 1505347 h 1523206"/>
              <a:gd name="connsiteX104" fmla="*/ 152400 w 1476772"/>
              <a:gd name="connsiteY104" fmla="*/ 1522016 h 1523206"/>
              <a:gd name="connsiteX105" fmla="*/ 171450 w 1476772"/>
              <a:gd name="connsiteY105" fmla="*/ 1498204 h 1523206"/>
              <a:gd name="connsiteX106" fmla="*/ 200025 w 1476772"/>
              <a:gd name="connsiteY106" fmla="*/ 1441054 h 1523206"/>
              <a:gd name="connsiteX107" fmla="*/ 211931 w 1476772"/>
              <a:gd name="connsiteY107" fmla="*/ 1388666 h 1523206"/>
              <a:gd name="connsiteX108" fmla="*/ 176212 w 1476772"/>
              <a:gd name="connsiteY108" fmla="*/ 1381522 h 1523206"/>
              <a:gd name="connsiteX109" fmla="*/ 111919 w 1476772"/>
              <a:gd name="connsiteY109" fmla="*/ 1393429 h 1523206"/>
              <a:gd name="connsiteX110" fmla="*/ 30956 w 1476772"/>
              <a:gd name="connsiteY110" fmla="*/ 1431529 h 15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476772" h="1523206">
                <a:moveTo>
                  <a:pt x="30956" y="1431529"/>
                </a:moveTo>
                <a:cubicBezTo>
                  <a:pt x="27781" y="1429942"/>
                  <a:pt x="66675" y="1397001"/>
                  <a:pt x="92869" y="1383904"/>
                </a:cubicBezTo>
                <a:cubicBezTo>
                  <a:pt x="119063" y="1370807"/>
                  <a:pt x="148829" y="1387078"/>
                  <a:pt x="188119" y="1352947"/>
                </a:cubicBezTo>
                <a:cubicBezTo>
                  <a:pt x="227409" y="1318816"/>
                  <a:pt x="297259" y="1223963"/>
                  <a:pt x="328612" y="1179116"/>
                </a:cubicBezTo>
                <a:cubicBezTo>
                  <a:pt x="359965" y="1134269"/>
                  <a:pt x="371871" y="1127522"/>
                  <a:pt x="376237" y="1083866"/>
                </a:cubicBezTo>
                <a:cubicBezTo>
                  <a:pt x="380603" y="1040210"/>
                  <a:pt x="371475" y="970360"/>
                  <a:pt x="354806" y="917179"/>
                </a:cubicBezTo>
                <a:cubicBezTo>
                  <a:pt x="338137" y="863998"/>
                  <a:pt x="304800" y="790973"/>
                  <a:pt x="276225" y="764779"/>
                </a:cubicBezTo>
                <a:cubicBezTo>
                  <a:pt x="247650" y="738585"/>
                  <a:pt x="213518" y="751285"/>
                  <a:pt x="183356" y="760016"/>
                </a:cubicBezTo>
                <a:cubicBezTo>
                  <a:pt x="153194" y="768747"/>
                  <a:pt x="120253" y="795338"/>
                  <a:pt x="95250" y="817166"/>
                </a:cubicBezTo>
                <a:cubicBezTo>
                  <a:pt x="70247" y="838994"/>
                  <a:pt x="45640" y="874713"/>
                  <a:pt x="33337" y="890985"/>
                </a:cubicBezTo>
                <a:cubicBezTo>
                  <a:pt x="21034" y="907257"/>
                  <a:pt x="26193" y="914400"/>
                  <a:pt x="21431" y="914797"/>
                </a:cubicBezTo>
                <a:cubicBezTo>
                  <a:pt x="16669" y="915194"/>
                  <a:pt x="0" y="908844"/>
                  <a:pt x="4762" y="893366"/>
                </a:cubicBezTo>
                <a:cubicBezTo>
                  <a:pt x="9524" y="877888"/>
                  <a:pt x="30559" y="843360"/>
                  <a:pt x="50006" y="821929"/>
                </a:cubicBezTo>
                <a:cubicBezTo>
                  <a:pt x="69453" y="800498"/>
                  <a:pt x="102791" y="781051"/>
                  <a:pt x="121444" y="764779"/>
                </a:cubicBezTo>
                <a:cubicBezTo>
                  <a:pt x="140097" y="748507"/>
                  <a:pt x="153591" y="735410"/>
                  <a:pt x="161925" y="724297"/>
                </a:cubicBezTo>
                <a:cubicBezTo>
                  <a:pt x="170259" y="713185"/>
                  <a:pt x="176212" y="702469"/>
                  <a:pt x="171450" y="698104"/>
                </a:cubicBezTo>
                <a:cubicBezTo>
                  <a:pt x="166688" y="693739"/>
                  <a:pt x="144859" y="696120"/>
                  <a:pt x="133350" y="698104"/>
                </a:cubicBezTo>
                <a:cubicBezTo>
                  <a:pt x="121841" y="700088"/>
                  <a:pt x="108347" y="711598"/>
                  <a:pt x="102394" y="710010"/>
                </a:cubicBezTo>
                <a:cubicBezTo>
                  <a:pt x="96441" y="708423"/>
                  <a:pt x="92869" y="694929"/>
                  <a:pt x="97631" y="688579"/>
                </a:cubicBezTo>
                <a:cubicBezTo>
                  <a:pt x="102393" y="682229"/>
                  <a:pt x="112713" y="676276"/>
                  <a:pt x="130969" y="671910"/>
                </a:cubicBezTo>
                <a:cubicBezTo>
                  <a:pt x="149225" y="667544"/>
                  <a:pt x="177403" y="675482"/>
                  <a:pt x="207169" y="662385"/>
                </a:cubicBezTo>
                <a:cubicBezTo>
                  <a:pt x="236935" y="649288"/>
                  <a:pt x="280590" y="637382"/>
                  <a:pt x="309562" y="593329"/>
                </a:cubicBezTo>
                <a:cubicBezTo>
                  <a:pt x="338534" y="549276"/>
                  <a:pt x="379809" y="454819"/>
                  <a:pt x="381000" y="398066"/>
                </a:cubicBezTo>
                <a:cubicBezTo>
                  <a:pt x="382191" y="341313"/>
                  <a:pt x="342900" y="289719"/>
                  <a:pt x="316706" y="252810"/>
                </a:cubicBezTo>
                <a:cubicBezTo>
                  <a:pt x="290512" y="215901"/>
                  <a:pt x="250428" y="195263"/>
                  <a:pt x="223837" y="176610"/>
                </a:cubicBezTo>
                <a:cubicBezTo>
                  <a:pt x="197246" y="157957"/>
                  <a:pt x="180577" y="149225"/>
                  <a:pt x="157162" y="140891"/>
                </a:cubicBezTo>
                <a:cubicBezTo>
                  <a:pt x="133747" y="132557"/>
                  <a:pt x="101600" y="131366"/>
                  <a:pt x="83344" y="126604"/>
                </a:cubicBezTo>
                <a:cubicBezTo>
                  <a:pt x="65088" y="121842"/>
                  <a:pt x="54372" y="120253"/>
                  <a:pt x="47625" y="112316"/>
                </a:cubicBezTo>
                <a:cubicBezTo>
                  <a:pt x="40878" y="104379"/>
                  <a:pt x="33734" y="84932"/>
                  <a:pt x="42862" y="78979"/>
                </a:cubicBezTo>
                <a:cubicBezTo>
                  <a:pt x="51990" y="73026"/>
                  <a:pt x="76597" y="69850"/>
                  <a:pt x="102394" y="76597"/>
                </a:cubicBezTo>
                <a:cubicBezTo>
                  <a:pt x="128191" y="83344"/>
                  <a:pt x="162719" y="100410"/>
                  <a:pt x="197644" y="119460"/>
                </a:cubicBezTo>
                <a:cubicBezTo>
                  <a:pt x="232569" y="138510"/>
                  <a:pt x="291307" y="189310"/>
                  <a:pt x="311944" y="190897"/>
                </a:cubicBezTo>
                <a:cubicBezTo>
                  <a:pt x="332581" y="192484"/>
                  <a:pt x="323454" y="152798"/>
                  <a:pt x="321469" y="128985"/>
                </a:cubicBezTo>
                <a:cubicBezTo>
                  <a:pt x="319485" y="105173"/>
                  <a:pt x="302418" y="64294"/>
                  <a:pt x="300037" y="48022"/>
                </a:cubicBezTo>
                <a:cubicBezTo>
                  <a:pt x="297656" y="31750"/>
                  <a:pt x="301625" y="32941"/>
                  <a:pt x="307181" y="31354"/>
                </a:cubicBezTo>
                <a:cubicBezTo>
                  <a:pt x="312737" y="29767"/>
                  <a:pt x="325041" y="30957"/>
                  <a:pt x="333375" y="38497"/>
                </a:cubicBezTo>
                <a:cubicBezTo>
                  <a:pt x="341709" y="46037"/>
                  <a:pt x="353218" y="55166"/>
                  <a:pt x="357187" y="76597"/>
                </a:cubicBezTo>
                <a:cubicBezTo>
                  <a:pt x="361156" y="98028"/>
                  <a:pt x="353615" y="136129"/>
                  <a:pt x="357187" y="167085"/>
                </a:cubicBezTo>
                <a:cubicBezTo>
                  <a:pt x="360759" y="198041"/>
                  <a:pt x="362347" y="233760"/>
                  <a:pt x="378619" y="262335"/>
                </a:cubicBezTo>
                <a:cubicBezTo>
                  <a:pt x="394891" y="290910"/>
                  <a:pt x="429816" y="324248"/>
                  <a:pt x="454819" y="338535"/>
                </a:cubicBezTo>
                <a:cubicBezTo>
                  <a:pt x="479822" y="352822"/>
                  <a:pt x="490934" y="352822"/>
                  <a:pt x="528637" y="348060"/>
                </a:cubicBezTo>
                <a:cubicBezTo>
                  <a:pt x="566340" y="343298"/>
                  <a:pt x="639365" y="340916"/>
                  <a:pt x="681037" y="309960"/>
                </a:cubicBezTo>
                <a:cubicBezTo>
                  <a:pt x="722709" y="279004"/>
                  <a:pt x="761603" y="194072"/>
                  <a:pt x="778669" y="162322"/>
                </a:cubicBezTo>
                <a:cubicBezTo>
                  <a:pt x="795735" y="130572"/>
                  <a:pt x="786209" y="142479"/>
                  <a:pt x="783431" y="119460"/>
                </a:cubicBezTo>
                <a:cubicBezTo>
                  <a:pt x="780653" y="96441"/>
                  <a:pt x="766366" y="44054"/>
                  <a:pt x="762000" y="24210"/>
                </a:cubicBezTo>
                <a:cubicBezTo>
                  <a:pt x="757634" y="4366"/>
                  <a:pt x="754856" y="794"/>
                  <a:pt x="757237" y="397"/>
                </a:cubicBezTo>
                <a:cubicBezTo>
                  <a:pt x="759618" y="0"/>
                  <a:pt x="767953" y="2382"/>
                  <a:pt x="776287" y="21829"/>
                </a:cubicBezTo>
                <a:cubicBezTo>
                  <a:pt x="784621" y="41276"/>
                  <a:pt x="799307" y="95648"/>
                  <a:pt x="807244" y="117079"/>
                </a:cubicBezTo>
                <a:cubicBezTo>
                  <a:pt x="815181" y="138510"/>
                  <a:pt x="813197" y="152797"/>
                  <a:pt x="823912" y="150416"/>
                </a:cubicBezTo>
                <a:cubicBezTo>
                  <a:pt x="834627" y="148035"/>
                  <a:pt x="871537" y="102791"/>
                  <a:pt x="871537" y="102791"/>
                </a:cubicBezTo>
                <a:cubicBezTo>
                  <a:pt x="883443" y="90885"/>
                  <a:pt x="891381" y="76201"/>
                  <a:pt x="895350" y="78979"/>
                </a:cubicBezTo>
                <a:cubicBezTo>
                  <a:pt x="899319" y="81757"/>
                  <a:pt x="901700" y="104776"/>
                  <a:pt x="895350" y="119460"/>
                </a:cubicBezTo>
                <a:cubicBezTo>
                  <a:pt x="889000" y="134144"/>
                  <a:pt x="873125" y="150813"/>
                  <a:pt x="857250" y="167085"/>
                </a:cubicBezTo>
                <a:cubicBezTo>
                  <a:pt x="841375" y="183357"/>
                  <a:pt x="814784" y="196850"/>
                  <a:pt x="800100" y="217091"/>
                </a:cubicBezTo>
                <a:cubicBezTo>
                  <a:pt x="785416" y="237332"/>
                  <a:pt x="764778" y="271860"/>
                  <a:pt x="769144" y="288529"/>
                </a:cubicBezTo>
                <a:cubicBezTo>
                  <a:pt x="773510" y="305198"/>
                  <a:pt x="794147" y="309960"/>
                  <a:pt x="826294" y="317104"/>
                </a:cubicBezTo>
                <a:cubicBezTo>
                  <a:pt x="858441" y="324248"/>
                  <a:pt x="905272" y="336153"/>
                  <a:pt x="962025" y="331391"/>
                </a:cubicBezTo>
                <a:cubicBezTo>
                  <a:pt x="1018778" y="326629"/>
                  <a:pt x="1118393" y="313929"/>
                  <a:pt x="1166812" y="288529"/>
                </a:cubicBezTo>
                <a:cubicBezTo>
                  <a:pt x="1215231" y="263129"/>
                  <a:pt x="1230312" y="212726"/>
                  <a:pt x="1252537" y="178991"/>
                </a:cubicBezTo>
                <a:cubicBezTo>
                  <a:pt x="1274762" y="145257"/>
                  <a:pt x="1291828" y="113109"/>
                  <a:pt x="1300162" y="86122"/>
                </a:cubicBezTo>
                <a:cubicBezTo>
                  <a:pt x="1308496" y="59135"/>
                  <a:pt x="1297385" y="26988"/>
                  <a:pt x="1302544" y="17066"/>
                </a:cubicBezTo>
                <a:cubicBezTo>
                  <a:pt x="1307703" y="7144"/>
                  <a:pt x="1326753" y="12700"/>
                  <a:pt x="1331119" y="26591"/>
                </a:cubicBezTo>
                <a:cubicBezTo>
                  <a:pt x="1335485" y="40482"/>
                  <a:pt x="1321593" y="92869"/>
                  <a:pt x="1328737" y="100410"/>
                </a:cubicBezTo>
                <a:cubicBezTo>
                  <a:pt x="1335881" y="107951"/>
                  <a:pt x="1354534" y="82948"/>
                  <a:pt x="1373981" y="71835"/>
                </a:cubicBezTo>
                <a:cubicBezTo>
                  <a:pt x="1393428" y="60722"/>
                  <a:pt x="1429941" y="35323"/>
                  <a:pt x="1445419" y="33735"/>
                </a:cubicBezTo>
                <a:cubicBezTo>
                  <a:pt x="1460897" y="32148"/>
                  <a:pt x="1476772" y="51594"/>
                  <a:pt x="1466850" y="62310"/>
                </a:cubicBezTo>
                <a:cubicBezTo>
                  <a:pt x="1456928" y="73026"/>
                  <a:pt x="1413668" y="80963"/>
                  <a:pt x="1385887" y="98029"/>
                </a:cubicBezTo>
                <a:cubicBezTo>
                  <a:pt x="1358106" y="115095"/>
                  <a:pt x="1334690" y="127398"/>
                  <a:pt x="1300162" y="164704"/>
                </a:cubicBezTo>
                <a:cubicBezTo>
                  <a:pt x="1265634" y="202010"/>
                  <a:pt x="1202928" y="266701"/>
                  <a:pt x="1178719" y="321866"/>
                </a:cubicBezTo>
                <a:cubicBezTo>
                  <a:pt x="1154510" y="377031"/>
                  <a:pt x="1166415" y="431800"/>
                  <a:pt x="1154906" y="495697"/>
                </a:cubicBezTo>
                <a:cubicBezTo>
                  <a:pt x="1143397" y="559594"/>
                  <a:pt x="1128315" y="644128"/>
                  <a:pt x="1109662" y="705247"/>
                </a:cubicBezTo>
                <a:cubicBezTo>
                  <a:pt x="1091009" y="766366"/>
                  <a:pt x="1055687" y="828676"/>
                  <a:pt x="1042987" y="862410"/>
                </a:cubicBezTo>
                <a:cubicBezTo>
                  <a:pt x="1030287" y="896145"/>
                  <a:pt x="1027509" y="889795"/>
                  <a:pt x="1033462" y="907654"/>
                </a:cubicBezTo>
                <a:cubicBezTo>
                  <a:pt x="1039415" y="925513"/>
                  <a:pt x="1059259" y="952501"/>
                  <a:pt x="1078706" y="969566"/>
                </a:cubicBezTo>
                <a:cubicBezTo>
                  <a:pt x="1098153" y="986631"/>
                  <a:pt x="1134269" y="997744"/>
                  <a:pt x="1150144" y="1010047"/>
                </a:cubicBezTo>
                <a:cubicBezTo>
                  <a:pt x="1166019" y="1022350"/>
                  <a:pt x="1171575" y="1033463"/>
                  <a:pt x="1173956" y="1043385"/>
                </a:cubicBezTo>
                <a:cubicBezTo>
                  <a:pt x="1176337" y="1053307"/>
                  <a:pt x="1171178" y="1067198"/>
                  <a:pt x="1164431" y="1069579"/>
                </a:cubicBezTo>
                <a:cubicBezTo>
                  <a:pt x="1157684" y="1071960"/>
                  <a:pt x="1145381" y="1064022"/>
                  <a:pt x="1133475" y="1057672"/>
                </a:cubicBezTo>
                <a:cubicBezTo>
                  <a:pt x="1121569" y="1051322"/>
                  <a:pt x="1106488" y="1039019"/>
                  <a:pt x="1092994" y="1031479"/>
                </a:cubicBezTo>
                <a:cubicBezTo>
                  <a:pt x="1079500" y="1023939"/>
                  <a:pt x="1068784" y="1016795"/>
                  <a:pt x="1052512" y="1012429"/>
                </a:cubicBezTo>
                <a:cubicBezTo>
                  <a:pt x="1036240" y="1008063"/>
                  <a:pt x="1007665" y="998538"/>
                  <a:pt x="995362" y="1005285"/>
                </a:cubicBezTo>
                <a:cubicBezTo>
                  <a:pt x="983059" y="1012032"/>
                  <a:pt x="976313" y="1025526"/>
                  <a:pt x="978694" y="1052910"/>
                </a:cubicBezTo>
                <a:cubicBezTo>
                  <a:pt x="981075" y="1080294"/>
                  <a:pt x="992584" y="1126728"/>
                  <a:pt x="1009650" y="1169591"/>
                </a:cubicBezTo>
                <a:cubicBezTo>
                  <a:pt x="1026716" y="1212454"/>
                  <a:pt x="1062434" y="1280319"/>
                  <a:pt x="1081087" y="1310085"/>
                </a:cubicBezTo>
                <a:cubicBezTo>
                  <a:pt x="1099740" y="1339851"/>
                  <a:pt x="1105694" y="1337469"/>
                  <a:pt x="1121569" y="1348185"/>
                </a:cubicBezTo>
                <a:cubicBezTo>
                  <a:pt x="1137444" y="1358901"/>
                  <a:pt x="1161653" y="1361679"/>
                  <a:pt x="1176337" y="1374379"/>
                </a:cubicBezTo>
                <a:cubicBezTo>
                  <a:pt x="1191021" y="1387079"/>
                  <a:pt x="1206103" y="1413670"/>
                  <a:pt x="1209675" y="1424385"/>
                </a:cubicBezTo>
                <a:cubicBezTo>
                  <a:pt x="1213247" y="1435101"/>
                  <a:pt x="1217613" y="1447006"/>
                  <a:pt x="1197769" y="1438672"/>
                </a:cubicBezTo>
                <a:cubicBezTo>
                  <a:pt x="1177925" y="1430338"/>
                  <a:pt x="1107281" y="1375966"/>
                  <a:pt x="1090612" y="1374379"/>
                </a:cubicBezTo>
                <a:cubicBezTo>
                  <a:pt x="1073943" y="1372792"/>
                  <a:pt x="1097756" y="1410097"/>
                  <a:pt x="1097756" y="1429147"/>
                </a:cubicBezTo>
                <a:cubicBezTo>
                  <a:pt x="1097756" y="1448197"/>
                  <a:pt x="1093787" y="1476773"/>
                  <a:pt x="1090612" y="1488679"/>
                </a:cubicBezTo>
                <a:cubicBezTo>
                  <a:pt x="1087437" y="1500585"/>
                  <a:pt x="1082675" y="1502966"/>
                  <a:pt x="1078706" y="1500585"/>
                </a:cubicBezTo>
                <a:cubicBezTo>
                  <a:pt x="1074737" y="1498204"/>
                  <a:pt x="1069975" y="1495425"/>
                  <a:pt x="1066800" y="1474391"/>
                </a:cubicBezTo>
                <a:cubicBezTo>
                  <a:pt x="1063625" y="1453357"/>
                  <a:pt x="1071959" y="1412082"/>
                  <a:pt x="1059656" y="1374379"/>
                </a:cubicBezTo>
                <a:cubicBezTo>
                  <a:pt x="1047353" y="1336676"/>
                  <a:pt x="1022747" y="1298575"/>
                  <a:pt x="992981" y="1248172"/>
                </a:cubicBezTo>
                <a:cubicBezTo>
                  <a:pt x="963215" y="1197769"/>
                  <a:pt x="908049" y="1107679"/>
                  <a:pt x="881062" y="1071960"/>
                </a:cubicBezTo>
                <a:cubicBezTo>
                  <a:pt x="854075" y="1036241"/>
                  <a:pt x="867171" y="1039813"/>
                  <a:pt x="831056" y="1033860"/>
                </a:cubicBezTo>
                <a:cubicBezTo>
                  <a:pt x="794941" y="1027907"/>
                  <a:pt x="702469" y="1031082"/>
                  <a:pt x="664369" y="1036241"/>
                </a:cubicBezTo>
                <a:cubicBezTo>
                  <a:pt x="626269" y="1041400"/>
                  <a:pt x="629047" y="1050132"/>
                  <a:pt x="602456" y="1064816"/>
                </a:cubicBezTo>
                <a:cubicBezTo>
                  <a:pt x="575865" y="1079500"/>
                  <a:pt x="543719" y="1096963"/>
                  <a:pt x="504825" y="1124347"/>
                </a:cubicBezTo>
                <a:cubicBezTo>
                  <a:pt x="465931" y="1151731"/>
                  <a:pt x="407988" y="1191419"/>
                  <a:pt x="369094" y="1229122"/>
                </a:cubicBezTo>
                <a:cubicBezTo>
                  <a:pt x="330200" y="1266825"/>
                  <a:pt x="295274" y="1318022"/>
                  <a:pt x="271462" y="1350566"/>
                </a:cubicBezTo>
                <a:cubicBezTo>
                  <a:pt x="247650" y="1383110"/>
                  <a:pt x="238522" y="1398588"/>
                  <a:pt x="226219" y="1424385"/>
                </a:cubicBezTo>
                <a:cubicBezTo>
                  <a:pt x="213916" y="1450182"/>
                  <a:pt x="209947" y="1489075"/>
                  <a:pt x="197644" y="1505347"/>
                </a:cubicBezTo>
                <a:cubicBezTo>
                  <a:pt x="185341" y="1521619"/>
                  <a:pt x="156766" y="1523206"/>
                  <a:pt x="152400" y="1522016"/>
                </a:cubicBezTo>
                <a:cubicBezTo>
                  <a:pt x="148034" y="1520826"/>
                  <a:pt x="163513" y="1511698"/>
                  <a:pt x="171450" y="1498204"/>
                </a:cubicBezTo>
                <a:cubicBezTo>
                  <a:pt x="179387" y="1484710"/>
                  <a:pt x="193278" y="1459310"/>
                  <a:pt x="200025" y="1441054"/>
                </a:cubicBezTo>
                <a:cubicBezTo>
                  <a:pt x="206772" y="1422798"/>
                  <a:pt x="215900" y="1398588"/>
                  <a:pt x="211931" y="1388666"/>
                </a:cubicBezTo>
                <a:cubicBezTo>
                  <a:pt x="207962" y="1378744"/>
                  <a:pt x="192881" y="1380728"/>
                  <a:pt x="176212" y="1381522"/>
                </a:cubicBezTo>
                <a:cubicBezTo>
                  <a:pt x="159543" y="1382316"/>
                  <a:pt x="132557" y="1385492"/>
                  <a:pt x="111919" y="1393429"/>
                </a:cubicBezTo>
                <a:cubicBezTo>
                  <a:pt x="91282" y="1401367"/>
                  <a:pt x="34131" y="1433116"/>
                  <a:pt x="30956" y="1431529"/>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latin typeface="Calibri" panose="020F0502020204030204" pitchFamily="34" charset="0"/>
              <a:ea typeface="MS PGothic" pitchFamily="34" charset="-128"/>
            </a:endParaRPr>
          </a:p>
        </p:txBody>
      </p:sp>
      <p:sp>
        <p:nvSpPr>
          <p:cNvPr id="25" name="Oval 24">
            <a:extLst>
              <a:ext uri="{FF2B5EF4-FFF2-40B4-BE49-F238E27FC236}">
                <a16:creationId xmlns:a16="http://schemas.microsoft.com/office/drawing/2014/main" id="{98A45475-D800-4C42-A0B6-08C242477785}"/>
              </a:ext>
            </a:extLst>
          </p:cNvPr>
          <p:cNvSpPr/>
          <p:nvPr/>
        </p:nvSpPr>
        <p:spPr bwMode="auto">
          <a:xfrm rot="18973236">
            <a:off x="2481264" y="2368550"/>
            <a:ext cx="339725" cy="158750"/>
          </a:xfrm>
          <a:prstGeom prst="ellipse">
            <a:avLst/>
          </a:prstGeom>
          <a:solidFill>
            <a:schemeClr val="accent2">
              <a:lumMod val="75000"/>
            </a:schemeClr>
          </a:solidFill>
          <a:ln w="12700">
            <a:solidFill>
              <a:schemeClr val="accent2"/>
            </a:solidFill>
            <a:miter lim="800000"/>
            <a:headEnd/>
            <a:tailEnd/>
          </a:ln>
          <a:effectLst>
            <a:outerShdw blurRad="63500" sx="102000" sy="102000" algn="ctr" rotWithShape="0">
              <a:prstClr val="black">
                <a:alpha val="40000"/>
              </a:prstClr>
            </a:outerShdw>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latin typeface="Calibri" panose="020F0502020204030204" pitchFamily="34" charset="0"/>
              <a:ea typeface="MS PGothic" pitchFamily="34" charset="-128"/>
            </a:endParaRPr>
          </a:p>
        </p:txBody>
      </p:sp>
      <p:sp>
        <p:nvSpPr>
          <p:cNvPr id="47173" name="TextBox 97">
            <a:extLst>
              <a:ext uri="{FF2B5EF4-FFF2-40B4-BE49-F238E27FC236}">
                <a16:creationId xmlns:a16="http://schemas.microsoft.com/office/drawing/2014/main" id="{AB8029A9-C57E-4D95-A107-EF5889CB7B36}"/>
              </a:ext>
            </a:extLst>
          </p:cNvPr>
          <p:cNvSpPr txBox="1">
            <a:spLocks noChangeArrowheads="1"/>
          </p:cNvSpPr>
          <p:nvPr/>
        </p:nvSpPr>
        <p:spPr bwMode="auto">
          <a:xfrm>
            <a:off x="3603629" y="4698845"/>
            <a:ext cx="773993" cy="338554"/>
          </a:xfrm>
          <a:prstGeom prst="rect">
            <a:avLst/>
          </a:prstGeom>
          <a:noFill/>
          <a:ln>
            <a:noFill/>
          </a:ln>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r>
              <a:rPr lang="en-US" altLang="en-US" sz="1600" b="1" dirty="0">
                <a:solidFill>
                  <a:schemeClr val="tx1"/>
                </a:solidFill>
                <a:latin typeface="Calibri" panose="020F0502020204030204" pitchFamily="34" charset="0"/>
              </a:rPr>
              <a:t>CTLA-4</a:t>
            </a:r>
          </a:p>
        </p:txBody>
      </p:sp>
      <p:sp>
        <p:nvSpPr>
          <p:cNvPr id="31784" name="TextBox 107">
            <a:extLst>
              <a:ext uri="{FF2B5EF4-FFF2-40B4-BE49-F238E27FC236}">
                <a16:creationId xmlns:a16="http://schemas.microsoft.com/office/drawing/2014/main" id="{690112E2-7089-4557-8058-A91FEC7CCB5C}"/>
              </a:ext>
            </a:extLst>
          </p:cNvPr>
          <p:cNvSpPr txBox="1">
            <a:spLocks noChangeArrowheads="1"/>
          </p:cNvSpPr>
          <p:nvPr/>
        </p:nvSpPr>
        <p:spPr bwMode="auto">
          <a:xfrm>
            <a:off x="2036096" y="3900025"/>
            <a:ext cx="4042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dirty="0">
                <a:solidFill>
                  <a:schemeClr val="tx1"/>
                </a:solidFill>
                <a:latin typeface="Calibri" panose="020F0502020204030204" pitchFamily="34" charset="0"/>
              </a:rPr>
              <a:t>B7</a:t>
            </a:r>
          </a:p>
        </p:txBody>
      </p:sp>
      <p:sp>
        <p:nvSpPr>
          <p:cNvPr id="31785" name="Text Box 7">
            <a:extLst>
              <a:ext uri="{FF2B5EF4-FFF2-40B4-BE49-F238E27FC236}">
                <a16:creationId xmlns:a16="http://schemas.microsoft.com/office/drawing/2014/main" id="{AD032DFC-2003-4AB7-B3E3-7EEDEA7D8B08}"/>
              </a:ext>
            </a:extLst>
          </p:cNvPr>
          <p:cNvSpPr txBox="1">
            <a:spLocks noChangeArrowheads="1"/>
          </p:cNvSpPr>
          <p:nvPr/>
        </p:nvSpPr>
        <p:spPr bwMode="auto">
          <a:xfrm>
            <a:off x="1199086" y="2151214"/>
            <a:ext cx="11112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Wingdings" panose="05000000000000000000" pitchFamily="2" charset="2"/>
              <a:buNone/>
            </a:pPr>
            <a:r>
              <a:rPr lang="en-US" altLang="en-US" sz="1400" dirty="0">
                <a:solidFill>
                  <a:schemeClr val="bg1"/>
                </a:solidFill>
                <a:latin typeface="Calibri" panose="020F0502020204030204" pitchFamily="34" charset="0"/>
                <a:ea typeface="MS PGothic" panose="020B0600070205080204" pitchFamily="34" charset="-128"/>
              </a:rPr>
              <a:t>Dendritic cell</a:t>
            </a:r>
          </a:p>
        </p:txBody>
      </p:sp>
      <p:sp>
        <p:nvSpPr>
          <p:cNvPr id="31786" name="TextBox 114">
            <a:extLst>
              <a:ext uri="{FF2B5EF4-FFF2-40B4-BE49-F238E27FC236}">
                <a16:creationId xmlns:a16="http://schemas.microsoft.com/office/drawing/2014/main" id="{BBE76E4C-FBB2-4216-8876-7A799199F28D}"/>
              </a:ext>
            </a:extLst>
          </p:cNvPr>
          <p:cNvSpPr txBox="1">
            <a:spLocks noChangeArrowheads="1"/>
          </p:cNvSpPr>
          <p:nvPr/>
        </p:nvSpPr>
        <p:spPr bwMode="auto">
          <a:xfrm>
            <a:off x="3578340" y="1900043"/>
            <a:ext cx="14892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400" dirty="0">
                <a:solidFill>
                  <a:schemeClr val="bg1"/>
                </a:solidFill>
                <a:latin typeface="Calibri" panose="020F0502020204030204" pitchFamily="34" charset="0"/>
              </a:rPr>
              <a:t>T-cell</a:t>
            </a:r>
          </a:p>
        </p:txBody>
      </p:sp>
      <p:sp>
        <p:nvSpPr>
          <p:cNvPr id="31787" name="TextBox 97">
            <a:extLst>
              <a:ext uri="{FF2B5EF4-FFF2-40B4-BE49-F238E27FC236}">
                <a16:creationId xmlns:a16="http://schemas.microsoft.com/office/drawing/2014/main" id="{DFD3C62A-79BB-4D3F-8F4F-4B48C39B2D87}"/>
              </a:ext>
            </a:extLst>
          </p:cNvPr>
          <p:cNvSpPr txBox="1">
            <a:spLocks noChangeArrowheads="1"/>
          </p:cNvSpPr>
          <p:nvPr/>
        </p:nvSpPr>
        <p:spPr bwMode="auto">
          <a:xfrm>
            <a:off x="1781205" y="3608710"/>
            <a:ext cx="603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dirty="0">
                <a:solidFill>
                  <a:schemeClr val="tx1"/>
                </a:solidFill>
                <a:latin typeface="Calibri" panose="020F0502020204030204" pitchFamily="34" charset="0"/>
              </a:rPr>
              <a:t>MHC</a:t>
            </a:r>
          </a:p>
        </p:txBody>
      </p:sp>
      <p:sp>
        <p:nvSpPr>
          <p:cNvPr id="31788" name="TextBox 97">
            <a:extLst>
              <a:ext uri="{FF2B5EF4-FFF2-40B4-BE49-F238E27FC236}">
                <a16:creationId xmlns:a16="http://schemas.microsoft.com/office/drawing/2014/main" id="{94EA6E45-B2E9-406B-BCAE-BC1FDEFEE507}"/>
              </a:ext>
            </a:extLst>
          </p:cNvPr>
          <p:cNvSpPr txBox="1">
            <a:spLocks noChangeArrowheads="1"/>
          </p:cNvSpPr>
          <p:nvPr/>
        </p:nvSpPr>
        <p:spPr bwMode="auto">
          <a:xfrm>
            <a:off x="3576109" y="3462347"/>
            <a:ext cx="505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dirty="0">
                <a:solidFill>
                  <a:schemeClr val="tx1"/>
                </a:solidFill>
                <a:latin typeface="Calibri" panose="020F0502020204030204" pitchFamily="34" charset="0"/>
              </a:rPr>
              <a:t>TCR</a:t>
            </a:r>
          </a:p>
        </p:txBody>
      </p:sp>
      <p:sp>
        <p:nvSpPr>
          <p:cNvPr id="31789" name="TextBox 97">
            <a:extLst>
              <a:ext uri="{FF2B5EF4-FFF2-40B4-BE49-F238E27FC236}">
                <a16:creationId xmlns:a16="http://schemas.microsoft.com/office/drawing/2014/main" id="{A8648AEE-D7E7-48A4-B9E1-AE0A80353C57}"/>
              </a:ext>
            </a:extLst>
          </p:cNvPr>
          <p:cNvSpPr txBox="1">
            <a:spLocks noChangeArrowheads="1"/>
          </p:cNvSpPr>
          <p:nvPr/>
        </p:nvSpPr>
        <p:spPr bwMode="auto">
          <a:xfrm>
            <a:off x="2692050" y="3465514"/>
            <a:ext cx="6833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dirty="0">
                <a:solidFill>
                  <a:schemeClr val="bg1"/>
                </a:solidFill>
                <a:latin typeface="Calibri" panose="020F0502020204030204" pitchFamily="34" charset="0"/>
              </a:rPr>
              <a:t>Antigen</a:t>
            </a:r>
          </a:p>
        </p:txBody>
      </p:sp>
      <p:sp>
        <p:nvSpPr>
          <p:cNvPr id="31790" name="Text Box 7">
            <a:extLst>
              <a:ext uri="{FF2B5EF4-FFF2-40B4-BE49-F238E27FC236}">
                <a16:creationId xmlns:a16="http://schemas.microsoft.com/office/drawing/2014/main" id="{83CB4AF7-3943-4FCE-A482-8EC9A96940B8}"/>
              </a:ext>
            </a:extLst>
          </p:cNvPr>
          <p:cNvSpPr txBox="1">
            <a:spLocks noChangeArrowheads="1"/>
          </p:cNvSpPr>
          <p:nvPr/>
        </p:nvSpPr>
        <p:spPr bwMode="auto">
          <a:xfrm>
            <a:off x="7397751" y="1241425"/>
            <a:ext cx="2932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spcBef>
                <a:spcPct val="35000"/>
              </a:spcBef>
              <a:spcAft>
                <a:spcPct val="25000"/>
              </a:spcAft>
              <a:buClr>
                <a:srgbClr val="8B3D9A"/>
              </a:buClr>
              <a:buFont typeface="Wingdings" panose="05000000000000000000" pitchFamily="2" charset="2"/>
              <a:buNone/>
            </a:pPr>
            <a:r>
              <a:rPr lang="en-US" altLang="en-US" sz="2000" b="1" dirty="0">
                <a:solidFill>
                  <a:schemeClr val="bg1"/>
                </a:solidFill>
                <a:latin typeface="Calibri" panose="020F0502020204030204" pitchFamily="34" charset="0"/>
                <a:ea typeface="MS PGothic" panose="020B0600070205080204" pitchFamily="34" charset="-128"/>
              </a:rPr>
              <a:t>PD-1/PD-L1 Blockade</a:t>
            </a:r>
          </a:p>
        </p:txBody>
      </p:sp>
      <p:sp>
        <p:nvSpPr>
          <p:cNvPr id="31791" name="TextBox 71">
            <a:extLst>
              <a:ext uri="{FF2B5EF4-FFF2-40B4-BE49-F238E27FC236}">
                <a16:creationId xmlns:a16="http://schemas.microsoft.com/office/drawing/2014/main" id="{7C523E3E-35F4-4EBB-A19D-BCB68C23702C}"/>
              </a:ext>
            </a:extLst>
          </p:cNvPr>
          <p:cNvSpPr txBox="1">
            <a:spLocks noChangeArrowheads="1"/>
          </p:cNvSpPr>
          <p:nvPr/>
        </p:nvSpPr>
        <p:spPr bwMode="auto">
          <a:xfrm>
            <a:off x="10169360" y="1558253"/>
            <a:ext cx="11448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dirty="0">
                <a:solidFill>
                  <a:schemeClr val="bg1"/>
                </a:solidFill>
                <a:latin typeface="Calibri" panose="020F0502020204030204" pitchFamily="34" charset="0"/>
              </a:rPr>
              <a:t>Tumor cells</a:t>
            </a:r>
          </a:p>
        </p:txBody>
      </p:sp>
      <p:sp>
        <p:nvSpPr>
          <p:cNvPr id="3" name="TextBox 77">
            <a:extLst>
              <a:ext uri="{FF2B5EF4-FFF2-40B4-BE49-F238E27FC236}">
                <a16:creationId xmlns:a16="http://schemas.microsoft.com/office/drawing/2014/main" id="{9BA69F95-7C4F-4917-A394-7ADEB5E1EAE0}"/>
              </a:ext>
            </a:extLst>
          </p:cNvPr>
          <p:cNvSpPr txBox="1">
            <a:spLocks noChangeArrowheads="1"/>
          </p:cNvSpPr>
          <p:nvPr/>
        </p:nvSpPr>
        <p:spPr bwMode="auto">
          <a:xfrm>
            <a:off x="9413427" y="4617721"/>
            <a:ext cx="670375" cy="584775"/>
          </a:xfrm>
          <a:prstGeom prst="rect">
            <a:avLst/>
          </a:prstGeom>
          <a:noFill/>
          <a:ln>
            <a:noFill/>
          </a:ln>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r>
              <a:rPr lang="en-US" altLang="en-US" sz="1600" b="1" dirty="0">
                <a:solidFill>
                  <a:schemeClr val="tx1"/>
                </a:solidFill>
                <a:latin typeface="Calibri" panose="020F0502020204030204" pitchFamily="34" charset="0"/>
              </a:rPr>
              <a:t>PD-L1</a:t>
            </a:r>
          </a:p>
          <a:p>
            <a:pPr algn="ctr" eaLnBrk="1" hangingPunct="1">
              <a:lnSpc>
                <a:spcPct val="100000"/>
              </a:lnSpc>
              <a:spcBef>
                <a:spcPct val="0"/>
              </a:spcBef>
              <a:spcAft>
                <a:spcPct val="0"/>
              </a:spcAft>
              <a:buClrTx/>
              <a:buFontTx/>
              <a:buNone/>
              <a:defRPr/>
            </a:pPr>
            <a:r>
              <a:rPr lang="en-US" altLang="en-US" sz="1600" b="1" dirty="0">
                <a:solidFill>
                  <a:schemeClr val="tx1"/>
                </a:solidFill>
                <a:latin typeface="Calibri" panose="020F0502020204030204" pitchFamily="34" charset="0"/>
              </a:rPr>
              <a:t>PD-L2</a:t>
            </a:r>
          </a:p>
        </p:txBody>
      </p:sp>
      <p:sp>
        <p:nvSpPr>
          <p:cNvPr id="76" name="Can 75">
            <a:extLst>
              <a:ext uri="{FF2B5EF4-FFF2-40B4-BE49-F238E27FC236}">
                <a16:creationId xmlns:a16="http://schemas.microsoft.com/office/drawing/2014/main" id="{CA82A0A4-49F6-4772-9947-BDC6F9963BFF}"/>
              </a:ext>
            </a:extLst>
          </p:cNvPr>
          <p:cNvSpPr/>
          <p:nvPr/>
        </p:nvSpPr>
        <p:spPr bwMode="auto">
          <a:xfrm rot="16200000">
            <a:off x="9035257" y="4569619"/>
            <a:ext cx="109538" cy="450850"/>
          </a:xfrm>
          <a:prstGeom prst="can">
            <a:avLst/>
          </a:prstGeom>
          <a:solidFill>
            <a:schemeClr val="accent3"/>
          </a:solidFill>
          <a:ln w="9525" cap="flat" cmpd="sng" algn="ctr">
            <a:solidFill>
              <a:srgbClr val="FF0000"/>
            </a:solidFill>
            <a:prstDash val="solid"/>
            <a:round/>
            <a:headEnd type="none" w="med" len="med"/>
            <a:tailEnd type="none" w="med" len="med"/>
          </a:ln>
          <a:effectLst/>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dirty="0">
              <a:solidFill>
                <a:schemeClr val="bg1"/>
              </a:solidFill>
              <a:latin typeface="Calibri" panose="020F0502020204030204" pitchFamily="34" charset="0"/>
            </a:endParaRPr>
          </a:p>
        </p:txBody>
      </p:sp>
      <p:sp>
        <p:nvSpPr>
          <p:cNvPr id="84" name="Freeform 83">
            <a:extLst>
              <a:ext uri="{FF2B5EF4-FFF2-40B4-BE49-F238E27FC236}">
                <a16:creationId xmlns:a16="http://schemas.microsoft.com/office/drawing/2014/main" id="{A8A78091-232B-432F-8B54-4E15D7FEF050}"/>
              </a:ext>
            </a:extLst>
          </p:cNvPr>
          <p:cNvSpPr>
            <a:spLocks noChangeAspect="1"/>
          </p:cNvSpPr>
          <p:nvPr/>
        </p:nvSpPr>
        <p:spPr bwMode="auto">
          <a:xfrm rot="19392204">
            <a:off x="8216902" y="4573589"/>
            <a:ext cx="581025" cy="498475"/>
          </a:xfrm>
          <a:custGeom>
            <a:avLst/>
            <a:gdLst>
              <a:gd name="connsiteX0" fmla="*/ 15081 w 748506"/>
              <a:gd name="connsiteY0" fmla="*/ 74216 h 610791"/>
              <a:gd name="connsiteX1" fmla="*/ 12700 w 748506"/>
              <a:gd name="connsiteY1" fmla="*/ 19447 h 610791"/>
              <a:gd name="connsiteX2" fmla="*/ 91281 w 748506"/>
              <a:gd name="connsiteY2" fmla="*/ 28972 h 610791"/>
              <a:gd name="connsiteX3" fmla="*/ 341313 w 748506"/>
              <a:gd name="connsiteY3" fmla="*/ 193279 h 610791"/>
              <a:gd name="connsiteX4" fmla="*/ 455613 w 748506"/>
              <a:gd name="connsiteY4" fmla="*/ 259954 h 610791"/>
              <a:gd name="connsiteX5" fmla="*/ 524669 w 748506"/>
              <a:gd name="connsiteY5" fmla="*/ 228997 h 610791"/>
              <a:gd name="connsiteX6" fmla="*/ 612775 w 748506"/>
              <a:gd name="connsiteY6" fmla="*/ 224235 h 610791"/>
              <a:gd name="connsiteX7" fmla="*/ 729456 w 748506"/>
              <a:gd name="connsiteY7" fmla="*/ 302816 h 610791"/>
              <a:gd name="connsiteX8" fmla="*/ 727075 w 748506"/>
              <a:gd name="connsiteY8" fmla="*/ 367110 h 610791"/>
              <a:gd name="connsiteX9" fmla="*/ 700881 w 748506"/>
              <a:gd name="connsiteY9" fmla="*/ 388541 h 610791"/>
              <a:gd name="connsiteX10" fmla="*/ 665163 w 748506"/>
              <a:gd name="connsiteY10" fmla="*/ 350441 h 610791"/>
              <a:gd name="connsiteX11" fmla="*/ 588963 w 748506"/>
              <a:gd name="connsiteY11" fmla="*/ 326629 h 610791"/>
              <a:gd name="connsiteX12" fmla="*/ 510381 w 748506"/>
              <a:gd name="connsiteY12" fmla="*/ 379016 h 610791"/>
              <a:gd name="connsiteX13" fmla="*/ 479425 w 748506"/>
              <a:gd name="connsiteY13" fmla="*/ 471885 h 610791"/>
              <a:gd name="connsiteX14" fmla="*/ 505619 w 748506"/>
              <a:gd name="connsiteY14" fmla="*/ 533797 h 610791"/>
              <a:gd name="connsiteX15" fmla="*/ 555625 w 748506"/>
              <a:gd name="connsiteY15" fmla="*/ 567135 h 610791"/>
              <a:gd name="connsiteX16" fmla="*/ 534194 w 748506"/>
              <a:gd name="connsiteY16" fmla="*/ 593329 h 610791"/>
              <a:gd name="connsiteX17" fmla="*/ 465138 w 748506"/>
              <a:gd name="connsiteY17" fmla="*/ 600472 h 610791"/>
              <a:gd name="connsiteX18" fmla="*/ 379413 w 748506"/>
              <a:gd name="connsiteY18" fmla="*/ 531416 h 610791"/>
              <a:gd name="connsiteX19" fmla="*/ 355600 w 748506"/>
              <a:gd name="connsiteY19" fmla="*/ 450454 h 610791"/>
              <a:gd name="connsiteX20" fmla="*/ 391319 w 748506"/>
              <a:gd name="connsiteY20" fmla="*/ 350441 h 610791"/>
              <a:gd name="connsiteX21" fmla="*/ 291306 w 748506"/>
              <a:gd name="connsiteY21" fmla="*/ 276622 h 610791"/>
              <a:gd name="connsiteX22" fmla="*/ 184150 w 748506"/>
              <a:gd name="connsiteY22" fmla="*/ 198041 h 610791"/>
              <a:gd name="connsiteX23" fmla="*/ 15081 w 748506"/>
              <a:gd name="connsiteY23" fmla="*/ 74216 h 6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8506" h="610791">
                <a:moveTo>
                  <a:pt x="15081" y="74216"/>
                </a:moveTo>
                <a:cubicBezTo>
                  <a:pt x="7540" y="50602"/>
                  <a:pt x="0" y="26988"/>
                  <a:pt x="12700" y="19447"/>
                </a:cubicBezTo>
                <a:cubicBezTo>
                  <a:pt x="25400" y="11906"/>
                  <a:pt x="36512" y="0"/>
                  <a:pt x="91281" y="28972"/>
                </a:cubicBezTo>
                <a:cubicBezTo>
                  <a:pt x="146050" y="57944"/>
                  <a:pt x="280591" y="154782"/>
                  <a:pt x="341313" y="193279"/>
                </a:cubicBezTo>
                <a:cubicBezTo>
                  <a:pt x="402035" y="231776"/>
                  <a:pt x="425054" y="254001"/>
                  <a:pt x="455613" y="259954"/>
                </a:cubicBezTo>
                <a:cubicBezTo>
                  <a:pt x="486172" y="265907"/>
                  <a:pt x="498475" y="234950"/>
                  <a:pt x="524669" y="228997"/>
                </a:cubicBezTo>
                <a:cubicBezTo>
                  <a:pt x="550863" y="223044"/>
                  <a:pt x="578644" y="211932"/>
                  <a:pt x="612775" y="224235"/>
                </a:cubicBezTo>
                <a:cubicBezTo>
                  <a:pt x="646906" y="236538"/>
                  <a:pt x="710406" y="279004"/>
                  <a:pt x="729456" y="302816"/>
                </a:cubicBezTo>
                <a:cubicBezTo>
                  <a:pt x="748506" y="326628"/>
                  <a:pt x="731838" y="352822"/>
                  <a:pt x="727075" y="367110"/>
                </a:cubicBezTo>
                <a:cubicBezTo>
                  <a:pt x="722312" y="381398"/>
                  <a:pt x="711200" y="391319"/>
                  <a:pt x="700881" y="388541"/>
                </a:cubicBezTo>
                <a:cubicBezTo>
                  <a:pt x="690562" y="385763"/>
                  <a:pt x="683816" y="360760"/>
                  <a:pt x="665163" y="350441"/>
                </a:cubicBezTo>
                <a:cubicBezTo>
                  <a:pt x="646510" y="340122"/>
                  <a:pt x="614760" y="321867"/>
                  <a:pt x="588963" y="326629"/>
                </a:cubicBezTo>
                <a:cubicBezTo>
                  <a:pt x="563166" y="331391"/>
                  <a:pt x="528637" y="354807"/>
                  <a:pt x="510381" y="379016"/>
                </a:cubicBezTo>
                <a:cubicBezTo>
                  <a:pt x="492125" y="403225"/>
                  <a:pt x="480219" y="446088"/>
                  <a:pt x="479425" y="471885"/>
                </a:cubicBezTo>
                <a:cubicBezTo>
                  <a:pt x="478631" y="497682"/>
                  <a:pt x="492919" y="517922"/>
                  <a:pt x="505619" y="533797"/>
                </a:cubicBezTo>
                <a:cubicBezTo>
                  <a:pt x="518319" y="549672"/>
                  <a:pt x="550863" y="557213"/>
                  <a:pt x="555625" y="567135"/>
                </a:cubicBezTo>
                <a:cubicBezTo>
                  <a:pt x="560387" y="577057"/>
                  <a:pt x="549275" y="587773"/>
                  <a:pt x="534194" y="593329"/>
                </a:cubicBezTo>
                <a:cubicBezTo>
                  <a:pt x="519113" y="598885"/>
                  <a:pt x="490935" y="610791"/>
                  <a:pt x="465138" y="600472"/>
                </a:cubicBezTo>
                <a:cubicBezTo>
                  <a:pt x="439341" y="590153"/>
                  <a:pt x="397669" y="556419"/>
                  <a:pt x="379413" y="531416"/>
                </a:cubicBezTo>
                <a:cubicBezTo>
                  <a:pt x="361157" y="506413"/>
                  <a:pt x="353616" y="480617"/>
                  <a:pt x="355600" y="450454"/>
                </a:cubicBezTo>
                <a:cubicBezTo>
                  <a:pt x="357584" y="420291"/>
                  <a:pt x="402035" y="379413"/>
                  <a:pt x="391319" y="350441"/>
                </a:cubicBezTo>
                <a:cubicBezTo>
                  <a:pt x="380603" y="321469"/>
                  <a:pt x="291306" y="276622"/>
                  <a:pt x="291306" y="276622"/>
                </a:cubicBezTo>
                <a:lnTo>
                  <a:pt x="184150" y="198041"/>
                </a:lnTo>
                <a:lnTo>
                  <a:pt x="15081" y="74216"/>
                </a:lnTo>
                <a:close/>
              </a:path>
            </a:pathLst>
          </a:custGeom>
          <a:solidFill>
            <a:schemeClr val="accent3"/>
          </a:solidFill>
          <a:ln w="9525">
            <a:noFill/>
            <a:miter lim="800000"/>
            <a:headEnd/>
            <a:tailEnd/>
          </a:ln>
        </p:spPr>
        <p:txBody>
          <a:bodyPr anchor="ctr"/>
          <a:lstStyle/>
          <a:p>
            <a:pPr algn="ctr" eaLnBrk="1" fontAlgn="auto" hangingPunct="1">
              <a:spcBef>
                <a:spcPts val="0"/>
              </a:spcBef>
              <a:spcAft>
                <a:spcPts val="0"/>
              </a:spcAft>
              <a:defRPr/>
            </a:pPr>
            <a:endParaRPr lang="en-US" sz="1400" dirty="0">
              <a:solidFill>
                <a:schemeClr val="bg1"/>
              </a:solidFill>
              <a:latin typeface="Calibri" panose="020F0502020204030204" pitchFamily="34" charset="0"/>
              <a:ea typeface="MS PGothic" pitchFamily="34" charset="-128"/>
            </a:endParaRPr>
          </a:p>
        </p:txBody>
      </p:sp>
      <p:grpSp>
        <p:nvGrpSpPr>
          <p:cNvPr id="31795" name="Group 44">
            <a:extLst>
              <a:ext uri="{FF2B5EF4-FFF2-40B4-BE49-F238E27FC236}">
                <a16:creationId xmlns:a16="http://schemas.microsoft.com/office/drawing/2014/main" id="{4D2AC171-B1FB-42DE-BB7E-D7B59CDA6F03}"/>
              </a:ext>
            </a:extLst>
          </p:cNvPr>
          <p:cNvGrpSpPr>
            <a:grpSpLocks/>
          </p:cNvGrpSpPr>
          <p:nvPr/>
        </p:nvGrpSpPr>
        <p:grpSpPr bwMode="auto">
          <a:xfrm rot="820176">
            <a:off x="9940926" y="2139950"/>
            <a:ext cx="438150" cy="484188"/>
            <a:chOff x="6244431" y="2503487"/>
            <a:chExt cx="1040210" cy="1144985"/>
          </a:xfrm>
        </p:grpSpPr>
        <p:sp>
          <p:nvSpPr>
            <p:cNvPr id="47" name="Freeform 46">
              <a:extLst>
                <a:ext uri="{FF2B5EF4-FFF2-40B4-BE49-F238E27FC236}">
                  <a16:creationId xmlns:a16="http://schemas.microsoft.com/office/drawing/2014/main" id="{28E62DDA-8127-410F-B1EA-8607A04EB83B}"/>
                </a:ext>
              </a:extLst>
            </p:cNvPr>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dirty="0">
                <a:solidFill>
                  <a:schemeClr val="bg1"/>
                </a:solidFill>
                <a:latin typeface="Calibri" panose="020F0502020204030204" pitchFamily="34" charset="0"/>
              </a:endParaRPr>
            </a:p>
          </p:txBody>
        </p:sp>
        <p:sp>
          <p:nvSpPr>
            <p:cNvPr id="48" name="Freeform 47">
              <a:extLst>
                <a:ext uri="{FF2B5EF4-FFF2-40B4-BE49-F238E27FC236}">
                  <a16:creationId xmlns:a16="http://schemas.microsoft.com/office/drawing/2014/main" id="{DEF97883-E249-49B7-B7D0-7C2875798BC5}"/>
                </a:ext>
              </a:extLst>
            </p:cNvPr>
            <p:cNvSpPr/>
            <p:nvPr/>
          </p:nvSpPr>
          <p:spPr bwMode="auto">
            <a:xfrm rot="2112546">
              <a:off x="6454638" y="2593538"/>
              <a:ext cx="584177" cy="533074"/>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400" dirty="0">
                <a:solidFill>
                  <a:schemeClr val="bg1"/>
                </a:solidFill>
                <a:latin typeface="Calibri" panose="020F0502020204030204" pitchFamily="34" charset="0"/>
                <a:ea typeface="MS PGothic" pitchFamily="34" charset="-128"/>
              </a:endParaRPr>
            </a:p>
          </p:txBody>
        </p:sp>
      </p:grpSp>
      <p:grpSp>
        <p:nvGrpSpPr>
          <p:cNvPr id="31796" name="Group 47">
            <a:extLst>
              <a:ext uri="{FF2B5EF4-FFF2-40B4-BE49-F238E27FC236}">
                <a16:creationId xmlns:a16="http://schemas.microsoft.com/office/drawing/2014/main" id="{063113D6-AF2B-4730-9AC3-559B39173577}"/>
              </a:ext>
            </a:extLst>
          </p:cNvPr>
          <p:cNvGrpSpPr>
            <a:grpSpLocks/>
          </p:cNvGrpSpPr>
          <p:nvPr/>
        </p:nvGrpSpPr>
        <p:grpSpPr bwMode="auto">
          <a:xfrm rot="820176">
            <a:off x="9882188" y="2427289"/>
            <a:ext cx="438150" cy="484187"/>
            <a:chOff x="6244431" y="2503487"/>
            <a:chExt cx="1040210" cy="1144985"/>
          </a:xfrm>
        </p:grpSpPr>
        <p:sp>
          <p:nvSpPr>
            <p:cNvPr id="50" name="Freeform 49">
              <a:extLst>
                <a:ext uri="{FF2B5EF4-FFF2-40B4-BE49-F238E27FC236}">
                  <a16:creationId xmlns:a16="http://schemas.microsoft.com/office/drawing/2014/main" id="{E9D32549-E4A2-462A-B18E-64A63E5FEF92}"/>
                </a:ext>
              </a:extLst>
            </p:cNvPr>
            <p:cNvSpPr/>
            <p:nvPr/>
          </p:nvSpPr>
          <p:spPr bwMode="auto">
            <a:xfrm>
              <a:off x="6157252" y="2449163"/>
              <a:ext cx="1025134"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dirty="0">
                <a:solidFill>
                  <a:schemeClr val="bg1"/>
                </a:solidFill>
                <a:latin typeface="Calibri" panose="020F0502020204030204" pitchFamily="34" charset="0"/>
              </a:endParaRPr>
            </a:p>
          </p:txBody>
        </p:sp>
        <p:sp>
          <p:nvSpPr>
            <p:cNvPr id="51" name="Freeform 50">
              <a:extLst>
                <a:ext uri="{FF2B5EF4-FFF2-40B4-BE49-F238E27FC236}">
                  <a16:creationId xmlns:a16="http://schemas.microsoft.com/office/drawing/2014/main" id="{F949FA49-ED09-42B6-BC0C-64D368440BED}"/>
                </a:ext>
              </a:extLst>
            </p:cNvPr>
            <p:cNvSpPr/>
            <p:nvPr/>
          </p:nvSpPr>
          <p:spPr bwMode="auto">
            <a:xfrm rot="2112546">
              <a:off x="6368674" y="2743735"/>
              <a:ext cx="584177" cy="529320"/>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400" dirty="0">
                <a:solidFill>
                  <a:schemeClr val="bg1"/>
                </a:solidFill>
                <a:latin typeface="Calibri" panose="020F0502020204030204" pitchFamily="34" charset="0"/>
                <a:ea typeface="MS PGothic" pitchFamily="34" charset="-128"/>
              </a:endParaRPr>
            </a:p>
          </p:txBody>
        </p:sp>
      </p:grpSp>
      <p:grpSp>
        <p:nvGrpSpPr>
          <p:cNvPr id="31797" name="Group 50">
            <a:extLst>
              <a:ext uri="{FF2B5EF4-FFF2-40B4-BE49-F238E27FC236}">
                <a16:creationId xmlns:a16="http://schemas.microsoft.com/office/drawing/2014/main" id="{F752F1DA-CF77-48F6-BE19-6AA62F406ACA}"/>
              </a:ext>
            </a:extLst>
          </p:cNvPr>
          <p:cNvGrpSpPr>
            <a:grpSpLocks/>
          </p:cNvGrpSpPr>
          <p:nvPr/>
        </p:nvGrpSpPr>
        <p:grpSpPr bwMode="auto">
          <a:xfrm rot="820176">
            <a:off x="9790113" y="1755775"/>
            <a:ext cx="439738" cy="482600"/>
            <a:chOff x="6244431" y="2503487"/>
            <a:chExt cx="1040210" cy="1144985"/>
          </a:xfrm>
        </p:grpSpPr>
        <p:sp>
          <p:nvSpPr>
            <p:cNvPr id="53" name="Freeform 52">
              <a:extLst>
                <a:ext uri="{FF2B5EF4-FFF2-40B4-BE49-F238E27FC236}">
                  <a16:creationId xmlns:a16="http://schemas.microsoft.com/office/drawing/2014/main" id="{D65FA9AD-6C98-4854-8FF7-8E0B8331F456}"/>
                </a:ext>
              </a:extLst>
            </p:cNvPr>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dirty="0">
                <a:solidFill>
                  <a:schemeClr val="bg1"/>
                </a:solidFill>
                <a:latin typeface="Calibri" panose="020F0502020204030204" pitchFamily="34" charset="0"/>
              </a:endParaRPr>
            </a:p>
          </p:txBody>
        </p:sp>
        <p:sp>
          <p:nvSpPr>
            <p:cNvPr id="54" name="Freeform 53">
              <a:extLst>
                <a:ext uri="{FF2B5EF4-FFF2-40B4-BE49-F238E27FC236}">
                  <a16:creationId xmlns:a16="http://schemas.microsoft.com/office/drawing/2014/main" id="{D4BDAFC4-43B1-44D9-8508-2F1CBBB51FE0}"/>
                </a:ext>
              </a:extLst>
            </p:cNvPr>
            <p:cNvSpPr/>
            <p:nvPr/>
          </p:nvSpPr>
          <p:spPr bwMode="auto">
            <a:xfrm rot="2112546">
              <a:off x="6436125" y="2586026"/>
              <a:ext cx="589576" cy="527296"/>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400" dirty="0">
                <a:solidFill>
                  <a:schemeClr val="bg1"/>
                </a:solidFill>
                <a:latin typeface="Calibri" panose="020F0502020204030204" pitchFamily="34" charset="0"/>
                <a:ea typeface="MS PGothic" pitchFamily="34" charset="-128"/>
              </a:endParaRPr>
            </a:p>
          </p:txBody>
        </p:sp>
      </p:grpSp>
      <p:grpSp>
        <p:nvGrpSpPr>
          <p:cNvPr id="31798" name="Group 56">
            <a:extLst>
              <a:ext uri="{FF2B5EF4-FFF2-40B4-BE49-F238E27FC236}">
                <a16:creationId xmlns:a16="http://schemas.microsoft.com/office/drawing/2014/main" id="{0CDF4B82-5828-41F2-9757-97E446DDFDCB}"/>
              </a:ext>
            </a:extLst>
          </p:cNvPr>
          <p:cNvGrpSpPr>
            <a:grpSpLocks/>
          </p:cNvGrpSpPr>
          <p:nvPr/>
        </p:nvGrpSpPr>
        <p:grpSpPr bwMode="auto">
          <a:xfrm rot="820176">
            <a:off x="9634538" y="2033589"/>
            <a:ext cx="439738" cy="484187"/>
            <a:chOff x="6244431" y="2503487"/>
            <a:chExt cx="1040210" cy="1144985"/>
          </a:xfrm>
        </p:grpSpPr>
        <p:sp>
          <p:nvSpPr>
            <p:cNvPr id="59" name="Freeform 58">
              <a:extLst>
                <a:ext uri="{FF2B5EF4-FFF2-40B4-BE49-F238E27FC236}">
                  <a16:creationId xmlns:a16="http://schemas.microsoft.com/office/drawing/2014/main" id="{3A89E12A-F5A6-4174-AE70-9E21902AC4B1}"/>
                </a:ext>
              </a:extLst>
            </p:cNvPr>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dirty="0">
                <a:solidFill>
                  <a:schemeClr val="bg1"/>
                </a:solidFill>
                <a:latin typeface="Calibri" panose="020F0502020204030204" pitchFamily="34" charset="0"/>
              </a:endParaRPr>
            </a:p>
          </p:txBody>
        </p:sp>
        <p:sp>
          <p:nvSpPr>
            <p:cNvPr id="60" name="Freeform 59">
              <a:extLst>
                <a:ext uri="{FF2B5EF4-FFF2-40B4-BE49-F238E27FC236}">
                  <a16:creationId xmlns:a16="http://schemas.microsoft.com/office/drawing/2014/main" id="{597BA3CB-BE5F-4E5F-AE9B-203B50843441}"/>
                </a:ext>
              </a:extLst>
            </p:cNvPr>
            <p:cNvSpPr/>
            <p:nvPr/>
          </p:nvSpPr>
          <p:spPr bwMode="auto">
            <a:xfrm rot="2112546">
              <a:off x="6331691" y="2686992"/>
              <a:ext cx="585822" cy="533076"/>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400" dirty="0">
                <a:solidFill>
                  <a:schemeClr val="bg1"/>
                </a:solidFill>
                <a:latin typeface="Calibri" panose="020F0502020204030204" pitchFamily="34" charset="0"/>
                <a:ea typeface="MS PGothic" pitchFamily="34" charset="-128"/>
              </a:endParaRPr>
            </a:p>
          </p:txBody>
        </p:sp>
      </p:grpSp>
      <p:grpSp>
        <p:nvGrpSpPr>
          <p:cNvPr id="31799" name="Group 62">
            <a:extLst>
              <a:ext uri="{FF2B5EF4-FFF2-40B4-BE49-F238E27FC236}">
                <a16:creationId xmlns:a16="http://schemas.microsoft.com/office/drawing/2014/main" id="{BD245F11-538E-411F-B72A-0EE433D0DA30}"/>
              </a:ext>
            </a:extLst>
          </p:cNvPr>
          <p:cNvGrpSpPr>
            <a:grpSpLocks/>
          </p:cNvGrpSpPr>
          <p:nvPr/>
        </p:nvGrpSpPr>
        <p:grpSpPr bwMode="auto">
          <a:xfrm rot="820176">
            <a:off x="10331451" y="2100264"/>
            <a:ext cx="438150" cy="484187"/>
            <a:chOff x="6244431" y="2503487"/>
            <a:chExt cx="1040210" cy="1144985"/>
          </a:xfrm>
        </p:grpSpPr>
        <p:sp>
          <p:nvSpPr>
            <p:cNvPr id="65" name="Freeform 64">
              <a:extLst>
                <a:ext uri="{FF2B5EF4-FFF2-40B4-BE49-F238E27FC236}">
                  <a16:creationId xmlns:a16="http://schemas.microsoft.com/office/drawing/2014/main" id="{8FF0ACFF-CE24-4299-9106-214F299971C6}"/>
                </a:ext>
              </a:extLst>
            </p:cNvPr>
            <p:cNvSpPr/>
            <p:nvPr/>
          </p:nvSpPr>
          <p:spPr bwMode="auto">
            <a:xfrm>
              <a:off x="6244431" y="2503487"/>
              <a:ext cx="1040210"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dirty="0">
                <a:solidFill>
                  <a:schemeClr val="bg1"/>
                </a:solidFill>
                <a:latin typeface="Calibri" panose="020F0502020204030204" pitchFamily="34" charset="0"/>
              </a:endParaRPr>
            </a:p>
          </p:txBody>
        </p:sp>
        <p:sp>
          <p:nvSpPr>
            <p:cNvPr id="66" name="Freeform 65">
              <a:extLst>
                <a:ext uri="{FF2B5EF4-FFF2-40B4-BE49-F238E27FC236}">
                  <a16:creationId xmlns:a16="http://schemas.microsoft.com/office/drawing/2014/main" id="{DBC7E4C8-D58D-43B1-B921-9B830F78DE28}"/>
                </a:ext>
              </a:extLst>
            </p:cNvPr>
            <p:cNvSpPr/>
            <p:nvPr/>
          </p:nvSpPr>
          <p:spPr bwMode="auto">
            <a:xfrm rot="2112546">
              <a:off x="6325762" y="2798104"/>
              <a:ext cx="587945" cy="529323"/>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400" dirty="0">
                <a:solidFill>
                  <a:schemeClr val="bg1"/>
                </a:solidFill>
                <a:latin typeface="Calibri" panose="020F0502020204030204" pitchFamily="34" charset="0"/>
                <a:ea typeface="MS PGothic" pitchFamily="34" charset="-128"/>
              </a:endParaRPr>
            </a:p>
          </p:txBody>
        </p:sp>
      </p:grpSp>
      <p:sp>
        <p:nvSpPr>
          <p:cNvPr id="68" name="Freeform 67">
            <a:extLst>
              <a:ext uri="{FF2B5EF4-FFF2-40B4-BE49-F238E27FC236}">
                <a16:creationId xmlns:a16="http://schemas.microsoft.com/office/drawing/2014/main" id="{1F5E416D-051B-4CD6-8D10-ADD778FF80E0}"/>
              </a:ext>
            </a:extLst>
          </p:cNvPr>
          <p:cNvSpPr/>
          <p:nvPr/>
        </p:nvSpPr>
        <p:spPr bwMode="auto">
          <a:xfrm rot="820176">
            <a:off x="10152064" y="1893889"/>
            <a:ext cx="441325" cy="484187"/>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dirty="0">
              <a:solidFill>
                <a:schemeClr val="bg1"/>
              </a:solidFill>
              <a:latin typeface="Calibri" panose="020F0502020204030204" pitchFamily="34" charset="0"/>
            </a:endParaRPr>
          </a:p>
        </p:txBody>
      </p:sp>
      <p:sp>
        <p:nvSpPr>
          <p:cNvPr id="69" name="Freeform 68">
            <a:extLst>
              <a:ext uri="{FF2B5EF4-FFF2-40B4-BE49-F238E27FC236}">
                <a16:creationId xmlns:a16="http://schemas.microsoft.com/office/drawing/2014/main" id="{7C79BC6A-D6B7-4E8D-AB51-92A02C01CD12}"/>
              </a:ext>
            </a:extLst>
          </p:cNvPr>
          <p:cNvSpPr/>
          <p:nvPr/>
        </p:nvSpPr>
        <p:spPr bwMode="auto">
          <a:xfrm rot="2932722">
            <a:off x="10233026" y="2016126"/>
            <a:ext cx="247650" cy="225425"/>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400" dirty="0">
              <a:solidFill>
                <a:schemeClr val="bg1"/>
              </a:solidFill>
              <a:latin typeface="Calibri" panose="020F0502020204030204" pitchFamily="34" charset="0"/>
              <a:ea typeface="MS PGothic" pitchFamily="34" charset="-128"/>
            </a:endParaRPr>
          </a:p>
        </p:txBody>
      </p:sp>
      <p:grpSp>
        <p:nvGrpSpPr>
          <p:cNvPr id="31802" name="Group 68">
            <a:extLst>
              <a:ext uri="{FF2B5EF4-FFF2-40B4-BE49-F238E27FC236}">
                <a16:creationId xmlns:a16="http://schemas.microsoft.com/office/drawing/2014/main" id="{872C652B-6846-4BBD-B2F5-F1EB76352274}"/>
              </a:ext>
            </a:extLst>
          </p:cNvPr>
          <p:cNvGrpSpPr>
            <a:grpSpLocks/>
          </p:cNvGrpSpPr>
          <p:nvPr/>
        </p:nvGrpSpPr>
        <p:grpSpPr bwMode="auto">
          <a:xfrm rot="820176">
            <a:off x="10160002" y="2343150"/>
            <a:ext cx="441325" cy="484188"/>
            <a:chOff x="6244431" y="2503487"/>
            <a:chExt cx="1040210" cy="1144985"/>
          </a:xfrm>
        </p:grpSpPr>
        <p:sp>
          <p:nvSpPr>
            <p:cNvPr id="71" name="Freeform 70">
              <a:extLst>
                <a:ext uri="{FF2B5EF4-FFF2-40B4-BE49-F238E27FC236}">
                  <a16:creationId xmlns:a16="http://schemas.microsoft.com/office/drawing/2014/main" id="{C151E53B-6515-4AF3-A758-56F56825C167}"/>
                </a:ext>
              </a:extLst>
            </p:cNvPr>
            <p:cNvSpPr/>
            <p:nvPr/>
          </p:nvSpPr>
          <p:spPr bwMode="auto">
            <a:xfrm>
              <a:off x="6202484" y="2461824"/>
              <a:ext cx="1028984" cy="1201294"/>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dirty="0">
                <a:solidFill>
                  <a:schemeClr val="bg1"/>
                </a:solidFill>
                <a:latin typeface="Calibri" panose="020F0502020204030204" pitchFamily="34" charset="0"/>
              </a:endParaRPr>
            </a:p>
          </p:txBody>
        </p:sp>
        <p:sp>
          <p:nvSpPr>
            <p:cNvPr id="72" name="Freeform 71">
              <a:extLst>
                <a:ext uri="{FF2B5EF4-FFF2-40B4-BE49-F238E27FC236}">
                  <a16:creationId xmlns:a16="http://schemas.microsoft.com/office/drawing/2014/main" id="{9B025D7E-70F9-41DD-8FC5-8C381694E359}"/>
                </a:ext>
              </a:extLst>
            </p:cNvPr>
            <p:cNvSpPr/>
            <p:nvPr/>
          </p:nvSpPr>
          <p:spPr bwMode="auto">
            <a:xfrm rot="2112546">
              <a:off x="6396032" y="2793647"/>
              <a:ext cx="583715" cy="551843"/>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400" dirty="0">
                <a:solidFill>
                  <a:schemeClr val="bg1"/>
                </a:solidFill>
                <a:latin typeface="Calibri" panose="020F0502020204030204" pitchFamily="34" charset="0"/>
                <a:ea typeface="MS PGothic" pitchFamily="34" charset="-128"/>
              </a:endParaRPr>
            </a:p>
          </p:txBody>
        </p:sp>
      </p:grpSp>
      <p:sp>
        <p:nvSpPr>
          <p:cNvPr id="31803" name="TextBox 82">
            <a:extLst>
              <a:ext uri="{FF2B5EF4-FFF2-40B4-BE49-F238E27FC236}">
                <a16:creationId xmlns:a16="http://schemas.microsoft.com/office/drawing/2014/main" id="{6A822304-DF0E-4C45-90D2-C11BE2E3077F}"/>
              </a:ext>
            </a:extLst>
          </p:cNvPr>
          <p:cNvSpPr txBox="1">
            <a:spLocks noChangeArrowheads="1"/>
          </p:cNvSpPr>
          <p:nvPr/>
        </p:nvSpPr>
        <p:spPr bwMode="auto">
          <a:xfrm>
            <a:off x="7554704" y="4612525"/>
            <a:ext cx="590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dirty="0">
                <a:solidFill>
                  <a:schemeClr val="tx1"/>
                </a:solidFill>
                <a:latin typeface="Calibri" panose="020F0502020204030204" pitchFamily="34" charset="0"/>
              </a:rPr>
              <a:t>PD-1</a:t>
            </a:r>
          </a:p>
        </p:txBody>
      </p:sp>
      <p:grpSp>
        <p:nvGrpSpPr>
          <p:cNvPr id="31805" name="Group 107">
            <a:extLst>
              <a:ext uri="{FF2B5EF4-FFF2-40B4-BE49-F238E27FC236}">
                <a16:creationId xmlns:a16="http://schemas.microsoft.com/office/drawing/2014/main" id="{2A4EDC9B-0C58-46FA-BB88-ADF3D24A4E81}"/>
              </a:ext>
            </a:extLst>
          </p:cNvPr>
          <p:cNvGrpSpPr>
            <a:grpSpLocks/>
          </p:cNvGrpSpPr>
          <p:nvPr/>
        </p:nvGrpSpPr>
        <p:grpSpPr bwMode="auto">
          <a:xfrm rot="10316364">
            <a:off x="7797802" y="1955800"/>
            <a:ext cx="884237" cy="635000"/>
            <a:chOff x="4196737" y="2725063"/>
            <a:chExt cx="884823" cy="634957"/>
          </a:xfrm>
        </p:grpSpPr>
        <p:grpSp>
          <p:nvGrpSpPr>
            <p:cNvPr id="31866" name="Group 85">
              <a:extLst>
                <a:ext uri="{FF2B5EF4-FFF2-40B4-BE49-F238E27FC236}">
                  <a16:creationId xmlns:a16="http://schemas.microsoft.com/office/drawing/2014/main" id="{5C6351EA-799F-438A-A35E-41EBB9CD616E}"/>
                </a:ext>
              </a:extLst>
            </p:cNvPr>
            <p:cNvGrpSpPr>
              <a:grpSpLocks/>
            </p:cNvGrpSpPr>
            <p:nvPr/>
          </p:nvGrpSpPr>
          <p:grpSpPr bwMode="auto">
            <a:xfrm rot="-4100864">
              <a:off x="4438415" y="2716876"/>
              <a:ext cx="634957" cy="651332"/>
              <a:chOff x="-121713" y="2865486"/>
              <a:chExt cx="608778" cy="624783"/>
            </a:xfrm>
          </p:grpSpPr>
          <p:sp>
            <p:nvSpPr>
              <p:cNvPr id="111" name="Freeform 15">
                <a:extLst>
                  <a:ext uri="{FF2B5EF4-FFF2-40B4-BE49-F238E27FC236}">
                    <a16:creationId xmlns:a16="http://schemas.microsoft.com/office/drawing/2014/main" id="{99942461-EDB4-4EE3-AC44-322E0B2CB349}"/>
                  </a:ext>
                </a:extLst>
              </p:cNvPr>
              <p:cNvSpPr/>
              <p:nvPr/>
            </p:nvSpPr>
            <p:spPr bwMode="auto">
              <a:xfrm>
                <a:off x="-122259" y="2865214"/>
                <a:ext cx="608778" cy="62475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6">
                      <a:lumMod val="50000"/>
                    </a:schemeClr>
                  </a:gs>
                  <a:gs pos="50000">
                    <a:schemeClr val="accent6">
                      <a:lumMod val="60000"/>
                      <a:lumOff val="40000"/>
                    </a:schemeClr>
                  </a:gs>
                  <a:gs pos="100000">
                    <a:schemeClr val="accent6">
                      <a:lumMod val="20000"/>
                      <a:lumOff val="80000"/>
                    </a:schemeClr>
                  </a:gs>
                </a:gsLst>
                <a:lin ang="10800000" scaled="1"/>
                <a:tileRect/>
              </a:gradFill>
              <a:ln w="12700">
                <a:solidFill>
                  <a:schemeClr val="accent6">
                    <a:lumMod val="20000"/>
                    <a:lumOff val="8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latin typeface="Calibri" panose="020F0502020204030204" pitchFamily="34" charset="0"/>
                  <a:ea typeface="MS PGothic" pitchFamily="34" charset="-128"/>
                </a:endParaRPr>
              </a:p>
            </p:txBody>
          </p:sp>
          <p:sp>
            <p:nvSpPr>
              <p:cNvPr id="112" name="Freeform 16">
                <a:extLst>
                  <a:ext uri="{FF2B5EF4-FFF2-40B4-BE49-F238E27FC236}">
                    <a16:creationId xmlns:a16="http://schemas.microsoft.com/office/drawing/2014/main" id="{9D1126E1-B383-47FF-AEBD-B3EFF4B89138}"/>
                  </a:ext>
                </a:extLst>
              </p:cNvPr>
              <p:cNvSpPr/>
              <p:nvPr/>
            </p:nvSpPr>
            <p:spPr bwMode="auto">
              <a:xfrm>
                <a:off x="-749" y="2944386"/>
                <a:ext cx="422351" cy="427181"/>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gradFill flip="none" rotWithShape="1">
                <a:gsLst>
                  <a:gs pos="0">
                    <a:schemeClr val="accent6">
                      <a:lumMod val="50000"/>
                    </a:schemeClr>
                  </a:gs>
                  <a:gs pos="50000">
                    <a:srgbClr val="773484"/>
                  </a:gs>
                  <a:gs pos="100000">
                    <a:schemeClr val="accent6">
                      <a:lumMod val="40000"/>
                      <a:lumOff val="60000"/>
                    </a:schemeClr>
                  </a:gs>
                </a:gsLst>
                <a:path path="circle">
                  <a:fillToRect l="50000" t="50000" r="50000" b="50000"/>
                </a:path>
                <a:tileRect/>
              </a:gradFill>
              <a:ln w="12700">
                <a:solidFill>
                  <a:schemeClr val="accent6">
                    <a:lumMod val="20000"/>
                    <a:lumOff val="8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200" dirty="0">
                  <a:solidFill>
                    <a:schemeClr val="bg1"/>
                  </a:solidFill>
                  <a:latin typeface="Calibri" panose="020F0502020204030204" pitchFamily="34" charset="0"/>
                  <a:ea typeface="MS PGothic" pitchFamily="34" charset="-128"/>
                </a:endParaRPr>
              </a:p>
            </p:txBody>
          </p:sp>
        </p:grpSp>
        <p:sp>
          <p:nvSpPr>
            <p:cNvPr id="110" name="Freeform 18">
              <a:extLst>
                <a:ext uri="{FF2B5EF4-FFF2-40B4-BE49-F238E27FC236}">
                  <a16:creationId xmlns:a16="http://schemas.microsoft.com/office/drawing/2014/main" id="{D2EE2F65-840D-4631-AD36-D2D586430ECA}"/>
                </a:ext>
              </a:extLst>
            </p:cNvPr>
            <p:cNvSpPr/>
            <p:nvPr/>
          </p:nvSpPr>
          <p:spPr bwMode="auto">
            <a:xfrm rot="171099">
              <a:off x="4205981" y="2982761"/>
              <a:ext cx="281173" cy="173025"/>
            </a:xfrm>
            <a:custGeom>
              <a:avLst/>
              <a:gdLst>
                <a:gd name="connsiteX0" fmla="*/ 1614376 w 1786269"/>
                <a:gd name="connsiteY0" fmla="*/ 17721 h 1286540"/>
                <a:gd name="connsiteX1" fmla="*/ 1380460 w 1786269"/>
                <a:gd name="connsiteY1" fmla="*/ 17721 h 1286540"/>
                <a:gd name="connsiteX2" fmla="*/ 1189074 w 1786269"/>
                <a:gd name="connsiteY2" fmla="*/ 102782 h 1286540"/>
                <a:gd name="connsiteX3" fmla="*/ 1306032 w 1786269"/>
                <a:gd name="connsiteY3" fmla="*/ 209107 h 1286540"/>
                <a:gd name="connsiteX4" fmla="*/ 1476153 w 1786269"/>
                <a:gd name="connsiteY4" fmla="*/ 241005 h 1286540"/>
                <a:gd name="connsiteX5" fmla="*/ 1635641 w 1786269"/>
                <a:gd name="connsiteY5" fmla="*/ 241005 h 1286540"/>
                <a:gd name="connsiteX6" fmla="*/ 1327297 w 1786269"/>
                <a:gd name="connsiteY6" fmla="*/ 241005 h 1286540"/>
                <a:gd name="connsiteX7" fmla="*/ 1210339 w 1786269"/>
                <a:gd name="connsiteY7" fmla="*/ 283535 h 1286540"/>
                <a:gd name="connsiteX8" fmla="*/ 1220971 w 1786269"/>
                <a:gd name="connsiteY8" fmla="*/ 347331 h 1286540"/>
                <a:gd name="connsiteX9" fmla="*/ 1316664 w 1786269"/>
                <a:gd name="connsiteY9" fmla="*/ 411126 h 1286540"/>
                <a:gd name="connsiteX10" fmla="*/ 1571846 w 1786269"/>
                <a:gd name="connsiteY10" fmla="*/ 421759 h 1286540"/>
                <a:gd name="connsiteX11" fmla="*/ 1210339 w 1786269"/>
                <a:gd name="connsiteY11" fmla="*/ 421759 h 1286540"/>
                <a:gd name="connsiteX12" fmla="*/ 976422 w 1786269"/>
                <a:gd name="connsiteY12" fmla="*/ 453656 h 1286540"/>
                <a:gd name="connsiteX13" fmla="*/ 689343 w 1786269"/>
                <a:gd name="connsiteY13" fmla="*/ 379228 h 1286540"/>
                <a:gd name="connsiteX14" fmla="*/ 455427 w 1786269"/>
                <a:gd name="connsiteY14" fmla="*/ 368596 h 1286540"/>
                <a:gd name="connsiteX15" fmla="*/ 285306 w 1786269"/>
                <a:gd name="connsiteY15" fmla="*/ 432391 h 1286540"/>
                <a:gd name="connsiteX16" fmla="*/ 30125 w 1786269"/>
                <a:gd name="connsiteY16" fmla="*/ 506819 h 1286540"/>
                <a:gd name="connsiteX17" fmla="*/ 104553 w 1786269"/>
                <a:gd name="connsiteY17" fmla="*/ 623777 h 1286540"/>
                <a:gd name="connsiteX18" fmla="*/ 242776 w 1786269"/>
                <a:gd name="connsiteY18" fmla="*/ 655675 h 1286540"/>
                <a:gd name="connsiteX19" fmla="*/ 508590 w 1786269"/>
                <a:gd name="connsiteY19" fmla="*/ 687573 h 1286540"/>
                <a:gd name="connsiteX20" fmla="*/ 901995 w 1786269"/>
                <a:gd name="connsiteY20" fmla="*/ 666307 h 1286540"/>
                <a:gd name="connsiteX21" fmla="*/ 1210339 w 1786269"/>
                <a:gd name="connsiteY21" fmla="*/ 666307 h 1286540"/>
                <a:gd name="connsiteX22" fmla="*/ 1561213 w 1786269"/>
                <a:gd name="connsiteY22" fmla="*/ 666307 h 1286540"/>
                <a:gd name="connsiteX23" fmla="*/ 1465520 w 1786269"/>
                <a:gd name="connsiteY23" fmla="*/ 666307 h 1286540"/>
                <a:gd name="connsiteX24" fmla="*/ 848832 w 1786269"/>
                <a:gd name="connsiteY24" fmla="*/ 676940 h 1286540"/>
                <a:gd name="connsiteX25" fmla="*/ 540488 w 1786269"/>
                <a:gd name="connsiteY25" fmla="*/ 687573 h 1286540"/>
                <a:gd name="connsiteX26" fmla="*/ 285306 w 1786269"/>
                <a:gd name="connsiteY26" fmla="*/ 666307 h 1286540"/>
                <a:gd name="connsiteX27" fmla="*/ 147083 w 1786269"/>
                <a:gd name="connsiteY27" fmla="*/ 645042 h 1286540"/>
                <a:gd name="connsiteX28" fmla="*/ 51390 w 1786269"/>
                <a:gd name="connsiteY28" fmla="*/ 730103 h 1286540"/>
                <a:gd name="connsiteX29" fmla="*/ 62022 w 1786269"/>
                <a:gd name="connsiteY29" fmla="*/ 804531 h 1286540"/>
                <a:gd name="connsiteX30" fmla="*/ 253408 w 1786269"/>
                <a:gd name="connsiteY30" fmla="*/ 847061 h 1286540"/>
                <a:gd name="connsiteX31" fmla="*/ 497957 w 1786269"/>
                <a:gd name="connsiteY31" fmla="*/ 942754 h 1286540"/>
                <a:gd name="connsiteX32" fmla="*/ 710608 w 1786269"/>
                <a:gd name="connsiteY32" fmla="*/ 889591 h 1286540"/>
                <a:gd name="connsiteX33" fmla="*/ 1061483 w 1786269"/>
                <a:gd name="connsiteY33" fmla="*/ 825796 h 1286540"/>
                <a:gd name="connsiteX34" fmla="*/ 1380460 w 1786269"/>
                <a:gd name="connsiteY34" fmla="*/ 878959 h 1286540"/>
                <a:gd name="connsiteX35" fmla="*/ 1539948 w 1786269"/>
                <a:gd name="connsiteY35" fmla="*/ 857694 h 1286540"/>
                <a:gd name="connsiteX36" fmla="*/ 1337929 w 1786269"/>
                <a:gd name="connsiteY36" fmla="*/ 889591 h 1286540"/>
                <a:gd name="connsiteX37" fmla="*/ 1199706 w 1786269"/>
                <a:gd name="connsiteY37" fmla="*/ 942754 h 1286540"/>
                <a:gd name="connsiteX38" fmla="*/ 1242236 w 1786269"/>
                <a:gd name="connsiteY38" fmla="*/ 1027814 h 1286540"/>
                <a:gd name="connsiteX39" fmla="*/ 1401725 w 1786269"/>
                <a:gd name="connsiteY39" fmla="*/ 1070345 h 1286540"/>
                <a:gd name="connsiteX40" fmla="*/ 1518683 w 1786269"/>
                <a:gd name="connsiteY40" fmla="*/ 1070345 h 1286540"/>
                <a:gd name="connsiteX41" fmla="*/ 1359195 w 1786269"/>
                <a:gd name="connsiteY41" fmla="*/ 1080977 h 1286540"/>
                <a:gd name="connsiteX42" fmla="*/ 1199706 w 1786269"/>
                <a:gd name="connsiteY42" fmla="*/ 1123507 h 1286540"/>
                <a:gd name="connsiteX43" fmla="*/ 1231604 w 1786269"/>
                <a:gd name="connsiteY43" fmla="*/ 1208568 h 1286540"/>
                <a:gd name="connsiteX44" fmla="*/ 1380460 w 1786269"/>
                <a:gd name="connsiteY44" fmla="*/ 1261731 h 1286540"/>
                <a:gd name="connsiteX45" fmla="*/ 1529315 w 1786269"/>
                <a:gd name="connsiteY45" fmla="*/ 1261731 h 1286540"/>
                <a:gd name="connsiteX46" fmla="*/ 1646274 w 1786269"/>
                <a:gd name="connsiteY46" fmla="*/ 1251098 h 1286540"/>
                <a:gd name="connsiteX47" fmla="*/ 1710069 w 1786269"/>
                <a:gd name="connsiteY47" fmla="*/ 1049080 h 1286540"/>
                <a:gd name="connsiteX48" fmla="*/ 1784497 w 1786269"/>
                <a:gd name="connsiteY48" fmla="*/ 581247 h 1286540"/>
                <a:gd name="connsiteX49" fmla="*/ 1720702 w 1786269"/>
                <a:gd name="connsiteY49" fmla="*/ 92149 h 1286540"/>
                <a:gd name="connsiteX50" fmla="*/ 1614376 w 1786269"/>
                <a:gd name="connsiteY50" fmla="*/ 17721 h 1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6269" h="1286540">
                  <a:moveTo>
                    <a:pt x="1614376" y="17721"/>
                  </a:moveTo>
                  <a:cubicBezTo>
                    <a:pt x="1557669" y="5316"/>
                    <a:pt x="1451344" y="3544"/>
                    <a:pt x="1380460" y="17721"/>
                  </a:cubicBezTo>
                  <a:cubicBezTo>
                    <a:pt x="1309576" y="31898"/>
                    <a:pt x="1201479" y="70884"/>
                    <a:pt x="1189074" y="102782"/>
                  </a:cubicBezTo>
                  <a:cubicBezTo>
                    <a:pt x="1176669" y="134680"/>
                    <a:pt x="1258186" y="186070"/>
                    <a:pt x="1306032" y="209107"/>
                  </a:cubicBezTo>
                  <a:cubicBezTo>
                    <a:pt x="1353878" y="232144"/>
                    <a:pt x="1421218" y="235689"/>
                    <a:pt x="1476153" y="241005"/>
                  </a:cubicBezTo>
                  <a:cubicBezTo>
                    <a:pt x="1531088" y="246321"/>
                    <a:pt x="1635641" y="241005"/>
                    <a:pt x="1635641" y="241005"/>
                  </a:cubicBezTo>
                  <a:cubicBezTo>
                    <a:pt x="1610832" y="241005"/>
                    <a:pt x="1398181" y="233917"/>
                    <a:pt x="1327297" y="241005"/>
                  </a:cubicBezTo>
                  <a:cubicBezTo>
                    <a:pt x="1256413" y="248093"/>
                    <a:pt x="1228060" y="265814"/>
                    <a:pt x="1210339" y="283535"/>
                  </a:cubicBezTo>
                  <a:cubicBezTo>
                    <a:pt x="1192618" y="301256"/>
                    <a:pt x="1203250" y="326066"/>
                    <a:pt x="1220971" y="347331"/>
                  </a:cubicBezTo>
                  <a:cubicBezTo>
                    <a:pt x="1238692" y="368596"/>
                    <a:pt x="1258185" y="398721"/>
                    <a:pt x="1316664" y="411126"/>
                  </a:cubicBezTo>
                  <a:cubicBezTo>
                    <a:pt x="1375143" y="423531"/>
                    <a:pt x="1589567" y="419987"/>
                    <a:pt x="1571846" y="421759"/>
                  </a:cubicBezTo>
                  <a:cubicBezTo>
                    <a:pt x="1554125" y="423531"/>
                    <a:pt x="1309576" y="416443"/>
                    <a:pt x="1210339" y="421759"/>
                  </a:cubicBezTo>
                  <a:cubicBezTo>
                    <a:pt x="1111102" y="427075"/>
                    <a:pt x="1063255" y="460745"/>
                    <a:pt x="976422" y="453656"/>
                  </a:cubicBezTo>
                  <a:cubicBezTo>
                    <a:pt x="889589" y="446568"/>
                    <a:pt x="776175" y="393405"/>
                    <a:pt x="689343" y="379228"/>
                  </a:cubicBezTo>
                  <a:cubicBezTo>
                    <a:pt x="602511" y="365051"/>
                    <a:pt x="522766" y="359736"/>
                    <a:pt x="455427" y="368596"/>
                  </a:cubicBezTo>
                  <a:cubicBezTo>
                    <a:pt x="388088" y="377456"/>
                    <a:pt x="356190" y="409354"/>
                    <a:pt x="285306" y="432391"/>
                  </a:cubicBezTo>
                  <a:cubicBezTo>
                    <a:pt x="214422" y="455428"/>
                    <a:pt x="60250" y="474921"/>
                    <a:pt x="30125" y="506819"/>
                  </a:cubicBezTo>
                  <a:cubicBezTo>
                    <a:pt x="0" y="538717"/>
                    <a:pt x="69111" y="598968"/>
                    <a:pt x="104553" y="623777"/>
                  </a:cubicBezTo>
                  <a:cubicBezTo>
                    <a:pt x="139995" y="648586"/>
                    <a:pt x="175437" y="645042"/>
                    <a:pt x="242776" y="655675"/>
                  </a:cubicBezTo>
                  <a:cubicBezTo>
                    <a:pt x="310116" y="666308"/>
                    <a:pt x="398720" y="685801"/>
                    <a:pt x="508590" y="687573"/>
                  </a:cubicBezTo>
                  <a:cubicBezTo>
                    <a:pt x="618460" y="689345"/>
                    <a:pt x="785037" y="669851"/>
                    <a:pt x="901995" y="666307"/>
                  </a:cubicBezTo>
                  <a:cubicBezTo>
                    <a:pt x="1018953" y="662763"/>
                    <a:pt x="1210339" y="666307"/>
                    <a:pt x="1210339" y="666307"/>
                  </a:cubicBezTo>
                  <a:lnTo>
                    <a:pt x="1561213" y="666307"/>
                  </a:lnTo>
                  <a:lnTo>
                    <a:pt x="1465520" y="666307"/>
                  </a:lnTo>
                  <a:lnTo>
                    <a:pt x="848832" y="676940"/>
                  </a:lnTo>
                  <a:cubicBezTo>
                    <a:pt x="694660" y="680484"/>
                    <a:pt x="634409" y="689345"/>
                    <a:pt x="540488" y="687573"/>
                  </a:cubicBezTo>
                  <a:cubicBezTo>
                    <a:pt x="446567" y="685801"/>
                    <a:pt x="350873" y="673395"/>
                    <a:pt x="285306" y="666307"/>
                  </a:cubicBezTo>
                  <a:cubicBezTo>
                    <a:pt x="219739" y="659219"/>
                    <a:pt x="186069" y="634409"/>
                    <a:pt x="147083" y="645042"/>
                  </a:cubicBezTo>
                  <a:cubicBezTo>
                    <a:pt x="108097" y="655675"/>
                    <a:pt x="65567" y="703522"/>
                    <a:pt x="51390" y="730103"/>
                  </a:cubicBezTo>
                  <a:cubicBezTo>
                    <a:pt x="37213" y="756684"/>
                    <a:pt x="28352" y="785038"/>
                    <a:pt x="62022" y="804531"/>
                  </a:cubicBezTo>
                  <a:cubicBezTo>
                    <a:pt x="95692" y="824024"/>
                    <a:pt x="180752" y="824024"/>
                    <a:pt x="253408" y="847061"/>
                  </a:cubicBezTo>
                  <a:cubicBezTo>
                    <a:pt x="326064" y="870098"/>
                    <a:pt x="421757" y="935666"/>
                    <a:pt x="497957" y="942754"/>
                  </a:cubicBezTo>
                  <a:cubicBezTo>
                    <a:pt x="574157" y="949842"/>
                    <a:pt x="616687" y="909084"/>
                    <a:pt x="710608" y="889591"/>
                  </a:cubicBezTo>
                  <a:cubicBezTo>
                    <a:pt x="804529" y="870098"/>
                    <a:pt x="949841" y="827568"/>
                    <a:pt x="1061483" y="825796"/>
                  </a:cubicBezTo>
                  <a:cubicBezTo>
                    <a:pt x="1173125" y="824024"/>
                    <a:pt x="1300716" y="873643"/>
                    <a:pt x="1380460" y="878959"/>
                  </a:cubicBezTo>
                  <a:cubicBezTo>
                    <a:pt x="1460204" y="884275"/>
                    <a:pt x="1547036" y="855922"/>
                    <a:pt x="1539948" y="857694"/>
                  </a:cubicBezTo>
                  <a:cubicBezTo>
                    <a:pt x="1532860" y="859466"/>
                    <a:pt x="1394636" y="875414"/>
                    <a:pt x="1337929" y="889591"/>
                  </a:cubicBezTo>
                  <a:cubicBezTo>
                    <a:pt x="1281222" y="903768"/>
                    <a:pt x="1215655" y="919717"/>
                    <a:pt x="1199706" y="942754"/>
                  </a:cubicBezTo>
                  <a:cubicBezTo>
                    <a:pt x="1183757" y="965791"/>
                    <a:pt x="1208566" y="1006549"/>
                    <a:pt x="1242236" y="1027814"/>
                  </a:cubicBezTo>
                  <a:cubicBezTo>
                    <a:pt x="1275906" y="1049079"/>
                    <a:pt x="1355651" y="1063257"/>
                    <a:pt x="1401725" y="1070345"/>
                  </a:cubicBezTo>
                  <a:cubicBezTo>
                    <a:pt x="1447799" y="1077433"/>
                    <a:pt x="1525771" y="1068573"/>
                    <a:pt x="1518683" y="1070345"/>
                  </a:cubicBezTo>
                  <a:cubicBezTo>
                    <a:pt x="1511595" y="1072117"/>
                    <a:pt x="1412358" y="1072117"/>
                    <a:pt x="1359195" y="1080977"/>
                  </a:cubicBezTo>
                  <a:cubicBezTo>
                    <a:pt x="1306032" y="1089837"/>
                    <a:pt x="1220971" y="1102242"/>
                    <a:pt x="1199706" y="1123507"/>
                  </a:cubicBezTo>
                  <a:cubicBezTo>
                    <a:pt x="1178441" y="1144772"/>
                    <a:pt x="1201478" y="1185531"/>
                    <a:pt x="1231604" y="1208568"/>
                  </a:cubicBezTo>
                  <a:cubicBezTo>
                    <a:pt x="1261730" y="1231605"/>
                    <a:pt x="1330842" y="1252871"/>
                    <a:pt x="1380460" y="1261731"/>
                  </a:cubicBezTo>
                  <a:cubicBezTo>
                    <a:pt x="1430079" y="1270592"/>
                    <a:pt x="1485013" y="1263503"/>
                    <a:pt x="1529315" y="1261731"/>
                  </a:cubicBezTo>
                  <a:cubicBezTo>
                    <a:pt x="1573617" y="1259959"/>
                    <a:pt x="1616148" y="1286540"/>
                    <a:pt x="1646274" y="1251098"/>
                  </a:cubicBezTo>
                  <a:cubicBezTo>
                    <a:pt x="1676400" y="1215656"/>
                    <a:pt x="1687032" y="1160722"/>
                    <a:pt x="1710069" y="1049080"/>
                  </a:cubicBezTo>
                  <a:cubicBezTo>
                    <a:pt x="1733106" y="937438"/>
                    <a:pt x="1782725" y="740735"/>
                    <a:pt x="1784497" y="581247"/>
                  </a:cubicBezTo>
                  <a:cubicBezTo>
                    <a:pt x="1786269" y="421759"/>
                    <a:pt x="1749055" y="184298"/>
                    <a:pt x="1720702" y="92149"/>
                  </a:cubicBezTo>
                  <a:cubicBezTo>
                    <a:pt x="1692349" y="0"/>
                    <a:pt x="1671083" y="30126"/>
                    <a:pt x="1614376" y="17721"/>
                  </a:cubicBezTo>
                  <a:close/>
                </a:path>
              </a:pathLst>
            </a:custGeom>
            <a:solidFill>
              <a:schemeClr val="tx2"/>
            </a:solidFill>
            <a:ln w="9525" cap="flat" cmpd="sng" algn="ctr">
              <a:solidFill>
                <a:schemeClr val="tx2">
                  <a:lumMod val="50000"/>
                </a:schemeClr>
              </a:solidFill>
              <a:prstDash val="solid"/>
              <a:round/>
              <a:headEnd type="none" w="med" len="med"/>
              <a:tailEnd type="none" w="med" len="med"/>
            </a:ln>
            <a:effectLst/>
          </p:spPr>
          <p:txBody>
            <a:bodyPr/>
            <a:lstStyle/>
            <a:p>
              <a:pPr marL="342900" indent="-342900" eaLnBrk="1" fontAlgn="auto" hangingPunct="1">
                <a:lnSpc>
                  <a:spcPct val="90000"/>
                </a:lnSpc>
                <a:spcBef>
                  <a:spcPct val="35000"/>
                </a:spcBef>
                <a:spcAft>
                  <a:spcPct val="25000"/>
                </a:spcAft>
                <a:buClr>
                  <a:srgbClr val="8B3D9A"/>
                </a:buClr>
                <a:buFont typeface="Wingdings" pitchFamily="2" charset="2"/>
                <a:buChar char="§"/>
                <a:defRPr/>
              </a:pPr>
              <a:endParaRPr lang="en-US" sz="1000" dirty="0">
                <a:solidFill>
                  <a:schemeClr val="bg1"/>
                </a:solidFill>
                <a:latin typeface="Calibri" panose="020F0502020204030204" pitchFamily="34" charset="0"/>
              </a:endParaRPr>
            </a:p>
          </p:txBody>
        </p:sp>
      </p:grpSp>
      <p:grpSp>
        <p:nvGrpSpPr>
          <p:cNvPr id="31806" name="Group 8">
            <a:extLst>
              <a:ext uri="{FF2B5EF4-FFF2-40B4-BE49-F238E27FC236}">
                <a16:creationId xmlns:a16="http://schemas.microsoft.com/office/drawing/2014/main" id="{FAF6A521-5424-4D3F-828F-A4EA23D3A87A}"/>
              </a:ext>
            </a:extLst>
          </p:cNvPr>
          <p:cNvGrpSpPr>
            <a:grpSpLocks/>
          </p:cNvGrpSpPr>
          <p:nvPr/>
        </p:nvGrpSpPr>
        <p:grpSpPr bwMode="auto">
          <a:xfrm>
            <a:off x="8682192" y="1895475"/>
            <a:ext cx="988858" cy="673100"/>
            <a:chOff x="8315638" y="2593688"/>
            <a:chExt cx="988100" cy="674086"/>
          </a:xfrm>
        </p:grpSpPr>
        <p:grpSp>
          <p:nvGrpSpPr>
            <p:cNvPr id="31860" name="Group 59">
              <a:extLst>
                <a:ext uri="{FF2B5EF4-FFF2-40B4-BE49-F238E27FC236}">
                  <a16:creationId xmlns:a16="http://schemas.microsoft.com/office/drawing/2014/main" id="{64A5C5D9-D660-4F0A-BC89-001290054F8D}"/>
                </a:ext>
              </a:extLst>
            </p:cNvPr>
            <p:cNvGrpSpPr>
              <a:grpSpLocks/>
            </p:cNvGrpSpPr>
            <p:nvPr/>
          </p:nvGrpSpPr>
          <p:grpSpPr bwMode="auto">
            <a:xfrm rot="-932356">
              <a:off x="8690816" y="2593688"/>
              <a:ext cx="612922" cy="674086"/>
              <a:chOff x="6244431" y="2503487"/>
              <a:chExt cx="1040210" cy="1144985"/>
            </a:xfrm>
          </p:grpSpPr>
          <p:sp>
            <p:nvSpPr>
              <p:cNvPr id="62" name="Freeform 61">
                <a:extLst>
                  <a:ext uri="{FF2B5EF4-FFF2-40B4-BE49-F238E27FC236}">
                    <a16:creationId xmlns:a16="http://schemas.microsoft.com/office/drawing/2014/main" id="{8F7AA9EC-5D20-42CF-8BB4-087A7FDC4808}"/>
                  </a:ext>
                </a:extLst>
              </p:cNvPr>
              <p:cNvSpPr/>
              <p:nvPr/>
            </p:nvSpPr>
            <p:spPr bwMode="auto">
              <a:xfrm>
                <a:off x="6245458" y="2503628"/>
                <a:ext cx="1039164" cy="1144985"/>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solidFill>
                <a:schemeClr val="bg2"/>
              </a:solidFill>
              <a:ln w="12700" cap="flat" cmpd="sng" algn="ctr">
                <a:solidFill>
                  <a:schemeClr val="tx1">
                    <a:lumMod val="65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dirty="0">
                  <a:solidFill>
                    <a:schemeClr val="bg1"/>
                  </a:solidFill>
                  <a:latin typeface="Calibri" panose="020F0502020204030204" pitchFamily="34" charset="0"/>
                </a:endParaRPr>
              </a:p>
            </p:txBody>
          </p:sp>
          <p:sp>
            <p:nvSpPr>
              <p:cNvPr id="63" name="Freeform 62">
                <a:extLst>
                  <a:ext uri="{FF2B5EF4-FFF2-40B4-BE49-F238E27FC236}">
                    <a16:creationId xmlns:a16="http://schemas.microsoft.com/office/drawing/2014/main" id="{F20CECF8-D04D-4BDE-879E-775136927CA2}"/>
                  </a:ext>
                </a:extLst>
              </p:cNvPr>
              <p:cNvSpPr/>
              <p:nvPr/>
            </p:nvSpPr>
            <p:spPr bwMode="auto">
              <a:xfrm rot="2112546">
                <a:off x="6489914" y="2765008"/>
                <a:ext cx="578808" cy="529286"/>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bg2">
                  <a:lumMod val="75000"/>
                </a:schemeClr>
              </a:solidFill>
              <a:ln w="12700">
                <a:solidFill>
                  <a:schemeClr val="bg2">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1400" dirty="0">
                  <a:solidFill>
                    <a:schemeClr val="bg1"/>
                  </a:solidFill>
                  <a:latin typeface="Calibri" panose="020F0502020204030204" pitchFamily="34" charset="0"/>
                  <a:ea typeface="MS PGothic" pitchFamily="34" charset="-128"/>
                </a:endParaRPr>
              </a:p>
            </p:txBody>
          </p:sp>
        </p:grpSp>
        <p:grpSp>
          <p:nvGrpSpPr>
            <p:cNvPr id="31861" name="Group 7">
              <a:extLst>
                <a:ext uri="{FF2B5EF4-FFF2-40B4-BE49-F238E27FC236}">
                  <a16:creationId xmlns:a16="http://schemas.microsoft.com/office/drawing/2014/main" id="{1C89A172-AE27-47E2-B29D-80515BCA81D7}"/>
                </a:ext>
              </a:extLst>
            </p:cNvPr>
            <p:cNvGrpSpPr>
              <a:grpSpLocks/>
            </p:cNvGrpSpPr>
            <p:nvPr/>
          </p:nvGrpSpPr>
          <p:grpSpPr bwMode="auto">
            <a:xfrm rot="10602798">
              <a:off x="8315638" y="2870551"/>
              <a:ext cx="410516" cy="74725"/>
              <a:chOff x="3932068" y="3151844"/>
              <a:chExt cx="410516" cy="74725"/>
            </a:xfrm>
          </p:grpSpPr>
          <p:sp>
            <p:nvSpPr>
              <p:cNvPr id="113" name="Freeform 19">
                <a:extLst>
                  <a:ext uri="{FF2B5EF4-FFF2-40B4-BE49-F238E27FC236}">
                    <a16:creationId xmlns:a16="http://schemas.microsoft.com/office/drawing/2014/main" id="{0C592C9F-EB37-43E8-992A-6FAAEE6655E8}"/>
                  </a:ext>
                </a:extLst>
              </p:cNvPr>
              <p:cNvSpPr/>
              <p:nvPr/>
            </p:nvSpPr>
            <p:spPr bwMode="auto">
              <a:xfrm rot="171099">
                <a:off x="4234717" y="3158206"/>
                <a:ext cx="107867" cy="68363"/>
              </a:xfrm>
              <a:custGeom>
                <a:avLst/>
                <a:gdLst>
                  <a:gd name="connsiteX0" fmla="*/ 419986 w 458972"/>
                  <a:gd name="connsiteY0" fmla="*/ 30126 h 483782"/>
                  <a:gd name="connsiteX1" fmla="*/ 292396 w 458972"/>
                  <a:gd name="connsiteY1" fmla="*/ 51391 h 483782"/>
                  <a:gd name="connsiteX2" fmla="*/ 90377 w 458972"/>
                  <a:gd name="connsiteY2" fmla="*/ 30126 h 483782"/>
                  <a:gd name="connsiteX3" fmla="*/ 5316 w 458972"/>
                  <a:gd name="connsiteY3" fmla="*/ 232145 h 483782"/>
                  <a:gd name="connsiteX4" fmla="*/ 58479 w 458972"/>
                  <a:gd name="connsiteY4" fmla="*/ 444796 h 483782"/>
                  <a:gd name="connsiteX5" fmla="*/ 292396 w 458972"/>
                  <a:gd name="connsiteY5" fmla="*/ 466061 h 483782"/>
                  <a:gd name="connsiteX6" fmla="*/ 430619 w 458972"/>
                  <a:gd name="connsiteY6" fmla="*/ 412898 h 483782"/>
                  <a:gd name="connsiteX7" fmla="*/ 345558 w 458972"/>
                  <a:gd name="connsiteY7" fmla="*/ 338470 h 483782"/>
                  <a:gd name="connsiteX8" fmla="*/ 430619 w 458972"/>
                  <a:gd name="connsiteY8" fmla="*/ 264042 h 483782"/>
                  <a:gd name="connsiteX9" fmla="*/ 324293 w 458972"/>
                  <a:gd name="connsiteY9" fmla="*/ 157717 h 483782"/>
                  <a:gd name="connsiteX10" fmla="*/ 441251 w 458972"/>
                  <a:gd name="connsiteY10" fmla="*/ 83289 h 483782"/>
                  <a:gd name="connsiteX11" fmla="*/ 419986 w 458972"/>
                  <a:gd name="connsiteY11" fmla="*/ 30126 h 4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2" h="483782">
                    <a:moveTo>
                      <a:pt x="419986" y="30126"/>
                    </a:moveTo>
                    <a:cubicBezTo>
                      <a:pt x="395177" y="24810"/>
                      <a:pt x="347331" y="51391"/>
                      <a:pt x="292396" y="51391"/>
                    </a:cubicBezTo>
                    <a:cubicBezTo>
                      <a:pt x="237461" y="51391"/>
                      <a:pt x="138224" y="0"/>
                      <a:pt x="90377" y="30126"/>
                    </a:cubicBezTo>
                    <a:cubicBezTo>
                      <a:pt x="42530" y="60252"/>
                      <a:pt x="10632" y="163033"/>
                      <a:pt x="5316" y="232145"/>
                    </a:cubicBezTo>
                    <a:cubicBezTo>
                      <a:pt x="0" y="301257"/>
                      <a:pt x="10632" y="405810"/>
                      <a:pt x="58479" y="444796"/>
                    </a:cubicBezTo>
                    <a:cubicBezTo>
                      <a:pt x="106326" y="483782"/>
                      <a:pt x="230373" y="471377"/>
                      <a:pt x="292396" y="466061"/>
                    </a:cubicBezTo>
                    <a:cubicBezTo>
                      <a:pt x="354419" y="460745"/>
                      <a:pt x="421759" y="434163"/>
                      <a:pt x="430619" y="412898"/>
                    </a:cubicBezTo>
                    <a:cubicBezTo>
                      <a:pt x="439479" y="391633"/>
                      <a:pt x="345558" y="363279"/>
                      <a:pt x="345558" y="338470"/>
                    </a:cubicBezTo>
                    <a:cubicBezTo>
                      <a:pt x="345558" y="313661"/>
                      <a:pt x="434163" y="294168"/>
                      <a:pt x="430619" y="264042"/>
                    </a:cubicBezTo>
                    <a:cubicBezTo>
                      <a:pt x="427075" y="233917"/>
                      <a:pt x="322521" y="187843"/>
                      <a:pt x="324293" y="157717"/>
                    </a:cubicBezTo>
                    <a:cubicBezTo>
                      <a:pt x="326065" y="127592"/>
                      <a:pt x="423530" y="106326"/>
                      <a:pt x="441251" y="83289"/>
                    </a:cubicBezTo>
                    <a:cubicBezTo>
                      <a:pt x="458972" y="60252"/>
                      <a:pt x="444795" y="35442"/>
                      <a:pt x="419986" y="30126"/>
                    </a:cubicBezTo>
                    <a:close/>
                  </a:path>
                </a:pathLst>
              </a:custGeom>
              <a:solidFill>
                <a:schemeClr val="accent5"/>
              </a:solidFill>
              <a:ln w="9525" cap="flat" cmpd="sng" algn="ctr">
                <a:noFill/>
                <a:prstDash val="solid"/>
                <a:round/>
                <a:headEnd type="none" w="med" len="med"/>
                <a:tailEnd type="none" w="med" len="med"/>
              </a:ln>
              <a:effectLst/>
            </p:spPr>
            <p:txBody>
              <a:bodyPr/>
              <a:lstStyle/>
              <a:p>
                <a:pPr marL="342900" indent="-342900" eaLnBrk="1" fontAlgn="auto" hangingPunct="1">
                  <a:lnSpc>
                    <a:spcPct val="90000"/>
                  </a:lnSpc>
                  <a:spcBef>
                    <a:spcPct val="35000"/>
                  </a:spcBef>
                  <a:spcAft>
                    <a:spcPct val="25000"/>
                  </a:spcAft>
                  <a:buClr>
                    <a:srgbClr val="8B3D9A"/>
                  </a:buClr>
                  <a:buFont typeface="Wingdings" pitchFamily="2" charset="2"/>
                  <a:buChar char="§"/>
                  <a:defRPr/>
                </a:pPr>
                <a:endParaRPr lang="en-US" sz="1000" dirty="0">
                  <a:solidFill>
                    <a:schemeClr val="bg1"/>
                  </a:solidFill>
                  <a:latin typeface="Calibri" panose="020F0502020204030204" pitchFamily="34" charset="0"/>
                </a:endParaRPr>
              </a:p>
            </p:txBody>
          </p:sp>
          <p:sp>
            <p:nvSpPr>
              <p:cNvPr id="114" name="Freeform 53">
                <a:extLst>
                  <a:ext uri="{FF2B5EF4-FFF2-40B4-BE49-F238E27FC236}">
                    <a16:creationId xmlns:a16="http://schemas.microsoft.com/office/drawing/2014/main" id="{632ACB4C-F03D-4215-BB2E-0C1E09337D7E}"/>
                  </a:ext>
                </a:extLst>
              </p:cNvPr>
              <p:cNvSpPr>
                <a:spLocks noChangeArrowheads="1"/>
              </p:cNvSpPr>
              <p:nvPr/>
            </p:nvSpPr>
            <p:spPr bwMode="auto">
              <a:xfrm rot="171099">
                <a:off x="3932068" y="3151844"/>
                <a:ext cx="291876" cy="65183"/>
              </a:xfrm>
              <a:custGeom>
                <a:avLst/>
                <a:gdLst>
                  <a:gd name="T0" fmla="*/ 44262 w 1251098"/>
                  <a:gd name="T1" fmla="*/ 183690 h 627321"/>
                  <a:gd name="T2" fmla="*/ 192974 w 1251098"/>
                  <a:gd name="T3" fmla="*/ 98909 h 627321"/>
                  <a:gd name="T4" fmla="*/ 479781 w 1251098"/>
                  <a:gd name="T5" fmla="*/ 120106 h 627321"/>
                  <a:gd name="T6" fmla="*/ 787837 w 1251098"/>
                  <a:gd name="T7" fmla="*/ 120106 h 627321"/>
                  <a:gd name="T8" fmla="*/ 1149000 w 1251098"/>
                  <a:gd name="T9" fmla="*/ 3536 h 627321"/>
                  <a:gd name="T10" fmla="*/ 1212735 w 1251098"/>
                  <a:gd name="T11" fmla="*/ 98909 h 627321"/>
                  <a:gd name="T12" fmla="*/ 1085269 w 1251098"/>
                  <a:gd name="T13" fmla="*/ 310864 h 627321"/>
                  <a:gd name="T14" fmla="*/ 1138376 w 1251098"/>
                  <a:gd name="T15" fmla="*/ 469827 h 627321"/>
                  <a:gd name="T16" fmla="*/ 1233981 w 1251098"/>
                  <a:gd name="T17" fmla="*/ 596999 h 627321"/>
                  <a:gd name="T18" fmla="*/ 1042772 w 1251098"/>
                  <a:gd name="T19" fmla="*/ 607598 h 627321"/>
                  <a:gd name="T20" fmla="*/ 745347 w 1251098"/>
                  <a:gd name="T21" fmla="*/ 491023 h 627321"/>
                  <a:gd name="T22" fmla="*/ 320445 w 1251098"/>
                  <a:gd name="T23" fmla="*/ 491023 h 627321"/>
                  <a:gd name="T24" fmla="*/ 44262 w 1251098"/>
                  <a:gd name="T25" fmla="*/ 469827 h 627321"/>
                  <a:gd name="T26" fmla="*/ 44262 w 1251098"/>
                  <a:gd name="T27" fmla="*/ 183690 h 627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1098"/>
                  <a:gd name="T43" fmla="*/ 0 h 627321"/>
                  <a:gd name="T44" fmla="*/ 1251098 w 1251098"/>
                  <a:gd name="T45" fmla="*/ 627321 h 627321"/>
                  <a:gd name="connsiteX0" fmla="*/ 44302 w 1251098"/>
                  <a:gd name="connsiteY0" fmla="*/ 184298 h 627321"/>
                  <a:gd name="connsiteX1" fmla="*/ 193158 w 1251098"/>
                  <a:gd name="connsiteY1" fmla="*/ 99237 h 627321"/>
                  <a:gd name="connsiteX2" fmla="*/ 480237 w 1251098"/>
                  <a:gd name="connsiteY2" fmla="*/ 120502 h 627321"/>
                  <a:gd name="connsiteX3" fmla="*/ 788581 w 1251098"/>
                  <a:gd name="connsiteY3" fmla="*/ 120502 h 627321"/>
                  <a:gd name="connsiteX4" fmla="*/ 1150088 w 1251098"/>
                  <a:gd name="connsiteY4" fmla="*/ 3544 h 627321"/>
                  <a:gd name="connsiteX5" fmla="*/ 1213884 w 1251098"/>
                  <a:gd name="connsiteY5" fmla="*/ 99237 h 627321"/>
                  <a:gd name="connsiteX6" fmla="*/ 1086293 w 1251098"/>
                  <a:gd name="connsiteY6" fmla="*/ 222730 h 627321"/>
                  <a:gd name="connsiteX7" fmla="*/ 1139456 w 1251098"/>
                  <a:gd name="connsiteY7" fmla="*/ 471377 h 627321"/>
                  <a:gd name="connsiteX8" fmla="*/ 1235149 w 1251098"/>
                  <a:gd name="connsiteY8" fmla="*/ 598967 h 627321"/>
                  <a:gd name="connsiteX9" fmla="*/ 1043763 w 1251098"/>
                  <a:gd name="connsiteY9" fmla="*/ 609600 h 627321"/>
                  <a:gd name="connsiteX10" fmla="*/ 746051 w 1251098"/>
                  <a:gd name="connsiteY10" fmla="*/ 492642 h 627321"/>
                  <a:gd name="connsiteX11" fmla="*/ 320749 w 1251098"/>
                  <a:gd name="connsiteY11" fmla="*/ 492642 h 627321"/>
                  <a:gd name="connsiteX12" fmla="*/ 44302 w 1251098"/>
                  <a:gd name="connsiteY12" fmla="*/ 471377 h 627321"/>
                  <a:gd name="connsiteX13" fmla="*/ 44302 w 1251098"/>
                  <a:gd name="connsiteY13" fmla="*/ 184298 h 627321"/>
                  <a:gd name="connsiteX0" fmla="*/ 44302 w 1251098"/>
                  <a:gd name="connsiteY0" fmla="*/ 236306 h 679329"/>
                  <a:gd name="connsiteX1" fmla="*/ 193158 w 1251098"/>
                  <a:gd name="connsiteY1" fmla="*/ 151245 h 679329"/>
                  <a:gd name="connsiteX2" fmla="*/ 480237 w 1251098"/>
                  <a:gd name="connsiteY2" fmla="*/ 172510 h 679329"/>
                  <a:gd name="connsiteX3" fmla="*/ 788581 w 1251098"/>
                  <a:gd name="connsiteY3" fmla="*/ 172510 h 679329"/>
                  <a:gd name="connsiteX4" fmla="*/ 1144477 w 1251098"/>
                  <a:gd name="connsiteY4" fmla="*/ 3544 h 679329"/>
                  <a:gd name="connsiteX5" fmla="*/ 1213884 w 1251098"/>
                  <a:gd name="connsiteY5" fmla="*/ 151245 h 679329"/>
                  <a:gd name="connsiteX6" fmla="*/ 1086293 w 1251098"/>
                  <a:gd name="connsiteY6" fmla="*/ 274738 h 679329"/>
                  <a:gd name="connsiteX7" fmla="*/ 1139456 w 1251098"/>
                  <a:gd name="connsiteY7" fmla="*/ 523385 h 679329"/>
                  <a:gd name="connsiteX8" fmla="*/ 1235149 w 1251098"/>
                  <a:gd name="connsiteY8" fmla="*/ 650975 h 679329"/>
                  <a:gd name="connsiteX9" fmla="*/ 1043763 w 1251098"/>
                  <a:gd name="connsiteY9" fmla="*/ 661608 h 679329"/>
                  <a:gd name="connsiteX10" fmla="*/ 746051 w 1251098"/>
                  <a:gd name="connsiteY10" fmla="*/ 544650 h 679329"/>
                  <a:gd name="connsiteX11" fmla="*/ 320749 w 1251098"/>
                  <a:gd name="connsiteY11" fmla="*/ 544650 h 679329"/>
                  <a:gd name="connsiteX12" fmla="*/ 44302 w 1251098"/>
                  <a:gd name="connsiteY12" fmla="*/ 523385 h 679329"/>
                  <a:gd name="connsiteX13" fmla="*/ 44302 w 1251098"/>
                  <a:gd name="connsiteY13" fmla="*/ 236306 h 679329"/>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086293 w 1251098"/>
                  <a:gd name="connsiteY6" fmla="*/ 284645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1098" h="689236">
                    <a:moveTo>
                      <a:pt x="44302" y="246213"/>
                    </a:moveTo>
                    <a:cubicBezTo>
                      <a:pt x="69111" y="184190"/>
                      <a:pt x="120502" y="171785"/>
                      <a:pt x="193158" y="161152"/>
                    </a:cubicBezTo>
                    <a:cubicBezTo>
                      <a:pt x="265814" y="150519"/>
                      <a:pt x="381000" y="178873"/>
                      <a:pt x="480237" y="182417"/>
                    </a:cubicBezTo>
                    <a:cubicBezTo>
                      <a:pt x="579474" y="185961"/>
                      <a:pt x="677874" y="210578"/>
                      <a:pt x="788581" y="182417"/>
                    </a:cubicBezTo>
                    <a:cubicBezTo>
                      <a:pt x="899288" y="154256"/>
                      <a:pt x="1069853" y="26902"/>
                      <a:pt x="1144477" y="13451"/>
                    </a:cubicBezTo>
                    <a:cubicBezTo>
                      <a:pt x="1219101" y="0"/>
                      <a:pt x="1243217" y="54037"/>
                      <a:pt x="1236325" y="101713"/>
                    </a:cubicBezTo>
                    <a:cubicBezTo>
                      <a:pt x="1229433" y="149389"/>
                      <a:pt x="1147319" y="145850"/>
                      <a:pt x="1103122" y="299506"/>
                    </a:cubicBezTo>
                    <a:cubicBezTo>
                      <a:pt x="1086977" y="371436"/>
                      <a:pt x="1117451" y="473063"/>
                      <a:pt x="1139456" y="533292"/>
                    </a:cubicBezTo>
                    <a:cubicBezTo>
                      <a:pt x="1161461" y="593521"/>
                      <a:pt x="1251098" y="637845"/>
                      <a:pt x="1235149" y="660882"/>
                    </a:cubicBezTo>
                    <a:cubicBezTo>
                      <a:pt x="1219200" y="683919"/>
                      <a:pt x="1125279" y="689236"/>
                      <a:pt x="1043763" y="671515"/>
                    </a:cubicBezTo>
                    <a:cubicBezTo>
                      <a:pt x="962247" y="653794"/>
                      <a:pt x="866553" y="574050"/>
                      <a:pt x="746051" y="554557"/>
                    </a:cubicBezTo>
                    <a:cubicBezTo>
                      <a:pt x="625549" y="535064"/>
                      <a:pt x="437707" y="558101"/>
                      <a:pt x="320749" y="554557"/>
                    </a:cubicBezTo>
                    <a:cubicBezTo>
                      <a:pt x="203791" y="551013"/>
                      <a:pt x="88604" y="588227"/>
                      <a:pt x="44302" y="533292"/>
                    </a:cubicBezTo>
                    <a:cubicBezTo>
                      <a:pt x="0" y="478357"/>
                      <a:pt x="19493" y="308236"/>
                      <a:pt x="44302" y="246213"/>
                    </a:cubicBezTo>
                    <a:close/>
                  </a:path>
                </a:pathLst>
              </a:custGeom>
              <a:solidFill>
                <a:schemeClr val="accent2"/>
              </a:solidFill>
              <a:ln w="9525" algn="ctr">
                <a:noFill/>
                <a:round/>
                <a:headEnd/>
                <a:tailEnd/>
              </a:ln>
            </p:spPr>
            <p:txBody>
              <a:bodyPr/>
              <a:lstStyle/>
              <a:p>
                <a:pPr eaLnBrk="1" fontAlgn="auto" hangingPunct="1">
                  <a:spcBef>
                    <a:spcPts val="0"/>
                  </a:spcBef>
                  <a:spcAft>
                    <a:spcPts val="0"/>
                  </a:spcAft>
                  <a:defRPr/>
                </a:pPr>
                <a:endParaRPr lang="en-US" sz="1000" dirty="0">
                  <a:ln w="12700">
                    <a:solidFill>
                      <a:srgbClr val="F8F45A">
                        <a:satMod val="155000"/>
                      </a:srgbClr>
                    </a:solidFill>
                    <a:prstDash val="solid"/>
                  </a:ln>
                  <a:solidFill>
                    <a:schemeClr val="bg1"/>
                  </a:solidFill>
                  <a:effectLst>
                    <a:outerShdw blurRad="41275" dist="20320" dir="1800000" algn="tl" rotWithShape="0">
                      <a:srgbClr val="000000">
                        <a:alpha val="40000"/>
                      </a:srgbClr>
                    </a:outerShdw>
                  </a:effectLst>
                  <a:latin typeface="Calibri" panose="020F0502020204030204" pitchFamily="34" charset="0"/>
                </a:endParaRPr>
              </a:p>
            </p:txBody>
          </p:sp>
        </p:grpSp>
      </p:grpSp>
      <p:sp>
        <p:nvSpPr>
          <p:cNvPr id="31807" name="TextBox 114">
            <a:extLst>
              <a:ext uri="{FF2B5EF4-FFF2-40B4-BE49-F238E27FC236}">
                <a16:creationId xmlns:a16="http://schemas.microsoft.com/office/drawing/2014/main" id="{29B6E0E5-CD3C-409A-8D33-C269599128FE}"/>
              </a:ext>
            </a:extLst>
          </p:cNvPr>
          <p:cNvSpPr txBox="1">
            <a:spLocks noChangeArrowheads="1"/>
          </p:cNvSpPr>
          <p:nvPr/>
        </p:nvSpPr>
        <p:spPr bwMode="auto">
          <a:xfrm>
            <a:off x="6065282" y="2043310"/>
            <a:ext cx="1068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400" dirty="0">
                <a:solidFill>
                  <a:schemeClr val="bg1"/>
                </a:solidFill>
                <a:latin typeface="Calibri" panose="020F0502020204030204" pitchFamily="34" charset="0"/>
              </a:rPr>
              <a:t>T-cell</a:t>
            </a:r>
          </a:p>
        </p:txBody>
      </p:sp>
      <p:grpSp>
        <p:nvGrpSpPr>
          <p:cNvPr id="31808" name="Group 6">
            <a:extLst>
              <a:ext uri="{FF2B5EF4-FFF2-40B4-BE49-F238E27FC236}">
                <a16:creationId xmlns:a16="http://schemas.microsoft.com/office/drawing/2014/main" id="{DFFF5ED4-C676-4023-9DED-DD84E3A53008}"/>
              </a:ext>
            </a:extLst>
          </p:cNvPr>
          <p:cNvGrpSpPr>
            <a:grpSpLocks/>
          </p:cNvGrpSpPr>
          <p:nvPr/>
        </p:nvGrpSpPr>
        <p:grpSpPr bwMode="auto">
          <a:xfrm rot="13681906">
            <a:off x="2581529" y="3334248"/>
            <a:ext cx="752994" cy="1008500"/>
            <a:chOff x="6479864" y="4035492"/>
            <a:chExt cx="753574" cy="1007937"/>
          </a:xfrm>
        </p:grpSpPr>
        <p:sp>
          <p:nvSpPr>
            <p:cNvPr id="130" name="Freeform 53">
              <a:extLst>
                <a:ext uri="{FF2B5EF4-FFF2-40B4-BE49-F238E27FC236}">
                  <a16:creationId xmlns:a16="http://schemas.microsoft.com/office/drawing/2014/main" id="{8D624C6D-AC51-4170-810A-65CA17295B4F}"/>
                </a:ext>
              </a:extLst>
            </p:cNvPr>
            <p:cNvSpPr>
              <a:spLocks noChangeArrowheads="1"/>
            </p:cNvSpPr>
            <p:nvPr/>
          </p:nvSpPr>
          <p:spPr bwMode="auto">
            <a:xfrm rot="7984404">
              <a:off x="6845360" y="4196382"/>
              <a:ext cx="548968" cy="227188"/>
            </a:xfrm>
            <a:custGeom>
              <a:avLst/>
              <a:gdLst>
                <a:gd name="T0" fmla="*/ 44262 w 1251098"/>
                <a:gd name="T1" fmla="*/ 183690 h 627321"/>
                <a:gd name="T2" fmla="*/ 192974 w 1251098"/>
                <a:gd name="T3" fmla="*/ 98909 h 627321"/>
                <a:gd name="T4" fmla="*/ 479781 w 1251098"/>
                <a:gd name="T5" fmla="*/ 120106 h 627321"/>
                <a:gd name="T6" fmla="*/ 787837 w 1251098"/>
                <a:gd name="T7" fmla="*/ 120106 h 627321"/>
                <a:gd name="T8" fmla="*/ 1149000 w 1251098"/>
                <a:gd name="T9" fmla="*/ 3536 h 627321"/>
                <a:gd name="T10" fmla="*/ 1212735 w 1251098"/>
                <a:gd name="T11" fmla="*/ 98909 h 627321"/>
                <a:gd name="T12" fmla="*/ 1085269 w 1251098"/>
                <a:gd name="T13" fmla="*/ 310864 h 627321"/>
                <a:gd name="T14" fmla="*/ 1138376 w 1251098"/>
                <a:gd name="T15" fmla="*/ 469827 h 627321"/>
                <a:gd name="T16" fmla="*/ 1233981 w 1251098"/>
                <a:gd name="T17" fmla="*/ 596999 h 627321"/>
                <a:gd name="T18" fmla="*/ 1042772 w 1251098"/>
                <a:gd name="T19" fmla="*/ 607598 h 627321"/>
                <a:gd name="T20" fmla="*/ 745347 w 1251098"/>
                <a:gd name="T21" fmla="*/ 491023 h 627321"/>
                <a:gd name="T22" fmla="*/ 320445 w 1251098"/>
                <a:gd name="T23" fmla="*/ 491023 h 627321"/>
                <a:gd name="T24" fmla="*/ 44262 w 1251098"/>
                <a:gd name="T25" fmla="*/ 469827 h 627321"/>
                <a:gd name="T26" fmla="*/ 44262 w 1251098"/>
                <a:gd name="T27" fmla="*/ 183690 h 627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1098"/>
                <a:gd name="T43" fmla="*/ 0 h 627321"/>
                <a:gd name="T44" fmla="*/ 1251098 w 1251098"/>
                <a:gd name="T45" fmla="*/ 627321 h 627321"/>
                <a:gd name="connsiteX0" fmla="*/ 44302 w 1251098"/>
                <a:gd name="connsiteY0" fmla="*/ 184298 h 627321"/>
                <a:gd name="connsiteX1" fmla="*/ 193158 w 1251098"/>
                <a:gd name="connsiteY1" fmla="*/ 99237 h 627321"/>
                <a:gd name="connsiteX2" fmla="*/ 480237 w 1251098"/>
                <a:gd name="connsiteY2" fmla="*/ 120502 h 627321"/>
                <a:gd name="connsiteX3" fmla="*/ 788581 w 1251098"/>
                <a:gd name="connsiteY3" fmla="*/ 120502 h 627321"/>
                <a:gd name="connsiteX4" fmla="*/ 1150088 w 1251098"/>
                <a:gd name="connsiteY4" fmla="*/ 3544 h 627321"/>
                <a:gd name="connsiteX5" fmla="*/ 1213884 w 1251098"/>
                <a:gd name="connsiteY5" fmla="*/ 99237 h 627321"/>
                <a:gd name="connsiteX6" fmla="*/ 1086293 w 1251098"/>
                <a:gd name="connsiteY6" fmla="*/ 222730 h 627321"/>
                <a:gd name="connsiteX7" fmla="*/ 1139456 w 1251098"/>
                <a:gd name="connsiteY7" fmla="*/ 471377 h 627321"/>
                <a:gd name="connsiteX8" fmla="*/ 1235149 w 1251098"/>
                <a:gd name="connsiteY8" fmla="*/ 598967 h 627321"/>
                <a:gd name="connsiteX9" fmla="*/ 1043763 w 1251098"/>
                <a:gd name="connsiteY9" fmla="*/ 609600 h 627321"/>
                <a:gd name="connsiteX10" fmla="*/ 746051 w 1251098"/>
                <a:gd name="connsiteY10" fmla="*/ 492642 h 627321"/>
                <a:gd name="connsiteX11" fmla="*/ 320749 w 1251098"/>
                <a:gd name="connsiteY11" fmla="*/ 492642 h 627321"/>
                <a:gd name="connsiteX12" fmla="*/ 44302 w 1251098"/>
                <a:gd name="connsiteY12" fmla="*/ 471377 h 627321"/>
                <a:gd name="connsiteX13" fmla="*/ 44302 w 1251098"/>
                <a:gd name="connsiteY13" fmla="*/ 184298 h 627321"/>
                <a:gd name="connsiteX0" fmla="*/ 44302 w 1251098"/>
                <a:gd name="connsiteY0" fmla="*/ 236306 h 679329"/>
                <a:gd name="connsiteX1" fmla="*/ 193158 w 1251098"/>
                <a:gd name="connsiteY1" fmla="*/ 151245 h 679329"/>
                <a:gd name="connsiteX2" fmla="*/ 480237 w 1251098"/>
                <a:gd name="connsiteY2" fmla="*/ 172510 h 679329"/>
                <a:gd name="connsiteX3" fmla="*/ 788581 w 1251098"/>
                <a:gd name="connsiteY3" fmla="*/ 172510 h 679329"/>
                <a:gd name="connsiteX4" fmla="*/ 1144477 w 1251098"/>
                <a:gd name="connsiteY4" fmla="*/ 3544 h 679329"/>
                <a:gd name="connsiteX5" fmla="*/ 1213884 w 1251098"/>
                <a:gd name="connsiteY5" fmla="*/ 151245 h 679329"/>
                <a:gd name="connsiteX6" fmla="*/ 1086293 w 1251098"/>
                <a:gd name="connsiteY6" fmla="*/ 274738 h 679329"/>
                <a:gd name="connsiteX7" fmla="*/ 1139456 w 1251098"/>
                <a:gd name="connsiteY7" fmla="*/ 523385 h 679329"/>
                <a:gd name="connsiteX8" fmla="*/ 1235149 w 1251098"/>
                <a:gd name="connsiteY8" fmla="*/ 650975 h 679329"/>
                <a:gd name="connsiteX9" fmla="*/ 1043763 w 1251098"/>
                <a:gd name="connsiteY9" fmla="*/ 661608 h 679329"/>
                <a:gd name="connsiteX10" fmla="*/ 746051 w 1251098"/>
                <a:gd name="connsiteY10" fmla="*/ 544650 h 679329"/>
                <a:gd name="connsiteX11" fmla="*/ 320749 w 1251098"/>
                <a:gd name="connsiteY11" fmla="*/ 544650 h 679329"/>
                <a:gd name="connsiteX12" fmla="*/ 44302 w 1251098"/>
                <a:gd name="connsiteY12" fmla="*/ 523385 h 679329"/>
                <a:gd name="connsiteX13" fmla="*/ 44302 w 1251098"/>
                <a:gd name="connsiteY13" fmla="*/ 236306 h 679329"/>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086293 w 1251098"/>
                <a:gd name="connsiteY6" fmla="*/ 284645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1098" h="689236">
                  <a:moveTo>
                    <a:pt x="44302" y="246213"/>
                  </a:moveTo>
                  <a:cubicBezTo>
                    <a:pt x="69111" y="184190"/>
                    <a:pt x="120502" y="171785"/>
                    <a:pt x="193158" y="161152"/>
                  </a:cubicBezTo>
                  <a:cubicBezTo>
                    <a:pt x="265814" y="150519"/>
                    <a:pt x="381000" y="178873"/>
                    <a:pt x="480237" y="182417"/>
                  </a:cubicBezTo>
                  <a:cubicBezTo>
                    <a:pt x="579474" y="185961"/>
                    <a:pt x="677874" y="210578"/>
                    <a:pt x="788581" y="182417"/>
                  </a:cubicBezTo>
                  <a:cubicBezTo>
                    <a:pt x="899288" y="154256"/>
                    <a:pt x="1069853" y="26902"/>
                    <a:pt x="1144477" y="13451"/>
                  </a:cubicBezTo>
                  <a:cubicBezTo>
                    <a:pt x="1219101" y="0"/>
                    <a:pt x="1243217" y="54037"/>
                    <a:pt x="1236325" y="101713"/>
                  </a:cubicBezTo>
                  <a:cubicBezTo>
                    <a:pt x="1229433" y="149389"/>
                    <a:pt x="1147319" y="145850"/>
                    <a:pt x="1103122" y="299506"/>
                  </a:cubicBezTo>
                  <a:cubicBezTo>
                    <a:pt x="1086977" y="371436"/>
                    <a:pt x="1117451" y="473063"/>
                    <a:pt x="1139456" y="533292"/>
                  </a:cubicBezTo>
                  <a:cubicBezTo>
                    <a:pt x="1161461" y="593521"/>
                    <a:pt x="1251098" y="637845"/>
                    <a:pt x="1235149" y="660882"/>
                  </a:cubicBezTo>
                  <a:cubicBezTo>
                    <a:pt x="1219200" y="683919"/>
                    <a:pt x="1125279" y="689236"/>
                    <a:pt x="1043763" y="671515"/>
                  </a:cubicBezTo>
                  <a:cubicBezTo>
                    <a:pt x="962247" y="653794"/>
                    <a:pt x="866553" y="574050"/>
                    <a:pt x="746051" y="554557"/>
                  </a:cubicBezTo>
                  <a:cubicBezTo>
                    <a:pt x="625549" y="535064"/>
                    <a:pt x="437707" y="558101"/>
                    <a:pt x="320749" y="554557"/>
                  </a:cubicBezTo>
                  <a:cubicBezTo>
                    <a:pt x="203791" y="551013"/>
                    <a:pt x="88604" y="588227"/>
                    <a:pt x="44302" y="533292"/>
                  </a:cubicBezTo>
                  <a:cubicBezTo>
                    <a:pt x="0" y="478357"/>
                    <a:pt x="19493" y="308236"/>
                    <a:pt x="44302" y="246213"/>
                  </a:cubicBezTo>
                  <a:close/>
                </a:path>
              </a:pathLst>
            </a:custGeom>
            <a:solidFill>
              <a:srgbClr val="00B0F0"/>
            </a:solidFill>
            <a:ln w="9525" algn="ctr">
              <a:noFill/>
              <a:round/>
              <a:headEnd/>
              <a:tailEnd/>
            </a:ln>
          </p:spPr>
          <p:txBody>
            <a:bodyPr/>
            <a:lstStyle/>
            <a:p>
              <a:pPr eaLnBrk="1" fontAlgn="auto" hangingPunct="1">
                <a:spcBef>
                  <a:spcPts val="0"/>
                </a:spcBef>
                <a:spcAft>
                  <a:spcPts val="0"/>
                </a:spcAft>
                <a:defRPr/>
              </a:pPr>
              <a:endParaRPr lang="en-US" sz="1000" dirty="0">
                <a:ln w="12700">
                  <a:solidFill>
                    <a:srgbClr val="F8F45A">
                      <a:satMod val="155000"/>
                    </a:srgbClr>
                  </a:solidFill>
                  <a:prstDash val="solid"/>
                </a:ln>
                <a:solidFill>
                  <a:schemeClr val="bg1"/>
                </a:solidFill>
                <a:effectLst>
                  <a:outerShdw blurRad="41275" dist="20320" dir="1800000" algn="tl" rotWithShape="0">
                    <a:srgbClr val="000000">
                      <a:alpha val="40000"/>
                    </a:srgbClr>
                  </a:outerShdw>
                </a:effectLst>
                <a:latin typeface="Calibri" panose="020F0502020204030204" pitchFamily="34" charset="0"/>
              </a:endParaRPr>
            </a:p>
          </p:txBody>
        </p:sp>
        <p:sp>
          <p:nvSpPr>
            <p:cNvPr id="131" name="Freeform 80">
              <a:extLst>
                <a:ext uri="{FF2B5EF4-FFF2-40B4-BE49-F238E27FC236}">
                  <a16:creationId xmlns:a16="http://schemas.microsoft.com/office/drawing/2014/main" id="{728CA0B7-9B43-4195-9F98-90D4C2B40E6C}"/>
                </a:ext>
              </a:extLst>
            </p:cNvPr>
            <p:cNvSpPr/>
            <p:nvPr/>
          </p:nvSpPr>
          <p:spPr bwMode="auto">
            <a:xfrm rot="7984404">
              <a:off x="6407906" y="4618776"/>
              <a:ext cx="496611" cy="352696"/>
            </a:xfrm>
            <a:custGeom>
              <a:avLst/>
              <a:gdLst>
                <a:gd name="connsiteX0" fmla="*/ 1614376 w 1786269"/>
                <a:gd name="connsiteY0" fmla="*/ 17721 h 1286540"/>
                <a:gd name="connsiteX1" fmla="*/ 1380460 w 1786269"/>
                <a:gd name="connsiteY1" fmla="*/ 17721 h 1286540"/>
                <a:gd name="connsiteX2" fmla="*/ 1189074 w 1786269"/>
                <a:gd name="connsiteY2" fmla="*/ 102782 h 1286540"/>
                <a:gd name="connsiteX3" fmla="*/ 1306032 w 1786269"/>
                <a:gd name="connsiteY3" fmla="*/ 209107 h 1286540"/>
                <a:gd name="connsiteX4" fmla="*/ 1476153 w 1786269"/>
                <a:gd name="connsiteY4" fmla="*/ 241005 h 1286540"/>
                <a:gd name="connsiteX5" fmla="*/ 1635641 w 1786269"/>
                <a:gd name="connsiteY5" fmla="*/ 241005 h 1286540"/>
                <a:gd name="connsiteX6" fmla="*/ 1327297 w 1786269"/>
                <a:gd name="connsiteY6" fmla="*/ 241005 h 1286540"/>
                <a:gd name="connsiteX7" fmla="*/ 1210339 w 1786269"/>
                <a:gd name="connsiteY7" fmla="*/ 283535 h 1286540"/>
                <a:gd name="connsiteX8" fmla="*/ 1220971 w 1786269"/>
                <a:gd name="connsiteY8" fmla="*/ 347331 h 1286540"/>
                <a:gd name="connsiteX9" fmla="*/ 1316664 w 1786269"/>
                <a:gd name="connsiteY9" fmla="*/ 411126 h 1286540"/>
                <a:gd name="connsiteX10" fmla="*/ 1571846 w 1786269"/>
                <a:gd name="connsiteY10" fmla="*/ 421759 h 1286540"/>
                <a:gd name="connsiteX11" fmla="*/ 1210339 w 1786269"/>
                <a:gd name="connsiteY11" fmla="*/ 421759 h 1286540"/>
                <a:gd name="connsiteX12" fmla="*/ 976422 w 1786269"/>
                <a:gd name="connsiteY12" fmla="*/ 453656 h 1286540"/>
                <a:gd name="connsiteX13" fmla="*/ 689343 w 1786269"/>
                <a:gd name="connsiteY13" fmla="*/ 379228 h 1286540"/>
                <a:gd name="connsiteX14" fmla="*/ 455427 w 1786269"/>
                <a:gd name="connsiteY14" fmla="*/ 368596 h 1286540"/>
                <a:gd name="connsiteX15" fmla="*/ 285306 w 1786269"/>
                <a:gd name="connsiteY15" fmla="*/ 432391 h 1286540"/>
                <a:gd name="connsiteX16" fmla="*/ 30125 w 1786269"/>
                <a:gd name="connsiteY16" fmla="*/ 506819 h 1286540"/>
                <a:gd name="connsiteX17" fmla="*/ 104553 w 1786269"/>
                <a:gd name="connsiteY17" fmla="*/ 623777 h 1286540"/>
                <a:gd name="connsiteX18" fmla="*/ 242776 w 1786269"/>
                <a:gd name="connsiteY18" fmla="*/ 655675 h 1286540"/>
                <a:gd name="connsiteX19" fmla="*/ 508590 w 1786269"/>
                <a:gd name="connsiteY19" fmla="*/ 687573 h 1286540"/>
                <a:gd name="connsiteX20" fmla="*/ 901995 w 1786269"/>
                <a:gd name="connsiteY20" fmla="*/ 666307 h 1286540"/>
                <a:gd name="connsiteX21" fmla="*/ 1210339 w 1786269"/>
                <a:gd name="connsiteY21" fmla="*/ 666307 h 1286540"/>
                <a:gd name="connsiteX22" fmla="*/ 1561213 w 1786269"/>
                <a:gd name="connsiteY22" fmla="*/ 666307 h 1286540"/>
                <a:gd name="connsiteX23" fmla="*/ 1465520 w 1786269"/>
                <a:gd name="connsiteY23" fmla="*/ 666307 h 1286540"/>
                <a:gd name="connsiteX24" fmla="*/ 848832 w 1786269"/>
                <a:gd name="connsiteY24" fmla="*/ 676940 h 1286540"/>
                <a:gd name="connsiteX25" fmla="*/ 540488 w 1786269"/>
                <a:gd name="connsiteY25" fmla="*/ 687573 h 1286540"/>
                <a:gd name="connsiteX26" fmla="*/ 285306 w 1786269"/>
                <a:gd name="connsiteY26" fmla="*/ 666307 h 1286540"/>
                <a:gd name="connsiteX27" fmla="*/ 147083 w 1786269"/>
                <a:gd name="connsiteY27" fmla="*/ 645042 h 1286540"/>
                <a:gd name="connsiteX28" fmla="*/ 51390 w 1786269"/>
                <a:gd name="connsiteY28" fmla="*/ 730103 h 1286540"/>
                <a:gd name="connsiteX29" fmla="*/ 62022 w 1786269"/>
                <a:gd name="connsiteY29" fmla="*/ 804531 h 1286540"/>
                <a:gd name="connsiteX30" fmla="*/ 253408 w 1786269"/>
                <a:gd name="connsiteY30" fmla="*/ 847061 h 1286540"/>
                <a:gd name="connsiteX31" fmla="*/ 497957 w 1786269"/>
                <a:gd name="connsiteY31" fmla="*/ 942754 h 1286540"/>
                <a:gd name="connsiteX32" fmla="*/ 710608 w 1786269"/>
                <a:gd name="connsiteY32" fmla="*/ 889591 h 1286540"/>
                <a:gd name="connsiteX33" fmla="*/ 1061483 w 1786269"/>
                <a:gd name="connsiteY33" fmla="*/ 825796 h 1286540"/>
                <a:gd name="connsiteX34" fmla="*/ 1380460 w 1786269"/>
                <a:gd name="connsiteY34" fmla="*/ 878959 h 1286540"/>
                <a:gd name="connsiteX35" fmla="*/ 1539948 w 1786269"/>
                <a:gd name="connsiteY35" fmla="*/ 857694 h 1286540"/>
                <a:gd name="connsiteX36" fmla="*/ 1337929 w 1786269"/>
                <a:gd name="connsiteY36" fmla="*/ 889591 h 1286540"/>
                <a:gd name="connsiteX37" fmla="*/ 1199706 w 1786269"/>
                <a:gd name="connsiteY37" fmla="*/ 942754 h 1286540"/>
                <a:gd name="connsiteX38" fmla="*/ 1242236 w 1786269"/>
                <a:gd name="connsiteY38" fmla="*/ 1027814 h 1286540"/>
                <a:gd name="connsiteX39" fmla="*/ 1401725 w 1786269"/>
                <a:gd name="connsiteY39" fmla="*/ 1070345 h 1286540"/>
                <a:gd name="connsiteX40" fmla="*/ 1518683 w 1786269"/>
                <a:gd name="connsiteY40" fmla="*/ 1070345 h 1286540"/>
                <a:gd name="connsiteX41" fmla="*/ 1359195 w 1786269"/>
                <a:gd name="connsiteY41" fmla="*/ 1080977 h 1286540"/>
                <a:gd name="connsiteX42" fmla="*/ 1199706 w 1786269"/>
                <a:gd name="connsiteY42" fmla="*/ 1123507 h 1286540"/>
                <a:gd name="connsiteX43" fmla="*/ 1231604 w 1786269"/>
                <a:gd name="connsiteY43" fmla="*/ 1208568 h 1286540"/>
                <a:gd name="connsiteX44" fmla="*/ 1380460 w 1786269"/>
                <a:gd name="connsiteY44" fmla="*/ 1261731 h 1286540"/>
                <a:gd name="connsiteX45" fmla="*/ 1529315 w 1786269"/>
                <a:gd name="connsiteY45" fmla="*/ 1261731 h 1286540"/>
                <a:gd name="connsiteX46" fmla="*/ 1646274 w 1786269"/>
                <a:gd name="connsiteY46" fmla="*/ 1251098 h 1286540"/>
                <a:gd name="connsiteX47" fmla="*/ 1710069 w 1786269"/>
                <a:gd name="connsiteY47" fmla="*/ 1049080 h 1286540"/>
                <a:gd name="connsiteX48" fmla="*/ 1784497 w 1786269"/>
                <a:gd name="connsiteY48" fmla="*/ 581247 h 1286540"/>
                <a:gd name="connsiteX49" fmla="*/ 1720702 w 1786269"/>
                <a:gd name="connsiteY49" fmla="*/ 92149 h 1286540"/>
                <a:gd name="connsiteX50" fmla="*/ 1614376 w 1786269"/>
                <a:gd name="connsiteY50" fmla="*/ 17721 h 1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6269" h="1286540">
                  <a:moveTo>
                    <a:pt x="1614376" y="17721"/>
                  </a:moveTo>
                  <a:cubicBezTo>
                    <a:pt x="1557669" y="5316"/>
                    <a:pt x="1451344" y="3544"/>
                    <a:pt x="1380460" y="17721"/>
                  </a:cubicBezTo>
                  <a:cubicBezTo>
                    <a:pt x="1309576" y="31898"/>
                    <a:pt x="1201479" y="70884"/>
                    <a:pt x="1189074" y="102782"/>
                  </a:cubicBezTo>
                  <a:cubicBezTo>
                    <a:pt x="1176669" y="134680"/>
                    <a:pt x="1258186" y="186070"/>
                    <a:pt x="1306032" y="209107"/>
                  </a:cubicBezTo>
                  <a:cubicBezTo>
                    <a:pt x="1353878" y="232144"/>
                    <a:pt x="1421218" y="235689"/>
                    <a:pt x="1476153" y="241005"/>
                  </a:cubicBezTo>
                  <a:cubicBezTo>
                    <a:pt x="1531088" y="246321"/>
                    <a:pt x="1635641" y="241005"/>
                    <a:pt x="1635641" y="241005"/>
                  </a:cubicBezTo>
                  <a:cubicBezTo>
                    <a:pt x="1610832" y="241005"/>
                    <a:pt x="1398181" y="233917"/>
                    <a:pt x="1327297" y="241005"/>
                  </a:cubicBezTo>
                  <a:cubicBezTo>
                    <a:pt x="1256413" y="248093"/>
                    <a:pt x="1228060" y="265814"/>
                    <a:pt x="1210339" y="283535"/>
                  </a:cubicBezTo>
                  <a:cubicBezTo>
                    <a:pt x="1192618" y="301256"/>
                    <a:pt x="1203250" y="326066"/>
                    <a:pt x="1220971" y="347331"/>
                  </a:cubicBezTo>
                  <a:cubicBezTo>
                    <a:pt x="1238692" y="368596"/>
                    <a:pt x="1258185" y="398721"/>
                    <a:pt x="1316664" y="411126"/>
                  </a:cubicBezTo>
                  <a:cubicBezTo>
                    <a:pt x="1375143" y="423531"/>
                    <a:pt x="1589567" y="419987"/>
                    <a:pt x="1571846" y="421759"/>
                  </a:cubicBezTo>
                  <a:cubicBezTo>
                    <a:pt x="1554125" y="423531"/>
                    <a:pt x="1309576" y="416443"/>
                    <a:pt x="1210339" y="421759"/>
                  </a:cubicBezTo>
                  <a:cubicBezTo>
                    <a:pt x="1111102" y="427075"/>
                    <a:pt x="1063255" y="460745"/>
                    <a:pt x="976422" y="453656"/>
                  </a:cubicBezTo>
                  <a:cubicBezTo>
                    <a:pt x="889589" y="446568"/>
                    <a:pt x="776175" y="393405"/>
                    <a:pt x="689343" y="379228"/>
                  </a:cubicBezTo>
                  <a:cubicBezTo>
                    <a:pt x="602511" y="365051"/>
                    <a:pt x="522766" y="359736"/>
                    <a:pt x="455427" y="368596"/>
                  </a:cubicBezTo>
                  <a:cubicBezTo>
                    <a:pt x="388088" y="377456"/>
                    <a:pt x="356190" y="409354"/>
                    <a:pt x="285306" y="432391"/>
                  </a:cubicBezTo>
                  <a:cubicBezTo>
                    <a:pt x="214422" y="455428"/>
                    <a:pt x="60250" y="474921"/>
                    <a:pt x="30125" y="506819"/>
                  </a:cubicBezTo>
                  <a:cubicBezTo>
                    <a:pt x="0" y="538717"/>
                    <a:pt x="69111" y="598968"/>
                    <a:pt x="104553" y="623777"/>
                  </a:cubicBezTo>
                  <a:cubicBezTo>
                    <a:pt x="139995" y="648586"/>
                    <a:pt x="175437" y="645042"/>
                    <a:pt x="242776" y="655675"/>
                  </a:cubicBezTo>
                  <a:cubicBezTo>
                    <a:pt x="310116" y="666308"/>
                    <a:pt x="398720" y="685801"/>
                    <a:pt x="508590" y="687573"/>
                  </a:cubicBezTo>
                  <a:cubicBezTo>
                    <a:pt x="618460" y="689345"/>
                    <a:pt x="785037" y="669851"/>
                    <a:pt x="901995" y="666307"/>
                  </a:cubicBezTo>
                  <a:cubicBezTo>
                    <a:pt x="1018953" y="662763"/>
                    <a:pt x="1210339" y="666307"/>
                    <a:pt x="1210339" y="666307"/>
                  </a:cubicBezTo>
                  <a:lnTo>
                    <a:pt x="1561213" y="666307"/>
                  </a:lnTo>
                  <a:lnTo>
                    <a:pt x="1465520" y="666307"/>
                  </a:lnTo>
                  <a:lnTo>
                    <a:pt x="848832" y="676940"/>
                  </a:lnTo>
                  <a:cubicBezTo>
                    <a:pt x="694660" y="680484"/>
                    <a:pt x="634409" y="689345"/>
                    <a:pt x="540488" y="687573"/>
                  </a:cubicBezTo>
                  <a:cubicBezTo>
                    <a:pt x="446567" y="685801"/>
                    <a:pt x="350873" y="673395"/>
                    <a:pt x="285306" y="666307"/>
                  </a:cubicBezTo>
                  <a:cubicBezTo>
                    <a:pt x="219739" y="659219"/>
                    <a:pt x="186069" y="634409"/>
                    <a:pt x="147083" y="645042"/>
                  </a:cubicBezTo>
                  <a:cubicBezTo>
                    <a:pt x="108097" y="655675"/>
                    <a:pt x="65567" y="703522"/>
                    <a:pt x="51390" y="730103"/>
                  </a:cubicBezTo>
                  <a:cubicBezTo>
                    <a:pt x="37213" y="756684"/>
                    <a:pt x="28352" y="785038"/>
                    <a:pt x="62022" y="804531"/>
                  </a:cubicBezTo>
                  <a:cubicBezTo>
                    <a:pt x="95692" y="824024"/>
                    <a:pt x="180752" y="824024"/>
                    <a:pt x="253408" y="847061"/>
                  </a:cubicBezTo>
                  <a:cubicBezTo>
                    <a:pt x="326064" y="870098"/>
                    <a:pt x="421757" y="935666"/>
                    <a:pt x="497957" y="942754"/>
                  </a:cubicBezTo>
                  <a:cubicBezTo>
                    <a:pt x="574157" y="949842"/>
                    <a:pt x="616687" y="909084"/>
                    <a:pt x="710608" y="889591"/>
                  </a:cubicBezTo>
                  <a:cubicBezTo>
                    <a:pt x="804529" y="870098"/>
                    <a:pt x="949841" y="827568"/>
                    <a:pt x="1061483" y="825796"/>
                  </a:cubicBezTo>
                  <a:cubicBezTo>
                    <a:pt x="1173125" y="824024"/>
                    <a:pt x="1300716" y="873643"/>
                    <a:pt x="1380460" y="878959"/>
                  </a:cubicBezTo>
                  <a:cubicBezTo>
                    <a:pt x="1460204" y="884275"/>
                    <a:pt x="1547036" y="855922"/>
                    <a:pt x="1539948" y="857694"/>
                  </a:cubicBezTo>
                  <a:cubicBezTo>
                    <a:pt x="1532860" y="859466"/>
                    <a:pt x="1394636" y="875414"/>
                    <a:pt x="1337929" y="889591"/>
                  </a:cubicBezTo>
                  <a:cubicBezTo>
                    <a:pt x="1281222" y="903768"/>
                    <a:pt x="1215655" y="919717"/>
                    <a:pt x="1199706" y="942754"/>
                  </a:cubicBezTo>
                  <a:cubicBezTo>
                    <a:pt x="1183757" y="965791"/>
                    <a:pt x="1208566" y="1006549"/>
                    <a:pt x="1242236" y="1027814"/>
                  </a:cubicBezTo>
                  <a:cubicBezTo>
                    <a:pt x="1275906" y="1049079"/>
                    <a:pt x="1355651" y="1063257"/>
                    <a:pt x="1401725" y="1070345"/>
                  </a:cubicBezTo>
                  <a:cubicBezTo>
                    <a:pt x="1447799" y="1077433"/>
                    <a:pt x="1525771" y="1068573"/>
                    <a:pt x="1518683" y="1070345"/>
                  </a:cubicBezTo>
                  <a:cubicBezTo>
                    <a:pt x="1511595" y="1072117"/>
                    <a:pt x="1412358" y="1072117"/>
                    <a:pt x="1359195" y="1080977"/>
                  </a:cubicBezTo>
                  <a:cubicBezTo>
                    <a:pt x="1306032" y="1089837"/>
                    <a:pt x="1220971" y="1102242"/>
                    <a:pt x="1199706" y="1123507"/>
                  </a:cubicBezTo>
                  <a:cubicBezTo>
                    <a:pt x="1178441" y="1144772"/>
                    <a:pt x="1201478" y="1185531"/>
                    <a:pt x="1231604" y="1208568"/>
                  </a:cubicBezTo>
                  <a:cubicBezTo>
                    <a:pt x="1261730" y="1231605"/>
                    <a:pt x="1330842" y="1252871"/>
                    <a:pt x="1380460" y="1261731"/>
                  </a:cubicBezTo>
                  <a:cubicBezTo>
                    <a:pt x="1430079" y="1270592"/>
                    <a:pt x="1485013" y="1263503"/>
                    <a:pt x="1529315" y="1261731"/>
                  </a:cubicBezTo>
                  <a:cubicBezTo>
                    <a:pt x="1573617" y="1259959"/>
                    <a:pt x="1616148" y="1286540"/>
                    <a:pt x="1646274" y="1251098"/>
                  </a:cubicBezTo>
                  <a:cubicBezTo>
                    <a:pt x="1676400" y="1215656"/>
                    <a:pt x="1687032" y="1160722"/>
                    <a:pt x="1710069" y="1049080"/>
                  </a:cubicBezTo>
                  <a:cubicBezTo>
                    <a:pt x="1733106" y="937438"/>
                    <a:pt x="1782725" y="740735"/>
                    <a:pt x="1784497" y="581247"/>
                  </a:cubicBezTo>
                  <a:cubicBezTo>
                    <a:pt x="1786269" y="421759"/>
                    <a:pt x="1749055" y="184298"/>
                    <a:pt x="1720702" y="92149"/>
                  </a:cubicBezTo>
                  <a:cubicBezTo>
                    <a:pt x="1692349" y="0"/>
                    <a:pt x="1671083" y="30126"/>
                    <a:pt x="1614376" y="17721"/>
                  </a:cubicBezTo>
                  <a:close/>
                </a:path>
              </a:pathLst>
            </a:custGeom>
            <a:solidFill>
              <a:schemeClr val="tx2"/>
            </a:solidFill>
            <a:ln w="9525" cap="flat" cmpd="sng" algn="ctr">
              <a:solidFill>
                <a:schemeClr val="tx2">
                  <a:lumMod val="50000"/>
                </a:schemeClr>
              </a:solidFill>
              <a:prstDash val="solid"/>
              <a:round/>
              <a:headEnd type="none" w="med" len="med"/>
              <a:tailEnd type="none" w="med" len="med"/>
            </a:ln>
            <a:effectLst/>
          </p:spPr>
          <p:txBody>
            <a:bodyPr/>
            <a:lstStyle/>
            <a:p>
              <a:pPr marL="342900" indent="-342900" eaLnBrk="1" fontAlgn="auto" hangingPunct="1">
                <a:lnSpc>
                  <a:spcPct val="90000"/>
                </a:lnSpc>
                <a:spcBef>
                  <a:spcPct val="35000"/>
                </a:spcBef>
                <a:spcAft>
                  <a:spcPct val="25000"/>
                </a:spcAft>
                <a:buClr>
                  <a:srgbClr val="8B3D9A"/>
                </a:buClr>
                <a:buFont typeface="Wingdings" pitchFamily="2" charset="2"/>
                <a:buChar char="§"/>
                <a:defRPr/>
              </a:pPr>
              <a:endParaRPr lang="en-US" sz="1000" dirty="0">
                <a:solidFill>
                  <a:schemeClr val="bg1"/>
                </a:solidFill>
                <a:latin typeface="Calibri" panose="020F0502020204030204" pitchFamily="34" charset="0"/>
              </a:endParaRPr>
            </a:p>
          </p:txBody>
        </p:sp>
        <p:sp>
          <p:nvSpPr>
            <p:cNvPr id="132" name="Freeform 81">
              <a:extLst>
                <a:ext uri="{FF2B5EF4-FFF2-40B4-BE49-F238E27FC236}">
                  <a16:creationId xmlns:a16="http://schemas.microsoft.com/office/drawing/2014/main" id="{3A950B5F-7CF1-4E5C-BE44-3E7B9B019201}"/>
                </a:ext>
              </a:extLst>
            </p:cNvPr>
            <p:cNvSpPr/>
            <p:nvPr/>
          </p:nvSpPr>
          <p:spPr bwMode="auto">
            <a:xfrm rot="7984404">
              <a:off x="6803330" y="4480755"/>
              <a:ext cx="160248" cy="162050"/>
            </a:xfrm>
            <a:custGeom>
              <a:avLst/>
              <a:gdLst>
                <a:gd name="connsiteX0" fmla="*/ 419986 w 458972"/>
                <a:gd name="connsiteY0" fmla="*/ 30126 h 483782"/>
                <a:gd name="connsiteX1" fmla="*/ 292396 w 458972"/>
                <a:gd name="connsiteY1" fmla="*/ 51391 h 483782"/>
                <a:gd name="connsiteX2" fmla="*/ 90377 w 458972"/>
                <a:gd name="connsiteY2" fmla="*/ 30126 h 483782"/>
                <a:gd name="connsiteX3" fmla="*/ 5316 w 458972"/>
                <a:gd name="connsiteY3" fmla="*/ 232145 h 483782"/>
                <a:gd name="connsiteX4" fmla="*/ 58479 w 458972"/>
                <a:gd name="connsiteY4" fmla="*/ 444796 h 483782"/>
                <a:gd name="connsiteX5" fmla="*/ 292396 w 458972"/>
                <a:gd name="connsiteY5" fmla="*/ 466061 h 483782"/>
                <a:gd name="connsiteX6" fmla="*/ 430619 w 458972"/>
                <a:gd name="connsiteY6" fmla="*/ 412898 h 483782"/>
                <a:gd name="connsiteX7" fmla="*/ 345558 w 458972"/>
                <a:gd name="connsiteY7" fmla="*/ 338470 h 483782"/>
                <a:gd name="connsiteX8" fmla="*/ 430619 w 458972"/>
                <a:gd name="connsiteY8" fmla="*/ 264042 h 483782"/>
                <a:gd name="connsiteX9" fmla="*/ 324293 w 458972"/>
                <a:gd name="connsiteY9" fmla="*/ 157717 h 483782"/>
                <a:gd name="connsiteX10" fmla="*/ 441251 w 458972"/>
                <a:gd name="connsiteY10" fmla="*/ 83289 h 483782"/>
                <a:gd name="connsiteX11" fmla="*/ 419986 w 458972"/>
                <a:gd name="connsiteY11" fmla="*/ 30126 h 4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2" h="483782">
                  <a:moveTo>
                    <a:pt x="419986" y="30126"/>
                  </a:moveTo>
                  <a:cubicBezTo>
                    <a:pt x="395177" y="24810"/>
                    <a:pt x="347331" y="51391"/>
                    <a:pt x="292396" y="51391"/>
                  </a:cubicBezTo>
                  <a:cubicBezTo>
                    <a:pt x="237461" y="51391"/>
                    <a:pt x="138224" y="0"/>
                    <a:pt x="90377" y="30126"/>
                  </a:cubicBezTo>
                  <a:cubicBezTo>
                    <a:pt x="42530" y="60252"/>
                    <a:pt x="10632" y="163033"/>
                    <a:pt x="5316" y="232145"/>
                  </a:cubicBezTo>
                  <a:cubicBezTo>
                    <a:pt x="0" y="301257"/>
                    <a:pt x="10632" y="405810"/>
                    <a:pt x="58479" y="444796"/>
                  </a:cubicBezTo>
                  <a:cubicBezTo>
                    <a:pt x="106326" y="483782"/>
                    <a:pt x="230373" y="471377"/>
                    <a:pt x="292396" y="466061"/>
                  </a:cubicBezTo>
                  <a:cubicBezTo>
                    <a:pt x="354419" y="460745"/>
                    <a:pt x="421759" y="434163"/>
                    <a:pt x="430619" y="412898"/>
                  </a:cubicBezTo>
                  <a:cubicBezTo>
                    <a:pt x="439479" y="391633"/>
                    <a:pt x="345558" y="363279"/>
                    <a:pt x="345558" y="338470"/>
                  </a:cubicBezTo>
                  <a:cubicBezTo>
                    <a:pt x="345558" y="313661"/>
                    <a:pt x="434163" y="294168"/>
                    <a:pt x="430619" y="264042"/>
                  </a:cubicBezTo>
                  <a:cubicBezTo>
                    <a:pt x="427075" y="233917"/>
                    <a:pt x="322521" y="187843"/>
                    <a:pt x="324293" y="157717"/>
                  </a:cubicBezTo>
                  <a:cubicBezTo>
                    <a:pt x="326065" y="127592"/>
                    <a:pt x="423530" y="106326"/>
                    <a:pt x="441251" y="83289"/>
                  </a:cubicBezTo>
                  <a:cubicBezTo>
                    <a:pt x="458972" y="60252"/>
                    <a:pt x="444795" y="35442"/>
                    <a:pt x="419986" y="30126"/>
                  </a:cubicBezTo>
                  <a:close/>
                </a:path>
              </a:pathLst>
            </a:custGeom>
            <a:solidFill>
              <a:schemeClr val="accent5"/>
            </a:solidFill>
            <a:ln w="9525" cap="flat" cmpd="sng" algn="ctr">
              <a:noFill/>
              <a:prstDash val="solid"/>
              <a:round/>
              <a:headEnd type="none" w="med" len="med"/>
              <a:tailEnd type="none" w="med" len="med"/>
            </a:ln>
            <a:effectLst/>
          </p:spPr>
          <p:txBody>
            <a:bodyPr/>
            <a:lstStyle/>
            <a:p>
              <a:pPr marL="342900" indent="-342900" eaLnBrk="1" fontAlgn="auto" hangingPunct="1">
                <a:lnSpc>
                  <a:spcPct val="90000"/>
                </a:lnSpc>
                <a:spcBef>
                  <a:spcPct val="35000"/>
                </a:spcBef>
                <a:spcAft>
                  <a:spcPct val="25000"/>
                </a:spcAft>
                <a:buClr>
                  <a:srgbClr val="8B3D9A"/>
                </a:buClr>
                <a:buFont typeface="Wingdings" pitchFamily="2" charset="2"/>
                <a:buChar char="§"/>
                <a:defRPr/>
              </a:pPr>
              <a:endParaRPr lang="en-US" sz="1000" dirty="0">
                <a:solidFill>
                  <a:schemeClr val="bg1"/>
                </a:solidFill>
                <a:latin typeface="Calibri" panose="020F0502020204030204" pitchFamily="34" charset="0"/>
              </a:endParaRPr>
            </a:p>
          </p:txBody>
        </p:sp>
      </p:grpSp>
      <p:sp>
        <p:nvSpPr>
          <p:cNvPr id="135" name="Freeform 83">
            <a:extLst>
              <a:ext uri="{FF2B5EF4-FFF2-40B4-BE49-F238E27FC236}">
                <a16:creationId xmlns:a16="http://schemas.microsoft.com/office/drawing/2014/main" id="{D3EB0745-E43B-4C9A-802D-34D8D06F15C4}"/>
              </a:ext>
            </a:extLst>
          </p:cNvPr>
          <p:cNvSpPr>
            <a:spLocks noChangeAspect="1"/>
          </p:cNvSpPr>
          <p:nvPr/>
        </p:nvSpPr>
        <p:spPr bwMode="auto">
          <a:xfrm rot="8526252">
            <a:off x="3005138" y="3870325"/>
            <a:ext cx="490538" cy="420688"/>
          </a:xfrm>
          <a:custGeom>
            <a:avLst/>
            <a:gdLst>
              <a:gd name="connsiteX0" fmla="*/ 15081 w 748506"/>
              <a:gd name="connsiteY0" fmla="*/ 74216 h 610791"/>
              <a:gd name="connsiteX1" fmla="*/ 12700 w 748506"/>
              <a:gd name="connsiteY1" fmla="*/ 19447 h 610791"/>
              <a:gd name="connsiteX2" fmla="*/ 91281 w 748506"/>
              <a:gd name="connsiteY2" fmla="*/ 28972 h 610791"/>
              <a:gd name="connsiteX3" fmla="*/ 341313 w 748506"/>
              <a:gd name="connsiteY3" fmla="*/ 193279 h 610791"/>
              <a:gd name="connsiteX4" fmla="*/ 455613 w 748506"/>
              <a:gd name="connsiteY4" fmla="*/ 259954 h 610791"/>
              <a:gd name="connsiteX5" fmla="*/ 524669 w 748506"/>
              <a:gd name="connsiteY5" fmla="*/ 228997 h 610791"/>
              <a:gd name="connsiteX6" fmla="*/ 612775 w 748506"/>
              <a:gd name="connsiteY6" fmla="*/ 224235 h 610791"/>
              <a:gd name="connsiteX7" fmla="*/ 729456 w 748506"/>
              <a:gd name="connsiteY7" fmla="*/ 302816 h 610791"/>
              <a:gd name="connsiteX8" fmla="*/ 727075 w 748506"/>
              <a:gd name="connsiteY8" fmla="*/ 367110 h 610791"/>
              <a:gd name="connsiteX9" fmla="*/ 700881 w 748506"/>
              <a:gd name="connsiteY9" fmla="*/ 388541 h 610791"/>
              <a:gd name="connsiteX10" fmla="*/ 665163 w 748506"/>
              <a:gd name="connsiteY10" fmla="*/ 350441 h 610791"/>
              <a:gd name="connsiteX11" fmla="*/ 588963 w 748506"/>
              <a:gd name="connsiteY11" fmla="*/ 326629 h 610791"/>
              <a:gd name="connsiteX12" fmla="*/ 510381 w 748506"/>
              <a:gd name="connsiteY12" fmla="*/ 379016 h 610791"/>
              <a:gd name="connsiteX13" fmla="*/ 479425 w 748506"/>
              <a:gd name="connsiteY13" fmla="*/ 471885 h 610791"/>
              <a:gd name="connsiteX14" fmla="*/ 505619 w 748506"/>
              <a:gd name="connsiteY14" fmla="*/ 533797 h 610791"/>
              <a:gd name="connsiteX15" fmla="*/ 555625 w 748506"/>
              <a:gd name="connsiteY15" fmla="*/ 567135 h 610791"/>
              <a:gd name="connsiteX16" fmla="*/ 534194 w 748506"/>
              <a:gd name="connsiteY16" fmla="*/ 593329 h 610791"/>
              <a:gd name="connsiteX17" fmla="*/ 465138 w 748506"/>
              <a:gd name="connsiteY17" fmla="*/ 600472 h 610791"/>
              <a:gd name="connsiteX18" fmla="*/ 379413 w 748506"/>
              <a:gd name="connsiteY18" fmla="*/ 531416 h 610791"/>
              <a:gd name="connsiteX19" fmla="*/ 355600 w 748506"/>
              <a:gd name="connsiteY19" fmla="*/ 450454 h 610791"/>
              <a:gd name="connsiteX20" fmla="*/ 391319 w 748506"/>
              <a:gd name="connsiteY20" fmla="*/ 350441 h 610791"/>
              <a:gd name="connsiteX21" fmla="*/ 291306 w 748506"/>
              <a:gd name="connsiteY21" fmla="*/ 276622 h 610791"/>
              <a:gd name="connsiteX22" fmla="*/ 184150 w 748506"/>
              <a:gd name="connsiteY22" fmla="*/ 198041 h 610791"/>
              <a:gd name="connsiteX23" fmla="*/ 15081 w 748506"/>
              <a:gd name="connsiteY23" fmla="*/ 74216 h 6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8506" h="610791">
                <a:moveTo>
                  <a:pt x="15081" y="74216"/>
                </a:moveTo>
                <a:cubicBezTo>
                  <a:pt x="7540" y="50602"/>
                  <a:pt x="0" y="26988"/>
                  <a:pt x="12700" y="19447"/>
                </a:cubicBezTo>
                <a:cubicBezTo>
                  <a:pt x="25400" y="11906"/>
                  <a:pt x="36512" y="0"/>
                  <a:pt x="91281" y="28972"/>
                </a:cubicBezTo>
                <a:cubicBezTo>
                  <a:pt x="146050" y="57944"/>
                  <a:pt x="280591" y="154782"/>
                  <a:pt x="341313" y="193279"/>
                </a:cubicBezTo>
                <a:cubicBezTo>
                  <a:pt x="402035" y="231776"/>
                  <a:pt x="425054" y="254001"/>
                  <a:pt x="455613" y="259954"/>
                </a:cubicBezTo>
                <a:cubicBezTo>
                  <a:pt x="486172" y="265907"/>
                  <a:pt x="498475" y="234950"/>
                  <a:pt x="524669" y="228997"/>
                </a:cubicBezTo>
                <a:cubicBezTo>
                  <a:pt x="550863" y="223044"/>
                  <a:pt x="578644" y="211932"/>
                  <a:pt x="612775" y="224235"/>
                </a:cubicBezTo>
                <a:cubicBezTo>
                  <a:pt x="646906" y="236538"/>
                  <a:pt x="710406" y="279004"/>
                  <a:pt x="729456" y="302816"/>
                </a:cubicBezTo>
                <a:cubicBezTo>
                  <a:pt x="748506" y="326628"/>
                  <a:pt x="731838" y="352822"/>
                  <a:pt x="727075" y="367110"/>
                </a:cubicBezTo>
                <a:cubicBezTo>
                  <a:pt x="722312" y="381398"/>
                  <a:pt x="711200" y="391319"/>
                  <a:pt x="700881" y="388541"/>
                </a:cubicBezTo>
                <a:cubicBezTo>
                  <a:pt x="690562" y="385763"/>
                  <a:pt x="683816" y="360760"/>
                  <a:pt x="665163" y="350441"/>
                </a:cubicBezTo>
                <a:cubicBezTo>
                  <a:pt x="646510" y="340122"/>
                  <a:pt x="614760" y="321867"/>
                  <a:pt x="588963" y="326629"/>
                </a:cubicBezTo>
                <a:cubicBezTo>
                  <a:pt x="563166" y="331391"/>
                  <a:pt x="528637" y="354807"/>
                  <a:pt x="510381" y="379016"/>
                </a:cubicBezTo>
                <a:cubicBezTo>
                  <a:pt x="492125" y="403225"/>
                  <a:pt x="480219" y="446088"/>
                  <a:pt x="479425" y="471885"/>
                </a:cubicBezTo>
                <a:cubicBezTo>
                  <a:pt x="478631" y="497682"/>
                  <a:pt x="492919" y="517922"/>
                  <a:pt x="505619" y="533797"/>
                </a:cubicBezTo>
                <a:cubicBezTo>
                  <a:pt x="518319" y="549672"/>
                  <a:pt x="550863" y="557213"/>
                  <a:pt x="555625" y="567135"/>
                </a:cubicBezTo>
                <a:cubicBezTo>
                  <a:pt x="560387" y="577057"/>
                  <a:pt x="549275" y="587773"/>
                  <a:pt x="534194" y="593329"/>
                </a:cubicBezTo>
                <a:cubicBezTo>
                  <a:pt x="519113" y="598885"/>
                  <a:pt x="490935" y="610791"/>
                  <a:pt x="465138" y="600472"/>
                </a:cubicBezTo>
                <a:cubicBezTo>
                  <a:pt x="439341" y="590153"/>
                  <a:pt x="397669" y="556419"/>
                  <a:pt x="379413" y="531416"/>
                </a:cubicBezTo>
                <a:cubicBezTo>
                  <a:pt x="361157" y="506413"/>
                  <a:pt x="353616" y="480617"/>
                  <a:pt x="355600" y="450454"/>
                </a:cubicBezTo>
                <a:cubicBezTo>
                  <a:pt x="357584" y="420291"/>
                  <a:pt x="402035" y="379413"/>
                  <a:pt x="391319" y="350441"/>
                </a:cubicBezTo>
                <a:cubicBezTo>
                  <a:pt x="380603" y="321469"/>
                  <a:pt x="291306" y="276622"/>
                  <a:pt x="291306" y="276622"/>
                </a:cubicBezTo>
                <a:lnTo>
                  <a:pt x="184150" y="198041"/>
                </a:lnTo>
                <a:lnTo>
                  <a:pt x="15081" y="74216"/>
                </a:lnTo>
                <a:close/>
              </a:path>
            </a:pathLst>
          </a:custGeom>
          <a:solidFill>
            <a:srgbClr val="00B050"/>
          </a:solidFill>
          <a:ln w="9525">
            <a:noFill/>
            <a:miter lim="800000"/>
            <a:headEnd/>
            <a:tailEnd/>
          </a:ln>
        </p:spPr>
        <p:txBody>
          <a:bodyPr anchor="ctr"/>
          <a:lstStyle/>
          <a:p>
            <a:pPr algn="ctr" eaLnBrk="1" fontAlgn="auto" hangingPunct="1">
              <a:spcBef>
                <a:spcPts val="0"/>
              </a:spcBef>
              <a:spcAft>
                <a:spcPts val="0"/>
              </a:spcAft>
              <a:defRPr/>
            </a:pPr>
            <a:endParaRPr lang="en-US" sz="1400" dirty="0">
              <a:solidFill>
                <a:schemeClr val="bg1"/>
              </a:solidFill>
              <a:latin typeface="Calibri" panose="020F0502020204030204" pitchFamily="34" charset="0"/>
              <a:ea typeface="MS PGothic" pitchFamily="34" charset="-128"/>
            </a:endParaRPr>
          </a:p>
        </p:txBody>
      </p:sp>
      <p:sp>
        <p:nvSpPr>
          <p:cNvPr id="136" name="Can 13">
            <a:extLst>
              <a:ext uri="{FF2B5EF4-FFF2-40B4-BE49-F238E27FC236}">
                <a16:creationId xmlns:a16="http://schemas.microsoft.com/office/drawing/2014/main" id="{FE363BDF-3B7A-4656-BAC4-CFE1647030FC}"/>
              </a:ext>
            </a:extLst>
          </p:cNvPr>
          <p:cNvSpPr/>
          <p:nvPr/>
        </p:nvSpPr>
        <p:spPr bwMode="auto">
          <a:xfrm rot="5400000">
            <a:off x="2469763" y="4611703"/>
            <a:ext cx="96837" cy="548640"/>
          </a:xfrm>
          <a:prstGeom prst="ca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fontAlgn="auto" hangingPunct="1">
              <a:lnSpc>
                <a:spcPct val="90000"/>
              </a:lnSpc>
              <a:spcBef>
                <a:spcPct val="35000"/>
              </a:spcBef>
              <a:spcAft>
                <a:spcPct val="25000"/>
              </a:spcAft>
              <a:buClr>
                <a:srgbClr val="8B3D9A"/>
              </a:buClr>
              <a:buFont typeface="Arial" charset="0"/>
              <a:buChar char="•"/>
              <a:defRPr/>
            </a:pPr>
            <a:endParaRPr lang="en-US" dirty="0">
              <a:solidFill>
                <a:schemeClr val="bg1"/>
              </a:solidFill>
              <a:latin typeface="Calibri" panose="020F0502020204030204" pitchFamily="34" charset="0"/>
            </a:endParaRPr>
          </a:p>
        </p:txBody>
      </p:sp>
      <p:sp>
        <p:nvSpPr>
          <p:cNvPr id="31813" name="TextBox 82">
            <a:extLst>
              <a:ext uri="{FF2B5EF4-FFF2-40B4-BE49-F238E27FC236}">
                <a16:creationId xmlns:a16="http://schemas.microsoft.com/office/drawing/2014/main" id="{8E576772-5A0D-4534-AF6D-E8FB9F867C5C}"/>
              </a:ext>
            </a:extLst>
          </p:cNvPr>
          <p:cNvSpPr txBox="1">
            <a:spLocks noChangeArrowheads="1"/>
          </p:cNvSpPr>
          <p:nvPr/>
        </p:nvSpPr>
        <p:spPr bwMode="auto">
          <a:xfrm>
            <a:off x="3524342" y="3911452"/>
            <a:ext cx="6319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dirty="0">
                <a:solidFill>
                  <a:schemeClr val="tx1"/>
                </a:solidFill>
                <a:latin typeface="Calibri" panose="020F0502020204030204" pitchFamily="34" charset="0"/>
              </a:rPr>
              <a:t>CD28</a:t>
            </a:r>
          </a:p>
        </p:txBody>
      </p:sp>
      <p:sp>
        <p:nvSpPr>
          <p:cNvPr id="31814" name="TextBox 107">
            <a:extLst>
              <a:ext uri="{FF2B5EF4-FFF2-40B4-BE49-F238E27FC236}">
                <a16:creationId xmlns:a16="http://schemas.microsoft.com/office/drawing/2014/main" id="{38EFC3FB-58F6-4DEF-8DBF-46EF5ED95DA9}"/>
              </a:ext>
            </a:extLst>
          </p:cNvPr>
          <p:cNvSpPr txBox="1">
            <a:spLocks noChangeArrowheads="1"/>
          </p:cNvSpPr>
          <p:nvPr/>
        </p:nvSpPr>
        <p:spPr bwMode="auto">
          <a:xfrm>
            <a:off x="1882425" y="4694963"/>
            <a:ext cx="4042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dirty="0">
                <a:solidFill>
                  <a:schemeClr val="tx1"/>
                </a:solidFill>
                <a:latin typeface="Calibri" panose="020F0502020204030204" pitchFamily="34" charset="0"/>
              </a:rPr>
              <a:t>B7</a:t>
            </a:r>
          </a:p>
        </p:txBody>
      </p:sp>
      <p:sp>
        <p:nvSpPr>
          <p:cNvPr id="31816" name="TextBox 115">
            <a:extLst>
              <a:ext uri="{FF2B5EF4-FFF2-40B4-BE49-F238E27FC236}">
                <a16:creationId xmlns:a16="http://schemas.microsoft.com/office/drawing/2014/main" id="{F7729A21-CA69-40D3-BA10-537836F51412}"/>
              </a:ext>
            </a:extLst>
          </p:cNvPr>
          <p:cNvSpPr txBox="1">
            <a:spLocks noChangeArrowheads="1"/>
          </p:cNvSpPr>
          <p:nvPr/>
        </p:nvSpPr>
        <p:spPr bwMode="auto">
          <a:xfrm>
            <a:off x="2226454" y="3102770"/>
            <a:ext cx="14478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400" dirty="0">
                <a:solidFill>
                  <a:schemeClr val="bg1"/>
                </a:solidFill>
                <a:latin typeface="Calibri" panose="020F0502020204030204" pitchFamily="34" charset="0"/>
              </a:rPr>
              <a:t>Activating signals</a:t>
            </a:r>
          </a:p>
        </p:txBody>
      </p:sp>
      <p:sp>
        <p:nvSpPr>
          <p:cNvPr id="31817" name="TextBox 97">
            <a:extLst>
              <a:ext uri="{FF2B5EF4-FFF2-40B4-BE49-F238E27FC236}">
                <a16:creationId xmlns:a16="http://schemas.microsoft.com/office/drawing/2014/main" id="{3B96E2F5-5695-4FFF-9EAC-A46B345813BD}"/>
              </a:ext>
            </a:extLst>
          </p:cNvPr>
          <p:cNvSpPr txBox="1">
            <a:spLocks noChangeArrowheads="1"/>
          </p:cNvSpPr>
          <p:nvPr/>
        </p:nvSpPr>
        <p:spPr bwMode="auto">
          <a:xfrm>
            <a:off x="9495513" y="3673011"/>
            <a:ext cx="6030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dirty="0">
                <a:solidFill>
                  <a:schemeClr val="tx1"/>
                </a:solidFill>
                <a:latin typeface="Calibri" panose="020F0502020204030204" pitchFamily="34" charset="0"/>
              </a:rPr>
              <a:t>MHC</a:t>
            </a:r>
          </a:p>
        </p:txBody>
      </p:sp>
      <p:sp>
        <p:nvSpPr>
          <p:cNvPr id="31818" name="TextBox 97">
            <a:extLst>
              <a:ext uri="{FF2B5EF4-FFF2-40B4-BE49-F238E27FC236}">
                <a16:creationId xmlns:a16="http://schemas.microsoft.com/office/drawing/2014/main" id="{AB57C0B7-696F-4A6A-9152-1DB9CDAE8253}"/>
              </a:ext>
            </a:extLst>
          </p:cNvPr>
          <p:cNvSpPr txBox="1">
            <a:spLocks noChangeArrowheads="1"/>
          </p:cNvSpPr>
          <p:nvPr/>
        </p:nvSpPr>
        <p:spPr bwMode="auto">
          <a:xfrm>
            <a:off x="7683738" y="3378420"/>
            <a:ext cx="505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dirty="0">
                <a:solidFill>
                  <a:schemeClr val="tx1"/>
                </a:solidFill>
                <a:latin typeface="Calibri" panose="020F0502020204030204" pitchFamily="34" charset="0"/>
              </a:rPr>
              <a:t>TCR</a:t>
            </a:r>
          </a:p>
        </p:txBody>
      </p:sp>
      <p:sp>
        <p:nvSpPr>
          <p:cNvPr id="31819" name="TextBox 97">
            <a:extLst>
              <a:ext uri="{FF2B5EF4-FFF2-40B4-BE49-F238E27FC236}">
                <a16:creationId xmlns:a16="http://schemas.microsoft.com/office/drawing/2014/main" id="{4AA72FC2-DFE1-4C85-83EB-F83FED545AA6}"/>
              </a:ext>
            </a:extLst>
          </p:cNvPr>
          <p:cNvSpPr txBox="1">
            <a:spLocks noChangeArrowheads="1"/>
          </p:cNvSpPr>
          <p:nvPr/>
        </p:nvSpPr>
        <p:spPr bwMode="auto">
          <a:xfrm>
            <a:off x="8452850" y="3464671"/>
            <a:ext cx="6833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200" dirty="0">
                <a:solidFill>
                  <a:schemeClr val="bg1"/>
                </a:solidFill>
                <a:latin typeface="Calibri" panose="020F0502020204030204" pitchFamily="34" charset="0"/>
              </a:rPr>
              <a:t>Antigen</a:t>
            </a:r>
          </a:p>
        </p:txBody>
      </p:sp>
      <p:grpSp>
        <p:nvGrpSpPr>
          <p:cNvPr id="31820" name="Group 6">
            <a:extLst>
              <a:ext uri="{FF2B5EF4-FFF2-40B4-BE49-F238E27FC236}">
                <a16:creationId xmlns:a16="http://schemas.microsoft.com/office/drawing/2014/main" id="{5CECE8E3-9B12-420B-808D-3DA45D1D26D9}"/>
              </a:ext>
            </a:extLst>
          </p:cNvPr>
          <p:cNvGrpSpPr>
            <a:grpSpLocks/>
          </p:cNvGrpSpPr>
          <p:nvPr/>
        </p:nvGrpSpPr>
        <p:grpSpPr bwMode="auto">
          <a:xfrm rot="2880166">
            <a:off x="8441245" y="3277571"/>
            <a:ext cx="742788" cy="1021590"/>
            <a:chOff x="6413650" y="4095789"/>
            <a:chExt cx="719319" cy="993995"/>
          </a:xfrm>
        </p:grpSpPr>
        <p:sp>
          <p:nvSpPr>
            <p:cNvPr id="164" name="Freeform 53">
              <a:extLst>
                <a:ext uri="{FF2B5EF4-FFF2-40B4-BE49-F238E27FC236}">
                  <a16:creationId xmlns:a16="http://schemas.microsoft.com/office/drawing/2014/main" id="{34A97067-864F-40BE-A23D-3B8EF9BCC089}"/>
                </a:ext>
              </a:extLst>
            </p:cNvPr>
            <p:cNvSpPr>
              <a:spLocks noChangeArrowheads="1"/>
            </p:cNvSpPr>
            <p:nvPr/>
          </p:nvSpPr>
          <p:spPr bwMode="auto">
            <a:xfrm rot="7984404">
              <a:off x="6745036" y="4256196"/>
              <a:ext cx="548339" cy="227526"/>
            </a:xfrm>
            <a:custGeom>
              <a:avLst/>
              <a:gdLst>
                <a:gd name="T0" fmla="*/ 44262 w 1251098"/>
                <a:gd name="T1" fmla="*/ 183690 h 627321"/>
                <a:gd name="T2" fmla="*/ 192974 w 1251098"/>
                <a:gd name="T3" fmla="*/ 98909 h 627321"/>
                <a:gd name="T4" fmla="*/ 479781 w 1251098"/>
                <a:gd name="T5" fmla="*/ 120106 h 627321"/>
                <a:gd name="T6" fmla="*/ 787837 w 1251098"/>
                <a:gd name="T7" fmla="*/ 120106 h 627321"/>
                <a:gd name="T8" fmla="*/ 1149000 w 1251098"/>
                <a:gd name="T9" fmla="*/ 3536 h 627321"/>
                <a:gd name="T10" fmla="*/ 1212735 w 1251098"/>
                <a:gd name="T11" fmla="*/ 98909 h 627321"/>
                <a:gd name="T12" fmla="*/ 1085269 w 1251098"/>
                <a:gd name="T13" fmla="*/ 310864 h 627321"/>
                <a:gd name="T14" fmla="*/ 1138376 w 1251098"/>
                <a:gd name="T15" fmla="*/ 469827 h 627321"/>
                <a:gd name="T16" fmla="*/ 1233981 w 1251098"/>
                <a:gd name="T17" fmla="*/ 596999 h 627321"/>
                <a:gd name="T18" fmla="*/ 1042772 w 1251098"/>
                <a:gd name="T19" fmla="*/ 607598 h 627321"/>
                <a:gd name="T20" fmla="*/ 745347 w 1251098"/>
                <a:gd name="T21" fmla="*/ 491023 h 627321"/>
                <a:gd name="T22" fmla="*/ 320445 w 1251098"/>
                <a:gd name="T23" fmla="*/ 491023 h 627321"/>
                <a:gd name="T24" fmla="*/ 44262 w 1251098"/>
                <a:gd name="T25" fmla="*/ 469827 h 627321"/>
                <a:gd name="T26" fmla="*/ 44262 w 1251098"/>
                <a:gd name="T27" fmla="*/ 183690 h 627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1098"/>
                <a:gd name="T43" fmla="*/ 0 h 627321"/>
                <a:gd name="T44" fmla="*/ 1251098 w 1251098"/>
                <a:gd name="T45" fmla="*/ 627321 h 627321"/>
                <a:gd name="connsiteX0" fmla="*/ 44302 w 1251098"/>
                <a:gd name="connsiteY0" fmla="*/ 184298 h 627321"/>
                <a:gd name="connsiteX1" fmla="*/ 193158 w 1251098"/>
                <a:gd name="connsiteY1" fmla="*/ 99237 h 627321"/>
                <a:gd name="connsiteX2" fmla="*/ 480237 w 1251098"/>
                <a:gd name="connsiteY2" fmla="*/ 120502 h 627321"/>
                <a:gd name="connsiteX3" fmla="*/ 788581 w 1251098"/>
                <a:gd name="connsiteY3" fmla="*/ 120502 h 627321"/>
                <a:gd name="connsiteX4" fmla="*/ 1150088 w 1251098"/>
                <a:gd name="connsiteY4" fmla="*/ 3544 h 627321"/>
                <a:gd name="connsiteX5" fmla="*/ 1213884 w 1251098"/>
                <a:gd name="connsiteY5" fmla="*/ 99237 h 627321"/>
                <a:gd name="connsiteX6" fmla="*/ 1086293 w 1251098"/>
                <a:gd name="connsiteY6" fmla="*/ 222730 h 627321"/>
                <a:gd name="connsiteX7" fmla="*/ 1139456 w 1251098"/>
                <a:gd name="connsiteY7" fmla="*/ 471377 h 627321"/>
                <a:gd name="connsiteX8" fmla="*/ 1235149 w 1251098"/>
                <a:gd name="connsiteY8" fmla="*/ 598967 h 627321"/>
                <a:gd name="connsiteX9" fmla="*/ 1043763 w 1251098"/>
                <a:gd name="connsiteY9" fmla="*/ 609600 h 627321"/>
                <a:gd name="connsiteX10" fmla="*/ 746051 w 1251098"/>
                <a:gd name="connsiteY10" fmla="*/ 492642 h 627321"/>
                <a:gd name="connsiteX11" fmla="*/ 320749 w 1251098"/>
                <a:gd name="connsiteY11" fmla="*/ 492642 h 627321"/>
                <a:gd name="connsiteX12" fmla="*/ 44302 w 1251098"/>
                <a:gd name="connsiteY12" fmla="*/ 471377 h 627321"/>
                <a:gd name="connsiteX13" fmla="*/ 44302 w 1251098"/>
                <a:gd name="connsiteY13" fmla="*/ 184298 h 627321"/>
                <a:gd name="connsiteX0" fmla="*/ 44302 w 1251098"/>
                <a:gd name="connsiteY0" fmla="*/ 236306 h 679329"/>
                <a:gd name="connsiteX1" fmla="*/ 193158 w 1251098"/>
                <a:gd name="connsiteY1" fmla="*/ 151245 h 679329"/>
                <a:gd name="connsiteX2" fmla="*/ 480237 w 1251098"/>
                <a:gd name="connsiteY2" fmla="*/ 172510 h 679329"/>
                <a:gd name="connsiteX3" fmla="*/ 788581 w 1251098"/>
                <a:gd name="connsiteY3" fmla="*/ 172510 h 679329"/>
                <a:gd name="connsiteX4" fmla="*/ 1144477 w 1251098"/>
                <a:gd name="connsiteY4" fmla="*/ 3544 h 679329"/>
                <a:gd name="connsiteX5" fmla="*/ 1213884 w 1251098"/>
                <a:gd name="connsiteY5" fmla="*/ 151245 h 679329"/>
                <a:gd name="connsiteX6" fmla="*/ 1086293 w 1251098"/>
                <a:gd name="connsiteY6" fmla="*/ 274738 h 679329"/>
                <a:gd name="connsiteX7" fmla="*/ 1139456 w 1251098"/>
                <a:gd name="connsiteY7" fmla="*/ 523385 h 679329"/>
                <a:gd name="connsiteX8" fmla="*/ 1235149 w 1251098"/>
                <a:gd name="connsiteY8" fmla="*/ 650975 h 679329"/>
                <a:gd name="connsiteX9" fmla="*/ 1043763 w 1251098"/>
                <a:gd name="connsiteY9" fmla="*/ 661608 h 679329"/>
                <a:gd name="connsiteX10" fmla="*/ 746051 w 1251098"/>
                <a:gd name="connsiteY10" fmla="*/ 544650 h 679329"/>
                <a:gd name="connsiteX11" fmla="*/ 320749 w 1251098"/>
                <a:gd name="connsiteY11" fmla="*/ 544650 h 679329"/>
                <a:gd name="connsiteX12" fmla="*/ 44302 w 1251098"/>
                <a:gd name="connsiteY12" fmla="*/ 523385 h 679329"/>
                <a:gd name="connsiteX13" fmla="*/ 44302 w 1251098"/>
                <a:gd name="connsiteY13" fmla="*/ 236306 h 679329"/>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086293 w 1251098"/>
                <a:gd name="connsiteY6" fmla="*/ 284645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 name="connsiteX0" fmla="*/ 44302 w 1251098"/>
                <a:gd name="connsiteY0" fmla="*/ 246213 h 689236"/>
                <a:gd name="connsiteX1" fmla="*/ 193158 w 1251098"/>
                <a:gd name="connsiteY1" fmla="*/ 161152 h 689236"/>
                <a:gd name="connsiteX2" fmla="*/ 480237 w 1251098"/>
                <a:gd name="connsiteY2" fmla="*/ 182417 h 689236"/>
                <a:gd name="connsiteX3" fmla="*/ 788581 w 1251098"/>
                <a:gd name="connsiteY3" fmla="*/ 182417 h 689236"/>
                <a:gd name="connsiteX4" fmla="*/ 1144477 w 1251098"/>
                <a:gd name="connsiteY4" fmla="*/ 13451 h 689236"/>
                <a:gd name="connsiteX5" fmla="*/ 1236325 w 1251098"/>
                <a:gd name="connsiteY5" fmla="*/ 101713 h 689236"/>
                <a:gd name="connsiteX6" fmla="*/ 1103122 w 1251098"/>
                <a:gd name="connsiteY6" fmla="*/ 299506 h 689236"/>
                <a:gd name="connsiteX7" fmla="*/ 1139456 w 1251098"/>
                <a:gd name="connsiteY7" fmla="*/ 533292 h 689236"/>
                <a:gd name="connsiteX8" fmla="*/ 1235149 w 1251098"/>
                <a:gd name="connsiteY8" fmla="*/ 660882 h 689236"/>
                <a:gd name="connsiteX9" fmla="*/ 1043763 w 1251098"/>
                <a:gd name="connsiteY9" fmla="*/ 671515 h 689236"/>
                <a:gd name="connsiteX10" fmla="*/ 746051 w 1251098"/>
                <a:gd name="connsiteY10" fmla="*/ 554557 h 689236"/>
                <a:gd name="connsiteX11" fmla="*/ 320749 w 1251098"/>
                <a:gd name="connsiteY11" fmla="*/ 554557 h 689236"/>
                <a:gd name="connsiteX12" fmla="*/ 44302 w 1251098"/>
                <a:gd name="connsiteY12" fmla="*/ 533292 h 689236"/>
                <a:gd name="connsiteX13" fmla="*/ 44302 w 1251098"/>
                <a:gd name="connsiteY13" fmla="*/ 246213 h 68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1098" h="689236">
                  <a:moveTo>
                    <a:pt x="44302" y="246213"/>
                  </a:moveTo>
                  <a:cubicBezTo>
                    <a:pt x="69111" y="184190"/>
                    <a:pt x="120502" y="171785"/>
                    <a:pt x="193158" y="161152"/>
                  </a:cubicBezTo>
                  <a:cubicBezTo>
                    <a:pt x="265814" y="150519"/>
                    <a:pt x="381000" y="178873"/>
                    <a:pt x="480237" y="182417"/>
                  </a:cubicBezTo>
                  <a:cubicBezTo>
                    <a:pt x="579474" y="185961"/>
                    <a:pt x="677874" y="210578"/>
                    <a:pt x="788581" y="182417"/>
                  </a:cubicBezTo>
                  <a:cubicBezTo>
                    <a:pt x="899288" y="154256"/>
                    <a:pt x="1069853" y="26902"/>
                    <a:pt x="1144477" y="13451"/>
                  </a:cubicBezTo>
                  <a:cubicBezTo>
                    <a:pt x="1219101" y="0"/>
                    <a:pt x="1243217" y="54037"/>
                    <a:pt x="1236325" y="101713"/>
                  </a:cubicBezTo>
                  <a:cubicBezTo>
                    <a:pt x="1229433" y="149389"/>
                    <a:pt x="1147319" y="145850"/>
                    <a:pt x="1103122" y="299506"/>
                  </a:cubicBezTo>
                  <a:cubicBezTo>
                    <a:pt x="1086977" y="371436"/>
                    <a:pt x="1117451" y="473063"/>
                    <a:pt x="1139456" y="533292"/>
                  </a:cubicBezTo>
                  <a:cubicBezTo>
                    <a:pt x="1161461" y="593521"/>
                    <a:pt x="1251098" y="637845"/>
                    <a:pt x="1235149" y="660882"/>
                  </a:cubicBezTo>
                  <a:cubicBezTo>
                    <a:pt x="1219200" y="683919"/>
                    <a:pt x="1125279" y="689236"/>
                    <a:pt x="1043763" y="671515"/>
                  </a:cubicBezTo>
                  <a:cubicBezTo>
                    <a:pt x="962247" y="653794"/>
                    <a:pt x="866553" y="574050"/>
                    <a:pt x="746051" y="554557"/>
                  </a:cubicBezTo>
                  <a:cubicBezTo>
                    <a:pt x="625549" y="535064"/>
                    <a:pt x="437707" y="558101"/>
                    <a:pt x="320749" y="554557"/>
                  </a:cubicBezTo>
                  <a:cubicBezTo>
                    <a:pt x="203791" y="551013"/>
                    <a:pt x="88604" y="588227"/>
                    <a:pt x="44302" y="533292"/>
                  </a:cubicBezTo>
                  <a:cubicBezTo>
                    <a:pt x="0" y="478357"/>
                    <a:pt x="19493" y="308236"/>
                    <a:pt x="44302" y="246213"/>
                  </a:cubicBezTo>
                  <a:close/>
                </a:path>
              </a:pathLst>
            </a:custGeom>
            <a:solidFill>
              <a:schemeClr val="accent2"/>
            </a:solidFill>
            <a:ln w="9525" algn="ctr">
              <a:noFill/>
              <a:round/>
              <a:headEnd/>
              <a:tailEnd/>
            </a:ln>
          </p:spPr>
          <p:txBody>
            <a:bodyPr/>
            <a:lstStyle/>
            <a:p>
              <a:pPr eaLnBrk="1" fontAlgn="auto" hangingPunct="1">
                <a:spcBef>
                  <a:spcPts val="0"/>
                </a:spcBef>
                <a:spcAft>
                  <a:spcPts val="0"/>
                </a:spcAft>
                <a:defRPr/>
              </a:pPr>
              <a:endParaRPr lang="en-US" sz="1000" dirty="0">
                <a:ln w="12700">
                  <a:solidFill>
                    <a:srgbClr val="F8F45A">
                      <a:satMod val="155000"/>
                    </a:srgbClr>
                  </a:solidFill>
                  <a:prstDash val="solid"/>
                </a:ln>
                <a:solidFill>
                  <a:schemeClr val="bg1"/>
                </a:solidFill>
                <a:effectLst>
                  <a:outerShdw blurRad="41275" dist="20320" dir="1800000" algn="tl" rotWithShape="0">
                    <a:srgbClr val="000000">
                      <a:alpha val="40000"/>
                    </a:srgbClr>
                  </a:outerShdw>
                </a:effectLst>
                <a:latin typeface="Calibri" panose="020F0502020204030204" pitchFamily="34" charset="0"/>
              </a:endParaRPr>
            </a:p>
          </p:txBody>
        </p:sp>
        <p:sp>
          <p:nvSpPr>
            <p:cNvPr id="165" name="Freeform 80">
              <a:extLst>
                <a:ext uri="{FF2B5EF4-FFF2-40B4-BE49-F238E27FC236}">
                  <a16:creationId xmlns:a16="http://schemas.microsoft.com/office/drawing/2014/main" id="{02C50D66-0D38-43BB-9316-BB57FD35FB20}"/>
                </a:ext>
              </a:extLst>
            </p:cNvPr>
            <p:cNvSpPr/>
            <p:nvPr/>
          </p:nvSpPr>
          <p:spPr bwMode="auto">
            <a:xfrm rot="7984404">
              <a:off x="6341764" y="4665847"/>
              <a:ext cx="495823" cy="352051"/>
            </a:xfrm>
            <a:custGeom>
              <a:avLst/>
              <a:gdLst>
                <a:gd name="connsiteX0" fmla="*/ 1614376 w 1786269"/>
                <a:gd name="connsiteY0" fmla="*/ 17721 h 1286540"/>
                <a:gd name="connsiteX1" fmla="*/ 1380460 w 1786269"/>
                <a:gd name="connsiteY1" fmla="*/ 17721 h 1286540"/>
                <a:gd name="connsiteX2" fmla="*/ 1189074 w 1786269"/>
                <a:gd name="connsiteY2" fmla="*/ 102782 h 1286540"/>
                <a:gd name="connsiteX3" fmla="*/ 1306032 w 1786269"/>
                <a:gd name="connsiteY3" fmla="*/ 209107 h 1286540"/>
                <a:gd name="connsiteX4" fmla="*/ 1476153 w 1786269"/>
                <a:gd name="connsiteY4" fmla="*/ 241005 h 1286540"/>
                <a:gd name="connsiteX5" fmla="*/ 1635641 w 1786269"/>
                <a:gd name="connsiteY5" fmla="*/ 241005 h 1286540"/>
                <a:gd name="connsiteX6" fmla="*/ 1327297 w 1786269"/>
                <a:gd name="connsiteY6" fmla="*/ 241005 h 1286540"/>
                <a:gd name="connsiteX7" fmla="*/ 1210339 w 1786269"/>
                <a:gd name="connsiteY7" fmla="*/ 283535 h 1286540"/>
                <a:gd name="connsiteX8" fmla="*/ 1220971 w 1786269"/>
                <a:gd name="connsiteY8" fmla="*/ 347331 h 1286540"/>
                <a:gd name="connsiteX9" fmla="*/ 1316664 w 1786269"/>
                <a:gd name="connsiteY9" fmla="*/ 411126 h 1286540"/>
                <a:gd name="connsiteX10" fmla="*/ 1571846 w 1786269"/>
                <a:gd name="connsiteY10" fmla="*/ 421759 h 1286540"/>
                <a:gd name="connsiteX11" fmla="*/ 1210339 w 1786269"/>
                <a:gd name="connsiteY11" fmla="*/ 421759 h 1286540"/>
                <a:gd name="connsiteX12" fmla="*/ 976422 w 1786269"/>
                <a:gd name="connsiteY12" fmla="*/ 453656 h 1286540"/>
                <a:gd name="connsiteX13" fmla="*/ 689343 w 1786269"/>
                <a:gd name="connsiteY13" fmla="*/ 379228 h 1286540"/>
                <a:gd name="connsiteX14" fmla="*/ 455427 w 1786269"/>
                <a:gd name="connsiteY14" fmla="*/ 368596 h 1286540"/>
                <a:gd name="connsiteX15" fmla="*/ 285306 w 1786269"/>
                <a:gd name="connsiteY15" fmla="*/ 432391 h 1286540"/>
                <a:gd name="connsiteX16" fmla="*/ 30125 w 1786269"/>
                <a:gd name="connsiteY16" fmla="*/ 506819 h 1286540"/>
                <a:gd name="connsiteX17" fmla="*/ 104553 w 1786269"/>
                <a:gd name="connsiteY17" fmla="*/ 623777 h 1286540"/>
                <a:gd name="connsiteX18" fmla="*/ 242776 w 1786269"/>
                <a:gd name="connsiteY18" fmla="*/ 655675 h 1286540"/>
                <a:gd name="connsiteX19" fmla="*/ 508590 w 1786269"/>
                <a:gd name="connsiteY19" fmla="*/ 687573 h 1286540"/>
                <a:gd name="connsiteX20" fmla="*/ 901995 w 1786269"/>
                <a:gd name="connsiteY20" fmla="*/ 666307 h 1286540"/>
                <a:gd name="connsiteX21" fmla="*/ 1210339 w 1786269"/>
                <a:gd name="connsiteY21" fmla="*/ 666307 h 1286540"/>
                <a:gd name="connsiteX22" fmla="*/ 1561213 w 1786269"/>
                <a:gd name="connsiteY22" fmla="*/ 666307 h 1286540"/>
                <a:gd name="connsiteX23" fmla="*/ 1465520 w 1786269"/>
                <a:gd name="connsiteY23" fmla="*/ 666307 h 1286540"/>
                <a:gd name="connsiteX24" fmla="*/ 848832 w 1786269"/>
                <a:gd name="connsiteY24" fmla="*/ 676940 h 1286540"/>
                <a:gd name="connsiteX25" fmla="*/ 540488 w 1786269"/>
                <a:gd name="connsiteY25" fmla="*/ 687573 h 1286540"/>
                <a:gd name="connsiteX26" fmla="*/ 285306 w 1786269"/>
                <a:gd name="connsiteY26" fmla="*/ 666307 h 1286540"/>
                <a:gd name="connsiteX27" fmla="*/ 147083 w 1786269"/>
                <a:gd name="connsiteY27" fmla="*/ 645042 h 1286540"/>
                <a:gd name="connsiteX28" fmla="*/ 51390 w 1786269"/>
                <a:gd name="connsiteY28" fmla="*/ 730103 h 1286540"/>
                <a:gd name="connsiteX29" fmla="*/ 62022 w 1786269"/>
                <a:gd name="connsiteY29" fmla="*/ 804531 h 1286540"/>
                <a:gd name="connsiteX30" fmla="*/ 253408 w 1786269"/>
                <a:gd name="connsiteY30" fmla="*/ 847061 h 1286540"/>
                <a:gd name="connsiteX31" fmla="*/ 497957 w 1786269"/>
                <a:gd name="connsiteY31" fmla="*/ 942754 h 1286540"/>
                <a:gd name="connsiteX32" fmla="*/ 710608 w 1786269"/>
                <a:gd name="connsiteY32" fmla="*/ 889591 h 1286540"/>
                <a:gd name="connsiteX33" fmla="*/ 1061483 w 1786269"/>
                <a:gd name="connsiteY33" fmla="*/ 825796 h 1286540"/>
                <a:gd name="connsiteX34" fmla="*/ 1380460 w 1786269"/>
                <a:gd name="connsiteY34" fmla="*/ 878959 h 1286540"/>
                <a:gd name="connsiteX35" fmla="*/ 1539948 w 1786269"/>
                <a:gd name="connsiteY35" fmla="*/ 857694 h 1286540"/>
                <a:gd name="connsiteX36" fmla="*/ 1337929 w 1786269"/>
                <a:gd name="connsiteY36" fmla="*/ 889591 h 1286540"/>
                <a:gd name="connsiteX37" fmla="*/ 1199706 w 1786269"/>
                <a:gd name="connsiteY37" fmla="*/ 942754 h 1286540"/>
                <a:gd name="connsiteX38" fmla="*/ 1242236 w 1786269"/>
                <a:gd name="connsiteY38" fmla="*/ 1027814 h 1286540"/>
                <a:gd name="connsiteX39" fmla="*/ 1401725 w 1786269"/>
                <a:gd name="connsiteY39" fmla="*/ 1070345 h 1286540"/>
                <a:gd name="connsiteX40" fmla="*/ 1518683 w 1786269"/>
                <a:gd name="connsiteY40" fmla="*/ 1070345 h 1286540"/>
                <a:gd name="connsiteX41" fmla="*/ 1359195 w 1786269"/>
                <a:gd name="connsiteY41" fmla="*/ 1080977 h 1286540"/>
                <a:gd name="connsiteX42" fmla="*/ 1199706 w 1786269"/>
                <a:gd name="connsiteY42" fmla="*/ 1123507 h 1286540"/>
                <a:gd name="connsiteX43" fmla="*/ 1231604 w 1786269"/>
                <a:gd name="connsiteY43" fmla="*/ 1208568 h 1286540"/>
                <a:gd name="connsiteX44" fmla="*/ 1380460 w 1786269"/>
                <a:gd name="connsiteY44" fmla="*/ 1261731 h 1286540"/>
                <a:gd name="connsiteX45" fmla="*/ 1529315 w 1786269"/>
                <a:gd name="connsiteY45" fmla="*/ 1261731 h 1286540"/>
                <a:gd name="connsiteX46" fmla="*/ 1646274 w 1786269"/>
                <a:gd name="connsiteY46" fmla="*/ 1251098 h 1286540"/>
                <a:gd name="connsiteX47" fmla="*/ 1710069 w 1786269"/>
                <a:gd name="connsiteY47" fmla="*/ 1049080 h 1286540"/>
                <a:gd name="connsiteX48" fmla="*/ 1784497 w 1786269"/>
                <a:gd name="connsiteY48" fmla="*/ 581247 h 1286540"/>
                <a:gd name="connsiteX49" fmla="*/ 1720702 w 1786269"/>
                <a:gd name="connsiteY49" fmla="*/ 92149 h 1286540"/>
                <a:gd name="connsiteX50" fmla="*/ 1614376 w 1786269"/>
                <a:gd name="connsiteY50" fmla="*/ 17721 h 1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86269" h="1286540">
                  <a:moveTo>
                    <a:pt x="1614376" y="17721"/>
                  </a:moveTo>
                  <a:cubicBezTo>
                    <a:pt x="1557669" y="5316"/>
                    <a:pt x="1451344" y="3544"/>
                    <a:pt x="1380460" y="17721"/>
                  </a:cubicBezTo>
                  <a:cubicBezTo>
                    <a:pt x="1309576" y="31898"/>
                    <a:pt x="1201479" y="70884"/>
                    <a:pt x="1189074" y="102782"/>
                  </a:cubicBezTo>
                  <a:cubicBezTo>
                    <a:pt x="1176669" y="134680"/>
                    <a:pt x="1258186" y="186070"/>
                    <a:pt x="1306032" y="209107"/>
                  </a:cubicBezTo>
                  <a:cubicBezTo>
                    <a:pt x="1353878" y="232144"/>
                    <a:pt x="1421218" y="235689"/>
                    <a:pt x="1476153" y="241005"/>
                  </a:cubicBezTo>
                  <a:cubicBezTo>
                    <a:pt x="1531088" y="246321"/>
                    <a:pt x="1635641" y="241005"/>
                    <a:pt x="1635641" y="241005"/>
                  </a:cubicBezTo>
                  <a:cubicBezTo>
                    <a:pt x="1610832" y="241005"/>
                    <a:pt x="1398181" y="233917"/>
                    <a:pt x="1327297" y="241005"/>
                  </a:cubicBezTo>
                  <a:cubicBezTo>
                    <a:pt x="1256413" y="248093"/>
                    <a:pt x="1228060" y="265814"/>
                    <a:pt x="1210339" y="283535"/>
                  </a:cubicBezTo>
                  <a:cubicBezTo>
                    <a:pt x="1192618" y="301256"/>
                    <a:pt x="1203250" y="326066"/>
                    <a:pt x="1220971" y="347331"/>
                  </a:cubicBezTo>
                  <a:cubicBezTo>
                    <a:pt x="1238692" y="368596"/>
                    <a:pt x="1258185" y="398721"/>
                    <a:pt x="1316664" y="411126"/>
                  </a:cubicBezTo>
                  <a:cubicBezTo>
                    <a:pt x="1375143" y="423531"/>
                    <a:pt x="1589567" y="419987"/>
                    <a:pt x="1571846" y="421759"/>
                  </a:cubicBezTo>
                  <a:cubicBezTo>
                    <a:pt x="1554125" y="423531"/>
                    <a:pt x="1309576" y="416443"/>
                    <a:pt x="1210339" y="421759"/>
                  </a:cubicBezTo>
                  <a:cubicBezTo>
                    <a:pt x="1111102" y="427075"/>
                    <a:pt x="1063255" y="460745"/>
                    <a:pt x="976422" y="453656"/>
                  </a:cubicBezTo>
                  <a:cubicBezTo>
                    <a:pt x="889589" y="446568"/>
                    <a:pt x="776175" y="393405"/>
                    <a:pt x="689343" y="379228"/>
                  </a:cubicBezTo>
                  <a:cubicBezTo>
                    <a:pt x="602511" y="365051"/>
                    <a:pt x="522766" y="359736"/>
                    <a:pt x="455427" y="368596"/>
                  </a:cubicBezTo>
                  <a:cubicBezTo>
                    <a:pt x="388088" y="377456"/>
                    <a:pt x="356190" y="409354"/>
                    <a:pt x="285306" y="432391"/>
                  </a:cubicBezTo>
                  <a:cubicBezTo>
                    <a:pt x="214422" y="455428"/>
                    <a:pt x="60250" y="474921"/>
                    <a:pt x="30125" y="506819"/>
                  </a:cubicBezTo>
                  <a:cubicBezTo>
                    <a:pt x="0" y="538717"/>
                    <a:pt x="69111" y="598968"/>
                    <a:pt x="104553" y="623777"/>
                  </a:cubicBezTo>
                  <a:cubicBezTo>
                    <a:pt x="139995" y="648586"/>
                    <a:pt x="175437" y="645042"/>
                    <a:pt x="242776" y="655675"/>
                  </a:cubicBezTo>
                  <a:cubicBezTo>
                    <a:pt x="310116" y="666308"/>
                    <a:pt x="398720" y="685801"/>
                    <a:pt x="508590" y="687573"/>
                  </a:cubicBezTo>
                  <a:cubicBezTo>
                    <a:pt x="618460" y="689345"/>
                    <a:pt x="785037" y="669851"/>
                    <a:pt x="901995" y="666307"/>
                  </a:cubicBezTo>
                  <a:cubicBezTo>
                    <a:pt x="1018953" y="662763"/>
                    <a:pt x="1210339" y="666307"/>
                    <a:pt x="1210339" y="666307"/>
                  </a:cubicBezTo>
                  <a:lnTo>
                    <a:pt x="1561213" y="666307"/>
                  </a:lnTo>
                  <a:lnTo>
                    <a:pt x="1465520" y="666307"/>
                  </a:lnTo>
                  <a:lnTo>
                    <a:pt x="848832" y="676940"/>
                  </a:lnTo>
                  <a:cubicBezTo>
                    <a:pt x="694660" y="680484"/>
                    <a:pt x="634409" y="689345"/>
                    <a:pt x="540488" y="687573"/>
                  </a:cubicBezTo>
                  <a:cubicBezTo>
                    <a:pt x="446567" y="685801"/>
                    <a:pt x="350873" y="673395"/>
                    <a:pt x="285306" y="666307"/>
                  </a:cubicBezTo>
                  <a:cubicBezTo>
                    <a:pt x="219739" y="659219"/>
                    <a:pt x="186069" y="634409"/>
                    <a:pt x="147083" y="645042"/>
                  </a:cubicBezTo>
                  <a:cubicBezTo>
                    <a:pt x="108097" y="655675"/>
                    <a:pt x="65567" y="703522"/>
                    <a:pt x="51390" y="730103"/>
                  </a:cubicBezTo>
                  <a:cubicBezTo>
                    <a:pt x="37213" y="756684"/>
                    <a:pt x="28352" y="785038"/>
                    <a:pt x="62022" y="804531"/>
                  </a:cubicBezTo>
                  <a:cubicBezTo>
                    <a:pt x="95692" y="824024"/>
                    <a:pt x="180752" y="824024"/>
                    <a:pt x="253408" y="847061"/>
                  </a:cubicBezTo>
                  <a:cubicBezTo>
                    <a:pt x="326064" y="870098"/>
                    <a:pt x="421757" y="935666"/>
                    <a:pt x="497957" y="942754"/>
                  </a:cubicBezTo>
                  <a:cubicBezTo>
                    <a:pt x="574157" y="949842"/>
                    <a:pt x="616687" y="909084"/>
                    <a:pt x="710608" y="889591"/>
                  </a:cubicBezTo>
                  <a:cubicBezTo>
                    <a:pt x="804529" y="870098"/>
                    <a:pt x="949841" y="827568"/>
                    <a:pt x="1061483" y="825796"/>
                  </a:cubicBezTo>
                  <a:cubicBezTo>
                    <a:pt x="1173125" y="824024"/>
                    <a:pt x="1300716" y="873643"/>
                    <a:pt x="1380460" y="878959"/>
                  </a:cubicBezTo>
                  <a:cubicBezTo>
                    <a:pt x="1460204" y="884275"/>
                    <a:pt x="1547036" y="855922"/>
                    <a:pt x="1539948" y="857694"/>
                  </a:cubicBezTo>
                  <a:cubicBezTo>
                    <a:pt x="1532860" y="859466"/>
                    <a:pt x="1394636" y="875414"/>
                    <a:pt x="1337929" y="889591"/>
                  </a:cubicBezTo>
                  <a:cubicBezTo>
                    <a:pt x="1281222" y="903768"/>
                    <a:pt x="1215655" y="919717"/>
                    <a:pt x="1199706" y="942754"/>
                  </a:cubicBezTo>
                  <a:cubicBezTo>
                    <a:pt x="1183757" y="965791"/>
                    <a:pt x="1208566" y="1006549"/>
                    <a:pt x="1242236" y="1027814"/>
                  </a:cubicBezTo>
                  <a:cubicBezTo>
                    <a:pt x="1275906" y="1049079"/>
                    <a:pt x="1355651" y="1063257"/>
                    <a:pt x="1401725" y="1070345"/>
                  </a:cubicBezTo>
                  <a:cubicBezTo>
                    <a:pt x="1447799" y="1077433"/>
                    <a:pt x="1525771" y="1068573"/>
                    <a:pt x="1518683" y="1070345"/>
                  </a:cubicBezTo>
                  <a:cubicBezTo>
                    <a:pt x="1511595" y="1072117"/>
                    <a:pt x="1412358" y="1072117"/>
                    <a:pt x="1359195" y="1080977"/>
                  </a:cubicBezTo>
                  <a:cubicBezTo>
                    <a:pt x="1306032" y="1089837"/>
                    <a:pt x="1220971" y="1102242"/>
                    <a:pt x="1199706" y="1123507"/>
                  </a:cubicBezTo>
                  <a:cubicBezTo>
                    <a:pt x="1178441" y="1144772"/>
                    <a:pt x="1201478" y="1185531"/>
                    <a:pt x="1231604" y="1208568"/>
                  </a:cubicBezTo>
                  <a:cubicBezTo>
                    <a:pt x="1261730" y="1231605"/>
                    <a:pt x="1330842" y="1252871"/>
                    <a:pt x="1380460" y="1261731"/>
                  </a:cubicBezTo>
                  <a:cubicBezTo>
                    <a:pt x="1430079" y="1270592"/>
                    <a:pt x="1485013" y="1263503"/>
                    <a:pt x="1529315" y="1261731"/>
                  </a:cubicBezTo>
                  <a:cubicBezTo>
                    <a:pt x="1573617" y="1259959"/>
                    <a:pt x="1616148" y="1286540"/>
                    <a:pt x="1646274" y="1251098"/>
                  </a:cubicBezTo>
                  <a:cubicBezTo>
                    <a:pt x="1676400" y="1215656"/>
                    <a:pt x="1687032" y="1160722"/>
                    <a:pt x="1710069" y="1049080"/>
                  </a:cubicBezTo>
                  <a:cubicBezTo>
                    <a:pt x="1733106" y="937438"/>
                    <a:pt x="1782725" y="740735"/>
                    <a:pt x="1784497" y="581247"/>
                  </a:cubicBezTo>
                  <a:cubicBezTo>
                    <a:pt x="1786269" y="421759"/>
                    <a:pt x="1749055" y="184298"/>
                    <a:pt x="1720702" y="92149"/>
                  </a:cubicBezTo>
                  <a:cubicBezTo>
                    <a:pt x="1692349" y="0"/>
                    <a:pt x="1671083" y="30126"/>
                    <a:pt x="1614376" y="17721"/>
                  </a:cubicBezTo>
                  <a:close/>
                </a:path>
              </a:pathLst>
            </a:custGeom>
            <a:solidFill>
              <a:schemeClr val="tx2"/>
            </a:solidFill>
            <a:ln w="9525" cap="flat" cmpd="sng" algn="ctr">
              <a:solidFill>
                <a:schemeClr val="tx2">
                  <a:lumMod val="50000"/>
                </a:schemeClr>
              </a:solidFill>
              <a:prstDash val="solid"/>
              <a:round/>
              <a:headEnd type="none" w="med" len="med"/>
              <a:tailEnd type="none" w="med" len="med"/>
            </a:ln>
            <a:effectLst/>
          </p:spPr>
          <p:txBody>
            <a:bodyPr/>
            <a:lstStyle/>
            <a:p>
              <a:pPr marL="342900" indent="-342900" eaLnBrk="1" fontAlgn="auto" hangingPunct="1">
                <a:lnSpc>
                  <a:spcPct val="90000"/>
                </a:lnSpc>
                <a:spcBef>
                  <a:spcPct val="35000"/>
                </a:spcBef>
                <a:spcAft>
                  <a:spcPct val="25000"/>
                </a:spcAft>
                <a:buClr>
                  <a:srgbClr val="8B3D9A"/>
                </a:buClr>
                <a:buFont typeface="Wingdings" pitchFamily="2" charset="2"/>
                <a:buChar char="§"/>
                <a:defRPr/>
              </a:pPr>
              <a:endParaRPr lang="en-US" sz="1000" dirty="0">
                <a:solidFill>
                  <a:schemeClr val="bg1"/>
                </a:solidFill>
                <a:latin typeface="Calibri" panose="020F0502020204030204" pitchFamily="34" charset="0"/>
              </a:endParaRPr>
            </a:p>
          </p:txBody>
        </p:sp>
        <p:sp>
          <p:nvSpPr>
            <p:cNvPr id="166" name="Freeform 81">
              <a:extLst>
                <a:ext uri="{FF2B5EF4-FFF2-40B4-BE49-F238E27FC236}">
                  <a16:creationId xmlns:a16="http://schemas.microsoft.com/office/drawing/2014/main" id="{9411E7DB-874B-4D36-BA01-562FF11E0BFF}"/>
                </a:ext>
              </a:extLst>
            </p:cNvPr>
            <p:cNvSpPr/>
            <p:nvPr/>
          </p:nvSpPr>
          <p:spPr bwMode="auto">
            <a:xfrm rot="7984404">
              <a:off x="6715406" y="4517363"/>
              <a:ext cx="160640" cy="161420"/>
            </a:xfrm>
            <a:custGeom>
              <a:avLst/>
              <a:gdLst>
                <a:gd name="connsiteX0" fmla="*/ 419986 w 458972"/>
                <a:gd name="connsiteY0" fmla="*/ 30126 h 483782"/>
                <a:gd name="connsiteX1" fmla="*/ 292396 w 458972"/>
                <a:gd name="connsiteY1" fmla="*/ 51391 h 483782"/>
                <a:gd name="connsiteX2" fmla="*/ 90377 w 458972"/>
                <a:gd name="connsiteY2" fmla="*/ 30126 h 483782"/>
                <a:gd name="connsiteX3" fmla="*/ 5316 w 458972"/>
                <a:gd name="connsiteY3" fmla="*/ 232145 h 483782"/>
                <a:gd name="connsiteX4" fmla="*/ 58479 w 458972"/>
                <a:gd name="connsiteY4" fmla="*/ 444796 h 483782"/>
                <a:gd name="connsiteX5" fmla="*/ 292396 w 458972"/>
                <a:gd name="connsiteY5" fmla="*/ 466061 h 483782"/>
                <a:gd name="connsiteX6" fmla="*/ 430619 w 458972"/>
                <a:gd name="connsiteY6" fmla="*/ 412898 h 483782"/>
                <a:gd name="connsiteX7" fmla="*/ 345558 w 458972"/>
                <a:gd name="connsiteY7" fmla="*/ 338470 h 483782"/>
                <a:gd name="connsiteX8" fmla="*/ 430619 w 458972"/>
                <a:gd name="connsiteY8" fmla="*/ 264042 h 483782"/>
                <a:gd name="connsiteX9" fmla="*/ 324293 w 458972"/>
                <a:gd name="connsiteY9" fmla="*/ 157717 h 483782"/>
                <a:gd name="connsiteX10" fmla="*/ 441251 w 458972"/>
                <a:gd name="connsiteY10" fmla="*/ 83289 h 483782"/>
                <a:gd name="connsiteX11" fmla="*/ 419986 w 458972"/>
                <a:gd name="connsiteY11" fmla="*/ 30126 h 4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2" h="483782">
                  <a:moveTo>
                    <a:pt x="419986" y="30126"/>
                  </a:moveTo>
                  <a:cubicBezTo>
                    <a:pt x="395177" y="24810"/>
                    <a:pt x="347331" y="51391"/>
                    <a:pt x="292396" y="51391"/>
                  </a:cubicBezTo>
                  <a:cubicBezTo>
                    <a:pt x="237461" y="51391"/>
                    <a:pt x="138224" y="0"/>
                    <a:pt x="90377" y="30126"/>
                  </a:cubicBezTo>
                  <a:cubicBezTo>
                    <a:pt x="42530" y="60252"/>
                    <a:pt x="10632" y="163033"/>
                    <a:pt x="5316" y="232145"/>
                  </a:cubicBezTo>
                  <a:cubicBezTo>
                    <a:pt x="0" y="301257"/>
                    <a:pt x="10632" y="405810"/>
                    <a:pt x="58479" y="444796"/>
                  </a:cubicBezTo>
                  <a:cubicBezTo>
                    <a:pt x="106326" y="483782"/>
                    <a:pt x="230373" y="471377"/>
                    <a:pt x="292396" y="466061"/>
                  </a:cubicBezTo>
                  <a:cubicBezTo>
                    <a:pt x="354419" y="460745"/>
                    <a:pt x="421759" y="434163"/>
                    <a:pt x="430619" y="412898"/>
                  </a:cubicBezTo>
                  <a:cubicBezTo>
                    <a:pt x="439479" y="391633"/>
                    <a:pt x="345558" y="363279"/>
                    <a:pt x="345558" y="338470"/>
                  </a:cubicBezTo>
                  <a:cubicBezTo>
                    <a:pt x="345558" y="313661"/>
                    <a:pt x="434163" y="294168"/>
                    <a:pt x="430619" y="264042"/>
                  </a:cubicBezTo>
                  <a:cubicBezTo>
                    <a:pt x="427075" y="233917"/>
                    <a:pt x="322521" y="187843"/>
                    <a:pt x="324293" y="157717"/>
                  </a:cubicBezTo>
                  <a:cubicBezTo>
                    <a:pt x="326065" y="127592"/>
                    <a:pt x="423530" y="106326"/>
                    <a:pt x="441251" y="83289"/>
                  </a:cubicBezTo>
                  <a:cubicBezTo>
                    <a:pt x="458972" y="60252"/>
                    <a:pt x="444795" y="35442"/>
                    <a:pt x="419986" y="30126"/>
                  </a:cubicBezTo>
                  <a:close/>
                </a:path>
              </a:pathLst>
            </a:custGeom>
            <a:solidFill>
              <a:schemeClr val="accent5"/>
            </a:solidFill>
            <a:ln w="9525" cap="flat" cmpd="sng" algn="ctr">
              <a:noFill/>
              <a:prstDash val="solid"/>
              <a:round/>
              <a:headEnd type="none" w="med" len="med"/>
              <a:tailEnd type="none" w="med" len="med"/>
            </a:ln>
            <a:effectLst/>
          </p:spPr>
          <p:txBody>
            <a:bodyPr/>
            <a:lstStyle/>
            <a:p>
              <a:pPr marL="342900" indent="-342900" eaLnBrk="1" fontAlgn="auto" hangingPunct="1">
                <a:lnSpc>
                  <a:spcPct val="90000"/>
                </a:lnSpc>
                <a:spcBef>
                  <a:spcPct val="35000"/>
                </a:spcBef>
                <a:spcAft>
                  <a:spcPct val="25000"/>
                </a:spcAft>
                <a:buClr>
                  <a:srgbClr val="8B3D9A"/>
                </a:buClr>
                <a:buFont typeface="Wingdings" pitchFamily="2" charset="2"/>
                <a:buChar char="§"/>
                <a:defRPr/>
              </a:pPr>
              <a:endParaRPr lang="en-US" sz="1000" dirty="0">
                <a:solidFill>
                  <a:schemeClr val="bg1"/>
                </a:solidFill>
                <a:latin typeface="Calibri" panose="020F0502020204030204" pitchFamily="34" charset="0"/>
              </a:endParaRPr>
            </a:p>
          </p:txBody>
        </p:sp>
      </p:grpSp>
      <p:sp>
        <p:nvSpPr>
          <p:cNvPr id="31821" name="TextBox 115">
            <a:extLst>
              <a:ext uri="{FF2B5EF4-FFF2-40B4-BE49-F238E27FC236}">
                <a16:creationId xmlns:a16="http://schemas.microsoft.com/office/drawing/2014/main" id="{772DB24F-D434-4E04-A5E0-F618357F8453}"/>
              </a:ext>
            </a:extLst>
          </p:cNvPr>
          <p:cNvSpPr txBox="1">
            <a:spLocks noChangeArrowheads="1"/>
          </p:cNvSpPr>
          <p:nvPr/>
        </p:nvSpPr>
        <p:spPr bwMode="auto">
          <a:xfrm>
            <a:off x="8185088" y="3102770"/>
            <a:ext cx="14050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400" dirty="0">
                <a:solidFill>
                  <a:schemeClr val="bg1"/>
                </a:solidFill>
                <a:latin typeface="Calibri" panose="020F0502020204030204" pitchFamily="34" charset="0"/>
              </a:rPr>
              <a:t>Activating signal</a:t>
            </a:r>
          </a:p>
        </p:txBody>
      </p:sp>
      <p:grpSp>
        <p:nvGrpSpPr>
          <p:cNvPr id="47185" name="Group 22">
            <a:extLst>
              <a:ext uri="{FF2B5EF4-FFF2-40B4-BE49-F238E27FC236}">
                <a16:creationId xmlns:a16="http://schemas.microsoft.com/office/drawing/2014/main" id="{0AEB8D0E-F579-4EE2-8FB3-F7F1163301FF}"/>
              </a:ext>
            </a:extLst>
          </p:cNvPr>
          <p:cNvGrpSpPr>
            <a:grpSpLocks noChangeAspect="1"/>
          </p:cNvGrpSpPr>
          <p:nvPr/>
        </p:nvGrpSpPr>
        <p:grpSpPr bwMode="auto">
          <a:xfrm rot="5631545">
            <a:off x="8992149" y="5078872"/>
            <a:ext cx="361950" cy="261937"/>
            <a:chOff x="8571792" y="4033631"/>
            <a:chExt cx="697742" cy="506060"/>
          </a:xfrm>
        </p:grpSpPr>
        <p:sp>
          <p:nvSpPr>
            <p:cNvPr id="31848" name="Rounded Rectangle 24">
              <a:extLst>
                <a:ext uri="{FF2B5EF4-FFF2-40B4-BE49-F238E27FC236}">
                  <a16:creationId xmlns:a16="http://schemas.microsoft.com/office/drawing/2014/main" id="{35B54EF4-0D4F-425E-B9F1-BA7716A16E51}"/>
                </a:ext>
              </a:extLst>
            </p:cNvPr>
            <p:cNvSpPr>
              <a:spLocks noChangeArrowheads="1"/>
            </p:cNvSpPr>
            <p:nvPr/>
          </p:nvSpPr>
          <p:spPr bwMode="auto">
            <a:xfrm rot="15224074" flipH="1">
              <a:off x="8624620" y="4300589"/>
              <a:ext cx="70541" cy="269304"/>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sp>
          <p:nvSpPr>
            <p:cNvPr id="31849" name="Rounded Rectangle 25">
              <a:extLst>
                <a:ext uri="{FF2B5EF4-FFF2-40B4-BE49-F238E27FC236}">
                  <a16:creationId xmlns:a16="http://schemas.microsoft.com/office/drawing/2014/main" id="{8FC7E294-5187-4357-B314-B419BA1AF33F}"/>
                </a:ext>
              </a:extLst>
            </p:cNvPr>
            <p:cNvSpPr>
              <a:spLocks noChangeArrowheads="1"/>
            </p:cNvSpPr>
            <p:nvPr/>
          </p:nvSpPr>
          <p:spPr bwMode="auto">
            <a:xfrm rot="15224074" flipH="1">
              <a:off x="8645936" y="4366404"/>
              <a:ext cx="70541" cy="269304"/>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sp>
          <p:nvSpPr>
            <p:cNvPr id="31850" name="Rounded Rectangle 26">
              <a:extLst>
                <a:ext uri="{FF2B5EF4-FFF2-40B4-BE49-F238E27FC236}">
                  <a16:creationId xmlns:a16="http://schemas.microsoft.com/office/drawing/2014/main" id="{AD5E01B6-F697-45B1-A0F4-C77F4F8631A4}"/>
                </a:ext>
              </a:extLst>
            </p:cNvPr>
            <p:cNvSpPr>
              <a:spLocks noChangeArrowheads="1"/>
            </p:cNvSpPr>
            <p:nvPr/>
          </p:nvSpPr>
          <p:spPr bwMode="auto">
            <a:xfrm rot="-975926">
              <a:off x="8747499" y="4063100"/>
              <a:ext cx="73447" cy="263764"/>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sp>
          <p:nvSpPr>
            <p:cNvPr id="31851" name="Rounded Rectangle 27">
              <a:extLst>
                <a:ext uri="{FF2B5EF4-FFF2-40B4-BE49-F238E27FC236}">
                  <a16:creationId xmlns:a16="http://schemas.microsoft.com/office/drawing/2014/main" id="{D0F7C467-8B18-4EEA-87F5-C8CBE33EF7FF}"/>
                </a:ext>
              </a:extLst>
            </p:cNvPr>
            <p:cNvSpPr>
              <a:spLocks noChangeArrowheads="1"/>
            </p:cNvSpPr>
            <p:nvPr/>
          </p:nvSpPr>
          <p:spPr bwMode="auto">
            <a:xfrm rot="-975926">
              <a:off x="8825251" y="4038092"/>
              <a:ext cx="73447" cy="263764"/>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sp>
          <p:nvSpPr>
            <p:cNvPr id="31852" name="Rounded Rectangle 29">
              <a:extLst>
                <a:ext uri="{FF2B5EF4-FFF2-40B4-BE49-F238E27FC236}">
                  <a16:creationId xmlns:a16="http://schemas.microsoft.com/office/drawing/2014/main" id="{FB1FA4C1-03E8-4E4C-A210-7149390A6BF4}"/>
                </a:ext>
              </a:extLst>
            </p:cNvPr>
            <p:cNvSpPr>
              <a:spLocks noChangeArrowheads="1"/>
            </p:cNvSpPr>
            <p:nvPr/>
          </p:nvSpPr>
          <p:spPr bwMode="auto">
            <a:xfrm rot="-3660000">
              <a:off x="9034166" y="4266819"/>
              <a:ext cx="67475" cy="367233"/>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sp>
          <p:nvSpPr>
            <p:cNvPr id="31853" name="Rounded Rectangle 31">
              <a:extLst>
                <a:ext uri="{FF2B5EF4-FFF2-40B4-BE49-F238E27FC236}">
                  <a16:creationId xmlns:a16="http://schemas.microsoft.com/office/drawing/2014/main" id="{77CB33C1-A15E-4723-B760-93137C344DE7}"/>
                </a:ext>
              </a:extLst>
            </p:cNvPr>
            <p:cNvSpPr>
              <a:spLocks noChangeArrowheads="1"/>
            </p:cNvSpPr>
            <p:nvPr/>
          </p:nvSpPr>
          <p:spPr bwMode="auto">
            <a:xfrm rot="-3660000">
              <a:off x="8998817" y="4327199"/>
              <a:ext cx="67475" cy="367233"/>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grpSp>
      <p:grpSp>
        <p:nvGrpSpPr>
          <p:cNvPr id="47186" name="Group 22">
            <a:extLst>
              <a:ext uri="{FF2B5EF4-FFF2-40B4-BE49-F238E27FC236}">
                <a16:creationId xmlns:a16="http://schemas.microsoft.com/office/drawing/2014/main" id="{E86B313C-1496-42A4-A426-8480B760616A}"/>
              </a:ext>
            </a:extLst>
          </p:cNvPr>
          <p:cNvGrpSpPr>
            <a:grpSpLocks noChangeAspect="1"/>
          </p:cNvGrpSpPr>
          <p:nvPr/>
        </p:nvGrpSpPr>
        <p:grpSpPr bwMode="auto">
          <a:xfrm rot="1020006">
            <a:off x="8414758" y="5012541"/>
            <a:ext cx="361950" cy="261938"/>
            <a:chOff x="8571792" y="4033631"/>
            <a:chExt cx="697742" cy="506060"/>
          </a:xfrm>
        </p:grpSpPr>
        <p:sp>
          <p:nvSpPr>
            <p:cNvPr id="31842" name="Rounded Rectangle 24">
              <a:extLst>
                <a:ext uri="{FF2B5EF4-FFF2-40B4-BE49-F238E27FC236}">
                  <a16:creationId xmlns:a16="http://schemas.microsoft.com/office/drawing/2014/main" id="{E0B2D773-F132-4ECE-BE1B-6B55EA44B678}"/>
                </a:ext>
              </a:extLst>
            </p:cNvPr>
            <p:cNvSpPr>
              <a:spLocks noChangeArrowheads="1"/>
            </p:cNvSpPr>
            <p:nvPr/>
          </p:nvSpPr>
          <p:spPr bwMode="auto">
            <a:xfrm rot="15224074" flipH="1">
              <a:off x="8623141" y="4298481"/>
              <a:ext cx="70541" cy="269304"/>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sp>
          <p:nvSpPr>
            <p:cNvPr id="31843" name="Rounded Rectangle 25">
              <a:extLst>
                <a:ext uri="{FF2B5EF4-FFF2-40B4-BE49-F238E27FC236}">
                  <a16:creationId xmlns:a16="http://schemas.microsoft.com/office/drawing/2014/main" id="{2F25B1E7-DCAD-4BEF-8D78-9CF841AE2D89}"/>
                </a:ext>
              </a:extLst>
            </p:cNvPr>
            <p:cNvSpPr>
              <a:spLocks noChangeArrowheads="1"/>
            </p:cNvSpPr>
            <p:nvPr/>
          </p:nvSpPr>
          <p:spPr bwMode="auto">
            <a:xfrm rot="15224074" flipH="1">
              <a:off x="8643483" y="4362584"/>
              <a:ext cx="70541" cy="269304"/>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sp>
          <p:nvSpPr>
            <p:cNvPr id="31844" name="Rounded Rectangle 26">
              <a:extLst>
                <a:ext uri="{FF2B5EF4-FFF2-40B4-BE49-F238E27FC236}">
                  <a16:creationId xmlns:a16="http://schemas.microsoft.com/office/drawing/2014/main" id="{975A7879-D7F7-4DBE-AB79-32047C93EE82}"/>
                </a:ext>
              </a:extLst>
            </p:cNvPr>
            <p:cNvSpPr>
              <a:spLocks noChangeArrowheads="1"/>
            </p:cNvSpPr>
            <p:nvPr/>
          </p:nvSpPr>
          <p:spPr bwMode="auto">
            <a:xfrm rot="-975926">
              <a:off x="8746414" y="4061921"/>
              <a:ext cx="73447" cy="263764"/>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sp>
          <p:nvSpPr>
            <p:cNvPr id="31845" name="Rounded Rectangle 27">
              <a:extLst>
                <a:ext uri="{FF2B5EF4-FFF2-40B4-BE49-F238E27FC236}">
                  <a16:creationId xmlns:a16="http://schemas.microsoft.com/office/drawing/2014/main" id="{F34FF37D-BDD7-4634-9D68-D7C095D39D81}"/>
                </a:ext>
              </a:extLst>
            </p:cNvPr>
            <p:cNvSpPr>
              <a:spLocks noChangeArrowheads="1"/>
            </p:cNvSpPr>
            <p:nvPr/>
          </p:nvSpPr>
          <p:spPr bwMode="auto">
            <a:xfrm rot="-975926">
              <a:off x="8822867" y="4037993"/>
              <a:ext cx="73447" cy="263764"/>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sp>
          <p:nvSpPr>
            <p:cNvPr id="31846" name="Rounded Rectangle 29">
              <a:extLst>
                <a:ext uri="{FF2B5EF4-FFF2-40B4-BE49-F238E27FC236}">
                  <a16:creationId xmlns:a16="http://schemas.microsoft.com/office/drawing/2014/main" id="{E620BC96-8359-4038-BF56-58694B04996E}"/>
                </a:ext>
              </a:extLst>
            </p:cNvPr>
            <p:cNvSpPr>
              <a:spLocks noChangeArrowheads="1"/>
            </p:cNvSpPr>
            <p:nvPr/>
          </p:nvSpPr>
          <p:spPr bwMode="auto">
            <a:xfrm rot="-3660000">
              <a:off x="9034973" y="4265042"/>
              <a:ext cx="67475" cy="367233"/>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sp>
          <p:nvSpPr>
            <p:cNvPr id="31847" name="Rounded Rectangle 31">
              <a:extLst>
                <a:ext uri="{FF2B5EF4-FFF2-40B4-BE49-F238E27FC236}">
                  <a16:creationId xmlns:a16="http://schemas.microsoft.com/office/drawing/2014/main" id="{E2ED31A2-4585-440B-BC3E-D49A80D61ADC}"/>
                </a:ext>
              </a:extLst>
            </p:cNvPr>
            <p:cNvSpPr>
              <a:spLocks noChangeArrowheads="1"/>
            </p:cNvSpPr>
            <p:nvPr/>
          </p:nvSpPr>
          <p:spPr bwMode="auto">
            <a:xfrm rot="-3660000">
              <a:off x="8997959" y="4325122"/>
              <a:ext cx="67475" cy="367233"/>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grpSp>
      <p:grpSp>
        <p:nvGrpSpPr>
          <p:cNvPr id="138" name="Group 22">
            <a:extLst>
              <a:ext uri="{FF2B5EF4-FFF2-40B4-BE49-F238E27FC236}">
                <a16:creationId xmlns:a16="http://schemas.microsoft.com/office/drawing/2014/main" id="{B7E24C18-1ECA-47A8-87BC-7720A624533B}"/>
              </a:ext>
            </a:extLst>
          </p:cNvPr>
          <p:cNvGrpSpPr>
            <a:grpSpLocks noChangeAspect="1"/>
          </p:cNvGrpSpPr>
          <p:nvPr/>
        </p:nvGrpSpPr>
        <p:grpSpPr bwMode="auto">
          <a:xfrm rot="6431562">
            <a:off x="2857462" y="5135018"/>
            <a:ext cx="361950" cy="263525"/>
            <a:chOff x="8571792" y="4033631"/>
            <a:chExt cx="697742" cy="506060"/>
          </a:xfrm>
        </p:grpSpPr>
        <p:sp>
          <p:nvSpPr>
            <p:cNvPr id="31836" name="Rounded Rectangle 24">
              <a:extLst>
                <a:ext uri="{FF2B5EF4-FFF2-40B4-BE49-F238E27FC236}">
                  <a16:creationId xmlns:a16="http://schemas.microsoft.com/office/drawing/2014/main" id="{A58F4A58-F22D-485B-91E7-86E4FDCC43BA}"/>
                </a:ext>
              </a:extLst>
            </p:cNvPr>
            <p:cNvSpPr>
              <a:spLocks noChangeArrowheads="1"/>
            </p:cNvSpPr>
            <p:nvPr/>
          </p:nvSpPr>
          <p:spPr bwMode="auto">
            <a:xfrm rot="15224074" flipH="1">
              <a:off x="8623504" y="4302689"/>
              <a:ext cx="70118" cy="269304"/>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sp>
          <p:nvSpPr>
            <p:cNvPr id="31837" name="Rounded Rectangle 25">
              <a:extLst>
                <a:ext uri="{FF2B5EF4-FFF2-40B4-BE49-F238E27FC236}">
                  <a16:creationId xmlns:a16="http://schemas.microsoft.com/office/drawing/2014/main" id="{8B7D949E-59B7-462D-89BB-55D27A8A9508}"/>
                </a:ext>
              </a:extLst>
            </p:cNvPr>
            <p:cNvSpPr>
              <a:spLocks noChangeArrowheads="1"/>
            </p:cNvSpPr>
            <p:nvPr/>
          </p:nvSpPr>
          <p:spPr bwMode="auto">
            <a:xfrm rot="15224074" flipH="1">
              <a:off x="8643839" y="4366408"/>
              <a:ext cx="70118" cy="269304"/>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sp>
          <p:nvSpPr>
            <p:cNvPr id="31838" name="Rounded Rectangle 26">
              <a:extLst>
                <a:ext uri="{FF2B5EF4-FFF2-40B4-BE49-F238E27FC236}">
                  <a16:creationId xmlns:a16="http://schemas.microsoft.com/office/drawing/2014/main" id="{A5E2C89D-BA26-4659-973D-740A8433C11C}"/>
                </a:ext>
              </a:extLst>
            </p:cNvPr>
            <p:cNvSpPr>
              <a:spLocks noChangeArrowheads="1"/>
            </p:cNvSpPr>
            <p:nvPr/>
          </p:nvSpPr>
          <p:spPr bwMode="auto">
            <a:xfrm rot="-975926">
              <a:off x="8748114" y="4063961"/>
              <a:ext cx="73447" cy="262176"/>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sp>
          <p:nvSpPr>
            <p:cNvPr id="31839" name="Rounded Rectangle 27">
              <a:extLst>
                <a:ext uri="{FF2B5EF4-FFF2-40B4-BE49-F238E27FC236}">
                  <a16:creationId xmlns:a16="http://schemas.microsoft.com/office/drawing/2014/main" id="{4BF430C4-AD7F-4A6F-BD47-3E765F86D32C}"/>
                </a:ext>
              </a:extLst>
            </p:cNvPr>
            <p:cNvSpPr>
              <a:spLocks noChangeArrowheads="1"/>
            </p:cNvSpPr>
            <p:nvPr/>
          </p:nvSpPr>
          <p:spPr bwMode="auto">
            <a:xfrm rot="-975926">
              <a:off x="8824316" y="4039391"/>
              <a:ext cx="73447" cy="262176"/>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sp>
          <p:nvSpPr>
            <p:cNvPr id="31840" name="Rounded Rectangle 29">
              <a:extLst>
                <a:ext uri="{FF2B5EF4-FFF2-40B4-BE49-F238E27FC236}">
                  <a16:creationId xmlns:a16="http://schemas.microsoft.com/office/drawing/2014/main" id="{61915BE5-6F8A-4BA5-9F3B-5340DFE1EBEB}"/>
                </a:ext>
              </a:extLst>
            </p:cNvPr>
            <p:cNvSpPr>
              <a:spLocks noChangeArrowheads="1"/>
            </p:cNvSpPr>
            <p:nvPr/>
          </p:nvSpPr>
          <p:spPr bwMode="auto">
            <a:xfrm rot="-3660000">
              <a:off x="9033073" y="4269443"/>
              <a:ext cx="70116" cy="367233"/>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sp>
          <p:nvSpPr>
            <p:cNvPr id="31841" name="Rounded Rectangle 31">
              <a:extLst>
                <a:ext uri="{FF2B5EF4-FFF2-40B4-BE49-F238E27FC236}">
                  <a16:creationId xmlns:a16="http://schemas.microsoft.com/office/drawing/2014/main" id="{D6CE333E-1C3F-4154-A6F4-69298F335D71}"/>
                </a:ext>
              </a:extLst>
            </p:cNvPr>
            <p:cNvSpPr>
              <a:spLocks noChangeArrowheads="1"/>
            </p:cNvSpPr>
            <p:nvPr/>
          </p:nvSpPr>
          <p:spPr bwMode="auto">
            <a:xfrm rot="-3660000">
              <a:off x="8999412" y="4328718"/>
              <a:ext cx="67068" cy="367233"/>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lvl1pPr defTabSz="44926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44926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44926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44926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44926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44926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fr-FR" altLang="en-US" sz="1600" b="0" dirty="0">
                <a:solidFill>
                  <a:schemeClr val="bg1"/>
                </a:solidFill>
                <a:latin typeface="Calibri" panose="020F0502020204030204" pitchFamily="34" charset="0"/>
                <a:ea typeface="MS PGothic" panose="020B0600070205080204" pitchFamily="34" charset="-128"/>
              </a:endParaRPr>
            </a:p>
          </p:txBody>
        </p:sp>
      </p:grpSp>
      <p:sp>
        <p:nvSpPr>
          <p:cNvPr id="31826" name="Cross 145">
            <a:extLst>
              <a:ext uri="{FF2B5EF4-FFF2-40B4-BE49-F238E27FC236}">
                <a16:creationId xmlns:a16="http://schemas.microsoft.com/office/drawing/2014/main" id="{A4838AFD-E41D-4FBF-97BA-5E555B12A08F}"/>
              </a:ext>
            </a:extLst>
          </p:cNvPr>
          <p:cNvSpPr>
            <a:spLocks noChangeArrowheads="1"/>
          </p:cNvSpPr>
          <p:nvPr/>
        </p:nvSpPr>
        <p:spPr bwMode="auto">
          <a:xfrm>
            <a:off x="3980886" y="3344078"/>
            <a:ext cx="250825" cy="236537"/>
          </a:xfrm>
          <a:prstGeom prst="plus">
            <a:avLst>
              <a:gd name="adj" fmla="val 43037"/>
            </a:avLst>
          </a:prstGeom>
          <a:solidFill>
            <a:schemeClr val="accent4"/>
          </a:solidFill>
          <a:ln w="19050">
            <a:solidFill>
              <a:schemeClr val="accent4"/>
            </a:solidFill>
            <a:miter lim="800000"/>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endParaRPr lang="en-US" altLang="en-US" sz="1800" dirty="0">
              <a:solidFill>
                <a:schemeClr val="bg1"/>
              </a:solidFill>
              <a:latin typeface="Calibri" panose="020F0502020204030204" pitchFamily="34" charset="0"/>
            </a:endParaRPr>
          </a:p>
        </p:txBody>
      </p:sp>
      <p:sp>
        <p:nvSpPr>
          <p:cNvPr id="5" name="Rectangle 4">
            <a:extLst>
              <a:ext uri="{FF2B5EF4-FFF2-40B4-BE49-F238E27FC236}">
                <a16:creationId xmlns:a16="http://schemas.microsoft.com/office/drawing/2014/main" id="{667972B1-6055-4217-90DA-5C366044517F}"/>
              </a:ext>
            </a:extLst>
          </p:cNvPr>
          <p:cNvSpPr>
            <a:spLocks noChangeArrowheads="1"/>
          </p:cNvSpPr>
          <p:nvPr/>
        </p:nvSpPr>
        <p:spPr bwMode="auto">
          <a:xfrm>
            <a:off x="3886816" y="5047528"/>
            <a:ext cx="255588" cy="44450"/>
          </a:xfrm>
          <a:prstGeom prst="rect">
            <a:avLst/>
          </a:prstGeom>
          <a:solidFill>
            <a:srgbClr val="FF0000"/>
          </a:solidFill>
          <a:ln w="28575">
            <a:solidFill>
              <a:srgbClr val="FF0000"/>
            </a:solidFill>
            <a:miter lim="800000"/>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endParaRPr lang="en-US" altLang="en-US" sz="1800" dirty="0">
              <a:solidFill>
                <a:schemeClr val="bg1"/>
              </a:solidFill>
              <a:latin typeface="Calibri" panose="020F0502020204030204" pitchFamily="34" charset="0"/>
            </a:endParaRPr>
          </a:p>
        </p:txBody>
      </p:sp>
      <p:sp>
        <p:nvSpPr>
          <p:cNvPr id="31828" name="Cross 147">
            <a:extLst>
              <a:ext uri="{FF2B5EF4-FFF2-40B4-BE49-F238E27FC236}">
                <a16:creationId xmlns:a16="http://schemas.microsoft.com/office/drawing/2014/main" id="{19313098-00CC-424B-BA43-871BDD5163AF}"/>
              </a:ext>
            </a:extLst>
          </p:cNvPr>
          <p:cNvSpPr>
            <a:spLocks noChangeArrowheads="1"/>
          </p:cNvSpPr>
          <p:nvPr/>
        </p:nvSpPr>
        <p:spPr bwMode="auto">
          <a:xfrm>
            <a:off x="7540501" y="3281187"/>
            <a:ext cx="252412" cy="236537"/>
          </a:xfrm>
          <a:prstGeom prst="plus">
            <a:avLst>
              <a:gd name="adj" fmla="val 43037"/>
            </a:avLst>
          </a:prstGeom>
          <a:solidFill>
            <a:schemeClr val="accent4"/>
          </a:solidFill>
          <a:ln w="19050">
            <a:solidFill>
              <a:schemeClr val="accent4"/>
            </a:solidFill>
            <a:miter lim="800000"/>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buClrTx/>
              <a:buNone/>
            </a:pPr>
            <a:endParaRPr lang="en-US" altLang="en-US" sz="1800" dirty="0">
              <a:solidFill>
                <a:schemeClr val="bg1"/>
              </a:solidFill>
              <a:latin typeface="Calibri" panose="020F0502020204030204" pitchFamily="34" charset="0"/>
            </a:endParaRPr>
          </a:p>
        </p:txBody>
      </p:sp>
      <p:sp>
        <p:nvSpPr>
          <p:cNvPr id="149" name="Rectangle 148">
            <a:extLst>
              <a:ext uri="{FF2B5EF4-FFF2-40B4-BE49-F238E27FC236}">
                <a16:creationId xmlns:a16="http://schemas.microsoft.com/office/drawing/2014/main" id="{6A3BE206-15E1-490E-A9ED-1BAA7531B301}"/>
              </a:ext>
            </a:extLst>
          </p:cNvPr>
          <p:cNvSpPr>
            <a:spLocks noChangeArrowheads="1"/>
          </p:cNvSpPr>
          <p:nvPr/>
        </p:nvSpPr>
        <p:spPr bwMode="auto">
          <a:xfrm>
            <a:off x="7700680" y="5032720"/>
            <a:ext cx="257175" cy="44450"/>
          </a:xfrm>
          <a:prstGeom prst="rect">
            <a:avLst/>
          </a:prstGeom>
          <a:solidFill>
            <a:srgbClr val="FF0000"/>
          </a:solidFill>
          <a:ln w="28575">
            <a:solidFill>
              <a:srgbClr val="FF0000"/>
            </a:solidFill>
            <a:miter lim="800000"/>
            <a:headEnd/>
            <a:tailEnd/>
          </a:ln>
        </p:spPr>
        <p:txBody>
          <a:bodyPr anchor="ct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endParaRPr lang="en-US" altLang="en-US" sz="1800" dirty="0">
              <a:solidFill>
                <a:schemeClr val="bg1"/>
              </a:solidFill>
              <a:latin typeface="Calibri" panose="020F0502020204030204" pitchFamily="34" charset="0"/>
            </a:endParaRPr>
          </a:p>
        </p:txBody>
      </p:sp>
      <p:sp>
        <p:nvSpPr>
          <p:cNvPr id="152" name="TextBox 115">
            <a:extLst>
              <a:ext uri="{FF2B5EF4-FFF2-40B4-BE49-F238E27FC236}">
                <a16:creationId xmlns:a16="http://schemas.microsoft.com/office/drawing/2014/main" id="{3456C3D4-FFCC-43EB-AAEB-5A5AECEE38E2}"/>
              </a:ext>
            </a:extLst>
          </p:cNvPr>
          <p:cNvSpPr txBox="1">
            <a:spLocks noChangeArrowheads="1"/>
          </p:cNvSpPr>
          <p:nvPr/>
        </p:nvSpPr>
        <p:spPr bwMode="auto">
          <a:xfrm>
            <a:off x="8344138" y="4143376"/>
            <a:ext cx="948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400" dirty="0">
                <a:solidFill>
                  <a:schemeClr val="bg1"/>
                </a:solidFill>
                <a:latin typeface="Calibri" panose="020F0502020204030204" pitchFamily="34" charset="0"/>
              </a:rPr>
              <a:t>Negative </a:t>
            </a:r>
          </a:p>
          <a:p>
            <a:pPr algn="ctr" eaLnBrk="1" hangingPunct="1">
              <a:lnSpc>
                <a:spcPct val="100000"/>
              </a:lnSpc>
              <a:spcBef>
                <a:spcPct val="0"/>
              </a:spcBef>
              <a:spcAft>
                <a:spcPct val="0"/>
              </a:spcAft>
              <a:buClrTx/>
              <a:buFontTx/>
              <a:buNone/>
            </a:pPr>
            <a:r>
              <a:rPr lang="en-US" altLang="en-US" sz="1400" dirty="0">
                <a:solidFill>
                  <a:schemeClr val="bg1"/>
                </a:solidFill>
                <a:latin typeface="Calibri" panose="020F0502020204030204" pitchFamily="34" charset="0"/>
              </a:rPr>
              <a:t>regulation</a:t>
            </a:r>
          </a:p>
        </p:txBody>
      </p:sp>
      <p:sp>
        <p:nvSpPr>
          <p:cNvPr id="151" name="Rectangle 158">
            <a:extLst>
              <a:ext uri="{FF2B5EF4-FFF2-40B4-BE49-F238E27FC236}">
                <a16:creationId xmlns:a16="http://schemas.microsoft.com/office/drawing/2014/main" id="{7ABFE3E4-8FE6-4E50-B1F1-D35DAB669ED8}"/>
              </a:ext>
            </a:extLst>
          </p:cNvPr>
          <p:cNvSpPr>
            <a:spLocks noChangeArrowheads="1"/>
          </p:cNvSpPr>
          <p:nvPr/>
        </p:nvSpPr>
        <p:spPr bwMode="auto">
          <a:xfrm rot="10808620">
            <a:off x="385763" y="3253681"/>
            <a:ext cx="530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1"/>
              </a:solidFill>
              <a:latin typeface="Calibri" panose="020F0502020204030204" pitchFamily="34" charset="0"/>
            </a:endParaRPr>
          </a:p>
        </p:txBody>
      </p:sp>
      <p:sp>
        <p:nvSpPr>
          <p:cNvPr id="150" name="Rectangle 158">
            <a:extLst>
              <a:ext uri="{FF2B5EF4-FFF2-40B4-BE49-F238E27FC236}">
                <a16:creationId xmlns:a16="http://schemas.microsoft.com/office/drawing/2014/main" id="{7DB5E649-B625-42A1-B6D5-B83DF46A1170}"/>
              </a:ext>
            </a:extLst>
          </p:cNvPr>
          <p:cNvSpPr>
            <a:spLocks noChangeArrowheads="1"/>
          </p:cNvSpPr>
          <p:nvPr/>
        </p:nvSpPr>
        <p:spPr bwMode="auto">
          <a:xfrm rot="10808620">
            <a:off x="6232526" y="3294163"/>
            <a:ext cx="53070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1400" b="0" dirty="0">
              <a:solidFill>
                <a:schemeClr val="bg1"/>
              </a:solidFill>
            </a:endParaRPr>
          </a:p>
        </p:txBody>
      </p:sp>
      <p:sp>
        <p:nvSpPr>
          <p:cNvPr id="4" name="Rectangle 3">
            <a:extLst>
              <a:ext uri="{FF2B5EF4-FFF2-40B4-BE49-F238E27FC236}">
                <a16:creationId xmlns:a16="http://schemas.microsoft.com/office/drawing/2014/main" id="{054C7E40-C7D2-4CC8-B19A-41F56CAA6F2B}"/>
              </a:ext>
            </a:extLst>
          </p:cNvPr>
          <p:cNvSpPr/>
          <p:nvPr/>
        </p:nvSpPr>
        <p:spPr bwMode="auto">
          <a:xfrm>
            <a:off x="4931938" y="2580219"/>
            <a:ext cx="2071441" cy="3522918"/>
          </a:xfrm>
          <a:prstGeom prst="rect">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90" name="Straight Connector 89">
            <a:extLst>
              <a:ext uri="{FF2B5EF4-FFF2-40B4-BE49-F238E27FC236}">
                <a16:creationId xmlns:a16="http://schemas.microsoft.com/office/drawing/2014/main" id="{226D96F7-54ED-4845-9D8C-3AB82343408C}"/>
              </a:ext>
            </a:extLst>
          </p:cNvPr>
          <p:cNvCxnSpPr/>
          <p:nvPr/>
        </p:nvCxnSpPr>
        <p:spPr bwMode="auto">
          <a:xfrm>
            <a:off x="5954713" y="1323976"/>
            <a:ext cx="0" cy="4937125"/>
          </a:xfrm>
          <a:prstGeom prst="line">
            <a:avLst/>
          </a:prstGeom>
          <a:noFill/>
          <a:ln w="28575" cap="flat" cmpd="sng" algn="ctr">
            <a:solidFill>
              <a:schemeClr val="accent5">
                <a:lumMod val="75000"/>
              </a:schemeClr>
            </a:solidFill>
            <a:prstDash val="lgDash"/>
            <a:round/>
            <a:headEnd type="none" w="med" len="med"/>
            <a:tailEnd type="none" w="med" len="med"/>
          </a:ln>
          <a:effectLst/>
        </p:spPr>
      </p:cxnSp>
      <p:sp>
        <p:nvSpPr>
          <p:cNvPr id="144" name="Rectangle 143">
            <a:extLst>
              <a:ext uri="{FF2B5EF4-FFF2-40B4-BE49-F238E27FC236}">
                <a16:creationId xmlns:a16="http://schemas.microsoft.com/office/drawing/2014/main" id="{E781BDFE-FF35-4AB8-82BF-079B86AD2662}"/>
              </a:ext>
            </a:extLst>
          </p:cNvPr>
          <p:cNvSpPr/>
          <p:nvPr/>
        </p:nvSpPr>
        <p:spPr bwMode="auto">
          <a:xfrm>
            <a:off x="17640" y="2569903"/>
            <a:ext cx="1722871" cy="3522918"/>
          </a:xfrm>
          <a:prstGeom prst="rect">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5" name="Rectangle 144">
            <a:extLst>
              <a:ext uri="{FF2B5EF4-FFF2-40B4-BE49-F238E27FC236}">
                <a16:creationId xmlns:a16="http://schemas.microsoft.com/office/drawing/2014/main" id="{B7FC34B6-883B-4100-B6ED-C321DAF2ECFF}"/>
              </a:ext>
            </a:extLst>
          </p:cNvPr>
          <p:cNvSpPr/>
          <p:nvPr/>
        </p:nvSpPr>
        <p:spPr bwMode="auto">
          <a:xfrm>
            <a:off x="10430083" y="2807542"/>
            <a:ext cx="1723708" cy="3522918"/>
          </a:xfrm>
          <a:prstGeom prst="rect">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6" name="Text Box 11">
            <a:extLst>
              <a:ext uri="{FF2B5EF4-FFF2-40B4-BE49-F238E27FC236}">
                <a16:creationId xmlns:a16="http://schemas.microsoft.com/office/drawing/2014/main" id="{37517654-1549-4275-978F-1A9838444846}"/>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eaLnBrk="1" hangingPunct="1">
              <a:lnSpc>
                <a:spcPct val="100000"/>
              </a:lnSpc>
              <a:spcBef>
                <a:spcPct val="0"/>
              </a:spcBef>
              <a:spcAft>
                <a:spcPct val="0"/>
              </a:spcAft>
              <a:buClrTx/>
              <a:buNone/>
              <a:defRPr/>
            </a:pPr>
            <a:r>
              <a:rPr lang="pt-BR" altLang="en-US" sz="1200" b="0" dirty="0">
                <a:solidFill>
                  <a:schemeClr val="bg2"/>
                </a:solidFill>
                <a:latin typeface="Calibri" panose="020F0502020204030204" pitchFamily="34" charset="0"/>
                <a:cs typeface="Calibri" panose="020F0502020204030204" pitchFamily="34" charset="0"/>
              </a:rPr>
              <a:t>Ribas. NEJM. 2012;366:2517. </a:t>
            </a:r>
            <a:endParaRPr kumimoji="0" lang="da-DK" altLang="en-US" sz="1200" b="0" i="0" u="none" strike="noStrike" kern="1200" cap="none" spc="0" normalizeH="0" baseline="0" noProof="0" dirty="0">
              <a:ln>
                <a:noFill/>
              </a:ln>
              <a:solidFill>
                <a:schemeClr val="bg2"/>
              </a:solidFill>
              <a:effectLst/>
              <a:uLnTx/>
              <a:uFillTx/>
              <a:latin typeface="Calibri" panose="020F0502020204030204" pitchFamily="34" charset="0"/>
            </a:endParaRPr>
          </a:p>
        </p:txBody>
      </p:sp>
      <p:grpSp>
        <p:nvGrpSpPr>
          <p:cNvPr id="147" name="Group 146">
            <a:extLst>
              <a:ext uri="{FF2B5EF4-FFF2-40B4-BE49-F238E27FC236}">
                <a16:creationId xmlns:a16="http://schemas.microsoft.com/office/drawing/2014/main" id="{EDDAA2AB-0452-4B75-84AF-66E7D788D071}"/>
              </a:ext>
            </a:extLst>
          </p:cNvPr>
          <p:cNvGrpSpPr>
            <a:grpSpLocks/>
          </p:cNvGrpSpPr>
          <p:nvPr/>
        </p:nvGrpSpPr>
        <p:grpSpPr bwMode="auto">
          <a:xfrm>
            <a:off x="9389569" y="6216652"/>
            <a:ext cx="2488502" cy="447822"/>
            <a:chOff x="9527309" y="3551529"/>
            <a:chExt cx="2488502" cy="448324"/>
          </a:xfrm>
        </p:grpSpPr>
        <p:pic>
          <p:nvPicPr>
            <p:cNvPr id="148" name="Picture 9">
              <a:extLst>
                <a:ext uri="{FF2B5EF4-FFF2-40B4-BE49-F238E27FC236}">
                  <a16:creationId xmlns:a16="http://schemas.microsoft.com/office/drawing/2014/main" id="{88D1941C-0FFE-442E-87FA-DEEA10E81E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55" name="Rectangle 154">
              <a:extLst>
                <a:ext uri="{FF2B5EF4-FFF2-40B4-BE49-F238E27FC236}">
                  <a16:creationId xmlns:a16="http://schemas.microsoft.com/office/drawing/2014/main" id="{25972431-4444-441E-8C8E-93C83B72CE26}"/>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47177" name="TextBox 115">
            <a:extLst>
              <a:ext uri="{FF2B5EF4-FFF2-40B4-BE49-F238E27FC236}">
                <a16:creationId xmlns:a16="http://schemas.microsoft.com/office/drawing/2014/main" id="{38532103-C879-423C-9CD9-1F75935F3E08}"/>
              </a:ext>
            </a:extLst>
          </p:cNvPr>
          <p:cNvSpPr txBox="1">
            <a:spLocks noChangeArrowheads="1"/>
          </p:cNvSpPr>
          <p:nvPr/>
        </p:nvSpPr>
        <p:spPr bwMode="auto">
          <a:xfrm>
            <a:off x="1831293" y="5636420"/>
            <a:ext cx="27366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dirty="0">
                <a:solidFill>
                  <a:schemeClr val="bg1"/>
                </a:solidFill>
                <a:latin typeface="Calibri" panose="020F0502020204030204" pitchFamily="34" charset="0"/>
              </a:rPr>
              <a:t>T-cell activation permitted by </a:t>
            </a:r>
          </a:p>
          <a:p>
            <a:pPr algn="ctr" eaLnBrk="1" hangingPunct="1">
              <a:lnSpc>
                <a:spcPct val="100000"/>
              </a:lnSpc>
              <a:spcBef>
                <a:spcPct val="0"/>
              </a:spcBef>
              <a:spcAft>
                <a:spcPct val="0"/>
              </a:spcAft>
              <a:buClrTx/>
              <a:buFontTx/>
              <a:buNone/>
            </a:pPr>
            <a:r>
              <a:rPr lang="en-US" altLang="en-US" sz="1600" b="1" dirty="0">
                <a:solidFill>
                  <a:schemeClr val="bg1"/>
                </a:solidFill>
                <a:latin typeface="Calibri" panose="020F0502020204030204" pitchFamily="34" charset="0"/>
              </a:rPr>
              <a:t>antibody blockade of CTLA-4 </a:t>
            </a:r>
          </a:p>
        </p:txBody>
      </p:sp>
      <p:sp>
        <p:nvSpPr>
          <p:cNvPr id="47184" name="TextBox 115">
            <a:extLst>
              <a:ext uri="{FF2B5EF4-FFF2-40B4-BE49-F238E27FC236}">
                <a16:creationId xmlns:a16="http://schemas.microsoft.com/office/drawing/2014/main" id="{7C64D70C-3D41-435A-8CAA-8C6A0C099820}"/>
              </a:ext>
            </a:extLst>
          </p:cNvPr>
          <p:cNvSpPr txBox="1">
            <a:spLocks noChangeArrowheads="1"/>
          </p:cNvSpPr>
          <p:nvPr/>
        </p:nvSpPr>
        <p:spPr bwMode="auto">
          <a:xfrm>
            <a:off x="7259872" y="5667197"/>
            <a:ext cx="32063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600" b="1" dirty="0">
                <a:solidFill>
                  <a:schemeClr val="bg1"/>
                </a:solidFill>
                <a:latin typeface="Calibri" panose="020F0502020204030204" pitchFamily="34" charset="0"/>
              </a:rPr>
              <a:t>T-cell activation permitted by </a:t>
            </a:r>
          </a:p>
          <a:p>
            <a:pPr algn="ctr" eaLnBrk="1" hangingPunct="1">
              <a:lnSpc>
                <a:spcPct val="100000"/>
              </a:lnSpc>
              <a:spcBef>
                <a:spcPct val="0"/>
              </a:spcBef>
              <a:spcAft>
                <a:spcPct val="0"/>
              </a:spcAft>
              <a:buClrTx/>
              <a:buFontTx/>
              <a:buNone/>
            </a:pPr>
            <a:r>
              <a:rPr lang="en-US" altLang="en-US" sz="1600" b="1" dirty="0">
                <a:solidFill>
                  <a:schemeClr val="bg1"/>
                </a:solidFill>
                <a:latin typeface="Calibri" panose="020F0502020204030204" pitchFamily="34" charset="0"/>
              </a:rPr>
              <a:t>antibody blockade of PD-1 or PD-L1</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43">
            <a:extLst>
              <a:ext uri="{FF2B5EF4-FFF2-40B4-BE49-F238E27FC236}">
                <a16:creationId xmlns:a16="http://schemas.microsoft.com/office/drawing/2014/main" id="{8DE72FE5-1D1B-4C82-BDFB-D49F81D3C410}"/>
              </a:ext>
            </a:extLst>
          </p:cNvPr>
          <p:cNvCxnSpPr>
            <a:cxnSpLocks/>
          </p:cNvCxnSpPr>
          <p:nvPr/>
        </p:nvCxnSpPr>
        <p:spPr bwMode="auto">
          <a:xfrm>
            <a:off x="11006613" y="3949419"/>
            <a:ext cx="0" cy="640080"/>
          </a:xfrm>
          <a:prstGeom prst="straightConnector1">
            <a:avLst/>
          </a:prstGeom>
          <a:noFill/>
          <a:ln w="28575" cap="flat" cmpd="sng" algn="ctr">
            <a:solidFill>
              <a:schemeClr val="bg1"/>
            </a:solidFill>
            <a:prstDash val="solid"/>
            <a:round/>
            <a:headEnd type="none" w="med" len="med"/>
            <a:tailEnd type="triangle"/>
          </a:ln>
          <a:effectLst/>
        </p:spPr>
      </p:cxnSp>
      <p:sp>
        <p:nvSpPr>
          <p:cNvPr id="22" name="TextBox 21">
            <a:extLst>
              <a:ext uri="{FF2B5EF4-FFF2-40B4-BE49-F238E27FC236}">
                <a16:creationId xmlns:a16="http://schemas.microsoft.com/office/drawing/2014/main" id="{77013437-6F1C-4AE9-BC38-E0A7853AFD6C}"/>
              </a:ext>
            </a:extLst>
          </p:cNvPr>
          <p:cNvSpPr txBox="1"/>
          <p:nvPr/>
        </p:nvSpPr>
        <p:spPr bwMode="auto">
          <a:xfrm>
            <a:off x="9037404" y="438391"/>
            <a:ext cx="2862741" cy="523220"/>
          </a:xfrm>
          <a:prstGeom prst="rect">
            <a:avLst/>
          </a:prstGeom>
          <a:solidFill>
            <a:schemeClr val="tx1"/>
          </a:solidFill>
          <a:ln>
            <a:noFill/>
          </a:ln>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Atezolizumab</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 1L mNSCLC with</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b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j-ea"/>
                <a:cs typeface="Calibri" panose="020F0502020204030204" pitchFamily="34" charset="0"/>
                <a:sym typeface="Helvetica"/>
              </a:rPr>
              <a:t>PD-L1 TC ≥50% or PD-L1 IC ≥10%*</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endParaRPr>
          </a:p>
        </p:txBody>
      </p:sp>
      <p:sp>
        <p:nvSpPr>
          <p:cNvPr id="3" name="Arrow: Right 2">
            <a:extLst>
              <a:ext uri="{FF2B5EF4-FFF2-40B4-BE49-F238E27FC236}">
                <a16:creationId xmlns:a16="http://schemas.microsoft.com/office/drawing/2014/main" id="{E71C44AF-090C-4E1D-BE9A-90755B52F612}"/>
              </a:ext>
            </a:extLst>
          </p:cNvPr>
          <p:cNvSpPr/>
          <p:nvPr/>
        </p:nvSpPr>
        <p:spPr bwMode="auto">
          <a:xfrm>
            <a:off x="1232059" y="3177309"/>
            <a:ext cx="10881360" cy="1103313"/>
          </a:xfrm>
          <a:prstGeom prst="rightArrow">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 name="Title 1">
            <a:extLst>
              <a:ext uri="{FF2B5EF4-FFF2-40B4-BE49-F238E27FC236}">
                <a16:creationId xmlns:a16="http://schemas.microsoft.com/office/drawing/2014/main" id="{8393CEF1-2673-4921-90CE-3B5E28F37CF8}"/>
              </a:ext>
            </a:extLst>
          </p:cNvPr>
          <p:cNvSpPr>
            <a:spLocks noGrp="1"/>
          </p:cNvSpPr>
          <p:nvPr>
            <p:ph type="title"/>
          </p:nvPr>
        </p:nvSpPr>
        <p:spPr>
          <a:xfrm>
            <a:off x="609760" y="238127"/>
            <a:ext cx="8405565" cy="1103313"/>
          </a:xfrm>
        </p:spPr>
        <p:txBody>
          <a:bodyPr/>
          <a:lstStyle/>
          <a:p>
            <a:r>
              <a:rPr lang="en-US" dirty="0"/>
              <a:t>FDA Approvals of ICIs for NSCLC</a:t>
            </a:r>
          </a:p>
        </p:txBody>
      </p:sp>
      <p:sp>
        <p:nvSpPr>
          <p:cNvPr id="9" name="Oval 8">
            <a:extLst>
              <a:ext uri="{FF2B5EF4-FFF2-40B4-BE49-F238E27FC236}">
                <a16:creationId xmlns:a16="http://schemas.microsoft.com/office/drawing/2014/main" id="{ED444D80-7EB8-41DE-BB67-241028BFEDBC}"/>
              </a:ext>
            </a:extLst>
          </p:cNvPr>
          <p:cNvSpPr/>
          <p:nvPr/>
        </p:nvSpPr>
        <p:spPr bwMode="auto">
          <a:xfrm>
            <a:off x="7447971" y="3506029"/>
            <a:ext cx="960583" cy="445872"/>
          </a:xfrm>
          <a:prstGeom prst="ellipse">
            <a:avLst/>
          </a:prstGeom>
          <a:solidFill>
            <a:schemeClr val="accent5"/>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sym typeface="Helvetica"/>
              </a:rPr>
              <a:t>2019</a:t>
            </a:r>
          </a:p>
        </p:txBody>
      </p:sp>
      <p:sp>
        <p:nvSpPr>
          <p:cNvPr id="15" name="Rectangle 14">
            <a:extLst>
              <a:ext uri="{FF2B5EF4-FFF2-40B4-BE49-F238E27FC236}">
                <a16:creationId xmlns:a16="http://schemas.microsoft.com/office/drawing/2014/main" id="{E857FF6E-E84A-4DDE-B1E1-514857CDEEAE}"/>
              </a:ext>
            </a:extLst>
          </p:cNvPr>
          <p:cNvSpPr/>
          <p:nvPr/>
        </p:nvSpPr>
        <p:spPr>
          <a:xfrm>
            <a:off x="3415049" y="4201580"/>
            <a:ext cx="2911476" cy="523220"/>
          </a:xfrm>
          <a:prstGeom prst="rect">
            <a:avLst/>
          </a:prstGeom>
        </p:spPr>
        <p:txBody>
          <a:bodyPr wrap="square">
            <a:spAutoFit/>
          </a:bodyPr>
          <a:lstStyle/>
          <a:p>
            <a:pPr lvl="0" algn="ctr" defTabSz="914400" hangingPunct="1">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Pembrolizumab: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1L nonsquamous mNSCLC with </a:t>
            </a:r>
            <a:r>
              <a:rPr lang="en-US" sz="1400" kern="1200" dirty="0" err="1">
                <a:latin typeface="Calibri" panose="020F0502020204030204" pitchFamily="34" charset="0"/>
                <a:cs typeface="Calibri" panose="020F0502020204030204" pitchFamily="34" charset="0"/>
              </a:rPr>
              <a:t>plt</a:t>
            </a:r>
            <a:r>
              <a:rPr lang="en-US" sz="1400" kern="1200" dirty="0">
                <a:latin typeface="Calibri" panose="020F0502020204030204" pitchFamily="34" charset="0"/>
                <a:cs typeface="Calibri" panose="020F0502020204030204" pitchFamily="34" charset="0"/>
              </a:rPr>
              <a:t>/pemetrexed*</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endParaRPr>
          </a:p>
        </p:txBody>
      </p:sp>
      <p:sp>
        <p:nvSpPr>
          <p:cNvPr id="18" name="Rectangle 17">
            <a:extLst>
              <a:ext uri="{FF2B5EF4-FFF2-40B4-BE49-F238E27FC236}">
                <a16:creationId xmlns:a16="http://schemas.microsoft.com/office/drawing/2014/main" id="{3C863987-71F1-48F4-A0B0-82EF89A824F9}"/>
              </a:ext>
            </a:extLst>
          </p:cNvPr>
          <p:cNvSpPr/>
          <p:nvPr/>
        </p:nvSpPr>
        <p:spPr>
          <a:xfrm>
            <a:off x="6599376" y="4199736"/>
            <a:ext cx="2646882"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Atezolizumab: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1L nonsquamous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mNSCLC with carboplatin/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nab-paclitaxel*</a:t>
            </a:r>
          </a:p>
        </p:txBody>
      </p:sp>
      <p:cxnSp>
        <p:nvCxnSpPr>
          <p:cNvPr id="35" name="Straight Arrow Connector 34">
            <a:extLst>
              <a:ext uri="{FF2B5EF4-FFF2-40B4-BE49-F238E27FC236}">
                <a16:creationId xmlns:a16="http://schemas.microsoft.com/office/drawing/2014/main" id="{BC342CDC-9209-4413-B342-C6CFB36CA52C}"/>
              </a:ext>
            </a:extLst>
          </p:cNvPr>
          <p:cNvCxnSpPr>
            <a:cxnSpLocks/>
          </p:cNvCxnSpPr>
          <p:nvPr/>
        </p:nvCxnSpPr>
        <p:spPr bwMode="auto">
          <a:xfrm flipH="1" flipV="1">
            <a:off x="9566562" y="957918"/>
            <a:ext cx="1" cy="2651760"/>
          </a:xfrm>
          <a:prstGeom prst="straightConnector1">
            <a:avLst/>
          </a:prstGeom>
          <a:noFill/>
          <a:ln w="28575" cap="flat" cmpd="sng" algn="ctr">
            <a:solidFill>
              <a:schemeClr val="bg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2473F78A-ED9A-42D4-802A-C3BE73DCB314}"/>
              </a:ext>
            </a:extLst>
          </p:cNvPr>
          <p:cNvCxnSpPr>
            <a:cxnSpLocks/>
          </p:cNvCxnSpPr>
          <p:nvPr/>
        </p:nvCxnSpPr>
        <p:spPr bwMode="auto">
          <a:xfrm>
            <a:off x="7928263" y="3951900"/>
            <a:ext cx="0" cy="274320"/>
          </a:xfrm>
          <a:prstGeom prst="straightConnector1">
            <a:avLst/>
          </a:prstGeom>
          <a:noFill/>
          <a:ln w="28575" cap="flat" cmpd="sng" algn="ctr">
            <a:solidFill>
              <a:schemeClr val="bg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8F011E5C-C0CA-4DC8-9BC7-77D04B174A77}"/>
              </a:ext>
            </a:extLst>
          </p:cNvPr>
          <p:cNvCxnSpPr>
            <a:cxnSpLocks/>
          </p:cNvCxnSpPr>
          <p:nvPr/>
        </p:nvCxnSpPr>
        <p:spPr bwMode="auto">
          <a:xfrm>
            <a:off x="6410032" y="3972376"/>
            <a:ext cx="0" cy="1828800"/>
          </a:xfrm>
          <a:prstGeom prst="straightConnector1">
            <a:avLst/>
          </a:prstGeom>
          <a:noFill/>
          <a:ln w="28575" cap="flat" cmpd="sng" algn="ctr">
            <a:solidFill>
              <a:schemeClr val="bg1"/>
            </a:solidFill>
            <a:prstDash val="solid"/>
            <a:round/>
            <a:headEnd type="none" w="med" len="med"/>
            <a:tailEnd type="triangle"/>
          </a:ln>
          <a:effectLst/>
        </p:spPr>
      </p:cxnSp>
      <p:sp>
        <p:nvSpPr>
          <p:cNvPr id="36" name="Rectangle 35">
            <a:extLst>
              <a:ext uri="{FF2B5EF4-FFF2-40B4-BE49-F238E27FC236}">
                <a16:creationId xmlns:a16="http://schemas.microsoft.com/office/drawing/2014/main" id="{88EB50A8-9BC1-4889-B2FB-17F2B48877BF}"/>
              </a:ext>
            </a:extLst>
          </p:cNvPr>
          <p:cNvSpPr/>
          <p:nvPr/>
        </p:nvSpPr>
        <p:spPr>
          <a:xfrm>
            <a:off x="6751753" y="1882217"/>
            <a:ext cx="2359917"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Pembrolizumab: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indication expanded to 1L mNSCLC or stage III NSCLC ineligible for resection/definitive CRT with tumor </a:t>
            </a: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j-ea"/>
                <a:cs typeface="Calibri" panose="020F0502020204030204" pitchFamily="34" charset="0"/>
                <a:sym typeface="Helvetica"/>
              </a:rPr>
              <a:t>PD-L1 TPS ≥1</a:t>
            </a:r>
            <a:r>
              <a:rPr kumimoji="0" lang="en-US" sz="1400" b="1" i="0" u="none" strike="noStrike" kern="1200" cap="none" spc="0" normalizeH="0" baseline="0" noProof="0" dirty="0">
                <a:ln>
                  <a:noFill/>
                </a:ln>
                <a:solidFill>
                  <a:schemeClr val="accent3"/>
                </a:solidFill>
                <a:effectLst/>
                <a:uLnTx/>
                <a:uFillTx/>
                <a:latin typeface="Calibri" panose="020F0502020204030204" pitchFamily="34" charset="0"/>
                <a:ea typeface="+mj-ea"/>
                <a:cs typeface="Calibri" panose="020F0502020204030204" pitchFamily="34" charset="0"/>
                <a:sym typeface="Helvetica"/>
              </a:rPr>
              <a:t>%</a:t>
            </a:r>
            <a:r>
              <a:rPr lang="en-US" sz="1400" kern="1200" dirty="0">
                <a:solidFill>
                  <a:schemeClr val="accent3"/>
                </a:solidFill>
                <a:latin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schemeClr val="accent3"/>
              </a:solidFill>
              <a:effectLst/>
              <a:uLnTx/>
              <a:uFillTx/>
              <a:latin typeface="Calibri" panose="020F0502020204030204" pitchFamily="34" charset="0"/>
              <a:ea typeface="+mj-ea"/>
              <a:cs typeface="Calibri" panose="020F0502020204030204" pitchFamily="34" charset="0"/>
              <a:sym typeface="Helvetica"/>
            </a:endParaRPr>
          </a:p>
        </p:txBody>
      </p:sp>
      <p:cxnSp>
        <p:nvCxnSpPr>
          <p:cNvPr id="13" name="Straight Arrow Connector 12">
            <a:extLst>
              <a:ext uri="{FF2B5EF4-FFF2-40B4-BE49-F238E27FC236}">
                <a16:creationId xmlns:a16="http://schemas.microsoft.com/office/drawing/2014/main" id="{72006B7D-75D3-4308-8C82-519D534B1D31}"/>
              </a:ext>
            </a:extLst>
          </p:cNvPr>
          <p:cNvCxnSpPr>
            <a:cxnSpLocks/>
            <a:stCxn id="9" idx="0"/>
          </p:cNvCxnSpPr>
          <p:nvPr/>
        </p:nvCxnSpPr>
        <p:spPr bwMode="auto">
          <a:xfrm flipV="1">
            <a:off x="7928263" y="3085728"/>
            <a:ext cx="0" cy="420301"/>
          </a:xfrm>
          <a:prstGeom prst="straightConnector1">
            <a:avLst/>
          </a:prstGeom>
          <a:noFill/>
          <a:ln w="28575" cap="flat" cmpd="sng" algn="ctr">
            <a:solidFill>
              <a:schemeClr val="bg1"/>
            </a:solidFill>
            <a:prstDash val="solid"/>
            <a:round/>
            <a:headEnd type="none" w="med" len="med"/>
            <a:tailEnd type="triangle"/>
          </a:ln>
          <a:effectLst/>
        </p:spPr>
      </p:cxnSp>
      <p:sp>
        <p:nvSpPr>
          <p:cNvPr id="38" name="Rectangle 37">
            <a:extLst>
              <a:ext uri="{FF2B5EF4-FFF2-40B4-BE49-F238E27FC236}">
                <a16:creationId xmlns:a16="http://schemas.microsoft.com/office/drawing/2014/main" id="{00345706-03CF-469A-A4E9-B0928F85C9C9}"/>
              </a:ext>
            </a:extLst>
          </p:cNvPr>
          <p:cNvSpPr/>
          <p:nvPr/>
        </p:nvSpPr>
        <p:spPr>
          <a:xfrm>
            <a:off x="9201088" y="4635401"/>
            <a:ext cx="2952811"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Cemiplimab: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1L mNSCLC or LA NSCLC ineligible for resection/definitive CRT with </a:t>
            </a: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j-ea"/>
                <a:cs typeface="Calibri" panose="020F0502020204030204" pitchFamily="34" charset="0"/>
                <a:sym typeface="Helvetica"/>
              </a:rPr>
              <a:t>PD-L1 TPS ≥50%*</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endParaRPr>
          </a:p>
        </p:txBody>
      </p:sp>
      <p:cxnSp>
        <p:nvCxnSpPr>
          <p:cNvPr id="14" name="Straight Connector 13">
            <a:extLst>
              <a:ext uri="{FF2B5EF4-FFF2-40B4-BE49-F238E27FC236}">
                <a16:creationId xmlns:a16="http://schemas.microsoft.com/office/drawing/2014/main" id="{5F634CC3-2A21-4E50-B7A5-0C75B6E7BCC5}"/>
              </a:ext>
            </a:extLst>
          </p:cNvPr>
          <p:cNvCxnSpPr/>
          <p:nvPr/>
        </p:nvCxnSpPr>
        <p:spPr bwMode="auto">
          <a:xfrm>
            <a:off x="11006613" y="3949419"/>
            <a:ext cx="0" cy="183729"/>
          </a:xfrm>
          <a:prstGeom prst="line">
            <a:avLst/>
          </a:prstGeom>
          <a:noFill/>
          <a:ln w="28575" cap="flat" cmpd="sng" algn="ctr">
            <a:solidFill>
              <a:schemeClr val="bg1"/>
            </a:solidFill>
            <a:prstDash val="solid"/>
            <a:round/>
            <a:headEnd type="none" w="med" len="med"/>
            <a:tailEnd type="none" w="med" len="med"/>
          </a:ln>
          <a:effectLst/>
        </p:spPr>
      </p:cxnSp>
      <p:sp>
        <p:nvSpPr>
          <p:cNvPr id="37" name="Oval 36">
            <a:extLst>
              <a:ext uri="{FF2B5EF4-FFF2-40B4-BE49-F238E27FC236}">
                <a16:creationId xmlns:a16="http://schemas.microsoft.com/office/drawing/2014/main" id="{2661E349-6218-4B8A-8917-8F2A26391634}"/>
              </a:ext>
            </a:extLst>
          </p:cNvPr>
          <p:cNvSpPr/>
          <p:nvPr/>
        </p:nvSpPr>
        <p:spPr bwMode="auto">
          <a:xfrm>
            <a:off x="10544953" y="3504574"/>
            <a:ext cx="960583" cy="445872"/>
          </a:xfrm>
          <a:prstGeom prst="ellipse">
            <a:avLst/>
          </a:prstGeom>
          <a:solidFill>
            <a:schemeClr val="accent5"/>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sym typeface="Helvetica"/>
              </a:rPr>
              <a:t>2021</a:t>
            </a:r>
          </a:p>
        </p:txBody>
      </p:sp>
      <p:sp>
        <p:nvSpPr>
          <p:cNvPr id="56" name="Rectangle 55">
            <a:extLst>
              <a:ext uri="{FF2B5EF4-FFF2-40B4-BE49-F238E27FC236}">
                <a16:creationId xmlns:a16="http://schemas.microsoft.com/office/drawing/2014/main" id="{4B521FC6-215E-40A4-A56B-80FEDBB92F52}"/>
              </a:ext>
            </a:extLst>
          </p:cNvPr>
          <p:cNvSpPr/>
          <p:nvPr/>
        </p:nvSpPr>
        <p:spPr>
          <a:xfrm>
            <a:off x="4809252" y="5827467"/>
            <a:ext cx="322460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Pembrolizumab:</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 1L squamous mNSCLC with carboplatin/(nab-)paclitaxel</a:t>
            </a:r>
            <a:endPar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j-ea"/>
              <a:cs typeface="Calibri" panose="020F0502020204030204" pitchFamily="34" charset="0"/>
              <a:sym typeface="Helvetica"/>
            </a:endParaRPr>
          </a:p>
        </p:txBody>
      </p:sp>
      <p:sp>
        <p:nvSpPr>
          <p:cNvPr id="49" name="Rectangle 48">
            <a:extLst>
              <a:ext uri="{FF2B5EF4-FFF2-40B4-BE49-F238E27FC236}">
                <a16:creationId xmlns:a16="http://schemas.microsoft.com/office/drawing/2014/main" id="{C406F040-1A67-45AC-B8F5-3E0879A2DBC4}"/>
              </a:ext>
            </a:extLst>
          </p:cNvPr>
          <p:cNvSpPr/>
          <p:nvPr/>
        </p:nvSpPr>
        <p:spPr>
          <a:xfrm>
            <a:off x="4612741" y="4977800"/>
            <a:ext cx="3587366" cy="523220"/>
          </a:xfrm>
          <a:prstGeom prst="rect">
            <a:avLst/>
          </a:prstGeom>
          <a:solidFill>
            <a:schemeClr val="tx1"/>
          </a:solidFill>
        </p:spPr>
        <p:txBody>
          <a:bodyPr wrap="square">
            <a:spAutoFit/>
          </a:bodyPr>
          <a:lstStyle/>
          <a:p>
            <a:pPr lvl="0" algn="ctr" defTabSz="914400" hangingPunct="1">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Atezolizumab: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1L for nonsquamous mNSCLC with </a:t>
            </a:r>
            <a:r>
              <a:rPr lang="en-US" sz="1400" kern="1200" dirty="0">
                <a:latin typeface="Calibri" panose="020F0502020204030204" pitchFamily="34" charset="0"/>
                <a:cs typeface="Calibri" panose="020F0502020204030204" pitchFamily="34" charset="0"/>
              </a:rPr>
              <a:t>carboplatin/paclitaxel/</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bevacizumab*</a:t>
            </a:r>
          </a:p>
        </p:txBody>
      </p:sp>
      <p:sp>
        <p:nvSpPr>
          <p:cNvPr id="21" name="Rectangle 20">
            <a:extLst>
              <a:ext uri="{FF2B5EF4-FFF2-40B4-BE49-F238E27FC236}">
                <a16:creationId xmlns:a16="http://schemas.microsoft.com/office/drawing/2014/main" id="{47DD0F62-19EB-46F7-B89A-923776486530}"/>
              </a:ext>
            </a:extLst>
          </p:cNvPr>
          <p:cNvSpPr/>
          <p:nvPr/>
        </p:nvSpPr>
        <p:spPr>
          <a:xfrm>
            <a:off x="9037404" y="1343821"/>
            <a:ext cx="3073777" cy="523220"/>
          </a:xfrm>
          <a:prstGeom prst="rect">
            <a:avLst/>
          </a:prstGeom>
          <a:solidFill>
            <a:schemeClr val="tx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Nivolumab + ipilimumab</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 1L mNSCLC with </a:t>
            </a: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j-ea"/>
                <a:cs typeface="Calibri" panose="020F0502020204030204" pitchFamily="34" charset="0"/>
                <a:sym typeface="Helvetica"/>
              </a:rPr>
              <a:t>PD-L1 TC ≥1%*</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endParaRPr>
          </a:p>
        </p:txBody>
      </p:sp>
      <p:sp>
        <p:nvSpPr>
          <p:cNvPr id="23" name="Rectangle 22">
            <a:extLst>
              <a:ext uri="{FF2B5EF4-FFF2-40B4-BE49-F238E27FC236}">
                <a16:creationId xmlns:a16="http://schemas.microsoft.com/office/drawing/2014/main" id="{47CFCDB6-9DB1-4EE7-B670-2DEBC04DF896}"/>
              </a:ext>
            </a:extLst>
          </p:cNvPr>
          <p:cNvSpPr/>
          <p:nvPr/>
        </p:nvSpPr>
        <p:spPr>
          <a:xfrm>
            <a:off x="9047019" y="2180612"/>
            <a:ext cx="2694368" cy="738664"/>
          </a:xfrm>
          <a:prstGeom prst="rect">
            <a:avLst/>
          </a:prstGeom>
          <a:solidFill>
            <a:schemeClr val="tx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Nivolumab + ipilimumab: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1L metastatic or recurrent NSCLC with 2 cycles of plt-doublet CT*</a:t>
            </a:r>
          </a:p>
        </p:txBody>
      </p:sp>
      <p:grpSp>
        <p:nvGrpSpPr>
          <p:cNvPr id="59" name="Group 58">
            <a:extLst>
              <a:ext uri="{FF2B5EF4-FFF2-40B4-BE49-F238E27FC236}">
                <a16:creationId xmlns:a16="http://schemas.microsoft.com/office/drawing/2014/main" id="{136D4454-A499-4C8E-B066-F3D7342CBB61}"/>
              </a:ext>
            </a:extLst>
          </p:cNvPr>
          <p:cNvGrpSpPr>
            <a:grpSpLocks/>
          </p:cNvGrpSpPr>
          <p:nvPr/>
        </p:nvGrpSpPr>
        <p:grpSpPr bwMode="auto">
          <a:xfrm>
            <a:off x="9389569" y="6216652"/>
            <a:ext cx="2488502" cy="447822"/>
            <a:chOff x="9527309" y="3551529"/>
            <a:chExt cx="2488502" cy="448324"/>
          </a:xfrm>
        </p:grpSpPr>
        <p:pic>
          <p:nvPicPr>
            <p:cNvPr id="60" name="Picture 9">
              <a:extLst>
                <a:ext uri="{FF2B5EF4-FFF2-40B4-BE49-F238E27FC236}">
                  <a16:creationId xmlns:a16="http://schemas.microsoft.com/office/drawing/2014/main" id="{AC9D33E5-7A28-426F-B7E3-60CF8EEA10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61" name="Rectangle 60">
              <a:extLst>
                <a:ext uri="{FF2B5EF4-FFF2-40B4-BE49-F238E27FC236}">
                  <a16:creationId xmlns:a16="http://schemas.microsoft.com/office/drawing/2014/main" id="{DE932143-96EB-44BA-A026-3DA993A2FEDB}"/>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endParaRPr>
            </a:p>
          </p:txBody>
        </p:sp>
      </p:grpSp>
      <p:sp>
        <p:nvSpPr>
          <p:cNvPr id="62" name="Text Box 11">
            <a:extLst>
              <a:ext uri="{FF2B5EF4-FFF2-40B4-BE49-F238E27FC236}">
                <a16:creationId xmlns:a16="http://schemas.microsoft.com/office/drawing/2014/main" id="{4A3A729E-E3E7-4D2A-BAC0-2CE12C0E33F5}"/>
              </a:ext>
            </a:extLst>
          </p:cNvPr>
          <p:cNvSpPr txBox="1">
            <a:spLocks noChangeArrowheads="1"/>
          </p:cNvSpPr>
          <p:nvPr/>
        </p:nvSpPr>
        <p:spPr bwMode="auto">
          <a:xfrm>
            <a:off x="414339" y="6385740"/>
            <a:ext cx="883854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121917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pt-BR" altLang="en-US" sz="1200" b="0" i="0" u="none" strike="noStrike" kern="0" cap="none" spc="0" normalizeH="0" baseline="0" noProof="0" dirty="0">
                <a:ln>
                  <a:noFill/>
                </a:ln>
                <a:solidFill>
                  <a:srgbClr val="455560"/>
                </a:solidFill>
                <a:effectLst/>
                <a:uLnTx/>
                <a:uFillTx/>
                <a:latin typeface="Calibri" panose="020F0502020204030204" pitchFamily="34" charset="0"/>
                <a:ea typeface="+mj-ea"/>
                <a:cs typeface="Calibri" panose="020F0502020204030204" pitchFamily="34" charset="0"/>
                <a:sym typeface="Helvetica"/>
              </a:rPr>
              <a:t>Brahmer. ASCO 2012. Abstr 7509. Atezolizumab PI. Cemiplimab PI. Durvalumab PI. Ipilimumab PI. Nivolumab PI. Pembrolizumab PI.</a:t>
            </a:r>
          </a:p>
        </p:txBody>
      </p:sp>
      <p:sp>
        <p:nvSpPr>
          <p:cNvPr id="7" name="Oval 6">
            <a:extLst>
              <a:ext uri="{FF2B5EF4-FFF2-40B4-BE49-F238E27FC236}">
                <a16:creationId xmlns:a16="http://schemas.microsoft.com/office/drawing/2014/main" id="{4414681F-6F87-4AE2-B201-2CE8DB43BBEA}"/>
              </a:ext>
            </a:extLst>
          </p:cNvPr>
          <p:cNvSpPr/>
          <p:nvPr/>
        </p:nvSpPr>
        <p:spPr bwMode="auto">
          <a:xfrm>
            <a:off x="9086271" y="3507290"/>
            <a:ext cx="960583" cy="445872"/>
          </a:xfrm>
          <a:prstGeom prst="ellipse">
            <a:avLst/>
          </a:prstGeom>
          <a:solidFill>
            <a:schemeClr val="accent5"/>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sym typeface="Helvetica"/>
              </a:rPr>
              <a:t>2020</a:t>
            </a:r>
          </a:p>
        </p:txBody>
      </p:sp>
      <p:sp>
        <p:nvSpPr>
          <p:cNvPr id="12" name="TextBox 11">
            <a:extLst>
              <a:ext uri="{FF2B5EF4-FFF2-40B4-BE49-F238E27FC236}">
                <a16:creationId xmlns:a16="http://schemas.microsoft.com/office/drawing/2014/main" id="{84D26CB6-D804-47B3-AA38-78E09F45593A}"/>
              </a:ext>
            </a:extLst>
          </p:cNvPr>
          <p:cNvSpPr txBox="1"/>
          <p:nvPr/>
        </p:nvSpPr>
        <p:spPr bwMode="auto">
          <a:xfrm>
            <a:off x="144973" y="2325897"/>
            <a:ext cx="1744977" cy="923330"/>
          </a:xfrm>
          <a:prstGeom prst="rect">
            <a:avLst/>
          </a:prstGeom>
          <a:noFill/>
          <a:ln w="28575" algn="ctr">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1219170" rtl="0" eaLnBrk="1" fontAlgn="auto" latinLnBrk="0" hangingPunct="0">
              <a:lnSpc>
                <a:spcPct val="100000"/>
              </a:lnSpc>
              <a:spcBef>
                <a:spcPts val="0"/>
              </a:spcBef>
              <a:spcAft>
                <a:spcPct val="0"/>
              </a:spcAft>
              <a:buClrTx/>
              <a:buSzTx/>
              <a:buFontTx/>
              <a:buNone/>
              <a:tabLst/>
              <a:defRPr/>
            </a:pPr>
            <a:r>
              <a:rPr kumimoji="0" lang="en-US" sz="1800" b="1" i="0" u="none" strike="noStrike" kern="0" cap="none" spc="0" normalizeH="0" baseline="0" noProof="0" dirty="0">
                <a:ln>
                  <a:noFill/>
                </a:ln>
                <a:solidFill>
                  <a:srgbClr val="E1471D"/>
                </a:solidFill>
                <a:effectLst/>
                <a:uLnTx/>
                <a:uFillTx/>
                <a:latin typeface="Calibri" panose="020F0502020204030204" pitchFamily="34" charset="0"/>
                <a:ea typeface="+mj-ea"/>
                <a:cs typeface="+mj-cs"/>
                <a:sym typeface="Helvetica"/>
              </a:rPr>
              <a:t>2012: anti–PD-1 </a:t>
            </a:r>
          </a:p>
          <a:p>
            <a:pPr marL="0" marR="0" lvl="0" indent="0" algn="l" defTabSz="1219170" rtl="0" eaLnBrk="1" fontAlgn="auto" latinLnBrk="0" hangingPunct="0">
              <a:lnSpc>
                <a:spcPct val="100000"/>
              </a:lnSpc>
              <a:spcBef>
                <a:spcPts val="0"/>
              </a:spcBef>
              <a:spcAft>
                <a:spcPct val="0"/>
              </a:spcAft>
              <a:buClrTx/>
              <a:buSzTx/>
              <a:buFontTx/>
              <a:buNone/>
              <a:tabLst/>
              <a:defRPr/>
            </a:pPr>
            <a:r>
              <a:rPr kumimoji="0" lang="en-US" sz="1800" b="1" i="0" u="none" strike="noStrike" kern="0" cap="none" spc="0" normalizeH="0" baseline="0" noProof="0" dirty="0">
                <a:ln>
                  <a:noFill/>
                </a:ln>
                <a:solidFill>
                  <a:srgbClr val="E1471D"/>
                </a:solidFill>
                <a:effectLst/>
                <a:uLnTx/>
                <a:uFillTx/>
                <a:latin typeface="Calibri" panose="020F0502020204030204" pitchFamily="34" charset="0"/>
                <a:ea typeface="+mj-ea"/>
                <a:cs typeface="+mj-cs"/>
                <a:sym typeface="Helvetica"/>
              </a:rPr>
              <a:t>mAb active in </a:t>
            </a:r>
          </a:p>
          <a:p>
            <a:pPr marL="0" marR="0" lvl="0" indent="0" algn="l" defTabSz="1219170" rtl="0" eaLnBrk="1" fontAlgn="auto" latinLnBrk="0" hangingPunct="0">
              <a:lnSpc>
                <a:spcPct val="100000"/>
              </a:lnSpc>
              <a:spcBef>
                <a:spcPts val="0"/>
              </a:spcBef>
              <a:spcAft>
                <a:spcPct val="0"/>
              </a:spcAft>
              <a:buClrTx/>
              <a:buSzTx/>
              <a:buFontTx/>
              <a:buNone/>
              <a:tabLst/>
              <a:defRPr/>
            </a:pPr>
            <a:r>
              <a:rPr kumimoji="0" lang="en-US" sz="1800" b="1" i="0" u="none" strike="noStrike" kern="0" cap="none" spc="0" normalizeH="0" baseline="0" noProof="0" dirty="0">
                <a:ln>
                  <a:noFill/>
                </a:ln>
                <a:solidFill>
                  <a:srgbClr val="E1471D"/>
                </a:solidFill>
                <a:effectLst/>
                <a:uLnTx/>
                <a:uFillTx/>
                <a:latin typeface="Calibri" panose="020F0502020204030204" pitchFamily="34" charset="0"/>
                <a:ea typeface="+mj-ea"/>
                <a:cs typeface="+mj-cs"/>
                <a:sym typeface="Helvetica"/>
              </a:rPr>
              <a:t>NSCLC (phase I)</a:t>
            </a:r>
          </a:p>
        </p:txBody>
      </p:sp>
      <p:sp>
        <p:nvSpPr>
          <p:cNvPr id="32" name="Rectangle 31">
            <a:extLst>
              <a:ext uri="{FF2B5EF4-FFF2-40B4-BE49-F238E27FC236}">
                <a16:creationId xmlns:a16="http://schemas.microsoft.com/office/drawing/2014/main" id="{5C326506-8CB1-48A8-AABA-D601446CF9F9}"/>
              </a:ext>
            </a:extLst>
          </p:cNvPr>
          <p:cNvSpPr/>
          <p:nvPr/>
        </p:nvSpPr>
        <p:spPr>
          <a:xfrm>
            <a:off x="2067685" y="1433709"/>
            <a:ext cx="2473142" cy="523220"/>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Pembrolizumab: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1L mNSCLC with </a:t>
            </a: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j-ea"/>
                <a:cs typeface="Calibri" panose="020F0502020204030204" pitchFamily="34" charset="0"/>
                <a:sym typeface="Helvetica"/>
              </a:rPr>
              <a:t>PD-L1 TPS ≥50</a:t>
            </a:r>
            <a:r>
              <a:rPr kumimoji="0" lang="en-US" sz="1400" b="1" i="0" u="none" strike="noStrike" kern="1200" cap="none" spc="0" normalizeH="0" baseline="0" noProof="0" dirty="0">
                <a:ln>
                  <a:noFill/>
                </a:ln>
                <a:solidFill>
                  <a:schemeClr val="accent3"/>
                </a:solidFill>
                <a:effectLst/>
                <a:uLnTx/>
                <a:uFillTx/>
                <a:latin typeface="Calibri" panose="020F0502020204030204" pitchFamily="34" charset="0"/>
                <a:ea typeface="+mj-ea"/>
                <a:cs typeface="Calibri" panose="020F0502020204030204" pitchFamily="34" charset="0"/>
                <a:sym typeface="Helvetica"/>
              </a:rPr>
              <a:t>%</a:t>
            </a:r>
            <a:r>
              <a:rPr lang="en-US" sz="1400" kern="1200" dirty="0">
                <a:solidFill>
                  <a:schemeClr val="accent3"/>
                </a:solidFill>
                <a:latin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schemeClr val="accent3"/>
              </a:solidFill>
              <a:effectLst/>
              <a:uLnTx/>
              <a:uFillTx/>
              <a:latin typeface="Calibri" panose="020F0502020204030204" pitchFamily="34" charset="0"/>
              <a:ea typeface="+mj-ea"/>
              <a:cs typeface="Calibri" panose="020F0502020204030204" pitchFamily="34" charset="0"/>
              <a:sym typeface="Helvetica"/>
            </a:endParaRPr>
          </a:p>
        </p:txBody>
      </p:sp>
      <p:cxnSp>
        <p:nvCxnSpPr>
          <p:cNvPr id="48" name="Straight Arrow Connector 47">
            <a:extLst>
              <a:ext uri="{FF2B5EF4-FFF2-40B4-BE49-F238E27FC236}">
                <a16:creationId xmlns:a16="http://schemas.microsoft.com/office/drawing/2014/main" id="{7D1AA79D-3AB0-4427-B53F-F2870C192BED}"/>
              </a:ext>
            </a:extLst>
          </p:cNvPr>
          <p:cNvCxnSpPr>
            <a:cxnSpLocks/>
          </p:cNvCxnSpPr>
          <p:nvPr/>
        </p:nvCxnSpPr>
        <p:spPr bwMode="auto">
          <a:xfrm flipH="1">
            <a:off x="1776346" y="3896610"/>
            <a:ext cx="1" cy="1645920"/>
          </a:xfrm>
          <a:prstGeom prst="straightConnector1">
            <a:avLst/>
          </a:prstGeom>
          <a:noFill/>
          <a:ln w="28575" cap="flat" cmpd="sng" algn="ctr">
            <a:solidFill>
              <a:schemeClr val="bg1"/>
            </a:solidFill>
            <a:prstDash val="solid"/>
            <a:round/>
            <a:headEnd type="none" w="med" len="med"/>
            <a:tailEnd type="triangle"/>
          </a:ln>
          <a:effectLst/>
        </p:spPr>
      </p:cxnSp>
      <p:sp>
        <p:nvSpPr>
          <p:cNvPr id="40" name="Oval 39">
            <a:extLst>
              <a:ext uri="{FF2B5EF4-FFF2-40B4-BE49-F238E27FC236}">
                <a16:creationId xmlns:a16="http://schemas.microsoft.com/office/drawing/2014/main" id="{C4B24C29-D60F-4727-B0F9-896E48B676F1}"/>
              </a:ext>
            </a:extLst>
          </p:cNvPr>
          <p:cNvSpPr/>
          <p:nvPr/>
        </p:nvSpPr>
        <p:spPr bwMode="auto">
          <a:xfrm>
            <a:off x="1319722" y="3503547"/>
            <a:ext cx="960583" cy="445872"/>
          </a:xfrm>
          <a:prstGeom prst="ellipse">
            <a:avLst/>
          </a:prstGeom>
          <a:solidFill>
            <a:schemeClr val="accent5"/>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sym typeface="Helvetica"/>
              </a:rPr>
              <a:t>2015</a:t>
            </a:r>
          </a:p>
        </p:txBody>
      </p:sp>
      <p:sp>
        <p:nvSpPr>
          <p:cNvPr id="47" name="Rectangle 46">
            <a:extLst>
              <a:ext uri="{FF2B5EF4-FFF2-40B4-BE49-F238E27FC236}">
                <a16:creationId xmlns:a16="http://schemas.microsoft.com/office/drawing/2014/main" id="{16576ABC-A946-4C49-B74B-BC394D64D7FD}"/>
              </a:ext>
            </a:extLst>
          </p:cNvPr>
          <p:cNvSpPr/>
          <p:nvPr/>
        </p:nvSpPr>
        <p:spPr>
          <a:xfrm>
            <a:off x="403948" y="4373947"/>
            <a:ext cx="2749807" cy="523220"/>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Pembrolizumab: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2L mNSCLC with </a:t>
            </a:r>
            <a:r>
              <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j-ea"/>
                <a:cs typeface="Calibri" panose="020F0502020204030204" pitchFamily="34" charset="0"/>
                <a:sym typeface="Helvetica"/>
              </a:rPr>
              <a:t>PD-L1 TPS ≥1%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post-plt–based CT</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a:t>
            </a:r>
            <a:endParaRPr kumimoji="0" lang="en-US" sz="1400" b="1" i="0" u="none" strike="noStrike" kern="1200" cap="none" spc="0" normalizeH="0" baseline="30000" noProof="0" dirty="0">
              <a:ln>
                <a:noFill/>
              </a:ln>
              <a:solidFill>
                <a:srgbClr val="E1471D"/>
              </a:solidFill>
              <a:effectLst/>
              <a:uLnTx/>
              <a:uFillTx/>
              <a:latin typeface="Calibri" panose="020F0502020204030204" pitchFamily="34" charset="0"/>
              <a:ea typeface="+mj-ea"/>
              <a:cs typeface="Calibri" panose="020F0502020204030204" pitchFamily="34" charset="0"/>
              <a:sym typeface="Helvetica"/>
            </a:endParaRPr>
          </a:p>
        </p:txBody>
      </p:sp>
      <p:sp>
        <p:nvSpPr>
          <p:cNvPr id="43" name="TextBox 42">
            <a:extLst>
              <a:ext uri="{FF2B5EF4-FFF2-40B4-BE49-F238E27FC236}">
                <a16:creationId xmlns:a16="http://schemas.microsoft.com/office/drawing/2014/main" id="{750C5BFB-6759-450F-9660-6EDF006FED49}"/>
              </a:ext>
            </a:extLst>
          </p:cNvPr>
          <p:cNvSpPr txBox="1"/>
          <p:nvPr/>
        </p:nvSpPr>
        <p:spPr bwMode="auto">
          <a:xfrm>
            <a:off x="813492" y="5565857"/>
            <a:ext cx="1940052" cy="523220"/>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Nivolumab</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 2L mNSCLC post-plt–containing CT</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endParaRPr>
          </a:p>
        </p:txBody>
      </p:sp>
      <p:cxnSp>
        <p:nvCxnSpPr>
          <p:cNvPr id="63" name="Straight Arrow Connector 62">
            <a:extLst>
              <a:ext uri="{FF2B5EF4-FFF2-40B4-BE49-F238E27FC236}">
                <a16:creationId xmlns:a16="http://schemas.microsoft.com/office/drawing/2014/main" id="{D707CA49-4325-4855-B595-E2E7E9EF32D5}"/>
              </a:ext>
            </a:extLst>
          </p:cNvPr>
          <p:cNvCxnSpPr>
            <a:cxnSpLocks/>
          </p:cNvCxnSpPr>
          <p:nvPr/>
        </p:nvCxnSpPr>
        <p:spPr bwMode="auto">
          <a:xfrm>
            <a:off x="4858324" y="3925416"/>
            <a:ext cx="0" cy="274320"/>
          </a:xfrm>
          <a:prstGeom prst="straightConnector1">
            <a:avLst/>
          </a:prstGeom>
          <a:noFill/>
          <a:ln w="28575" cap="flat" cmpd="sng" algn="ctr">
            <a:solidFill>
              <a:schemeClr val="bg1"/>
            </a:solidFill>
            <a:prstDash val="solid"/>
            <a:round/>
            <a:headEnd type="none" w="med" len="med"/>
            <a:tailEnd type="triangle"/>
          </a:ln>
          <a:effectLst/>
        </p:spPr>
      </p:cxnSp>
      <p:sp>
        <p:nvSpPr>
          <p:cNvPr id="8" name="Oval 7">
            <a:extLst>
              <a:ext uri="{FF2B5EF4-FFF2-40B4-BE49-F238E27FC236}">
                <a16:creationId xmlns:a16="http://schemas.microsoft.com/office/drawing/2014/main" id="{87D10DCF-5DDB-453D-A255-BECD8A29AB7E}"/>
              </a:ext>
            </a:extLst>
          </p:cNvPr>
          <p:cNvSpPr/>
          <p:nvPr/>
        </p:nvSpPr>
        <p:spPr bwMode="auto">
          <a:xfrm>
            <a:off x="4365333" y="3507290"/>
            <a:ext cx="960583" cy="445872"/>
          </a:xfrm>
          <a:prstGeom prst="ellipse">
            <a:avLst/>
          </a:prstGeom>
          <a:solidFill>
            <a:schemeClr val="accent5"/>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sym typeface="Helvetica"/>
              </a:rPr>
              <a:t>2017</a:t>
            </a:r>
          </a:p>
        </p:txBody>
      </p:sp>
      <p:cxnSp>
        <p:nvCxnSpPr>
          <p:cNvPr id="11" name="Straight Arrow Connector 10">
            <a:extLst>
              <a:ext uri="{FF2B5EF4-FFF2-40B4-BE49-F238E27FC236}">
                <a16:creationId xmlns:a16="http://schemas.microsoft.com/office/drawing/2014/main" id="{B374E13B-4033-48B6-B7A7-5696542EAA04}"/>
              </a:ext>
            </a:extLst>
          </p:cNvPr>
          <p:cNvCxnSpPr>
            <a:cxnSpLocks/>
          </p:cNvCxnSpPr>
          <p:nvPr/>
        </p:nvCxnSpPr>
        <p:spPr bwMode="auto">
          <a:xfrm flipH="1" flipV="1">
            <a:off x="3277748" y="1954752"/>
            <a:ext cx="1" cy="1737360"/>
          </a:xfrm>
          <a:prstGeom prst="straightConnector1">
            <a:avLst/>
          </a:prstGeom>
          <a:noFill/>
          <a:ln w="28575" cap="flat" cmpd="sng" algn="ctr">
            <a:solidFill>
              <a:schemeClr val="bg1"/>
            </a:solidFill>
            <a:prstDash val="solid"/>
            <a:round/>
            <a:headEnd type="none" w="med" len="med"/>
            <a:tailEnd type="triangle"/>
          </a:ln>
          <a:effectLst/>
        </p:spPr>
      </p:cxnSp>
      <p:sp>
        <p:nvSpPr>
          <p:cNvPr id="4" name="Oval 3">
            <a:extLst>
              <a:ext uri="{FF2B5EF4-FFF2-40B4-BE49-F238E27FC236}">
                <a16:creationId xmlns:a16="http://schemas.microsoft.com/office/drawing/2014/main" id="{A81BB02D-137F-4219-B02D-9CDDEADD6FF8}"/>
              </a:ext>
            </a:extLst>
          </p:cNvPr>
          <p:cNvSpPr/>
          <p:nvPr/>
        </p:nvSpPr>
        <p:spPr bwMode="auto">
          <a:xfrm>
            <a:off x="2797458" y="3507290"/>
            <a:ext cx="960583" cy="445872"/>
          </a:xfrm>
          <a:prstGeom prst="ellipse">
            <a:avLst/>
          </a:prstGeom>
          <a:solidFill>
            <a:schemeClr val="accent5"/>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sym typeface="Helvetica"/>
              </a:rPr>
              <a:t>2016</a:t>
            </a:r>
          </a:p>
        </p:txBody>
      </p:sp>
      <p:sp>
        <p:nvSpPr>
          <p:cNvPr id="10" name="TextBox 9">
            <a:extLst>
              <a:ext uri="{FF2B5EF4-FFF2-40B4-BE49-F238E27FC236}">
                <a16:creationId xmlns:a16="http://schemas.microsoft.com/office/drawing/2014/main" id="{B917EC6B-EAF5-4349-B0C1-8C0907B12853}"/>
              </a:ext>
            </a:extLst>
          </p:cNvPr>
          <p:cNvSpPr txBox="1"/>
          <p:nvPr/>
        </p:nvSpPr>
        <p:spPr bwMode="auto">
          <a:xfrm>
            <a:off x="2067684" y="2219625"/>
            <a:ext cx="2353944" cy="523220"/>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Atezolizumab</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 2L mNSCLC post-plt–containing CT</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a:t>
            </a:r>
          </a:p>
        </p:txBody>
      </p:sp>
      <p:cxnSp>
        <p:nvCxnSpPr>
          <p:cNvPr id="41" name="Straight Arrow Connector 40">
            <a:extLst>
              <a:ext uri="{FF2B5EF4-FFF2-40B4-BE49-F238E27FC236}">
                <a16:creationId xmlns:a16="http://schemas.microsoft.com/office/drawing/2014/main" id="{FCA07E8B-A0EE-42A6-8E86-6748B8B41D9A}"/>
              </a:ext>
            </a:extLst>
          </p:cNvPr>
          <p:cNvCxnSpPr>
            <a:cxnSpLocks/>
          </p:cNvCxnSpPr>
          <p:nvPr/>
        </p:nvCxnSpPr>
        <p:spPr bwMode="auto">
          <a:xfrm flipH="1" flipV="1">
            <a:off x="6411244" y="1707604"/>
            <a:ext cx="1" cy="1828800"/>
          </a:xfrm>
          <a:prstGeom prst="straightConnector1">
            <a:avLst/>
          </a:prstGeom>
          <a:noFill/>
          <a:ln w="28575" cap="flat" cmpd="sng" algn="ctr">
            <a:solidFill>
              <a:schemeClr val="bg1"/>
            </a:solidFill>
            <a:prstDash val="solid"/>
            <a:round/>
            <a:headEnd type="none" w="med" len="med"/>
            <a:tailEnd type="triangle"/>
          </a:ln>
          <a:effectLst/>
        </p:spPr>
      </p:cxnSp>
      <p:sp>
        <p:nvSpPr>
          <p:cNvPr id="6" name="Oval 5">
            <a:extLst>
              <a:ext uri="{FF2B5EF4-FFF2-40B4-BE49-F238E27FC236}">
                <a16:creationId xmlns:a16="http://schemas.microsoft.com/office/drawing/2014/main" id="{E0369B05-B8CF-4944-B5EF-2C4371047435}"/>
              </a:ext>
            </a:extLst>
          </p:cNvPr>
          <p:cNvSpPr/>
          <p:nvPr/>
        </p:nvSpPr>
        <p:spPr bwMode="auto">
          <a:xfrm>
            <a:off x="5929741" y="3507290"/>
            <a:ext cx="960583" cy="445872"/>
          </a:xfrm>
          <a:prstGeom prst="ellipse">
            <a:avLst/>
          </a:prstGeom>
          <a:solidFill>
            <a:schemeClr val="accent5"/>
          </a:solidFill>
          <a:ln w="0">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j-ea"/>
                <a:cs typeface="+mj-cs"/>
                <a:sym typeface="Helvetica"/>
              </a:rPr>
              <a:t>2018</a:t>
            </a:r>
          </a:p>
        </p:txBody>
      </p:sp>
      <p:sp>
        <p:nvSpPr>
          <p:cNvPr id="42" name="TextBox 41">
            <a:extLst>
              <a:ext uri="{FF2B5EF4-FFF2-40B4-BE49-F238E27FC236}">
                <a16:creationId xmlns:a16="http://schemas.microsoft.com/office/drawing/2014/main" id="{6A4691D5-FFD3-408D-8CBE-5DF60C6BECC5}"/>
              </a:ext>
            </a:extLst>
          </p:cNvPr>
          <p:cNvSpPr txBox="1"/>
          <p:nvPr/>
        </p:nvSpPr>
        <p:spPr bwMode="auto">
          <a:xfrm>
            <a:off x="4846993" y="1166800"/>
            <a:ext cx="3149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121917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15873"/>
                </a:solidFill>
                <a:effectLst/>
                <a:uLnTx/>
                <a:uFillTx/>
                <a:latin typeface="Calibri" panose="020F0502020204030204" pitchFamily="34" charset="0"/>
                <a:ea typeface="+mj-ea"/>
                <a:cs typeface="Calibri" panose="020F0502020204030204" pitchFamily="34" charset="0"/>
                <a:sym typeface="Helvetica"/>
              </a:rPr>
              <a:t>Durvalumab: </a:t>
            </a: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j-ea"/>
                <a:cs typeface="Calibri" panose="020F0502020204030204" pitchFamily="34" charset="0"/>
                <a:sym typeface="Helvetica"/>
              </a:rPr>
              <a:t>unresectable, stage III NSCLC w/o PD following concurrent CRT</a:t>
            </a:r>
          </a:p>
        </p:txBody>
      </p:sp>
      <p:sp>
        <p:nvSpPr>
          <p:cNvPr id="5" name="TextBox 4">
            <a:extLst>
              <a:ext uri="{FF2B5EF4-FFF2-40B4-BE49-F238E27FC236}">
                <a16:creationId xmlns:a16="http://schemas.microsoft.com/office/drawing/2014/main" id="{7251DB2E-7B60-4DA9-A27B-0F24D8AE412C}"/>
              </a:ext>
            </a:extLst>
          </p:cNvPr>
          <p:cNvSpPr txBox="1"/>
          <p:nvPr/>
        </p:nvSpPr>
        <p:spPr bwMode="auto">
          <a:xfrm>
            <a:off x="9204685" y="5698693"/>
            <a:ext cx="2740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Aft>
                <a:spcPct val="0"/>
              </a:spcAft>
              <a:buClrTx/>
              <a:buFontTx/>
              <a:buNone/>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*No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EGFR</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 or </a:t>
            </a:r>
            <a:r>
              <a:rPr kumimoji="0" lang="en-US" sz="120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ALK</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 mut; for cemiplimab, also no </a:t>
            </a:r>
            <a:r>
              <a:rPr lang="en-US" sz="1200" i="1" kern="1200" dirty="0">
                <a:latin typeface="Calibri" panose="020F0502020204030204" pitchFamily="34" charset="0"/>
                <a:cs typeface="Calibri" panose="020F0502020204030204" pitchFamily="34" charset="0"/>
              </a:rPr>
              <a:t>ROS1 </a:t>
            </a:r>
            <a:r>
              <a:rPr lang="en-US" sz="1200" kern="1200" dirty="0">
                <a:latin typeface="Calibri" panose="020F0502020204030204" pitchFamily="34" charset="0"/>
                <a:cs typeface="Calibri" panose="020F0502020204030204" pitchFamily="34" charset="0"/>
              </a:rPr>
              <a:t>mut</a:t>
            </a:r>
            <a:r>
              <a:rPr kumimoji="0" lang="en-US" sz="12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a:rPr>
              <a:t>. </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Also after targeted therapy if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EGFR</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 or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ALK</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 mut.</a:t>
            </a:r>
            <a:endParaRPr lang="en-US"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67989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7CE8E-18DB-C044-8156-C3781C7574AE}"/>
              </a:ext>
            </a:extLst>
          </p:cNvPr>
          <p:cNvSpPr>
            <a:spLocks noGrp="1"/>
          </p:cNvSpPr>
          <p:nvPr>
            <p:ph type="title"/>
          </p:nvPr>
        </p:nvSpPr>
        <p:spPr>
          <a:xfrm>
            <a:off x="609759" y="238127"/>
            <a:ext cx="10872444" cy="1103313"/>
          </a:xfrm>
        </p:spPr>
        <p:txBody>
          <a:bodyPr/>
          <a:lstStyle/>
          <a:p>
            <a:r>
              <a:rPr lang="en-US" dirty="0"/>
              <a:t>PD-(L)1 Inhibitors in Stage IV NSCLC</a:t>
            </a:r>
          </a:p>
        </p:txBody>
      </p:sp>
      <p:sp>
        <p:nvSpPr>
          <p:cNvPr id="10" name="Text Box 15">
            <a:extLst>
              <a:ext uri="{FF2B5EF4-FFF2-40B4-BE49-F238E27FC236}">
                <a16:creationId xmlns:a16="http://schemas.microsoft.com/office/drawing/2014/main" id="{86590CB6-3FDD-4B75-AAFB-8EC96C8B99FB}"/>
              </a:ext>
            </a:extLst>
          </p:cNvPr>
          <p:cNvSpPr txBox="1">
            <a:spLocks noChangeArrowheads="1"/>
          </p:cNvSpPr>
          <p:nvPr/>
        </p:nvSpPr>
        <p:spPr bwMode="auto">
          <a:xfrm>
            <a:off x="422911" y="639907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rPr>
              <a:t>Thai et al. Lancet. 2021;398:535. </a:t>
            </a:r>
          </a:p>
        </p:txBody>
      </p:sp>
      <p:grpSp>
        <p:nvGrpSpPr>
          <p:cNvPr id="11" name="Group 7">
            <a:extLst>
              <a:ext uri="{FF2B5EF4-FFF2-40B4-BE49-F238E27FC236}">
                <a16:creationId xmlns:a16="http://schemas.microsoft.com/office/drawing/2014/main" id="{9D186749-42DD-4DF3-8E7C-05A4495AB553}"/>
              </a:ext>
            </a:extLst>
          </p:cNvPr>
          <p:cNvGrpSpPr>
            <a:grpSpLocks/>
          </p:cNvGrpSpPr>
          <p:nvPr/>
        </p:nvGrpSpPr>
        <p:grpSpPr bwMode="auto">
          <a:xfrm>
            <a:off x="9389569" y="6216652"/>
            <a:ext cx="2488502" cy="447822"/>
            <a:chOff x="9527309" y="3551529"/>
            <a:chExt cx="2488502" cy="448324"/>
          </a:xfrm>
        </p:grpSpPr>
        <p:pic>
          <p:nvPicPr>
            <p:cNvPr id="12" name="Picture 9">
              <a:extLst>
                <a:ext uri="{FF2B5EF4-FFF2-40B4-BE49-F238E27FC236}">
                  <a16:creationId xmlns:a16="http://schemas.microsoft.com/office/drawing/2014/main" id="{801735B4-C444-4B6F-BA5D-14696BD1DF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a:extLst>
                <a:ext uri="{FF2B5EF4-FFF2-40B4-BE49-F238E27FC236}">
                  <a16:creationId xmlns:a16="http://schemas.microsoft.com/office/drawing/2014/main" id="{3BCCC415-69FD-4BCF-BE12-9EF63106FF00}"/>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endParaRPr>
            </a:p>
          </p:txBody>
        </p:sp>
      </p:grpSp>
      <p:cxnSp>
        <p:nvCxnSpPr>
          <p:cNvPr id="154" name="Straight Connector 153">
            <a:extLst>
              <a:ext uri="{FF2B5EF4-FFF2-40B4-BE49-F238E27FC236}">
                <a16:creationId xmlns:a16="http://schemas.microsoft.com/office/drawing/2014/main" id="{FFCB1412-F045-43FD-93BB-AC81D5A4CF64}"/>
              </a:ext>
            </a:extLst>
          </p:cNvPr>
          <p:cNvCxnSpPr>
            <a:stCxn id="59" idx="0"/>
          </p:cNvCxnSpPr>
          <p:nvPr/>
        </p:nvCxnSpPr>
        <p:spPr bwMode="auto">
          <a:xfrm flipH="1" flipV="1">
            <a:off x="3767636" y="6167159"/>
            <a:ext cx="6207157" cy="238"/>
          </a:xfrm>
          <a:prstGeom prst="line">
            <a:avLst/>
          </a:prstGeom>
          <a:noFill/>
          <a:ln w="28575" cap="flat" cmpd="sng" algn="ctr">
            <a:solidFill>
              <a:schemeClr val="bg1"/>
            </a:solidFill>
            <a:prstDash val="solid"/>
            <a:round/>
            <a:headEnd type="none" w="med" len="med"/>
            <a:tailEnd type="none" w="med" len="med"/>
          </a:ln>
          <a:effectLst/>
        </p:spPr>
      </p:cxnSp>
      <p:grpSp>
        <p:nvGrpSpPr>
          <p:cNvPr id="88" name="Group 87">
            <a:extLst>
              <a:ext uri="{FF2B5EF4-FFF2-40B4-BE49-F238E27FC236}">
                <a16:creationId xmlns:a16="http://schemas.microsoft.com/office/drawing/2014/main" id="{EB25DDF2-4EEC-49F3-BD05-BB55278836E7}"/>
              </a:ext>
            </a:extLst>
          </p:cNvPr>
          <p:cNvGrpSpPr/>
          <p:nvPr/>
        </p:nvGrpSpPr>
        <p:grpSpPr>
          <a:xfrm>
            <a:off x="3781254" y="1590000"/>
            <a:ext cx="2260459" cy="1032185"/>
            <a:chOff x="3450167" y="1590000"/>
            <a:chExt cx="2247900" cy="1032185"/>
          </a:xfrm>
        </p:grpSpPr>
        <p:sp>
          <p:nvSpPr>
            <p:cNvPr id="75" name="Rectangle 74">
              <a:extLst>
                <a:ext uri="{FF2B5EF4-FFF2-40B4-BE49-F238E27FC236}">
                  <a16:creationId xmlns:a16="http://schemas.microsoft.com/office/drawing/2014/main" id="{55FEAAE0-E065-4868-9A48-C2A792A5C514}"/>
                </a:ext>
              </a:extLst>
            </p:cNvPr>
            <p:cNvSpPr/>
            <p:nvPr/>
          </p:nvSpPr>
          <p:spPr bwMode="auto">
            <a:xfrm>
              <a:off x="3450167" y="1590000"/>
              <a:ext cx="1291166" cy="187522"/>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6" name="Rectangle 75">
              <a:extLst>
                <a:ext uri="{FF2B5EF4-FFF2-40B4-BE49-F238E27FC236}">
                  <a16:creationId xmlns:a16="http://schemas.microsoft.com/office/drawing/2014/main" id="{A3FDF5BA-058C-47C7-8D96-2881F15BF80B}"/>
                </a:ext>
              </a:extLst>
            </p:cNvPr>
            <p:cNvSpPr/>
            <p:nvPr/>
          </p:nvSpPr>
          <p:spPr bwMode="auto">
            <a:xfrm>
              <a:off x="3450167" y="1916203"/>
              <a:ext cx="1917700" cy="187522"/>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7" name="Rectangle 76">
              <a:extLst>
                <a:ext uri="{FF2B5EF4-FFF2-40B4-BE49-F238E27FC236}">
                  <a16:creationId xmlns:a16="http://schemas.microsoft.com/office/drawing/2014/main" id="{4C4ECC18-10AB-4FDD-9BE1-E14FA18EA8A0}"/>
                </a:ext>
              </a:extLst>
            </p:cNvPr>
            <p:cNvSpPr/>
            <p:nvPr/>
          </p:nvSpPr>
          <p:spPr bwMode="auto">
            <a:xfrm>
              <a:off x="3450167" y="2230743"/>
              <a:ext cx="2247900" cy="391442"/>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9" name="Group 8">
            <a:extLst>
              <a:ext uri="{FF2B5EF4-FFF2-40B4-BE49-F238E27FC236}">
                <a16:creationId xmlns:a16="http://schemas.microsoft.com/office/drawing/2014/main" id="{7A17E71A-C15E-4A4A-B749-34F92DA7CCBA}"/>
              </a:ext>
            </a:extLst>
          </p:cNvPr>
          <p:cNvGrpSpPr/>
          <p:nvPr/>
        </p:nvGrpSpPr>
        <p:grpSpPr>
          <a:xfrm>
            <a:off x="3629617" y="6167397"/>
            <a:ext cx="6528880" cy="307777"/>
            <a:chOff x="3274009" y="6126757"/>
            <a:chExt cx="6528880" cy="307777"/>
          </a:xfrm>
        </p:grpSpPr>
        <p:sp>
          <p:nvSpPr>
            <p:cNvPr id="8" name="TextBox 7">
              <a:extLst>
                <a:ext uri="{FF2B5EF4-FFF2-40B4-BE49-F238E27FC236}">
                  <a16:creationId xmlns:a16="http://schemas.microsoft.com/office/drawing/2014/main" id="{ACDBF4F6-687E-4D9C-9A15-7BF690F2BDD7}"/>
                </a:ext>
              </a:extLst>
            </p:cNvPr>
            <p:cNvSpPr txBox="1"/>
            <p:nvPr/>
          </p:nvSpPr>
          <p:spPr bwMode="auto">
            <a:xfrm>
              <a:off x="3274009" y="6126757"/>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0</a:t>
              </a:r>
            </a:p>
          </p:txBody>
        </p:sp>
        <p:sp>
          <p:nvSpPr>
            <p:cNvPr id="52" name="TextBox 51">
              <a:extLst>
                <a:ext uri="{FF2B5EF4-FFF2-40B4-BE49-F238E27FC236}">
                  <a16:creationId xmlns:a16="http://schemas.microsoft.com/office/drawing/2014/main" id="{2A33C763-CFA5-4374-962D-B90A1F42C4A5}"/>
                </a:ext>
              </a:extLst>
            </p:cNvPr>
            <p:cNvSpPr txBox="1"/>
            <p:nvPr/>
          </p:nvSpPr>
          <p:spPr bwMode="auto">
            <a:xfrm>
              <a:off x="4238948" y="6126757"/>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6</a:t>
              </a:r>
            </a:p>
          </p:txBody>
        </p:sp>
        <p:sp>
          <p:nvSpPr>
            <p:cNvPr id="53" name="TextBox 52">
              <a:extLst>
                <a:ext uri="{FF2B5EF4-FFF2-40B4-BE49-F238E27FC236}">
                  <a16:creationId xmlns:a16="http://schemas.microsoft.com/office/drawing/2014/main" id="{8E627C28-485B-4886-985E-F32EE833CDC7}"/>
                </a:ext>
              </a:extLst>
            </p:cNvPr>
            <p:cNvSpPr txBox="1"/>
            <p:nvPr/>
          </p:nvSpPr>
          <p:spPr bwMode="auto">
            <a:xfrm>
              <a:off x="5142893" y="61267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12</a:t>
              </a:r>
            </a:p>
          </p:txBody>
        </p:sp>
        <p:sp>
          <p:nvSpPr>
            <p:cNvPr id="54" name="TextBox 53">
              <a:extLst>
                <a:ext uri="{FF2B5EF4-FFF2-40B4-BE49-F238E27FC236}">
                  <a16:creationId xmlns:a16="http://schemas.microsoft.com/office/drawing/2014/main" id="{D64A39E6-FAD3-4AB0-BB2F-530624344B00}"/>
                </a:ext>
              </a:extLst>
            </p:cNvPr>
            <p:cNvSpPr txBox="1"/>
            <p:nvPr/>
          </p:nvSpPr>
          <p:spPr bwMode="auto">
            <a:xfrm>
              <a:off x="6116996" y="61267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18</a:t>
              </a:r>
            </a:p>
          </p:txBody>
        </p:sp>
        <p:sp>
          <p:nvSpPr>
            <p:cNvPr id="55" name="TextBox 54">
              <a:extLst>
                <a:ext uri="{FF2B5EF4-FFF2-40B4-BE49-F238E27FC236}">
                  <a16:creationId xmlns:a16="http://schemas.microsoft.com/office/drawing/2014/main" id="{4752CC17-3C22-4CF6-A708-E24EA40A4EA5}"/>
                </a:ext>
              </a:extLst>
            </p:cNvPr>
            <p:cNvSpPr txBox="1"/>
            <p:nvPr/>
          </p:nvSpPr>
          <p:spPr bwMode="auto">
            <a:xfrm>
              <a:off x="7074465" y="61267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24</a:t>
              </a:r>
            </a:p>
          </p:txBody>
        </p:sp>
        <p:sp>
          <p:nvSpPr>
            <p:cNvPr id="56" name="TextBox 55">
              <a:extLst>
                <a:ext uri="{FF2B5EF4-FFF2-40B4-BE49-F238E27FC236}">
                  <a16:creationId xmlns:a16="http://schemas.microsoft.com/office/drawing/2014/main" id="{8BA509DF-A234-4FF1-9F61-A75DA4715983}"/>
                </a:ext>
              </a:extLst>
            </p:cNvPr>
            <p:cNvSpPr txBox="1"/>
            <p:nvPr/>
          </p:nvSpPr>
          <p:spPr bwMode="auto">
            <a:xfrm>
              <a:off x="7656991" y="61267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30</a:t>
              </a:r>
            </a:p>
          </p:txBody>
        </p:sp>
        <p:sp>
          <p:nvSpPr>
            <p:cNvPr id="57" name="TextBox 56">
              <a:extLst>
                <a:ext uri="{FF2B5EF4-FFF2-40B4-BE49-F238E27FC236}">
                  <a16:creationId xmlns:a16="http://schemas.microsoft.com/office/drawing/2014/main" id="{D9AC4310-25DE-4C14-BEA4-C60F8796E79A}"/>
                </a:ext>
              </a:extLst>
            </p:cNvPr>
            <p:cNvSpPr txBox="1"/>
            <p:nvPr/>
          </p:nvSpPr>
          <p:spPr bwMode="auto">
            <a:xfrm>
              <a:off x="8281809" y="61267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40</a:t>
              </a:r>
            </a:p>
          </p:txBody>
        </p:sp>
        <p:sp>
          <p:nvSpPr>
            <p:cNvPr id="58" name="TextBox 57">
              <a:extLst>
                <a:ext uri="{FF2B5EF4-FFF2-40B4-BE49-F238E27FC236}">
                  <a16:creationId xmlns:a16="http://schemas.microsoft.com/office/drawing/2014/main" id="{78793C92-2DF3-46DF-944F-2854FBE4524F}"/>
                </a:ext>
              </a:extLst>
            </p:cNvPr>
            <p:cNvSpPr txBox="1"/>
            <p:nvPr/>
          </p:nvSpPr>
          <p:spPr bwMode="auto">
            <a:xfrm>
              <a:off x="8821502" y="61267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50</a:t>
              </a:r>
            </a:p>
          </p:txBody>
        </p:sp>
        <p:sp>
          <p:nvSpPr>
            <p:cNvPr id="59" name="TextBox 58">
              <a:extLst>
                <a:ext uri="{FF2B5EF4-FFF2-40B4-BE49-F238E27FC236}">
                  <a16:creationId xmlns:a16="http://schemas.microsoft.com/office/drawing/2014/main" id="{19C4851B-18B4-4D50-916A-BB3B064528CB}"/>
                </a:ext>
              </a:extLst>
            </p:cNvPr>
            <p:cNvSpPr txBox="1"/>
            <p:nvPr/>
          </p:nvSpPr>
          <p:spPr bwMode="auto">
            <a:xfrm>
              <a:off x="9435481" y="61267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60</a:t>
              </a:r>
            </a:p>
          </p:txBody>
        </p:sp>
      </p:grpSp>
      <p:sp>
        <p:nvSpPr>
          <p:cNvPr id="60" name="TextBox 59">
            <a:extLst>
              <a:ext uri="{FF2B5EF4-FFF2-40B4-BE49-F238E27FC236}">
                <a16:creationId xmlns:a16="http://schemas.microsoft.com/office/drawing/2014/main" id="{CD4B0F78-7465-4309-A34B-6F374AF7AD59}"/>
              </a:ext>
            </a:extLst>
          </p:cNvPr>
          <p:cNvSpPr txBox="1"/>
          <p:nvPr/>
        </p:nvSpPr>
        <p:spPr bwMode="auto">
          <a:xfrm>
            <a:off x="6899593" y="6261904"/>
            <a:ext cx="474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Mo</a:t>
            </a:r>
          </a:p>
        </p:txBody>
      </p:sp>
      <p:grpSp>
        <p:nvGrpSpPr>
          <p:cNvPr id="71" name="Group 70">
            <a:extLst>
              <a:ext uri="{FF2B5EF4-FFF2-40B4-BE49-F238E27FC236}">
                <a16:creationId xmlns:a16="http://schemas.microsoft.com/office/drawing/2014/main" id="{1C7F9E17-D8D5-462D-9A34-3864EDE073CC}"/>
              </a:ext>
            </a:extLst>
          </p:cNvPr>
          <p:cNvGrpSpPr/>
          <p:nvPr/>
        </p:nvGrpSpPr>
        <p:grpSpPr>
          <a:xfrm>
            <a:off x="3774707" y="6167159"/>
            <a:ext cx="6192520" cy="80583"/>
            <a:chOff x="3419099" y="5964754"/>
            <a:chExt cx="6192520" cy="317195"/>
          </a:xfrm>
        </p:grpSpPr>
        <p:cxnSp>
          <p:nvCxnSpPr>
            <p:cNvPr id="62" name="Straight Connector 61">
              <a:extLst>
                <a:ext uri="{FF2B5EF4-FFF2-40B4-BE49-F238E27FC236}">
                  <a16:creationId xmlns:a16="http://schemas.microsoft.com/office/drawing/2014/main" id="{54767042-452E-43DD-BE89-AA5ECA56BC54}"/>
                </a:ext>
              </a:extLst>
            </p:cNvPr>
            <p:cNvCxnSpPr>
              <a:cxnSpLocks/>
            </p:cNvCxnSpPr>
            <p:nvPr/>
          </p:nvCxnSpPr>
          <p:spPr bwMode="auto">
            <a:xfrm>
              <a:off x="341909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423E7BCF-5206-4AE5-AF78-F5DD7F79B993}"/>
                </a:ext>
              </a:extLst>
            </p:cNvPr>
            <p:cNvCxnSpPr>
              <a:cxnSpLocks/>
            </p:cNvCxnSpPr>
            <p:nvPr/>
          </p:nvCxnSpPr>
          <p:spPr bwMode="auto">
            <a:xfrm>
              <a:off x="437921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3AA4D301-52A9-4308-9F83-4A66CF16F152}"/>
                </a:ext>
              </a:extLst>
            </p:cNvPr>
            <p:cNvCxnSpPr>
              <a:cxnSpLocks/>
            </p:cNvCxnSpPr>
            <p:nvPr/>
          </p:nvCxnSpPr>
          <p:spPr bwMode="auto">
            <a:xfrm>
              <a:off x="532409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DC955E27-F0D0-46D0-9D61-0ACE8407E8AC}"/>
                </a:ext>
              </a:extLst>
            </p:cNvPr>
            <p:cNvCxnSpPr>
              <a:cxnSpLocks/>
            </p:cNvCxnSpPr>
            <p:nvPr/>
          </p:nvCxnSpPr>
          <p:spPr bwMode="auto">
            <a:xfrm>
              <a:off x="629945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E07600C5-6486-429F-8791-8723CAB8340E}"/>
                </a:ext>
              </a:extLst>
            </p:cNvPr>
            <p:cNvCxnSpPr>
              <a:cxnSpLocks/>
            </p:cNvCxnSpPr>
            <p:nvPr/>
          </p:nvCxnSpPr>
          <p:spPr bwMode="auto">
            <a:xfrm>
              <a:off x="726973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96D30A5C-61F4-4340-8DFF-7C2091C792A4}"/>
                </a:ext>
              </a:extLst>
            </p:cNvPr>
            <p:cNvCxnSpPr>
              <a:cxnSpLocks/>
            </p:cNvCxnSpPr>
            <p:nvPr/>
          </p:nvCxnSpPr>
          <p:spPr bwMode="auto">
            <a:xfrm>
              <a:off x="783869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1869C41-77DA-4A1D-B24D-21C167A1F5A8}"/>
                </a:ext>
              </a:extLst>
            </p:cNvPr>
            <p:cNvCxnSpPr>
              <a:cxnSpLocks/>
            </p:cNvCxnSpPr>
            <p:nvPr/>
          </p:nvCxnSpPr>
          <p:spPr bwMode="auto">
            <a:xfrm>
              <a:off x="845845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AA7C7D92-9386-44A2-AE07-8896F71766C0}"/>
                </a:ext>
              </a:extLst>
            </p:cNvPr>
            <p:cNvCxnSpPr>
              <a:cxnSpLocks/>
            </p:cNvCxnSpPr>
            <p:nvPr/>
          </p:nvCxnSpPr>
          <p:spPr bwMode="auto">
            <a:xfrm>
              <a:off x="900201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8AC53B83-4BC8-468C-A6C1-31986E507542}"/>
                </a:ext>
              </a:extLst>
            </p:cNvPr>
            <p:cNvCxnSpPr>
              <a:cxnSpLocks/>
            </p:cNvCxnSpPr>
            <p:nvPr/>
          </p:nvCxnSpPr>
          <p:spPr bwMode="auto">
            <a:xfrm>
              <a:off x="9611619" y="5964754"/>
              <a:ext cx="0" cy="317195"/>
            </a:xfrm>
            <a:prstGeom prst="line">
              <a:avLst/>
            </a:prstGeom>
            <a:noFill/>
            <a:ln w="28575" cap="flat" cmpd="sng" algn="ctr">
              <a:solidFill>
                <a:schemeClr val="bg1"/>
              </a:solidFill>
              <a:prstDash val="solid"/>
              <a:round/>
              <a:headEnd type="none" w="med" len="med"/>
              <a:tailEnd type="none" w="med" len="med"/>
            </a:ln>
            <a:effectLst/>
          </p:spPr>
        </p:cxnSp>
      </p:grpSp>
      <p:sp>
        <p:nvSpPr>
          <p:cNvPr id="102" name="Freeform: Shape 101">
            <a:extLst>
              <a:ext uri="{FF2B5EF4-FFF2-40B4-BE49-F238E27FC236}">
                <a16:creationId xmlns:a16="http://schemas.microsoft.com/office/drawing/2014/main" id="{F959B999-269F-47AB-9329-A432D006F737}"/>
              </a:ext>
            </a:extLst>
          </p:cNvPr>
          <p:cNvSpPr/>
          <p:nvPr/>
        </p:nvSpPr>
        <p:spPr bwMode="auto">
          <a:xfrm>
            <a:off x="7699387" y="6117295"/>
            <a:ext cx="252644" cy="105211"/>
          </a:xfrm>
          <a:custGeom>
            <a:avLst/>
            <a:gdLst>
              <a:gd name="connsiteX0" fmla="*/ 135466 w 262466"/>
              <a:gd name="connsiteY0" fmla="*/ 0 h 190500"/>
              <a:gd name="connsiteX1" fmla="*/ 262466 w 262466"/>
              <a:gd name="connsiteY1" fmla="*/ 0 h 190500"/>
              <a:gd name="connsiteX2" fmla="*/ 101600 w 262466"/>
              <a:gd name="connsiteY2" fmla="*/ 190500 h 190500"/>
              <a:gd name="connsiteX3" fmla="*/ 0 w 262466"/>
              <a:gd name="connsiteY3" fmla="*/ 190500 h 190500"/>
              <a:gd name="connsiteX4" fmla="*/ 135466 w 262466"/>
              <a:gd name="connsiteY4" fmla="*/ 0 h 190500"/>
              <a:gd name="connsiteX0" fmla="*/ 135466 w 262466"/>
              <a:gd name="connsiteY0" fmla="*/ 0 h 190500"/>
              <a:gd name="connsiteX1" fmla="*/ 262466 w 262466"/>
              <a:gd name="connsiteY1" fmla="*/ 0 h 190500"/>
              <a:gd name="connsiteX2" fmla="*/ 107950 w 262466"/>
              <a:gd name="connsiteY2" fmla="*/ 190500 h 190500"/>
              <a:gd name="connsiteX3" fmla="*/ 0 w 262466"/>
              <a:gd name="connsiteY3" fmla="*/ 190500 h 190500"/>
              <a:gd name="connsiteX4" fmla="*/ 135466 w 262466"/>
              <a:gd name="connsiteY4" fmla="*/ 0 h 190500"/>
              <a:gd name="connsiteX0" fmla="*/ 135466 w 262466"/>
              <a:gd name="connsiteY0" fmla="*/ 0 h 190500"/>
              <a:gd name="connsiteX1" fmla="*/ 262466 w 262466"/>
              <a:gd name="connsiteY1" fmla="*/ 0 h 190500"/>
              <a:gd name="connsiteX2" fmla="*/ 112712 w 262466"/>
              <a:gd name="connsiteY2" fmla="*/ 190500 h 190500"/>
              <a:gd name="connsiteX3" fmla="*/ 0 w 262466"/>
              <a:gd name="connsiteY3" fmla="*/ 190500 h 190500"/>
              <a:gd name="connsiteX4" fmla="*/ 135466 w 262466"/>
              <a:gd name="connsiteY4" fmla="*/ 0 h 190500"/>
              <a:gd name="connsiteX0" fmla="*/ 135466 w 256116"/>
              <a:gd name="connsiteY0" fmla="*/ 0 h 190500"/>
              <a:gd name="connsiteX1" fmla="*/ 256116 w 256116"/>
              <a:gd name="connsiteY1" fmla="*/ 0 h 190500"/>
              <a:gd name="connsiteX2" fmla="*/ 112712 w 256116"/>
              <a:gd name="connsiteY2" fmla="*/ 190500 h 190500"/>
              <a:gd name="connsiteX3" fmla="*/ 0 w 256116"/>
              <a:gd name="connsiteY3" fmla="*/ 190500 h 190500"/>
              <a:gd name="connsiteX4" fmla="*/ 135466 w 256116"/>
              <a:gd name="connsiteY4" fmla="*/ 0 h 190500"/>
              <a:gd name="connsiteX0" fmla="*/ 135466 w 254529"/>
              <a:gd name="connsiteY0" fmla="*/ 0 h 190500"/>
              <a:gd name="connsiteX1" fmla="*/ 254529 w 254529"/>
              <a:gd name="connsiteY1" fmla="*/ 1587 h 190500"/>
              <a:gd name="connsiteX2" fmla="*/ 112712 w 254529"/>
              <a:gd name="connsiteY2" fmla="*/ 190500 h 190500"/>
              <a:gd name="connsiteX3" fmla="*/ 0 w 254529"/>
              <a:gd name="connsiteY3" fmla="*/ 190500 h 190500"/>
              <a:gd name="connsiteX4" fmla="*/ 135466 w 254529"/>
              <a:gd name="connsiteY4" fmla="*/ 0 h 190500"/>
              <a:gd name="connsiteX0" fmla="*/ 135466 w 262466"/>
              <a:gd name="connsiteY0" fmla="*/ 3175 h 193675"/>
              <a:gd name="connsiteX1" fmla="*/ 262466 w 262466"/>
              <a:gd name="connsiteY1" fmla="*/ 0 h 193675"/>
              <a:gd name="connsiteX2" fmla="*/ 112712 w 262466"/>
              <a:gd name="connsiteY2" fmla="*/ 193675 h 193675"/>
              <a:gd name="connsiteX3" fmla="*/ 0 w 262466"/>
              <a:gd name="connsiteY3" fmla="*/ 193675 h 193675"/>
              <a:gd name="connsiteX4" fmla="*/ 135466 w 262466"/>
              <a:gd name="connsiteY4" fmla="*/ 3175 h 193675"/>
              <a:gd name="connsiteX0" fmla="*/ 135466 w 256116"/>
              <a:gd name="connsiteY0" fmla="*/ 1588 h 192088"/>
              <a:gd name="connsiteX1" fmla="*/ 256116 w 256116"/>
              <a:gd name="connsiteY1" fmla="*/ 0 h 192088"/>
              <a:gd name="connsiteX2" fmla="*/ 112712 w 256116"/>
              <a:gd name="connsiteY2" fmla="*/ 192088 h 192088"/>
              <a:gd name="connsiteX3" fmla="*/ 0 w 256116"/>
              <a:gd name="connsiteY3" fmla="*/ 192088 h 192088"/>
              <a:gd name="connsiteX4" fmla="*/ 135466 w 256116"/>
              <a:gd name="connsiteY4" fmla="*/ 1588 h 19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16" h="192088">
                <a:moveTo>
                  <a:pt x="135466" y="1588"/>
                </a:moveTo>
                <a:lnTo>
                  <a:pt x="256116" y="0"/>
                </a:lnTo>
                <a:lnTo>
                  <a:pt x="112712" y="192088"/>
                </a:lnTo>
                <a:lnTo>
                  <a:pt x="0" y="192088"/>
                </a:lnTo>
                <a:lnTo>
                  <a:pt x="135466" y="1588"/>
                </a:lnTo>
                <a:close/>
              </a:path>
            </a:pathLst>
          </a:custGeom>
          <a:solidFill>
            <a:schemeClr val="tx1"/>
          </a:solidFill>
          <a:ln w="9525">
            <a:no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nvGrpSpPr>
          <p:cNvPr id="107" name="Group 106">
            <a:extLst>
              <a:ext uri="{FF2B5EF4-FFF2-40B4-BE49-F238E27FC236}">
                <a16:creationId xmlns:a16="http://schemas.microsoft.com/office/drawing/2014/main" id="{66C969FB-8282-4253-A74E-6F96B74B1137}"/>
              </a:ext>
            </a:extLst>
          </p:cNvPr>
          <p:cNvGrpSpPr/>
          <p:nvPr/>
        </p:nvGrpSpPr>
        <p:grpSpPr>
          <a:xfrm>
            <a:off x="7691725" y="6105804"/>
            <a:ext cx="258468" cy="123527"/>
            <a:chOff x="7337955" y="4973638"/>
            <a:chExt cx="258468" cy="207962"/>
          </a:xfrm>
        </p:grpSpPr>
        <p:cxnSp>
          <p:nvCxnSpPr>
            <p:cNvPr id="108" name="Straight Connector 107">
              <a:extLst>
                <a:ext uri="{FF2B5EF4-FFF2-40B4-BE49-F238E27FC236}">
                  <a16:creationId xmlns:a16="http://schemas.microsoft.com/office/drawing/2014/main" id="{DC24DEB2-8358-4702-9C6E-6138F2BFABF3}"/>
                </a:ext>
              </a:extLst>
            </p:cNvPr>
            <p:cNvCxnSpPr>
              <a:cxnSpLocks/>
            </p:cNvCxnSpPr>
            <p:nvPr/>
          </p:nvCxnSpPr>
          <p:spPr bwMode="auto">
            <a:xfrm flipH="1">
              <a:off x="7337955" y="4973638"/>
              <a:ext cx="145520" cy="207962"/>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9D106E7E-80C8-42CB-8095-B4648FE144E8}"/>
                </a:ext>
              </a:extLst>
            </p:cNvPr>
            <p:cNvCxnSpPr>
              <a:cxnSpLocks/>
            </p:cNvCxnSpPr>
            <p:nvPr/>
          </p:nvCxnSpPr>
          <p:spPr bwMode="auto">
            <a:xfrm flipH="1">
              <a:off x="7450903" y="4973638"/>
              <a:ext cx="145520" cy="207962"/>
            </a:xfrm>
            <a:prstGeom prst="line">
              <a:avLst/>
            </a:prstGeom>
            <a:noFill/>
            <a:ln w="28575" cap="flat" cmpd="sng" algn="ctr">
              <a:solidFill>
                <a:schemeClr val="bg1"/>
              </a:solidFill>
              <a:prstDash val="solid"/>
              <a:round/>
              <a:headEnd type="none" w="med" len="med"/>
              <a:tailEnd type="none" w="med" len="med"/>
            </a:ln>
            <a:effectLst/>
          </p:spPr>
        </p:cxnSp>
      </p:grpSp>
      <p:sp>
        <p:nvSpPr>
          <p:cNvPr id="3" name="TextBox 2">
            <a:extLst>
              <a:ext uri="{FF2B5EF4-FFF2-40B4-BE49-F238E27FC236}">
                <a16:creationId xmlns:a16="http://schemas.microsoft.com/office/drawing/2014/main" id="{6D548BA0-C3D1-4DCA-943D-3901BF0EA424}"/>
              </a:ext>
            </a:extLst>
          </p:cNvPr>
          <p:cNvSpPr txBox="1"/>
          <p:nvPr/>
        </p:nvSpPr>
        <p:spPr bwMode="auto">
          <a:xfrm>
            <a:off x="868371" y="1798350"/>
            <a:ext cx="16386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Historical </a:t>
            </a:r>
          </a:p>
          <a:p>
            <a:pPr marL="0" marR="0" lvl="0" indent="0" algn="r" defTabSz="1219170" rtl="0" eaLnBrk="1" fontAlgn="auto"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approach</a:t>
            </a:r>
          </a:p>
        </p:txBody>
      </p:sp>
      <p:cxnSp>
        <p:nvCxnSpPr>
          <p:cNvPr id="17" name="Straight Connector 16">
            <a:extLst>
              <a:ext uri="{FF2B5EF4-FFF2-40B4-BE49-F238E27FC236}">
                <a16:creationId xmlns:a16="http://schemas.microsoft.com/office/drawing/2014/main" id="{2B4D5DB2-81BF-4307-B997-7A2C5DD89DB4}"/>
              </a:ext>
            </a:extLst>
          </p:cNvPr>
          <p:cNvCxnSpPr>
            <a:cxnSpLocks/>
          </p:cNvCxnSpPr>
          <p:nvPr/>
        </p:nvCxnSpPr>
        <p:spPr bwMode="auto">
          <a:xfrm>
            <a:off x="2489208" y="1522003"/>
            <a:ext cx="0" cy="1137468"/>
          </a:xfrm>
          <a:prstGeom prst="line">
            <a:avLst/>
          </a:prstGeom>
          <a:noFill/>
          <a:ln w="28575" cap="flat" cmpd="sng" algn="ctr">
            <a:solidFill>
              <a:schemeClr val="bg1"/>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3BC80610-81E4-4AE1-A8D1-262AE21C43BB}"/>
              </a:ext>
            </a:extLst>
          </p:cNvPr>
          <p:cNvSpPr txBox="1"/>
          <p:nvPr/>
        </p:nvSpPr>
        <p:spPr bwMode="auto">
          <a:xfrm>
            <a:off x="2528846" y="1833512"/>
            <a:ext cx="721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Nonsq</a:t>
            </a:r>
          </a:p>
        </p:txBody>
      </p:sp>
      <p:sp>
        <p:nvSpPr>
          <p:cNvPr id="33" name="TextBox 32">
            <a:extLst>
              <a:ext uri="{FF2B5EF4-FFF2-40B4-BE49-F238E27FC236}">
                <a16:creationId xmlns:a16="http://schemas.microsoft.com/office/drawing/2014/main" id="{FAC6D499-8791-4FF8-8395-B9A72B113626}"/>
              </a:ext>
            </a:extLst>
          </p:cNvPr>
          <p:cNvSpPr txBox="1"/>
          <p:nvPr/>
        </p:nvSpPr>
        <p:spPr bwMode="auto">
          <a:xfrm>
            <a:off x="2528846" y="2260494"/>
            <a:ext cx="721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Nonsq</a:t>
            </a:r>
          </a:p>
        </p:txBody>
      </p:sp>
      <p:sp>
        <p:nvSpPr>
          <p:cNvPr id="37" name="TextBox 36">
            <a:extLst>
              <a:ext uri="{FF2B5EF4-FFF2-40B4-BE49-F238E27FC236}">
                <a16:creationId xmlns:a16="http://schemas.microsoft.com/office/drawing/2014/main" id="{441BEEB7-E4CB-4A2B-9517-B1B37ECAE177}"/>
              </a:ext>
            </a:extLst>
          </p:cNvPr>
          <p:cNvSpPr txBox="1"/>
          <p:nvPr/>
        </p:nvSpPr>
        <p:spPr bwMode="auto">
          <a:xfrm>
            <a:off x="3753191" y="1515495"/>
            <a:ext cx="10054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Plt-doublet</a:t>
            </a:r>
          </a:p>
        </p:txBody>
      </p:sp>
      <p:sp>
        <p:nvSpPr>
          <p:cNvPr id="38" name="TextBox 37">
            <a:extLst>
              <a:ext uri="{FF2B5EF4-FFF2-40B4-BE49-F238E27FC236}">
                <a16:creationId xmlns:a16="http://schemas.microsoft.com/office/drawing/2014/main" id="{39A576D8-9659-4BC5-B495-AA83644B0CA4}"/>
              </a:ext>
            </a:extLst>
          </p:cNvPr>
          <p:cNvSpPr txBox="1"/>
          <p:nvPr/>
        </p:nvSpPr>
        <p:spPr bwMode="auto">
          <a:xfrm>
            <a:off x="2528846" y="1500106"/>
            <a:ext cx="10070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Nonsq, sq</a:t>
            </a:r>
          </a:p>
        </p:txBody>
      </p:sp>
      <p:sp>
        <p:nvSpPr>
          <p:cNvPr id="39" name="TextBox 38">
            <a:extLst>
              <a:ext uri="{FF2B5EF4-FFF2-40B4-BE49-F238E27FC236}">
                <a16:creationId xmlns:a16="http://schemas.microsoft.com/office/drawing/2014/main" id="{A046B069-EFB4-43C5-8945-D11272067F67}"/>
              </a:ext>
            </a:extLst>
          </p:cNvPr>
          <p:cNvSpPr txBox="1"/>
          <p:nvPr/>
        </p:nvSpPr>
        <p:spPr bwMode="auto">
          <a:xfrm>
            <a:off x="3753191" y="1848901"/>
            <a:ext cx="1441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Plt-doublet + bev</a:t>
            </a:r>
          </a:p>
        </p:txBody>
      </p:sp>
      <p:sp>
        <p:nvSpPr>
          <p:cNvPr id="40" name="TextBox 39">
            <a:extLst>
              <a:ext uri="{FF2B5EF4-FFF2-40B4-BE49-F238E27FC236}">
                <a16:creationId xmlns:a16="http://schemas.microsoft.com/office/drawing/2014/main" id="{E06496E9-68DB-4C1A-9EC3-90EB48E49264}"/>
              </a:ext>
            </a:extLst>
          </p:cNvPr>
          <p:cNvSpPr txBox="1"/>
          <p:nvPr/>
        </p:nvSpPr>
        <p:spPr bwMode="auto">
          <a:xfrm>
            <a:off x="3753191" y="2189706"/>
            <a:ext cx="248995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1219170" rtl="0" eaLnBrk="1" fontAlgn="auto" latinLnBrk="0" hangingPunct="0">
              <a:lnSpc>
                <a:spcPct val="90000"/>
              </a:lnSpc>
              <a:spcBef>
                <a:spcPts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Plt-doublet + maintenance pemetrexed</a:t>
            </a:r>
          </a:p>
        </p:txBody>
      </p:sp>
      <p:sp>
        <p:nvSpPr>
          <p:cNvPr id="89" name="TextBox 88">
            <a:extLst>
              <a:ext uri="{FF2B5EF4-FFF2-40B4-BE49-F238E27FC236}">
                <a16:creationId xmlns:a16="http://schemas.microsoft.com/office/drawing/2014/main" id="{44C311B6-AC3F-4415-903F-4CB4B8CDBEA5}"/>
              </a:ext>
            </a:extLst>
          </p:cNvPr>
          <p:cNvSpPr txBox="1"/>
          <p:nvPr/>
        </p:nvSpPr>
        <p:spPr bwMode="auto">
          <a:xfrm>
            <a:off x="5104837" y="1515495"/>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8 Mo</a:t>
            </a:r>
          </a:p>
        </p:txBody>
      </p:sp>
      <p:sp>
        <p:nvSpPr>
          <p:cNvPr id="90" name="TextBox 89">
            <a:extLst>
              <a:ext uri="{FF2B5EF4-FFF2-40B4-BE49-F238E27FC236}">
                <a16:creationId xmlns:a16="http://schemas.microsoft.com/office/drawing/2014/main" id="{0FD2CCC0-E067-4E0E-8797-18FAAF484CC7}"/>
              </a:ext>
            </a:extLst>
          </p:cNvPr>
          <p:cNvSpPr txBox="1"/>
          <p:nvPr/>
        </p:nvSpPr>
        <p:spPr bwMode="auto">
          <a:xfrm>
            <a:off x="5699632" y="1848901"/>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12 Mo</a:t>
            </a:r>
          </a:p>
        </p:txBody>
      </p:sp>
      <p:sp>
        <p:nvSpPr>
          <p:cNvPr id="92" name="TextBox 91">
            <a:extLst>
              <a:ext uri="{FF2B5EF4-FFF2-40B4-BE49-F238E27FC236}">
                <a16:creationId xmlns:a16="http://schemas.microsoft.com/office/drawing/2014/main" id="{887B4A72-8222-408C-8776-EA369DCD5BD8}"/>
              </a:ext>
            </a:extLst>
          </p:cNvPr>
          <p:cNvSpPr txBox="1"/>
          <p:nvPr/>
        </p:nvSpPr>
        <p:spPr bwMode="auto">
          <a:xfrm>
            <a:off x="6012850" y="2275883"/>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14 Mo</a:t>
            </a:r>
          </a:p>
        </p:txBody>
      </p:sp>
      <p:sp>
        <p:nvSpPr>
          <p:cNvPr id="110" name="Isosceles Triangle 109">
            <a:extLst>
              <a:ext uri="{FF2B5EF4-FFF2-40B4-BE49-F238E27FC236}">
                <a16:creationId xmlns:a16="http://schemas.microsoft.com/office/drawing/2014/main" id="{7167056F-9CCC-40FD-9414-B268DD7BBE45}"/>
              </a:ext>
            </a:extLst>
          </p:cNvPr>
          <p:cNvSpPr/>
          <p:nvPr/>
        </p:nvSpPr>
        <p:spPr bwMode="auto">
          <a:xfrm rot="10800000">
            <a:off x="4393075" y="1476713"/>
            <a:ext cx="100993" cy="87063"/>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1" name="Isosceles Triangle 110">
            <a:extLst>
              <a:ext uri="{FF2B5EF4-FFF2-40B4-BE49-F238E27FC236}">
                <a16:creationId xmlns:a16="http://schemas.microsoft.com/office/drawing/2014/main" id="{3F263260-E6FC-4B46-956A-E8606BFC93C6}"/>
              </a:ext>
            </a:extLst>
          </p:cNvPr>
          <p:cNvSpPr/>
          <p:nvPr/>
        </p:nvSpPr>
        <p:spPr bwMode="auto">
          <a:xfrm rot="10800000">
            <a:off x="4723164" y="1806986"/>
            <a:ext cx="100993" cy="87063"/>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2" name="Isosceles Triangle 111">
            <a:extLst>
              <a:ext uri="{FF2B5EF4-FFF2-40B4-BE49-F238E27FC236}">
                <a16:creationId xmlns:a16="http://schemas.microsoft.com/office/drawing/2014/main" id="{34873AD0-967E-4335-836B-6F5C00CAFBF2}"/>
              </a:ext>
            </a:extLst>
          </p:cNvPr>
          <p:cNvSpPr/>
          <p:nvPr/>
        </p:nvSpPr>
        <p:spPr bwMode="auto">
          <a:xfrm rot="10800000">
            <a:off x="4402671" y="2125045"/>
            <a:ext cx="100993" cy="87063"/>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3" name="TextBox 112">
            <a:extLst>
              <a:ext uri="{FF2B5EF4-FFF2-40B4-BE49-F238E27FC236}">
                <a16:creationId xmlns:a16="http://schemas.microsoft.com/office/drawing/2014/main" id="{4003FAB7-C64F-4E11-848F-6F64B0B56E86}"/>
              </a:ext>
            </a:extLst>
          </p:cNvPr>
          <p:cNvSpPr txBox="1"/>
          <p:nvPr/>
        </p:nvSpPr>
        <p:spPr bwMode="auto">
          <a:xfrm>
            <a:off x="4441221" y="1355690"/>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4 Mo</a:t>
            </a:r>
          </a:p>
        </p:txBody>
      </p:sp>
      <p:sp>
        <p:nvSpPr>
          <p:cNvPr id="114" name="TextBox 113">
            <a:extLst>
              <a:ext uri="{FF2B5EF4-FFF2-40B4-BE49-F238E27FC236}">
                <a16:creationId xmlns:a16="http://schemas.microsoft.com/office/drawing/2014/main" id="{8E4128A8-1FF4-4650-882F-C56C6B86DF3C}"/>
              </a:ext>
            </a:extLst>
          </p:cNvPr>
          <p:cNvSpPr txBox="1"/>
          <p:nvPr/>
        </p:nvSpPr>
        <p:spPr bwMode="auto">
          <a:xfrm>
            <a:off x="4768292" y="1698377"/>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6 Mo</a:t>
            </a:r>
          </a:p>
        </p:txBody>
      </p:sp>
      <p:sp>
        <p:nvSpPr>
          <p:cNvPr id="124" name="TextBox 123">
            <a:extLst>
              <a:ext uri="{FF2B5EF4-FFF2-40B4-BE49-F238E27FC236}">
                <a16:creationId xmlns:a16="http://schemas.microsoft.com/office/drawing/2014/main" id="{54A3B840-A52A-415E-8C87-062B23F23D2F}"/>
              </a:ext>
            </a:extLst>
          </p:cNvPr>
          <p:cNvSpPr txBox="1"/>
          <p:nvPr/>
        </p:nvSpPr>
        <p:spPr bwMode="auto">
          <a:xfrm>
            <a:off x="4450286" y="2015293"/>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4 Mo</a:t>
            </a:r>
          </a:p>
        </p:txBody>
      </p:sp>
      <p:grpSp>
        <p:nvGrpSpPr>
          <p:cNvPr id="153" name="Group 152">
            <a:extLst>
              <a:ext uri="{FF2B5EF4-FFF2-40B4-BE49-F238E27FC236}">
                <a16:creationId xmlns:a16="http://schemas.microsoft.com/office/drawing/2014/main" id="{41318185-5516-4C2C-93CE-FD9B13B00E99}"/>
              </a:ext>
            </a:extLst>
          </p:cNvPr>
          <p:cNvGrpSpPr/>
          <p:nvPr/>
        </p:nvGrpSpPr>
        <p:grpSpPr>
          <a:xfrm>
            <a:off x="9276888" y="1488009"/>
            <a:ext cx="1176992" cy="579025"/>
            <a:chOff x="9457207" y="2733392"/>
            <a:chExt cx="1176992" cy="579025"/>
          </a:xfrm>
        </p:grpSpPr>
        <p:grpSp>
          <p:nvGrpSpPr>
            <p:cNvPr id="155" name="Group 154">
              <a:extLst>
                <a:ext uri="{FF2B5EF4-FFF2-40B4-BE49-F238E27FC236}">
                  <a16:creationId xmlns:a16="http://schemas.microsoft.com/office/drawing/2014/main" id="{B837C25D-837E-410D-BDE0-F8D594D02317}"/>
                </a:ext>
              </a:extLst>
            </p:cNvPr>
            <p:cNvGrpSpPr/>
            <p:nvPr/>
          </p:nvGrpSpPr>
          <p:grpSpPr>
            <a:xfrm>
              <a:off x="9591926" y="2733392"/>
              <a:ext cx="1042273" cy="579025"/>
              <a:chOff x="9591926" y="2733392"/>
              <a:chExt cx="1042273" cy="579025"/>
            </a:xfrm>
          </p:grpSpPr>
          <p:sp>
            <p:nvSpPr>
              <p:cNvPr id="159" name="TextBox 158">
                <a:extLst>
                  <a:ext uri="{FF2B5EF4-FFF2-40B4-BE49-F238E27FC236}">
                    <a16:creationId xmlns:a16="http://schemas.microsoft.com/office/drawing/2014/main" id="{4560795D-FCF7-48D7-B6A9-ADB73083ACB5}"/>
                  </a:ext>
                </a:extLst>
              </p:cNvPr>
              <p:cNvSpPr txBox="1"/>
              <p:nvPr/>
            </p:nvSpPr>
            <p:spPr bwMode="auto">
              <a:xfrm>
                <a:off x="9591926" y="2733392"/>
                <a:ext cx="10422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Median PFS</a:t>
                </a:r>
              </a:p>
            </p:txBody>
          </p:sp>
          <p:sp>
            <p:nvSpPr>
              <p:cNvPr id="160" name="TextBox 159">
                <a:extLst>
                  <a:ext uri="{FF2B5EF4-FFF2-40B4-BE49-F238E27FC236}">
                    <a16:creationId xmlns:a16="http://schemas.microsoft.com/office/drawing/2014/main" id="{CAE99B97-628F-44E2-A4B0-25E6FE1CEF06}"/>
                  </a:ext>
                </a:extLst>
              </p:cNvPr>
              <p:cNvSpPr txBox="1"/>
              <p:nvPr/>
            </p:nvSpPr>
            <p:spPr bwMode="auto">
              <a:xfrm>
                <a:off x="9591926" y="3004640"/>
                <a:ext cx="9861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Median OS</a:t>
                </a:r>
              </a:p>
            </p:txBody>
          </p:sp>
        </p:grpSp>
        <p:grpSp>
          <p:nvGrpSpPr>
            <p:cNvPr id="156" name="Group 155">
              <a:extLst>
                <a:ext uri="{FF2B5EF4-FFF2-40B4-BE49-F238E27FC236}">
                  <a16:creationId xmlns:a16="http://schemas.microsoft.com/office/drawing/2014/main" id="{58E627CC-2878-4228-BD2F-1CED1DCCCBF0}"/>
                </a:ext>
              </a:extLst>
            </p:cNvPr>
            <p:cNvGrpSpPr/>
            <p:nvPr/>
          </p:nvGrpSpPr>
          <p:grpSpPr>
            <a:xfrm>
              <a:off x="9457207" y="2807832"/>
              <a:ext cx="168578" cy="430058"/>
              <a:chOff x="9495304" y="2807832"/>
              <a:chExt cx="168578" cy="430058"/>
            </a:xfrm>
          </p:grpSpPr>
          <p:sp>
            <p:nvSpPr>
              <p:cNvPr id="157" name="Isosceles Triangle 156">
                <a:extLst>
                  <a:ext uri="{FF2B5EF4-FFF2-40B4-BE49-F238E27FC236}">
                    <a16:creationId xmlns:a16="http://schemas.microsoft.com/office/drawing/2014/main" id="{55DED569-F6A8-4881-88F8-5B1E4D61D18A}"/>
                  </a:ext>
                </a:extLst>
              </p:cNvPr>
              <p:cNvSpPr/>
              <p:nvPr/>
            </p:nvSpPr>
            <p:spPr bwMode="auto">
              <a:xfrm rot="10800000">
                <a:off x="9495304" y="2807832"/>
                <a:ext cx="168578" cy="145326"/>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8" name="Rectangle 157">
                <a:extLst>
                  <a:ext uri="{FF2B5EF4-FFF2-40B4-BE49-F238E27FC236}">
                    <a16:creationId xmlns:a16="http://schemas.microsoft.com/office/drawing/2014/main" id="{793C75F1-0D60-473D-B4F7-5BB19B8D4BF8}"/>
                  </a:ext>
                </a:extLst>
              </p:cNvPr>
              <p:cNvSpPr/>
              <p:nvPr/>
            </p:nvSpPr>
            <p:spPr bwMode="auto">
              <a:xfrm>
                <a:off x="9495304" y="3086605"/>
                <a:ext cx="151285" cy="151285"/>
              </a:xfrm>
              <a:prstGeom prst="rect">
                <a:avLst/>
              </a:prstGeom>
              <a:solidFill>
                <a:schemeClr val="tx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spTree>
    <p:extLst>
      <p:ext uri="{BB962C8B-B14F-4D97-AF65-F5344CB8AC3E}">
        <p14:creationId xmlns:p14="http://schemas.microsoft.com/office/powerpoint/2010/main" val="2365250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Box 129">
            <a:extLst>
              <a:ext uri="{FF2B5EF4-FFF2-40B4-BE49-F238E27FC236}">
                <a16:creationId xmlns:a16="http://schemas.microsoft.com/office/drawing/2014/main" id="{B41C75C5-6643-402C-BDFB-7F8AE1C98A24}"/>
              </a:ext>
            </a:extLst>
          </p:cNvPr>
          <p:cNvSpPr txBox="1"/>
          <p:nvPr/>
        </p:nvSpPr>
        <p:spPr bwMode="auto">
          <a:xfrm>
            <a:off x="4907279" y="3402163"/>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7 Mo</a:t>
            </a:r>
          </a:p>
        </p:txBody>
      </p:sp>
      <p:sp>
        <p:nvSpPr>
          <p:cNvPr id="126" name="TextBox 125">
            <a:extLst>
              <a:ext uri="{FF2B5EF4-FFF2-40B4-BE49-F238E27FC236}">
                <a16:creationId xmlns:a16="http://schemas.microsoft.com/office/drawing/2014/main" id="{96619665-E66F-4AB7-AD68-724F08633D79}"/>
              </a:ext>
            </a:extLst>
          </p:cNvPr>
          <p:cNvSpPr txBox="1"/>
          <p:nvPr/>
        </p:nvSpPr>
        <p:spPr bwMode="auto">
          <a:xfrm>
            <a:off x="5206314" y="2620560"/>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9 Mo</a:t>
            </a:r>
          </a:p>
        </p:txBody>
      </p:sp>
      <p:sp>
        <p:nvSpPr>
          <p:cNvPr id="2" name="Title 1">
            <a:extLst>
              <a:ext uri="{FF2B5EF4-FFF2-40B4-BE49-F238E27FC236}">
                <a16:creationId xmlns:a16="http://schemas.microsoft.com/office/drawing/2014/main" id="{5547CE8E-18DB-C044-8156-C3781C7574AE}"/>
              </a:ext>
            </a:extLst>
          </p:cNvPr>
          <p:cNvSpPr>
            <a:spLocks noGrp="1"/>
          </p:cNvSpPr>
          <p:nvPr>
            <p:ph type="title"/>
          </p:nvPr>
        </p:nvSpPr>
        <p:spPr>
          <a:xfrm>
            <a:off x="609759" y="238127"/>
            <a:ext cx="10872444" cy="1103313"/>
          </a:xfrm>
        </p:spPr>
        <p:txBody>
          <a:bodyPr/>
          <a:lstStyle/>
          <a:p>
            <a:r>
              <a:rPr lang="en-US" dirty="0"/>
              <a:t>PD-(L)1 Inhibitors in Stage IV NSCLC</a:t>
            </a:r>
          </a:p>
        </p:txBody>
      </p:sp>
      <p:sp>
        <p:nvSpPr>
          <p:cNvPr id="10" name="Text Box 15">
            <a:extLst>
              <a:ext uri="{FF2B5EF4-FFF2-40B4-BE49-F238E27FC236}">
                <a16:creationId xmlns:a16="http://schemas.microsoft.com/office/drawing/2014/main" id="{86590CB6-3FDD-4B75-AAFB-8EC96C8B99FB}"/>
              </a:ext>
            </a:extLst>
          </p:cNvPr>
          <p:cNvSpPr txBox="1">
            <a:spLocks noChangeArrowheads="1"/>
          </p:cNvSpPr>
          <p:nvPr/>
        </p:nvSpPr>
        <p:spPr bwMode="auto">
          <a:xfrm>
            <a:off x="422911" y="639907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rPr>
              <a:t>Thai et al. Lancet. 2021;398:535. </a:t>
            </a:r>
          </a:p>
        </p:txBody>
      </p:sp>
      <p:grpSp>
        <p:nvGrpSpPr>
          <p:cNvPr id="11" name="Group 7">
            <a:extLst>
              <a:ext uri="{FF2B5EF4-FFF2-40B4-BE49-F238E27FC236}">
                <a16:creationId xmlns:a16="http://schemas.microsoft.com/office/drawing/2014/main" id="{9D186749-42DD-4DF3-8E7C-05A4495AB553}"/>
              </a:ext>
            </a:extLst>
          </p:cNvPr>
          <p:cNvGrpSpPr>
            <a:grpSpLocks/>
          </p:cNvGrpSpPr>
          <p:nvPr/>
        </p:nvGrpSpPr>
        <p:grpSpPr bwMode="auto">
          <a:xfrm>
            <a:off x="9389569" y="6216652"/>
            <a:ext cx="2488502" cy="447822"/>
            <a:chOff x="9527309" y="3551529"/>
            <a:chExt cx="2488502" cy="448324"/>
          </a:xfrm>
        </p:grpSpPr>
        <p:pic>
          <p:nvPicPr>
            <p:cNvPr id="12" name="Picture 9">
              <a:extLst>
                <a:ext uri="{FF2B5EF4-FFF2-40B4-BE49-F238E27FC236}">
                  <a16:creationId xmlns:a16="http://schemas.microsoft.com/office/drawing/2014/main" id="{801735B4-C444-4B6F-BA5D-14696BD1DF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a:extLst>
                <a:ext uri="{FF2B5EF4-FFF2-40B4-BE49-F238E27FC236}">
                  <a16:creationId xmlns:a16="http://schemas.microsoft.com/office/drawing/2014/main" id="{3BCCC415-69FD-4BCF-BE12-9EF63106FF00}"/>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endParaRPr>
            </a:p>
          </p:txBody>
        </p:sp>
      </p:grpSp>
      <p:cxnSp>
        <p:nvCxnSpPr>
          <p:cNvPr id="154" name="Straight Connector 153">
            <a:extLst>
              <a:ext uri="{FF2B5EF4-FFF2-40B4-BE49-F238E27FC236}">
                <a16:creationId xmlns:a16="http://schemas.microsoft.com/office/drawing/2014/main" id="{FFCB1412-F045-43FD-93BB-AC81D5A4CF64}"/>
              </a:ext>
            </a:extLst>
          </p:cNvPr>
          <p:cNvCxnSpPr>
            <a:stCxn id="59" idx="0"/>
          </p:cNvCxnSpPr>
          <p:nvPr/>
        </p:nvCxnSpPr>
        <p:spPr bwMode="auto">
          <a:xfrm flipH="1" flipV="1">
            <a:off x="3767636" y="6167159"/>
            <a:ext cx="6207157" cy="238"/>
          </a:xfrm>
          <a:prstGeom prst="line">
            <a:avLst/>
          </a:prstGeom>
          <a:noFill/>
          <a:ln w="28575" cap="flat" cmpd="sng" algn="ctr">
            <a:solidFill>
              <a:schemeClr val="bg1"/>
            </a:solidFill>
            <a:prstDash val="solid"/>
            <a:round/>
            <a:headEnd type="none" w="med" len="med"/>
            <a:tailEnd type="none" w="med" len="med"/>
          </a:ln>
          <a:effectLst/>
        </p:spPr>
      </p:cxnSp>
      <p:grpSp>
        <p:nvGrpSpPr>
          <p:cNvPr id="88" name="Group 87">
            <a:extLst>
              <a:ext uri="{FF2B5EF4-FFF2-40B4-BE49-F238E27FC236}">
                <a16:creationId xmlns:a16="http://schemas.microsoft.com/office/drawing/2014/main" id="{EB25DDF2-4EEC-49F3-BD05-BB55278836E7}"/>
              </a:ext>
            </a:extLst>
          </p:cNvPr>
          <p:cNvGrpSpPr/>
          <p:nvPr/>
        </p:nvGrpSpPr>
        <p:grpSpPr>
          <a:xfrm>
            <a:off x="3781255" y="1590000"/>
            <a:ext cx="4413052" cy="4541647"/>
            <a:chOff x="3450167" y="1590000"/>
            <a:chExt cx="4388532" cy="4541647"/>
          </a:xfrm>
        </p:grpSpPr>
        <p:sp>
          <p:nvSpPr>
            <p:cNvPr id="75" name="Rectangle 74">
              <a:extLst>
                <a:ext uri="{FF2B5EF4-FFF2-40B4-BE49-F238E27FC236}">
                  <a16:creationId xmlns:a16="http://schemas.microsoft.com/office/drawing/2014/main" id="{55FEAAE0-E065-4868-9A48-C2A792A5C514}"/>
                </a:ext>
              </a:extLst>
            </p:cNvPr>
            <p:cNvSpPr/>
            <p:nvPr/>
          </p:nvSpPr>
          <p:spPr bwMode="auto">
            <a:xfrm>
              <a:off x="3450167" y="1590000"/>
              <a:ext cx="1291166" cy="187522"/>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6" name="Rectangle 75">
              <a:extLst>
                <a:ext uri="{FF2B5EF4-FFF2-40B4-BE49-F238E27FC236}">
                  <a16:creationId xmlns:a16="http://schemas.microsoft.com/office/drawing/2014/main" id="{A3FDF5BA-058C-47C7-8D96-2881F15BF80B}"/>
                </a:ext>
              </a:extLst>
            </p:cNvPr>
            <p:cNvSpPr/>
            <p:nvPr/>
          </p:nvSpPr>
          <p:spPr bwMode="auto">
            <a:xfrm>
              <a:off x="3450167" y="1916203"/>
              <a:ext cx="1917700" cy="187522"/>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7" name="Rectangle 76">
              <a:extLst>
                <a:ext uri="{FF2B5EF4-FFF2-40B4-BE49-F238E27FC236}">
                  <a16:creationId xmlns:a16="http://schemas.microsoft.com/office/drawing/2014/main" id="{4C4ECC18-10AB-4FDD-9BE1-E14FA18EA8A0}"/>
                </a:ext>
              </a:extLst>
            </p:cNvPr>
            <p:cNvSpPr/>
            <p:nvPr/>
          </p:nvSpPr>
          <p:spPr bwMode="auto">
            <a:xfrm>
              <a:off x="3450167" y="2230743"/>
              <a:ext cx="2247900" cy="391442"/>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8" name="Rectangle 77">
              <a:extLst>
                <a:ext uri="{FF2B5EF4-FFF2-40B4-BE49-F238E27FC236}">
                  <a16:creationId xmlns:a16="http://schemas.microsoft.com/office/drawing/2014/main" id="{52711B5B-80A0-406F-B47C-F3F8A7FFAECA}"/>
                </a:ext>
              </a:extLst>
            </p:cNvPr>
            <p:cNvSpPr/>
            <p:nvPr/>
          </p:nvSpPr>
          <p:spPr bwMode="auto">
            <a:xfrm>
              <a:off x="3450167" y="2860274"/>
              <a:ext cx="3505200" cy="187522"/>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9" name="Rectangle 78">
              <a:extLst>
                <a:ext uri="{FF2B5EF4-FFF2-40B4-BE49-F238E27FC236}">
                  <a16:creationId xmlns:a16="http://schemas.microsoft.com/office/drawing/2014/main" id="{78E91F92-3FB1-4145-961F-A1CFEF8E309D}"/>
                </a:ext>
              </a:extLst>
            </p:cNvPr>
            <p:cNvSpPr/>
            <p:nvPr/>
          </p:nvSpPr>
          <p:spPr bwMode="auto">
            <a:xfrm>
              <a:off x="3450167" y="3273379"/>
              <a:ext cx="3005666" cy="187522"/>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0" name="Rectangle 79">
              <a:extLst>
                <a:ext uri="{FF2B5EF4-FFF2-40B4-BE49-F238E27FC236}">
                  <a16:creationId xmlns:a16="http://schemas.microsoft.com/office/drawing/2014/main" id="{ADD1F227-E3E4-4011-BBE0-1DB8A2D3FC3C}"/>
                </a:ext>
              </a:extLst>
            </p:cNvPr>
            <p:cNvSpPr/>
            <p:nvPr/>
          </p:nvSpPr>
          <p:spPr bwMode="auto">
            <a:xfrm>
              <a:off x="3450167" y="3633796"/>
              <a:ext cx="3005666" cy="187522"/>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1" name="Rectangle 80">
              <a:extLst>
                <a:ext uri="{FF2B5EF4-FFF2-40B4-BE49-F238E27FC236}">
                  <a16:creationId xmlns:a16="http://schemas.microsoft.com/office/drawing/2014/main" id="{9A0EBB9C-2376-42D6-8D2D-4F15E061E055}"/>
                </a:ext>
              </a:extLst>
            </p:cNvPr>
            <p:cNvSpPr/>
            <p:nvPr/>
          </p:nvSpPr>
          <p:spPr bwMode="auto">
            <a:xfrm>
              <a:off x="3450167" y="4034425"/>
              <a:ext cx="2705100" cy="187522"/>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2" name="Rectangle 81">
              <a:extLst>
                <a:ext uri="{FF2B5EF4-FFF2-40B4-BE49-F238E27FC236}">
                  <a16:creationId xmlns:a16="http://schemas.microsoft.com/office/drawing/2014/main" id="{45B05EF2-6B80-41EE-B7F2-884B811F3EF9}"/>
                </a:ext>
              </a:extLst>
            </p:cNvPr>
            <p:cNvSpPr/>
            <p:nvPr/>
          </p:nvSpPr>
          <p:spPr bwMode="auto">
            <a:xfrm>
              <a:off x="3450167" y="4422480"/>
              <a:ext cx="2531533" cy="187522"/>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3" name="Rectangle 82">
              <a:extLst>
                <a:ext uri="{FF2B5EF4-FFF2-40B4-BE49-F238E27FC236}">
                  <a16:creationId xmlns:a16="http://schemas.microsoft.com/office/drawing/2014/main" id="{140293D1-0465-4AEF-B4C5-0043601D7E44}"/>
                </a:ext>
              </a:extLst>
            </p:cNvPr>
            <p:cNvSpPr/>
            <p:nvPr/>
          </p:nvSpPr>
          <p:spPr bwMode="auto">
            <a:xfrm>
              <a:off x="3450167" y="4985529"/>
              <a:ext cx="4388532" cy="187522"/>
            </a:xfrm>
            <a:prstGeom prst="rect">
              <a:avLst/>
            </a:prstGeom>
            <a:solidFill>
              <a:schemeClr val="accent4"/>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5" name="Rectangle 84">
              <a:extLst>
                <a:ext uri="{FF2B5EF4-FFF2-40B4-BE49-F238E27FC236}">
                  <a16:creationId xmlns:a16="http://schemas.microsoft.com/office/drawing/2014/main" id="{04EA6FEE-701C-4CA5-BA5C-04A227991AA2}"/>
                </a:ext>
              </a:extLst>
            </p:cNvPr>
            <p:cNvSpPr/>
            <p:nvPr/>
          </p:nvSpPr>
          <p:spPr bwMode="auto">
            <a:xfrm>
              <a:off x="3450167" y="5302584"/>
              <a:ext cx="3162692" cy="187522"/>
            </a:xfrm>
            <a:prstGeom prst="rect">
              <a:avLst/>
            </a:prstGeom>
            <a:solidFill>
              <a:schemeClr val="accent4"/>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6" name="Rectangle 85">
              <a:extLst>
                <a:ext uri="{FF2B5EF4-FFF2-40B4-BE49-F238E27FC236}">
                  <a16:creationId xmlns:a16="http://schemas.microsoft.com/office/drawing/2014/main" id="{B2BBB964-F478-4360-8A32-AB6EAC2A8C30}"/>
                </a:ext>
              </a:extLst>
            </p:cNvPr>
            <p:cNvSpPr/>
            <p:nvPr/>
          </p:nvSpPr>
          <p:spPr bwMode="auto">
            <a:xfrm>
              <a:off x="3450167" y="5619432"/>
              <a:ext cx="2692400" cy="187522"/>
            </a:xfrm>
            <a:prstGeom prst="rect">
              <a:avLst/>
            </a:prstGeom>
            <a:solidFill>
              <a:schemeClr val="accent4"/>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7" name="Rectangle 86">
              <a:extLst>
                <a:ext uri="{FF2B5EF4-FFF2-40B4-BE49-F238E27FC236}">
                  <a16:creationId xmlns:a16="http://schemas.microsoft.com/office/drawing/2014/main" id="{3B42DCE0-9462-4078-A1CE-173F23F81436}"/>
                </a:ext>
              </a:extLst>
            </p:cNvPr>
            <p:cNvSpPr/>
            <p:nvPr/>
          </p:nvSpPr>
          <p:spPr bwMode="auto">
            <a:xfrm>
              <a:off x="3450167" y="5944125"/>
              <a:ext cx="2692400" cy="187522"/>
            </a:xfrm>
            <a:prstGeom prst="rect">
              <a:avLst/>
            </a:prstGeom>
            <a:solidFill>
              <a:schemeClr val="accent4"/>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16" name="TextBox 15">
            <a:extLst>
              <a:ext uri="{FF2B5EF4-FFF2-40B4-BE49-F238E27FC236}">
                <a16:creationId xmlns:a16="http://schemas.microsoft.com/office/drawing/2014/main" id="{DBA27C88-FE40-4670-8D91-8D948B2FB134}"/>
              </a:ext>
            </a:extLst>
          </p:cNvPr>
          <p:cNvSpPr txBox="1"/>
          <p:nvPr/>
        </p:nvSpPr>
        <p:spPr bwMode="auto">
          <a:xfrm>
            <a:off x="1023922" y="5214000"/>
            <a:ext cx="14830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1219170" rtl="0" eaLnBrk="1" fontAlgn="auto"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PD-L1 selected,</a:t>
            </a:r>
          </a:p>
          <a:p>
            <a:pPr marL="0" marR="0" lvl="0" indent="0" algn="r" defTabSz="1219170" rtl="0" eaLnBrk="1" fontAlgn="auto"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any histology</a:t>
            </a:r>
          </a:p>
        </p:txBody>
      </p:sp>
      <p:cxnSp>
        <p:nvCxnSpPr>
          <p:cNvPr id="18" name="Straight Connector 17">
            <a:extLst>
              <a:ext uri="{FF2B5EF4-FFF2-40B4-BE49-F238E27FC236}">
                <a16:creationId xmlns:a16="http://schemas.microsoft.com/office/drawing/2014/main" id="{FF4A3075-A208-40BA-BC19-24F96302F678}"/>
              </a:ext>
            </a:extLst>
          </p:cNvPr>
          <p:cNvCxnSpPr>
            <a:cxnSpLocks/>
          </p:cNvCxnSpPr>
          <p:nvPr/>
        </p:nvCxnSpPr>
        <p:spPr bwMode="auto">
          <a:xfrm>
            <a:off x="2489208" y="4906969"/>
            <a:ext cx="0" cy="1198836"/>
          </a:xfrm>
          <a:prstGeom prst="line">
            <a:avLst/>
          </a:prstGeom>
          <a:noFill/>
          <a:ln w="28575" cap="flat" cmpd="sng" algn="ctr">
            <a:solidFill>
              <a:schemeClr val="bg1"/>
            </a:solidFill>
            <a:prstDash val="solid"/>
            <a:round/>
            <a:headEnd type="none" w="med" len="med"/>
            <a:tailEnd type="none" w="med" len="med"/>
          </a:ln>
          <a:effectLst/>
        </p:spPr>
      </p:cxnSp>
      <p:sp>
        <p:nvSpPr>
          <p:cNvPr id="46" name="TextBox 45">
            <a:extLst>
              <a:ext uri="{FF2B5EF4-FFF2-40B4-BE49-F238E27FC236}">
                <a16:creationId xmlns:a16="http://schemas.microsoft.com/office/drawing/2014/main" id="{452CF153-E94E-4453-A91D-8F63A8F313B8}"/>
              </a:ext>
            </a:extLst>
          </p:cNvPr>
          <p:cNvSpPr txBox="1"/>
          <p:nvPr/>
        </p:nvSpPr>
        <p:spPr bwMode="auto">
          <a:xfrm>
            <a:off x="3753191" y="4910785"/>
            <a:ext cx="7617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Pembro</a:t>
            </a:r>
          </a:p>
        </p:txBody>
      </p:sp>
      <p:sp>
        <p:nvSpPr>
          <p:cNvPr id="47" name="TextBox 46">
            <a:extLst>
              <a:ext uri="{FF2B5EF4-FFF2-40B4-BE49-F238E27FC236}">
                <a16:creationId xmlns:a16="http://schemas.microsoft.com/office/drawing/2014/main" id="{EE8AF025-D64D-41DE-87F9-041283C653E9}"/>
              </a:ext>
            </a:extLst>
          </p:cNvPr>
          <p:cNvSpPr txBox="1"/>
          <p:nvPr/>
        </p:nvSpPr>
        <p:spPr bwMode="auto">
          <a:xfrm>
            <a:off x="3753191" y="5552373"/>
            <a:ext cx="7617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Pembro</a:t>
            </a:r>
          </a:p>
        </p:txBody>
      </p:sp>
      <p:sp>
        <p:nvSpPr>
          <p:cNvPr id="48" name="TextBox 47">
            <a:extLst>
              <a:ext uri="{FF2B5EF4-FFF2-40B4-BE49-F238E27FC236}">
                <a16:creationId xmlns:a16="http://schemas.microsoft.com/office/drawing/2014/main" id="{6A1826BD-6992-47A0-AC33-3AF126E8899C}"/>
              </a:ext>
            </a:extLst>
          </p:cNvPr>
          <p:cNvSpPr txBox="1"/>
          <p:nvPr/>
        </p:nvSpPr>
        <p:spPr bwMode="auto">
          <a:xfrm>
            <a:off x="3753191" y="5232411"/>
            <a:ext cx="6944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Atezo*</a:t>
            </a:r>
            <a:endParaRPr kumimoji="0" lang="en-US" sz="1400" b="0" i="0" u="none" strike="noStrike" kern="0" cap="none" spc="0" normalizeH="0" baseline="30000" noProof="0" dirty="0">
              <a:ln>
                <a:noFill/>
              </a:ln>
              <a:solidFill>
                <a:srgbClr val="FFFFFF"/>
              </a:solidFill>
              <a:effectLst/>
              <a:uLnTx/>
              <a:uFillTx/>
              <a:latin typeface="Calibri" panose="020F0502020204030204" pitchFamily="34" charset="0"/>
              <a:ea typeface="+mj-ea"/>
              <a:cs typeface="Calibri" panose="020F0502020204030204" pitchFamily="34" charset="0"/>
              <a:sym typeface="Helvetica"/>
            </a:endParaRPr>
          </a:p>
        </p:txBody>
      </p:sp>
      <p:sp>
        <p:nvSpPr>
          <p:cNvPr id="49" name="TextBox 48">
            <a:extLst>
              <a:ext uri="{FF2B5EF4-FFF2-40B4-BE49-F238E27FC236}">
                <a16:creationId xmlns:a16="http://schemas.microsoft.com/office/drawing/2014/main" id="{1E4DF848-9C05-4BB0-BC56-6BEEEC5893D7}"/>
              </a:ext>
            </a:extLst>
          </p:cNvPr>
          <p:cNvSpPr txBox="1"/>
          <p:nvPr/>
        </p:nvSpPr>
        <p:spPr bwMode="auto">
          <a:xfrm>
            <a:off x="3753191" y="5888242"/>
            <a:ext cx="7649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Nivo/ipi</a:t>
            </a:r>
          </a:p>
        </p:txBody>
      </p:sp>
      <p:sp>
        <p:nvSpPr>
          <p:cNvPr id="50" name="TextBox 49">
            <a:extLst>
              <a:ext uri="{FF2B5EF4-FFF2-40B4-BE49-F238E27FC236}">
                <a16:creationId xmlns:a16="http://schemas.microsoft.com/office/drawing/2014/main" id="{9D9BBDCD-E8FE-4E98-9DED-F938CCB0EBE8}"/>
              </a:ext>
            </a:extLst>
          </p:cNvPr>
          <p:cNvSpPr txBox="1"/>
          <p:nvPr/>
        </p:nvSpPr>
        <p:spPr bwMode="auto">
          <a:xfrm>
            <a:off x="2528846" y="4895396"/>
            <a:ext cx="11753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PD-L1 ≥50%</a:t>
            </a:r>
          </a:p>
        </p:txBody>
      </p:sp>
      <p:sp>
        <p:nvSpPr>
          <p:cNvPr id="51" name="TextBox 50">
            <a:extLst>
              <a:ext uri="{FF2B5EF4-FFF2-40B4-BE49-F238E27FC236}">
                <a16:creationId xmlns:a16="http://schemas.microsoft.com/office/drawing/2014/main" id="{5C75B3ED-0C0B-4242-B732-30F7E9568E58}"/>
              </a:ext>
            </a:extLst>
          </p:cNvPr>
          <p:cNvSpPr txBox="1"/>
          <p:nvPr/>
        </p:nvSpPr>
        <p:spPr bwMode="auto">
          <a:xfrm>
            <a:off x="2528846" y="5527256"/>
            <a:ext cx="10711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PD-L1 ≥1%</a:t>
            </a:r>
          </a:p>
        </p:txBody>
      </p:sp>
      <p:grpSp>
        <p:nvGrpSpPr>
          <p:cNvPr id="9" name="Group 8">
            <a:extLst>
              <a:ext uri="{FF2B5EF4-FFF2-40B4-BE49-F238E27FC236}">
                <a16:creationId xmlns:a16="http://schemas.microsoft.com/office/drawing/2014/main" id="{7A17E71A-C15E-4A4A-B749-34F92DA7CCBA}"/>
              </a:ext>
            </a:extLst>
          </p:cNvPr>
          <p:cNvGrpSpPr/>
          <p:nvPr/>
        </p:nvGrpSpPr>
        <p:grpSpPr>
          <a:xfrm>
            <a:off x="3629617" y="6167397"/>
            <a:ext cx="6528880" cy="307777"/>
            <a:chOff x="3274009" y="6126757"/>
            <a:chExt cx="6528880" cy="307777"/>
          </a:xfrm>
        </p:grpSpPr>
        <p:sp>
          <p:nvSpPr>
            <p:cNvPr id="8" name="TextBox 7">
              <a:extLst>
                <a:ext uri="{FF2B5EF4-FFF2-40B4-BE49-F238E27FC236}">
                  <a16:creationId xmlns:a16="http://schemas.microsoft.com/office/drawing/2014/main" id="{ACDBF4F6-687E-4D9C-9A15-7BF690F2BDD7}"/>
                </a:ext>
              </a:extLst>
            </p:cNvPr>
            <p:cNvSpPr txBox="1"/>
            <p:nvPr/>
          </p:nvSpPr>
          <p:spPr bwMode="auto">
            <a:xfrm>
              <a:off x="3274009" y="6126757"/>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0</a:t>
              </a:r>
            </a:p>
          </p:txBody>
        </p:sp>
        <p:sp>
          <p:nvSpPr>
            <p:cNvPr id="52" name="TextBox 51">
              <a:extLst>
                <a:ext uri="{FF2B5EF4-FFF2-40B4-BE49-F238E27FC236}">
                  <a16:creationId xmlns:a16="http://schemas.microsoft.com/office/drawing/2014/main" id="{2A33C763-CFA5-4374-962D-B90A1F42C4A5}"/>
                </a:ext>
              </a:extLst>
            </p:cNvPr>
            <p:cNvSpPr txBox="1"/>
            <p:nvPr/>
          </p:nvSpPr>
          <p:spPr bwMode="auto">
            <a:xfrm>
              <a:off x="4238948" y="6126757"/>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6</a:t>
              </a:r>
            </a:p>
          </p:txBody>
        </p:sp>
        <p:sp>
          <p:nvSpPr>
            <p:cNvPr id="53" name="TextBox 52">
              <a:extLst>
                <a:ext uri="{FF2B5EF4-FFF2-40B4-BE49-F238E27FC236}">
                  <a16:creationId xmlns:a16="http://schemas.microsoft.com/office/drawing/2014/main" id="{8E627C28-485B-4886-985E-F32EE833CDC7}"/>
                </a:ext>
              </a:extLst>
            </p:cNvPr>
            <p:cNvSpPr txBox="1"/>
            <p:nvPr/>
          </p:nvSpPr>
          <p:spPr bwMode="auto">
            <a:xfrm>
              <a:off x="5142893" y="61267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12</a:t>
              </a:r>
            </a:p>
          </p:txBody>
        </p:sp>
        <p:sp>
          <p:nvSpPr>
            <p:cNvPr id="54" name="TextBox 53">
              <a:extLst>
                <a:ext uri="{FF2B5EF4-FFF2-40B4-BE49-F238E27FC236}">
                  <a16:creationId xmlns:a16="http://schemas.microsoft.com/office/drawing/2014/main" id="{D64A39E6-FAD3-4AB0-BB2F-530624344B00}"/>
                </a:ext>
              </a:extLst>
            </p:cNvPr>
            <p:cNvSpPr txBox="1"/>
            <p:nvPr/>
          </p:nvSpPr>
          <p:spPr bwMode="auto">
            <a:xfrm>
              <a:off x="6116996" y="61267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18</a:t>
              </a:r>
            </a:p>
          </p:txBody>
        </p:sp>
        <p:sp>
          <p:nvSpPr>
            <p:cNvPr id="55" name="TextBox 54">
              <a:extLst>
                <a:ext uri="{FF2B5EF4-FFF2-40B4-BE49-F238E27FC236}">
                  <a16:creationId xmlns:a16="http://schemas.microsoft.com/office/drawing/2014/main" id="{4752CC17-3C22-4CF6-A708-E24EA40A4EA5}"/>
                </a:ext>
              </a:extLst>
            </p:cNvPr>
            <p:cNvSpPr txBox="1"/>
            <p:nvPr/>
          </p:nvSpPr>
          <p:spPr bwMode="auto">
            <a:xfrm>
              <a:off x="7074465" y="61267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24</a:t>
              </a:r>
            </a:p>
          </p:txBody>
        </p:sp>
        <p:sp>
          <p:nvSpPr>
            <p:cNvPr id="56" name="TextBox 55">
              <a:extLst>
                <a:ext uri="{FF2B5EF4-FFF2-40B4-BE49-F238E27FC236}">
                  <a16:creationId xmlns:a16="http://schemas.microsoft.com/office/drawing/2014/main" id="{8BA509DF-A234-4FF1-9F61-A75DA4715983}"/>
                </a:ext>
              </a:extLst>
            </p:cNvPr>
            <p:cNvSpPr txBox="1"/>
            <p:nvPr/>
          </p:nvSpPr>
          <p:spPr bwMode="auto">
            <a:xfrm>
              <a:off x="7656991" y="61267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30</a:t>
              </a:r>
            </a:p>
          </p:txBody>
        </p:sp>
        <p:sp>
          <p:nvSpPr>
            <p:cNvPr id="57" name="TextBox 56">
              <a:extLst>
                <a:ext uri="{FF2B5EF4-FFF2-40B4-BE49-F238E27FC236}">
                  <a16:creationId xmlns:a16="http://schemas.microsoft.com/office/drawing/2014/main" id="{D9AC4310-25DE-4C14-BEA4-C60F8796E79A}"/>
                </a:ext>
              </a:extLst>
            </p:cNvPr>
            <p:cNvSpPr txBox="1"/>
            <p:nvPr/>
          </p:nvSpPr>
          <p:spPr bwMode="auto">
            <a:xfrm>
              <a:off x="8281809" y="61267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40</a:t>
              </a:r>
            </a:p>
          </p:txBody>
        </p:sp>
        <p:sp>
          <p:nvSpPr>
            <p:cNvPr id="58" name="TextBox 57">
              <a:extLst>
                <a:ext uri="{FF2B5EF4-FFF2-40B4-BE49-F238E27FC236}">
                  <a16:creationId xmlns:a16="http://schemas.microsoft.com/office/drawing/2014/main" id="{78793C92-2DF3-46DF-944F-2854FBE4524F}"/>
                </a:ext>
              </a:extLst>
            </p:cNvPr>
            <p:cNvSpPr txBox="1"/>
            <p:nvPr/>
          </p:nvSpPr>
          <p:spPr bwMode="auto">
            <a:xfrm>
              <a:off x="8821502" y="61267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50</a:t>
              </a:r>
            </a:p>
          </p:txBody>
        </p:sp>
        <p:sp>
          <p:nvSpPr>
            <p:cNvPr id="59" name="TextBox 58">
              <a:extLst>
                <a:ext uri="{FF2B5EF4-FFF2-40B4-BE49-F238E27FC236}">
                  <a16:creationId xmlns:a16="http://schemas.microsoft.com/office/drawing/2014/main" id="{19C4851B-18B4-4D50-916A-BB3B064528CB}"/>
                </a:ext>
              </a:extLst>
            </p:cNvPr>
            <p:cNvSpPr txBox="1"/>
            <p:nvPr/>
          </p:nvSpPr>
          <p:spPr bwMode="auto">
            <a:xfrm>
              <a:off x="9435481" y="61267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60</a:t>
              </a:r>
            </a:p>
          </p:txBody>
        </p:sp>
      </p:grpSp>
      <p:sp>
        <p:nvSpPr>
          <p:cNvPr id="60" name="TextBox 59">
            <a:extLst>
              <a:ext uri="{FF2B5EF4-FFF2-40B4-BE49-F238E27FC236}">
                <a16:creationId xmlns:a16="http://schemas.microsoft.com/office/drawing/2014/main" id="{CD4B0F78-7465-4309-A34B-6F374AF7AD59}"/>
              </a:ext>
            </a:extLst>
          </p:cNvPr>
          <p:cNvSpPr txBox="1"/>
          <p:nvPr/>
        </p:nvSpPr>
        <p:spPr bwMode="auto">
          <a:xfrm>
            <a:off x="6899593" y="6261904"/>
            <a:ext cx="474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Mo</a:t>
            </a:r>
          </a:p>
        </p:txBody>
      </p:sp>
      <p:grpSp>
        <p:nvGrpSpPr>
          <p:cNvPr id="71" name="Group 70">
            <a:extLst>
              <a:ext uri="{FF2B5EF4-FFF2-40B4-BE49-F238E27FC236}">
                <a16:creationId xmlns:a16="http://schemas.microsoft.com/office/drawing/2014/main" id="{1C7F9E17-D8D5-462D-9A34-3864EDE073CC}"/>
              </a:ext>
            </a:extLst>
          </p:cNvPr>
          <p:cNvGrpSpPr/>
          <p:nvPr/>
        </p:nvGrpSpPr>
        <p:grpSpPr>
          <a:xfrm>
            <a:off x="3774707" y="6167159"/>
            <a:ext cx="6192520" cy="80583"/>
            <a:chOff x="3419099" y="5964754"/>
            <a:chExt cx="6192520" cy="317195"/>
          </a:xfrm>
        </p:grpSpPr>
        <p:cxnSp>
          <p:nvCxnSpPr>
            <p:cNvPr id="62" name="Straight Connector 61">
              <a:extLst>
                <a:ext uri="{FF2B5EF4-FFF2-40B4-BE49-F238E27FC236}">
                  <a16:creationId xmlns:a16="http://schemas.microsoft.com/office/drawing/2014/main" id="{54767042-452E-43DD-BE89-AA5ECA56BC54}"/>
                </a:ext>
              </a:extLst>
            </p:cNvPr>
            <p:cNvCxnSpPr>
              <a:cxnSpLocks/>
            </p:cNvCxnSpPr>
            <p:nvPr/>
          </p:nvCxnSpPr>
          <p:spPr bwMode="auto">
            <a:xfrm>
              <a:off x="341909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423E7BCF-5206-4AE5-AF78-F5DD7F79B993}"/>
                </a:ext>
              </a:extLst>
            </p:cNvPr>
            <p:cNvCxnSpPr>
              <a:cxnSpLocks/>
            </p:cNvCxnSpPr>
            <p:nvPr/>
          </p:nvCxnSpPr>
          <p:spPr bwMode="auto">
            <a:xfrm>
              <a:off x="437921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3AA4D301-52A9-4308-9F83-4A66CF16F152}"/>
                </a:ext>
              </a:extLst>
            </p:cNvPr>
            <p:cNvCxnSpPr>
              <a:cxnSpLocks/>
            </p:cNvCxnSpPr>
            <p:nvPr/>
          </p:nvCxnSpPr>
          <p:spPr bwMode="auto">
            <a:xfrm>
              <a:off x="532409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DC955E27-F0D0-46D0-9D61-0ACE8407E8AC}"/>
                </a:ext>
              </a:extLst>
            </p:cNvPr>
            <p:cNvCxnSpPr>
              <a:cxnSpLocks/>
            </p:cNvCxnSpPr>
            <p:nvPr/>
          </p:nvCxnSpPr>
          <p:spPr bwMode="auto">
            <a:xfrm>
              <a:off x="629945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E07600C5-6486-429F-8791-8723CAB8340E}"/>
                </a:ext>
              </a:extLst>
            </p:cNvPr>
            <p:cNvCxnSpPr>
              <a:cxnSpLocks/>
            </p:cNvCxnSpPr>
            <p:nvPr/>
          </p:nvCxnSpPr>
          <p:spPr bwMode="auto">
            <a:xfrm>
              <a:off x="726973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96D30A5C-61F4-4340-8DFF-7C2091C792A4}"/>
                </a:ext>
              </a:extLst>
            </p:cNvPr>
            <p:cNvCxnSpPr>
              <a:cxnSpLocks/>
            </p:cNvCxnSpPr>
            <p:nvPr/>
          </p:nvCxnSpPr>
          <p:spPr bwMode="auto">
            <a:xfrm>
              <a:off x="783869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1869C41-77DA-4A1D-B24D-21C167A1F5A8}"/>
                </a:ext>
              </a:extLst>
            </p:cNvPr>
            <p:cNvCxnSpPr>
              <a:cxnSpLocks/>
            </p:cNvCxnSpPr>
            <p:nvPr/>
          </p:nvCxnSpPr>
          <p:spPr bwMode="auto">
            <a:xfrm>
              <a:off x="845845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AA7C7D92-9386-44A2-AE07-8896F71766C0}"/>
                </a:ext>
              </a:extLst>
            </p:cNvPr>
            <p:cNvCxnSpPr>
              <a:cxnSpLocks/>
            </p:cNvCxnSpPr>
            <p:nvPr/>
          </p:nvCxnSpPr>
          <p:spPr bwMode="auto">
            <a:xfrm>
              <a:off x="9002019" y="5964754"/>
              <a:ext cx="0" cy="317195"/>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8AC53B83-4BC8-468C-A6C1-31986E507542}"/>
                </a:ext>
              </a:extLst>
            </p:cNvPr>
            <p:cNvCxnSpPr>
              <a:cxnSpLocks/>
            </p:cNvCxnSpPr>
            <p:nvPr/>
          </p:nvCxnSpPr>
          <p:spPr bwMode="auto">
            <a:xfrm>
              <a:off x="9611619" y="5964754"/>
              <a:ext cx="0" cy="317195"/>
            </a:xfrm>
            <a:prstGeom prst="line">
              <a:avLst/>
            </a:prstGeom>
            <a:noFill/>
            <a:ln w="28575" cap="flat" cmpd="sng" algn="ctr">
              <a:solidFill>
                <a:schemeClr val="bg1"/>
              </a:solidFill>
              <a:prstDash val="solid"/>
              <a:round/>
              <a:headEnd type="none" w="med" len="med"/>
              <a:tailEnd type="none" w="med" len="med"/>
            </a:ln>
            <a:effectLst/>
          </p:spPr>
        </p:cxnSp>
      </p:grpSp>
      <p:sp>
        <p:nvSpPr>
          <p:cNvPr id="97" name="TextBox 96">
            <a:extLst>
              <a:ext uri="{FF2B5EF4-FFF2-40B4-BE49-F238E27FC236}">
                <a16:creationId xmlns:a16="http://schemas.microsoft.com/office/drawing/2014/main" id="{D51C0A08-4B76-442E-A955-5D11750D1E2C}"/>
              </a:ext>
            </a:extLst>
          </p:cNvPr>
          <p:cNvSpPr txBox="1"/>
          <p:nvPr/>
        </p:nvSpPr>
        <p:spPr bwMode="auto">
          <a:xfrm>
            <a:off x="8196756" y="4910785"/>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30 Mo</a:t>
            </a:r>
          </a:p>
        </p:txBody>
      </p:sp>
      <p:sp>
        <p:nvSpPr>
          <p:cNvPr id="98" name="TextBox 97">
            <a:extLst>
              <a:ext uri="{FF2B5EF4-FFF2-40B4-BE49-F238E27FC236}">
                <a16:creationId xmlns:a16="http://schemas.microsoft.com/office/drawing/2014/main" id="{9D1B2B2D-27D9-4C94-9F11-B5EA0E02E744}"/>
              </a:ext>
            </a:extLst>
          </p:cNvPr>
          <p:cNvSpPr txBox="1"/>
          <p:nvPr/>
        </p:nvSpPr>
        <p:spPr bwMode="auto">
          <a:xfrm>
            <a:off x="6964698" y="5242139"/>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20 Mo</a:t>
            </a:r>
          </a:p>
        </p:txBody>
      </p:sp>
      <p:sp>
        <p:nvSpPr>
          <p:cNvPr id="99" name="TextBox 98">
            <a:extLst>
              <a:ext uri="{FF2B5EF4-FFF2-40B4-BE49-F238E27FC236}">
                <a16:creationId xmlns:a16="http://schemas.microsoft.com/office/drawing/2014/main" id="{D992FDA2-B2B8-49C8-B777-097CBD0A9F64}"/>
              </a:ext>
            </a:extLst>
          </p:cNvPr>
          <p:cNvSpPr txBox="1"/>
          <p:nvPr/>
        </p:nvSpPr>
        <p:spPr bwMode="auto">
          <a:xfrm>
            <a:off x="6472127" y="5542645"/>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17 Mo</a:t>
            </a:r>
          </a:p>
        </p:txBody>
      </p:sp>
      <p:sp>
        <p:nvSpPr>
          <p:cNvPr id="100" name="TextBox 99">
            <a:extLst>
              <a:ext uri="{FF2B5EF4-FFF2-40B4-BE49-F238E27FC236}">
                <a16:creationId xmlns:a16="http://schemas.microsoft.com/office/drawing/2014/main" id="{38D80EA5-5127-4FAD-A4DC-08800499534E}"/>
              </a:ext>
            </a:extLst>
          </p:cNvPr>
          <p:cNvSpPr txBox="1"/>
          <p:nvPr/>
        </p:nvSpPr>
        <p:spPr bwMode="auto">
          <a:xfrm>
            <a:off x="6472127" y="5878514"/>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17 Mo</a:t>
            </a:r>
          </a:p>
        </p:txBody>
      </p:sp>
      <p:sp>
        <p:nvSpPr>
          <p:cNvPr id="101" name="Freeform: Shape 100">
            <a:extLst>
              <a:ext uri="{FF2B5EF4-FFF2-40B4-BE49-F238E27FC236}">
                <a16:creationId xmlns:a16="http://schemas.microsoft.com/office/drawing/2014/main" id="{907D76A8-570F-435C-98AC-8DBB26BF6C8E}"/>
              </a:ext>
            </a:extLst>
          </p:cNvPr>
          <p:cNvSpPr/>
          <p:nvPr/>
        </p:nvSpPr>
        <p:spPr bwMode="auto">
          <a:xfrm>
            <a:off x="7693563" y="4973638"/>
            <a:ext cx="256116" cy="207962"/>
          </a:xfrm>
          <a:custGeom>
            <a:avLst/>
            <a:gdLst>
              <a:gd name="connsiteX0" fmla="*/ 135466 w 262466"/>
              <a:gd name="connsiteY0" fmla="*/ 0 h 190500"/>
              <a:gd name="connsiteX1" fmla="*/ 262466 w 262466"/>
              <a:gd name="connsiteY1" fmla="*/ 0 h 190500"/>
              <a:gd name="connsiteX2" fmla="*/ 101600 w 262466"/>
              <a:gd name="connsiteY2" fmla="*/ 190500 h 190500"/>
              <a:gd name="connsiteX3" fmla="*/ 0 w 262466"/>
              <a:gd name="connsiteY3" fmla="*/ 190500 h 190500"/>
              <a:gd name="connsiteX4" fmla="*/ 135466 w 262466"/>
              <a:gd name="connsiteY4" fmla="*/ 0 h 190500"/>
              <a:gd name="connsiteX0" fmla="*/ 135466 w 262466"/>
              <a:gd name="connsiteY0" fmla="*/ 0 h 190500"/>
              <a:gd name="connsiteX1" fmla="*/ 262466 w 262466"/>
              <a:gd name="connsiteY1" fmla="*/ 0 h 190500"/>
              <a:gd name="connsiteX2" fmla="*/ 107950 w 262466"/>
              <a:gd name="connsiteY2" fmla="*/ 190500 h 190500"/>
              <a:gd name="connsiteX3" fmla="*/ 0 w 262466"/>
              <a:gd name="connsiteY3" fmla="*/ 190500 h 190500"/>
              <a:gd name="connsiteX4" fmla="*/ 135466 w 262466"/>
              <a:gd name="connsiteY4" fmla="*/ 0 h 190500"/>
              <a:gd name="connsiteX0" fmla="*/ 135466 w 262466"/>
              <a:gd name="connsiteY0" fmla="*/ 0 h 190500"/>
              <a:gd name="connsiteX1" fmla="*/ 262466 w 262466"/>
              <a:gd name="connsiteY1" fmla="*/ 0 h 190500"/>
              <a:gd name="connsiteX2" fmla="*/ 112712 w 262466"/>
              <a:gd name="connsiteY2" fmla="*/ 190500 h 190500"/>
              <a:gd name="connsiteX3" fmla="*/ 0 w 262466"/>
              <a:gd name="connsiteY3" fmla="*/ 190500 h 190500"/>
              <a:gd name="connsiteX4" fmla="*/ 135466 w 262466"/>
              <a:gd name="connsiteY4" fmla="*/ 0 h 190500"/>
              <a:gd name="connsiteX0" fmla="*/ 135466 w 256116"/>
              <a:gd name="connsiteY0" fmla="*/ 0 h 190500"/>
              <a:gd name="connsiteX1" fmla="*/ 256116 w 256116"/>
              <a:gd name="connsiteY1" fmla="*/ 0 h 190500"/>
              <a:gd name="connsiteX2" fmla="*/ 112712 w 256116"/>
              <a:gd name="connsiteY2" fmla="*/ 190500 h 190500"/>
              <a:gd name="connsiteX3" fmla="*/ 0 w 256116"/>
              <a:gd name="connsiteY3" fmla="*/ 190500 h 190500"/>
              <a:gd name="connsiteX4" fmla="*/ 135466 w 256116"/>
              <a:gd name="connsiteY4" fmla="*/ 0 h 190500"/>
              <a:gd name="connsiteX0" fmla="*/ 135466 w 254529"/>
              <a:gd name="connsiteY0" fmla="*/ 0 h 190500"/>
              <a:gd name="connsiteX1" fmla="*/ 254529 w 254529"/>
              <a:gd name="connsiteY1" fmla="*/ 1587 h 190500"/>
              <a:gd name="connsiteX2" fmla="*/ 112712 w 254529"/>
              <a:gd name="connsiteY2" fmla="*/ 190500 h 190500"/>
              <a:gd name="connsiteX3" fmla="*/ 0 w 254529"/>
              <a:gd name="connsiteY3" fmla="*/ 190500 h 190500"/>
              <a:gd name="connsiteX4" fmla="*/ 135466 w 254529"/>
              <a:gd name="connsiteY4" fmla="*/ 0 h 190500"/>
              <a:gd name="connsiteX0" fmla="*/ 135466 w 262466"/>
              <a:gd name="connsiteY0" fmla="*/ 3175 h 193675"/>
              <a:gd name="connsiteX1" fmla="*/ 262466 w 262466"/>
              <a:gd name="connsiteY1" fmla="*/ 0 h 193675"/>
              <a:gd name="connsiteX2" fmla="*/ 112712 w 262466"/>
              <a:gd name="connsiteY2" fmla="*/ 193675 h 193675"/>
              <a:gd name="connsiteX3" fmla="*/ 0 w 262466"/>
              <a:gd name="connsiteY3" fmla="*/ 193675 h 193675"/>
              <a:gd name="connsiteX4" fmla="*/ 135466 w 262466"/>
              <a:gd name="connsiteY4" fmla="*/ 3175 h 193675"/>
              <a:gd name="connsiteX0" fmla="*/ 135466 w 256116"/>
              <a:gd name="connsiteY0" fmla="*/ 1588 h 192088"/>
              <a:gd name="connsiteX1" fmla="*/ 256116 w 256116"/>
              <a:gd name="connsiteY1" fmla="*/ 0 h 192088"/>
              <a:gd name="connsiteX2" fmla="*/ 112712 w 256116"/>
              <a:gd name="connsiteY2" fmla="*/ 192088 h 192088"/>
              <a:gd name="connsiteX3" fmla="*/ 0 w 256116"/>
              <a:gd name="connsiteY3" fmla="*/ 192088 h 192088"/>
              <a:gd name="connsiteX4" fmla="*/ 135466 w 256116"/>
              <a:gd name="connsiteY4" fmla="*/ 1588 h 19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16" h="192088">
                <a:moveTo>
                  <a:pt x="135466" y="1588"/>
                </a:moveTo>
                <a:lnTo>
                  <a:pt x="256116" y="0"/>
                </a:lnTo>
                <a:lnTo>
                  <a:pt x="112712" y="192088"/>
                </a:lnTo>
                <a:lnTo>
                  <a:pt x="0" y="192088"/>
                </a:lnTo>
                <a:lnTo>
                  <a:pt x="135466" y="1588"/>
                </a:lnTo>
                <a:close/>
              </a:path>
            </a:pathLst>
          </a:custGeom>
          <a:solidFill>
            <a:schemeClr val="tx1"/>
          </a:solidFill>
          <a:ln w="9525">
            <a:no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02" name="Freeform: Shape 101">
            <a:extLst>
              <a:ext uri="{FF2B5EF4-FFF2-40B4-BE49-F238E27FC236}">
                <a16:creationId xmlns:a16="http://schemas.microsoft.com/office/drawing/2014/main" id="{F959B999-269F-47AB-9329-A432D006F737}"/>
              </a:ext>
            </a:extLst>
          </p:cNvPr>
          <p:cNvSpPr/>
          <p:nvPr/>
        </p:nvSpPr>
        <p:spPr bwMode="auto">
          <a:xfrm>
            <a:off x="7699387" y="6117295"/>
            <a:ext cx="252644" cy="105211"/>
          </a:xfrm>
          <a:custGeom>
            <a:avLst/>
            <a:gdLst>
              <a:gd name="connsiteX0" fmla="*/ 135466 w 262466"/>
              <a:gd name="connsiteY0" fmla="*/ 0 h 190500"/>
              <a:gd name="connsiteX1" fmla="*/ 262466 w 262466"/>
              <a:gd name="connsiteY1" fmla="*/ 0 h 190500"/>
              <a:gd name="connsiteX2" fmla="*/ 101600 w 262466"/>
              <a:gd name="connsiteY2" fmla="*/ 190500 h 190500"/>
              <a:gd name="connsiteX3" fmla="*/ 0 w 262466"/>
              <a:gd name="connsiteY3" fmla="*/ 190500 h 190500"/>
              <a:gd name="connsiteX4" fmla="*/ 135466 w 262466"/>
              <a:gd name="connsiteY4" fmla="*/ 0 h 190500"/>
              <a:gd name="connsiteX0" fmla="*/ 135466 w 262466"/>
              <a:gd name="connsiteY0" fmla="*/ 0 h 190500"/>
              <a:gd name="connsiteX1" fmla="*/ 262466 w 262466"/>
              <a:gd name="connsiteY1" fmla="*/ 0 h 190500"/>
              <a:gd name="connsiteX2" fmla="*/ 107950 w 262466"/>
              <a:gd name="connsiteY2" fmla="*/ 190500 h 190500"/>
              <a:gd name="connsiteX3" fmla="*/ 0 w 262466"/>
              <a:gd name="connsiteY3" fmla="*/ 190500 h 190500"/>
              <a:gd name="connsiteX4" fmla="*/ 135466 w 262466"/>
              <a:gd name="connsiteY4" fmla="*/ 0 h 190500"/>
              <a:gd name="connsiteX0" fmla="*/ 135466 w 262466"/>
              <a:gd name="connsiteY0" fmla="*/ 0 h 190500"/>
              <a:gd name="connsiteX1" fmla="*/ 262466 w 262466"/>
              <a:gd name="connsiteY1" fmla="*/ 0 h 190500"/>
              <a:gd name="connsiteX2" fmla="*/ 112712 w 262466"/>
              <a:gd name="connsiteY2" fmla="*/ 190500 h 190500"/>
              <a:gd name="connsiteX3" fmla="*/ 0 w 262466"/>
              <a:gd name="connsiteY3" fmla="*/ 190500 h 190500"/>
              <a:gd name="connsiteX4" fmla="*/ 135466 w 262466"/>
              <a:gd name="connsiteY4" fmla="*/ 0 h 190500"/>
              <a:gd name="connsiteX0" fmla="*/ 135466 w 256116"/>
              <a:gd name="connsiteY0" fmla="*/ 0 h 190500"/>
              <a:gd name="connsiteX1" fmla="*/ 256116 w 256116"/>
              <a:gd name="connsiteY1" fmla="*/ 0 h 190500"/>
              <a:gd name="connsiteX2" fmla="*/ 112712 w 256116"/>
              <a:gd name="connsiteY2" fmla="*/ 190500 h 190500"/>
              <a:gd name="connsiteX3" fmla="*/ 0 w 256116"/>
              <a:gd name="connsiteY3" fmla="*/ 190500 h 190500"/>
              <a:gd name="connsiteX4" fmla="*/ 135466 w 256116"/>
              <a:gd name="connsiteY4" fmla="*/ 0 h 190500"/>
              <a:gd name="connsiteX0" fmla="*/ 135466 w 254529"/>
              <a:gd name="connsiteY0" fmla="*/ 0 h 190500"/>
              <a:gd name="connsiteX1" fmla="*/ 254529 w 254529"/>
              <a:gd name="connsiteY1" fmla="*/ 1587 h 190500"/>
              <a:gd name="connsiteX2" fmla="*/ 112712 w 254529"/>
              <a:gd name="connsiteY2" fmla="*/ 190500 h 190500"/>
              <a:gd name="connsiteX3" fmla="*/ 0 w 254529"/>
              <a:gd name="connsiteY3" fmla="*/ 190500 h 190500"/>
              <a:gd name="connsiteX4" fmla="*/ 135466 w 254529"/>
              <a:gd name="connsiteY4" fmla="*/ 0 h 190500"/>
              <a:gd name="connsiteX0" fmla="*/ 135466 w 262466"/>
              <a:gd name="connsiteY0" fmla="*/ 3175 h 193675"/>
              <a:gd name="connsiteX1" fmla="*/ 262466 w 262466"/>
              <a:gd name="connsiteY1" fmla="*/ 0 h 193675"/>
              <a:gd name="connsiteX2" fmla="*/ 112712 w 262466"/>
              <a:gd name="connsiteY2" fmla="*/ 193675 h 193675"/>
              <a:gd name="connsiteX3" fmla="*/ 0 w 262466"/>
              <a:gd name="connsiteY3" fmla="*/ 193675 h 193675"/>
              <a:gd name="connsiteX4" fmla="*/ 135466 w 262466"/>
              <a:gd name="connsiteY4" fmla="*/ 3175 h 193675"/>
              <a:gd name="connsiteX0" fmla="*/ 135466 w 256116"/>
              <a:gd name="connsiteY0" fmla="*/ 1588 h 192088"/>
              <a:gd name="connsiteX1" fmla="*/ 256116 w 256116"/>
              <a:gd name="connsiteY1" fmla="*/ 0 h 192088"/>
              <a:gd name="connsiteX2" fmla="*/ 112712 w 256116"/>
              <a:gd name="connsiteY2" fmla="*/ 192088 h 192088"/>
              <a:gd name="connsiteX3" fmla="*/ 0 w 256116"/>
              <a:gd name="connsiteY3" fmla="*/ 192088 h 192088"/>
              <a:gd name="connsiteX4" fmla="*/ 135466 w 256116"/>
              <a:gd name="connsiteY4" fmla="*/ 1588 h 19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116" h="192088">
                <a:moveTo>
                  <a:pt x="135466" y="1588"/>
                </a:moveTo>
                <a:lnTo>
                  <a:pt x="256116" y="0"/>
                </a:lnTo>
                <a:lnTo>
                  <a:pt x="112712" y="192088"/>
                </a:lnTo>
                <a:lnTo>
                  <a:pt x="0" y="192088"/>
                </a:lnTo>
                <a:lnTo>
                  <a:pt x="135466" y="1588"/>
                </a:lnTo>
                <a:close/>
              </a:path>
            </a:pathLst>
          </a:custGeom>
          <a:solidFill>
            <a:schemeClr val="tx1"/>
          </a:solidFill>
          <a:ln w="9525">
            <a:no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nvGrpSpPr>
          <p:cNvPr id="106" name="Group 105">
            <a:extLst>
              <a:ext uri="{FF2B5EF4-FFF2-40B4-BE49-F238E27FC236}">
                <a16:creationId xmlns:a16="http://schemas.microsoft.com/office/drawing/2014/main" id="{B1C46492-99C8-4773-857B-812FE793F9BC}"/>
              </a:ext>
            </a:extLst>
          </p:cNvPr>
          <p:cNvGrpSpPr/>
          <p:nvPr/>
        </p:nvGrpSpPr>
        <p:grpSpPr>
          <a:xfrm>
            <a:off x="7693563" y="4973638"/>
            <a:ext cx="258468" cy="207962"/>
            <a:chOff x="7337955" y="4973638"/>
            <a:chExt cx="258468" cy="207962"/>
          </a:xfrm>
        </p:grpSpPr>
        <p:cxnSp>
          <p:nvCxnSpPr>
            <p:cNvPr id="104" name="Straight Connector 103">
              <a:extLst>
                <a:ext uri="{FF2B5EF4-FFF2-40B4-BE49-F238E27FC236}">
                  <a16:creationId xmlns:a16="http://schemas.microsoft.com/office/drawing/2014/main" id="{C9D37157-D950-42BC-B7CE-7CCB4479C310}"/>
                </a:ext>
              </a:extLst>
            </p:cNvPr>
            <p:cNvCxnSpPr>
              <a:cxnSpLocks/>
            </p:cNvCxnSpPr>
            <p:nvPr/>
          </p:nvCxnSpPr>
          <p:spPr bwMode="auto">
            <a:xfrm flipH="1">
              <a:off x="7337955" y="4973638"/>
              <a:ext cx="145520" cy="207962"/>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02BE2BF4-3732-49F6-B6F2-6416B2E8B44A}"/>
                </a:ext>
              </a:extLst>
            </p:cNvPr>
            <p:cNvCxnSpPr>
              <a:cxnSpLocks/>
            </p:cNvCxnSpPr>
            <p:nvPr/>
          </p:nvCxnSpPr>
          <p:spPr bwMode="auto">
            <a:xfrm flipH="1">
              <a:off x="7450903" y="4973638"/>
              <a:ext cx="145520" cy="207962"/>
            </a:xfrm>
            <a:prstGeom prst="line">
              <a:avLst/>
            </a:prstGeom>
            <a:noFill/>
            <a:ln w="28575" cap="flat" cmpd="sng" algn="ctr">
              <a:solidFill>
                <a:schemeClr val="bg1"/>
              </a:solidFill>
              <a:prstDash val="solid"/>
              <a:round/>
              <a:headEnd type="none" w="med" len="med"/>
              <a:tailEnd type="none" w="med" len="med"/>
            </a:ln>
            <a:effectLst/>
          </p:spPr>
        </p:cxnSp>
      </p:grpSp>
      <p:grpSp>
        <p:nvGrpSpPr>
          <p:cNvPr id="107" name="Group 106">
            <a:extLst>
              <a:ext uri="{FF2B5EF4-FFF2-40B4-BE49-F238E27FC236}">
                <a16:creationId xmlns:a16="http://schemas.microsoft.com/office/drawing/2014/main" id="{66C969FB-8282-4253-A74E-6F96B74B1137}"/>
              </a:ext>
            </a:extLst>
          </p:cNvPr>
          <p:cNvGrpSpPr/>
          <p:nvPr/>
        </p:nvGrpSpPr>
        <p:grpSpPr>
          <a:xfrm>
            <a:off x="7691725" y="6105804"/>
            <a:ext cx="258468" cy="123527"/>
            <a:chOff x="7337955" y="4973638"/>
            <a:chExt cx="258468" cy="207962"/>
          </a:xfrm>
        </p:grpSpPr>
        <p:cxnSp>
          <p:nvCxnSpPr>
            <p:cNvPr id="108" name="Straight Connector 107">
              <a:extLst>
                <a:ext uri="{FF2B5EF4-FFF2-40B4-BE49-F238E27FC236}">
                  <a16:creationId xmlns:a16="http://schemas.microsoft.com/office/drawing/2014/main" id="{DC24DEB2-8358-4702-9C6E-6138F2BFABF3}"/>
                </a:ext>
              </a:extLst>
            </p:cNvPr>
            <p:cNvCxnSpPr>
              <a:cxnSpLocks/>
            </p:cNvCxnSpPr>
            <p:nvPr/>
          </p:nvCxnSpPr>
          <p:spPr bwMode="auto">
            <a:xfrm flipH="1">
              <a:off x="7337955" y="4973638"/>
              <a:ext cx="145520" cy="207962"/>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9D106E7E-80C8-42CB-8095-B4648FE144E8}"/>
                </a:ext>
              </a:extLst>
            </p:cNvPr>
            <p:cNvCxnSpPr>
              <a:cxnSpLocks/>
            </p:cNvCxnSpPr>
            <p:nvPr/>
          </p:nvCxnSpPr>
          <p:spPr bwMode="auto">
            <a:xfrm flipH="1">
              <a:off x="7450903" y="4973638"/>
              <a:ext cx="145520" cy="207962"/>
            </a:xfrm>
            <a:prstGeom prst="line">
              <a:avLst/>
            </a:prstGeom>
            <a:noFill/>
            <a:ln w="28575" cap="flat" cmpd="sng" algn="ctr">
              <a:solidFill>
                <a:schemeClr val="bg1"/>
              </a:solidFill>
              <a:prstDash val="solid"/>
              <a:round/>
              <a:headEnd type="none" w="med" len="med"/>
              <a:tailEnd type="none" w="med" len="med"/>
            </a:ln>
            <a:effectLst/>
          </p:spPr>
        </p:cxnSp>
      </p:grpSp>
      <p:sp>
        <p:nvSpPr>
          <p:cNvPr id="3" name="TextBox 2">
            <a:extLst>
              <a:ext uri="{FF2B5EF4-FFF2-40B4-BE49-F238E27FC236}">
                <a16:creationId xmlns:a16="http://schemas.microsoft.com/office/drawing/2014/main" id="{6D548BA0-C3D1-4DCA-943D-3901BF0EA424}"/>
              </a:ext>
            </a:extLst>
          </p:cNvPr>
          <p:cNvSpPr txBox="1"/>
          <p:nvPr/>
        </p:nvSpPr>
        <p:spPr bwMode="auto">
          <a:xfrm>
            <a:off x="868371" y="1798350"/>
            <a:ext cx="16386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Historical </a:t>
            </a:r>
          </a:p>
          <a:p>
            <a:pPr marL="0" marR="0" lvl="0" indent="0" algn="r" defTabSz="1219170" rtl="0" eaLnBrk="1" fontAlgn="auto"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approach</a:t>
            </a:r>
          </a:p>
        </p:txBody>
      </p:sp>
      <p:cxnSp>
        <p:nvCxnSpPr>
          <p:cNvPr id="17" name="Straight Connector 16">
            <a:extLst>
              <a:ext uri="{FF2B5EF4-FFF2-40B4-BE49-F238E27FC236}">
                <a16:creationId xmlns:a16="http://schemas.microsoft.com/office/drawing/2014/main" id="{2B4D5DB2-81BF-4307-B997-7A2C5DD89DB4}"/>
              </a:ext>
            </a:extLst>
          </p:cNvPr>
          <p:cNvCxnSpPr>
            <a:cxnSpLocks/>
          </p:cNvCxnSpPr>
          <p:nvPr/>
        </p:nvCxnSpPr>
        <p:spPr bwMode="auto">
          <a:xfrm>
            <a:off x="2489208" y="1522003"/>
            <a:ext cx="0" cy="1137468"/>
          </a:xfrm>
          <a:prstGeom prst="line">
            <a:avLst/>
          </a:prstGeom>
          <a:noFill/>
          <a:ln w="28575" cap="flat" cmpd="sng" algn="ctr">
            <a:solidFill>
              <a:schemeClr val="bg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6E56215E-E60D-48E9-B78B-C917199BFB00}"/>
              </a:ext>
            </a:extLst>
          </p:cNvPr>
          <p:cNvSpPr txBox="1"/>
          <p:nvPr/>
        </p:nvSpPr>
        <p:spPr bwMode="auto">
          <a:xfrm>
            <a:off x="671260" y="3476535"/>
            <a:ext cx="18357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1219170" rtl="0" eaLnBrk="1" fontAlgn="auto"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Histology selected, </a:t>
            </a:r>
          </a:p>
          <a:p>
            <a:pPr marL="0" marR="0" lvl="0" indent="0" algn="r" defTabSz="1219170" rtl="0" eaLnBrk="1" fontAlgn="auto"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any PD-L1</a:t>
            </a:r>
          </a:p>
        </p:txBody>
      </p:sp>
      <p:cxnSp>
        <p:nvCxnSpPr>
          <p:cNvPr id="19" name="Straight Connector 18">
            <a:extLst>
              <a:ext uri="{FF2B5EF4-FFF2-40B4-BE49-F238E27FC236}">
                <a16:creationId xmlns:a16="http://schemas.microsoft.com/office/drawing/2014/main" id="{16101F9F-AC29-4D7E-BDCC-F7F704822CFB}"/>
              </a:ext>
            </a:extLst>
          </p:cNvPr>
          <p:cNvCxnSpPr>
            <a:cxnSpLocks/>
          </p:cNvCxnSpPr>
          <p:nvPr/>
        </p:nvCxnSpPr>
        <p:spPr bwMode="auto">
          <a:xfrm>
            <a:off x="2489208" y="2860274"/>
            <a:ext cx="0" cy="1817297"/>
          </a:xfrm>
          <a:prstGeom prst="line">
            <a:avLst/>
          </a:prstGeom>
          <a:noFill/>
          <a:ln w="28575" cap="flat" cmpd="sng" algn="ctr">
            <a:solidFill>
              <a:schemeClr val="bg1"/>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3BC80610-81E4-4AE1-A8D1-262AE21C43BB}"/>
              </a:ext>
            </a:extLst>
          </p:cNvPr>
          <p:cNvSpPr txBox="1"/>
          <p:nvPr/>
        </p:nvSpPr>
        <p:spPr bwMode="auto">
          <a:xfrm>
            <a:off x="2528846" y="1833512"/>
            <a:ext cx="721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Nonsq</a:t>
            </a:r>
          </a:p>
        </p:txBody>
      </p:sp>
      <p:sp>
        <p:nvSpPr>
          <p:cNvPr id="33" name="TextBox 32">
            <a:extLst>
              <a:ext uri="{FF2B5EF4-FFF2-40B4-BE49-F238E27FC236}">
                <a16:creationId xmlns:a16="http://schemas.microsoft.com/office/drawing/2014/main" id="{FAC6D499-8791-4FF8-8395-B9A72B113626}"/>
              </a:ext>
            </a:extLst>
          </p:cNvPr>
          <p:cNvSpPr txBox="1"/>
          <p:nvPr/>
        </p:nvSpPr>
        <p:spPr bwMode="auto">
          <a:xfrm>
            <a:off x="2528846" y="2260494"/>
            <a:ext cx="721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Nonsq</a:t>
            </a:r>
          </a:p>
        </p:txBody>
      </p:sp>
      <p:sp>
        <p:nvSpPr>
          <p:cNvPr id="34" name="TextBox 33">
            <a:extLst>
              <a:ext uri="{FF2B5EF4-FFF2-40B4-BE49-F238E27FC236}">
                <a16:creationId xmlns:a16="http://schemas.microsoft.com/office/drawing/2014/main" id="{BBA2591B-B098-4FC6-ABE1-556B76F304FA}"/>
              </a:ext>
            </a:extLst>
          </p:cNvPr>
          <p:cNvSpPr txBox="1"/>
          <p:nvPr/>
        </p:nvSpPr>
        <p:spPr bwMode="auto">
          <a:xfrm>
            <a:off x="2528846" y="3951800"/>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Sq</a:t>
            </a:r>
          </a:p>
        </p:txBody>
      </p:sp>
      <p:sp>
        <p:nvSpPr>
          <p:cNvPr id="35" name="TextBox 34">
            <a:extLst>
              <a:ext uri="{FF2B5EF4-FFF2-40B4-BE49-F238E27FC236}">
                <a16:creationId xmlns:a16="http://schemas.microsoft.com/office/drawing/2014/main" id="{351D01C2-F914-4C16-B568-8AF8CEACBD11}"/>
              </a:ext>
            </a:extLst>
          </p:cNvPr>
          <p:cNvSpPr txBox="1"/>
          <p:nvPr/>
        </p:nvSpPr>
        <p:spPr bwMode="auto">
          <a:xfrm>
            <a:off x="2528846" y="2760773"/>
            <a:ext cx="721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Nonsq</a:t>
            </a:r>
          </a:p>
        </p:txBody>
      </p:sp>
      <p:sp>
        <p:nvSpPr>
          <p:cNvPr id="36" name="TextBox 35">
            <a:extLst>
              <a:ext uri="{FF2B5EF4-FFF2-40B4-BE49-F238E27FC236}">
                <a16:creationId xmlns:a16="http://schemas.microsoft.com/office/drawing/2014/main" id="{A0239F5E-9122-4942-8611-DE39DFFA1CC7}"/>
              </a:ext>
            </a:extLst>
          </p:cNvPr>
          <p:cNvSpPr txBox="1"/>
          <p:nvPr/>
        </p:nvSpPr>
        <p:spPr bwMode="auto">
          <a:xfrm>
            <a:off x="2528846" y="4344914"/>
            <a:ext cx="10070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Nonsq, sq</a:t>
            </a:r>
          </a:p>
        </p:txBody>
      </p:sp>
      <p:sp>
        <p:nvSpPr>
          <p:cNvPr id="37" name="TextBox 36">
            <a:extLst>
              <a:ext uri="{FF2B5EF4-FFF2-40B4-BE49-F238E27FC236}">
                <a16:creationId xmlns:a16="http://schemas.microsoft.com/office/drawing/2014/main" id="{441BEEB7-E4CB-4A2B-9517-B1B37ECAE177}"/>
              </a:ext>
            </a:extLst>
          </p:cNvPr>
          <p:cNvSpPr txBox="1"/>
          <p:nvPr/>
        </p:nvSpPr>
        <p:spPr bwMode="auto">
          <a:xfrm>
            <a:off x="3753191" y="1515495"/>
            <a:ext cx="10054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Plt-doublet</a:t>
            </a:r>
          </a:p>
        </p:txBody>
      </p:sp>
      <p:sp>
        <p:nvSpPr>
          <p:cNvPr id="38" name="TextBox 37">
            <a:extLst>
              <a:ext uri="{FF2B5EF4-FFF2-40B4-BE49-F238E27FC236}">
                <a16:creationId xmlns:a16="http://schemas.microsoft.com/office/drawing/2014/main" id="{39A576D8-9659-4BC5-B495-AA83644B0CA4}"/>
              </a:ext>
            </a:extLst>
          </p:cNvPr>
          <p:cNvSpPr txBox="1"/>
          <p:nvPr/>
        </p:nvSpPr>
        <p:spPr bwMode="auto">
          <a:xfrm>
            <a:off x="2528846" y="1500106"/>
            <a:ext cx="10070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Nonsq, sq</a:t>
            </a:r>
          </a:p>
        </p:txBody>
      </p:sp>
      <p:sp>
        <p:nvSpPr>
          <p:cNvPr id="39" name="TextBox 38">
            <a:extLst>
              <a:ext uri="{FF2B5EF4-FFF2-40B4-BE49-F238E27FC236}">
                <a16:creationId xmlns:a16="http://schemas.microsoft.com/office/drawing/2014/main" id="{A046B069-EFB4-43C5-8945-D11272067F67}"/>
              </a:ext>
            </a:extLst>
          </p:cNvPr>
          <p:cNvSpPr txBox="1"/>
          <p:nvPr/>
        </p:nvSpPr>
        <p:spPr bwMode="auto">
          <a:xfrm>
            <a:off x="3753191" y="1848901"/>
            <a:ext cx="1441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Plt-doublet + bev</a:t>
            </a:r>
          </a:p>
        </p:txBody>
      </p:sp>
      <p:sp>
        <p:nvSpPr>
          <p:cNvPr id="40" name="TextBox 39">
            <a:extLst>
              <a:ext uri="{FF2B5EF4-FFF2-40B4-BE49-F238E27FC236}">
                <a16:creationId xmlns:a16="http://schemas.microsoft.com/office/drawing/2014/main" id="{E06496E9-68DB-4C1A-9EC3-90EB48E49264}"/>
              </a:ext>
            </a:extLst>
          </p:cNvPr>
          <p:cNvSpPr txBox="1"/>
          <p:nvPr/>
        </p:nvSpPr>
        <p:spPr bwMode="auto">
          <a:xfrm>
            <a:off x="3753191" y="2189706"/>
            <a:ext cx="248995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1219170" rtl="0" eaLnBrk="1" fontAlgn="auto" latinLnBrk="0" hangingPunct="0">
              <a:lnSpc>
                <a:spcPct val="90000"/>
              </a:lnSpc>
              <a:spcBef>
                <a:spcPts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Plt-doublet + maintenance pemetrexed</a:t>
            </a:r>
          </a:p>
        </p:txBody>
      </p:sp>
      <p:sp>
        <p:nvSpPr>
          <p:cNvPr id="41" name="TextBox 40">
            <a:extLst>
              <a:ext uri="{FF2B5EF4-FFF2-40B4-BE49-F238E27FC236}">
                <a16:creationId xmlns:a16="http://schemas.microsoft.com/office/drawing/2014/main" id="{D7A96B50-1C13-45D3-B8B2-A781AD2D01C1}"/>
              </a:ext>
            </a:extLst>
          </p:cNvPr>
          <p:cNvSpPr txBox="1"/>
          <p:nvPr/>
        </p:nvSpPr>
        <p:spPr bwMode="auto">
          <a:xfrm>
            <a:off x="3753191" y="2802134"/>
            <a:ext cx="28167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Plt-doublet + pemetrexed + pembro</a:t>
            </a:r>
          </a:p>
        </p:txBody>
      </p:sp>
      <p:sp>
        <p:nvSpPr>
          <p:cNvPr id="42" name="TextBox 41">
            <a:extLst>
              <a:ext uri="{FF2B5EF4-FFF2-40B4-BE49-F238E27FC236}">
                <a16:creationId xmlns:a16="http://schemas.microsoft.com/office/drawing/2014/main" id="{33353F21-5891-488C-BFF5-6AE79B97D561}"/>
              </a:ext>
            </a:extLst>
          </p:cNvPr>
          <p:cNvSpPr txBox="1"/>
          <p:nvPr/>
        </p:nvSpPr>
        <p:spPr bwMode="auto">
          <a:xfrm>
            <a:off x="3753191" y="3216809"/>
            <a:ext cx="1952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Carbo/pac + bev + </a:t>
            </a:r>
            <a:r>
              <a:rPr kumimoji="0" lang="en-US" sz="1400" b="0" i="0" u="none" strike="noStrike" kern="0" cap="none" spc="0" normalizeH="0" baseline="0" noProof="0" dirty="0" err="1">
                <a:ln>
                  <a:noFill/>
                </a:ln>
                <a:solidFill>
                  <a:srgbClr val="FFFFFF"/>
                </a:solidFill>
                <a:effectLst/>
                <a:uLnTx/>
                <a:uFillTx/>
                <a:latin typeface="Calibri" panose="020F0502020204030204" pitchFamily="34" charset="0"/>
                <a:ea typeface="+mj-ea"/>
                <a:cs typeface="+mj-cs"/>
                <a:sym typeface="Helvetica"/>
              </a:rPr>
              <a:t>atezo</a:t>
            </a: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3" name="TextBox 42">
            <a:extLst>
              <a:ext uri="{FF2B5EF4-FFF2-40B4-BE49-F238E27FC236}">
                <a16:creationId xmlns:a16="http://schemas.microsoft.com/office/drawing/2014/main" id="{53BCB0D6-52E9-4A6F-BF1A-65163F168AD6}"/>
              </a:ext>
            </a:extLst>
          </p:cNvPr>
          <p:cNvSpPr txBox="1"/>
          <p:nvPr/>
        </p:nvSpPr>
        <p:spPr bwMode="auto">
          <a:xfrm>
            <a:off x="3753191" y="3568239"/>
            <a:ext cx="18469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Carbo/nab-pac + </a:t>
            </a:r>
            <a:r>
              <a:rPr kumimoji="0" lang="en-US" sz="1400" b="0" i="0" u="none" strike="noStrike" kern="0" cap="none" spc="0" normalizeH="0" baseline="0" noProof="0" dirty="0" err="1">
                <a:ln>
                  <a:noFill/>
                </a:ln>
                <a:solidFill>
                  <a:srgbClr val="FFFFFF"/>
                </a:solidFill>
                <a:effectLst/>
                <a:uLnTx/>
                <a:uFillTx/>
                <a:latin typeface="Calibri" panose="020F0502020204030204" pitchFamily="34" charset="0"/>
                <a:ea typeface="+mj-ea"/>
                <a:cs typeface="+mj-cs"/>
                <a:sym typeface="Helvetica"/>
              </a:rPr>
              <a:t>atezo</a:t>
            </a: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4" name="TextBox 43">
            <a:extLst>
              <a:ext uri="{FF2B5EF4-FFF2-40B4-BE49-F238E27FC236}">
                <a16:creationId xmlns:a16="http://schemas.microsoft.com/office/drawing/2014/main" id="{26017943-05AA-40BF-8184-6412CFF55973}"/>
              </a:ext>
            </a:extLst>
          </p:cNvPr>
          <p:cNvSpPr txBox="1"/>
          <p:nvPr/>
        </p:nvSpPr>
        <p:spPr bwMode="auto">
          <a:xfrm>
            <a:off x="3753191" y="3967189"/>
            <a:ext cx="25170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Carbo/pac or nab-pac + pembro</a:t>
            </a:r>
          </a:p>
        </p:txBody>
      </p:sp>
      <p:sp>
        <p:nvSpPr>
          <p:cNvPr id="45" name="TextBox 44">
            <a:extLst>
              <a:ext uri="{FF2B5EF4-FFF2-40B4-BE49-F238E27FC236}">
                <a16:creationId xmlns:a16="http://schemas.microsoft.com/office/drawing/2014/main" id="{92EBDCBF-D37C-414A-B575-5680A3ABAB16}"/>
              </a:ext>
            </a:extLst>
          </p:cNvPr>
          <p:cNvSpPr txBox="1"/>
          <p:nvPr/>
        </p:nvSpPr>
        <p:spPr bwMode="auto">
          <a:xfrm>
            <a:off x="3753191" y="4360303"/>
            <a:ext cx="23631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Nivo/ipi + 2 cycles plt-doublet</a:t>
            </a:r>
          </a:p>
        </p:txBody>
      </p:sp>
      <p:sp>
        <p:nvSpPr>
          <p:cNvPr id="89" name="TextBox 88">
            <a:extLst>
              <a:ext uri="{FF2B5EF4-FFF2-40B4-BE49-F238E27FC236}">
                <a16:creationId xmlns:a16="http://schemas.microsoft.com/office/drawing/2014/main" id="{44C311B6-AC3F-4415-903F-4CB4B8CDBEA5}"/>
              </a:ext>
            </a:extLst>
          </p:cNvPr>
          <p:cNvSpPr txBox="1"/>
          <p:nvPr/>
        </p:nvSpPr>
        <p:spPr bwMode="auto">
          <a:xfrm>
            <a:off x="5104837" y="1515495"/>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8 Mo</a:t>
            </a:r>
          </a:p>
        </p:txBody>
      </p:sp>
      <p:sp>
        <p:nvSpPr>
          <p:cNvPr id="90" name="TextBox 89">
            <a:extLst>
              <a:ext uri="{FF2B5EF4-FFF2-40B4-BE49-F238E27FC236}">
                <a16:creationId xmlns:a16="http://schemas.microsoft.com/office/drawing/2014/main" id="{0FD2CCC0-E067-4E0E-8797-18FAAF484CC7}"/>
              </a:ext>
            </a:extLst>
          </p:cNvPr>
          <p:cNvSpPr txBox="1"/>
          <p:nvPr/>
        </p:nvSpPr>
        <p:spPr bwMode="auto">
          <a:xfrm>
            <a:off x="5699632" y="1848901"/>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12 Mo</a:t>
            </a:r>
          </a:p>
        </p:txBody>
      </p:sp>
      <p:sp>
        <p:nvSpPr>
          <p:cNvPr id="91" name="TextBox 90">
            <a:extLst>
              <a:ext uri="{FF2B5EF4-FFF2-40B4-BE49-F238E27FC236}">
                <a16:creationId xmlns:a16="http://schemas.microsoft.com/office/drawing/2014/main" id="{EFE6ACD2-D00A-4A5E-9C2F-AED276E894E3}"/>
              </a:ext>
            </a:extLst>
          </p:cNvPr>
          <p:cNvSpPr txBox="1"/>
          <p:nvPr/>
        </p:nvSpPr>
        <p:spPr bwMode="auto">
          <a:xfrm>
            <a:off x="7265570" y="2802134"/>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22 Mo</a:t>
            </a:r>
          </a:p>
        </p:txBody>
      </p:sp>
      <p:sp>
        <p:nvSpPr>
          <p:cNvPr id="92" name="TextBox 91">
            <a:extLst>
              <a:ext uri="{FF2B5EF4-FFF2-40B4-BE49-F238E27FC236}">
                <a16:creationId xmlns:a16="http://schemas.microsoft.com/office/drawing/2014/main" id="{887B4A72-8222-408C-8776-EA369DCD5BD8}"/>
              </a:ext>
            </a:extLst>
          </p:cNvPr>
          <p:cNvSpPr txBox="1"/>
          <p:nvPr/>
        </p:nvSpPr>
        <p:spPr bwMode="auto">
          <a:xfrm>
            <a:off x="6012850" y="2275883"/>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14 Mo</a:t>
            </a:r>
          </a:p>
        </p:txBody>
      </p:sp>
      <p:sp>
        <p:nvSpPr>
          <p:cNvPr id="93" name="TextBox 92">
            <a:extLst>
              <a:ext uri="{FF2B5EF4-FFF2-40B4-BE49-F238E27FC236}">
                <a16:creationId xmlns:a16="http://schemas.microsoft.com/office/drawing/2014/main" id="{D92BE5A0-E6F4-4B1A-8C77-C77AA9A3C9C4}"/>
              </a:ext>
            </a:extLst>
          </p:cNvPr>
          <p:cNvSpPr txBox="1"/>
          <p:nvPr/>
        </p:nvSpPr>
        <p:spPr bwMode="auto">
          <a:xfrm>
            <a:off x="6750076" y="3207081"/>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19 Mo</a:t>
            </a:r>
          </a:p>
        </p:txBody>
      </p:sp>
      <p:sp>
        <p:nvSpPr>
          <p:cNvPr id="94" name="TextBox 93">
            <a:extLst>
              <a:ext uri="{FF2B5EF4-FFF2-40B4-BE49-F238E27FC236}">
                <a16:creationId xmlns:a16="http://schemas.microsoft.com/office/drawing/2014/main" id="{598F5FD8-8606-4E08-97BF-B7D85955F120}"/>
              </a:ext>
            </a:extLst>
          </p:cNvPr>
          <p:cNvSpPr txBox="1"/>
          <p:nvPr/>
        </p:nvSpPr>
        <p:spPr bwMode="auto">
          <a:xfrm>
            <a:off x="6766000" y="3568239"/>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19 Mo</a:t>
            </a:r>
          </a:p>
        </p:txBody>
      </p:sp>
      <p:sp>
        <p:nvSpPr>
          <p:cNvPr id="95" name="TextBox 94">
            <a:extLst>
              <a:ext uri="{FF2B5EF4-FFF2-40B4-BE49-F238E27FC236}">
                <a16:creationId xmlns:a16="http://schemas.microsoft.com/office/drawing/2014/main" id="{7B44FEB1-C2FF-422D-B708-5DFC7B647878}"/>
              </a:ext>
            </a:extLst>
          </p:cNvPr>
          <p:cNvSpPr txBox="1"/>
          <p:nvPr/>
        </p:nvSpPr>
        <p:spPr bwMode="auto">
          <a:xfrm>
            <a:off x="6472127" y="3967189"/>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17 Mo</a:t>
            </a:r>
          </a:p>
        </p:txBody>
      </p:sp>
      <p:sp>
        <p:nvSpPr>
          <p:cNvPr id="96" name="TextBox 95">
            <a:extLst>
              <a:ext uri="{FF2B5EF4-FFF2-40B4-BE49-F238E27FC236}">
                <a16:creationId xmlns:a16="http://schemas.microsoft.com/office/drawing/2014/main" id="{42964E4D-44DE-4A26-B2CE-E73D7DED9DB7}"/>
              </a:ext>
            </a:extLst>
          </p:cNvPr>
          <p:cNvSpPr txBox="1"/>
          <p:nvPr/>
        </p:nvSpPr>
        <p:spPr bwMode="auto">
          <a:xfrm>
            <a:off x="6326932" y="4360303"/>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16 Mo</a:t>
            </a:r>
          </a:p>
        </p:txBody>
      </p:sp>
      <p:sp>
        <p:nvSpPr>
          <p:cNvPr id="110" name="Isosceles Triangle 109">
            <a:extLst>
              <a:ext uri="{FF2B5EF4-FFF2-40B4-BE49-F238E27FC236}">
                <a16:creationId xmlns:a16="http://schemas.microsoft.com/office/drawing/2014/main" id="{7167056F-9CCC-40FD-9414-B268DD7BBE45}"/>
              </a:ext>
            </a:extLst>
          </p:cNvPr>
          <p:cNvSpPr/>
          <p:nvPr/>
        </p:nvSpPr>
        <p:spPr bwMode="auto">
          <a:xfrm rot="10800000">
            <a:off x="4393075" y="1476713"/>
            <a:ext cx="100993" cy="87063"/>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1" name="Isosceles Triangle 110">
            <a:extLst>
              <a:ext uri="{FF2B5EF4-FFF2-40B4-BE49-F238E27FC236}">
                <a16:creationId xmlns:a16="http://schemas.microsoft.com/office/drawing/2014/main" id="{3F263260-E6FC-4B46-956A-E8606BFC93C6}"/>
              </a:ext>
            </a:extLst>
          </p:cNvPr>
          <p:cNvSpPr/>
          <p:nvPr/>
        </p:nvSpPr>
        <p:spPr bwMode="auto">
          <a:xfrm rot="10800000">
            <a:off x="4723164" y="1806986"/>
            <a:ext cx="100993" cy="87063"/>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2" name="Isosceles Triangle 111">
            <a:extLst>
              <a:ext uri="{FF2B5EF4-FFF2-40B4-BE49-F238E27FC236}">
                <a16:creationId xmlns:a16="http://schemas.microsoft.com/office/drawing/2014/main" id="{34873AD0-967E-4335-836B-6F5C00CAFBF2}"/>
              </a:ext>
            </a:extLst>
          </p:cNvPr>
          <p:cNvSpPr/>
          <p:nvPr/>
        </p:nvSpPr>
        <p:spPr bwMode="auto">
          <a:xfrm rot="10800000">
            <a:off x="4402671" y="2125045"/>
            <a:ext cx="100993" cy="87063"/>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3" name="TextBox 112">
            <a:extLst>
              <a:ext uri="{FF2B5EF4-FFF2-40B4-BE49-F238E27FC236}">
                <a16:creationId xmlns:a16="http://schemas.microsoft.com/office/drawing/2014/main" id="{4003FAB7-C64F-4E11-848F-6F64B0B56E86}"/>
              </a:ext>
            </a:extLst>
          </p:cNvPr>
          <p:cNvSpPr txBox="1"/>
          <p:nvPr/>
        </p:nvSpPr>
        <p:spPr bwMode="auto">
          <a:xfrm>
            <a:off x="4441221" y="1355690"/>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4 Mo</a:t>
            </a:r>
          </a:p>
        </p:txBody>
      </p:sp>
      <p:sp>
        <p:nvSpPr>
          <p:cNvPr id="114" name="TextBox 113">
            <a:extLst>
              <a:ext uri="{FF2B5EF4-FFF2-40B4-BE49-F238E27FC236}">
                <a16:creationId xmlns:a16="http://schemas.microsoft.com/office/drawing/2014/main" id="{8E4128A8-1FF4-4650-882F-C56C6B86DF3C}"/>
              </a:ext>
            </a:extLst>
          </p:cNvPr>
          <p:cNvSpPr txBox="1"/>
          <p:nvPr/>
        </p:nvSpPr>
        <p:spPr bwMode="auto">
          <a:xfrm>
            <a:off x="4768292" y="1698377"/>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6 Mo</a:t>
            </a:r>
          </a:p>
        </p:txBody>
      </p:sp>
      <p:sp>
        <p:nvSpPr>
          <p:cNvPr id="124" name="TextBox 123">
            <a:extLst>
              <a:ext uri="{FF2B5EF4-FFF2-40B4-BE49-F238E27FC236}">
                <a16:creationId xmlns:a16="http://schemas.microsoft.com/office/drawing/2014/main" id="{54A3B840-A52A-415E-8C87-062B23F23D2F}"/>
              </a:ext>
            </a:extLst>
          </p:cNvPr>
          <p:cNvSpPr txBox="1"/>
          <p:nvPr/>
        </p:nvSpPr>
        <p:spPr bwMode="auto">
          <a:xfrm>
            <a:off x="4450286" y="2015293"/>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4 Mo</a:t>
            </a:r>
          </a:p>
        </p:txBody>
      </p:sp>
      <p:sp>
        <p:nvSpPr>
          <p:cNvPr id="125" name="Isosceles Triangle 124">
            <a:extLst>
              <a:ext uri="{FF2B5EF4-FFF2-40B4-BE49-F238E27FC236}">
                <a16:creationId xmlns:a16="http://schemas.microsoft.com/office/drawing/2014/main" id="{1441DDF2-3512-49C2-B213-DC0294275346}"/>
              </a:ext>
            </a:extLst>
          </p:cNvPr>
          <p:cNvSpPr/>
          <p:nvPr/>
        </p:nvSpPr>
        <p:spPr bwMode="auto">
          <a:xfrm rot="10800000">
            <a:off x="5158699" y="2740040"/>
            <a:ext cx="100993" cy="87063"/>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27" name="Isosceles Triangle 126">
            <a:extLst>
              <a:ext uri="{FF2B5EF4-FFF2-40B4-BE49-F238E27FC236}">
                <a16:creationId xmlns:a16="http://schemas.microsoft.com/office/drawing/2014/main" id="{D71BDF50-3E50-4949-B5F5-CD5FC99EDE71}"/>
              </a:ext>
            </a:extLst>
          </p:cNvPr>
          <p:cNvSpPr/>
          <p:nvPr/>
        </p:nvSpPr>
        <p:spPr bwMode="auto">
          <a:xfrm rot="10800000">
            <a:off x="5003044" y="3159773"/>
            <a:ext cx="100993" cy="87063"/>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28" name="TextBox 127">
            <a:extLst>
              <a:ext uri="{FF2B5EF4-FFF2-40B4-BE49-F238E27FC236}">
                <a16:creationId xmlns:a16="http://schemas.microsoft.com/office/drawing/2014/main" id="{8F4EAF04-F489-49F5-B778-907A2452BE42}"/>
              </a:ext>
            </a:extLst>
          </p:cNvPr>
          <p:cNvSpPr txBox="1"/>
          <p:nvPr/>
        </p:nvSpPr>
        <p:spPr bwMode="auto">
          <a:xfrm>
            <a:off x="5050659" y="3040496"/>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8 Mo</a:t>
            </a:r>
          </a:p>
        </p:txBody>
      </p:sp>
      <p:sp>
        <p:nvSpPr>
          <p:cNvPr id="129" name="Isosceles Triangle 128">
            <a:extLst>
              <a:ext uri="{FF2B5EF4-FFF2-40B4-BE49-F238E27FC236}">
                <a16:creationId xmlns:a16="http://schemas.microsoft.com/office/drawing/2014/main" id="{5E358EA9-325F-4608-8458-A54C32946533}"/>
              </a:ext>
            </a:extLst>
          </p:cNvPr>
          <p:cNvSpPr/>
          <p:nvPr/>
        </p:nvSpPr>
        <p:spPr bwMode="auto">
          <a:xfrm rot="10800000">
            <a:off x="4859664" y="3516678"/>
            <a:ext cx="100993" cy="87063"/>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31" name="Isosceles Triangle 130">
            <a:extLst>
              <a:ext uri="{FF2B5EF4-FFF2-40B4-BE49-F238E27FC236}">
                <a16:creationId xmlns:a16="http://schemas.microsoft.com/office/drawing/2014/main" id="{46C6E52E-C14F-4D02-9F88-349A32C97908}"/>
              </a:ext>
            </a:extLst>
          </p:cNvPr>
          <p:cNvSpPr/>
          <p:nvPr/>
        </p:nvSpPr>
        <p:spPr bwMode="auto">
          <a:xfrm rot="10800000">
            <a:off x="5000866" y="3934732"/>
            <a:ext cx="100993" cy="87063"/>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32" name="TextBox 131">
            <a:extLst>
              <a:ext uri="{FF2B5EF4-FFF2-40B4-BE49-F238E27FC236}">
                <a16:creationId xmlns:a16="http://schemas.microsoft.com/office/drawing/2014/main" id="{80989AFA-BD86-43C8-91C0-B9A50875705D}"/>
              </a:ext>
            </a:extLst>
          </p:cNvPr>
          <p:cNvSpPr txBox="1"/>
          <p:nvPr/>
        </p:nvSpPr>
        <p:spPr bwMode="auto">
          <a:xfrm>
            <a:off x="5048481" y="3806131"/>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8 Mo</a:t>
            </a:r>
          </a:p>
        </p:txBody>
      </p:sp>
      <p:sp>
        <p:nvSpPr>
          <p:cNvPr id="133" name="Isosceles Triangle 132">
            <a:extLst>
              <a:ext uri="{FF2B5EF4-FFF2-40B4-BE49-F238E27FC236}">
                <a16:creationId xmlns:a16="http://schemas.microsoft.com/office/drawing/2014/main" id="{263189C5-F547-420C-9967-D55E47015E09}"/>
              </a:ext>
            </a:extLst>
          </p:cNvPr>
          <p:cNvSpPr/>
          <p:nvPr/>
        </p:nvSpPr>
        <p:spPr bwMode="auto">
          <a:xfrm rot="10800000">
            <a:off x="4833503" y="4322885"/>
            <a:ext cx="100993" cy="87063"/>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34" name="TextBox 133">
            <a:extLst>
              <a:ext uri="{FF2B5EF4-FFF2-40B4-BE49-F238E27FC236}">
                <a16:creationId xmlns:a16="http://schemas.microsoft.com/office/drawing/2014/main" id="{B39156AB-25C8-47DD-A943-C228945038CE}"/>
              </a:ext>
            </a:extLst>
          </p:cNvPr>
          <p:cNvSpPr txBox="1"/>
          <p:nvPr/>
        </p:nvSpPr>
        <p:spPr bwMode="auto">
          <a:xfrm>
            <a:off x="4881118" y="4187904"/>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7 Mo</a:t>
            </a:r>
          </a:p>
        </p:txBody>
      </p:sp>
      <p:sp>
        <p:nvSpPr>
          <p:cNvPr id="135" name="Isosceles Triangle 134">
            <a:extLst>
              <a:ext uri="{FF2B5EF4-FFF2-40B4-BE49-F238E27FC236}">
                <a16:creationId xmlns:a16="http://schemas.microsoft.com/office/drawing/2014/main" id="{22388C9F-E419-44B2-B1A1-EDF5A7C0F578}"/>
              </a:ext>
            </a:extLst>
          </p:cNvPr>
          <p:cNvSpPr/>
          <p:nvPr/>
        </p:nvSpPr>
        <p:spPr bwMode="auto">
          <a:xfrm rot="10800000">
            <a:off x="5317783" y="4887210"/>
            <a:ext cx="100993" cy="87063"/>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36" name="TextBox 135">
            <a:extLst>
              <a:ext uri="{FF2B5EF4-FFF2-40B4-BE49-F238E27FC236}">
                <a16:creationId xmlns:a16="http://schemas.microsoft.com/office/drawing/2014/main" id="{5B7306FC-6E32-4E9C-AE02-3788E920A14A}"/>
              </a:ext>
            </a:extLst>
          </p:cNvPr>
          <p:cNvSpPr txBox="1"/>
          <p:nvPr/>
        </p:nvSpPr>
        <p:spPr bwMode="auto">
          <a:xfrm>
            <a:off x="5365398" y="4752431"/>
            <a:ext cx="655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10 Mo</a:t>
            </a:r>
          </a:p>
        </p:txBody>
      </p:sp>
      <p:sp>
        <p:nvSpPr>
          <p:cNvPr id="137" name="Isosceles Triangle 136">
            <a:extLst>
              <a:ext uri="{FF2B5EF4-FFF2-40B4-BE49-F238E27FC236}">
                <a16:creationId xmlns:a16="http://schemas.microsoft.com/office/drawing/2014/main" id="{B78622DD-9D4D-4060-9C18-BD907A63ACB0}"/>
              </a:ext>
            </a:extLst>
          </p:cNvPr>
          <p:cNvSpPr/>
          <p:nvPr/>
        </p:nvSpPr>
        <p:spPr bwMode="auto">
          <a:xfrm rot="10800000">
            <a:off x="5012694" y="5203769"/>
            <a:ext cx="100993" cy="87063"/>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38" name="TextBox 137">
            <a:extLst>
              <a:ext uri="{FF2B5EF4-FFF2-40B4-BE49-F238E27FC236}">
                <a16:creationId xmlns:a16="http://schemas.microsoft.com/office/drawing/2014/main" id="{90C9314B-4821-4F16-AB24-DBFD0D8DFF88}"/>
              </a:ext>
            </a:extLst>
          </p:cNvPr>
          <p:cNvSpPr txBox="1"/>
          <p:nvPr/>
        </p:nvSpPr>
        <p:spPr bwMode="auto">
          <a:xfrm>
            <a:off x="5060309" y="5078715"/>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8 Mo</a:t>
            </a:r>
          </a:p>
        </p:txBody>
      </p:sp>
      <p:sp>
        <p:nvSpPr>
          <p:cNvPr id="139" name="Isosceles Triangle 138">
            <a:extLst>
              <a:ext uri="{FF2B5EF4-FFF2-40B4-BE49-F238E27FC236}">
                <a16:creationId xmlns:a16="http://schemas.microsoft.com/office/drawing/2014/main" id="{BDB26513-A366-4799-962A-D73CD4447FAC}"/>
              </a:ext>
            </a:extLst>
          </p:cNvPr>
          <p:cNvSpPr/>
          <p:nvPr/>
        </p:nvSpPr>
        <p:spPr bwMode="auto">
          <a:xfrm rot="10800000">
            <a:off x="4517124" y="5521409"/>
            <a:ext cx="100993" cy="87063"/>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40" name="TextBox 139">
            <a:extLst>
              <a:ext uri="{FF2B5EF4-FFF2-40B4-BE49-F238E27FC236}">
                <a16:creationId xmlns:a16="http://schemas.microsoft.com/office/drawing/2014/main" id="{C179D2D1-7D36-40DD-BE0A-B730AFC28C2D}"/>
              </a:ext>
            </a:extLst>
          </p:cNvPr>
          <p:cNvSpPr txBox="1"/>
          <p:nvPr/>
        </p:nvSpPr>
        <p:spPr bwMode="auto">
          <a:xfrm>
            <a:off x="4564739" y="5405881"/>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5 Mo</a:t>
            </a:r>
          </a:p>
        </p:txBody>
      </p:sp>
      <p:sp>
        <p:nvSpPr>
          <p:cNvPr id="141" name="Isosceles Triangle 140">
            <a:extLst>
              <a:ext uri="{FF2B5EF4-FFF2-40B4-BE49-F238E27FC236}">
                <a16:creationId xmlns:a16="http://schemas.microsoft.com/office/drawing/2014/main" id="{3CBA80DD-6008-4B9E-99C9-DC0356CACEC2}"/>
              </a:ext>
            </a:extLst>
          </p:cNvPr>
          <p:cNvSpPr/>
          <p:nvPr/>
        </p:nvSpPr>
        <p:spPr bwMode="auto">
          <a:xfrm rot="10800000">
            <a:off x="4517124" y="5844922"/>
            <a:ext cx="100993" cy="87063"/>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42" name="TextBox 141">
            <a:extLst>
              <a:ext uri="{FF2B5EF4-FFF2-40B4-BE49-F238E27FC236}">
                <a16:creationId xmlns:a16="http://schemas.microsoft.com/office/drawing/2014/main" id="{3892BCC3-93E6-488E-AE94-C57805940806}"/>
              </a:ext>
            </a:extLst>
          </p:cNvPr>
          <p:cNvSpPr txBox="1"/>
          <p:nvPr/>
        </p:nvSpPr>
        <p:spPr bwMode="auto">
          <a:xfrm>
            <a:off x="4564739" y="5719869"/>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5 Mo</a:t>
            </a:r>
          </a:p>
        </p:txBody>
      </p:sp>
      <p:grpSp>
        <p:nvGrpSpPr>
          <p:cNvPr id="153" name="Group 152">
            <a:extLst>
              <a:ext uri="{FF2B5EF4-FFF2-40B4-BE49-F238E27FC236}">
                <a16:creationId xmlns:a16="http://schemas.microsoft.com/office/drawing/2014/main" id="{41318185-5516-4C2C-93CE-FD9B13B00E99}"/>
              </a:ext>
            </a:extLst>
          </p:cNvPr>
          <p:cNvGrpSpPr/>
          <p:nvPr/>
        </p:nvGrpSpPr>
        <p:grpSpPr>
          <a:xfrm>
            <a:off x="9276888" y="1488009"/>
            <a:ext cx="1176992" cy="579025"/>
            <a:chOff x="9457207" y="2733392"/>
            <a:chExt cx="1176992" cy="579025"/>
          </a:xfrm>
        </p:grpSpPr>
        <p:grpSp>
          <p:nvGrpSpPr>
            <p:cNvPr id="155" name="Group 154">
              <a:extLst>
                <a:ext uri="{FF2B5EF4-FFF2-40B4-BE49-F238E27FC236}">
                  <a16:creationId xmlns:a16="http://schemas.microsoft.com/office/drawing/2014/main" id="{B837C25D-837E-410D-BDE0-F8D594D02317}"/>
                </a:ext>
              </a:extLst>
            </p:cNvPr>
            <p:cNvGrpSpPr/>
            <p:nvPr/>
          </p:nvGrpSpPr>
          <p:grpSpPr>
            <a:xfrm>
              <a:off x="9591926" y="2733392"/>
              <a:ext cx="1042273" cy="579025"/>
              <a:chOff x="9591926" y="2733392"/>
              <a:chExt cx="1042273" cy="579025"/>
            </a:xfrm>
          </p:grpSpPr>
          <p:sp>
            <p:nvSpPr>
              <p:cNvPr id="159" name="TextBox 158">
                <a:extLst>
                  <a:ext uri="{FF2B5EF4-FFF2-40B4-BE49-F238E27FC236}">
                    <a16:creationId xmlns:a16="http://schemas.microsoft.com/office/drawing/2014/main" id="{4560795D-FCF7-48D7-B6A9-ADB73083ACB5}"/>
                  </a:ext>
                </a:extLst>
              </p:cNvPr>
              <p:cNvSpPr txBox="1"/>
              <p:nvPr/>
            </p:nvSpPr>
            <p:spPr bwMode="auto">
              <a:xfrm>
                <a:off x="9591926" y="2733392"/>
                <a:ext cx="10422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Median PFS</a:t>
                </a:r>
              </a:p>
            </p:txBody>
          </p:sp>
          <p:sp>
            <p:nvSpPr>
              <p:cNvPr id="160" name="TextBox 159">
                <a:extLst>
                  <a:ext uri="{FF2B5EF4-FFF2-40B4-BE49-F238E27FC236}">
                    <a16:creationId xmlns:a16="http://schemas.microsoft.com/office/drawing/2014/main" id="{CAE99B97-628F-44E2-A4B0-25E6FE1CEF06}"/>
                  </a:ext>
                </a:extLst>
              </p:cNvPr>
              <p:cNvSpPr txBox="1"/>
              <p:nvPr/>
            </p:nvSpPr>
            <p:spPr bwMode="auto">
              <a:xfrm>
                <a:off x="9591926" y="3004640"/>
                <a:ext cx="9861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Median OS</a:t>
                </a:r>
              </a:p>
            </p:txBody>
          </p:sp>
        </p:grpSp>
        <p:grpSp>
          <p:nvGrpSpPr>
            <p:cNvPr id="156" name="Group 155">
              <a:extLst>
                <a:ext uri="{FF2B5EF4-FFF2-40B4-BE49-F238E27FC236}">
                  <a16:creationId xmlns:a16="http://schemas.microsoft.com/office/drawing/2014/main" id="{58E627CC-2878-4228-BD2F-1CED1DCCCBF0}"/>
                </a:ext>
              </a:extLst>
            </p:cNvPr>
            <p:cNvGrpSpPr/>
            <p:nvPr/>
          </p:nvGrpSpPr>
          <p:grpSpPr>
            <a:xfrm>
              <a:off x="9457207" y="2807832"/>
              <a:ext cx="168578" cy="430058"/>
              <a:chOff x="9495304" y="2807832"/>
              <a:chExt cx="168578" cy="430058"/>
            </a:xfrm>
          </p:grpSpPr>
          <p:sp>
            <p:nvSpPr>
              <p:cNvPr id="157" name="Isosceles Triangle 156">
                <a:extLst>
                  <a:ext uri="{FF2B5EF4-FFF2-40B4-BE49-F238E27FC236}">
                    <a16:creationId xmlns:a16="http://schemas.microsoft.com/office/drawing/2014/main" id="{55DED569-F6A8-4881-88F8-5B1E4D61D18A}"/>
                  </a:ext>
                </a:extLst>
              </p:cNvPr>
              <p:cNvSpPr/>
              <p:nvPr/>
            </p:nvSpPr>
            <p:spPr bwMode="auto">
              <a:xfrm rot="10800000">
                <a:off x="9495304" y="2807832"/>
                <a:ext cx="168578" cy="145326"/>
              </a:xfrm>
              <a:prstGeom prst="triangle">
                <a:avLst/>
              </a:prstGeom>
              <a:solidFill>
                <a:schemeClr val="bg1"/>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8" name="Rectangle 157">
                <a:extLst>
                  <a:ext uri="{FF2B5EF4-FFF2-40B4-BE49-F238E27FC236}">
                    <a16:creationId xmlns:a16="http://schemas.microsoft.com/office/drawing/2014/main" id="{793C75F1-0D60-473D-B4F7-5BB19B8D4BF8}"/>
                  </a:ext>
                </a:extLst>
              </p:cNvPr>
              <p:cNvSpPr/>
              <p:nvPr/>
            </p:nvSpPr>
            <p:spPr bwMode="auto">
              <a:xfrm>
                <a:off x="9495304" y="3086605"/>
                <a:ext cx="151285" cy="151285"/>
              </a:xfrm>
              <a:prstGeom prst="rect">
                <a:avLst/>
              </a:prstGeom>
              <a:solidFill>
                <a:schemeClr val="tx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sp>
        <p:nvSpPr>
          <p:cNvPr id="120" name="TextBox 119">
            <a:extLst>
              <a:ext uri="{FF2B5EF4-FFF2-40B4-BE49-F238E27FC236}">
                <a16:creationId xmlns:a16="http://schemas.microsoft.com/office/drawing/2014/main" id="{B5769AAF-4EC6-4AB4-A35D-9B4CD38030B6}"/>
              </a:ext>
            </a:extLst>
          </p:cNvPr>
          <p:cNvSpPr txBox="1"/>
          <p:nvPr/>
        </p:nvSpPr>
        <p:spPr bwMode="auto">
          <a:xfrm>
            <a:off x="8516612" y="5874046"/>
            <a:ext cx="35359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r>
              <a:rPr lang="en-US" sz="1200" dirty="0">
                <a:latin typeface="Calibri" panose="020F0502020204030204" pitchFamily="34" charset="0"/>
                <a:cs typeface="Calibri" panose="020F0502020204030204" pitchFamily="34" charset="0"/>
              </a:rPr>
              <a:t>*Also approved for PD-L1+ IC ≥10% of tumor area.</a:t>
            </a:r>
          </a:p>
        </p:txBody>
      </p:sp>
    </p:spTree>
    <p:extLst>
      <p:ext uri="{BB962C8B-B14F-4D97-AF65-F5344CB8AC3E}">
        <p14:creationId xmlns:p14="http://schemas.microsoft.com/office/powerpoint/2010/main" val="118795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DD03C-3469-4253-AAA9-C0806458FACB}"/>
              </a:ext>
            </a:extLst>
          </p:cNvPr>
          <p:cNvSpPr>
            <a:spLocks noGrp="1"/>
          </p:cNvSpPr>
          <p:nvPr>
            <p:ph type="title"/>
          </p:nvPr>
        </p:nvSpPr>
        <p:spPr/>
        <p:txBody>
          <a:bodyPr/>
          <a:lstStyle/>
          <a:p>
            <a:r>
              <a:rPr lang="en-US" dirty="0"/>
              <a:t>Moving Checkpoint Blockade Earlier in Disease Course</a:t>
            </a:r>
          </a:p>
        </p:txBody>
      </p:sp>
      <p:sp>
        <p:nvSpPr>
          <p:cNvPr id="11" name="Arrow: Right 10">
            <a:extLst>
              <a:ext uri="{FF2B5EF4-FFF2-40B4-BE49-F238E27FC236}">
                <a16:creationId xmlns:a16="http://schemas.microsoft.com/office/drawing/2014/main" id="{E3EF7C2D-C7F2-4F04-A431-4C9AAC605642}"/>
              </a:ext>
            </a:extLst>
          </p:cNvPr>
          <p:cNvSpPr/>
          <p:nvPr/>
        </p:nvSpPr>
        <p:spPr>
          <a:xfrm rot="10800000">
            <a:off x="7661513" y="1497875"/>
            <a:ext cx="3804205" cy="702455"/>
          </a:xfrm>
          <a:prstGeom prst="rightArrow">
            <a:avLst/>
          </a:prstGeom>
          <a:solidFill>
            <a:schemeClr val="accent1"/>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j-ea"/>
              <a:cs typeface="+mj-cs"/>
              <a:sym typeface="Helvetica"/>
            </a:endParaRPr>
          </a:p>
        </p:txBody>
      </p:sp>
      <p:grpSp>
        <p:nvGrpSpPr>
          <p:cNvPr id="12" name="Group 7">
            <a:extLst>
              <a:ext uri="{FF2B5EF4-FFF2-40B4-BE49-F238E27FC236}">
                <a16:creationId xmlns:a16="http://schemas.microsoft.com/office/drawing/2014/main" id="{CC81EFDE-200F-4826-9309-9F2A2E56994D}"/>
              </a:ext>
            </a:extLst>
          </p:cNvPr>
          <p:cNvGrpSpPr>
            <a:grpSpLocks/>
          </p:cNvGrpSpPr>
          <p:nvPr/>
        </p:nvGrpSpPr>
        <p:grpSpPr bwMode="auto">
          <a:xfrm>
            <a:off x="9389569" y="6216652"/>
            <a:ext cx="2488502" cy="447822"/>
            <a:chOff x="9527309" y="3551529"/>
            <a:chExt cx="2488502" cy="448324"/>
          </a:xfrm>
        </p:grpSpPr>
        <p:pic>
          <p:nvPicPr>
            <p:cNvPr id="13" name="Picture 9">
              <a:extLst>
                <a:ext uri="{FF2B5EF4-FFF2-40B4-BE49-F238E27FC236}">
                  <a16:creationId xmlns:a16="http://schemas.microsoft.com/office/drawing/2014/main" id="{9EB3E2A0-4D24-4F13-A4EF-734DE68778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Rectangle 8">
              <a:extLst>
                <a:ext uri="{FF2B5EF4-FFF2-40B4-BE49-F238E27FC236}">
                  <a16:creationId xmlns:a16="http://schemas.microsoft.com/office/drawing/2014/main" id="{D3F985FB-616E-4571-A23F-B0AB89751F20}"/>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455560"/>
                  </a:solidFill>
                  <a:effectLst/>
                  <a:uLnTx/>
                  <a:uFillTx/>
                  <a:latin typeface="Calibri" panose="020F0502020204030204" pitchFamily="34" charset="0"/>
                  <a:ea typeface="+mj-ea"/>
                  <a:cs typeface="+mj-cs"/>
                  <a:sym typeface="Helvetica"/>
                </a:rPr>
                <a:t>Slide credit: </a:t>
              </a:r>
              <a:r>
                <a:rPr kumimoji="0" lang="en-US" altLang="en-US" sz="1400" b="0" i="0" u="none" strike="noStrike" kern="0" cap="none" spc="0" normalizeH="0" baseline="0" noProof="0" dirty="0">
                  <a:ln>
                    <a:noFill/>
                  </a:ln>
                  <a:solidFill>
                    <a:srgbClr val="455560"/>
                  </a:solidFill>
                  <a:effectLst/>
                  <a:uLnTx/>
                  <a:uFillTx/>
                  <a:latin typeface="Calibri" panose="020F0502020204030204" pitchFamily="34" charset="0"/>
                  <a:ea typeface="+mj-ea"/>
                  <a:cs typeface="+mj-cs"/>
                  <a:sym typeface="Helvetica"/>
                  <a:hlinkClick r:id="rId4"/>
                </a:rPr>
                <a:t>clinicaloptions.com</a:t>
              </a:r>
              <a:endParaRPr kumimoji="0" lang="en-US" altLang="en-US" sz="1400" b="0" i="0" u="none" strike="noStrike" kern="0" cap="none" spc="0" normalizeH="0" baseline="0" noProof="0" dirty="0">
                <a:ln>
                  <a:noFill/>
                </a:ln>
                <a:solidFill>
                  <a:srgbClr val="455560"/>
                </a:solidFill>
                <a:effectLst/>
                <a:uLnTx/>
                <a:uFillTx/>
                <a:latin typeface="Calibri" panose="020F0502020204030204" pitchFamily="34" charset="0"/>
                <a:ea typeface="+mj-ea"/>
                <a:cs typeface="+mj-cs"/>
                <a:sym typeface="Helvetica"/>
              </a:endParaRPr>
            </a:p>
          </p:txBody>
        </p:sp>
      </p:grpSp>
      <p:sp>
        <p:nvSpPr>
          <p:cNvPr id="2" name="TextBox 1">
            <a:extLst>
              <a:ext uri="{FF2B5EF4-FFF2-40B4-BE49-F238E27FC236}">
                <a16:creationId xmlns:a16="http://schemas.microsoft.com/office/drawing/2014/main" id="{2FF3CE57-60BD-4BBD-B249-A2A75C6F1DD7}"/>
              </a:ext>
            </a:extLst>
          </p:cNvPr>
          <p:cNvSpPr txBox="1"/>
          <p:nvPr/>
        </p:nvSpPr>
        <p:spPr bwMode="auto">
          <a:xfrm>
            <a:off x="1382413" y="5000219"/>
            <a:ext cx="11865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a:t>
            </a:r>
          </a:p>
        </p:txBody>
      </p:sp>
      <p:sp>
        <p:nvSpPr>
          <p:cNvPr id="86" name="TextBox 85">
            <a:extLst>
              <a:ext uri="{FF2B5EF4-FFF2-40B4-BE49-F238E27FC236}">
                <a16:creationId xmlns:a16="http://schemas.microsoft.com/office/drawing/2014/main" id="{5D88F5B7-2AC2-4C24-BDB7-2C91E8D62917}"/>
              </a:ext>
            </a:extLst>
          </p:cNvPr>
          <p:cNvSpPr txBox="1"/>
          <p:nvPr/>
        </p:nvSpPr>
        <p:spPr bwMode="auto">
          <a:xfrm>
            <a:off x="4027881" y="5000219"/>
            <a:ext cx="1282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II</a:t>
            </a:r>
          </a:p>
        </p:txBody>
      </p:sp>
      <p:sp>
        <p:nvSpPr>
          <p:cNvPr id="89" name="TextBox 88">
            <a:extLst>
              <a:ext uri="{FF2B5EF4-FFF2-40B4-BE49-F238E27FC236}">
                <a16:creationId xmlns:a16="http://schemas.microsoft.com/office/drawing/2014/main" id="{E660B84B-3A35-4D62-B301-DF4E3AF686DA}"/>
              </a:ext>
            </a:extLst>
          </p:cNvPr>
          <p:cNvSpPr txBox="1"/>
          <p:nvPr/>
        </p:nvSpPr>
        <p:spPr bwMode="auto">
          <a:xfrm>
            <a:off x="6806839" y="5000219"/>
            <a:ext cx="13789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III</a:t>
            </a:r>
          </a:p>
        </p:txBody>
      </p:sp>
      <p:sp>
        <p:nvSpPr>
          <p:cNvPr id="90" name="TextBox 89">
            <a:extLst>
              <a:ext uri="{FF2B5EF4-FFF2-40B4-BE49-F238E27FC236}">
                <a16:creationId xmlns:a16="http://schemas.microsoft.com/office/drawing/2014/main" id="{D6CC4FFB-ED5B-40F9-86ED-A8F38C53DF79}"/>
              </a:ext>
            </a:extLst>
          </p:cNvPr>
          <p:cNvSpPr txBox="1"/>
          <p:nvPr/>
        </p:nvSpPr>
        <p:spPr bwMode="auto">
          <a:xfrm>
            <a:off x="9535244" y="5000219"/>
            <a:ext cx="1398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IV</a:t>
            </a:r>
          </a:p>
        </p:txBody>
      </p:sp>
      <p:grpSp>
        <p:nvGrpSpPr>
          <p:cNvPr id="283" name="Group 282">
            <a:extLst>
              <a:ext uri="{FF2B5EF4-FFF2-40B4-BE49-F238E27FC236}">
                <a16:creationId xmlns:a16="http://schemas.microsoft.com/office/drawing/2014/main" id="{E7348029-CF6A-42BB-BA62-0192791BABBB}"/>
              </a:ext>
            </a:extLst>
          </p:cNvPr>
          <p:cNvGrpSpPr/>
          <p:nvPr/>
        </p:nvGrpSpPr>
        <p:grpSpPr>
          <a:xfrm>
            <a:off x="827922" y="2407289"/>
            <a:ext cx="2295525" cy="2226983"/>
            <a:chOff x="1478569" y="2806124"/>
            <a:chExt cx="2295525" cy="2226983"/>
          </a:xfrm>
        </p:grpSpPr>
        <p:pic>
          <p:nvPicPr>
            <p:cNvPr id="193" name="Graphic 192">
              <a:extLst>
                <a:ext uri="{FF2B5EF4-FFF2-40B4-BE49-F238E27FC236}">
                  <a16:creationId xmlns:a16="http://schemas.microsoft.com/office/drawing/2014/main" id="{5EB33248-F465-43CB-912B-9B09C1B2595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18653"/>
            <a:stretch/>
          </p:blipFill>
          <p:spPr>
            <a:xfrm>
              <a:off x="1478569" y="2806124"/>
              <a:ext cx="2295525" cy="2226983"/>
            </a:xfrm>
            <a:prstGeom prst="rect">
              <a:avLst/>
            </a:prstGeom>
          </p:spPr>
        </p:pic>
        <p:grpSp>
          <p:nvGrpSpPr>
            <p:cNvPr id="120" name="Group 119">
              <a:extLst>
                <a:ext uri="{FF2B5EF4-FFF2-40B4-BE49-F238E27FC236}">
                  <a16:creationId xmlns:a16="http://schemas.microsoft.com/office/drawing/2014/main" id="{1B7AA1EA-0A0E-4093-AF54-C1DF264CC498}"/>
                </a:ext>
              </a:extLst>
            </p:cNvPr>
            <p:cNvGrpSpPr/>
            <p:nvPr/>
          </p:nvGrpSpPr>
          <p:grpSpPr>
            <a:xfrm>
              <a:off x="2035175" y="2900679"/>
              <a:ext cx="1214763" cy="1495942"/>
              <a:chOff x="2035175" y="2900679"/>
              <a:chExt cx="1214763" cy="1495942"/>
            </a:xfrm>
          </p:grpSpPr>
          <p:sp>
            <p:nvSpPr>
              <p:cNvPr id="6" name="Freeform: Shape 5">
                <a:extLst>
                  <a:ext uri="{FF2B5EF4-FFF2-40B4-BE49-F238E27FC236}">
                    <a16:creationId xmlns:a16="http://schemas.microsoft.com/office/drawing/2014/main" id="{D92ABBCA-0A78-4C5E-BDC8-77419A5C1BED}"/>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91" name="Freeform: Shape 90">
                <a:extLst>
                  <a:ext uri="{FF2B5EF4-FFF2-40B4-BE49-F238E27FC236}">
                    <a16:creationId xmlns:a16="http://schemas.microsoft.com/office/drawing/2014/main" id="{40168720-3366-418F-9E1B-40B9D9EB24B3}"/>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92" name="Freeform: Shape 91">
                <a:extLst>
                  <a:ext uri="{FF2B5EF4-FFF2-40B4-BE49-F238E27FC236}">
                    <a16:creationId xmlns:a16="http://schemas.microsoft.com/office/drawing/2014/main" id="{D0D75CFC-5D47-4C02-BD96-D0B8BE06E023}"/>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93" name="Freeform: Shape 92">
                <a:extLst>
                  <a:ext uri="{FF2B5EF4-FFF2-40B4-BE49-F238E27FC236}">
                    <a16:creationId xmlns:a16="http://schemas.microsoft.com/office/drawing/2014/main" id="{992018DF-CE8A-469F-9B85-17E10E1A6745}"/>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94" name="Oval 93">
                <a:extLst>
                  <a:ext uri="{FF2B5EF4-FFF2-40B4-BE49-F238E27FC236}">
                    <a16:creationId xmlns:a16="http://schemas.microsoft.com/office/drawing/2014/main" id="{079F14F4-CAEC-4DB1-A1A8-599F4C752870}"/>
                  </a:ext>
                </a:extLst>
              </p:cNvPr>
              <p:cNvSpPr/>
              <p:nvPr/>
            </p:nvSpPr>
            <p:spPr bwMode="auto">
              <a:xfrm>
                <a:off x="2664306" y="329775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5" name="Oval 94">
                <a:extLst>
                  <a:ext uri="{FF2B5EF4-FFF2-40B4-BE49-F238E27FC236}">
                    <a16:creationId xmlns:a16="http://schemas.microsoft.com/office/drawing/2014/main" id="{011701E4-0341-41AE-A371-B03B87F29D8C}"/>
                  </a:ext>
                </a:extLst>
              </p:cNvPr>
              <p:cNvSpPr/>
              <p:nvPr/>
            </p:nvSpPr>
            <p:spPr bwMode="auto">
              <a:xfrm>
                <a:off x="2608333" y="337901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6" name="Oval 95">
                <a:extLst>
                  <a:ext uri="{FF2B5EF4-FFF2-40B4-BE49-F238E27FC236}">
                    <a16:creationId xmlns:a16="http://schemas.microsoft.com/office/drawing/2014/main" id="{96983D44-0D2E-4866-A7C9-DBCAE1F049E2}"/>
                  </a:ext>
                </a:extLst>
              </p:cNvPr>
              <p:cNvSpPr/>
              <p:nvPr/>
            </p:nvSpPr>
            <p:spPr bwMode="auto">
              <a:xfrm>
                <a:off x="2688084" y="363236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7" name="Oval 96">
                <a:extLst>
                  <a:ext uri="{FF2B5EF4-FFF2-40B4-BE49-F238E27FC236}">
                    <a16:creationId xmlns:a16="http://schemas.microsoft.com/office/drawing/2014/main" id="{72636A96-FAC9-4AE3-BD70-54DA469365CF}"/>
                  </a:ext>
                </a:extLst>
              </p:cNvPr>
              <p:cNvSpPr/>
              <p:nvPr/>
            </p:nvSpPr>
            <p:spPr bwMode="auto">
              <a:xfrm>
                <a:off x="2525164" y="32310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8" name="Oval 97">
                <a:extLst>
                  <a:ext uri="{FF2B5EF4-FFF2-40B4-BE49-F238E27FC236}">
                    <a16:creationId xmlns:a16="http://schemas.microsoft.com/office/drawing/2014/main" id="{71D7C77D-4551-42F0-B2B0-D990F5F2338A}"/>
                  </a:ext>
                </a:extLst>
              </p:cNvPr>
              <p:cNvSpPr/>
              <p:nvPr/>
            </p:nvSpPr>
            <p:spPr bwMode="auto">
              <a:xfrm>
                <a:off x="2629573" y="315791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9" name="Oval 98">
                <a:extLst>
                  <a:ext uri="{FF2B5EF4-FFF2-40B4-BE49-F238E27FC236}">
                    <a16:creationId xmlns:a16="http://schemas.microsoft.com/office/drawing/2014/main" id="{D89ED745-C34D-47F6-9DD4-272A669D9EC4}"/>
                  </a:ext>
                </a:extLst>
              </p:cNvPr>
              <p:cNvSpPr/>
              <p:nvPr/>
            </p:nvSpPr>
            <p:spPr bwMode="auto">
              <a:xfrm>
                <a:off x="2490040" y="3537294"/>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00" name="Oval 99">
                <a:extLst>
                  <a:ext uri="{FF2B5EF4-FFF2-40B4-BE49-F238E27FC236}">
                    <a16:creationId xmlns:a16="http://schemas.microsoft.com/office/drawing/2014/main" id="{A63D44CC-18F5-413E-A148-D26AC6E12825}"/>
                  </a:ext>
                </a:extLst>
              </p:cNvPr>
              <p:cNvSpPr/>
              <p:nvPr/>
            </p:nvSpPr>
            <p:spPr bwMode="auto">
              <a:xfrm>
                <a:off x="2951367" y="3645322"/>
                <a:ext cx="103799" cy="103799"/>
              </a:xfrm>
              <a:prstGeom prst="ellipse">
                <a:avLst/>
              </a:pr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02" name="Freeform: Shape 101">
                <a:extLst>
                  <a:ext uri="{FF2B5EF4-FFF2-40B4-BE49-F238E27FC236}">
                    <a16:creationId xmlns:a16="http://schemas.microsoft.com/office/drawing/2014/main" id="{FE61ECDF-A606-4FB0-9062-61850D85797D}"/>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3" name="Freeform: Shape 102">
                <a:extLst>
                  <a:ext uri="{FF2B5EF4-FFF2-40B4-BE49-F238E27FC236}">
                    <a16:creationId xmlns:a16="http://schemas.microsoft.com/office/drawing/2014/main" id="{773248D4-66FD-4EAC-B068-23FBC63B363C}"/>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4" name="Freeform: Shape 103">
                <a:extLst>
                  <a:ext uri="{FF2B5EF4-FFF2-40B4-BE49-F238E27FC236}">
                    <a16:creationId xmlns:a16="http://schemas.microsoft.com/office/drawing/2014/main" id="{4523A40E-FA33-4E7E-B7B5-F133BC12E5C8}"/>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5" name="Freeform: Shape 104">
                <a:extLst>
                  <a:ext uri="{FF2B5EF4-FFF2-40B4-BE49-F238E27FC236}">
                    <a16:creationId xmlns:a16="http://schemas.microsoft.com/office/drawing/2014/main" id="{17D241F1-D0A3-4A25-BE47-BCA76E491314}"/>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6" name="Freeform: Shape 105">
                <a:extLst>
                  <a:ext uri="{FF2B5EF4-FFF2-40B4-BE49-F238E27FC236}">
                    <a16:creationId xmlns:a16="http://schemas.microsoft.com/office/drawing/2014/main" id="{5FE2D7D0-C819-4017-A54C-083FC4CA208A}"/>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7" name="Freeform: Shape 106">
                <a:extLst>
                  <a:ext uri="{FF2B5EF4-FFF2-40B4-BE49-F238E27FC236}">
                    <a16:creationId xmlns:a16="http://schemas.microsoft.com/office/drawing/2014/main" id="{69183C40-F6D0-4DA7-B7DB-BA85B9FD1A55}"/>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8" name="Freeform: Shape 107">
                <a:extLst>
                  <a:ext uri="{FF2B5EF4-FFF2-40B4-BE49-F238E27FC236}">
                    <a16:creationId xmlns:a16="http://schemas.microsoft.com/office/drawing/2014/main" id="{3D55D18E-3715-46D1-92A7-CBC35CD1DDD3}"/>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9" name="Oval 108">
                <a:extLst>
                  <a:ext uri="{FF2B5EF4-FFF2-40B4-BE49-F238E27FC236}">
                    <a16:creationId xmlns:a16="http://schemas.microsoft.com/office/drawing/2014/main" id="{1BD5ED03-5053-4244-A066-DC9F9B683895}"/>
                  </a:ext>
                </a:extLst>
              </p:cNvPr>
              <p:cNvSpPr/>
              <p:nvPr/>
            </p:nvSpPr>
            <p:spPr bwMode="auto">
              <a:xfrm>
                <a:off x="2356816" y="3892458"/>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0" name="Oval 109">
                <a:extLst>
                  <a:ext uri="{FF2B5EF4-FFF2-40B4-BE49-F238E27FC236}">
                    <a16:creationId xmlns:a16="http://schemas.microsoft.com/office/drawing/2014/main" id="{812934E9-DA4F-4A02-BFCB-A4507214A06C}"/>
                  </a:ext>
                </a:extLst>
              </p:cNvPr>
              <p:cNvSpPr/>
              <p:nvPr/>
            </p:nvSpPr>
            <p:spPr bwMode="auto">
              <a:xfrm>
                <a:off x="2238031" y="414841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1" name="Oval 110">
                <a:extLst>
                  <a:ext uri="{FF2B5EF4-FFF2-40B4-BE49-F238E27FC236}">
                    <a16:creationId xmlns:a16="http://schemas.microsoft.com/office/drawing/2014/main" id="{F95A0342-78AF-4C16-AC7C-B0F8FF833729}"/>
                  </a:ext>
                </a:extLst>
              </p:cNvPr>
              <p:cNvSpPr/>
              <p:nvPr/>
            </p:nvSpPr>
            <p:spPr bwMode="auto">
              <a:xfrm>
                <a:off x="2058023" y="413370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2" name="Oval 111">
                <a:extLst>
                  <a:ext uri="{FF2B5EF4-FFF2-40B4-BE49-F238E27FC236}">
                    <a16:creationId xmlns:a16="http://schemas.microsoft.com/office/drawing/2014/main" id="{70E04FB1-CF19-4932-9D91-FF7D420D15FA}"/>
                  </a:ext>
                </a:extLst>
              </p:cNvPr>
              <p:cNvSpPr/>
              <p:nvPr/>
            </p:nvSpPr>
            <p:spPr bwMode="auto">
              <a:xfrm>
                <a:off x="2307604" y="381368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3" name="Oval 112">
                <a:extLst>
                  <a:ext uri="{FF2B5EF4-FFF2-40B4-BE49-F238E27FC236}">
                    <a16:creationId xmlns:a16="http://schemas.microsoft.com/office/drawing/2014/main" id="{78222EF9-8A79-47CC-8901-F269401F8745}"/>
                  </a:ext>
                </a:extLst>
              </p:cNvPr>
              <p:cNvSpPr/>
              <p:nvPr/>
            </p:nvSpPr>
            <p:spPr bwMode="auto">
              <a:xfrm>
                <a:off x="2250454" y="367171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4" name="Oval 113">
                <a:extLst>
                  <a:ext uri="{FF2B5EF4-FFF2-40B4-BE49-F238E27FC236}">
                    <a16:creationId xmlns:a16="http://schemas.microsoft.com/office/drawing/2014/main" id="{64E91BBC-B9D7-4B8A-AE2C-51C8DBF47CC8}"/>
                  </a:ext>
                </a:extLst>
              </p:cNvPr>
              <p:cNvSpPr/>
              <p:nvPr/>
            </p:nvSpPr>
            <p:spPr bwMode="auto">
              <a:xfrm>
                <a:off x="2224879" y="40008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5" name="Oval 114">
                <a:extLst>
                  <a:ext uri="{FF2B5EF4-FFF2-40B4-BE49-F238E27FC236}">
                    <a16:creationId xmlns:a16="http://schemas.microsoft.com/office/drawing/2014/main" id="{D7A81439-FB26-4B6C-988E-064190399290}"/>
                  </a:ext>
                </a:extLst>
              </p:cNvPr>
              <p:cNvSpPr/>
              <p:nvPr/>
            </p:nvSpPr>
            <p:spPr bwMode="auto">
              <a:xfrm>
                <a:off x="3055166" y="4065391"/>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6" name="Oval 115">
                <a:extLst>
                  <a:ext uri="{FF2B5EF4-FFF2-40B4-BE49-F238E27FC236}">
                    <a16:creationId xmlns:a16="http://schemas.microsoft.com/office/drawing/2014/main" id="{EDF5A93E-1C3D-43D2-9B8C-BA0C3AFA7D39}"/>
                  </a:ext>
                </a:extLst>
              </p:cNvPr>
              <p:cNvSpPr/>
              <p:nvPr/>
            </p:nvSpPr>
            <p:spPr bwMode="auto">
              <a:xfrm>
                <a:off x="3168089" y="4145242"/>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7" name="Oval 116">
                <a:extLst>
                  <a:ext uri="{FF2B5EF4-FFF2-40B4-BE49-F238E27FC236}">
                    <a16:creationId xmlns:a16="http://schemas.microsoft.com/office/drawing/2014/main" id="{87CFC6D0-5FBA-4141-A464-C4A02C35746D}"/>
                  </a:ext>
                </a:extLst>
              </p:cNvPr>
              <p:cNvSpPr/>
              <p:nvPr/>
            </p:nvSpPr>
            <p:spPr bwMode="auto">
              <a:xfrm>
                <a:off x="2996722" y="421868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8" name="Oval 117">
                <a:extLst>
                  <a:ext uri="{FF2B5EF4-FFF2-40B4-BE49-F238E27FC236}">
                    <a16:creationId xmlns:a16="http://schemas.microsoft.com/office/drawing/2014/main" id="{B41157F9-1B21-4C99-8AF3-3E441263D920}"/>
                  </a:ext>
                </a:extLst>
              </p:cNvPr>
              <p:cNvSpPr/>
              <p:nvPr/>
            </p:nvSpPr>
            <p:spPr bwMode="auto">
              <a:xfrm>
                <a:off x="3181461" y="433188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9" name="Oval 118">
                <a:extLst>
                  <a:ext uri="{FF2B5EF4-FFF2-40B4-BE49-F238E27FC236}">
                    <a16:creationId xmlns:a16="http://schemas.microsoft.com/office/drawing/2014/main" id="{E3D6F835-A163-45A3-92D2-DCB616F6DDC5}"/>
                  </a:ext>
                </a:extLst>
              </p:cNvPr>
              <p:cNvSpPr/>
              <p:nvPr/>
            </p:nvSpPr>
            <p:spPr bwMode="auto">
              <a:xfrm>
                <a:off x="3120181" y="398798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grpSp>
        <p:nvGrpSpPr>
          <p:cNvPr id="284" name="Group 283">
            <a:extLst>
              <a:ext uri="{FF2B5EF4-FFF2-40B4-BE49-F238E27FC236}">
                <a16:creationId xmlns:a16="http://schemas.microsoft.com/office/drawing/2014/main" id="{0D291221-3EBC-4A44-8605-3880B6BC779A}"/>
              </a:ext>
            </a:extLst>
          </p:cNvPr>
          <p:cNvGrpSpPr/>
          <p:nvPr/>
        </p:nvGrpSpPr>
        <p:grpSpPr>
          <a:xfrm>
            <a:off x="3521480" y="2407289"/>
            <a:ext cx="2295525" cy="2226983"/>
            <a:chOff x="3688689" y="2806124"/>
            <a:chExt cx="2295525" cy="2226983"/>
          </a:xfrm>
        </p:grpSpPr>
        <p:pic>
          <p:nvPicPr>
            <p:cNvPr id="282" name="Graphic 281">
              <a:extLst>
                <a:ext uri="{FF2B5EF4-FFF2-40B4-BE49-F238E27FC236}">
                  <a16:creationId xmlns:a16="http://schemas.microsoft.com/office/drawing/2014/main" id="{4B108105-142C-4CCD-836F-0FBE9C8D5EE6}"/>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18653"/>
            <a:stretch/>
          </p:blipFill>
          <p:spPr>
            <a:xfrm>
              <a:off x="3688689" y="2806124"/>
              <a:ext cx="2295525" cy="2226983"/>
            </a:xfrm>
            <a:prstGeom prst="rect">
              <a:avLst/>
            </a:prstGeom>
          </p:spPr>
        </p:pic>
        <p:grpSp>
          <p:nvGrpSpPr>
            <p:cNvPr id="185" name="Group 184">
              <a:extLst>
                <a:ext uri="{FF2B5EF4-FFF2-40B4-BE49-F238E27FC236}">
                  <a16:creationId xmlns:a16="http://schemas.microsoft.com/office/drawing/2014/main" id="{D0ED83BE-7485-4E78-9AE9-72086944BA60}"/>
                </a:ext>
              </a:extLst>
            </p:cNvPr>
            <p:cNvGrpSpPr/>
            <p:nvPr/>
          </p:nvGrpSpPr>
          <p:grpSpPr>
            <a:xfrm>
              <a:off x="4241800" y="2900679"/>
              <a:ext cx="1214763" cy="1495942"/>
              <a:chOff x="4241800" y="2900679"/>
              <a:chExt cx="1214763" cy="1495942"/>
            </a:xfrm>
          </p:grpSpPr>
          <p:grpSp>
            <p:nvGrpSpPr>
              <p:cNvPr id="151" name="Group 150">
                <a:extLst>
                  <a:ext uri="{FF2B5EF4-FFF2-40B4-BE49-F238E27FC236}">
                    <a16:creationId xmlns:a16="http://schemas.microsoft.com/office/drawing/2014/main" id="{5060FF98-91B4-4704-90A4-695FB7E5F7FD}"/>
                  </a:ext>
                </a:extLst>
              </p:cNvPr>
              <p:cNvGrpSpPr/>
              <p:nvPr/>
            </p:nvGrpSpPr>
            <p:grpSpPr>
              <a:xfrm>
                <a:off x="4241800" y="2900679"/>
                <a:ext cx="1214763" cy="1495942"/>
                <a:chOff x="2035175" y="2900679"/>
                <a:chExt cx="1214763" cy="1495942"/>
              </a:xfrm>
            </p:grpSpPr>
            <p:sp>
              <p:nvSpPr>
                <p:cNvPr id="152" name="Freeform: Shape 151">
                  <a:extLst>
                    <a:ext uri="{FF2B5EF4-FFF2-40B4-BE49-F238E27FC236}">
                      <a16:creationId xmlns:a16="http://schemas.microsoft.com/office/drawing/2014/main" id="{9D96F8EC-12F7-4DD4-90B2-0BB478692DA5}"/>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53" name="Freeform: Shape 152">
                  <a:extLst>
                    <a:ext uri="{FF2B5EF4-FFF2-40B4-BE49-F238E27FC236}">
                      <a16:creationId xmlns:a16="http://schemas.microsoft.com/office/drawing/2014/main" id="{543EDDBE-12A5-4DA2-9070-27EC08C7057A}"/>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54" name="Freeform: Shape 153">
                  <a:extLst>
                    <a:ext uri="{FF2B5EF4-FFF2-40B4-BE49-F238E27FC236}">
                      <a16:creationId xmlns:a16="http://schemas.microsoft.com/office/drawing/2014/main" id="{F8C8499B-22ED-4F53-A7F1-96826BABA7D0}"/>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55" name="Freeform: Shape 154">
                  <a:extLst>
                    <a:ext uri="{FF2B5EF4-FFF2-40B4-BE49-F238E27FC236}">
                      <a16:creationId xmlns:a16="http://schemas.microsoft.com/office/drawing/2014/main" id="{B623403C-097D-4A1C-ACE8-79345F4E572C}"/>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56" name="Oval 155">
                  <a:extLst>
                    <a:ext uri="{FF2B5EF4-FFF2-40B4-BE49-F238E27FC236}">
                      <a16:creationId xmlns:a16="http://schemas.microsoft.com/office/drawing/2014/main" id="{22ADAD5A-2DF7-49F1-AD01-DAE651D345D7}"/>
                    </a:ext>
                  </a:extLst>
                </p:cNvPr>
                <p:cNvSpPr/>
                <p:nvPr/>
              </p:nvSpPr>
              <p:spPr bwMode="auto">
                <a:xfrm>
                  <a:off x="2664306" y="329775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7" name="Oval 156">
                  <a:extLst>
                    <a:ext uri="{FF2B5EF4-FFF2-40B4-BE49-F238E27FC236}">
                      <a16:creationId xmlns:a16="http://schemas.microsoft.com/office/drawing/2014/main" id="{DE97429A-7AF3-45CD-86A2-162E0955632F}"/>
                    </a:ext>
                  </a:extLst>
                </p:cNvPr>
                <p:cNvSpPr/>
                <p:nvPr/>
              </p:nvSpPr>
              <p:spPr bwMode="auto">
                <a:xfrm>
                  <a:off x="2608333" y="337901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8" name="Oval 157">
                  <a:extLst>
                    <a:ext uri="{FF2B5EF4-FFF2-40B4-BE49-F238E27FC236}">
                      <a16:creationId xmlns:a16="http://schemas.microsoft.com/office/drawing/2014/main" id="{DA505EB9-3BF9-439B-8EA6-5784CAD71A86}"/>
                    </a:ext>
                  </a:extLst>
                </p:cNvPr>
                <p:cNvSpPr/>
                <p:nvPr/>
              </p:nvSpPr>
              <p:spPr bwMode="auto">
                <a:xfrm>
                  <a:off x="2688084" y="363236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9" name="Oval 158">
                  <a:extLst>
                    <a:ext uri="{FF2B5EF4-FFF2-40B4-BE49-F238E27FC236}">
                      <a16:creationId xmlns:a16="http://schemas.microsoft.com/office/drawing/2014/main" id="{957DA99B-75AE-4D84-B8BA-B7D070A6DA7C}"/>
                    </a:ext>
                  </a:extLst>
                </p:cNvPr>
                <p:cNvSpPr/>
                <p:nvPr/>
              </p:nvSpPr>
              <p:spPr bwMode="auto">
                <a:xfrm>
                  <a:off x="2525164" y="32310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0" name="Oval 159">
                  <a:extLst>
                    <a:ext uri="{FF2B5EF4-FFF2-40B4-BE49-F238E27FC236}">
                      <a16:creationId xmlns:a16="http://schemas.microsoft.com/office/drawing/2014/main" id="{C7717269-022A-4A3F-92B6-E603DD6B5FA1}"/>
                    </a:ext>
                  </a:extLst>
                </p:cNvPr>
                <p:cNvSpPr/>
                <p:nvPr/>
              </p:nvSpPr>
              <p:spPr bwMode="auto">
                <a:xfrm>
                  <a:off x="2629573" y="315791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1" name="Oval 160">
                  <a:extLst>
                    <a:ext uri="{FF2B5EF4-FFF2-40B4-BE49-F238E27FC236}">
                      <a16:creationId xmlns:a16="http://schemas.microsoft.com/office/drawing/2014/main" id="{7FC8F868-0BCA-46EE-AA5C-87B73F36450E}"/>
                    </a:ext>
                  </a:extLst>
                </p:cNvPr>
                <p:cNvSpPr/>
                <p:nvPr/>
              </p:nvSpPr>
              <p:spPr bwMode="auto">
                <a:xfrm>
                  <a:off x="2490040" y="3537294"/>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3" name="Freeform: Shape 162">
                  <a:extLst>
                    <a:ext uri="{FF2B5EF4-FFF2-40B4-BE49-F238E27FC236}">
                      <a16:creationId xmlns:a16="http://schemas.microsoft.com/office/drawing/2014/main" id="{A38EACA4-B196-4BEC-BEF3-0ECD6482C941}"/>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4" name="Freeform: Shape 163">
                  <a:extLst>
                    <a:ext uri="{FF2B5EF4-FFF2-40B4-BE49-F238E27FC236}">
                      <a16:creationId xmlns:a16="http://schemas.microsoft.com/office/drawing/2014/main" id="{600F6EE2-7C30-4FF5-9E31-79314B2E3437}"/>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5" name="Freeform: Shape 164">
                  <a:extLst>
                    <a:ext uri="{FF2B5EF4-FFF2-40B4-BE49-F238E27FC236}">
                      <a16:creationId xmlns:a16="http://schemas.microsoft.com/office/drawing/2014/main" id="{883A427B-52A2-47E2-B0C7-BC4ACD17250B}"/>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6" name="Freeform: Shape 165">
                  <a:extLst>
                    <a:ext uri="{FF2B5EF4-FFF2-40B4-BE49-F238E27FC236}">
                      <a16:creationId xmlns:a16="http://schemas.microsoft.com/office/drawing/2014/main" id="{5EBA8F42-2461-46AC-9130-1B3DF4965FF7}"/>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7" name="Freeform: Shape 166">
                  <a:extLst>
                    <a:ext uri="{FF2B5EF4-FFF2-40B4-BE49-F238E27FC236}">
                      <a16:creationId xmlns:a16="http://schemas.microsoft.com/office/drawing/2014/main" id="{894E5899-C55B-41F5-8955-45CA052D45A1}"/>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8" name="Freeform: Shape 167">
                  <a:extLst>
                    <a:ext uri="{FF2B5EF4-FFF2-40B4-BE49-F238E27FC236}">
                      <a16:creationId xmlns:a16="http://schemas.microsoft.com/office/drawing/2014/main" id="{9130ED8A-9058-47FF-B1E0-11AC27D79529}"/>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9" name="Freeform: Shape 168">
                  <a:extLst>
                    <a:ext uri="{FF2B5EF4-FFF2-40B4-BE49-F238E27FC236}">
                      <a16:creationId xmlns:a16="http://schemas.microsoft.com/office/drawing/2014/main" id="{3DD7572C-A6A2-402A-94D5-2256E40C6D81}"/>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70" name="Oval 169">
                  <a:extLst>
                    <a:ext uri="{FF2B5EF4-FFF2-40B4-BE49-F238E27FC236}">
                      <a16:creationId xmlns:a16="http://schemas.microsoft.com/office/drawing/2014/main" id="{B0C9C300-A5F9-4D35-953E-2DEAA1F97230}"/>
                    </a:ext>
                  </a:extLst>
                </p:cNvPr>
                <p:cNvSpPr/>
                <p:nvPr/>
              </p:nvSpPr>
              <p:spPr bwMode="auto">
                <a:xfrm>
                  <a:off x="2356816" y="3892458"/>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1" name="Oval 170">
                  <a:extLst>
                    <a:ext uri="{FF2B5EF4-FFF2-40B4-BE49-F238E27FC236}">
                      <a16:creationId xmlns:a16="http://schemas.microsoft.com/office/drawing/2014/main" id="{EE3D527F-6310-4940-84DC-861C92A55A53}"/>
                    </a:ext>
                  </a:extLst>
                </p:cNvPr>
                <p:cNvSpPr/>
                <p:nvPr/>
              </p:nvSpPr>
              <p:spPr bwMode="auto">
                <a:xfrm>
                  <a:off x="2238031" y="414841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2" name="Oval 171">
                  <a:extLst>
                    <a:ext uri="{FF2B5EF4-FFF2-40B4-BE49-F238E27FC236}">
                      <a16:creationId xmlns:a16="http://schemas.microsoft.com/office/drawing/2014/main" id="{143D359E-CC24-473A-8896-4C9F2E078EE3}"/>
                    </a:ext>
                  </a:extLst>
                </p:cNvPr>
                <p:cNvSpPr/>
                <p:nvPr/>
              </p:nvSpPr>
              <p:spPr bwMode="auto">
                <a:xfrm>
                  <a:off x="2058023" y="413370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3" name="Oval 172">
                  <a:extLst>
                    <a:ext uri="{FF2B5EF4-FFF2-40B4-BE49-F238E27FC236}">
                      <a16:creationId xmlns:a16="http://schemas.microsoft.com/office/drawing/2014/main" id="{F912866F-1A68-4494-8791-795F4954DE99}"/>
                    </a:ext>
                  </a:extLst>
                </p:cNvPr>
                <p:cNvSpPr/>
                <p:nvPr/>
              </p:nvSpPr>
              <p:spPr bwMode="auto">
                <a:xfrm>
                  <a:off x="2307604" y="381368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4" name="Oval 173">
                  <a:extLst>
                    <a:ext uri="{FF2B5EF4-FFF2-40B4-BE49-F238E27FC236}">
                      <a16:creationId xmlns:a16="http://schemas.microsoft.com/office/drawing/2014/main" id="{65223C12-A42F-4172-95CD-032392AB0645}"/>
                    </a:ext>
                  </a:extLst>
                </p:cNvPr>
                <p:cNvSpPr/>
                <p:nvPr/>
              </p:nvSpPr>
              <p:spPr bwMode="auto">
                <a:xfrm>
                  <a:off x="2250454" y="367171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5" name="Oval 174">
                  <a:extLst>
                    <a:ext uri="{FF2B5EF4-FFF2-40B4-BE49-F238E27FC236}">
                      <a16:creationId xmlns:a16="http://schemas.microsoft.com/office/drawing/2014/main" id="{5B8B05B8-6D22-4144-9E97-426D43414310}"/>
                    </a:ext>
                  </a:extLst>
                </p:cNvPr>
                <p:cNvSpPr/>
                <p:nvPr/>
              </p:nvSpPr>
              <p:spPr bwMode="auto">
                <a:xfrm>
                  <a:off x="2224879" y="40008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6" name="Oval 175">
                  <a:extLst>
                    <a:ext uri="{FF2B5EF4-FFF2-40B4-BE49-F238E27FC236}">
                      <a16:creationId xmlns:a16="http://schemas.microsoft.com/office/drawing/2014/main" id="{53F8FF8C-C645-430D-9920-CBE7CA5F887C}"/>
                    </a:ext>
                  </a:extLst>
                </p:cNvPr>
                <p:cNvSpPr/>
                <p:nvPr/>
              </p:nvSpPr>
              <p:spPr bwMode="auto">
                <a:xfrm>
                  <a:off x="3055166" y="4065391"/>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7" name="Oval 176">
                  <a:extLst>
                    <a:ext uri="{FF2B5EF4-FFF2-40B4-BE49-F238E27FC236}">
                      <a16:creationId xmlns:a16="http://schemas.microsoft.com/office/drawing/2014/main" id="{3E317DDB-8589-4030-B2DF-E94313464CEE}"/>
                    </a:ext>
                  </a:extLst>
                </p:cNvPr>
                <p:cNvSpPr/>
                <p:nvPr/>
              </p:nvSpPr>
              <p:spPr bwMode="auto">
                <a:xfrm>
                  <a:off x="3168089" y="4145242"/>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8" name="Oval 177">
                  <a:extLst>
                    <a:ext uri="{FF2B5EF4-FFF2-40B4-BE49-F238E27FC236}">
                      <a16:creationId xmlns:a16="http://schemas.microsoft.com/office/drawing/2014/main" id="{C1661B83-CEC4-4118-A867-2987C9A1436C}"/>
                    </a:ext>
                  </a:extLst>
                </p:cNvPr>
                <p:cNvSpPr/>
                <p:nvPr/>
              </p:nvSpPr>
              <p:spPr bwMode="auto">
                <a:xfrm>
                  <a:off x="2996722" y="421868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9" name="Oval 178">
                  <a:extLst>
                    <a:ext uri="{FF2B5EF4-FFF2-40B4-BE49-F238E27FC236}">
                      <a16:creationId xmlns:a16="http://schemas.microsoft.com/office/drawing/2014/main" id="{2A6CCB7A-B757-4554-A5F0-DB37D1514559}"/>
                    </a:ext>
                  </a:extLst>
                </p:cNvPr>
                <p:cNvSpPr/>
                <p:nvPr/>
              </p:nvSpPr>
              <p:spPr bwMode="auto">
                <a:xfrm>
                  <a:off x="3181461" y="433188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0" name="Oval 179">
                  <a:extLst>
                    <a:ext uri="{FF2B5EF4-FFF2-40B4-BE49-F238E27FC236}">
                      <a16:creationId xmlns:a16="http://schemas.microsoft.com/office/drawing/2014/main" id="{3B0A93E8-A730-44AC-8E15-439E837BCE66}"/>
                    </a:ext>
                  </a:extLst>
                </p:cNvPr>
                <p:cNvSpPr/>
                <p:nvPr/>
              </p:nvSpPr>
              <p:spPr bwMode="auto">
                <a:xfrm>
                  <a:off x="3120181" y="398798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2" name="Oval 161">
                  <a:extLst>
                    <a:ext uri="{FF2B5EF4-FFF2-40B4-BE49-F238E27FC236}">
                      <a16:creationId xmlns:a16="http://schemas.microsoft.com/office/drawing/2014/main" id="{00801B1D-44EC-4C3D-A367-481C95D25104}"/>
                    </a:ext>
                  </a:extLst>
                </p:cNvPr>
                <p:cNvSpPr/>
                <p:nvPr/>
              </p:nvSpPr>
              <p:spPr bwMode="auto">
                <a:xfrm>
                  <a:off x="2932561" y="3575289"/>
                  <a:ext cx="176409" cy="253978"/>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181" name="Oval 180">
                <a:extLst>
                  <a:ext uri="{FF2B5EF4-FFF2-40B4-BE49-F238E27FC236}">
                    <a16:creationId xmlns:a16="http://schemas.microsoft.com/office/drawing/2014/main" id="{3D49E113-C874-4E3E-9E22-897DB4A969D7}"/>
                  </a:ext>
                </a:extLst>
              </p:cNvPr>
              <p:cNvSpPr/>
              <p:nvPr/>
            </p:nvSpPr>
            <p:spPr bwMode="auto">
              <a:xfrm>
                <a:off x="5250313" y="3861857"/>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2" name="Oval 181">
                <a:extLst>
                  <a:ext uri="{FF2B5EF4-FFF2-40B4-BE49-F238E27FC236}">
                    <a16:creationId xmlns:a16="http://schemas.microsoft.com/office/drawing/2014/main" id="{8ABF13D3-206E-4C18-994F-BF4D8F44D7F9}"/>
                  </a:ext>
                </a:extLst>
              </p:cNvPr>
              <p:cNvSpPr/>
              <p:nvPr/>
            </p:nvSpPr>
            <p:spPr bwMode="auto">
              <a:xfrm>
                <a:off x="5129872" y="3836861"/>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3" name="Oval 182">
                <a:extLst>
                  <a:ext uri="{FF2B5EF4-FFF2-40B4-BE49-F238E27FC236}">
                    <a16:creationId xmlns:a16="http://schemas.microsoft.com/office/drawing/2014/main" id="{D3F37ACD-4F82-4047-BEF0-551C6964B980}"/>
                  </a:ext>
                </a:extLst>
              </p:cNvPr>
              <p:cNvSpPr/>
              <p:nvPr/>
            </p:nvSpPr>
            <p:spPr bwMode="auto">
              <a:xfrm>
                <a:off x="4992786" y="3658327"/>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4" name="Oval 183">
                <a:extLst>
                  <a:ext uri="{FF2B5EF4-FFF2-40B4-BE49-F238E27FC236}">
                    <a16:creationId xmlns:a16="http://schemas.microsoft.com/office/drawing/2014/main" id="{0F8E6BA8-6553-47D6-ADF3-438B548B4638}"/>
                  </a:ext>
                </a:extLst>
              </p:cNvPr>
              <p:cNvSpPr/>
              <p:nvPr/>
            </p:nvSpPr>
            <p:spPr bwMode="auto">
              <a:xfrm>
                <a:off x="5307138" y="3679859"/>
                <a:ext cx="67128" cy="6712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grpSp>
        <p:nvGrpSpPr>
          <p:cNvPr id="285" name="Group 284">
            <a:extLst>
              <a:ext uri="{FF2B5EF4-FFF2-40B4-BE49-F238E27FC236}">
                <a16:creationId xmlns:a16="http://schemas.microsoft.com/office/drawing/2014/main" id="{B4170FD4-BA25-4F97-B6B2-C3799AC0A6E2}"/>
              </a:ext>
            </a:extLst>
          </p:cNvPr>
          <p:cNvGrpSpPr/>
          <p:nvPr/>
        </p:nvGrpSpPr>
        <p:grpSpPr>
          <a:xfrm>
            <a:off x="6291379" y="2407289"/>
            <a:ext cx="2409825" cy="2094948"/>
            <a:chOff x="5847442" y="2754351"/>
            <a:chExt cx="2409825" cy="2094948"/>
          </a:xfrm>
        </p:grpSpPr>
        <p:pic>
          <p:nvPicPr>
            <p:cNvPr id="189" name="Graphic 188">
              <a:extLst>
                <a:ext uri="{FF2B5EF4-FFF2-40B4-BE49-F238E27FC236}">
                  <a16:creationId xmlns:a16="http://schemas.microsoft.com/office/drawing/2014/main" id="{47500D66-236B-4049-8B22-42AB008E774E}"/>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16689"/>
            <a:stretch/>
          </p:blipFill>
          <p:spPr>
            <a:xfrm>
              <a:off x="5847442" y="2754351"/>
              <a:ext cx="2409825" cy="2094948"/>
            </a:xfrm>
            <a:prstGeom prst="rect">
              <a:avLst/>
            </a:prstGeom>
          </p:spPr>
        </p:pic>
        <p:grpSp>
          <p:nvGrpSpPr>
            <p:cNvPr id="237" name="Group 236">
              <a:extLst>
                <a:ext uri="{FF2B5EF4-FFF2-40B4-BE49-F238E27FC236}">
                  <a16:creationId xmlns:a16="http://schemas.microsoft.com/office/drawing/2014/main" id="{0D0A7FBB-0BA4-41FD-9D7C-36E77DEF4397}"/>
                </a:ext>
              </a:extLst>
            </p:cNvPr>
            <p:cNvGrpSpPr/>
            <p:nvPr/>
          </p:nvGrpSpPr>
          <p:grpSpPr>
            <a:xfrm>
              <a:off x="6435051" y="2900679"/>
              <a:ext cx="1214763" cy="1516635"/>
              <a:chOff x="6435051" y="2900679"/>
              <a:chExt cx="1214763" cy="1516635"/>
            </a:xfrm>
          </p:grpSpPr>
          <p:grpSp>
            <p:nvGrpSpPr>
              <p:cNvPr id="196" name="Group 195">
                <a:extLst>
                  <a:ext uri="{FF2B5EF4-FFF2-40B4-BE49-F238E27FC236}">
                    <a16:creationId xmlns:a16="http://schemas.microsoft.com/office/drawing/2014/main" id="{C389DB54-28EB-4A28-91BF-AE9B6ECFCDB0}"/>
                  </a:ext>
                </a:extLst>
              </p:cNvPr>
              <p:cNvGrpSpPr/>
              <p:nvPr/>
            </p:nvGrpSpPr>
            <p:grpSpPr>
              <a:xfrm>
                <a:off x="6435051" y="2900679"/>
                <a:ext cx="1214763" cy="1516635"/>
                <a:chOff x="4241800" y="2900679"/>
                <a:chExt cx="1214763" cy="1516635"/>
              </a:xfrm>
            </p:grpSpPr>
            <p:grpSp>
              <p:nvGrpSpPr>
                <p:cNvPr id="197" name="Group 196">
                  <a:extLst>
                    <a:ext uri="{FF2B5EF4-FFF2-40B4-BE49-F238E27FC236}">
                      <a16:creationId xmlns:a16="http://schemas.microsoft.com/office/drawing/2014/main" id="{4A722402-D934-4370-BBA7-2ED10C978BCA}"/>
                    </a:ext>
                  </a:extLst>
                </p:cNvPr>
                <p:cNvGrpSpPr/>
                <p:nvPr/>
              </p:nvGrpSpPr>
              <p:grpSpPr>
                <a:xfrm>
                  <a:off x="4241800" y="2900679"/>
                  <a:ext cx="1214763" cy="1516635"/>
                  <a:chOff x="2035175" y="2900679"/>
                  <a:chExt cx="1214763" cy="1516635"/>
                </a:xfrm>
              </p:grpSpPr>
              <p:sp>
                <p:nvSpPr>
                  <p:cNvPr id="202" name="Freeform: Shape 201">
                    <a:extLst>
                      <a:ext uri="{FF2B5EF4-FFF2-40B4-BE49-F238E27FC236}">
                        <a16:creationId xmlns:a16="http://schemas.microsoft.com/office/drawing/2014/main" id="{EA35B6FF-1012-440C-B8D0-7DDB9E464BB4}"/>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03" name="Freeform: Shape 202">
                    <a:extLst>
                      <a:ext uri="{FF2B5EF4-FFF2-40B4-BE49-F238E27FC236}">
                        <a16:creationId xmlns:a16="http://schemas.microsoft.com/office/drawing/2014/main" id="{57C5A6CB-7DDD-42EA-9708-414E1604F241}"/>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04" name="Freeform: Shape 203">
                    <a:extLst>
                      <a:ext uri="{FF2B5EF4-FFF2-40B4-BE49-F238E27FC236}">
                        <a16:creationId xmlns:a16="http://schemas.microsoft.com/office/drawing/2014/main" id="{AA1703A7-8FB1-462A-B0B4-ED7E956CDC0E}"/>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05" name="Freeform: Shape 204">
                    <a:extLst>
                      <a:ext uri="{FF2B5EF4-FFF2-40B4-BE49-F238E27FC236}">
                        <a16:creationId xmlns:a16="http://schemas.microsoft.com/office/drawing/2014/main" id="{01BDF382-426B-4956-9779-7505EE70DB68}"/>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06" name="Oval 205">
                    <a:extLst>
                      <a:ext uri="{FF2B5EF4-FFF2-40B4-BE49-F238E27FC236}">
                        <a16:creationId xmlns:a16="http://schemas.microsoft.com/office/drawing/2014/main" id="{051A2A10-87B1-43D5-BFC9-F1B0F7D1093F}"/>
                      </a:ext>
                    </a:extLst>
                  </p:cNvPr>
                  <p:cNvSpPr/>
                  <p:nvPr/>
                </p:nvSpPr>
                <p:spPr bwMode="auto">
                  <a:xfrm>
                    <a:off x="2664306" y="329775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7" name="Oval 206">
                    <a:extLst>
                      <a:ext uri="{FF2B5EF4-FFF2-40B4-BE49-F238E27FC236}">
                        <a16:creationId xmlns:a16="http://schemas.microsoft.com/office/drawing/2014/main" id="{0CD7DBD1-480B-4882-A3F2-E81AC5301876}"/>
                      </a:ext>
                    </a:extLst>
                  </p:cNvPr>
                  <p:cNvSpPr/>
                  <p:nvPr/>
                </p:nvSpPr>
                <p:spPr bwMode="auto">
                  <a:xfrm>
                    <a:off x="2597756" y="3379019"/>
                    <a:ext cx="90328" cy="9032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8" name="Oval 207">
                    <a:extLst>
                      <a:ext uri="{FF2B5EF4-FFF2-40B4-BE49-F238E27FC236}">
                        <a16:creationId xmlns:a16="http://schemas.microsoft.com/office/drawing/2014/main" id="{FA3B6DC9-69F9-47D2-9C0C-1A2E6332646D}"/>
                      </a:ext>
                    </a:extLst>
                  </p:cNvPr>
                  <p:cNvSpPr/>
                  <p:nvPr/>
                </p:nvSpPr>
                <p:spPr bwMode="auto">
                  <a:xfrm>
                    <a:off x="2688084" y="363236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9" name="Oval 208">
                    <a:extLst>
                      <a:ext uri="{FF2B5EF4-FFF2-40B4-BE49-F238E27FC236}">
                        <a16:creationId xmlns:a16="http://schemas.microsoft.com/office/drawing/2014/main" id="{6764EA4A-FAB3-4DF6-BC35-970BABE96932}"/>
                      </a:ext>
                    </a:extLst>
                  </p:cNvPr>
                  <p:cNvSpPr/>
                  <p:nvPr/>
                </p:nvSpPr>
                <p:spPr bwMode="auto">
                  <a:xfrm>
                    <a:off x="2525164" y="32310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10" name="Oval 209">
                    <a:extLst>
                      <a:ext uri="{FF2B5EF4-FFF2-40B4-BE49-F238E27FC236}">
                        <a16:creationId xmlns:a16="http://schemas.microsoft.com/office/drawing/2014/main" id="{0C7CCEFC-0FD1-4605-9693-F3BFC3267444}"/>
                      </a:ext>
                    </a:extLst>
                  </p:cNvPr>
                  <p:cNvSpPr/>
                  <p:nvPr/>
                </p:nvSpPr>
                <p:spPr bwMode="auto">
                  <a:xfrm>
                    <a:off x="2629573" y="315791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11" name="Oval 210">
                    <a:extLst>
                      <a:ext uri="{FF2B5EF4-FFF2-40B4-BE49-F238E27FC236}">
                        <a16:creationId xmlns:a16="http://schemas.microsoft.com/office/drawing/2014/main" id="{8B87BF5D-D5AA-45EC-A5BC-4DD6A9280F88}"/>
                      </a:ext>
                    </a:extLst>
                  </p:cNvPr>
                  <p:cNvSpPr/>
                  <p:nvPr/>
                </p:nvSpPr>
                <p:spPr bwMode="auto">
                  <a:xfrm>
                    <a:off x="2475442" y="3530694"/>
                    <a:ext cx="94906" cy="94906"/>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12" name="Freeform: Shape 211">
                    <a:extLst>
                      <a:ext uri="{FF2B5EF4-FFF2-40B4-BE49-F238E27FC236}">
                        <a16:creationId xmlns:a16="http://schemas.microsoft.com/office/drawing/2014/main" id="{E0674BE1-9097-4E89-9EF6-08578EAD6F7F}"/>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3" name="Freeform: Shape 212">
                    <a:extLst>
                      <a:ext uri="{FF2B5EF4-FFF2-40B4-BE49-F238E27FC236}">
                        <a16:creationId xmlns:a16="http://schemas.microsoft.com/office/drawing/2014/main" id="{DB9D0226-ECA9-4010-8C88-F977509987A5}"/>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4" name="Freeform: Shape 213">
                    <a:extLst>
                      <a:ext uri="{FF2B5EF4-FFF2-40B4-BE49-F238E27FC236}">
                        <a16:creationId xmlns:a16="http://schemas.microsoft.com/office/drawing/2014/main" id="{DD4D34FC-7CAA-4B6E-AB10-B7745550194B}"/>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5" name="Freeform: Shape 214">
                    <a:extLst>
                      <a:ext uri="{FF2B5EF4-FFF2-40B4-BE49-F238E27FC236}">
                        <a16:creationId xmlns:a16="http://schemas.microsoft.com/office/drawing/2014/main" id="{0DC9343D-D897-47FB-9AC3-668E83923656}"/>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6" name="Freeform: Shape 215">
                    <a:extLst>
                      <a:ext uri="{FF2B5EF4-FFF2-40B4-BE49-F238E27FC236}">
                        <a16:creationId xmlns:a16="http://schemas.microsoft.com/office/drawing/2014/main" id="{46006C6F-D646-4CCA-A9BE-6A3FA54B1384}"/>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7" name="Freeform: Shape 216">
                    <a:extLst>
                      <a:ext uri="{FF2B5EF4-FFF2-40B4-BE49-F238E27FC236}">
                        <a16:creationId xmlns:a16="http://schemas.microsoft.com/office/drawing/2014/main" id="{BCB460B8-58FB-4353-A640-2F0C765A4B31}"/>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8" name="Freeform: Shape 217">
                    <a:extLst>
                      <a:ext uri="{FF2B5EF4-FFF2-40B4-BE49-F238E27FC236}">
                        <a16:creationId xmlns:a16="http://schemas.microsoft.com/office/drawing/2014/main" id="{C1757BFA-823F-4C39-A976-4B2D7C29031D}"/>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9" name="Oval 218">
                    <a:extLst>
                      <a:ext uri="{FF2B5EF4-FFF2-40B4-BE49-F238E27FC236}">
                        <a16:creationId xmlns:a16="http://schemas.microsoft.com/office/drawing/2014/main" id="{110814BF-83FB-430E-ACDB-03BCDA7631FE}"/>
                      </a:ext>
                    </a:extLst>
                  </p:cNvPr>
                  <p:cNvSpPr/>
                  <p:nvPr/>
                </p:nvSpPr>
                <p:spPr bwMode="auto">
                  <a:xfrm>
                    <a:off x="2356816" y="3892458"/>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0" name="Oval 219">
                    <a:extLst>
                      <a:ext uri="{FF2B5EF4-FFF2-40B4-BE49-F238E27FC236}">
                        <a16:creationId xmlns:a16="http://schemas.microsoft.com/office/drawing/2014/main" id="{131A83B6-CD70-402E-8995-DDCF27CB26EF}"/>
                      </a:ext>
                    </a:extLst>
                  </p:cNvPr>
                  <p:cNvSpPr/>
                  <p:nvPr/>
                </p:nvSpPr>
                <p:spPr bwMode="auto">
                  <a:xfrm>
                    <a:off x="2238031" y="414841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1" name="Oval 220">
                    <a:extLst>
                      <a:ext uri="{FF2B5EF4-FFF2-40B4-BE49-F238E27FC236}">
                        <a16:creationId xmlns:a16="http://schemas.microsoft.com/office/drawing/2014/main" id="{D5C4000B-8D0D-4C1B-A45E-2BDC8CFE19A4}"/>
                      </a:ext>
                    </a:extLst>
                  </p:cNvPr>
                  <p:cNvSpPr/>
                  <p:nvPr/>
                </p:nvSpPr>
                <p:spPr bwMode="auto">
                  <a:xfrm>
                    <a:off x="2058023" y="413370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2" name="Oval 221">
                    <a:extLst>
                      <a:ext uri="{FF2B5EF4-FFF2-40B4-BE49-F238E27FC236}">
                        <a16:creationId xmlns:a16="http://schemas.microsoft.com/office/drawing/2014/main" id="{AF36F31F-AC2C-4710-AB2A-A10EA38A901D}"/>
                      </a:ext>
                    </a:extLst>
                  </p:cNvPr>
                  <p:cNvSpPr/>
                  <p:nvPr/>
                </p:nvSpPr>
                <p:spPr bwMode="auto">
                  <a:xfrm>
                    <a:off x="2286976" y="3803796"/>
                    <a:ext cx="98825" cy="98825"/>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3" name="Oval 222">
                    <a:extLst>
                      <a:ext uri="{FF2B5EF4-FFF2-40B4-BE49-F238E27FC236}">
                        <a16:creationId xmlns:a16="http://schemas.microsoft.com/office/drawing/2014/main" id="{79D4C9AE-F87A-4799-A8DC-66D46AF81941}"/>
                      </a:ext>
                    </a:extLst>
                  </p:cNvPr>
                  <p:cNvSpPr/>
                  <p:nvPr/>
                </p:nvSpPr>
                <p:spPr bwMode="auto">
                  <a:xfrm>
                    <a:off x="2250454" y="367171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5" name="Oval 224">
                    <a:extLst>
                      <a:ext uri="{FF2B5EF4-FFF2-40B4-BE49-F238E27FC236}">
                        <a16:creationId xmlns:a16="http://schemas.microsoft.com/office/drawing/2014/main" id="{18A975B6-F3DA-4BB0-B027-4294759476CA}"/>
                      </a:ext>
                    </a:extLst>
                  </p:cNvPr>
                  <p:cNvSpPr/>
                  <p:nvPr/>
                </p:nvSpPr>
                <p:spPr bwMode="auto">
                  <a:xfrm>
                    <a:off x="3043960" y="4097715"/>
                    <a:ext cx="64418" cy="6441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6" name="Oval 225">
                    <a:extLst>
                      <a:ext uri="{FF2B5EF4-FFF2-40B4-BE49-F238E27FC236}">
                        <a16:creationId xmlns:a16="http://schemas.microsoft.com/office/drawing/2014/main" id="{D5EA586B-F67A-4BC0-9EEB-90FD68CED6C1}"/>
                      </a:ext>
                    </a:extLst>
                  </p:cNvPr>
                  <p:cNvSpPr/>
                  <p:nvPr/>
                </p:nvSpPr>
                <p:spPr bwMode="auto">
                  <a:xfrm>
                    <a:off x="3138234" y="4176365"/>
                    <a:ext cx="86454" cy="8645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7" name="Oval 226">
                    <a:extLst>
                      <a:ext uri="{FF2B5EF4-FFF2-40B4-BE49-F238E27FC236}">
                        <a16:creationId xmlns:a16="http://schemas.microsoft.com/office/drawing/2014/main" id="{699E1FB6-16C0-4093-ABDF-BE47E7EC8492}"/>
                      </a:ext>
                    </a:extLst>
                  </p:cNvPr>
                  <p:cNvSpPr/>
                  <p:nvPr/>
                </p:nvSpPr>
                <p:spPr bwMode="auto">
                  <a:xfrm>
                    <a:off x="2998119" y="4265281"/>
                    <a:ext cx="91682" cy="91682"/>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8" name="Oval 227">
                    <a:extLst>
                      <a:ext uri="{FF2B5EF4-FFF2-40B4-BE49-F238E27FC236}">
                        <a16:creationId xmlns:a16="http://schemas.microsoft.com/office/drawing/2014/main" id="{C3D8E805-AE37-4BF7-9B1B-E84C37189AA0}"/>
                      </a:ext>
                    </a:extLst>
                  </p:cNvPr>
                  <p:cNvSpPr/>
                  <p:nvPr/>
                </p:nvSpPr>
                <p:spPr bwMode="auto">
                  <a:xfrm>
                    <a:off x="3160769" y="4331880"/>
                    <a:ext cx="85434" cy="8543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9" name="Oval 228">
                    <a:extLst>
                      <a:ext uri="{FF2B5EF4-FFF2-40B4-BE49-F238E27FC236}">
                        <a16:creationId xmlns:a16="http://schemas.microsoft.com/office/drawing/2014/main" id="{50BF48D9-8DEB-47F0-8DA6-0870BC6DE542}"/>
                      </a:ext>
                    </a:extLst>
                  </p:cNvPr>
                  <p:cNvSpPr/>
                  <p:nvPr/>
                </p:nvSpPr>
                <p:spPr bwMode="auto">
                  <a:xfrm>
                    <a:off x="3134729" y="3978734"/>
                    <a:ext cx="94147" cy="94147"/>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30" name="Oval 161">
                    <a:extLst>
                      <a:ext uri="{FF2B5EF4-FFF2-40B4-BE49-F238E27FC236}">
                        <a16:creationId xmlns:a16="http://schemas.microsoft.com/office/drawing/2014/main" id="{B5989147-A4D6-42F9-9D10-8542CEE45105}"/>
                      </a:ext>
                    </a:extLst>
                  </p:cNvPr>
                  <p:cNvSpPr/>
                  <p:nvPr/>
                </p:nvSpPr>
                <p:spPr bwMode="auto">
                  <a:xfrm>
                    <a:off x="2974874" y="3575044"/>
                    <a:ext cx="176409" cy="253978"/>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198" name="Oval 197">
                  <a:extLst>
                    <a:ext uri="{FF2B5EF4-FFF2-40B4-BE49-F238E27FC236}">
                      <a16:creationId xmlns:a16="http://schemas.microsoft.com/office/drawing/2014/main" id="{148E5EF9-6967-4459-BC5E-8008A4E788C8}"/>
                    </a:ext>
                  </a:extLst>
                </p:cNvPr>
                <p:cNvSpPr/>
                <p:nvPr/>
              </p:nvSpPr>
              <p:spPr bwMode="auto">
                <a:xfrm>
                  <a:off x="5272099" y="3896116"/>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99" name="Oval 198">
                  <a:extLst>
                    <a:ext uri="{FF2B5EF4-FFF2-40B4-BE49-F238E27FC236}">
                      <a16:creationId xmlns:a16="http://schemas.microsoft.com/office/drawing/2014/main" id="{7FCD8A76-D94D-4844-BDF7-641C0629AFCF}"/>
                    </a:ext>
                  </a:extLst>
                </p:cNvPr>
                <p:cNvSpPr/>
                <p:nvPr/>
              </p:nvSpPr>
              <p:spPr bwMode="auto">
                <a:xfrm>
                  <a:off x="5148858" y="3861269"/>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0" name="Oval 199">
                  <a:extLst>
                    <a:ext uri="{FF2B5EF4-FFF2-40B4-BE49-F238E27FC236}">
                      <a16:creationId xmlns:a16="http://schemas.microsoft.com/office/drawing/2014/main" id="{FC2B761F-E4B5-4E55-832D-52B029E74BFF}"/>
                    </a:ext>
                  </a:extLst>
                </p:cNvPr>
                <p:cNvSpPr/>
                <p:nvPr/>
              </p:nvSpPr>
              <p:spPr bwMode="auto">
                <a:xfrm>
                  <a:off x="5024325" y="3708548"/>
                  <a:ext cx="77694" cy="7769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1" name="Oval 200">
                  <a:extLst>
                    <a:ext uri="{FF2B5EF4-FFF2-40B4-BE49-F238E27FC236}">
                      <a16:creationId xmlns:a16="http://schemas.microsoft.com/office/drawing/2014/main" id="{F4552D07-E167-446C-9E4F-FF2DBA1E7A36}"/>
                    </a:ext>
                  </a:extLst>
                </p:cNvPr>
                <p:cNvSpPr/>
                <p:nvPr/>
              </p:nvSpPr>
              <p:spPr bwMode="auto">
                <a:xfrm>
                  <a:off x="5307138" y="3679859"/>
                  <a:ext cx="83808" cy="8380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32" name="Freeform: Shape 231">
                <a:extLst>
                  <a:ext uri="{FF2B5EF4-FFF2-40B4-BE49-F238E27FC236}">
                    <a16:creationId xmlns:a16="http://schemas.microsoft.com/office/drawing/2014/main" id="{96B96EF4-EF17-4484-94FF-72895A95CE9A}"/>
                  </a:ext>
                </a:extLst>
              </p:cNvPr>
              <p:cNvSpPr/>
              <p:nvPr/>
            </p:nvSpPr>
            <p:spPr bwMode="auto">
              <a:xfrm>
                <a:off x="6724717" y="4076700"/>
                <a:ext cx="366116" cy="321733"/>
              </a:xfrm>
              <a:custGeom>
                <a:avLst/>
                <a:gdLst>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52047 w 359480"/>
                  <a:gd name="connsiteY0" fmla="*/ 0 h 321733"/>
                  <a:gd name="connsiteX1" fmla="*/ 10230 w 359480"/>
                  <a:gd name="connsiteY1" fmla="*/ 124883 h 321733"/>
                  <a:gd name="connsiteX2" fmla="*/ 16580 w 359480"/>
                  <a:gd name="connsiteY2" fmla="*/ 321733 h 321733"/>
                  <a:gd name="connsiteX3" fmla="*/ 359480 w 359480"/>
                  <a:gd name="connsiteY3" fmla="*/ 302683 h 321733"/>
                  <a:gd name="connsiteX4" fmla="*/ 266347 w 359480"/>
                  <a:gd name="connsiteY4" fmla="*/ 112183 h 321733"/>
                  <a:gd name="connsiteX5" fmla="*/ 149930 w 359480"/>
                  <a:gd name="connsiteY5" fmla="*/ 91017 h 321733"/>
                  <a:gd name="connsiteX6" fmla="*/ 152047 w 359480"/>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16" h="321733">
                    <a:moveTo>
                      <a:pt x="158683" y="0"/>
                    </a:moveTo>
                    <a:cubicBezTo>
                      <a:pt x="37328" y="16229"/>
                      <a:pt x="17572" y="104421"/>
                      <a:pt x="16866" y="124883"/>
                    </a:cubicBezTo>
                    <a:cubicBezTo>
                      <a:pt x="-8533" y="222250"/>
                      <a:pt x="-4301" y="298449"/>
                      <a:pt x="23216" y="321733"/>
                    </a:cubicBezTo>
                    <a:cubicBezTo>
                      <a:pt x="184082" y="273049"/>
                      <a:pt x="304733" y="342900"/>
                      <a:pt x="366116" y="302683"/>
                    </a:cubicBezTo>
                    <a:cubicBezTo>
                      <a:pt x="260988" y="241300"/>
                      <a:pt x="335777" y="184149"/>
                      <a:pt x="272983" y="112183"/>
                    </a:cubicBezTo>
                    <a:cubicBezTo>
                      <a:pt x="208778" y="119944"/>
                      <a:pt x="199606" y="83255"/>
                      <a:pt x="156566" y="91017"/>
                    </a:cubicBezTo>
                    <a:cubicBezTo>
                      <a:pt x="178439" y="50094"/>
                      <a:pt x="196077" y="13406"/>
                      <a:pt x="158683" y="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33" name="Freeform: Shape 232">
                <a:extLst>
                  <a:ext uri="{FF2B5EF4-FFF2-40B4-BE49-F238E27FC236}">
                    <a16:creationId xmlns:a16="http://schemas.microsoft.com/office/drawing/2014/main" id="{BAA817E5-1947-4E87-9B88-4B5EB46DCADF}"/>
                  </a:ext>
                </a:extLst>
              </p:cNvPr>
              <p:cNvSpPr/>
              <p:nvPr/>
            </p:nvSpPr>
            <p:spPr bwMode="auto">
              <a:xfrm rot="680587">
                <a:off x="6509934" y="3993001"/>
                <a:ext cx="129835" cy="148205"/>
              </a:xfrm>
              <a:custGeom>
                <a:avLst/>
                <a:gdLst>
                  <a:gd name="connsiteX0" fmla="*/ 0 w 103717"/>
                  <a:gd name="connsiteY0" fmla="*/ 10584 h 133350"/>
                  <a:gd name="connsiteX1" fmla="*/ 2117 w 103717"/>
                  <a:gd name="connsiteY1" fmla="*/ 133350 h 133350"/>
                  <a:gd name="connsiteX2" fmla="*/ 103717 w 103717"/>
                  <a:gd name="connsiteY2" fmla="*/ 107950 h 133350"/>
                  <a:gd name="connsiteX3" fmla="*/ 84667 w 103717"/>
                  <a:gd name="connsiteY3" fmla="*/ 0 h 133350"/>
                  <a:gd name="connsiteX4" fmla="*/ 0 w 103717"/>
                  <a:gd name="connsiteY4" fmla="*/ 10584 h 133350"/>
                  <a:gd name="connsiteX0" fmla="*/ 0 w 103717"/>
                  <a:gd name="connsiteY0" fmla="*/ 24224 h 146990"/>
                  <a:gd name="connsiteX1" fmla="*/ 2117 w 103717"/>
                  <a:gd name="connsiteY1" fmla="*/ 146990 h 146990"/>
                  <a:gd name="connsiteX2" fmla="*/ 103717 w 103717"/>
                  <a:gd name="connsiteY2" fmla="*/ 121590 h 146990"/>
                  <a:gd name="connsiteX3" fmla="*/ 84667 w 103717"/>
                  <a:gd name="connsiteY3" fmla="*/ 13640 h 146990"/>
                  <a:gd name="connsiteX4" fmla="*/ 0 w 103717"/>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12711 w 119781"/>
                  <a:gd name="connsiteY0" fmla="*/ 24224 h 146990"/>
                  <a:gd name="connsiteX1" fmla="*/ 14828 w 119781"/>
                  <a:gd name="connsiteY1" fmla="*/ 146990 h 146990"/>
                  <a:gd name="connsiteX2" fmla="*/ 116428 w 119781"/>
                  <a:gd name="connsiteY2" fmla="*/ 121590 h 146990"/>
                  <a:gd name="connsiteX3" fmla="*/ 97378 w 119781"/>
                  <a:gd name="connsiteY3" fmla="*/ 13640 h 146990"/>
                  <a:gd name="connsiteX4" fmla="*/ 12711 w 119781"/>
                  <a:gd name="connsiteY4" fmla="*/ 24224 h 146990"/>
                  <a:gd name="connsiteX0" fmla="*/ 22765 w 129835"/>
                  <a:gd name="connsiteY0" fmla="*/ 24224 h 146990"/>
                  <a:gd name="connsiteX1" fmla="*/ 24882 w 129835"/>
                  <a:gd name="connsiteY1" fmla="*/ 146990 h 146990"/>
                  <a:gd name="connsiteX2" fmla="*/ 126482 w 129835"/>
                  <a:gd name="connsiteY2" fmla="*/ 121590 h 146990"/>
                  <a:gd name="connsiteX3" fmla="*/ 107432 w 129835"/>
                  <a:gd name="connsiteY3" fmla="*/ 13640 h 146990"/>
                  <a:gd name="connsiteX4" fmla="*/ 22765 w 129835"/>
                  <a:gd name="connsiteY4" fmla="*/ 24224 h 146990"/>
                  <a:gd name="connsiteX0" fmla="*/ 22765 w 129835"/>
                  <a:gd name="connsiteY0" fmla="*/ 25439 h 148205"/>
                  <a:gd name="connsiteX1" fmla="*/ 24882 w 129835"/>
                  <a:gd name="connsiteY1" fmla="*/ 148205 h 148205"/>
                  <a:gd name="connsiteX2" fmla="*/ 126482 w 129835"/>
                  <a:gd name="connsiteY2" fmla="*/ 122805 h 148205"/>
                  <a:gd name="connsiteX3" fmla="*/ 107432 w 129835"/>
                  <a:gd name="connsiteY3" fmla="*/ 14855 h 148205"/>
                  <a:gd name="connsiteX4" fmla="*/ 22765 w 129835"/>
                  <a:gd name="connsiteY4" fmla="*/ 25439 h 148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35" h="148205">
                    <a:moveTo>
                      <a:pt x="22765" y="25439"/>
                    </a:moveTo>
                    <a:cubicBezTo>
                      <a:pt x="-8279" y="64244"/>
                      <a:pt x="-7574" y="83999"/>
                      <a:pt x="24882" y="148205"/>
                    </a:cubicBezTo>
                    <a:cubicBezTo>
                      <a:pt x="58749" y="139738"/>
                      <a:pt x="77798" y="146089"/>
                      <a:pt x="126482" y="122805"/>
                    </a:cubicBezTo>
                    <a:cubicBezTo>
                      <a:pt x="120132" y="86822"/>
                      <a:pt x="147648" y="50838"/>
                      <a:pt x="107432" y="14855"/>
                    </a:cubicBezTo>
                    <a:cubicBezTo>
                      <a:pt x="64393" y="-19717"/>
                      <a:pt x="44637" y="15561"/>
                      <a:pt x="22765" y="25439"/>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34" name="Oval 233">
                <a:extLst>
                  <a:ext uri="{FF2B5EF4-FFF2-40B4-BE49-F238E27FC236}">
                    <a16:creationId xmlns:a16="http://schemas.microsoft.com/office/drawing/2014/main" id="{7BCC03EC-A99F-4B1C-B4CC-FEB31DB24F0E}"/>
                  </a:ext>
                </a:extLst>
              </p:cNvPr>
              <p:cNvSpPr/>
              <p:nvPr/>
            </p:nvSpPr>
            <p:spPr bwMode="auto">
              <a:xfrm>
                <a:off x="6608354" y="4019177"/>
                <a:ext cx="96680" cy="96680"/>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grpSp>
        <p:nvGrpSpPr>
          <p:cNvPr id="288" name="Group 287">
            <a:extLst>
              <a:ext uri="{FF2B5EF4-FFF2-40B4-BE49-F238E27FC236}">
                <a16:creationId xmlns:a16="http://schemas.microsoft.com/office/drawing/2014/main" id="{EBB532BF-5349-47A1-AE93-738B90C7AA0B}"/>
              </a:ext>
            </a:extLst>
          </p:cNvPr>
          <p:cNvGrpSpPr/>
          <p:nvPr/>
        </p:nvGrpSpPr>
        <p:grpSpPr>
          <a:xfrm>
            <a:off x="9099825" y="2355221"/>
            <a:ext cx="2268979" cy="2636744"/>
            <a:chOff x="7910152" y="2470745"/>
            <a:chExt cx="2268979" cy="2636744"/>
          </a:xfrm>
        </p:grpSpPr>
        <p:pic>
          <p:nvPicPr>
            <p:cNvPr id="287" name="Graphic 286">
              <a:extLst>
                <a:ext uri="{FF2B5EF4-FFF2-40B4-BE49-F238E27FC236}">
                  <a16:creationId xmlns:a16="http://schemas.microsoft.com/office/drawing/2014/main" id="{1088542B-09D0-4EA2-9E88-F812477CB54C}"/>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14824"/>
            <a:stretch/>
          </p:blipFill>
          <p:spPr>
            <a:xfrm>
              <a:off x="7910152" y="2470745"/>
              <a:ext cx="2268979" cy="2636744"/>
            </a:xfrm>
            <a:prstGeom prst="rect">
              <a:avLst/>
            </a:prstGeom>
          </p:spPr>
        </p:pic>
        <p:grpSp>
          <p:nvGrpSpPr>
            <p:cNvPr id="238" name="Group 237">
              <a:extLst>
                <a:ext uri="{FF2B5EF4-FFF2-40B4-BE49-F238E27FC236}">
                  <a16:creationId xmlns:a16="http://schemas.microsoft.com/office/drawing/2014/main" id="{CDC7687E-CD1E-4329-B10A-F10B44752093}"/>
                </a:ext>
              </a:extLst>
            </p:cNvPr>
            <p:cNvGrpSpPr/>
            <p:nvPr/>
          </p:nvGrpSpPr>
          <p:grpSpPr>
            <a:xfrm>
              <a:off x="8360904" y="2904682"/>
              <a:ext cx="1252965" cy="1184389"/>
              <a:chOff x="6496237" y="3000983"/>
              <a:chExt cx="1154159" cy="1445229"/>
            </a:xfrm>
          </p:grpSpPr>
          <p:grpSp>
            <p:nvGrpSpPr>
              <p:cNvPr id="239" name="Group 238">
                <a:extLst>
                  <a:ext uri="{FF2B5EF4-FFF2-40B4-BE49-F238E27FC236}">
                    <a16:creationId xmlns:a16="http://schemas.microsoft.com/office/drawing/2014/main" id="{4BD0A902-9330-49C8-A55B-CA7CD3AF7812}"/>
                  </a:ext>
                </a:extLst>
              </p:cNvPr>
              <p:cNvGrpSpPr/>
              <p:nvPr/>
            </p:nvGrpSpPr>
            <p:grpSpPr>
              <a:xfrm>
                <a:off x="6496237" y="3000983"/>
                <a:ext cx="1154159" cy="1445229"/>
                <a:chOff x="4302986" y="3000983"/>
                <a:chExt cx="1154159" cy="1445229"/>
              </a:xfrm>
            </p:grpSpPr>
            <p:grpSp>
              <p:nvGrpSpPr>
                <p:cNvPr id="245" name="Group 244">
                  <a:extLst>
                    <a:ext uri="{FF2B5EF4-FFF2-40B4-BE49-F238E27FC236}">
                      <a16:creationId xmlns:a16="http://schemas.microsoft.com/office/drawing/2014/main" id="{BFBF83E3-B7AC-4642-B1C0-90D2107EEADB}"/>
                    </a:ext>
                  </a:extLst>
                </p:cNvPr>
                <p:cNvGrpSpPr/>
                <p:nvPr/>
              </p:nvGrpSpPr>
              <p:grpSpPr>
                <a:xfrm>
                  <a:off x="4302986" y="3000983"/>
                  <a:ext cx="1154159" cy="1445229"/>
                  <a:chOff x="2096361" y="3000983"/>
                  <a:chExt cx="1154159" cy="1445229"/>
                </a:xfrm>
              </p:grpSpPr>
              <p:sp>
                <p:nvSpPr>
                  <p:cNvPr id="250" name="Freeform: Shape 249">
                    <a:extLst>
                      <a:ext uri="{FF2B5EF4-FFF2-40B4-BE49-F238E27FC236}">
                        <a16:creationId xmlns:a16="http://schemas.microsoft.com/office/drawing/2014/main" id="{BDED43A3-91B8-4B40-BAF9-30A391EBC8EE}"/>
                      </a:ext>
                    </a:extLst>
                  </p:cNvPr>
                  <p:cNvSpPr/>
                  <p:nvPr/>
                </p:nvSpPr>
                <p:spPr bwMode="auto">
                  <a:xfrm>
                    <a:off x="2593949" y="3029113"/>
                    <a:ext cx="42114" cy="514353"/>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51" name="Freeform: Shape 250">
                    <a:extLst>
                      <a:ext uri="{FF2B5EF4-FFF2-40B4-BE49-F238E27FC236}">
                        <a16:creationId xmlns:a16="http://schemas.microsoft.com/office/drawing/2014/main" id="{07FB0095-8756-432B-BEB1-16282BF691BA}"/>
                      </a:ext>
                    </a:extLst>
                  </p:cNvPr>
                  <p:cNvSpPr/>
                  <p:nvPr/>
                </p:nvSpPr>
                <p:spPr bwMode="auto">
                  <a:xfrm>
                    <a:off x="2591067" y="3029113"/>
                    <a:ext cx="93601" cy="512702"/>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52" name="Freeform: Shape 251">
                    <a:extLst>
                      <a:ext uri="{FF2B5EF4-FFF2-40B4-BE49-F238E27FC236}">
                        <a16:creationId xmlns:a16="http://schemas.microsoft.com/office/drawing/2014/main" id="{C8FD3BA8-8C74-4E7E-BDDB-AB91C37DECC0}"/>
                      </a:ext>
                    </a:extLst>
                  </p:cNvPr>
                  <p:cNvSpPr/>
                  <p:nvPr/>
                </p:nvSpPr>
                <p:spPr bwMode="auto">
                  <a:xfrm>
                    <a:off x="2736303" y="3000983"/>
                    <a:ext cx="64742" cy="706897"/>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53" name="Freeform: Shape 252">
                    <a:extLst>
                      <a:ext uri="{FF2B5EF4-FFF2-40B4-BE49-F238E27FC236}">
                        <a16:creationId xmlns:a16="http://schemas.microsoft.com/office/drawing/2014/main" id="{465D08E2-0068-4ECC-9A84-F257FE10C1D1}"/>
                      </a:ext>
                    </a:extLst>
                  </p:cNvPr>
                  <p:cNvSpPr/>
                  <p:nvPr/>
                </p:nvSpPr>
                <p:spPr bwMode="auto">
                  <a:xfrm>
                    <a:off x="2754401" y="3051156"/>
                    <a:ext cx="64139" cy="5872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54" name="Oval 253">
                    <a:extLst>
                      <a:ext uri="{FF2B5EF4-FFF2-40B4-BE49-F238E27FC236}">
                        <a16:creationId xmlns:a16="http://schemas.microsoft.com/office/drawing/2014/main" id="{18DB8FA4-F897-4992-A0A1-ED17C3F6AC28}"/>
                      </a:ext>
                    </a:extLst>
                  </p:cNvPr>
                  <p:cNvSpPr/>
                  <p:nvPr/>
                </p:nvSpPr>
                <p:spPr bwMode="auto">
                  <a:xfrm>
                    <a:off x="2731620" y="3256611"/>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5" name="Oval 254">
                    <a:extLst>
                      <a:ext uri="{FF2B5EF4-FFF2-40B4-BE49-F238E27FC236}">
                        <a16:creationId xmlns:a16="http://schemas.microsoft.com/office/drawing/2014/main" id="{E3A7D0E0-47F8-41D0-802D-A1D84ABB5202}"/>
                      </a:ext>
                    </a:extLst>
                  </p:cNvPr>
                  <p:cNvSpPr/>
                  <p:nvPr/>
                </p:nvSpPr>
                <p:spPr bwMode="auto">
                  <a:xfrm>
                    <a:off x="2647614" y="3321517"/>
                    <a:ext cx="90328" cy="9032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6" name="Oval 255">
                    <a:extLst>
                      <a:ext uri="{FF2B5EF4-FFF2-40B4-BE49-F238E27FC236}">
                        <a16:creationId xmlns:a16="http://schemas.microsoft.com/office/drawing/2014/main" id="{873D248C-21D3-40C4-8E15-E8E89D85985E}"/>
                      </a:ext>
                    </a:extLst>
                  </p:cNvPr>
                  <p:cNvSpPr/>
                  <p:nvPr/>
                </p:nvSpPr>
                <p:spPr bwMode="auto">
                  <a:xfrm>
                    <a:off x="2723939" y="3588735"/>
                    <a:ext cx="77695" cy="86859"/>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7" name="Oval 256">
                    <a:extLst>
                      <a:ext uri="{FF2B5EF4-FFF2-40B4-BE49-F238E27FC236}">
                        <a16:creationId xmlns:a16="http://schemas.microsoft.com/office/drawing/2014/main" id="{FA695F7F-9B13-41D3-8753-5D574E5C7E88}"/>
                      </a:ext>
                    </a:extLst>
                  </p:cNvPr>
                  <p:cNvSpPr/>
                  <p:nvPr/>
                </p:nvSpPr>
                <p:spPr bwMode="auto">
                  <a:xfrm>
                    <a:off x="2615244" y="326865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8" name="Oval 257">
                    <a:extLst>
                      <a:ext uri="{FF2B5EF4-FFF2-40B4-BE49-F238E27FC236}">
                        <a16:creationId xmlns:a16="http://schemas.microsoft.com/office/drawing/2014/main" id="{E8A0A9ED-4F27-41BB-888E-8CEC2A3AE316}"/>
                      </a:ext>
                    </a:extLst>
                  </p:cNvPr>
                  <p:cNvSpPr/>
                  <p:nvPr/>
                </p:nvSpPr>
                <p:spPr bwMode="auto">
                  <a:xfrm>
                    <a:off x="2602268" y="320677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9" name="Oval 258">
                    <a:extLst>
                      <a:ext uri="{FF2B5EF4-FFF2-40B4-BE49-F238E27FC236}">
                        <a16:creationId xmlns:a16="http://schemas.microsoft.com/office/drawing/2014/main" id="{62AE99FC-3618-427B-A7EE-CB9CA964E63B}"/>
                      </a:ext>
                    </a:extLst>
                  </p:cNvPr>
                  <p:cNvSpPr/>
                  <p:nvPr/>
                </p:nvSpPr>
                <p:spPr bwMode="auto">
                  <a:xfrm>
                    <a:off x="2524699" y="3481308"/>
                    <a:ext cx="94906" cy="94906"/>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61" name="Freeform: Shape 260">
                    <a:extLst>
                      <a:ext uri="{FF2B5EF4-FFF2-40B4-BE49-F238E27FC236}">
                        <a16:creationId xmlns:a16="http://schemas.microsoft.com/office/drawing/2014/main" id="{DCB2CF3D-39CE-4A71-A67B-0B5E8B42D704}"/>
                      </a:ext>
                    </a:extLst>
                  </p:cNvPr>
                  <p:cNvSpPr/>
                  <p:nvPr/>
                </p:nvSpPr>
                <p:spPr bwMode="auto">
                  <a:xfrm>
                    <a:off x="2096361" y="3665009"/>
                    <a:ext cx="408714" cy="668752"/>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 name="connsiteX0" fmla="*/ 408714 w 408714"/>
                      <a:gd name="connsiteY0" fmla="*/ 0 h 668752"/>
                      <a:gd name="connsiteX1" fmla="*/ 180114 w 408714"/>
                      <a:gd name="connsiteY1" fmla="*/ 351366 h 668752"/>
                      <a:gd name="connsiteX2" fmla="*/ 0 w 408714"/>
                      <a:gd name="connsiteY2" fmla="*/ 668752 h 668752"/>
                      <a:gd name="connsiteX0" fmla="*/ 408714 w 408714"/>
                      <a:gd name="connsiteY0" fmla="*/ 0 h 668752"/>
                      <a:gd name="connsiteX1" fmla="*/ 180114 w 408714"/>
                      <a:gd name="connsiteY1" fmla="*/ 351366 h 668752"/>
                      <a:gd name="connsiteX2" fmla="*/ 0 w 408714"/>
                      <a:gd name="connsiteY2" fmla="*/ 668752 h 668752"/>
                      <a:gd name="connsiteX0" fmla="*/ 408714 w 408714"/>
                      <a:gd name="connsiteY0" fmla="*/ 0 h 668752"/>
                      <a:gd name="connsiteX1" fmla="*/ 180114 w 408714"/>
                      <a:gd name="connsiteY1" fmla="*/ 351366 h 668752"/>
                      <a:gd name="connsiteX2" fmla="*/ 0 w 408714"/>
                      <a:gd name="connsiteY2" fmla="*/ 668752 h 668752"/>
                    </a:gdLst>
                    <a:ahLst/>
                    <a:cxnLst>
                      <a:cxn ang="0">
                        <a:pos x="connsiteX0" y="connsiteY0"/>
                      </a:cxn>
                      <a:cxn ang="0">
                        <a:pos x="connsiteX1" y="connsiteY1"/>
                      </a:cxn>
                      <a:cxn ang="0">
                        <a:pos x="connsiteX2" y="connsiteY2"/>
                      </a:cxn>
                    </a:cxnLst>
                    <a:rect l="l" t="t" r="r" b="b"/>
                    <a:pathLst>
                      <a:path w="408714" h="668752">
                        <a:moveTo>
                          <a:pt x="408714" y="0"/>
                        </a:moveTo>
                        <a:cubicBezTo>
                          <a:pt x="332514" y="114300"/>
                          <a:pt x="249964" y="107949"/>
                          <a:pt x="180114" y="351366"/>
                        </a:cubicBezTo>
                        <a:cubicBezTo>
                          <a:pt x="-57163" y="515067"/>
                          <a:pt x="151032" y="599116"/>
                          <a:pt x="0" y="668752"/>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2" name="Freeform: Shape 261">
                    <a:extLst>
                      <a:ext uri="{FF2B5EF4-FFF2-40B4-BE49-F238E27FC236}">
                        <a16:creationId xmlns:a16="http://schemas.microsoft.com/office/drawing/2014/main" id="{9E6673AA-83D8-4259-92E9-AB8DEF911225}"/>
                      </a:ext>
                    </a:extLst>
                  </p:cNvPr>
                  <p:cNvSpPr/>
                  <p:nvPr/>
                </p:nvSpPr>
                <p:spPr bwMode="auto">
                  <a:xfrm rot="20891779">
                    <a:off x="2294571" y="4027232"/>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3" name="Freeform: Shape 262">
                    <a:extLst>
                      <a:ext uri="{FF2B5EF4-FFF2-40B4-BE49-F238E27FC236}">
                        <a16:creationId xmlns:a16="http://schemas.microsoft.com/office/drawing/2014/main" id="{0834759F-D860-48CD-9FC9-9065FB2CDCAF}"/>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4" name="Freeform: Shape 263">
                    <a:extLst>
                      <a:ext uri="{FF2B5EF4-FFF2-40B4-BE49-F238E27FC236}">
                        <a16:creationId xmlns:a16="http://schemas.microsoft.com/office/drawing/2014/main" id="{909D7D5B-E91C-4D02-B6B0-8465FB48C981}"/>
                      </a:ext>
                    </a:extLst>
                  </p:cNvPr>
                  <p:cNvSpPr/>
                  <p:nvPr/>
                </p:nvSpPr>
                <p:spPr bwMode="auto">
                  <a:xfrm>
                    <a:off x="2805431" y="3629341"/>
                    <a:ext cx="401318" cy="183834"/>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5" name="Freeform: Shape 264">
                    <a:extLst>
                      <a:ext uri="{FF2B5EF4-FFF2-40B4-BE49-F238E27FC236}">
                        <a16:creationId xmlns:a16="http://schemas.microsoft.com/office/drawing/2014/main" id="{2738A821-A26C-4290-8593-47B66273F248}"/>
                      </a:ext>
                    </a:extLst>
                  </p:cNvPr>
                  <p:cNvSpPr/>
                  <p:nvPr/>
                </p:nvSpPr>
                <p:spPr bwMode="auto">
                  <a:xfrm>
                    <a:off x="2801045" y="3707880"/>
                    <a:ext cx="448894" cy="664093"/>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6" name="Freeform: Shape 265">
                    <a:extLst>
                      <a:ext uri="{FF2B5EF4-FFF2-40B4-BE49-F238E27FC236}">
                        <a16:creationId xmlns:a16="http://schemas.microsoft.com/office/drawing/2014/main" id="{EEAD233B-E81F-4629-A711-DD7445860525}"/>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7" name="Oval 266">
                    <a:extLst>
                      <a:ext uri="{FF2B5EF4-FFF2-40B4-BE49-F238E27FC236}">
                        <a16:creationId xmlns:a16="http://schemas.microsoft.com/office/drawing/2014/main" id="{5203EA10-6915-4A92-AA27-B34B370879E2}"/>
                      </a:ext>
                    </a:extLst>
                  </p:cNvPr>
                  <p:cNvSpPr/>
                  <p:nvPr/>
                </p:nvSpPr>
                <p:spPr bwMode="auto">
                  <a:xfrm>
                    <a:off x="2387483" y="388489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68" name="Oval 267">
                    <a:extLst>
                      <a:ext uri="{FF2B5EF4-FFF2-40B4-BE49-F238E27FC236}">
                        <a16:creationId xmlns:a16="http://schemas.microsoft.com/office/drawing/2014/main" id="{9CB9DA3E-2105-4196-A5D5-F7BE61B0509C}"/>
                      </a:ext>
                    </a:extLst>
                  </p:cNvPr>
                  <p:cNvSpPr/>
                  <p:nvPr/>
                </p:nvSpPr>
                <p:spPr bwMode="auto">
                  <a:xfrm>
                    <a:off x="2291889" y="415220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69" name="Oval 268">
                    <a:extLst>
                      <a:ext uri="{FF2B5EF4-FFF2-40B4-BE49-F238E27FC236}">
                        <a16:creationId xmlns:a16="http://schemas.microsoft.com/office/drawing/2014/main" id="{EBC9685C-434A-46A3-A6AE-F2F023FCA3FB}"/>
                      </a:ext>
                    </a:extLst>
                  </p:cNvPr>
                  <p:cNvSpPr/>
                  <p:nvPr/>
                </p:nvSpPr>
                <p:spPr bwMode="auto">
                  <a:xfrm>
                    <a:off x="2121316" y="413370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0" name="Oval 269">
                    <a:extLst>
                      <a:ext uri="{FF2B5EF4-FFF2-40B4-BE49-F238E27FC236}">
                        <a16:creationId xmlns:a16="http://schemas.microsoft.com/office/drawing/2014/main" id="{CD485025-E1EC-491D-993E-0884171FADCD}"/>
                      </a:ext>
                    </a:extLst>
                  </p:cNvPr>
                  <p:cNvSpPr/>
                  <p:nvPr/>
                </p:nvSpPr>
                <p:spPr bwMode="auto">
                  <a:xfrm>
                    <a:off x="2313300" y="3776050"/>
                    <a:ext cx="98825" cy="98825"/>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2" name="Oval 271">
                    <a:extLst>
                      <a:ext uri="{FF2B5EF4-FFF2-40B4-BE49-F238E27FC236}">
                        <a16:creationId xmlns:a16="http://schemas.microsoft.com/office/drawing/2014/main" id="{510630C9-B181-4C27-9B63-D2E38A8F7F29}"/>
                      </a:ext>
                    </a:extLst>
                  </p:cNvPr>
                  <p:cNvSpPr/>
                  <p:nvPr/>
                </p:nvSpPr>
                <p:spPr bwMode="auto">
                  <a:xfrm>
                    <a:off x="3057592" y="4091903"/>
                    <a:ext cx="64418" cy="6441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3" name="Oval 272">
                    <a:extLst>
                      <a:ext uri="{FF2B5EF4-FFF2-40B4-BE49-F238E27FC236}">
                        <a16:creationId xmlns:a16="http://schemas.microsoft.com/office/drawing/2014/main" id="{26C6430C-9797-4B1C-9292-D92D1654D3D8}"/>
                      </a:ext>
                    </a:extLst>
                  </p:cNvPr>
                  <p:cNvSpPr/>
                  <p:nvPr/>
                </p:nvSpPr>
                <p:spPr bwMode="auto">
                  <a:xfrm>
                    <a:off x="3138234" y="4176365"/>
                    <a:ext cx="86454" cy="8645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4" name="Oval 273">
                    <a:extLst>
                      <a:ext uri="{FF2B5EF4-FFF2-40B4-BE49-F238E27FC236}">
                        <a16:creationId xmlns:a16="http://schemas.microsoft.com/office/drawing/2014/main" id="{F5C68D0A-499B-4F3C-A133-E570765449C9}"/>
                      </a:ext>
                    </a:extLst>
                  </p:cNvPr>
                  <p:cNvSpPr/>
                  <p:nvPr/>
                </p:nvSpPr>
                <p:spPr bwMode="auto">
                  <a:xfrm>
                    <a:off x="3015093" y="4294004"/>
                    <a:ext cx="91683" cy="91682"/>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5" name="Oval 274">
                    <a:extLst>
                      <a:ext uri="{FF2B5EF4-FFF2-40B4-BE49-F238E27FC236}">
                        <a16:creationId xmlns:a16="http://schemas.microsoft.com/office/drawing/2014/main" id="{FC40A33F-7E3A-4BB0-9E52-C17234B2DCF4}"/>
                      </a:ext>
                    </a:extLst>
                  </p:cNvPr>
                  <p:cNvSpPr/>
                  <p:nvPr/>
                </p:nvSpPr>
                <p:spPr bwMode="auto">
                  <a:xfrm>
                    <a:off x="3160729" y="4360778"/>
                    <a:ext cx="85434" cy="8543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6" name="Oval 275">
                    <a:extLst>
                      <a:ext uri="{FF2B5EF4-FFF2-40B4-BE49-F238E27FC236}">
                        <a16:creationId xmlns:a16="http://schemas.microsoft.com/office/drawing/2014/main" id="{3A97DDD3-155C-4DB9-9894-280A2BE269DA}"/>
                      </a:ext>
                    </a:extLst>
                  </p:cNvPr>
                  <p:cNvSpPr/>
                  <p:nvPr/>
                </p:nvSpPr>
                <p:spPr bwMode="auto">
                  <a:xfrm>
                    <a:off x="3156373" y="3975535"/>
                    <a:ext cx="94147" cy="94147"/>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7" name="Oval 161">
                    <a:extLst>
                      <a:ext uri="{FF2B5EF4-FFF2-40B4-BE49-F238E27FC236}">
                        <a16:creationId xmlns:a16="http://schemas.microsoft.com/office/drawing/2014/main" id="{FA43890B-7C6B-4D22-A597-E1157644B574}"/>
                      </a:ext>
                    </a:extLst>
                  </p:cNvPr>
                  <p:cNvSpPr/>
                  <p:nvPr/>
                </p:nvSpPr>
                <p:spPr bwMode="auto">
                  <a:xfrm>
                    <a:off x="2998119" y="3528470"/>
                    <a:ext cx="205328" cy="271759"/>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8" name="Oval 277">
                    <a:extLst>
                      <a:ext uri="{FF2B5EF4-FFF2-40B4-BE49-F238E27FC236}">
                        <a16:creationId xmlns:a16="http://schemas.microsoft.com/office/drawing/2014/main" id="{E4930D0D-025D-46FD-9BEB-513CEEF86142}"/>
                      </a:ext>
                    </a:extLst>
                  </p:cNvPr>
                  <p:cNvSpPr/>
                  <p:nvPr/>
                </p:nvSpPr>
                <p:spPr bwMode="auto">
                  <a:xfrm>
                    <a:off x="2280929" y="389242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46" name="Oval 245">
                  <a:extLst>
                    <a:ext uri="{FF2B5EF4-FFF2-40B4-BE49-F238E27FC236}">
                      <a16:creationId xmlns:a16="http://schemas.microsoft.com/office/drawing/2014/main" id="{51FB61B3-50D9-4BF5-8272-3AB3C595266B}"/>
                    </a:ext>
                  </a:extLst>
                </p:cNvPr>
                <p:cNvSpPr/>
                <p:nvPr/>
              </p:nvSpPr>
              <p:spPr bwMode="auto">
                <a:xfrm>
                  <a:off x="5290781" y="3874362"/>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7" name="Oval 246">
                  <a:extLst>
                    <a:ext uri="{FF2B5EF4-FFF2-40B4-BE49-F238E27FC236}">
                      <a16:creationId xmlns:a16="http://schemas.microsoft.com/office/drawing/2014/main" id="{3EA20B49-BC22-411C-9A96-EFA5EB52E1A2}"/>
                    </a:ext>
                  </a:extLst>
                </p:cNvPr>
                <p:cNvSpPr/>
                <p:nvPr/>
              </p:nvSpPr>
              <p:spPr bwMode="auto">
                <a:xfrm>
                  <a:off x="5171599" y="3857151"/>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8" name="Oval 247">
                  <a:extLst>
                    <a:ext uri="{FF2B5EF4-FFF2-40B4-BE49-F238E27FC236}">
                      <a16:creationId xmlns:a16="http://schemas.microsoft.com/office/drawing/2014/main" id="{AC7D76E7-C271-4DF2-953E-9D66784CF2DD}"/>
                    </a:ext>
                  </a:extLst>
                </p:cNvPr>
                <p:cNvSpPr/>
                <p:nvPr/>
              </p:nvSpPr>
              <p:spPr bwMode="auto">
                <a:xfrm>
                  <a:off x="5038897" y="3665011"/>
                  <a:ext cx="77694" cy="77695"/>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9" name="Oval 248">
                  <a:extLst>
                    <a:ext uri="{FF2B5EF4-FFF2-40B4-BE49-F238E27FC236}">
                      <a16:creationId xmlns:a16="http://schemas.microsoft.com/office/drawing/2014/main" id="{B0BD562F-C8C2-4C26-9303-983B784B19F2}"/>
                    </a:ext>
                  </a:extLst>
                </p:cNvPr>
                <p:cNvSpPr/>
                <p:nvPr/>
              </p:nvSpPr>
              <p:spPr bwMode="auto">
                <a:xfrm>
                  <a:off x="5328334" y="3659138"/>
                  <a:ext cx="83808" cy="8380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40" name="Freeform: Shape 239">
                <a:extLst>
                  <a:ext uri="{FF2B5EF4-FFF2-40B4-BE49-F238E27FC236}">
                    <a16:creationId xmlns:a16="http://schemas.microsoft.com/office/drawing/2014/main" id="{E3ACB955-ACF6-4FD2-8B5F-57E61AC08AB8}"/>
                  </a:ext>
                </a:extLst>
              </p:cNvPr>
              <p:cNvSpPr/>
              <p:nvPr/>
            </p:nvSpPr>
            <p:spPr bwMode="auto">
              <a:xfrm>
                <a:off x="6762135" y="4076877"/>
                <a:ext cx="366116" cy="321732"/>
              </a:xfrm>
              <a:custGeom>
                <a:avLst/>
                <a:gdLst>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52047 w 359480"/>
                  <a:gd name="connsiteY0" fmla="*/ 0 h 321733"/>
                  <a:gd name="connsiteX1" fmla="*/ 10230 w 359480"/>
                  <a:gd name="connsiteY1" fmla="*/ 124883 h 321733"/>
                  <a:gd name="connsiteX2" fmla="*/ 16580 w 359480"/>
                  <a:gd name="connsiteY2" fmla="*/ 321733 h 321733"/>
                  <a:gd name="connsiteX3" fmla="*/ 359480 w 359480"/>
                  <a:gd name="connsiteY3" fmla="*/ 302683 h 321733"/>
                  <a:gd name="connsiteX4" fmla="*/ 266347 w 359480"/>
                  <a:gd name="connsiteY4" fmla="*/ 112183 h 321733"/>
                  <a:gd name="connsiteX5" fmla="*/ 149930 w 359480"/>
                  <a:gd name="connsiteY5" fmla="*/ 91017 h 321733"/>
                  <a:gd name="connsiteX6" fmla="*/ 152047 w 359480"/>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16" h="321733">
                    <a:moveTo>
                      <a:pt x="158683" y="0"/>
                    </a:moveTo>
                    <a:cubicBezTo>
                      <a:pt x="37328" y="16229"/>
                      <a:pt x="17572" y="104421"/>
                      <a:pt x="16866" y="124883"/>
                    </a:cubicBezTo>
                    <a:cubicBezTo>
                      <a:pt x="-8533" y="222250"/>
                      <a:pt x="-4301" y="298449"/>
                      <a:pt x="23216" y="321733"/>
                    </a:cubicBezTo>
                    <a:cubicBezTo>
                      <a:pt x="184082" y="273049"/>
                      <a:pt x="304733" y="342900"/>
                      <a:pt x="366116" y="302683"/>
                    </a:cubicBezTo>
                    <a:cubicBezTo>
                      <a:pt x="260988" y="241300"/>
                      <a:pt x="335777" y="184149"/>
                      <a:pt x="272983" y="112183"/>
                    </a:cubicBezTo>
                    <a:cubicBezTo>
                      <a:pt x="208778" y="119944"/>
                      <a:pt x="199606" y="83255"/>
                      <a:pt x="156566" y="91017"/>
                    </a:cubicBezTo>
                    <a:cubicBezTo>
                      <a:pt x="178439" y="50094"/>
                      <a:pt x="196077" y="13406"/>
                      <a:pt x="158683" y="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1" name="Freeform: Shape 240">
                <a:extLst>
                  <a:ext uri="{FF2B5EF4-FFF2-40B4-BE49-F238E27FC236}">
                    <a16:creationId xmlns:a16="http://schemas.microsoft.com/office/drawing/2014/main" id="{17F996C7-F6DA-4515-AD04-9064BF5E2EBB}"/>
                  </a:ext>
                </a:extLst>
              </p:cNvPr>
              <p:cNvSpPr/>
              <p:nvPr/>
            </p:nvSpPr>
            <p:spPr bwMode="auto">
              <a:xfrm rot="680587">
                <a:off x="6564040" y="3964402"/>
                <a:ext cx="129835" cy="148204"/>
              </a:xfrm>
              <a:custGeom>
                <a:avLst/>
                <a:gdLst>
                  <a:gd name="connsiteX0" fmla="*/ 0 w 103717"/>
                  <a:gd name="connsiteY0" fmla="*/ 10584 h 133350"/>
                  <a:gd name="connsiteX1" fmla="*/ 2117 w 103717"/>
                  <a:gd name="connsiteY1" fmla="*/ 133350 h 133350"/>
                  <a:gd name="connsiteX2" fmla="*/ 103717 w 103717"/>
                  <a:gd name="connsiteY2" fmla="*/ 107950 h 133350"/>
                  <a:gd name="connsiteX3" fmla="*/ 84667 w 103717"/>
                  <a:gd name="connsiteY3" fmla="*/ 0 h 133350"/>
                  <a:gd name="connsiteX4" fmla="*/ 0 w 103717"/>
                  <a:gd name="connsiteY4" fmla="*/ 10584 h 133350"/>
                  <a:gd name="connsiteX0" fmla="*/ 0 w 103717"/>
                  <a:gd name="connsiteY0" fmla="*/ 24224 h 146990"/>
                  <a:gd name="connsiteX1" fmla="*/ 2117 w 103717"/>
                  <a:gd name="connsiteY1" fmla="*/ 146990 h 146990"/>
                  <a:gd name="connsiteX2" fmla="*/ 103717 w 103717"/>
                  <a:gd name="connsiteY2" fmla="*/ 121590 h 146990"/>
                  <a:gd name="connsiteX3" fmla="*/ 84667 w 103717"/>
                  <a:gd name="connsiteY3" fmla="*/ 13640 h 146990"/>
                  <a:gd name="connsiteX4" fmla="*/ 0 w 103717"/>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12711 w 119781"/>
                  <a:gd name="connsiteY0" fmla="*/ 24224 h 146990"/>
                  <a:gd name="connsiteX1" fmla="*/ 14828 w 119781"/>
                  <a:gd name="connsiteY1" fmla="*/ 146990 h 146990"/>
                  <a:gd name="connsiteX2" fmla="*/ 116428 w 119781"/>
                  <a:gd name="connsiteY2" fmla="*/ 121590 h 146990"/>
                  <a:gd name="connsiteX3" fmla="*/ 97378 w 119781"/>
                  <a:gd name="connsiteY3" fmla="*/ 13640 h 146990"/>
                  <a:gd name="connsiteX4" fmla="*/ 12711 w 119781"/>
                  <a:gd name="connsiteY4" fmla="*/ 24224 h 146990"/>
                  <a:gd name="connsiteX0" fmla="*/ 22765 w 129835"/>
                  <a:gd name="connsiteY0" fmla="*/ 24224 h 146990"/>
                  <a:gd name="connsiteX1" fmla="*/ 24882 w 129835"/>
                  <a:gd name="connsiteY1" fmla="*/ 146990 h 146990"/>
                  <a:gd name="connsiteX2" fmla="*/ 126482 w 129835"/>
                  <a:gd name="connsiteY2" fmla="*/ 121590 h 146990"/>
                  <a:gd name="connsiteX3" fmla="*/ 107432 w 129835"/>
                  <a:gd name="connsiteY3" fmla="*/ 13640 h 146990"/>
                  <a:gd name="connsiteX4" fmla="*/ 22765 w 129835"/>
                  <a:gd name="connsiteY4" fmla="*/ 24224 h 146990"/>
                  <a:gd name="connsiteX0" fmla="*/ 22765 w 129835"/>
                  <a:gd name="connsiteY0" fmla="*/ 25439 h 148205"/>
                  <a:gd name="connsiteX1" fmla="*/ 24882 w 129835"/>
                  <a:gd name="connsiteY1" fmla="*/ 148205 h 148205"/>
                  <a:gd name="connsiteX2" fmla="*/ 126482 w 129835"/>
                  <a:gd name="connsiteY2" fmla="*/ 122805 h 148205"/>
                  <a:gd name="connsiteX3" fmla="*/ 107432 w 129835"/>
                  <a:gd name="connsiteY3" fmla="*/ 14855 h 148205"/>
                  <a:gd name="connsiteX4" fmla="*/ 22765 w 129835"/>
                  <a:gd name="connsiteY4" fmla="*/ 25439 h 148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35" h="148205">
                    <a:moveTo>
                      <a:pt x="22765" y="25439"/>
                    </a:moveTo>
                    <a:cubicBezTo>
                      <a:pt x="-8279" y="64244"/>
                      <a:pt x="-7574" y="83999"/>
                      <a:pt x="24882" y="148205"/>
                    </a:cubicBezTo>
                    <a:cubicBezTo>
                      <a:pt x="58749" y="139738"/>
                      <a:pt x="77798" y="146089"/>
                      <a:pt x="126482" y="122805"/>
                    </a:cubicBezTo>
                    <a:cubicBezTo>
                      <a:pt x="120132" y="86822"/>
                      <a:pt x="147648" y="50838"/>
                      <a:pt x="107432" y="14855"/>
                    </a:cubicBezTo>
                    <a:cubicBezTo>
                      <a:pt x="64393" y="-19717"/>
                      <a:pt x="44637" y="15561"/>
                      <a:pt x="22765" y="25439"/>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2" name="Oval 241">
                <a:extLst>
                  <a:ext uri="{FF2B5EF4-FFF2-40B4-BE49-F238E27FC236}">
                    <a16:creationId xmlns:a16="http://schemas.microsoft.com/office/drawing/2014/main" id="{A5440667-1BC1-4561-A093-F989BF2BF2B0}"/>
                  </a:ext>
                </a:extLst>
              </p:cNvPr>
              <p:cNvSpPr/>
              <p:nvPr/>
            </p:nvSpPr>
            <p:spPr bwMode="auto">
              <a:xfrm>
                <a:off x="6668196" y="4006663"/>
                <a:ext cx="96680" cy="96680"/>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79" name="Oval 278">
              <a:extLst>
                <a:ext uri="{FF2B5EF4-FFF2-40B4-BE49-F238E27FC236}">
                  <a16:creationId xmlns:a16="http://schemas.microsoft.com/office/drawing/2014/main" id="{3355B6BF-105C-4499-8A0D-23C04B597B42}"/>
                </a:ext>
              </a:extLst>
            </p:cNvPr>
            <p:cNvSpPr/>
            <p:nvPr/>
          </p:nvSpPr>
          <p:spPr bwMode="auto">
            <a:xfrm>
              <a:off x="9697241" y="3440491"/>
              <a:ext cx="190256" cy="17334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80" name="Oval 279">
              <a:extLst>
                <a:ext uri="{FF2B5EF4-FFF2-40B4-BE49-F238E27FC236}">
                  <a16:creationId xmlns:a16="http://schemas.microsoft.com/office/drawing/2014/main" id="{D6F699F1-78B0-42EE-9C84-0B6B12BBBC96}"/>
                </a:ext>
              </a:extLst>
            </p:cNvPr>
            <p:cNvSpPr/>
            <p:nvPr/>
          </p:nvSpPr>
          <p:spPr bwMode="auto">
            <a:xfrm>
              <a:off x="9543645" y="4436407"/>
              <a:ext cx="190256" cy="17334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81" name="Oval 280">
              <a:extLst>
                <a:ext uri="{FF2B5EF4-FFF2-40B4-BE49-F238E27FC236}">
                  <a16:creationId xmlns:a16="http://schemas.microsoft.com/office/drawing/2014/main" id="{13CAC587-0260-4A10-8E64-5657EB243A24}"/>
                </a:ext>
              </a:extLst>
            </p:cNvPr>
            <p:cNvSpPr/>
            <p:nvPr/>
          </p:nvSpPr>
          <p:spPr bwMode="auto">
            <a:xfrm>
              <a:off x="8694140" y="4343032"/>
              <a:ext cx="190256" cy="17334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187" name="TextBox 186">
            <a:extLst>
              <a:ext uri="{FF2B5EF4-FFF2-40B4-BE49-F238E27FC236}">
                <a16:creationId xmlns:a16="http://schemas.microsoft.com/office/drawing/2014/main" id="{5DA56C61-0E63-4E18-8E14-132975365568}"/>
              </a:ext>
            </a:extLst>
          </p:cNvPr>
          <p:cNvSpPr txBox="1"/>
          <p:nvPr/>
        </p:nvSpPr>
        <p:spPr>
          <a:xfrm>
            <a:off x="1274967" y="6028541"/>
            <a:ext cx="615361" cy="246221"/>
          </a:xfrm>
          <a:prstGeom prst="rect">
            <a:avLst/>
          </a:prstGeom>
          <a:noFill/>
        </p:spPr>
        <p:txBody>
          <a:bodyPr wrap="non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sym typeface="Helvetica"/>
              </a:rPr>
              <a:t>Tumors</a:t>
            </a:r>
          </a:p>
        </p:txBody>
      </p:sp>
      <p:sp>
        <p:nvSpPr>
          <p:cNvPr id="188" name="TextBox 187">
            <a:extLst>
              <a:ext uri="{FF2B5EF4-FFF2-40B4-BE49-F238E27FC236}">
                <a16:creationId xmlns:a16="http://schemas.microsoft.com/office/drawing/2014/main" id="{96585843-C48C-4818-B6C3-F83AE9B7D6B6}"/>
              </a:ext>
            </a:extLst>
          </p:cNvPr>
          <p:cNvSpPr txBox="1"/>
          <p:nvPr/>
        </p:nvSpPr>
        <p:spPr>
          <a:xfrm>
            <a:off x="5807414" y="6028541"/>
            <a:ext cx="5269755" cy="246221"/>
          </a:xfrm>
          <a:prstGeom prst="rect">
            <a:avLst/>
          </a:prstGeom>
          <a:noFill/>
        </p:spPr>
        <p:txBody>
          <a:bodyPr wrap="squar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sym typeface="Helvetica"/>
              </a:rPr>
              <a:t>Regional/local metastatic lymph nodes/distant metastases</a:t>
            </a:r>
          </a:p>
        </p:txBody>
      </p:sp>
      <p:sp>
        <p:nvSpPr>
          <p:cNvPr id="190" name="TextBox 189">
            <a:extLst>
              <a:ext uri="{FF2B5EF4-FFF2-40B4-BE49-F238E27FC236}">
                <a16:creationId xmlns:a16="http://schemas.microsoft.com/office/drawing/2014/main" id="{D4DA5C60-DF05-447D-81EE-B79F97D08363}"/>
              </a:ext>
            </a:extLst>
          </p:cNvPr>
          <p:cNvSpPr txBox="1"/>
          <p:nvPr/>
        </p:nvSpPr>
        <p:spPr>
          <a:xfrm>
            <a:off x="2726197" y="6028541"/>
            <a:ext cx="3210227" cy="246221"/>
          </a:xfrm>
          <a:prstGeom prst="rect">
            <a:avLst/>
          </a:prstGeom>
          <a:noFill/>
        </p:spPr>
        <p:txBody>
          <a:bodyPr wrap="squar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sym typeface="Helvetica"/>
              </a:rPr>
              <a:t>Nonmetastatic lymph nodes     </a:t>
            </a:r>
          </a:p>
        </p:txBody>
      </p:sp>
      <p:sp>
        <p:nvSpPr>
          <p:cNvPr id="191" name="Oval 190">
            <a:extLst>
              <a:ext uri="{FF2B5EF4-FFF2-40B4-BE49-F238E27FC236}">
                <a16:creationId xmlns:a16="http://schemas.microsoft.com/office/drawing/2014/main" id="{F6A7C378-2CC4-45C6-98FD-C18BCFF17EA6}"/>
              </a:ext>
            </a:extLst>
          </p:cNvPr>
          <p:cNvSpPr/>
          <p:nvPr/>
        </p:nvSpPr>
        <p:spPr bwMode="auto">
          <a:xfrm>
            <a:off x="2469232" y="6058806"/>
            <a:ext cx="185690" cy="185690"/>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j-ea"/>
              <a:cs typeface="Arial" panose="020B0604020202020204" pitchFamily="34" charset="0"/>
              <a:sym typeface="Helvetica"/>
            </a:endParaRPr>
          </a:p>
        </p:txBody>
      </p:sp>
      <p:sp>
        <p:nvSpPr>
          <p:cNvPr id="192" name="Oval 191">
            <a:extLst>
              <a:ext uri="{FF2B5EF4-FFF2-40B4-BE49-F238E27FC236}">
                <a16:creationId xmlns:a16="http://schemas.microsoft.com/office/drawing/2014/main" id="{5C6BA5A0-2080-49EA-947A-491CF5EE56AB}"/>
              </a:ext>
            </a:extLst>
          </p:cNvPr>
          <p:cNvSpPr/>
          <p:nvPr/>
        </p:nvSpPr>
        <p:spPr bwMode="auto">
          <a:xfrm>
            <a:off x="5531677" y="6058806"/>
            <a:ext cx="185690" cy="185690"/>
          </a:xfrm>
          <a:prstGeom prst="ellipse">
            <a:avLst/>
          </a:prstGeom>
          <a:solidFill>
            <a:schemeClr val="accent3"/>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j-ea"/>
              <a:cs typeface="Arial" panose="020B0604020202020204" pitchFamily="34" charset="0"/>
              <a:sym typeface="Helvetica"/>
            </a:endParaRPr>
          </a:p>
        </p:txBody>
      </p:sp>
      <p:sp>
        <p:nvSpPr>
          <p:cNvPr id="194" name="Oval 193">
            <a:extLst>
              <a:ext uri="{FF2B5EF4-FFF2-40B4-BE49-F238E27FC236}">
                <a16:creationId xmlns:a16="http://schemas.microsoft.com/office/drawing/2014/main" id="{BCE5C31B-9636-4FB2-9135-3D93AA91D2E1}"/>
              </a:ext>
            </a:extLst>
          </p:cNvPr>
          <p:cNvSpPr/>
          <p:nvPr/>
        </p:nvSpPr>
        <p:spPr bwMode="auto">
          <a:xfrm>
            <a:off x="1013297" y="6058806"/>
            <a:ext cx="185690" cy="185690"/>
          </a:xfrm>
          <a:prstGeom prst="ellipse">
            <a:avLst/>
          </a:prstGeom>
          <a:solidFill>
            <a:schemeClr val="accent6"/>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j-ea"/>
              <a:cs typeface="Arial" panose="020B0604020202020204" pitchFamily="34" charset="0"/>
              <a:sym typeface="Helvetica"/>
            </a:endParaRPr>
          </a:p>
        </p:txBody>
      </p:sp>
    </p:spTree>
    <p:extLst>
      <p:ext uri="{BB962C8B-B14F-4D97-AF65-F5344CB8AC3E}">
        <p14:creationId xmlns:p14="http://schemas.microsoft.com/office/powerpoint/2010/main" val="2984360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0D2EC1-AECD-4EEA-BFC6-13C2DD4F053D}"/>
              </a:ext>
            </a:extLst>
          </p:cNvPr>
          <p:cNvSpPr>
            <a:spLocks noGrp="1"/>
          </p:cNvSpPr>
          <p:nvPr>
            <p:ph type="title"/>
          </p:nvPr>
        </p:nvSpPr>
        <p:spPr/>
        <p:txBody>
          <a:bodyPr/>
          <a:lstStyle/>
          <a:p>
            <a:r>
              <a:rPr lang="en-US" dirty="0"/>
              <a:t>PACIFIC: Consolidation Durvalumab After Concurrent CRT for Locally Advanced, Unresectable, Stage III NSCLC</a:t>
            </a:r>
          </a:p>
        </p:txBody>
      </p:sp>
      <p:sp>
        <p:nvSpPr>
          <p:cNvPr id="3" name="Content Placeholder 2">
            <a:extLst>
              <a:ext uri="{FF2B5EF4-FFF2-40B4-BE49-F238E27FC236}">
                <a16:creationId xmlns:a16="http://schemas.microsoft.com/office/drawing/2014/main" id="{734290C6-7F69-454C-B383-36508394CD52}"/>
              </a:ext>
            </a:extLst>
          </p:cNvPr>
          <p:cNvSpPr>
            <a:spLocks noGrp="1"/>
          </p:cNvSpPr>
          <p:nvPr>
            <p:ph idx="1"/>
          </p:nvPr>
        </p:nvSpPr>
        <p:spPr>
          <a:xfrm>
            <a:off x="604676" y="1513047"/>
            <a:ext cx="10877529" cy="422676"/>
          </a:xfrm>
        </p:spPr>
        <p:txBody>
          <a:bodyPr/>
          <a:lstStyle/>
          <a:p>
            <a:r>
              <a:rPr lang="en-US" altLang="en-US" sz="2000" dirty="0"/>
              <a:t>Randomized, double-blind, placebo-controlled phase III trial</a:t>
            </a:r>
            <a:endParaRPr lang="en-US" sz="2000" dirty="0"/>
          </a:p>
        </p:txBody>
      </p:sp>
      <p:sp>
        <p:nvSpPr>
          <p:cNvPr id="4" name="Text Box 45">
            <a:extLst>
              <a:ext uri="{FF2B5EF4-FFF2-40B4-BE49-F238E27FC236}">
                <a16:creationId xmlns:a16="http://schemas.microsoft.com/office/drawing/2014/main" id="{BA86F452-9E86-4832-B28A-566F448600DD}"/>
              </a:ext>
            </a:extLst>
          </p:cNvPr>
          <p:cNvSpPr txBox="1">
            <a:spLocks noChangeArrowheads="1"/>
          </p:cNvSpPr>
          <p:nvPr/>
        </p:nvSpPr>
        <p:spPr bwMode="auto">
          <a:xfrm>
            <a:off x="709796" y="2739286"/>
            <a:ext cx="371480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Patients with locally advanced, unresectable, stage III NSCLC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E1471D"/>
                </a:solidFill>
                <a:effectLst/>
                <a:uLnTx/>
                <a:uFillTx/>
                <a:latin typeface="Calibri" panose="020F0502020204030204" pitchFamily="34" charset="0"/>
                <a:ea typeface="MS PGothic" panose="020B0600070205080204" pitchFamily="34" charset="-128"/>
                <a:cs typeface="Arial" panose="020B0604020202020204" pitchFamily="34" charset="0"/>
              </a:rPr>
              <a:t>without PD after definitive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E1471D"/>
                </a:solidFill>
                <a:effectLst/>
                <a:uLnTx/>
                <a:uFillTx/>
                <a:latin typeface="Calibri" panose="020F0502020204030204" pitchFamily="34" charset="0"/>
                <a:ea typeface="MS PGothic" panose="020B0600070205080204" pitchFamily="34" charset="-128"/>
                <a:cs typeface="Arial" panose="020B0604020202020204" pitchFamily="34" charset="0"/>
              </a:rPr>
              <a:t>plt-based concurrent CRT*</a:t>
            </a: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(N = 713) </a:t>
            </a:r>
          </a:p>
        </p:txBody>
      </p:sp>
      <p:sp>
        <p:nvSpPr>
          <p:cNvPr id="5" name="Rectangle 49">
            <a:extLst>
              <a:ext uri="{FF2B5EF4-FFF2-40B4-BE49-F238E27FC236}">
                <a16:creationId xmlns:a16="http://schemas.microsoft.com/office/drawing/2014/main" id="{12EBA9A2-6BF2-4B61-B1B4-B1993CAA7DAE}"/>
              </a:ext>
            </a:extLst>
          </p:cNvPr>
          <p:cNvSpPr>
            <a:spLocks noChangeArrowheads="1"/>
          </p:cNvSpPr>
          <p:nvPr/>
        </p:nvSpPr>
        <p:spPr bwMode="auto">
          <a:xfrm>
            <a:off x="5114925" y="2484925"/>
            <a:ext cx="3291840" cy="914400"/>
          </a:xfrm>
          <a:prstGeom prst="rect">
            <a:avLst/>
          </a:prstGeom>
          <a:solidFill>
            <a:schemeClr val="accent1"/>
          </a:solidFill>
          <a:ln>
            <a:noFill/>
          </a:ln>
        </p:spPr>
        <p:txBody>
          <a:bodyPr wrap="none" anchor="ctr" anchorCtr="1"/>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Durvalumab </a:t>
            </a: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10 mg/kg IV Q2W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(n = 476)</a:t>
            </a:r>
          </a:p>
        </p:txBody>
      </p:sp>
      <p:sp>
        <p:nvSpPr>
          <p:cNvPr id="6" name="Rectangle 50">
            <a:extLst>
              <a:ext uri="{FF2B5EF4-FFF2-40B4-BE49-F238E27FC236}">
                <a16:creationId xmlns:a16="http://schemas.microsoft.com/office/drawing/2014/main" id="{B73C767F-E099-431B-B7B5-314EFA0E35E8}"/>
              </a:ext>
            </a:extLst>
          </p:cNvPr>
          <p:cNvSpPr>
            <a:spLocks noChangeArrowheads="1"/>
          </p:cNvSpPr>
          <p:nvPr/>
        </p:nvSpPr>
        <p:spPr bwMode="auto">
          <a:xfrm>
            <a:off x="5114925" y="3498526"/>
            <a:ext cx="3291840" cy="914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Placebo </a:t>
            </a: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IV Q2W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(n = 237)</a:t>
            </a:r>
          </a:p>
        </p:txBody>
      </p:sp>
      <p:sp>
        <p:nvSpPr>
          <p:cNvPr id="7" name="Line 53">
            <a:extLst>
              <a:ext uri="{FF2B5EF4-FFF2-40B4-BE49-F238E27FC236}">
                <a16:creationId xmlns:a16="http://schemas.microsoft.com/office/drawing/2014/main" id="{73CAC408-8DE6-4438-A8A1-A1D991FAC65C}"/>
              </a:ext>
            </a:extLst>
          </p:cNvPr>
          <p:cNvSpPr>
            <a:spLocks noChangeShapeType="1"/>
          </p:cNvSpPr>
          <p:nvPr/>
        </p:nvSpPr>
        <p:spPr bwMode="auto">
          <a:xfrm>
            <a:off x="4482963" y="3569523"/>
            <a:ext cx="466725" cy="350838"/>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 name="Line 54">
            <a:extLst>
              <a:ext uri="{FF2B5EF4-FFF2-40B4-BE49-F238E27FC236}">
                <a16:creationId xmlns:a16="http://schemas.microsoft.com/office/drawing/2014/main" id="{14158385-CF9C-47A5-93D1-11E5E06999CE}"/>
              </a:ext>
            </a:extLst>
          </p:cNvPr>
          <p:cNvSpPr>
            <a:spLocks noChangeShapeType="1"/>
          </p:cNvSpPr>
          <p:nvPr/>
        </p:nvSpPr>
        <p:spPr bwMode="auto">
          <a:xfrm flipV="1">
            <a:off x="4482963" y="2969448"/>
            <a:ext cx="466725" cy="347663"/>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 name="Rectangle 11">
            <a:extLst>
              <a:ext uri="{FF2B5EF4-FFF2-40B4-BE49-F238E27FC236}">
                <a16:creationId xmlns:a16="http://schemas.microsoft.com/office/drawing/2014/main" id="{D5442F0D-D45C-4A47-A900-077C4A73CC23}"/>
              </a:ext>
            </a:extLst>
          </p:cNvPr>
          <p:cNvSpPr>
            <a:spLocks noChangeArrowheads="1"/>
          </p:cNvSpPr>
          <p:nvPr/>
        </p:nvSpPr>
        <p:spPr bwMode="auto">
          <a:xfrm>
            <a:off x="8914689" y="2884647"/>
            <a:ext cx="2033587" cy="1089529"/>
          </a:xfrm>
          <a:prstGeom prst="rect">
            <a:avLst/>
          </a:prstGeom>
          <a:noFill/>
          <a:ln w="9525">
            <a:noFill/>
            <a:miter lim="800000"/>
            <a:headEnd/>
            <a:tailEnd/>
          </a:ln>
        </p:spPr>
        <p:txBody>
          <a:bodyPr anchor="ctr">
            <a:spAutoFit/>
          </a:bodyPr>
          <a:lstStyle/>
          <a:p>
            <a:pPr marL="0" marR="0" lvl="0" indent="0" algn="ctr" defTabSz="914400" rtl="0" eaLnBrk="1" fontAlgn="auto" latinLnBrk="0" hangingPunct="1">
              <a:lnSpc>
                <a:spcPct val="90000"/>
              </a:lnSpc>
              <a:spcBef>
                <a:spcPct val="35000"/>
              </a:spcBef>
              <a:spcAft>
                <a:spcPct val="25000"/>
              </a:spcAft>
              <a:buClr>
                <a:srgbClr val="600030"/>
              </a:buClr>
              <a:buSzTx/>
              <a:buFont typeface="Arial" pitchFamily="34" charset="0"/>
              <a:buNone/>
              <a:tabLst>
                <a:tab pos="228600" algn="l"/>
              </a:tabLst>
              <a:defRPr/>
            </a:pPr>
            <a:r>
              <a:rPr kumimoji="0" lang="en-US" sz="180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Until disease progression or unacceptable toxicity</a:t>
            </a:r>
          </a:p>
        </p:txBody>
      </p:sp>
      <p:cxnSp>
        <p:nvCxnSpPr>
          <p:cNvPr id="10" name="Straight Arrow Connector 13">
            <a:extLst>
              <a:ext uri="{FF2B5EF4-FFF2-40B4-BE49-F238E27FC236}">
                <a16:creationId xmlns:a16="http://schemas.microsoft.com/office/drawing/2014/main" id="{BF27B112-D1CC-4CC7-966B-56986FF1162F}"/>
              </a:ext>
            </a:extLst>
          </p:cNvPr>
          <p:cNvCxnSpPr>
            <a:cxnSpLocks noChangeShapeType="1"/>
          </p:cNvCxnSpPr>
          <p:nvPr/>
        </p:nvCxnSpPr>
        <p:spPr bwMode="auto">
          <a:xfrm>
            <a:off x="8540039" y="3428618"/>
            <a:ext cx="523875" cy="1587"/>
          </a:xfrm>
          <a:prstGeom prst="straightConnector1">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 name="TextBox 2">
            <a:extLst>
              <a:ext uri="{FF2B5EF4-FFF2-40B4-BE49-F238E27FC236}">
                <a16:creationId xmlns:a16="http://schemas.microsoft.com/office/drawing/2014/main" id="{ABEED0F5-6BBB-48D1-9FC1-3696ACA01B21}"/>
              </a:ext>
            </a:extLst>
          </p:cNvPr>
          <p:cNvSpPr txBox="1">
            <a:spLocks noChangeArrowheads="1"/>
          </p:cNvSpPr>
          <p:nvPr/>
        </p:nvSpPr>
        <p:spPr bwMode="auto">
          <a:xfrm>
            <a:off x="261766" y="2036693"/>
            <a:ext cx="891270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35000"/>
              </a:spcBef>
              <a:spcAft>
                <a:spcPct val="25000"/>
              </a:spcAft>
              <a:buClr>
                <a:srgbClr val="8B3D9A"/>
              </a:buClr>
              <a:buSzTx/>
              <a:buFont typeface="Arial" panose="020B0604020202020204" pitchFamily="34" charset="0"/>
              <a:buNone/>
              <a:tabLst/>
              <a:defRPr/>
            </a:pPr>
            <a:r>
              <a:rPr kumimoji="0" lang="en-US" altLang="en-US" sz="1400" b="0" i="1"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rPr>
              <a:t>Stratified by age (&lt;65 vs ≥ 65 yr), sex (male vs female), and smoking history (current/former vs never)</a:t>
            </a:r>
          </a:p>
        </p:txBody>
      </p:sp>
      <p:sp>
        <p:nvSpPr>
          <p:cNvPr id="15" name="Text Box 11">
            <a:extLst>
              <a:ext uri="{FF2B5EF4-FFF2-40B4-BE49-F238E27FC236}">
                <a16:creationId xmlns:a16="http://schemas.microsoft.com/office/drawing/2014/main" id="{B25D941C-91BB-4A3E-B77B-B9EFBDE2C988}"/>
              </a:ext>
            </a:extLst>
          </p:cNvPr>
          <p:cNvSpPr txBox="1">
            <a:spLocks noChangeArrowheads="1"/>
          </p:cNvSpPr>
          <p:nvPr/>
        </p:nvSpPr>
        <p:spPr bwMode="auto">
          <a:xfrm>
            <a:off x="414339" y="6376215"/>
            <a:ext cx="90926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914400" fontAlgn="base" hangingPunct="1">
              <a:lnSpc>
                <a:spcPct val="100000"/>
              </a:lnSpc>
              <a:spcBef>
                <a:spcPct val="0"/>
              </a:spcBef>
              <a:spcAft>
                <a:spcPct val="0"/>
              </a:spcAft>
              <a:buClrTx/>
              <a:buNone/>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Antonia. NEJM. 2018;379:2342. Antonia. NEJM. 2017;377:1919.</a:t>
            </a:r>
            <a:r>
              <a:rPr lang="en-US" altLang="en-US" sz="1200" b="0" kern="1200" spc="-10" dirty="0">
                <a:solidFill>
                  <a:srgbClr val="455560"/>
                </a:solidFill>
                <a:latin typeface="Calibri" panose="020F0502020204030204" pitchFamily="34" charset="0"/>
                <a:ea typeface="+mn-ea"/>
                <a:cs typeface="Arial" panose="020B0604020202020204" pitchFamily="34" charset="0"/>
              </a:rPr>
              <a:t>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Spigel. ASCO 2021. Abstr 8511.</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sp>
        <p:nvSpPr>
          <p:cNvPr id="2" name="TextBox 1">
            <a:extLst>
              <a:ext uri="{FF2B5EF4-FFF2-40B4-BE49-F238E27FC236}">
                <a16:creationId xmlns:a16="http://schemas.microsoft.com/office/drawing/2014/main" id="{44EA43C7-8A39-4360-AFFE-E825DAFC0A24}"/>
              </a:ext>
            </a:extLst>
          </p:cNvPr>
          <p:cNvSpPr txBox="1"/>
          <p:nvPr/>
        </p:nvSpPr>
        <p:spPr bwMode="auto">
          <a:xfrm>
            <a:off x="3627005" y="4043594"/>
            <a:ext cx="15951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Randomized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within 1-42 days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after cCRT</a:t>
            </a:r>
          </a:p>
        </p:txBody>
      </p:sp>
      <p:cxnSp>
        <p:nvCxnSpPr>
          <p:cNvPr id="19" name="Straight Arrow Connector 13">
            <a:extLst>
              <a:ext uri="{FF2B5EF4-FFF2-40B4-BE49-F238E27FC236}">
                <a16:creationId xmlns:a16="http://schemas.microsoft.com/office/drawing/2014/main" id="{F516D740-B7C3-4703-AE72-F9C39D92F4E1}"/>
              </a:ext>
            </a:extLst>
          </p:cNvPr>
          <p:cNvCxnSpPr>
            <a:cxnSpLocks noChangeShapeType="1"/>
          </p:cNvCxnSpPr>
          <p:nvPr/>
        </p:nvCxnSpPr>
        <p:spPr bwMode="auto">
          <a:xfrm>
            <a:off x="4722230" y="2414235"/>
            <a:ext cx="0" cy="429768"/>
          </a:xfrm>
          <a:prstGeom prst="straightConnector1">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grpSp>
        <p:nvGrpSpPr>
          <p:cNvPr id="23" name="Group 7">
            <a:extLst>
              <a:ext uri="{FF2B5EF4-FFF2-40B4-BE49-F238E27FC236}">
                <a16:creationId xmlns:a16="http://schemas.microsoft.com/office/drawing/2014/main" id="{59F8D146-FF82-4940-AA4A-FD148E57AC96}"/>
              </a:ext>
            </a:extLst>
          </p:cNvPr>
          <p:cNvGrpSpPr>
            <a:grpSpLocks/>
          </p:cNvGrpSpPr>
          <p:nvPr/>
        </p:nvGrpSpPr>
        <p:grpSpPr bwMode="auto">
          <a:xfrm>
            <a:off x="9389569" y="6216652"/>
            <a:ext cx="2488502" cy="447822"/>
            <a:chOff x="9527309" y="3551529"/>
            <a:chExt cx="2488502" cy="448324"/>
          </a:xfrm>
        </p:grpSpPr>
        <p:pic>
          <p:nvPicPr>
            <p:cNvPr id="24" name="Picture 9">
              <a:extLst>
                <a:ext uri="{FF2B5EF4-FFF2-40B4-BE49-F238E27FC236}">
                  <a16:creationId xmlns:a16="http://schemas.microsoft.com/office/drawing/2014/main" id="{91F4C372-D728-457A-B792-1AF4FD3B01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 name="Rectangle 8">
              <a:extLst>
                <a:ext uri="{FF2B5EF4-FFF2-40B4-BE49-F238E27FC236}">
                  <a16:creationId xmlns:a16="http://schemas.microsoft.com/office/drawing/2014/main" id="{EBD0F968-0D19-4368-ABBA-426E8699C670}"/>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8" name="Content Placeholder 2">
            <a:extLst>
              <a:ext uri="{FF2B5EF4-FFF2-40B4-BE49-F238E27FC236}">
                <a16:creationId xmlns:a16="http://schemas.microsoft.com/office/drawing/2014/main" id="{CBBE5B2C-38E4-40BA-A4EC-7238C35EC037}"/>
              </a:ext>
            </a:extLst>
          </p:cNvPr>
          <p:cNvSpPr txBox="1">
            <a:spLocks/>
          </p:cNvSpPr>
          <p:nvPr/>
        </p:nvSpPr>
        <p:spPr bwMode="auto">
          <a:xfrm>
            <a:off x="608621" y="5452964"/>
            <a:ext cx="10877529" cy="7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25" indent="-342925" algn="l" rtl="0" eaLnBrk="1" fontAlgn="base" hangingPunct="1">
              <a:lnSpc>
                <a:spcPct val="90000"/>
              </a:lnSpc>
              <a:spcBef>
                <a:spcPts val="1000"/>
              </a:spcBef>
              <a:spcAft>
                <a:spcPts val="700"/>
              </a:spcAft>
              <a:buClr>
                <a:schemeClr val="bg1"/>
              </a:buClr>
              <a:buFont typeface="Wingdings" panose="05000000000000000000" pitchFamily="2" charset="2"/>
              <a:buChar char="§"/>
              <a:defRPr sz="2801">
                <a:solidFill>
                  <a:schemeClr val="bg1"/>
                </a:solidFill>
                <a:latin typeface="Calibri" panose="020F0502020204030204" pitchFamily="34" charset="0"/>
                <a:ea typeface="+mn-ea"/>
                <a:cs typeface="+mn-cs"/>
              </a:defRPr>
            </a:lvl1pPr>
            <a:lvl2pPr marL="743003" indent="-285771"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82" indent="-228617"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315" indent="-228617"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547" indent="-228617" algn="l" rtl="0" eaLnBrk="1" fontAlgn="base" hangingPunct="1">
              <a:lnSpc>
                <a:spcPct val="90000"/>
              </a:lnSpc>
              <a:spcBef>
                <a:spcPts val="1000"/>
              </a:spcBef>
              <a:spcAft>
                <a:spcPts val="700"/>
              </a:spcAft>
              <a:buClr>
                <a:schemeClr val="bg1"/>
              </a:buClr>
              <a:buFont typeface="Arial" panose="020B0604020202020204" pitchFamily="34" charset="0"/>
              <a:buChar char="‒"/>
              <a:defRPr sz="2001">
                <a:solidFill>
                  <a:schemeClr val="bg1"/>
                </a:solidFill>
                <a:latin typeface="Calibri" panose="020F0502020204030204" pitchFamily="34" charset="0"/>
              </a:defRPr>
            </a:lvl5pPr>
            <a:lvl6pPr marL="2514780" indent="-228617"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2013" indent="-228617"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246" indent="-228617"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479" indent="-228617"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25" marR="0" lvl="0" indent="-342925"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Primary endpoints: PFS by BICR per RECIST v1.1, OS </a:t>
            </a:r>
          </a:p>
          <a:p>
            <a:pPr marL="342925" marR="0" lvl="0" indent="-342925"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Key secondary endpoints: ORR, DoR, TTDM by BICR; PFS2 by investigator; safety; PROs</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0" name="TextBox 19">
            <a:extLst>
              <a:ext uri="{FF2B5EF4-FFF2-40B4-BE49-F238E27FC236}">
                <a16:creationId xmlns:a16="http://schemas.microsoft.com/office/drawing/2014/main" id="{A9A6BD8F-1CD8-42DE-9C78-8118815F36A6}"/>
              </a:ext>
            </a:extLst>
          </p:cNvPr>
          <p:cNvSpPr txBox="1"/>
          <p:nvPr/>
        </p:nvSpPr>
        <p:spPr>
          <a:xfrm>
            <a:off x="5114556" y="4480753"/>
            <a:ext cx="6626830" cy="52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4" tIns="44439" rIns="90464" bIns="44439">
            <a:spAutoFit/>
          </a:bodyPr>
          <a:lstStyle>
            <a:defPPr>
              <a:defRPr lang="en-US"/>
            </a:defPPr>
            <a:lvl1pPr fontAlgn="base">
              <a:lnSpc>
                <a:spcPct val="100000"/>
              </a:lnSpc>
              <a:spcBef>
                <a:spcPct val="35000"/>
              </a:spcBef>
              <a:spcAft>
                <a:spcPct val="25000"/>
              </a:spcAft>
              <a:buClr>
                <a:schemeClr val="folHlink"/>
              </a:buClr>
              <a:buFont typeface="Arial" panose="020B0604020202020204" pitchFamily="34" charset="0"/>
              <a:buNone/>
              <a:defRPr sz="1400" b="0">
                <a:latin typeface="Arial" panose="020B0604020202020204" pitchFamily="34" charset="0"/>
                <a:cs typeface="Arial" panose="020B0604020202020204" pitchFamily="34" charset="0"/>
              </a:defRPr>
            </a:lvl1pPr>
            <a:lvl2pPr marL="742950" indent="-285750" eaLnBrk="0" fontAlgn="base" hangingPunct="0">
              <a:lnSpc>
                <a:spcPct val="90000"/>
              </a:lnSpc>
              <a:spcBef>
                <a:spcPts val="1000"/>
              </a:spcBef>
              <a:spcAft>
                <a:spcPts val="700"/>
              </a:spcAft>
              <a:buClr>
                <a:srgbClr val="FEFDDE"/>
              </a:buClr>
              <a:buFont typeface="Arial" panose="020B0604020202020204" pitchFamily="34" charset="0"/>
              <a:buChar char="–"/>
              <a:defRPr sz="2600" b="1">
                <a:solidFill>
                  <a:srgbClr val="FEFDDE"/>
                </a:solidFill>
                <a:latin typeface="Arial" panose="020B0604020202020204" pitchFamily="34" charset="0"/>
                <a:cs typeface="Arial" panose="020B0604020202020204" pitchFamily="34" charset="0"/>
              </a:defRPr>
            </a:lvl2pPr>
            <a:lvl3pPr marL="1143000" indent="-228600" eaLnBrk="0" fontAlgn="base" hangingPunct="0">
              <a:lnSpc>
                <a:spcPct val="90000"/>
              </a:lnSpc>
              <a:spcBef>
                <a:spcPts val="1000"/>
              </a:spcBef>
              <a:spcAft>
                <a:spcPts val="700"/>
              </a:spcAft>
              <a:buClr>
                <a:srgbClr val="FEFDDE"/>
              </a:buClr>
              <a:buFont typeface="Arial" panose="020B0604020202020204" pitchFamily="34" charset="0"/>
              <a:buChar char="–"/>
              <a:defRPr sz="2400" b="1">
                <a:solidFill>
                  <a:srgbClr val="FEFDDE"/>
                </a:solidFill>
                <a:latin typeface="Arial" panose="020B0604020202020204" pitchFamily="34" charset="0"/>
                <a:cs typeface="Arial" panose="020B0604020202020204" pitchFamily="34" charset="0"/>
              </a:defRPr>
            </a:lvl3pPr>
            <a:lvl4pPr marL="1600200" indent="-228600" eaLnBrk="0" fontAlgn="base" hangingPunct="0">
              <a:lnSpc>
                <a:spcPct val="90000"/>
              </a:lnSpc>
              <a:spcBef>
                <a:spcPts val="1000"/>
              </a:spcBef>
              <a:spcAft>
                <a:spcPts val="700"/>
              </a:spcAft>
              <a:buClr>
                <a:srgbClr val="FEFDDE"/>
              </a:buClr>
              <a:buFont typeface="Arial" panose="020B0604020202020204" pitchFamily="34" charset="0"/>
              <a:buChar char="–"/>
              <a:defRPr sz="2200" b="1">
                <a:solidFill>
                  <a:srgbClr val="FEFDDE"/>
                </a:solidFill>
                <a:latin typeface="Arial" panose="020B0604020202020204" pitchFamily="34" charset="0"/>
                <a:cs typeface="Arial" panose="020B0604020202020204" pitchFamily="34" charset="0"/>
              </a:defRPr>
            </a:lvl4pPr>
            <a:lvl5pPr marL="2057400" indent="-228600" eaLnBrk="0" fontAlgn="base" hangingPunct="0">
              <a:lnSpc>
                <a:spcPct val="90000"/>
              </a:lnSpc>
              <a:spcBef>
                <a:spcPts val="1000"/>
              </a:spcBef>
              <a:spcAft>
                <a:spcPts val="700"/>
              </a:spcAft>
              <a:buClr>
                <a:srgbClr val="FEFDDE"/>
              </a:buClr>
              <a:buFont typeface="Arial" panose="020B0604020202020204" pitchFamily="34" charset="0"/>
              <a:buChar char="–"/>
              <a:defRPr sz="2000" b="1">
                <a:solidFill>
                  <a:srgbClr val="FEFDDE"/>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b="1">
                <a:solidFill>
                  <a:srgbClr val="FEFDDE"/>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b="1">
                <a:solidFill>
                  <a:srgbClr val="FEFDDE"/>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b="1">
                <a:solidFill>
                  <a:srgbClr val="FEFDDE"/>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b="1">
                <a:solidFill>
                  <a:srgbClr val="FEFDDE"/>
                </a:solidFill>
                <a:latin typeface="Arial" panose="020B0604020202020204" pitchFamily="34" charset="0"/>
                <a:cs typeface="Arial" panose="020B0604020202020204" pitchFamily="34" charset="0"/>
              </a:defRPr>
            </a:lvl9pPr>
          </a:lstStyle>
          <a:p>
            <a:pPr marL="0" marR="0" lvl="0" indent="0" algn="l" defTabSz="914171" rtl="0" eaLnBrk="0" fontAlgn="base" latinLnBrk="0" hangingPunct="0">
              <a:lnSpc>
                <a:spcPct val="100000"/>
              </a:lnSpc>
              <a:spcBef>
                <a:spcPts val="0"/>
              </a:spcBef>
              <a:spcAft>
                <a:spcPts val="0"/>
              </a:spcAft>
              <a:buClr>
                <a:srgbClr val="015873"/>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*Any plt-based CT regimen </a:t>
            </a:r>
            <a:r>
              <a:rPr kumimoji="0" lang="en-GB" altLang="en-US" sz="1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(≥2 cycles)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54-66 Gy RT. Patients enrolled regardless of PD-L1 status. If available, pre-cCRT tumor tissue archived for PD-L1 testing. </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For up to 12 mo.</a:t>
            </a:r>
          </a:p>
        </p:txBody>
      </p:sp>
    </p:spTree>
    <p:extLst>
      <p:ext uri="{BB962C8B-B14F-4D97-AF65-F5344CB8AC3E}">
        <p14:creationId xmlns:p14="http://schemas.microsoft.com/office/powerpoint/2010/main" val="2773895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F35D-E397-4681-ACB1-CA7ECC30433E}"/>
              </a:ext>
            </a:extLst>
          </p:cNvPr>
          <p:cNvSpPr>
            <a:spLocks noGrp="1"/>
          </p:cNvSpPr>
          <p:nvPr>
            <p:ph type="title"/>
          </p:nvPr>
        </p:nvSpPr>
        <p:spPr/>
        <p:txBody>
          <a:bodyPr/>
          <a:lstStyle/>
          <a:p>
            <a:r>
              <a:rPr lang="en-US" dirty="0"/>
              <a:t>PACIFIC: Survival at 5 Yr</a:t>
            </a:r>
          </a:p>
        </p:txBody>
      </p:sp>
      <p:grpSp>
        <p:nvGrpSpPr>
          <p:cNvPr id="4" name="Group 7">
            <a:extLst>
              <a:ext uri="{FF2B5EF4-FFF2-40B4-BE49-F238E27FC236}">
                <a16:creationId xmlns:a16="http://schemas.microsoft.com/office/drawing/2014/main" id="{9EB31555-3E19-450B-AE32-62A1BB1406AC}"/>
              </a:ext>
            </a:extLst>
          </p:cNvPr>
          <p:cNvGrpSpPr>
            <a:grpSpLocks/>
          </p:cNvGrpSpPr>
          <p:nvPr/>
        </p:nvGrpSpPr>
        <p:grpSpPr bwMode="auto">
          <a:xfrm>
            <a:off x="9389569" y="6216652"/>
            <a:ext cx="2488502" cy="447822"/>
            <a:chOff x="9527309" y="3551529"/>
            <a:chExt cx="2488502" cy="448324"/>
          </a:xfrm>
        </p:grpSpPr>
        <p:pic>
          <p:nvPicPr>
            <p:cNvPr id="5" name="Picture 9">
              <a:extLst>
                <a:ext uri="{FF2B5EF4-FFF2-40B4-BE49-F238E27FC236}">
                  <a16:creationId xmlns:a16="http://schemas.microsoft.com/office/drawing/2014/main" id="{240A2246-1A35-4F37-A9B5-C00FA1AA54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tangle 8">
              <a:extLst>
                <a:ext uri="{FF2B5EF4-FFF2-40B4-BE49-F238E27FC236}">
                  <a16:creationId xmlns:a16="http://schemas.microsoft.com/office/drawing/2014/main" id="{B260B6F0-88F2-431C-AEF6-3201C1DCB3DB}"/>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pSp>
      <p:sp>
        <p:nvSpPr>
          <p:cNvPr id="7" name="Text Box 15">
            <a:extLst>
              <a:ext uri="{FF2B5EF4-FFF2-40B4-BE49-F238E27FC236}">
                <a16:creationId xmlns:a16="http://schemas.microsoft.com/office/drawing/2014/main" id="{B4A35084-0F14-4E97-BA8B-706A979D7962}"/>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Spigel. ASCO 2021. Abstr 8511.</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sp>
        <p:nvSpPr>
          <p:cNvPr id="10" name="TextBox 9">
            <a:extLst>
              <a:ext uri="{FF2B5EF4-FFF2-40B4-BE49-F238E27FC236}">
                <a16:creationId xmlns:a16="http://schemas.microsoft.com/office/drawing/2014/main" id="{6B9E071C-B635-4E3E-AA58-FB249F168695}"/>
              </a:ext>
            </a:extLst>
          </p:cNvPr>
          <p:cNvSpPr txBox="1"/>
          <p:nvPr/>
        </p:nvSpPr>
        <p:spPr>
          <a:xfrm>
            <a:off x="10224373" y="1737821"/>
            <a:ext cx="1668925" cy="954107"/>
          </a:xfrm>
          <a:prstGeom prst="rect">
            <a:avLst/>
          </a:prstGeom>
          <a:noFill/>
        </p:spPr>
        <p:txBody>
          <a:bodyPr wrap="square" rtlCol="0" anchor="b"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OS, Mo</a:t>
            </a:r>
            <a:br>
              <a:rPr kumimoji="0" lang="it-IT"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it-IT"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(95% CI)</a:t>
            </a:r>
            <a:br>
              <a:rPr kumimoji="0" lang="it-IT"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47.5 (38.1-52.9)</a:t>
            </a:r>
            <a:br>
              <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29.1 (22.1-35.1)</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11" name="Straight Connector 10">
            <a:extLst>
              <a:ext uri="{FF2B5EF4-FFF2-40B4-BE49-F238E27FC236}">
                <a16:creationId xmlns:a16="http://schemas.microsoft.com/office/drawing/2014/main" id="{80E94006-A324-44A6-9770-FD22790F8A6B}"/>
              </a:ext>
            </a:extLst>
          </p:cNvPr>
          <p:cNvCxnSpPr/>
          <p:nvPr/>
        </p:nvCxnSpPr>
        <p:spPr bwMode="auto">
          <a:xfrm>
            <a:off x="7544089" y="3459765"/>
            <a:ext cx="0" cy="1278038"/>
          </a:xfrm>
          <a:prstGeom prst="line">
            <a:avLst/>
          </a:prstGeom>
          <a:noFill/>
          <a:ln w="28575" cap="flat" cmpd="sng" algn="ctr">
            <a:solidFill>
              <a:schemeClr val="tx2">
                <a:lumMod val="75000"/>
              </a:schemeClr>
            </a:solidFill>
            <a:prstDash val="sysDash"/>
            <a:round/>
            <a:headEnd type="none" w="med" len="med"/>
            <a:tailEnd type="none" w="med" len="med"/>
          </a:ln>
          <a:effectLst/>
        </p:spPr>
      </p:cxnSp>
      <p:cxnSp>
        <p:nvCxnSpPr>
          <p:cNvPr id="13" name="Straight Connector 12">
            <a:extLst>
              <a:ext uri="{FF2B5EF4-FFF2-40B4-BE49-F238E27FC236}">
                <a16:creationId xmlns:a16="http://schemas.microsoft.com/office/drawing/2014/main" id="{A332B80D-E616-4118-88D7-F057EF2EB197}"/>
              </a:ext>
            </a:extLst>
          </p:cNvPr>
          <p:cNvCxnSpPr>
            <a:cxnSpLocks/>
          </p:cNvCxnSpPr>
          <p:nvPr/>
        </p:nvCxnSpPr>
        <p:spPr bwMode="auto">
          <a:xfrm>
            <a:off x="8306623" y="3724605"/>
            <a:ext cx="0" cy="1011714"/>
          </a:xfrm>
          <a:prstGeom prst="line">
            <a:avLst/>
          </a:prstGeom>
          <a:noFill/>
          <a:ln w="28575" cap="flat" cmpd="sng" algn="ctr">
            <a:solidFill>
              <a:schemeClr val="tx2">
                <a:lumMod val="75000"/>
              </a:schemeClr>
            </a:solidFill>
            <a:prstDash val="sysDash"/>
            <a:round/>
            <a:headEnd type="none" w="med" len="med"/>
            <a:tailEnd type="none" w="med" len="med"/>
          </a:ln>
          <a:effectLst/>
        </p:spPr>
      </p:cxnSp>
      <p:cxnSp>
        <p:nvCxnSpPr>
          <p:cNvPr id="14" name="Straight Connector 13">
            <a:extLst>
              <a:ext uri="{FF2B5EF4-FFF2-40B4-BE49-F238E27FC236}">
                <a16:creationId xmlns:a16="http://schemas.microsoft.com/office/drawing/2014/main" id="{51544E0B-D357-402D-900A-3EEFAD14EAB2}"/>
              </a:ext>
            </a:extLst>
          </p:cNvPr>
          <p:cNvCxnSpPr>
            <a:cxnSpLocks/>
          </p:cNvCxnSpPr>
          <p:nvPr/>
        </p:nvCxnSpPr>
        <p:spPr bwMode="auto">
          <a:xfrm>
            <a:off x="9074801" y="3879435"/>
            <a:ext cx="0" cy="847807"/>
          </a:xfrm>
          <a:prstGeom prst="line">
            <a:avLst/>
          </a:prstGeom>
          <a:noFill/>
          <a:ln w="28575" cap="flat" cmpd="sng" algn="ctr">
            <a:solidFill>
              <a:schemeClr val="tx2">
                <a:lumMod val="75000"/>
              </a:schemeClr>
            </a:solidFill>
            <a:prstDash val="sysDash"/>
            <a:round/>
            <a:headEnd type="none" w="med" len="med"/>
            <a:tailEnd type="none" w="med" len="med"/>
          </a:ln>
          <a:effectLst/>
        </p:spPr>
      </p:cxnSp>
      <p:cxnSp>
        <p:nvCxnSpPr>
          <p:cNvPr id="15" name="Straight Connector 14">
            <a:extLst>
              <a:ext uri="{FF2B5EF4-FFF2-40B4-BE49-F238E27FC236}">
                <a16:creationId xmlns:a16="http://schemas.microsoft.com/office/drawing/2014/main" id="{D523C500-7435-493F-9C17-6EB6B71C870D}"/>
              </a:ext>
            </a:extLst>
          </p:cNvPr>
          <p:cNvCxnSpPr>
            <a:cxnSpLocks/>
          </p:cNvCxnSpPr>
          <p:nvPr/>
        </p:nvCxnSpPr>
        <p:spPr bwMode="auto">
          <a:xfrm>
            <a:off x="9844653" y="3998583"/>
            <a:ext cx="0" cy="726528"/>
          </a:xfrm>
          <a:prstGeom prst="line">
            <a:avLst/>
          </a:prstGeom>
          <a:noFill/>
          <a:ln w="28575" cap="flat" cmpd="sng" algn="ctr">
            <a:solidFill>
              <a:schemeClr val="tx2">
                <a:lumMod val="75000"/>
              </a:schemeClr>
            </a:solidFill>
            <a:prstDash val="sysDash"/>
            <a:round/>
            <a:headEnd type="none" w="med" len="med"/>
            <a:tailEnd type="none" w="med" len="med"/>
          </a:ln>
          <a:effectLst/>
        </p:spPr>
      </p:cxnSp>
      <p:cxnSp>
        <p:nvCxnSpPr>
          <p:cNvPr id="16" name="Straight Connector 15">
            <a:extLst>
              <a:ext uri="{FF2B5EF4-FFF2-40B4-BE49-F238E27FC236}">
                <a16:creationId xmlns:a16="http://schemas.microsoft.com/office/drawing/2014/main" id="{5C0B8106-E0EE-46D0-80C3-90857BA4913F}"/>
              </a:ext>
            </a:extLst>
          </p:cNvPr>
          <p:cNvCxnSpPr>
            <a:cxnSpLocks/>
          </p:cNvCxnSpPr>
          <p:nvPr/>
        </p:nvCxnSpPr>
        <p:spPr bwMode="auto">
          <a:xfrm>
            <a:off x="10606750" y="4120441"/>
            <a:ext cx="0" cy="601530"/>
          </a:xfrm>
          <a:prstGeom prst="line">
            <a:avLst/>
          </a:prstGeom>
          <a:noFill/>
          <a:ln w="28575" cap="flat" cmpd="sng" algn="ctr">
            <a:solidFill>
              <a:schemeClr val="tx2">
                <a:lumMod val="75000"/>
              </a:schemeClr>
            </a:solidFill>
            <a:prstDash val="sysDash"/>
            <a:round/>
            <a:headEnd type="none" w="med" len="med"/>
            <a:tailEnd type="none" w="med" len="med"/>
          </a:ln>
          <a:effectLst/>
        </p:spPr>
      </p:cxnSp>
      <p:sp>
        <p:nvSpPr>
          <p:cNvPr id="17" name="TextBox 16">
            <a:extLst>
              <a:ext uri="{FF2B5EF4-FFF2-40B4-BE49-F238E27FC236}">
                <a16:creationId xmlns:a16="http://schemas.microsoft.com/office/drawing/2014/main" id="{B59BFD81-B44F-4DA1-9090-939A0E9A14D2}"/>
              </a:ext>
            </a:extLst>
          </p:cNvPr>
          <p:cNvSpPr txBox="1"/>
          <p:nvPr/>
        </p:nvSpPr>
        <p:spPr>
          <a:xfrm>
            <a:off x="8881485" y="2171836"/>
            <a:ext cx="1557837" cy="45539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Durvalumab </a:t>
            </a:r>
            <a:r>
              <a:rPr kumimoji="0" lang="it-IT"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(n = 476)</a:t>
            </a:r>
            <a:br>
              <a:rPr kumimoji="0" lang="it-IT"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it-IT"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 </a:t>
            </a:r>
            <a:r>
              <a:rPr kumimoji="0" lang="it-IT"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(n = 237)</a:t>
            </a:r>
            <a:endPar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ADD5E9BB-9674-40CA-B638-6C9D6BD75270}"/>
              </a:ext>
            </a:extLst>
          </p:cNvPr>
          <p:cNvSpPr txBox="1"/>
          <p:nvPr/>
        </p:nvSpPr>
        <p:spPr>
          <a:xfrm>
            <a:off x="7535919" y="2643650"/>
            <a:ext cx="4223142" cy="523220"/>
          </a:xfrm>
          <a:prstGeom prst="rect">
            <a:avLst/>
          </a:prstGeom>
          <a:noFill/>
        </p:spPr>
        <p:txBody>
          <a:bodyPr wrap="square" rtlCol="0" anchor="b" anchorCtr="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5-yr stratified HR (95% CI): 0.72 (0.59-0.89)</a:t>
            </a:r>
            <a:br>
              <a:rPr kumimoji="0" lang="it-IT"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Primary analysis stratified HR (95% CI): 0.68 (0.53-0.87)</a:t>
            </a:r>
          </a:p>
        </p:txBody>
      </p:sp>
      <p:sp>
        <p:nvSpPr>
          <p:cNvPr id="19" name="TextBox 18">
            <a:extLst>
              <a:ext uri="{FF2B5EF4-FFF2-40B4-BE49-F238E27FC236}">
                <a16:creationId xmlns:a16="http://schemas.microsoft.com/office/drawing/2014/main" id="{09AB1759-F726-4637-BA39-8942BDC543B7}"/>
              </a:ext>
            </a:extLst>
          </p:cNvPr>
          <p:cNvSpPr txBox="1"/>
          <p:nvPr/>
        </p:nvSpPr>
        <p:spPr bwMode="auto">
          <a:xfrm>
            <a:off x="8796508" y="4986498"/>
            <a:ext cx="551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a:t>
            </a:r>
          </a:p>
        </p:txBody>
      </p:sp>
      <p:sp>
        <p:nvSpPr>
          <p:cNvPr id="20" name="Freeform: Shape 19">
            <a:extLst>
              <a:ext uri="{FF2B5EF4-FFF2-40B4-BE49-F238E27FC236}">
                <a16:creationId xmlns:a16="http://schemas.microsoft.com/office/drawing/2014/main" id="{ADCEF8CC-F454-45D9-8D7B-10073F4D7F9B}"/>
              </a:ext>
            </a:extLst>
          </p:cNvPr>
          <p:cNvSpPr/>
          <p:nvPr/>
        </p:nvSpPr>
        <p:spPr bwMode="auto">
          <a:xfrm>
            <a:off x="6767112" y="3175387"/>
            <a:ext cx="4803601" cy="1564230"/>
          </a:xfrm>
          <a:custGeom>
            <a:avLst/>
            <a:gdLst>
              <a:gd name="connsiteX0" fmla="*/ 0 w 7223185"/>
              <a:gd name="connsiteY0" fmla="*/ 0 h 2352136"/>
              <a:gd name="connsiteX1" fmla="*/ 0 w 7223185"/>
              <a:gd name="connsiteY1" fmla="*/ 2352136 h 2352136"/>
              <a:gd name="connsiteX2" fmla="*/ 7223185 w 7223185"/>
              <a:gd name="connsiteY2" fmla="*/ 2352136 h 2352136"/>
            </a:gdLst>
            <a:ahLst/>
            <a:cxnLst>
              <a:cxn ang="0">
                <a:pos x="connsiteX0" y="connsiteY0"/>
              </a:cxn>
              <a:cxn ang="0">
                <a:pos x="connsiteX1" y="connsiteY1"/>
              </a:cxn>
              <a:cxn ang="0">
                <a:pos x="connsiteX2" y="connsiteY2"/>
              </a:cxn>
            </a:cxnLst>
            <a:rect l="l" t="t" r="r" b="b"/>
            <a:pathLst>
              <a:path w="7223185" h="2352136">
                <a:moveTo>
                  <a:pt x="0" y="0"/>
                </a:moveTo>
                <a:lnTo>
                  <a:pt x="0" y="2352136"/>
                </a:lnTo>
                <a:lnTo>
                  <a:pt x="7223185" y="2352136"/>
                </a:lnTo>
              </a:path>
            </a:pathLst>
          </a:custGeom>
          <a:noFill/>
          <a:ln w="28575">
            <a:solidFill>
              <a:schemeClr val="bg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7759216F-CE86-43C7-B7A2-550F438B59E0}"/>
              </a:ext>
            </a:extLst>
          </p:cNvPr>
          <p:cNvGrpSpPr/>
          <p:nvPr/>
        </p:nvGrpSpPr>
        <p:grpSpPr>
          <a:xfrm>
            <a:off x="6704015" y="3175387"/>
            <a:ext cx="63096" cy="1562318"/>
            <a:chOff x="2124986" y="1938068"/>
            <a:chExt cx="94878" cy="2349261"/>
          </a:xfrm>
        </p:grpSpPr>
        <p:cxnSp>
          <p:nvCxnSpPr>
            <p:cNvPr id="22" name="Straight Connector 21">
              <a:extLst>
                <a:ext uri="{FF2B5EF4-FFF2-40B4-BE49-F238E27FC236}">
                  <a16:creationId xmlns:a16="http://schemas.microsoft.com/office/drawing/2014/main" id="{4042A5B3-D1E7-469E-BABB-461069E0585E}"/>
                </a:ext>
              </a:extLst>
            </p:cNvPr>
            <p:cNvCxnSpPr>
              <a:cxnSpLocks/>
            </p:cNvCxnSpPr>
            <p:nvPr/>
          </p:nvCxnSpPr>
          <p:spPr bwMode="auto">
            <a:xfrm>
              <a:off x="2124986" y="1938068"/>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870BC851-3522-41B8-9DDB-1EB1D4B4B4E4}"/>
                </a:ext>
              </a:extLst>
            </p:cNvPr>
            <p:cNvCxnSpPr>
              <a:cxnSpLocks/>
            </p:cNvCxnSpPr>
            <p:nvPr/>
          </p:nvCxnSpPr>
          <p:spPr bwMode="auto">
            <a:xfrm>
              <a:off x="2124986" y="2407920"/>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A48B58FA-6485-4E7E-B5AD-D445868EC95F}"/>
                </a:ext>
              </a:extLst>
            </p:cNvPr>
            <p:cNvCxnSpPr>
              <a:cxnSpLocks/>
            </p:cNvCxnSpPr>
            <p:nvPr/>
          </p:nvCxnSpPr>
          <p:spPr bwMode="auto">
            <a:xfrm>
              <a:off x="2124986" y="2877772"/>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47195215-6E2A-463D-B62F-6ACF756D1259}"/>
                </a:ext>
              </a:extLst>
            </p:cNvPr>
            <p:cNvCxnSpPr>
              <a:cxnSpLocks/>
            </p:cNvCxnSpPr>
            <p:nvPr/>
          </p:nvCxnSpPr>
          <p:spPr bwMode="auto">
            <a:xfrm>
              <a:off x="2124986" y="3347624"/>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003E21BF-1B84-40FB-80D8-6335B9E817D2}"/>
                </a:ext>
              </a:extLst>
            </p:cNvPr>
            <p:cNvCxnSpPr>
              <a:cxnSpLocks/>
            </p:cNvCxnSpPr>
            <p:nvPr/>
          </p:nvCxnSpPr>
          <p:spPr bwMode="auto">
            <a:xfrm>
              <a:off x="2124986" y="3817476"/>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595FF587-70D7-4708-949E-77754B918798}"/>
                </a:ext>
              </a:extLst>
            </p:cNvPr>
            <p:cNvCxnSpPr>
              <a:cxnSpLocks/>
            </p:cNvCxnSpPr>
            <p:nvPr/>
          </p:nvCxnSpPr>
          <p:spPr bwMode="auto">
            <a:xfrm>
              <a:off x="2124986" y="4287329"/>
              <a:ext cx="94878" cy="0"/>
            </a:xfrm>
            <a:prstGeom prst="line">
              <a:avLst/>
            </a:prstGeom>
            <a:noFill/>
            <a:ln w="28575" cap="flat" cmpd="sng" algn="ctr">
              <a:solidFill>
                <a:schemeClr val="bg1"/>
              </a:solidFill>
              <a:prstDash val="solid"/>
              <a:round/>
              <a:headEnd type="none" w="med" len="med"/>
              <a:tailEnd type="none" w="med" len="med"/>
            </a:ln>
            <a:effectLst/>
          </p:spPr>
        </p:cxnSp>
      </p:grpSp>
      <p:grpSp>
        <p:nvGrpSpPr>
          <p:cNvPr id="28" name="Group 27">
            <a:extLst>
              <a:ext uri="{FF2B5EF4-FFF2-40B4-BE49-F238E27FC236}">
                <a16:creationId xmlns:a16="http://schemas.microsoft.com/office/drawing/2014/main" id="{3CB74969-831F-4E2B-BCDD-6A4364857847}"/>
              </a:ext>
            </a:extLst>
          </p:cNvPr>
          <p:cNvGrpSpPr/>
          <p:nvPr/>
        </p:nvGrpSpPr>
        <p:grpSpPr>
          <a:xfrm>
            <a:off x="6767112" y="4729344"/>
            <a:ext cx="4796610" cy="65016"/>
            <a:chOff x="2219864" y="4274757"/>
            <a:chExt cx="7212672" cy="97764"/>
          </a:xfrm>
        </p:grpSpPr>
        <p:grpSp>
          <p:nvGrpSpPr>
            <p:cNvPr id="29" name="Group 28">
              <a:extLst>
                <a:ext uri="{FF2B5EF4-FFF2-40B4-BE49-F238E27FC236}">
                  <a16:creationId xmlns:a16="http://schemas.microsoft.com/office/drawing/2014/main" id="{0429569F-0D71-4E7E-83B8-D814B0E2D771}"/>
                </a:ext>
              </a:extLst>
            </p:cNvPr>
            <p:cNvGrpSpPr/>
            <p:nvPr/>
          </p:nvGrpSpPr>
          <p:grpSpPr>
            <a:xfrm rot="5400000">
              <a:off x="3200812" y="3602561"/>
              <a:ext cx="85445" cy="1449232"/>
              <a:chOff x="2124986" y="1938068"/>
              <a:chExt cx="94878" cy="2349261"/>
            </a:xfrm>
          </p:grpSpPr>
          <p:cxnSp>
            <p:nvCxnSpPr>
              <p:cNvPr id="55" name="Straight Connector 54">
                <a:extLst>
                  <a:ext uri="{FF2B5EF4-FFF2-40B4-BE49-F238E27FC236}">
                    <a16:creationId xmlns:a16="http://schemas.microsoft.com/office/drawing/2014/main" id="{BCC50B34-3906-406B-82AD-7CF348839D19}"/>
                  </a:ext>
                </a:extLst>
              </p:cNvPr>
              <p:cNvCxnSpPr>
                <a:cxnSpLocks/>
              </p:cNvCxnSpPr>
              <p:nvPr/>
            </p:nvCxnSpPr>
            <p:spPr bwMode="auto">
              <a:xfrm>
                <a:off x="2124986" y="1938068"/>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04E3D282-FEA3-46B9-9473-83D82D2E03C8}"/>
                  </a:ext>
                </a:extLst>
              </p:cNvPr>
              <p:cNvCxnSpPr>
                <a:cxnSpLocks/>
              </p:cNvCxnSpPr>
              <p:nvPr/>
            </p:nvCxnSpPr>
            <p:spPr bwMode="auto">
              <a:xfrm>
                <a:off x="2124986" y="2407920"/>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7907C9BE-47E9-49DC-93DF-5DC811F4BB1E}"/>
                  </a:ext>
                </a:extLst>
              </p:cNvPr>
              <p:cNvCxnSpPr>
                <a:cxnSpLocks/>
              </p:cNvCxnSpPr>
              <p:nvPr/>
            </p:nvCxnSpPr>
            <p:spPr bwMode="auto">
              <a:xfrm>
                <a:off x="2124986" y="2877772"/>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1AA4EC9C-CDB7-4C5A-B955-A192F8D17D71}"/>
                  </a:ext>
                </a:extLst>
              </p:cNvPr>
              <p:cNvCxnSpPr>
                <a:cxnSpLocks/>
              </p:cNvCxnSpPr>
              <p:nvPr/>
            </p:nvCxnSpPr>
            <p:spPr bwMode="auto">
              <a:xfrm>
                <a:off x="2124986" y="3347624"/>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2B1EDA41-A401-4457-8A65-68B6C93E86F1}"/>
                  </a:ext>
                </a:extLst>
              </p:cNvPr>
              <p:cNvCxnSpPr>
                <a:cxnSpLocks/>
              </p:cNvCxnSpPr>
              <p:nvPr/>
            </p:nvCxnSpPr>
            <p:spPr bwMode="auto">
              <a:xfrm>
                <a:off x="2124986" y="3817476"/>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8144080F-43F7-4B14-ABC6-8D2AE3D242BC}"/>
                  </a:ext>
                </a:extLst>
              </p:cNvPr>
              <p:cNvCxnSpPr>
                <a:cxnSpLocks/>
              </p:cNvCxnSpPr>
              <p:nvPr/>
            </p:nvCxnSpPr>
            <p:spPr bwMode="auto">
              <a:xfrm>
                <a:off x="2124986" y="4287329"/>
                <a:ext cx="94878" cy="0"/>
              </a:xfrm>
              <a:prstGeom prst="line">
                <a:avLst/>
              </a:prstGeom>
              <a:noFill/>
              <a:ln w="28575" cap="flat" cmpd="sng" algn="ctr">
                <a:solidFill>
                  <a:schemeClr val="bg1"/>
                </a:solidFill>
                <a:prstDash val="solid"/>
                <a:round/>
                <a:headEnd type="none" w="med" len="med"/>
                <a:tailEnd type="none" w="med" len="med"/>
              </a:ln>
              <a:effectLst/>
            </p:spPr>
          </p:cxnSp>
        </p:grpSp>
        <p:grpSp>
          <p:nvGrpSpPr>
            <p:cNvPr id="30" name="Group 29">
              <a:extLst>
                <a:ext uri="{FF2B5EF4-FFF2-40B4-BE49-F238E27FC236}">
                  <a16:creationId xmlns:a16="http://schemas.microsoft.com/office/drawing/2014/main" id="{F23FB0E8-4ADA-426D-B479-994533BD162A}"/>
                </a:ext>
              </a:extLst>
            </p:cNvPr>
            <p:cNvGrpSpPr/>
            <p:nvPr/>
          </p:nvGrpSpPr>
          <p:grpSpPr>
            <a:xfrm rot="5400000">
              <a:off x="2238248" y="4271821"/>
              <a:ext cx="80869" cy="117638"/>
              <a:chOff x="2124986" y="3817476"/>
              <a:chExt cx="94878" cy="469853"/>
            </a:xfrm>
          </p:grpSpPr>
          <p:cxnSp>
            <p:nvCxnSpPr>
              <p:cNvPr id="53" name="Straight Connector 52">
                <a:extLst>
                  <a:ext uri="{FF2B5EF4-FFF2-40B4-BE49-F238E27FC236}">
                    <a16:creationId xmlns:a16="http://schemas.microsoft.com/office/drawing/2014/main" id="{7DDFD360-77C4-4C4F-B0E6-572242E5F1E0}"/>
                  </a:ext>
                </a:extLst>
              </p:cNvPr>
              <p:cNvCxnSpPr>
                <a:cxnSpLocks/>
              </p:cNvCxnSpPr>
              <p:nvPr/>
            </p:nvCxnSpPr>
            <p:spPr bwMode="auto">
              <a:xfrm>
                <a:off x="2124986" y="3817476"/>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59749864-07BF-49C3-BE2F-EF7B08EBA6E6}"/>
                  </a:ext>
                </a:extLst>
              </p:cNvPr>
              <p:cNvCxnSpPr>
                <a:cxnSpLocks/>
              </p:cNvCxnSpPr>
              <p:nvPr/>
            </p:nvCxnSpPr>
            <p:spPr bwMode="auto">
              <a:xfrm>
                <a:off x="2124986" y="4287329"/>
                <a:ext cx="94878" cy="0"/>
              </a:xfrm>
              <a:prstGeom prst="line">
                <a:avLst/>
              </a:prstGeom>
              <a:noFill/>
              <a:ln w="28575" cap="flat" cmpd="sng" algn="ctr">
                <a:solidFill>
                  <a:schemeClr val="bg1"/>
                </a:solidFill>
                <a:prstDash val="solid"/>
                <a:round/>
                <a:headEnd type="none" w="med" len="med"/>
                <a:tailEnd type="none" w="med" len="med"/>
              </a:ln>
              <a:effectLst/>
            </p:spPr>
          </p:cxnSp>
        </p:grpSp>
        <p:grpSp>
          <p:nvGrpSpPr>
            <p:cNvPr id="31" name="Group 30">
              <a:extLst>
                <a:ext uri="{FF2B5EF4-FFF2-40B4-BE49-F238E27FC236}">
                  <a16:creationId xmlns:a16="http://schemas.microsoft.com/office/drawing/2014/main" id="{6887A69C-3E6D-41B9-B476-BE7C75360DC4}"/>
                </a:ext>
              </a:extLst>
            </p:cNvPr>
            <p:cNvGrpSpPr/>
            <p:nvPr/>
          </p:nvGrpSpPr>
          <p:grpSpPr>
            <a:xfrm rot="5400000">
              <a:off x="4923800" y="3599539"/>
              <a:ext cx="85445" cy="1449232"/>
              <a:chOff x="2124986" y="1938068"/>
              <a:chExt cx="94878" cy="2349261"/>
            </a:xfrm>
          </p:grpSpPr>
          <p:cxnSp>
            <p:nvCxnSpPr>
              <p:cNvPr id="47" name="Straight Connector 46">
                <a:extLst>
                  <a:ext uri="{FF2B5EF4-FFF2-40B4-BE49-F238E27FC236}">
                    <a16:creationId xmlns:a16="http://schemas.microsoft.com/office/drawing/2014/main" id="{34E9F8A3-7FC6-4686-8013-B882C071A7A0}"/>
                  </a:ext>
                </a:extLst>
              </p:cNvPr>
              <p:cNvCxnSpPr>
                <a:cxnSpLocks/>
              </p:cNvCxnSpPr>
              <p:nvPr/>
            </p:nvCxnSpPr>
            <p:spPr bwMode="auto">
              <a:xfrm>
                <a:off x="2124986" y="1938068"/>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DAA53D08-922E-4323-92D3-F7D5042F9F15}"/>
                  </a:ext>
                </a:extLst>
              </p:cNvPr>
              <p:cNvCxnSpPr>
                <a:cxnSpLocks/>
              </p:cNvCxnSpPr>
              <p:nvPr/>
            </p:nvCxnSpPr>
            <p:spPr bwMode="auto">
              <a:xfrm>
                <a:off x="2124986" y="2407920"/>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CA4F5618-6EF0-496A-86E6-3518BFCB3C7F}"/>
                  </a:ext>
                </a:extLst>
              </p:cNvPr>
              <p:cNvCxnSpPr>
                <a:cxnSpLocks/>
              </p:cNvCxnSpPr>
              <p:nvPr/>
            </p:nvCxnSpPr>
            <p:spPr bwMode="auto">
              <a:xfrm>
                <a:off x="2124986" y="2877772"/>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5DBC84B1-1EEC-402D-B6FF-6EC2EF04BE45}"/>
                  </a:ext>
                </a:extLst>
              </p:cNvPr>
              <p:cNvCxnSpPr>
                <a:cxnSpLocks/>
              </p:cNvCxnSpPr>
              <p:nvPr/>
            </p:nvCxnSpPr>
            <p:spPr bwMode="auto">
              <a:xfrm>
                <a:off x="2124986" y="3347624"/>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889AB74A-A09D-41AF-99F8-165BDE7C2FF4}"/>
                  </a:ext>
                </a:extLst>
              </p:cNvPr>
              <p:cNvCxnSpPr>
                <a:cxnSpLocks/>
              </p:cNvCxnSpPr>
              <p:nvPr/>
            </p:nvCxnSpPr>
            <p:spPr bwMode="auto">
              <a:xfrm>
                <a:off x="2124986" y="3817476"/>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EBE76E06-ADA1-4C1B-B3A2-7CEB166B20EF}"/>
                  </a:ext>
                </a:extLst>
              </p:cNvPr>
              <p:cNvCxnSpPr>
                <a:cxnSpLocks/>
              </p:cNvCxnSpPr>
              <p:nvPr/>
            </p:nvCxnSpPr>
            <p:spPr bwMode="auto">
              <a:xfrm>
                <a:off x="2124986" y="4287329"/>
                <a:ext cx="94878" cy="0"/>
              </a:xfrm>
              <a:prstGeom prst="line">
                <a:avLst/>
              </a:prstGeom>
              <a:noFill/>
              <a:ln w="28575" cap="flat" cmpd="sng" algn="ctr">
                <a:solidFill>
                  <a:schemeClr val="bg1"/>
                </a:solidFill>
                <a:prstDash val="solid"/>
                <a:round/>
                <a:headEnd type="none" w="med" len="med"/>
                <a:tailEnd type="none" w="med" len="med"/>
              </a:ln>
              <a:effectLst/>
            </p:spPr>
          </p:cxnSp>
        </p:grpSp>
        <p:grpSp>
          <p:nvGrpSpPr>
            <p:cNvPr id="32" name="Group 31">
              <a:extLst>
                <a:ext uri="{FF2B5EF4-FFF2-40B4-BE49-F238E27FC236}">
                  <a16:creationId xmlns:a16="http://schemas.microsoft.com/office/drawing/2014/main" id="{B74A545E-3F5A-48D3-A7B9-4AAF44F6B9EB}"/>
                </a:ext>
              </a:extLst>
            </p:cNvPr>
            <p:cNvGrpSpPr/>
            <p:nvPr/>
          </p:nvGrpSpPr>
          <p:grpSpPr>
            <a:xfrm rot="5400000">
              <a:off x="6659924" y="3605183"/>
              <a:ext cx="85445" cy="1449232"/>
              <a:chOff x="2124986" y="1938068"/>
              <a:chExt cx="94878" cy="2349261"/>
            </a:xfrm>
          </p:grpSpPr>
          <p:cxnSp>
            <p:nvCxnSpPr>
              <p:cNvPr id="41" name="Straight Connector 40">
                <a:extLst>
                  <a:ext uri="{FF2B5EF4-FFF2-40B4-BE49-F238E27FC236}">
                    <a16:creationId xmlns:a16="http://schemas.microsoft.com/office/drawing/2014/main" id="{75679351-A9B5-4528-A192-04E460B435B5}"/>
                  </a:ext>
                </a:extLst>
              </p:cNvPr>
              <p:cNvCxnSpPr>
                <a:cxnSpLocks/>
              </p:cNvCxnSpPr>
              <p:nvPr/>
            </p:nvCxnSpPr>
            <p:spPr bwMode="auto">
              <a:xfrm>
                <a:off x="2124986" y="1938068"/>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44DD727D-68F4-417D-B3A3-2660801E9B0D}"/>
                  </a:ext>
                </a:extLst>
              </p:cNvPr>
              <p:cNvCxnSpPr>
                <a:cxnSpLocks/>
              </p:cNvCxnSpPr>
              <p:nvPr/>
            </p:nvCxnSpPr>
            <p:spPr bwMode="auto">
              <a:xfrm>
                <a:off x="2124986" y="2407920"/>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396AC0A8-9755-4FA9-BAEB-846BCEF2A223}"/>
                  </a:ext>
                </a:extLst>
              </p:cNvPr>
              <p:cNvCxnSpPr>
                <a:cxnSpLocks/>
              </p:cNvCxnSpPr>
              <p:nvPr/>
            </p:nvCxnSpPr>
            <p:spPr bwMode="auto">
              <a:xfrm>
                <a:off x="2124986" y="2877772"/>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FFDEB471-85D9-4AF9-B55B-211B4AEBDD80}"/>
                  </a:ext>
                </a:extLst>
              </p:cNvPr>
              <p:cNvCxnSpPr>
                <a:cxnSpLocks/>
              </p:cNvCxnSpPr>
              <p:nvPr/>
            </p:nvCxnSpPr>
            <p:spPr bwMode="auto">
              <a:xfrm>
                <a:off x="2124986" y="3347624"/>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923D9340-A266-46AF-8160-A2A37C0A7866}"/>
                  </a:ext>
                </a:extLst>
              </p:cNvPr>
              <p:cNvCxnSpPr>
                <a:cxnSpLocks/>
              </p:cNvCxnSpPr>
              <p:nvPr/>
            </p:nvCxnSpPr>
            <p:spPr bwMode="auto">
              <a:xfrm>
                <a:off x="2124986" y="3817476"/>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318B8F97-EB33-42C5-91B7-A583B7051D50}"/>
                  </a:ext>
                </a:extLst>
              </p:cNvPr>
              <p:cNvCxnSpPr>
                <a:cxnSpLocks/>
              </p:cNvCxnSpPr>
              <p:nvPr/>
            </p:nvCxnSpPr>
            <p:spPr bwMode="auto">
              <a:xfrm>
                <a:off x="2124986" y="4287329"/>
                <a:ext cx="94878" cy="0"/>
              </a:xfrm>
              <a:prstGeom prst="line">
                <a:avLst/>
              </a:prstGeom>
              <a:noFill/>
              <a:ln w="28575" cap="flat" cmpd="sng" algn="ctr">
                <a:solidFill>
                  <a:schemeClr val="bg1"/>
                </a:solidFill>
                <a:prstDash val="solid"/>
                <a:round/>
                <a:headEnd type="none" w="med" len="med"/>
                <a:tailEnd type="none" w="med" len="med"/>
              </a:ln>
              <a:effectLst/>
            </p:spPr>
          </p:cxnSp>
        </p:grpSp>
        <p:grpSp>
          <p:nvGrpSpPr>
            <p:cNvPr id="33" name="Group 32">
              <a:extLst>
                <a:ext uri="{FF2B5EF4-FFF2-40B4-BE49-F238E27FC236}">
                  <a16:creationId xmlns:a16="http://schemas.microsoft.com/office/drawing/2014/main" id="{B8C9FA79-EB50-4C99-95A3-96B89D6FD020}"/>
                </a:ext>
              </a:extLst>
            </p:cNvPr>
            <p:cNvGrpSpPr/>
            <p:nvPr/>
          </p:nvGrpSpPr>
          <p:grpSpPr>
            <a:xfrm rot="5400000">
              <a:off x="8382912" y="3602161"/>
              <a:ext cx="85445" cy="1449232"/>
              <a:chOff x="2124986" y="1938068"/>
              <a:chExt cx="94878" cy="2349261"/>
            </a:xfrm>
          </p:grpSpPr>
          <p:cxnSp>
            <p:nvCxnSpPr>
              <p:cNvPr id="35" name="Straight Connector 34">
                <a:extLst>
                  <a:ext uri="{FF2B5EF4-FFF2-40B4-BE49-F238E27FC236}">
                    <a16:creationId xmlns:a16="http://schemas.microsoft.com/office/drawing/2014/main" id="{C2CFD460-7C79-4C01-A1E0-059C7D4EE377}"/>
                  </a:ext>
                </a:extLst>
              </p:cNvPr>
              <p:cNvCxnSpPr>
                <a:cxnSpLocks/>
              </p:cNvCxnSpPr>
              <p:nvPr/>
            </p:nvCxnSpPr>
            <p:spPr bwMode="auto">
              <a:xfrm>
                <a:off x="2124986" y="1938068"/>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BC3E82EC-A287-4557-8924-1F9D22451E40}"/>
                  </a:ext>
                </a:extLst>
              </p:cNvPr>
              <p:cNvCxnSpPr>
                <a:cxnSpLocks/>
              </p:cNvCxnSpPr>
              <p:nvPr/>
            </p:nvCxnSpPr>
            <p:spPr bwMode="auto">
              <a:xfrm>
                <a:off x="2124986" y="2407920"/>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D7D3A796-2A5B-4F05-BB5D-D03A65580D53}"/>
                  </a:ext>
                </a:extLst>
              </p:cNvPr>
              <p:cNvCxnSpPr>
                <a:cxnSpLocks/>
              </p:cNvCxnSpPr>
              <p:nvPr/>
            </p:nvCxnSpPr>
            <p:spPr bwMode="auto">
              <a:xfrm>
                <a:off x="2124986" y="2877772"/>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423145A6-36BF-4607-8C08-B5142652A067}"/>
                  </a:ext>
                </a:extLst>
              </p:cNvPr>
              <p:cNvCxnSpPr>
                <a:cxnSpLocks/>
              </p:cNvCxnSpPr>
              <p:nvPr/>
            </p:nvCxnSpPr>
            <p:spPr bwMode="auto">
              <a:xfrm>
                <a:off x="2124986" y="3347624"/>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AD581EC9-6F89-4793-B154-F19257637E3A}"/>
                  </a:ext>
                </a:extLst>
              </p:cNvPr>
              <p:cNvCxnSpPr>
                <a:cxnSpLocks/>
              </p:cNvCxnSpPr>
              <p:nvPr/>
            </p:nvCxnSpPr>
            <p:spPr bwMode="auto">
              <a:xfrm>
                <a:off x="2124986" y="3817476"/>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75BF5DBB-F135-42D4-A7A3-AFABB07616C8}"/>
                  </a:ext>
                </a:extLst>
              </p:cNvPr>
              <p:cNvCxnSpPr>
                <a:cxnSpLocks/>
              </p:cNvCxnSpPr>
              <p:nvPr/>
            </p:nvCxnSpPr>
            <p:spPr bwMode="auto">
              <a:xfrm>
                <a:off x="2124986" y="4287329"/>
                <a:ext cx="94878" cy="0"/>
              </a:xfrm>
              <a:prstGeom prst="line">
                <a:avLst/>
              </a:prstGeom>
              <a:noFill/>
              <a:ln w="28575" cap="flat" cmpd="sng" algn="ctr">
                <a:solidFill>
                  <a:schemeClr val="bg1"/>
                </a:solidFill>
                <a:prstDash val="solid"/>
                <a:round/>
                <a:headEnd type="none" w="med" len="med"/>
                <a:tailEnd type="none" w="med" len="med"/>
              </a:ln>
              <a:effectLst/>
            </p:spPr>
          </p:cxnSp>
        </p:grpSp>
        <p:cxnSp>
          <p:nvCxnSpPr>
            <p:cNvPr id="34" name="Straight Connector 33">
              <a:extLst>
                <a:ext uri="{FF2B5EF4-FFF2-40B4-BE49-F238E27FC236}">
                  <a16:creationId xmlns:a16="http://schemas.microsoft.com/office/drawing/2014/main" id="{AE82A50F-AE76-4D86-9B73-B443244F7F39}"/>
                </a:ext>
              </a:extLst>
            </p:cNvPr>
            <p:cNvCxnSpPr>
              <a:cxnSpLocks/>
            </p:cNvCxnSpPr>
            <p:nvPr/>
          </p:nvCxnSpPr>
          <p:spPr bwMode="auto">
            <a:xfrm rot="5400000">
              <a:off x="9389813" y="4317480"/>
              <a:ext cx="85445" cy="0"/>
            </a:xfrm>
            <a:prstGeom prst="line">
              <a:avLst/>
            </a:prstGeom>
            <a:noFill/>
            <a:ln w="28575" cap="flat" cmpd="sng" algn="ctr">
              <a:solidFill>
                <a:schemeClr val="bg1"/>
              </a:solidFill>
              <a:prstDash val="solid"/>
              <a:round/>
              <a:headEnd type="none" w="med" len="med"/>
              <a:tailEnd type="none" w="med" len="med"/>
            </a:ln>
            <a:effectLst/>
          </p:spPr>
        </p:cxnSp>
      </p:grpSp>
      <p:sp>
        <p:nvSpPr>
          <p:cNvPr id="61" name="TextBox 60">
            <a:extLst>
              <a:ext uri="{FF2B5EF4-FFF2-40B4-BE49-F238E27FC236}">
                <a16:creationId xmlns:a16="http://schemas.microsoft.com/office/drawing/2014/main" id="{D47F1BD2-643C-4DBD-890A-1E545F16810F}"/>
              </a:ext>
            </a:extLst>
          </p:cNvPr>
          <p:cNvSpPr txBox="1"/>
          <p:nvPr/>
        </p:nvSpPr>
        <p:spPr bwMode="auto">
          <a:xfrm>
            <a:off x="6384630" y="3013575"/>
            <a:ext cx="358848"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62" name="TextBox 61">
            <a:extLst>
              <a:ext uri="{FF2B5EF4-FFF2-40B4-BE49-F238E27FC236}">
                <a16:creationId xmlns:a16="http://schemas.microsoft.com/office/drawing/2014/main" id="{14700468-6416-4DF1-B183-34B8CFE12D7E}"/>
              </a:ext>
            </a:extLst>
          </p:cNvPr>
          <p:cNvSpPr txBox="1"/>
          <p:nvPr/>
        </p:nvSpPr>
        <p:spPr bwMode="auto">
          <a:xfrm>
            <a:off x="6388797" y="3329804"/>
            <a:ext cx="358848"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63" name="TextBox 62">
            <a:extLst>
              <a:ext uri="{FF2B5EF4-FFF2-40B4-BE49-F238E27FC236}">
                <a16:creationId xmlns:a16="http://schemas.microsoft.com/office/drawing/2014/main" id="{85CFA2A2-6969-49B9-9548-F8224D66449C}"/>
              </a:ext>
            </a:extLst>
          </p:cNvPr>
          <p:cNvSpPr txBox="1"/>
          <p:nvPr/>
        </p:nvSpPr>
        <p:spPr bwMode="auto">
          <a:xfrm>
            <a:off x="6390194" y="3634738"/>
            <a:ext cx="358848"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64" name="TextBox 63">
            <a:extLst>
              <a:ext uri="{FF2B5EF4-FFF2-40B4-BE49-F238E27FC236}">
                <a16:creationId xmlns:a16="http://schemas.microsoft.com/office/drawing/2014/main" id="{7A56721C-C7A2-4F5B-B7C7-F77B5B2A043D}"/>
              </a:ext>
            </a:extLst>
          </p:cNvPr>
          <p:cNvSpPr txBox="1"/>
          <p:nvPr/>
        </p:nvSpPr>
        <p:spPr bwMode="auto">
          <a:xfrm>
            <a:off x="6394362" y="3950966"/>
            <a:ext cx="358848"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65" name="TextBox 64">
            <a:extLst>
              <a:ext uri="{FF2B5EF4-FFF2-40B4-BE49-F238E27FC236}">
                <a16:creationId xmlns:a16="http://schemas.microsoft.com/office/drawing/2014/main" id="{6209C09E-803B-419D-999C-FAB95811DCB9}"/>
              </a:ext>
            </a:extLst>
          </p:cNvPr>
          <p:cNvSpPr txBox="1"/>
          <p:nvPr/>
        </p:nvSpPr>
        <p:spPr bwMode="auto">
          <a:xfrm>
            <a:off x="6388111" y="4263449"/>
            <a:ext cx="358848"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66" name="TextBox 65">
            <a:extLst>
              <a:ext uri="{FF2B5EF4-FFF2-40B4-BE49-F238E27FC236}">
                <a16:creationId xmlns:a16="http://schemas.microsoft.com/office/drawing/2014/main" id="{7B7A08B0-F2CC-4215-8931-E792C7A82381}"/>
              </a:ext>
            </a:extLst>
          </p:cNvPr>
          <p:cNvSpPr txBox="1"/>
          <p:nvPr/>
        </p:nvSpPr>
        <p:spPr bwMode="auto">
          <a:xfrm>
            <a:off x="6475089" y="4579677"/>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67" name="TextBox 66">
            <a:extLst>
              <a:ext uri="{FF2B5EF4-FFF2-40B4-BE49-F238E27FC236}">
                <a16:creationId xmlns:a16="http://schemas.microsoft.com/office/drawing/2014/main" id="{6AB9801D-2D04-40ED-A458-54F7AC08F927}"/>
              </a:ext>
            </a:extLst>
          </p:cNvPr>
          <p:cNvSpPr txBox="1"/>
          <p:nvPr/>
        </p:nvSpPr>
        <p:spPr bwMode="auto">
          <a:xfrm>
            <a:off x="6670307" y="4745092"/>
            <a:ext cx="192100"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68" name="TextBox 67">
            <a:extLst>
              <a:ext uri="{FF2B5EF4-FFF2-40B4-BE49-F238E27FC236}">
                <a16:creationId xmlns:a16="http://schemas.microsoft.com/office/drawing/2014/main" id="{A2E62207-C191-4934-8762-FE9E3013CF1C}"/>
              </a:ext>
            </a:extLst>
          </p:cNvPr>
          <p:cNvSpPr txBox="1"/>
          <p:nvPr/>
        </p:nvSpPr>
        <p:spPr bwMode="auto">
          <a:xfrm>
            <a:off x="6749043" y="4745092"/>
            <a:ext cx="192100"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69" name="TextBox 68">
            <a:extLst>
              <a:ext uri="{FF2B5EF4-FFF2-40B4-BE49-F238E27FC236}">
                <a16:creationId xmlns:a16="http://schemas.microsoft.com/office/drawing/2014/main" id="{AB1B116D-02EB-4FBE-8F18-0933BBA59A07}"/>
              </a:ext>
            </a:extLst>
          </p:cNvPr>
          <p:cNvSpPr txBox="1"/>
          <p:nvPr/>
        </p:nvSpPr>
        <p:spPr bwMode="auto">
          <a:xfrm>
            <a:off x="6871085" y="4745092"/>
            <a:ext cx="192100"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70" name="TextBox 69">
            <a:extLst>
              <a:ext uri="{FF2B5EF4-FFF2-40B4-BE49-F238E27FC236}">
                <a16:creationId xmlns:a16="http://schemas.microsoft.com/office/drawing/2014/main" id="{FDFD2382-C37B-4D1C-8143-3CBB54B06091}"/>
              </a:ext>
            </a:extLst>
          </p:cNvPr>
          <p:cNvSpPr txBox="1"/>
          <p:nvPr/>
        </p:nvSpPr>
        <p:spPr bwMode="auto">
          <a:xfrm>
            <a:off x="7060208" y="4745092"/>
            <a:ext cx="192100"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71" name="TextBox 70">
            <a:extLst>
              <a:ext uri="{FF2B5EF4-FFF2-40B4-BE49-F238E27FC236}">
                <a16:creationId xmlns:a16="http://schemas.microsoft.com/office/drawing/2014/main" id="{07A2DEA1-CD3C-4D7C-A4F2-02C7418FAFF0}"/>
              </a:ext>
            </a:extLst>
          </p:cNvPr>
          <p:cNvSpPr txBox="1"/>
          <p:nvPr/>
        </p:nvSpPr>
        <p:spPr bwMode="auto">
          <a:xfrm>
            <a:off x="7258934" y="4745092"/>
            <a:ext cx="192100"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72" name="TextBox 71">
            <a:extLst>
              <a:ext uri="{FF2B5EF4-FFF2-40B4-BE49-F238E27FC236}">
                <a16:creationId xmlns:a16="http://schemas.microsoft.com/office/drawing/2014/main" id="{4520E925-A6DE-4910-A8C6-0841FC8420A4}"/>
              </a:ext>
            </a:extLst>
          </p:cNvPr>
          <p:cNvSpPr txBox="1"/>
          <p:nvPr/>
        </p:nvSpPr>
        <p:spPr bwMode="auto">
          <a:xfrm>
            <a:off x="7341822"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73" name="TextBox 72">
            <a:extLst>
              <a:ext uri="{FF2B5EF4-FFF2-40B4-BE49-F238E27FC236}">
                <a16:creationId xmlns:a16="http://schemas.microsoft.com/office/drawing/2014/main" id="{A92F3F50-E518-408A-9709-0497997144B0}"/>
              </a:ext>
            </a:extLst>
          </p:cNvPr>
          <p:cNvSpPr txBox="1"/>
          <p:nvPr/>
        </p:nvSpPr>
        <p:spPr bwMode="auto">
          <a:xfrm>
            <a:off x="7538672"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74" name="TextBox 73">
            <a:extLst>
              <a:ext uri="{FF2B5EF4-FFF2-40B4-BE49-F238E27FC236}">
                <a16:creationId xmlns:a16="http://schemas.microsoft.com/office/drawing/2014/main" id="{3051DCF7-4EB0-478F-8BAB-B3F5500656BE}"/>
              </a:ext>
            </a:extLst>
          </p:cNvPr>
          <p:cNvSpPr txBox="1"/>
          <p:nvPr/>
        </p:nvSpPr>
        <p:spPr bwMode="auto">
          <a:xfrm>
            <a:off x="7722260"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75" name="TextBox 74">
            <a:extLst>
              <a:ext uri="{FF2B5EF4-FFF2-40B4-BE49-F238E27FC236}">
                <a16:creationId xmlns:a16="http://schemas.microsoft.com/office/drawing/2014/main" id="{02F5437F-F9DD-4006-A903-450F26F4D100}"/>
              </a:ext>
            </a:extLst>
          </p:cNvPr>
          <p:cNvSpPr txBox="1"/>
          <p:nvPr/>
        </p:nvSpPr>
        <p:spPr bwMode="auto">
          <a:xfrm>
            <a:off x="7919111"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76" name="TextBox 75">
            <a:extLst>
              <a:ext uri="{FF2B5EF4-FFF2-40B4-BE49-F238E27FC236}">
                <a16:creationId xmlns:a16="http://schemas.microsoft.com/office/drawing/2014/main" id="{ADE3B4CB-6602-438F-A7C4-8C28883EC89D}"/>
              </a:ext>
            </a:extLst>
          </p:cNvPr>
          <p:cNvSpPr txBox="1"/>
          <p:nvPr/>
        </p:nvSpPr>
        <p:spPr bwMode="auto">
          <a:xfrm>
            <a:off x="8100671"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77" name="TextBox 76">
            <a:extLst>
              <a:ext uri="{FF2B5EF4-FFF2-40B4-BE49-F238E27FC236}">
                <a16:creationId xmlns:a16="http://schemas.microsoft.com/office/drawing/2014/main" id="{C9E089F9-7886-4BA1-80FF-0C34E44E159E}"/>
              </a:ext>
            </a:extLst>
          </p:cNvPr>
          <p:cNvSpPr txBox="1"/>
          <p:nvPr/>
        </p:nvSpPr>
        <p:spPr bwMode="auto">
          <a:xfrm>
            <a:off x="8297521"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78" name="TextBox 77">
            <a:extLst>
              <a:ext uri="{FF2B5EF4-FFF2-40B4-BE49-F238E27FC236}">
                <a16:creationId xmlns:a16="http://schemas.microsoft.com/office/drawing/2014/main" id="{C0A8B4C0-9C92-4CE2-BC00-9FC3A3A76190}"/>
              </a:ext>
            </a:extLst>
          </p:cNvPr>
          <p:cNvSpPr txBox="1"/>
          <p:nvPr/>
        </p:nvSpPr>
        <p:spPr bwMode="auto">
          <a:xfrm>
            <a:off x="8481108"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79" name="TextBox 78">
            <a:extLst>
              <a:ext uri="{FF2B5EF4-FFF2-40B4-BE49-F238E27FC236}">
                <a16:creationId xmlns:a16="http://schemas.microsoft.com/office/drawing/2014/main" id="{B84251CD-193A-4ECB-8509-572879D84582}"/>
              </a:ext>
            </a:extLst>
          </p:cNvPr>
          <p:cNvSpPr txBox="1"/>
          <p:nvPr/>
        </p:nvSpPr>
        <p:spPr bwMode="auto">
          <a:xfrm>
            <a:off x="8677959"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p>
        </p:txBody>
      </p:sp>
      <p:sp>
        <p:nvSpPr>
          <p:cNvPr id="80" name="TextBox 79">
            <a:extLst>
              <a:ext uri="{FF2B5EF4-FFF2-40B4-BE49-F238E27FC236}">
                <a16:creationId xmlns:a16="http://schemas.microsoft.com/office/drawing/2014/main" id="{313E4F98-93AD-4ADF-BA8D-980DC52EBEDF}"/>
              </a:ext>
            </a:extLst>
          </p:cNvPr>
          <p:cNvSpPr txBox="1"/>
          <p:nvPr/>
        </p:nvSpPr>
        <p:spPr bwMode="auto">
          <a:xfrm>
            <a:off x="8884353"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81" name="TextBox 80">
            <a:extLst>
              <a:ext uri="{FF2B5EF4-FFF2-40B4-BE49-F238E27FC236}">
                <a16:creationId xmlns:a16="http://schemas.microsoft.com/office/drawing/2014/main" id="{7E73276F-2E04-477B-BAB8-A59647FA2099}"/>
              </a:ext>
            </a:extLst>
          </p:cNvPr>
          <p:cNvSpPr txBox="1"/>
          <p:nvPr/>
        </p:nvSpPr>
        <p:spPr bwMode="auto">
          <a:xfrm>
            <a:off x="9081204"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39</a:t>
            </a:r>
          </a:p>
        </p:txBody>
      </p:sp>
      <p:sp>
        <p:nvSpPr>
          <p:cNvPr id="82" name="TextBox 81">
            <a:extLst>
              <a:ext uri="{FF2B5EF4-FFF2-40B4-BE49-F238E27FC236}">
                <a16:creationId xmlns:a16="http://schemas.microsoft.com/office/drawing/2014/main" id="{DC10BE01-1B65-43A7-9CD9-D88BFE5E8D3F}"/>
              </a:ext>
            </a:extLst>
          </p:cNvPr>
          <p:cNvSpPr txBox="1"/>
          <p:nvPr/>
        </p:nvSpPr>
        <p:spPr bwMode="auto">
          <a:xfrm>
            <a:off x="9264791"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42</a:t>
            </a:r>
          </a:p>
        </p:txBody>
      </p:sp>
      <p:sp>
        <p:nvSpPr>
          <p:cNvPr id="83" name="TextBox 82">
            <a:extLst>
              <a:ext uri="{FF2B5EF4-FFF2-40B4-BE49-F238E27FC236}">
                <a16:creationId xmlns:a16="http://schemas.microsoft.com/office/drawing/2014/main" id="{4043233E-B9E4-4824-A956-945035E734ED}"/>
              </a:ext>
            </a:extLst>
          </p:cNvPr>
          <p:cNvSpPr txBox="1"/>
          <p:nvPr/>
        </p:nvSpPr>
        <p:spPr bwMode="auto">
          <a:xfrm>
            <a:off x="9461642"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45</a:t>
            </a:r>
          </a:p>
        </p:txBody>
      </p:sp>
      <p:sp>
        <p:nvSpPr>
          <p:cNvPr id="84" name="TextBox 83">
            <a:extLst>
              <a:ext uri="{FF2B5EF4-FFF2-40B4-BE49-F238E27FC236}">
                <a16:creationId xmlns:a16="http://schemas.microsoft.com/office/drawing/2014/main" id="{13587A06-6EB6-48E3-ACCE-C6242F1DEC9E}"/>
              </a:ext>
            </a:extLst>
          </p:cNvPr>
          <p:cNvSpPr txBox="1"/>
          <p:nvPr/>
        </p:nvSpPr>
        <p:spPr bwMode="auto">
          <a:xfrm>
            <a:off x="9643201"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85" name="TextBox 84">
            <a:extLst>
              <a:ext uri="{FF2B5EF4-FFF2-40B4-BE49-F238E27FC236}">
                <a16:creationId xmlns:a16="http://schemas.microsoft.com/office/drawing/2014/main" id="{D6B210BC-9BEA-48A3-824A-AC50D2C675D8}"/>
              </a:ext>
            </a:extLst>
          </p:cNvPr>
          <p:cNvSpPr txBox="1"/>
          <p:nvPr/>
        </p:nvSpPr>
        <p:spPr bwMode="auto">
          <a:xfrm>
            <a:off x="9840052"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51</a:t>
            </a:r>
          </a:p>
        </p:txBody>
      </p:sp>
      <p:sp>
        <p:nvSpPr>
          <p:cNvPr id="86" name="TextBox 85">
            <a:extLst>
              <a:ext uri="{FF2B5EF4-FFF2-40B4-BE49-F238E27FC236}">
                <a16:creationId xmlns:a16="http://schemas.microsoft.com/office/drawing/2014/main" id="{96EA8BE1-2C01-45CA-93A9-6C9B1B64E8BA}"/>
              </a:ext>
            </a:extLst>
          </p:cNvPr>
          <p:cNvSpPr txBox="1"/>
          <p:nvPr/>
        </p:nvSpPr>
        <p:spPr bwMode="auto">
          <a:xfrm>
            <a:off x="10023639"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54</a:t>
            </a:r>
          </a:p>
        </p:txBody>
      </p:sp>
      <p:sp>
        <p:nvSpPr>
          <p:cNvPr id="87" name="TextBox 86">
            <a:extLst>
              <a:ext uri="{FF2B5EF4-FFF2-40B4-BE49-F238E27FC236}">
                <a16:creationId xmlns:a16="http://schemas.microsoft.com/office/drawing/2014/main" id="{F74BF009-5685-4027-AF96-D3E11D52C057}"/>
              </a:ext>
            </a:extLst>
          </p:cNvPr>
          <p:cNvSpPr txBox="1"/>
          <p:nvPr/>
        </p:nvSpPr>
        <p:spPr bwMode="auto">
          <a:xfrm>
            <a:off x="10220491"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57</a:t>
            </a:r>
          </a:p>
        </p:txBody>
      </p:sp>
      <p:sp>
        <p:nvSpPr>
          <p:cNvPr id="88" name="TextBox 87">
            <a:extLst>
              <a:ext uri="{FF2B5EF4-FFF2-40B4-BE49-F238E27FC236}">
                <a16:creationId xmlns:a16="http://schemas.microsoft.com/office/drawing/2014/main" id="{7B29ABD2-E75A-4A52-A0C3-A4B0957F3B55}"/>
              </a:ext>
            </a:extLst>
          </p:cNvPr>
          <p:cNvSpPr txBox="1"/>
          <p:nvPr/>
        </p:nvSpPr>
        <p:spPr bwMode="auto">
          <a:xfrm>
            <a:off x="10403027"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89" name="TextBox 88">
            <a:extLst>
              <a:ext uri="{FF2B5EF4-FFF2-40B4-BE49-F238E27FC236}">
                <a16:creationId xmlns:a16="http://schemas.microsoft.com/office/drawing/2014/main" id="{1A82D989-0617-4DA3-A2E4-B0A933234D2C}"/>
              </a:ext>
            </a:extLst>
          </p:cNvPr>
          <p:cNvSpPr txBox="1"/>
          <p:nvPr/>
        </p:nvSpPr>
        <p:spPr bwMode="auto">
          <a:xfrm>
            <a:off x="10599878"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63</a:t>
            </a:r>
          </a:p>
        </p:txBody>
      </p:sp>
      <p:sp>
        <p:nvSpPr>
          <p:cNvPr id="90" name="TextBox 89">
            <a:extLst>
              <a:ext uri="{FF2B5EF4-FFF2-40B4-BE49-F238E27FC236}">
                <a16:creationId xmlns:a16="http://schemas.microsoft.com/office/drawing/2014/main" id="{9A08D906-494A-40D4-B220-56FB68156EC7}"/>
              </a:ext>
            </a:extLst>
          </p:cNvPr>
          <p:cNvSpPr txBox="1"/>
          <p:nvPr/>
        </p:nvSpPr>
        <p:spPr bwMode="auto">
          <a:xfrm>
            <a:off x="10781438"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66</a:t>
            </a:r>
          </a:p>
        </p:txBody>
      </p:sp>
      <p:sp>
        <p:nvSpPr>
          <p:cNvPr id="91" name="TextBox 90">
            <a:extLst>
              <a:ext uri="{FF2B5EF4-FFF2-40B4-BE49-F238E27FC236}">
                <a16:creationId xmlns:a16="http://schemas.microsoft.com/office/drawing/2014/main" id="{2CE026D9-133A-434F-A307-97935B82B01B}"/>
              </a:ext>
            </a:extLst>
          </p:cNvPr>
          <p:cNvSpPr txBox="1"/>
          <p:nvPr/>
        </p:nvSpPr>
        <p:spPr bwMode="auto">
          <a:xfrm>
            <a:off x="10978289"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69</a:t>
            </a:r>
          </a:p>
        </p:txBody>
      </p:sp>
      <p:sp>
        <p:nvSpPr>
          <p:cNvPr id="92" name="TextBox 91">
            <a:extLst>
              <a:ext uri="{FF2B5EF4-FFF2-40B4-BE49-F238E27FC236}">
                <a16:creationId xmlns:a16="http://schemas.microsoft.com/office/drawing/2014/main" id="{A320721C-3413-40DE-826C-37533F9FBD34}"/>
              </a:ext>
            </a:extLst>
          </p:cNvPr>
          <p:cNvSpPr txBox="1"/>
          <p:nvPr/>
        </p:nvSpPr>
        <p:spPr bwMode="auto">
          <a:xfrm>
            <a:off x="11161875"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72</a:t>
            </a:r>
          </a:p>
        </p:txBody>
      </p:sp>
      <p:sp>
        <p:nvSpPr>
          <p:cNvPr id="93" name="TextBox 92">
            <a:extLst>
              <a:ext uri="{FF2B5EF4-FFF2-40B4-BE49-F238E27FC236}">
                <a16:creationId xmlns:a16="http://schemas.microsoft.com/office/drawing/2014/main" id="{15992176-4153-4E9D-B099-6A553707A0C9}"/>
              </a:ext>
            </a:extLst>
          </p:cNvPr>
          <p:cNvSpPr txBox="1"/>
          <p:nvPr/>
        </p:nvSpPr>
        <p:spPr bwMode="auto">
          <a:xfrm>
            <a:off x="11358726" y="4745092"/>
            <a:ext cx="40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75</a:t>
            </a:r>
          </a:p>
        </p:txBody>
      </p:sp>
      <p:grpSp>
        <p:nvGrpSpPr>
          <p:cNvPr id="94" name="Group 93">
            <a:extLst>
              <a:ext uri="{FF2B5EF4-FFF2-40B4-BE49-F238E27FC236}">
                <a16:creationId xmlns:a16="http://schemas.microsoft.com/office/drawing/2014/main" id="{F7749427-9AEB-4C83-97A4-09A2E2DA061F}"/>
              </a:ext>
            </a:extLst>
          </p:cNvPr>
          <p:cNvGrpSpPr/>
          <p:nvPr/>
        </p:nvGrpSpPr>
        <p:grpSpPr>
          <a:xfrm>
            <a:off x="6765408" y="3175189"/>
            <a:ext cx="4760817" cy="948383"/>
            <a:chOff x="2217302" y="1937770"/>
            <a:chExt cx="7158851" cy="1426085"/>
          </a:xfrm>
        </p:grpSpPr>
        <p:sp>
          <p:nvSpPr>
            <p:cNvPr id="95" name="Freeform: Shape 94">
              <a:extLst>
                <a:ext uri="{FF2B5EF4-FFF2-40B4-BE49-F238E27FC236}">
                  <a16:creationId xmlns:a16="http://schemas.microsoft.com/office/drawing/2014/main" id="{AC638E02-C650-4608-8141-990B5ADD3473}"/>
                </a:ext>
              </a:extLst>
            </p:cNvPr>
            <p:cNvSpPr/>
            <p:nvPr/>
          </p:nvSpPr>
          <p:spPr bwMode="auto">
            <a:xfrm>
              <a:off x="2217302" y="1937770"/>
              <a:ext cx="3235933" cy="952303"/>
            </a:xfrm>
            <a:custGeom>
              <a:avLst/>
              <a:gdLst>
                <a:gd name="connsiteX0" fmla="*/ 0 w 3235933"/>
                <a:gd name="connsiteY0" fmla="*/ 0 h 952303"/>
                <a:gd name="connsiteX1" fmla="*/ 208464 w 3235933"/>
                <a:gd name="connsiteY1" fmla="*/ 0 h 952303"/>
                <a:gd name="connsiteX2" fmla="*/ 208464 w 3235933"/>
                <a:gd name="connsiteY2" fmla="*/ 23689 h 952303"/>
                <a:gd name="connsiteX3" fmla="*/ 298482 w 3235933"/>
                <a:gd name="connsiteY3" fmla="*/ 23689 h 952303"/>
                <a:gd name="connsiteX4" fmla="*/ 298482 w 3235933"/>
                <a:gd name="connsiteY4" fmla="*/ 42640 h 952303"/>
                <a:gd name="connsiteX5" fmla="*/ 298482 w 3235933"/>
                <a:gd name="connsiteY5" fmla="*/ 42640 h 952303"/>
                <a:gd name="connsiteX6" fmla="*/ 355336 w 3235933"/>
                <a:gd name="connsiteY6" fmla="*/ 42640 h 952303"/>
                <a:gd name="connsiteX7" fmla="*/ 355336 w 3235933"/>
                <a:gd name="connsiteY7" fmla="*/ 90019 h 952303"/>
                <a:gd name="connsiteX8" fmla="*/ 412190 w 3235933"/>
                <a:gd name="connsiteY8" fmla="*/ 90019 h 952303"/>
                <a:gd name="connsiteX9" fmla="*/ 412190 w 3235933"/>
                <a:gd name="connsiteY9" fmla="*/ 113708 h 952303"/>
                <a:gd name="connsiteX10" fmla="*/ 473782 w 3235933"/>
                <a:gd name="connsiteY10" fmla="*/ 113708 h 952303"/>
                <a:gd name="connsiteX11" fmla="*/ 473782 w 3235933"/>
                <a:gd name="connsiteY11" fmla="*/ 142135 h 952303"/>
                <a:gd name="connsiteX12" fmla="*/ 573276 w 3235933"/>
                <a:gd name="connsiteY12" fmla="*/ 142135 h 952303"/>
                <a:gd name="connsiteX13" fmla="*/ 573276 w 3235933"/>
                <a:gd name="connsiteY13" fmla="*/ 170562 h 952303"/>
                <a:gd name="connsiteX14" fmla="*/ 663295 w 3235933"/>
                <a:gd name="connsiteY14" fmla="*/ 170562 h 952303"/>
                <a:gd name="connsiteX15" fmla="*/ 663295 w 3235933"/>
                <a:gd name="connsiteY15" fmla="*/ 213202 h 952303"/>
                <a:gd name="connsiteX16" fmla="*/ 720149 w 3235933"/>
                <a:gd name="connsiteY16" fmla="*/ 213202 h 952303"/>
                <a:gd name="connsiteX17" fmla="*/ 720149 w 3235933"/>
                <a:gd name="connsiteY17" fmla="*/ 241629 h 952303"/>
                <a:gd name="connsiteX18" fmla="*/ 857546 w 3235933"/>
                <a:gd name="connsiteY18" fmla="*/ 241629 h 952303"/>
                <a:gd name="connsiteX19" fmla="*/ 857546 w 3235933"/>
                <a:gd name="connsiteY19" fmla="*/ 270056 h 952303"/>
                <a:gd name="connsiteX20" fmla="*/ 942826 w 3235933"/>
                <a:gd name="connsiteY20" fmla="*/ 270056 h 952303"/>
                <a:gd name="connsiteX21" fmla="*/ 942826 w 3235933"/>
                <a:gd name="connsiteY21" fmla="*/ 303221 h 952303"/>
                <a:gd name="connsiteX22" fmla="*/ 1013894 w 3235933"/>
                <a:gd name="connsiteY22" fmla="*/ 303221 h 952303"/>
                <a:gd name="connsiteX23" fmla="*/ 1013894 w 3235933"/>
                <a:gd name="connsiteY23" fmla="*/ 355337 h 952303"/>
                <a:gd name="connsiteX24" fmla="*/ 1070748 w 3235933"/>
                <a:gd name="connsiteY24" fmla="*/ 355337 h 952303"/>
                <a:gd name="connsiteX25" fmla="*/ 1070748 w 3235933"/>
                <a:gd name="connsiteY25" fmla="*/ 402715 h 952303"/>
                <a:gd name="connsiteX26" fmla="*/ 1222358 w 3235933"/>
                <a:gd name="connsiteY26" fmla="*/ 402715 h 952303"/>
                <a:gd name="connsiteX27" fmla="*/ 1222358 w 3235933"/>
                <a:gd name="connsiteY27" fmla="*/ 431142 h 952303"/>
                <a:gd name="connsiteX28" fmla="*/ 1307639 w 3235933"/>
                <a:gd name="connsiteY28" fmla="*/ 431142 h 952303"/>
                <a:gd name="connsiteX29" fmla="*/ 1307639 w 3235933"/>
                <a:gd name="connsiteY29" fmla="*/ 431142 h 952303"/>
                <a:gd name="connsiteX30" fmla="*/ 1307639 w 3235933"/>
                <a:gd name="connsiteY30" fmla="*/ 454831 h 952303"/>
                <a:gd name="connsiteX31" fmla="*/ 1411871 w 3235933"/>
                <a:gd name="connsiteY31" fmla="*/ 454831 h 952303"/>
                <a:gd name="connsiteX32" fmla="*/ 1411871 w 3235933"/>
                <a:gd name="connsiteY32" fmla="*/ 492734 h 952303"/>
                <a:gd name="connsiteX33" fmla="*/ 1487676 w 3235933"/>
                <a:gd name="connsiteY33" fmla="*/ 492734 h 952303"/>
                <a:gd name="connsiteX34" fmla="*/ 1487676 w 3235933"/>
                <a:gd name="connsiteY34" fmla="*/ 516423 h 952303"/>
                <a:gd name="connsiteX35" fmla="*/ 1558744 w 3235933"/>
                <a:gd name="connsiteY35" fmla="*/ 516423 h 952303"/>
                <a:gd name="connsiteX36" fmla="*/ 1591908 w 3235933"/>
                <a:gd name="connsiteY36" fmla="*/ 549587 h 952303"/>
                <a:gd name="connsiteX37" fmla="*/ 1724567 w 3235933"/>
                <a:gd name="connsiteY37" fmla="*/ 549587 h 952303"/>
                <a:gd name="connsiteX38" fmla="*/ 1724567 w 3235933"/>
                <a:gd name="connsiteY38" fmla="*/ 578014 h 952303"/>
                <a:gd name="connsiteX39" fmla="*/ 1767208 w 3235933"/>
                <a:gd name="connsiteY39" fmla="*/ 578014 h 952303"/>
                <a:gd name="connsiteX40" fmla="*/ 1767208 w 3235933"/>
                <a:gd name="connsiteY40" fmla="*/ 615917 h 952303"/>
                <a:gd name="connsiteX41" fmla="*/ 1833537 w 3235933"/>
                <a:gd name="connsiteY41" fmla="*/ 615917 h 952303"/>
                <a:gd name="connsiteX42" fmla="*/ 1833537 w 3235933"/>
                <a:gd name="connsiteY42" fmla="*/ 615917 h 952303"/>
                <a:gd name="connsiteX43" fmla="*/ 1833537 w 3235933"/>
                <a:gd name="connsiteY43" fmla="*/ 653820 h 952303"/>
                <a:gd name="connsiteX44" fmla="*/ 1947245 w 3235933"/>
                <a:gd name="connsiteY44" fmla="*/ 653820 h 952303"/>
                <a:gd name="connsiteX45" fmla="*/ 1947245 w 3235933"/>
                <a:gd name="connsiteY45" fmla="*/ 682247 h 952303"/>
                <a:gd name="connsiteX46" fmla="*/ 2013575 w 3235933"/>
                <a:gd name="connsiteY46" fmla="*/ 682247 h 952303"/>
                <a:gd name="connsiteX47" fmla="*/ 2013575 w 3235933"/>
                <a:gd name="connsiteY47" fmla="*/ 710674 h 952303"/>
                <a:gd name="connsiteX48" fmla="*/ 2089380 w 3235933"/>
                <a:gd name="connsiteY48" fmla="*/ 710674 h 952303"/>
                <a:gd name="connsiteX49" fmla="*/ 2089380 w 3235933"/>
                <a:gd name="connsiteY49" fmla="*/ 710674 h 952303"/>
                <a:gd name="connsiteX50" fmla="*/ 2089380 w 3235933"/>
                <a:gd name="connsiteY50" fmla="*/ 739100 h 952303"/>
                <a:gd name="connsiteX51" fmla="*/ 2169923 w 3235933"/>
                <a:gd name="connsiteY51" fmla="*/ 739100 h 952303"/>
                <a:gd name="connsiteX52" fmla="*/ 2169923 w 3235933"/>
                <a:gd name="connsiteY52" fmla="*/ 767527 h 952303"/>
                <a:gd name="connsiteX53" fmla="*/ 2250466 w 3235933"/>
                <a:gd name="connsiteY53" fmla="*/ 767527 h 952303"/>
                <a:gd name="connsiteX54" fmla="*/ 2250466 w 3235933"/>
                <a:gd name="connsiteY54" fmla="*/ 791217 h 952303"/>
                <a:gd name="connsiteX55" fmla="*/ 2435241 w 3235933"/>
                <a:gd name="connsiteY55" fmla="*/ 791217 h 952303"/>
                <a:gd name="connsiteX56" fmla="*/ 2435241 w 3235933"/>
                <a:gd name="connsiteY56" fmla="*/ 791217 h 952303"/>
                <a:gd name="connsiteX57" fmla="*/ 2435241 w 3235933"/>
                <a:gd name="connsiteY57" fmla="*/ 819643 h 952303"/>
                <a:gd name="connsiteX58" fmla="*/ 2610540 w 3235933"/>
                <a:gd name="connsiteY58" fmla="*/ 819643 h 952303"/>
                <a:gd name="connsiteX59" fmla="*/ 2610540 w 3235933"/>
                <a:gd name="connsiteY59" fmla="*/ 857546 h 952303"/>
                <a:gd name="connsiteX60" fmla="*/ 2752675 w 3235933"/>
                <a:gd name="connsiteY60" fmla="*/ 857546 h 952303"/>
                <a:gd name="connsiteX61" fmla="*/ 2752675 w 3235933"/>
                <a:gd name="connsiteY61" fmla="*/ 876497 h 952303"/>
                <a:gd name="connsiteX62" fmla="*/ 2852170 w 3235933"/>
                <a:gd name="connsiteY62" fmla="*/ 876497 h 952303"/>
                <a:gd name="connsiteX63" fmla="*/ 2852170 w 3235933"/>
                <a:gd name="connsiteY63" fmla="*/ 904924 h 952303"/>
                <a:gd name="connsiteX64" fmla="*/ 2923237 w 3235933"/>
                <a:gd name="connsiteY64" fmla="*/ 904924 h 952303"/>
                <a:gd name="connsiteX65" fmla="*/ 2923237 w 3235933"/>
                <a:gd name="connsiteY65" fmla="*/ 938089 h 952303"/>
                <a:gd name="connsiteX66" fmla="*/ 3103274 w 3235933"/>
                <a:gd name="connsiteY66" fmla="*/ 938089 h 952303"/>
                <a:gd name="connsiteX67" fmla="*/ 3117488 w 3235933"/>
                <a:gd name="connsiteY67" fmla="*/ 952303 h 952303"/>
                <a:gd name="connsiteX68" fmla="*/ 3235933 w 3235933"/>
                <a:gd name="connsiteY68" fmla="*/ 952303 h 95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235933" h="952303">
                  <a:moveTo>
                    <a:pt x="0" y="0"/>
                  </a:moveTo>
                  <a:lnTo>
                    <a:pt x="208464" y="0"/>
                  </a:lnTo>
                  <a:lnTo>
                    <a:pt x="208464" y="23689"/>
                  </a:lnTo>
                  <a:lnTo>
                    <a:pt x="298482" y="23689"/>
                  </a:lnTo>
                  <a:lnTo>
                    <a:pt x="298482" y="42640"/>
                  </a:lnTo>
                  <a:lnTo>
                    <a:pt x="298482" y="42640"/>
                  </a:lnTo>
                  <a:lnTo>
                    <a:pt x="355336" y="42640"/>
                  </a:lnTo>
                  <a:lnTo>
                    <a:pt x="355336" y="90019"/>
                  </a:lnTo>
                  <a:lnTo>
                    <a:pt x="412190" y="90019"/>
                  </a:lnTo>
                  <a:lnTo>
                    <a:pt x="412190" y="113708"/>
                  </a:lnTo>
                  <a:lnTo>
                    <a:pt x="473782" y="113708"/>
                  </a:lnTo>
                  <a:lnTo>
                    <a:pt x="473782" y="142135"/>
                  </a:lnTo>
                  <a:lnTo>
                    <a:pt x="573276" y="142135"/>
                  </a:lnTo>
                  <a:lnTo>
                    <a:pt x="573276" y="170562"/>
                  </a:lnTo>
                  <a:lnTo>
                    <a:pt x="663295" y="170562"/>
                  </a:lnTo>
                  <a:lnTo>
                    <a:pt x="663295" y="213202"/>
                  </a:lnTo>
                  <a:lnTo>
                    <a:pt x="720149" y="213202"/>
                  </a:lnTo>
                  <a:lnTo>
                    <a:pt x="720149" y="241629"/>
                  </a:lnTo>
                  <a:lnTo>
                    <a:pt x="857546" y="241629"/>
                  </a:lnTo>
                  <a:lnTo>
                    <a:pt x="857546" y="270056"/>
                  </a:lnTo>
                  <a:lnTo>
                    <a:pt x="942826" y="270056"/>
                  </a:lnTo>
                  <a:lnTo>
                    <a:pt x="942826" y="303221"/>
                  </a:lnTo>
                  <a:lnTo>
                    <a:pt x="1013894" y="303221"/>
                  </a:lnTo>
                  <a:lnTo>
                    <a:pt x="1013894" y="355337"/>
                  </a:lnTo>
                  <a:lnTo>
                    <a:pt x="1070748" y="355337"/>
                  </a:lnTo>
                  <a:lnTo>
                    <a:pt x="1070748" y="402715"/>
                  </a:lnTo>
                  <a:lnTo>
                    <a:pt x="1222358" y="402715"/>
                  </a:lnTo>
                  <a:lnTo>
                    <a:pt x="1222358" y="431142"/>
                  </a:lnTo>
                  <a:lnTo>
                    <a:pt x="1307639" y="431142"/>
                  </a:lnTo>
                  <a:lnTo>
                    <a:pt x="1307639" y="431142"/>
                  </a:lnTo>
                  <a:lnTo>
                    <a:pt x="1307639" y="454831"/>
                  </a:lnTo>
                  <a:lnTo>
                    <a:pt x="1411871" y="454831"/>
                  </a:lnTo>
                  <a:lnTo>
                    <a:pt x="1411871" y="492734"/>
                  </a:lnTo>
                  <a:lnTo>
                    <a:pt x="1487676" y="492734"/>
                  </a:lnTo>
                  <a:lnTo>
                    <a:pt x="1487676" y="516423"/>
                  </a:lnTo>
                  <a:lnTo>
                    <a:pt x="1558744" y="516423"/>
                  </a:lnTo>
                  <a:lnTo>
                    <a:pt x="1591908" y="549587"/>
                  </a:lnTo>
                  <a:lnTo>
                    <a:pt x="1724567" y="549587"/>
                  </a:lnTo>
                  <a:lnTo>
                    <a:pt x="1724567" y="578014"/>
                  </a:lnTo>
                  <a:lnTo>
                    <a:pt x="1767208" y="578014"/>
                  </a:lnTo>
                  <a:lnTo>
                    <a:pt x="1767208" y="615917"/>
                  </a:lnTo>
                  <a:lnTo>
                    <a:pt x="1833537" y="615917"/>
                  </a:lnTo>
                  <a:lnTo>
                    <a:pt x="1833537" y="615917"/>
                  </a:lnTo>
                  <a:lnTo>
                    <a:pt x="1833537" y="653820"/>
                  </a:lnTo>
                  <a:lnTo>
                    <a:pt x="1947245" y="653820"/>
                  </a:lnTo>
                  <a:lnTo>
                    <a:pt x="1947245" y="682247"/>
                  </a:lnTo>
                  <a:lnTo>
                    <a:pt x="2013575" y="682247"/>
                  </a:lnTo>
                  <a:lnTo>
                    <a:pt x="2013575" y="710674"/>
                  </a:lnTo>
                  <a:lnTo>
                    <a:pt x="2089380" y="710674"/>
                  </a:lnTo>
                  <a:lnTo>
                    <a:pt x="2089380" y="710674"/>
                  </a:lnTo>
                  <a:lnTo>
                    <a:pt x="2089380" y="739100"/>
                  </a:lnTo>
                  <a:lnTo>
                    <a:pt x="2169923" y="739100"/>
                  </a:lnTo>
                  <a:lnTo>
                    <a:pt x="2169923" y="767527"/>
                  </a:lnTo>
                  <a:lnTo>
                    <a:pt x="2250466" y="767527"/>
                  </a:lnTo>
                  <a:lnTo>
                    <a:pt x="2250466" y="791217"/>
                  </a:lnTo>
                  <a:lnTo>
                    <a:pt x="2435241" y="791217"/>
                  </a:lnTo>
                  <a:lnTo>
                    <a:pt x="2435241" y="791217"/>
                  </a:lnTo>
                  <a:lnTo>
                    <a:pt x="2435241" y="819643"/>
                  </a:lnTo>
                  <a:lnTo>
                    <a:pt x="2610540" y="819643"/>
                  </a:lnTo>
                  <a:lnTo>
                    <a:pt x="2610540" y="857546"/>
                  </a:lnTo>
                  <a:lnTo>
                    <a:pt x="2752675" y="857546"/>
                  </a:lnTo>
                  <a:lnTo>
                    <a:pt x="2752675" y="876497"/>
                  </a:lnTo>
                  <a:lnTo>
                    <a:pt x="2852170" y="876497"/>
                  </a:lnTo>
                  <a:lnTo>
                    <a:pt x="2852170" y="904924"/>
                  </a:lnTo>
                  <a:lnTo>
                    <a:pt x="2923237" y="904924"/>
                  </a:lnTo>
                  <a:lnTo>
                    <a:pt x="2923237" y="938089"/>
                  </a:lnTo>
                  <a:lnTo>
                    <a:pt x="3103274" y="938089"/>
                  </a:lnTo>
                  <a:lnTo>
                    <a:pt x="3117488" y="952303"/>
                  </a:lnTo>
                  <a:lnTo>
                    <a:pt x="3235933" y="952303"/>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6" name="Freeform: Shape 95">
              <a:extLst>
                <a:ext uri="{FF2B5EF4-FFF2-40B4-BE49-F238E27FC236}">
                  <a16:creationId xmlns:a16="http://schemas.microsoft.com/office/drawing/2014/main" id="{269DCAA2-CE1C-48D8-A7D0-4DB2252C7C79}"/>
                </a:ext>
              </a:extLst>
            </p:cNvPr>
            <p:cNvSpPr/>
            <p:nvPr/>
          </p:nvSpPr>
          <p:spPr bwMode="auto">
            <a:xfrm>
              <a:off x="5424808" y="2913762"/>
              <a:ext cx="3951345" cy="450093"/>
            </a:xfrm>
            <a:custGeom>
              <a:avLst/>
              <a:gdLst>
                <a:gd name="connsiteX0" fmla="*/ 0 w 3951345"/>
                <a:gd name="connsiteY0" fmla="*/ 0 h 450093"/>
                <a:gd name="connsiteX1" fmla="*/ 99495 w 3951345"/>
                <a:gd name="connsiteY1" fmla="*/ 0 h 450093"/>
                <a:gd name="connsiteX2" fmla="*/ 99495 w 3951345"/>
                <a:gd name="connsiteY2" fmla="*/ 28427 h 450093"/>
                <a:gd name="connsiteX3" fmla="*/ 270056 w 3951345"/>
                <a:gd name="connsiteY3" fmla="*/ 28427 h 450093"/>
                <a:gd name="connsiteX4" fmla="*/ 270056 w 3951345"/>
                <a:gd name="connsiteY4" fmla="*/ 56854 h 450093"/>
                <a:gd name="connsiteX5" fmla="*/ 374288 w 3951345"/>
                <a:gd name="connsiteY5" fmla="*/ 56854 h 450093"/>
                <a:gd name="connsiteX6" fmla="*/ 374288 w 3951345"/>
                <a:gd name="connsiteY6" fmla="*/ 85280 h 450093"/>
                <a:gd name="connsiteX7" fmla="*/ 549588 w 3951345"/>
                <a:gd name="connsiteY7" fmla="*/ 85280 h 450093"/>
                <a:gd name="connsiteX8" fmla="*/ 549588 w 3951345"/>
                <a:gd name="connsiteY8" fmla="*/ 104232 h 450093"/>
                <a:gd name="connsiteX9" fmla="*/ 653820 w 3951345"/>
                <a:gd name="connsiteY9" fmla="*/ 104232 h 450093"/>
                <a:gd name="connsiteX10" fmla="*/ 668033 w 3951345"/>
                <a:gd name="connsiteY10" fmla="*/ 118445 h 450093"/>
                <a:gd name="connsiteX11" fmla="*/ 848071 w 3951345"/>
                <a:gd name="connsiteY11" fmla="*/ 118445 h 450093"/>
                <a:gd name="connsiteX12" fmla="*/ 848071 w 3951345"/>
                <a:gd name="connsiteY12" fmla="*/ 137397 h 450093"/>
                <a:gd name="connsiteX13" fmla="*/ 1018632 w 3951345"/>
                <a:gd name="connsiteY13" fmla="*/ 137397 h 450093"/>
                <a:gd name="connsiteX14" fmla="*/ 1018632 w 3951345"/>
                <a:gd name="connsiteY14" fmla="*/ 180037 h 450093"/>
                <a:gd name="connsiteX15" fmla="*/ 1241310 w 3951345"/>
                <a:gd name="connsiteY15" fmla="*/ 180037 h 450093"/>
                <a:gd name="connsiteX16" fmla="*/ 1283951 w 3951345"/>
                <a:gd name="connsiteY16" fmla="*/ 180037 h 450093"/>
                <a:gd name="connsiteX17" fmla="*/ 1340804 w 3951345"/>
                <a:gd name="connsiteY17" fmla="*/ 180037 h 450093"/>
                <a:gd name="connsiteX18" fmla="*/ 1340804 w 3951345"/>
                <a:gd name="connsiteY18" fmla="*/ 217940 h 450093"/>
                <a:gd name="connsiteX19" fmla="*/ 1454512 w 3951345"/>
                <a:gd name="connsiteY19" fmla="*/ 217940 h 450093"/>
                <a:gd name="connsiteX20" fmla="*/ 1454512 w 3951345"/>
                <a:gd name="connsiteY20" fmla="*/ 241629 h 450093"/>
                <a:gd name="connsiteX21" fmla="*/ 1544531 w 3951345"/>
                <a:gd name="connsiteY21" fmla="*/ 241629 h 450093"/>
                <a:gd name="connsiteX22" fmla="*/ 1544531 w 3951345"/>
                <a:gd name="connsiteY22" fmla="*/ 241629 h 450093"/>
                <a:gd name="connsiteX23" fmla="*/ 1544531 w 3951345"/>
                <a:gd name="connsiteY23" fmla="*/ 265318 h 450093"/>
                <a:gd name="connsiteX24" fmla="*/ 1729306 w 3951345"/>
                <a:gd name="connsiteY24" fmla="*/ 265318 h 450093"/>
                <a:gd name="connsiteX25" fmla="*/ 1809849 w 3951345"/>
                <a:gd name="connsiteY25" fmla="*/ 265318 h 450093"/>
                <a:gd name="connsiteX26" fmla="*/ 1809849 w 3951345"/>
                <a:gd name="connsiteY26" fmla="*/ 298483 h 450093"/>
                <a:gd name="connsiteX27" fmla="*/ 1890392 w 3951345"/>
                <a:gd name="connsiteY27" fmla="*/ 298483 h 450093"/>
                <a:gd name="connsiteX28" fmla="*/ 1890392 w 3951345"/>
                <a:gd name="connsiteY28" fmla="*/ 298483 h 450093"/>
                <a:gd name="connsiteX29" fmla="*/ 2165186 w 3951345"/>
                <a:gd name="connsiteY29" fmla="*/ 298483 h 450093"/>
                <a:gd name="connsiteX30" fmla="*/ 2165186 w 3951345"/>
                <a:gd name="connsiteY30" fmla="*/ 322172 h 450093"/>
                <a:gd name="connsiteX31" fmla="*/ 2274156 w 3951345"/>
                <a:gd name="connsiteY31" fmla="*/ 322172 h 450093"/>
                <a:gd name="connsiteX32" fmla="*/ 2274156 w 3951345"/>
                <a:gd name="connsiteY32" fmla="*/ 322172 h 450093"/>
                <a:gd name="connsiteX33" fmla="*/ 2274156 w 3951345"/>
                <a:gd name="connsiteY33" fmla="*/ 360074 h 450093"/>
                <a:gd name="connsiteX34" fmla="*/ 2392601 w 3951345"/>
                <a:gd name="connsiteY34" fmla="*/ 360074 h 450093"/>
                <a:gd name="connsiteX35" fmla="*/ 2392601 w 3951345"/>
                <a:gd name="connsiteY35" fmla="*/ 369550 h 450093"/>
                <a:gd name="connsiteX36" fmla="*/ 2785841 w 3951345"/>
                <a:gd name="connsiteY36" fmla="*/ 369550 h 450093"/>
                <a:gd name="connsiteX37" fmla="*/ 2785841 w 3951345"/>
                <a:gd name="connsiteY37" fmla="*/ 383763 h 450093"/>
                <a:gd name="connsiteX38" fmla="*/ 2885335 w 3951345"/>
                <a:gd name="connsiteY38" fmla="*/ 383763 h 450093"/>
                <a:gd name="connsiteX39" fmla="*/ 2885335 w 3951345"/>
                <a:gd name="connsiteY39" fmla="*/ 388501 h 450093"/>
                <a:gd name="connsiteX40" fmla="*/ 3008518 w 3951345"/>
                <a:gd name="connsiteY40" fmla="*/ 388501 h 450093"/>
                <a:gd name="connsiteX41" fmla="*/ 3008518 w 3951345"/>
                <a:gd name="connsiteY41" fmla="*/ 412190 h 450093"/>
                <a:gd name="connsiteX42" fmla="*/ 3098537 w 3951345"/>
                <a:gd name="connsiteY42" fmla="*/ 412190 h 450093"/>
                <a:gd name="connsiteX43" fmla="*/ 3098537 w 3951345"/>
                <a:gd name="connsiteY43" fmla="*/ 412190 h 450093"/>
                <a:gd name="connsiteX44" fmla="*/ 3098537 w 3951345"/>
                <a:gd name="connsiteY44" fmla="*/ 450093 h 450093"/>
                <a:gd name="connsiteX45" fmla="*/ 3951345 w 3951345"/>
                <a:gd name="connsiteY45" fmla="*/ 450093 h 4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1345" h="450093">
                  <a:moveTo>
                    <a:pt x="0" y="0"/>
                  </a:moveTo>
                  <a:lnTo>
                    <a:pt x="99495" y="0"/>
                  </a:lnTo>
                  <a:lnTo>
                    <a:pt x="99495" y="28427"/>
                  </a:lnTo>
                  <a:lnTo>
                    <a:pt x="270056" y="28427"/>
                  </a:lnTo>
                  <a:lnTo>
                    <a:pt x="270056" y="56854"/>
                  </a:lnTo>
                  <a:lnTo>
                    <a:pt x="374288" y="56854"/>
                  </a:lnTo>
                  <a:lnTo>
                    <a:pt x="374288" y="85280"/>
                  </a:lnTo>
                  <a:lnTo>
                    <a:pt x="549588" y="85280"/>
                  </a:lnTo>
                  <a:lnTo>
                    <a:pt x="549588" y="104232"/>
                  </a:lnTo>
                  <a:lnTo>
                    <a:pt x="653820" y="104232"/>
                  </a:lnTo>
                  <a:lnTo>
                    <a:pt x="668033" y="118445"/>
                  </a:lnTo>
                  <a:lnTo>
                    <a:pt x="848071" y="118445"/>
                  </a:lnTo>
                  <a:lnTo>
                    <a:pt x="848071" y="137397"/>
                  </a:lnTo>
                  <a:lnTo>
                    <a:pt x="1018632" y="137397"/>
                  </a:lnTo>
                  <a:lnTo>
                    <a:pt x="1018632" y="180037"/>
                  </a:lnTo>
                  <a:lnTo>
                    <a:pt x="1241310" y="180037"/>
                  </a:lnTo>
                  <a:lnTo>
                    <a:pt x="1283951" y="180037"/>
                  </a:lnTo>
                  <a:lnTo>
                    <a:pt x="1340804" y="180037"/>
                  </a:lnTo>
                  <a:lnTo>
                    <a:pt x="1340804" y="217940"/>
                  </a:lnTo>
                  <a:lnTo>
                    <a:pt x="1454512" y="217940"/>
                  </a:lnTo>
                  <a:lnTo>
                    <a:pt x="1454512" y="241629"/>
                  </a:lnTo>
                  <a:lnTo>
                    <a:pt x="1544531" y="241629"/>
                  </a:lnTo>
                  <a:lnTo>
                    <a:pt x="1544531" y="241629"/>
                  </a:lnTo>
                  <a:lnTo>
                    <a:pt x="1544531" y="265318"/>
                  </a:lnTo>
                  <a:lnTo>
                    <a:pt x="1729306" y="265318"/>
                  </a:lnTo>
                  <a:lnTo>
                    <a:pt x="1809849" y="265318"/>
                  </a:lnTo>
                  <a:lnTo>
                    <a:pt x="1809849" y="298483"/>
                  </a:lnTo>
                  <a:lnTo>
                    <a:pt x="1890392" y="298483"/>
                  </a:lnTo>
                  <a:lnTo>
                    <a:pt x="1890392" y="298483"/>
                  </a:lnTo>
                  <a:lnTo>
                    <a:pt x="2165186" y="298483"/>
                  </a:lnTo>
                  <a:lnTo>
                    <a:pt x="2165186" y="322172"/>
                  </a:lnTo>
                  <a:lnTo>
                    <a:pt x="2274156" y="322172"/>
                  </a:lnTo>
                  <a:lnTo>
                    <a:pt x="2274156" y="322172"/>
                  </a:lnTo>
                  <a:lnTo>
                    <a:pt x="2274156" y="360074"/>
                  </a:lnTo>
                  <a:lnTo>
                    <a:pt x="2392601" y="360074"/>
                  </a:lnTo>
                  <a:lnTo>
                    <a:pt x="2392601" y="369550"/>
                  </a:lnTo>
                  <a:lnTo>
                    <a:pt x="2785841" y="369550"/>
                  </a:lnTo>
                  <a:lnTo>
                    <a:pt x="2785841" y="383763"/>
                  </a:lnTo>
                  <a:lnTo>
                    <a:pt x="2885335" y="383763"/>
                  </a:lnTo>
                  <a:lnTo>
                    <a:pt x="2885335" y="388501"/>
                  </a:lnTo>
                  <a:lnTo>
                    <a:pt x="3008518" y="388501"/>
                  </a:lnTo>
                  <a:lnTo>
                    <a:pt x="3008518" y="412190"/>
                  </a:lnTo>
                  <a:lnTo>
                    <a:pt x="3098537" y="412190"/>
                  </a:lnTo>
                  <a:lnTo>
                    <a:pt x="3098537" y="412190"/>
                  </a:lnTo>
                  <a:lnTo>
                    <a:pt x="3098537" y="450093"/>
                  </a:lnTo>
                  <a:lnTo>
                    <a:pt x="3951345" y="450093"/>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97" name="Freeform: Shape 96">
            <a:extLst>
              <a:ext uri="{FF2B5EF4-FFF2-40B4-BE49-F238E27FC236}">
                <a16:creationId xmlns:a16="http://schemas.microsoft.com/office/drawing/2014/main" id="{396C4B25-56A7-49EA-AE57-5EE876FBB0D6}"/>
              </a:ext>
            </a:extLst>
          </p:cNvPr>
          <p:cNvSpPr/>
          <p:nvPr/>
        </p:nvSpPr>
        <p:spPr bwMode="auto">
          <a:xfrm>
            <a:off x="6759106" y="3175189"/>
            <a:ext cx="4789175" cy="1162635"/>
          </a:xfrm>
          <a:custGeom>
            <a:avLst/>
            <a:gdLst>
              <a:gd name="connsiteX0" fmla="*/ 0 w 7201492"/>
              <a:gd name="connsiteY0" fmla="*/ 0 h 1748257"/>
              <a:gd name="connsiteX1" fmla="*/ 146872 w 7201492"/>
              <a:gd name="connsiteY1" fmla="*/ 0 h 1748257"/>
              <a:gd name="connsiteX2" fmla="*/ 146872 w 7201492"/>
              <a:gd name="connsiteY2" fmla="*/ 42640 h 1748257"/>
              <a:gd name="connsiteX3" fmla="*/ 180037 w 7201492"/>
              <a:gd name="connsiteY3" fmla="*/ 42640 h 1748257"/>
              <a:gd name="connsiteX4" fmla="*/ 180037 w 7201492"/>
              <a:gd name="connsiteY4" fmla="*/ 75805 h 1748257"/>
              <a:gd name="connsiteX5" fmla="*/ 246367 w 7201492"/>
              <a:gd name="connsiteY5" fmla="*/ 75805 h 1748257"/>
              <a:gd name="connsiteX6" fmla="*/ 246367 w 7201492"/>
              <a:gd name="connsiteY6" fmla="*/ 108970 h 1748257"/>
              <a:gd name="connsiteX7" fmla="*/ 298483 w 7201492"/>
              <a:gd name="connsiteY7" fmla="*/ 108970 h 1748257"/>
              <a:gd name="connsiteX8" fmla="*/ 298483 w 7201492"/>
              <a:gd name="connsiteY8" fmla="*/ 142135 h 1748257"/>
              <a:gd name="connsiteX9" fmla="*/ 331648 w 7201492"/>
              <a:gd name="connsiteY9" fmla="*/ 142135 h 1748257"/>
              <a:gd name="connsiteX10" fmla="*/ 331648 w 7201492"/>
              <a:gd name="connsiteY10" fmla="*/ 165824 h 1748257"/>
              <a:gd name="connsiteX11" fmla="*/ 379026 w 7201492"/>
              <a:gd name="connsiteY11" fmla="*/ 165824 h 1748257"/>
              <a:gd name="connsiteX12" fmla="*/ 379026 w 7201492"/>
              <a:gd name="connsiteY12" fmla="*/ 203726 h 1748257"/>
              <a:gd name="connsiteX13" fmla="*/ 379026 w 7201492"/>
              <a:gd name="connsiteY13" fmla="*/ 203726 h 1748257"/>
              <a:gd name="connsiteX14" fmla="*/ 416928 w 7201492"/>
              <a:gd name="connsiteY14" fmla="*/ 203726 h 1748257"/>
              <a:gd name="connsiteX15" fmla="*/ 416928 w 7201492"/>
              <a:gd name="connsiteY15" fmla="*/ 251105 h 1748257"/>
              <a:gd name="connsiteX16" fmla="*/ 530636 w 7201492"/>
              <a:gd name="connsiteY16" fmla="*/ 251105 h 1748257"/>
              <a:gd name="connsiteX17" fmla="*/ 530636 w 7201492"/>
              <a:gd name="connsiteY17" fmla="*/ 274794 h 1748257"/>
              <a:gd name="connsiteX18" fmla="*/ 559063 w 7201492"/>
              <a:gd name="connsiteY18" fmla="*/ 274794 h 1748257"/>
              <a:gd name="connsiteX19" fmla="*/ 559063 w 7201492"/>
              <a:gd name="connsiteY19" fmla="*/ 326910 h 1748257"/>
              <a:gd name="connsiteX20" fmla="*/ 644344 w 7201492"/>
              <a:gd name="connsiteY20" fmla="*/ 326910 h 1748257"/>
              <a:gd name="connsiteX21" fmla="*/ 644344 w 7201492"/>
              <a:gd name="connsiteY21" fmla="*/ 345861 h 1748257"/>
              <a:gd name="connsiteX22" fmla="*/ 682247 w 7201492"/>
              <a:gd name="connsiteY22" fmla="*/ 345861 h 1748257"/>
              <a:gd name="connsiteX23" fmla="*/ 682247 w 7201492"/>
              <a:gd name="connsiteY23" fmla="*/ 379026 h 1748257"/>
              <a:gd name="connsiteX24" fmla="*/ 739100 w 7201492"/>
              <a:gd name="connsiteY24" fmla="*/ 379026 h 1748257"/>
              <a:gd name="connsiteX25" fmla="*/ 739100 w 7201492"/>
              <a:gd name="connsiteY25" fmla="*/ 379026 h 1748257"/>
              <a:gd name="connsiteX26" fmla="*/ 739100 w 7201492"/>
              <a:gd name="connsiteY26" fmla="*/ 412191 h 1748257"/>
              <a:gd name="connsiteX27" fmla="*/ 795954 w 7201492"/>
              <a:gd name="connsiteY27" fmla="*/ 412191 h 1748257"/>
              <a:gd name="connsiteX28" fmla="*/ 795954 w 7201492"/>
              <a:gd name="connsiteY28" fmla="*/ 469045 h 1748257"/>
              <a:gd name="connsiteX29" fmla="*/ 857546 w 7201492"/>
              <a:gd name="connsiteY29" fmla="*/ 469045 h 1748257"/>
              <a:gd name="connsiteX30" fmla="*/ 857546 w 7201492"/>
              <a:gd name="connsiteY30" fmla="*/ 511685 h 1748257"/>
              <a:gd name="connsiteX31" fmla="*/ 885973 w 7201492"/>
              <a:gd name="connsiteY31" fmla="*/ 511685 h 1748257"/>
              <a:gd name="connsiteX32" fmla="*/ 900186 w 7201492"/>
              <a:gd name="connsiteY32" fmla="*/ 525898 h 1748257"/>
              <a:gd name="connsiteX33" fmla="*/ 961778 w 7201492"/>
              <a:gd name="connsiteY33" fmla="*/ 525898 h 1748257"/>
              <a:gd name="connsiteX34" fmla="*/ 961778 w 7201492"/>
              <a:gd name="connsiteY34" fmla="*/ 525898 h 1748257"/>
              <a:gd name="connsiteX35" fmla="*/ 985467 w 7201492"/>
              <a:gd name="connsiteY35" fmla="*/ 549587 h 1748257"/>
              <a:gd name="connsiteX36" fmla="*/ 985467 w 7201492"/>
              <a:gd name="connsiteY36" fmla="*/ 568539 h 1748257"/>
              <a:gd name="connsiteX37" fmla="*/ 1056535 w 7201492"/>
              <a:gd name="connsiteY37" fmla="*/ 568539 h 1748257"/>
              <a:gd name="connsiteX38" fmla="*/ 1056535 w 7201492"/>
              <a:gd name="connsiteY38" fmla="*/ 568539 h 1748257"/>
              <a:gd name="connsiteX39" fmla="*/ 1084962 w 7201492"/>
              <a:gd name="connsiteY39" fmla="*/ 596966 h 1748257"/>
              <a:gd name="connsiteX40" fmla="*/ 1241310 w 7201492"/>
              <a:gd name="connsiteY40" fmla="*/ 596966 h 1748257"/>
              <a:gd name="connsiteX41" fmla="*/ 1241310 w 7201492"/>
              <a:gd name="connsiteY41" fmla="*/ 634868 h 1748257"/>
              <a:gd name="connsiteX42" fmla="*/ 1355018 w 7201492"/>
              <a:gd name="connsiteY42" fmla="*/ 634868 h 1748257"/>
              <a:gd name="connsiteX43" fmla="*/ 1355018 w 7201492"/>
              <a:gd name="connsiteY43" fmla="*/ 682247 h 1748257"/>
              <a:gd name="connsiteX44" fmla="*/ 1416609 w 7201492"/>
              <a:gd name="connsiteY44" fmla="*/ 682247 h 1748257"/>
              <a:gd name="connsiteX45" fmla="*/ 1416609 w 7201492"/>
              <a:gd name="connsiteY45" fmla="*/ 720149 h 1748257"/>
              <a:gd name="connsiteX46" fmla="*/ 1463987 w 7201492"/>
              <a:gd name="connsiteY46" fmla="*/ 720149 h 1748257"/>
              <a:gd name="connsiteX47" fmla="*/ 1463987 w 7201492"/>
              <a:gd name="connsiteY47" fmla="*/ 767527 h 1748257"/>
              <a:gd name="connsiteX48" fmla="*/ 1544530 w 7201492"/>
              <a:gd name="connsiteY48" fmla="*/ 767527 h 1748257"/>
              <a:gd name="connsiteX49" fmla="*/ 1544530 w 7201492"/>
              <a:gd name="connsiteY49" fmla="*/ 795954 h 1748257"/>
              <a:gd name="connsiteX50" fmla="*/ 1625073 w 7201492"/>
              <a:gd name="connsiteY50" fmla="*/ 795954 h 1748257"/>
              <a:gd name="connsiteX51" fmla="*/ 1625073 w 7201492"/>
              <a:gd name="connsiteY51" fmla="*/ 814906 h 1748257"/>
              <a:gd name="connsiteX52" fmla="*/ 1719830 w 7201492"/>
              <a:gd name="connsiteY52" fmla="*/ 814906 h 1748257"/>
              <a:gd name="connsiteX53" fmla="*/ 1719830 w 7201492"/>
              <a:gd name="connsiteY53" fmla="*/ 857546 h 1748257"/>
              <a:gd name="connsiteX54" fmla="*/ 1762470 w 7201492"/>
              <a:gd name="connsiteY54" fmla="*/ 857546 h 1748257"/>
              <a:gd name="connsiteX55" fmla="*/ 1762470 w 7201492"/>
              <a:gd name="connsiteY55" fmla="*/ 881235 h 1748257"/>
              <a:gd name="connsiteX56" fmla="*/ 1819324 w 7201492"/>
              <a:gd name="connsiteY56" fmla="*/ 881235 h 1748257"/>
              <a:gd name="connsiteX57" fmla="*/ 1819324 w 7201492"/>
              <a:gd name="connsiteY57" fmla="*/ 919138 h 1748257"/>
              <a:gd name="connsiteX58" fmla="*/ 1999362 w 7201492"/>
              <a:gd name="connsiteY58" fmla="*/ 919138 h 1748257"/>
              <a:gd name="connsiteX59" fmla="*/ 2027789 w 7201492"/>
              <a:gd name="connsiteY59" fmla="*/ 947565 h 1748257"/>
              <a:gd name="connsiteX60" fmla="*/ 2084642 w 7201492"/>
              <a:gd name="connsiteY60" fmla="*/ 947565 h 1748257"/>
              <a:gd name="connsiteX61" fmla="*/ 2084642 w 7201492"/>
              <a:gd name="connsiteY61" fmla="*/ 1009156 h 1748257"/>
              <a:gd name="connsiteX62" fmla="*/ 2155710 w 7201492"/>
              <a:gd name="connsiteY62" fmla="*/ 1009156 h 1748257"/>
              <a:gd name="connsiteX63" fmla="*/ 2155710 w 7201492"/>
              <a:gd name="connsiteY63" fmla="*/ 1023370 h 1748257"/>
              <a:gd name="connsiteX64" fmla="*/ 2255204 w 7201492"/>
              <a:gd name="connsiteY64" fmla="*/ 1023370 h 1748257"/>
              <a:gd name="connsiteX65" fmla="*/ 2255204 w 7201492"/>
              <a:gd name="connsiteY65" fmla="*/ 1047059 h 1748257"/>
              <a:gd name="connsiteX66" fmla="*/ 2364174 w 7201492"/>
              <a:gd name="connsiteY66" fmla="*/ 1047059 h 1748257"/>
              <a:gd name="connsiteX67" fmla="*/ 2364174 w 7201492"/>
              <a:gd name="connsiteY67" fmla="*/ 1047059 h 1748257"/>
              <a:gd name="connsiteX68" fmla="*/ 2364174 w 7201492"/>
              <a:gd name="connsiteY68" fmla="*/ 1084962 h 1748257"/>
              <a:gd name="connsiteX69" fmla="*/ 2529998 w 7201492"/>
              <a:gd name="connsiteY69" fmla="*/ 1084962 h 1748257"/>
              <a:gd name="connsiteX70" fmla="*/ 2529998 w 7201492"/>
              <a:gd name="connsiteY70" fmla="*/ 1084962 h 1748257"/>
              <a:gd name="connsiteX71" fmla="*/ 2529998 w 7201492"/>
              <a:gd name="connsiteY71" fmla="*/ 1113389 h 1748257"/>
              <a:gd name="connsiteX72" fmla="*/ 2667395 w 7201492"/>
              <a:gd name="connsiteY72" fmla="*/ 1113389 h 1748257"/>
              <a:gd name="connsiteX73" fmla="*/ 2667395 w 7201492"/>
              <a:gd name="connsiteY73" fmla="*/ 1113389 h 1748257"/>
              <a:gd name="connsiteX74" fmla="*/ 2667395 w 7201492"/>
              <a:gd name="connsiteY74" fmla="*/ 1160767 h 1748257"/>
              <a:gd name="connsiteX75" fmla="*/ 2837956 w 7201492"/>
              <a:gd name="connsiteY75" fmla="*/ 1160767 h 1748257"/>
              <a:gd name="connsiteX76" fmla="*/ 2837956 w 7201492"/>
              <a:gd name="connsiteY76" fmla="*/ 1231834 h 1748257"/>
              <a:gd name="connsiteX77" fmla="*/ 2970615 w 7201492"/>
              <a:gd name="connsiteY77" fmla="*/ 1231834 h 1748257"/>
              <a:gd name="connsiteX78" fmla="*/ 2970615 w 7201492"/>
              <a:gd name="connsiteY78" fmla="*/ 1264999 h 1748257"/>
              <a:gd name="connsiteX79" fmla="*/ 3008518 w 7201492"/>
              <a:gd name="connsiteY79" fmla="*/ 1264999 h 1748257"/>
              <a:gd name="connsiteX80" fmla="*/ 3008518 w 7201492"/>
              <a:gd name="connsiteY80" fmla="*/ 1264999 h 1748257"/>
              <a:gd name="connsiteX81" fmla="*/ 3008518 w 7201492"/>
              <a:gd name="connsiteY81" fmla="*/ 1264999 h 1748257"/>
              <a:gd name="connsiteX82" fmla="*/ 3008518 w 7201492"/>
              <a:gd name="connsiteY82" fmla="*/ 1298164 h 1748257"/>
              <a:gd name="connsiteX83" fmla="*/ 3378068 w 7201492"/>
              <a:gd name="connsiteY83" fmla="*/ 1298164 h 1748257"/>
              <a:gd name="connsiteX84" fmla="*/ 3378068 w 7201492"/>
              <a:gd name="connsiteY84" fmla="*/ 1336066 h 1748257"/>
              <a:gd name="connsiteX85" fmla="*/ 3662338 w 7201492"/>
              <a:gd name="connsiteY85" fmla="*/ 1336066 h 1748257"/>
              <a:gd name="connsiteX86" fmla="*/ 3662338 w 7201492"/>
              <a:gd name="connsiteY86" fmla="*/ 1369231 h 1748257"/>
              <a:gd name="connsiteX87" fmla="*/ 3951345 w 7201492"/>
              <a:gd name="connsiteY87" fmla="*/ 1369231 h 1748257"/>
              <a:gd name="connsiteX88" fmla="*/ 3951345 w 7201492"/>
              <a:gd name="connsiteY88" fmla="*/ 1397658 h 1748257"/>
              <a:gd name="connsiteX89" fmla="*/ 4178761 w 7201492"/>
              <a:gd name="connsiteY89" fmla="*/ 1397658 h 1748257"/>
              <a:gd name="connsiteX90" fmla="*/ 4178761 w 7201492"/>
              <a:gd name="connsiteY90" fmla="*/ 1426085 h 1748257"/>
              <a:gd name="connsiteX91" fmla="*/ 4221401 w 7201492"/>
              <a:gd name="connsiteY91" fmla="*/ 1426085 h 1748257"/>
              <a:gd name="connsiteX92" fmla="*/ 4221401 w 7201492"/>
              <a:gd name="connsiteY92" fmla="*/ 1454512 h 1748257"/>
              <a:gd name="connsiteX93" fmla="*/ 4335109 w 7201492"/>
              <a:gd name="connsiteY93" fmla="*/ 1454512 h 1748257"/>
              <a:gd name="connsiteX94" fmla="*/ 4335109 w 7201492"/>
              <a:gd name="connsiteY94" fmla="*/ 1478201 h 1748257"/>
              <a:gd name="connsiteX95" fmla="*/ 4453554 w 7201492"/>
              <a:gd name="connsiteY95" fmla="*/ 1478201 h 1748257"/>
              <a:gd name="connsiteX96" fmla="*/ 4472505 w 7201492"/>
              <a:gd name="connsiteY96" fmla="*/ 1497152 h 1748257"/>
              <a:gd name="connsiteX97" fmla="*/ 4832580 w 7201492"/>
              <a:gd name="connsiteY97" fmla="*/ 1497152 h 1748257"/>
              <a:gd name="connsiteX98" fmla="*/ 4832580 w 7201492"/>
              <a:gd name="connsiteY98" fmla="*/ 1520841 h 1748257"/>
              <a:gd name="connsiteX99" fmla="*/ 5154752 w 7201492"/>
              <a:gd name="connsiteY99" fmla="*/ 1520841 h 1748257"/>
              <a:gd name="connsiteX100" fmla="*/ 5154752 w 7201492"/>
              <a:gd name="connsiteY100" fmla="*/ 1535055 h 1748257"/>
              <a:gd name="connsiteX101" fmla="*/ 5401119 w 7201492"/>
              <a:gd name="connsiteY101" fmla="*/ 1535055 h 1748257"/>
              <a:gd name="connsiteX102" fmla="*/ 5401119 w 7201492"/>
              <a:gd name="connsiteY102" fmla="*/ 1568220 h 1748257"/>
              <a:gd name="connsiteX103" fmla="*/ 5832261 w 7201492"/>
              <a:gd name="connsiteY103" fmla="*/ 1568220 h 1748257"/>
              <a:gd name="connsiteX104" fmla="*/ 5832261 w 7201492"/>
              <a:gd name="connsiteY104" fmla="*/ 1587171 h 1748257"/>
              <a:gd name="connsiteX105" fmla="*/ 6017036 w 7201492"/>
              <a:gd name="connsiteY105" fmla="*/ 1587171 h 1748257"/>
              <a:gd name="connsiteX106" fmla="*/ 6026512 w 7201492"/>
              <a:gd name="connsiteY106" fmla="*/ 1596647 h 1748257"/>
              <a:gd name="connsiteX107" fmla="*/ 6519246 w 7201492"/>
              <a:gd name="connsiteY107" fmla="*/ 1596647 h 1748257"/>
              <a:gd name="connsiteX108" fmla="*/ 6519246 w 7201492"/>
              <a:gd name="connsiteY108" fmla="*/ 1686665 h 1748257"/>
              <a:gd name="connsiteX109" fmla="*/ 6566624 w 7201492"/>
              <a:gd name="connsiteY109" fmla="*/ 1686665 h 1748257"/>
              <a:gd name="connsiteX110" fmla="*/ 6566624 w 7201492"/>
              <a:gd name="connsiteY110" fmla="*/ 1748257 h 1748257"/>
              <a:gd name="connsiteX111" fmla="*/ 7201492 w 7201492"/>
              <a:gd name="connsiteY111" fmla="*/ 1748257 h 174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7201492" h="1748257">
                <a:moveTo>
                  <a:pt x="0" y="0"/>
                </a:moveTo>
                <a:lnTo>
                  <a:pt x="146872" y="0"/>
                </a:lnTo>
                <a:lnTo>
                  <a:pt x="146872" y="42640"/>
                </a:lnTo>
                <a:lnTo>
                  <a:pt x="180037" y="42640"/>
                </a:lnTo>
                <a:lnTo>
                  <a:pt x="180037" y="75805"/>
                </a:lnTo>
                <a:lnTo>
                  <a:pt x="246367" y="75805"/>
                </a:lnTo>
                <a:lnTo>
                  <a:pt x="246367" y="108970"/>
                </a:lnTo>
                <a:lnTo>
                  <a:pt x="298483" y="108970"/>
                </a:lnTo>
                <a:lnTo>
                  <a:pt x="298483" y="142135"/>
                </a:lnTo>
                <a:lnTo>
                  <a:pt x="331648" y="142135"/>
                </a:lnTo>
                <a:lnTo>
                  <a:pt x="331648" y="165824"/>
                </a:lnTo>
                <a:lnTo>
                  <a:pt x="379026" y="165824"/>
                </a:lnTo>
                <a:lnTo>
                  <a:pt x="379026" y="203726"/>
                </a:lnTo>
                <a:lnTo>
                  <a:pt x="379026" y="203726"/>
                </a:lnTo>
                <a:lnTo>
                  <a:pt x="416928" y="203726"/>
                </a:lnTo>
                <a:lnTo>
                  <a:pt x="416928" y="251105"/>
                </a:lnTo>
                <a:lnTo>
                  <a:pt x="530636" y="251105"/>
                </a:lnTo>
                <a:lnTo>
                  <a:pt x="530636" y="274794"/>
                </a:lnTo>
                <a:lnTo>
                  <a:pt x="559063" y="274794"/>
                </a:lnTo>
                <a:lnTo>
                  <a:pt x="559063" y="326910"/>
                </a:lnTo>
                <a:lnTo>
                  <a:pt x="644344" y="326910"/>
                </a:lnTo>
                <a:lnTo>
                  <a:pt x="644344" y="345861"/>
                </a:lnTo>
                <a:lnTo>
                  <a:pt x="682247" y="345861"/>
                </a:lnTo>
                <a:lnTo>
                  <a:pt x="682247" y="379026"/>
                </a:lnTo>
                <a:lnTo>
                  <a:pt x="739100" y="379026"/>
                </a:lnTo>
                <a:lnTo>
                  <a:pt x="739100" y="379026"/>
                </a:lnTo>
                <a:lnTo>
                  <a:pt x="739100" y="412191"/>
                </a:lnTo>
                <a:lnTo>
                  <a:pt x="795954" y="412191"/>
                </a:lnTo>
                <a:lnTo>
                  <a:pt x="795954" y="469045"/>
                </a:lnTo>
                <a:lnTo>
                  <a:pt x="857546" y="469045"/>
                </a:lnTo>
                <a:lnTo>
                  <a:pt x="857546" y="511685"/>
                </a:lnTo>
                <a:lnTo>
                  <a:pt x="885973" y="511685"/>
                </a:lnTo>
                <a:lnTo>
                  <a:pt x="900186" y="525898"/>
                </a:lnTo>
                <a:lnTo>
                  <a:pt x="961778" y="525898"/>
                </a:lnTo>
                <a:lnTo>
                  <a:pt x="961778" y="525898"/>
                </a:lnTo>
                <a:lnTo>
                  <a:pt x="985467" y="549587"/>
                </a:lnTo>
                <a:lnTo>
                  <a:pt x="985467" y="568539"/>
                </a:lnTo>
                <a:lnTo>
                  <a:pt x="1056535" y="568539"/>
                </a:lnTo>
                <a:lnTo>
                  <a:pt x="1056535" y="568539"/>
                </a:lnTo>
                <a:lnTo>
                  <a:pt x="1084962" y="596966"/>
                </a:lnTo>
                <a:lnTo>
                  <a:pt x="1241310" y="596966"/>
                </a:lnTo>
                <a:lnTo>
                  <a:pt x="1241310" y="634868"/>
                </a:lnTo>
                <a:lnTo>
                  <a:pt x="1355018" y="634868"/>
                </a:lnTo>
                <a:lnTo>
                  <a:pt x="1355018" y="682247"/>
                </a:lnTo>
                <a:lnTo>
                  <a:pt x="1416609" y="682247"/>
                </a:lnTo>
                <a:lnTo>
                  <a:pt x="1416609" y="720149"/>
                </a:lnTo>
                <a:lnTo>
                  <a:pt x="1463987" y="720149"/>
                </a:lnTo>
                <a:lnTo>
                  <a:pt x="1463987" y="767527"/>
                </a:lnTo>
                <a:lnTo>
                  <a:pt x="1544530" y="767527"/>
                </a:lnTo>
                <a:lnTo>
                  <a:pt x="1544530" y="795954"/>
                </a:lnTo>
                <a:lnTo>
                  <a:pt x="1625073" y="795954"/>
                </a:lnTo>
                <a:lnTo>
                  <a:pt x="1625073" y="814906"/>
                </a:lnTo>
                <a:lnTo>
                  <a:pt x="1719830" y="814906"/>
                </a:lnTo>
                <a:lnTo>
                  <a:pt x="1719830" y="857546"/>
                </a:lnTo>
                <a:lnTo>
                  <a:pt x="1762470" y="857546"/>
                </a:lnTo>
                <a:lnTo>
                  <a:pt x="1762470" y="881235"/>
                </a:lnTo>
                <a:lnTo>
                  <a:pt x="1819324" y="881235"/>
                </a:lnTo>
                <a:lnTo>
                  <a:pt x="1819324" y="919138"/>
                </a:lnTo>
                <a:lnTo>
                  <a:pt x="1999362" y="919138"/>
                </a:lnTo>
                <a:lnTo>
                  <a:pt x="2027789" y="947565"/>
                </a:lnTo>
                <a:lnTo>
                  <a:pt x="2084642" y="947565"/>
                </a:lnTo>
                <a:lnTo>
                  <a:pt x="2084642" y="1009156"/>
                </a:lnTo>
                <a:lnTo>
                  <a:pt x="2155710" y="1009156"/>
                </a:lnTo>
                <a:lnTo>
                  <a:pt x="2155710" y="1023370"/>
                </a:lnTo>
                <a:lnTo>
                  <a:pt x="2255204" y="1023370"/>
                </a:lnTo>
                <a:lnTo>
                  <a:pt x="2255204" y="1047059"/>
                </a:lnTo>
                <a:lnTo>
                  <a:pt x="2364174" y="1047059"/>
                </a:lnTo>
                <a:lnTo>
                  <a:pt x="2364174" y="1047059"/>
                </a:lnTo>
                <a:lnTo>
                  <a:pt x="2364174" y="1084962"/>
                </a:lnTo>
                <a:lnTo>
                  <a:pt x="2529998" y="1084962"/>
                </a:lnTo>
                <a:lnTo>
                  <a:pt x="2529998" y="1084962"/>
                </a:lnTo>
                <a:lnTo>
                  <a:pt x="2529998" y="1113389"/>
                </a:lnTo>
                <a:lnTo>
                  <a:pt x="2667395" y="1113389"/>
                </a:lnTo>
                <a:lnTo>
                  <a:pt x="2667395" y="1113389"/>
                </a:lnTo>
                <a:lnTo>
                  <a:pt x="2667395" y="1160767"/>
                </a:lnTo>
                <a:lnTo>
                  <a:pt x="2837956" y="1160767"/>
                </a:lnTo>
                <a:lnTo>
                  <a:pt x="2837956" y="1231834"/>
                </a:lnTo>
                <a:lnTo>
                  <a:pt x="2970615" y="1231834"/>
                </a:lnTo>
                <a:lnTo>
                  <a:pt x="2970615" y="1264999"/>
                </a:lnTo>
                <a:lnTo>
                  <a:pt x="3008518" y="1264999"/>
                </a:lnTo>
                <a:lnTo>
                  <a:pt x="3008518" y="1264999"/>
                </a:lnTo>
                <a:lnTo>
                  <a:pt x="3008518" y="1264999"/>
                </a:lnTo>
                <a:lnTo>
                  <a:pt x="3008518" y="1298164"/>
                </a:lnTo>
                <a:lnTo>
                  <a:pt x="3378068" y="1298164"/>
                </a:lnTo>
                <a:lnTo>
                  <a:pt x="3378068" y="1336066"/>
                </a:lnTo>
                <a:lnTo>
                  <a:pt x="3662338" y="1336066"/>
                </a:lnTo>
                <a:lnTo>
                  <a:pt x="3662338" y="1369231"/>
                </a:lnTo>
                <a:lnTo>
                  <a:pt x="3951345" y="1369231"/>
                </a:lnTo>
                <a:lnTo>
                  <a:pt x="3951345" y="1397658"/>
                </a:lnTo>
                <a:lnTo>
                  <a:pt x="4178761" y="1397658"/>
                </a:lnTo>
                <a:lnTo>
                  <a:pt x="4178761" y="1426085"/>
                </a:lnTo>
                <a:lnTo>
                  <a:pt x="4221401" y="1426085"/>
                </a:lnTo>
                <a:lnTo>
                  <a:pt x="4221401" y="1454512"/>
                </a:lnTo>
                <a:lnTo>
                  <a:pt x="4335109" y="1454512"/>
                </a:lnTo>
                <a:lnTo>
                  <a:pt x="4335109" y="1478201"/>
                </a:lnTo>
                <a:lnTo>
                  <a:pt x="4453554" y="1478201"/>
                </a:lnTo>
                <a:lnTo>
                  <a:pt x="4472505" y="1497152"/>
                </a:lnTo>
                <a:lnTo>
                  <a:pt x="4832580" y="1497152"/>
                </a:lnTo>
                <a:lnTo>
                  <a:pt x="4832580" y="1520841"/>
                </a:lnTo>
                <a:lnTo>
                  <a:pt x="5154752" y="1520841"/>
                </a:lnTo>
                <a:lnTo>
                  <a:pt x="5154752" y="1535055"/>
                </a:lnTo>
                <a:lnTo>
                  <a:pt x="5401119" y="1535055"/>
                </a:lnTo>
                <a:lnTo>
                  <a:pt x="5401119" y="1568220"/>
                </a:lnTo>
                <a:lnTo>
                  <a:pt x="5832261" y="1568220"/>
                </a:lnTo>
                <a:lnTo>
                  <a:pt x="5832261" y="1587171"/>
                </a:lnTo>
                <a:lnTo>
                  <a:pt x="6017036" y="1587171"/>
                </a:lnTo>
                <a:lnTo>
                  <a:pt x="6026512" y="1596647"/>
                </a:lnTo>
                <a:lnTo>
                  <a:pt x="6519246" y="1596647"/>
                </a:lnTo>
                <a:lnTo>
                  <a:pt x="6519246" y="1686665"/>
                </a:lnTo>
                <a:lnTo>
                  <a:pt x="6566624" y="1686665"/>
                </a:lnTo>
                <a:lnTo>
                  <a:pt x="6566624" y="1748257"/>
                </a:lnTo>
                <a:lnTo>
                  <a:pt x="7201492" y="1748257"/>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98" name="Group 97">
            <a:extLst>
              <a:ext uri="{FF2B5EF4-FFF2-40B4-BE49-F238E27FC236}">
                <a16:creationId xmlns:a16="http://schemas.microsoft.com/office/drawing/2014/main" id="{D58073FF-7E47-4D55-BB1F-F176990D4347}"/>
              </a:ext>
            </a:extLst>
          </p:cNvPr>
          <p:cNvGrpSpPr/>
          <p:nvPr/>
        </p:nvGrpSpPr>
        <p:grpSpPr>
          <a:xfrm>
            <a:off x="6798153" y="3128528"/>
            <a:ext cx="4748578" cy="1250368"/>
            <a:chOff x="2266541" y="1867607"/>
            <a:chExt cx="7140447" cy="1880181"/>
          </a:xfrm>
        </p:grpSpPr>
        <p:cxnSp>
          <p:nvCxnSpPr>
            <p:cNvPr id="99" name="Straight Connector 98">
              <a:extLst>
                <a:ext uri="{FF2B5EF4-FFF2-40B4-BE49-F238E27FC236}">
                  <a16:creationId xmlns:a16="http://schemas.microsoft.com/office/drawing/2014/main" id="{A5871025-0493-4E85-8ECD-A6CC0F240FCB}"/>
                </a:ext>
              </a:extLst>
            </p:cNvPr>
            <p:cNvCxnSpPr/>
            <p:nvPr/>
          </p:nvCxnSpPr>
          <p:spPr bwMode="auto">
            <a:xfrm>
              <a:off x="2266541" y="1867607"/>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026F9741-05A5-419F-A556-8A92D7A02635}"/>
                </a:ext>
              </a:extLst>
            </p:cNvPr>
            <p:cNvCxnSpPr/>
            <p:nvPr/>
          </p:nvCxnSpPr>
          <p:spPr bwMode="auto">
            <a:xfrm>
              <a:off x="2402550" y="1952996"/>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A7CD446D-9CC5-4D3A-9981-BB1B0617ED6F}"/>
                </a:ext>
              </a:extLst>
            </p:cNvPr>
            <p:cNvCxnSpPr/>
            <p:nvPr/>
          </p:nvCxnSpPr>
          <p:spPr bwMode="auto">
            <a:xfrm>
              <a:off x="2444638" y="1952996"/>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36967E03-A592-4166-B345-C71EED520CDA}"/>
                </a:ext>
              </a:extLst>
            </p:cNvPr>
            <p:cNvCxnSpPr/>
            <p:nvPr/>
          </p:nvCxnSpPr>
          <p:spPr bwMode="auto">
            <a:xfrm>
              <a:off x="2556081" y="2046756"/>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53F5FB4D-0771-4B27-9048-6C00F594C7DF}"/>
                </a:ext>
              </a:extLst>
            </p:cNvPr>
            <p:cNvCxnSpPr/>
            <p:nvPr/>
          </p:nvCxnSpPr>
          <p:spPr bwMode="auto">
            <a:xfrm>
              <a:off x="2908428" y="2249042"/>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9493648F-B47D-43DF-AFCE-F23CCE223DC1}"/>
                </a:ext>
              </a:extLst>
            </p:cNvPr>
            <p:cNvCxnSpPr/>
            <p:nvPr/>
          </p:nvCxnSpPr>
          <p:spPr bwMode="auto">
            <a:xfrm>
              <a:off x="3199893" y="2433943"/>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2824C7A0-BB86-4C2D-B96B-C956CEDE7AEC}"/>
                </a:ext>
              </a:extLst>
            </p:cNvPr>
            <p:cNvCxnSpPr/>
            <p:nvPr/>
          </p:nvCxnSpPr>
          <p:spPr bwMode="auto">
            <a:xfrm>
              <a:off x="4106133" y="2798207"/>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04499C44-126A-41CD-B8D5-370F6F2561B7}"/>
                </a:ext>
              </a:extLst>
            </p:cNvPr>
            <p:cNvCxnSpPr/>
            <p:nvPr/>
          </p:nvCxnSpPr>
          <p:spPr bwMode="auto">
            <a:xfrm>
              <a:off x="4144825" y="2802945"/>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CB0B3A7A-000A-4164-9BE6-B29C57495CCF}"/>
                </a:ext>
              </a:extLst>
            </p:cNvPr>
            <p:cNvCxnSpPr/>
            <p:nvPr/>
          </p:nvCxnSpPr>
          <p:spPr bwMode="auto">
            <a:xfrm>
              <a:off x="4241906" y="2830873"/>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A38E09D5-7157-4C95-B9E7-06F08923933A}"/>
                </a:ext>
              </a:extLst>
            </p:cNvPr>
            <p:cNvCxnSpPr/>
            <p:nvPr/>
          </p:nvCxnSpPr>
          <p:spPr bwMode="auto">
            <a:xfrm>
              <a:off x="6339633" y="3269621"/>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1DD94565-6716-4237-A82C-891BD667671D}"/>
                </a:ext>
              </a:extLst>
            </p:cNvPr>
            <p:cNvCxnSpPr/>
            <p:nvPr/>
          </p:nvCxnSpPr>
          <p:spPr bwMode="auto">
            <a:xfrm>
              <a:off x="6572644" y="3344241"/>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E7E37373-ED26-467B-8D7A-DA765FABE5BE}"/>
                </a:ext>
              </a:extLst>
            </p:cNvPr>
            <p:cNvCxnSpPr/>
            <p:nvPr/>
          </p:nvCxnSpPr>
          <p:spPr bwMode="auto">
            <a:xfrm>
              <a:off x="6738735" y="3377722"/>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C31312BC-81DB-4F4F-AA47-729A2CD0FAF7}"/>
                </a:ext>
              </a:extLst>
            </p:cNvPr>
            <p:cNvCxnSpPr/>
            <p:nvPr/>
          </p:nvCxnSpPr>
          <p:spPr bwMode="auto">
            <a:xfrm>
              <a:off x="7681790" y="3445158"/>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C48CD944-E6E8-4BC6-8248-00F3A1F1C373}"/>
                </a:ext>
              </a:extLst>
            </p:cNvPr>
            <p:cNvCxnSpPr/>
            <p:nvPr/>
          </p:nvCxnSpPr>
          <p:spPr bwMode="auto">
            <a:xfrm>
              <a:off x="7730915" y="3444606"/>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2F89B74E-253C-4041-8D58-6BDB2F360D98}"/>
                </a:ext>
              </a:extLst>
            </p:cNvPr>
            <p:cNvCxnSpPr/>
            <p:nvPr/>
          </p:nvCxnSpPr>
          <p:spPr bwMode="auto">
            <a:xfrm>
              <a:off x="7806552" y="3443554"/>
              <a:ext cx="0" cy="122188"/>
            </a:xfrm>
            <a:prstGeom prst="line">
              <a:avLst/>
            </a:prstGeom>
            <a:noFill/>
            <a:ln w="76200" cap="flat" cmpd="sng" algn="ctr">
              <a:solidFill>
                <a:schemeClr val="accent3"/>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E149B0E5-7524-4A6C-BEE8-2F2F6119C0D0}"/>
                </a:ext>
              </a:extLst>
            </p:cNvPr>
            <p:cNvCxnSpPr/>
            <p:nvPr/>
          </p:nvCxnSpPr>
          <p:spPr bwMode="auto">
            <a:xfrm>
              <a:off x="8026639" y="3461691"/>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AFF6953-9F12-4347-9FB9-A4A0256276C4}"/>
                </a:ext>
              </a:extLst>
            </p:cNvPr>
            <p:cNvCxnSpPr/>
            <p:nvPr/>
          </p:nvCxnSpPr>
          <p:spPr bwMode="auto">
            <a:xfrm>
              <a:off x="8076668" y="3473572"/>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54F220F7-4FBB-40AC-80BD-2370DEEFE839}"/>
                </a:ext>
              </a:extLst>
            </p:cNvPr>
            <p:cNvCxnSpPr/>
            <p:nvPr/>
          </p:nvCxnSpPr>
          <p:spPr bwMode="auto">
            <a:xfrm>
              <a:off x="7890169" y="3443554"/>
              <a:ext cx="0" cy="122188"/>
            </a:xfrm>
            <a:prstGeom prst="line">
              <a:avLst/>
            </a:prstGeom>
            <a:noFill/>
            <a:ln w="76200" cap="flat" cmpd="sng" algn="ctr">
              <a:solidFill>
                <a:schemeClr val="accent3"/>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7ED10DE1-8A08-4197-8DFE-83226BDA5131}"/>
                </a:ext>
              </a:extLst>
            </p:cNvPr>
            <p:cNvCxnSpPr/>
            <p:nvPr/>
          </p:nvCxnSpPr>
          <p:spPr bwMode="auto">
            <a:xfrm>
              <a:off x="7967175" y="3443554"/>
              <a:ext cx="0" cy="122188"/>
            </a:xfrm>
            <a:prstGeom prst="line">
              <a:avLst/>
            </a:prstGeom>
            <a:noFill/>
            <a:ln w="76200" cap="flat" cmpd="sng" algn="ctr">
              <a:solidFill>
                <a:schemeClr val="accent3"/>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5622D918-4FC2-45FB-94FF-A9E5445EF068}"/>
                </a:ext>
              </a:extLst>
            </p:cNvPr>
            <p:cNvCxnSpPr/>
            <p:nvPr/>
          </p:nvCxnSpPr>
          <p:spPr bwMode="auto">
            <a:xfrm>
              <a:off x="8153243" y="3474206"/>
              <a:ext cx="0" cy="122188"/>
            </a:xfrm>
            <a:prstGeom prst="line">
              <a:avLst/>
            </a:prstGeom>
            <a:noFill/>
            <a:ln w="76200" cap="flat" cmpd="sng" algn="ctr">
              <a:solidFill>
                <a:schemeClr val="accent3"/>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7C066941-76AE-4342-9759-5766CFA87211}"/>
                </a:ext>
              </a:extLst>
            </p:cNvPr>
            <p:cNvCxnSpPr/>
            <p:nvPr/>
          </p:nvCxnSpPr>
          <p:spPr bwMode="auto">
            <a:xfrm>
              <a:off x="8209776" y="3471167"/>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C7DF2F68-E2B3-4DAB-B0F9-1FAD8B4C1E7A}"/>
                </a:ext>
              </a:extLst>
            </p:cNvPr>
            <p:cNvCxnSpPr/>
            <p:nvPr/>
          </p:nvCxnSpPr>
          <p:spPr bwMode="auto">
            <a:xfrm>
              <a:off x="8341475" y="3486724"/>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39AE571D-A6F7-4C57-84F8-86FCFFF8AC12}"/>
                </a:ext>
              </a:extLst>
            </p:cNvPr>
            <p:cNvCxnSpPr/>
            <p:nvPr/>
          </p:nvCxnSpPr>
          <p:spPr bwMode="auto">
            <a:xfrm>
              <a:off x="8501933" y="3487514"/>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7BB088F3-FBB0-46D7-B818-8C45C052D90D}"/>
                </a:ext>
              </a:extLst>
            </p:cNvPr>
            <p:cNvCxnSpPr/>
            <p:nvPr/>
          </p:nvCxnSpPr>
          <p:spPr bwMode="auto">
            <a:xfrm>
              <a:off x="8528523" y="3487514"/>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1CD05D6E-5C89-4C92-BDDB-12222FDDD5B8}"/>
                </a:ext>
              </a:extLst>
            </p:cNvPr>
            <p:cNvCxnSpPr/>
            <p:nvPr/>
          </p:nvCxnSpPr>
          <p:spPr bwMode="auto">
            <a:xfrm>
              <a:off x="8570557" y="3484853"/>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5AD57E78-9238-4091-A5E6-4A8959190AEE}"/>
                </a:ext>
              </a:extLst>
            </p:cNvPr>
            <p:cNvCxnSpPr/>
            <p:nvPr/>
          </p:nvCxnSpPr>
          <p:spPr bwMode="auto">
            <a:xfrm>
              <a:off x="8287590" y="3480643"/>
              <a:ext cx="0" cy="122188"/>
            </a:xfrm>
            <a:prstGeom prst="line">
              <a:avLst/>
            </a:prstGeom>
            <a:noFill/>
            <a:ln w="76200" cap="flat" cmpd="sng" algn="ctr">
              <a:solidFill>
                <a:schemeClr val="accent3"/>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14AF1973-2E02-4D4B-90B3-4A51BEFC6F85}"/>
                </a:ext>
              </a:extLst>
            </p:cNvPr>
            <p:cNvCxnSpPr/>
            <p:nvPr/>
          </p:nvCxnSpPr>
          <p:spPr bwMode="auto">
            <a:xfrm>
              <a:off x="8434314" y="3485696"/>
              <a:ext cx="0" cy="122188"/>
            </a:xfrm>
            <a:prstGeom prst="line">
              <a:avLst/>
            </a:prstGeom>
            <a:noFill/>
            <a:ln w="76200" cap="flat" cmpd="sng" algn="ctr">
              <a:solidFill>
                <a:schemeClr val="accent3"/>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C10C9A3B-8F19-415B-BD07-02B3F84D0A28}"/>
                </a:ext>
              </a:extLst>
            </p:cNvPr>
            <p:cNvCxnSpPr/>
            <p:nvPr/>
          </p:nvCxnSpPr>
          <p:spPr bwMode="auto">
            <a:xfrm>
              <a:off x="8628627" y="3480643"/>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5158C96A-FFD8-489D-9663-EA711B23BCDE}"/>
                </a:ext>
              </a:extLst>
            </p:cNvPr>
            <p:cNvCxnSpPr/>
            <p:nvPr/>
          </p:nvCxnSpPr>
          <p:spPr bwMode="auto">
            <a:xfrm>
              <a:off x="8671631" y="3480643"/>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84CFCDF9-DB7C-4EA2-8B31-DE366882E433}"/>
                </a:ext>
              </a:extLst>
            </p:cNvPr>
            <p:cNvCxnSpPr/>
            <p:nvPr/>
          </p:nvCxnSpPr>
          <p:spPr bwMode="auto">
            <a:xfrm>
              <a:off x="8712149" y="3482776"/>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E3E8C4A3-A966-4D19-BAE2-DDB63B6028AB}"/>
                </a:ext>
              </a:extLst>
            </p:cNvPr>
            <p:cNvCxnSpPr/>
            <p:nvPr/>
          </p:nvCxnSpPr>
          <p:spPr bwMode="auto">
            <a:xfrm>
              <a:off x="8738831" y="3526041"/>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C180DDA9-9ABE-407B-8166-CC3281A48D23}"/>
                </a:ext>
              </a:extLst>
            </p:cNvPr>
            <p:cNvCxnSpPr/>
            <p:nvPr/>
          </p:nvCxnSpPr>
          <p:spPr bwMode="auto">
            <a:xfrm>
              <a:off x="8805415" y="3623916"/>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F8981E98-6049-4C33-A95E-570DB6324BDB}"/>
                </a:ext>
              </a:extLst>
            </p:cNvPr>
            <p:cNvCxnSpPr/>
            <p:nvPr/>
          </p:nvCxnSpPr>
          <p:spPr bwMode="auto">
            <a:xfrm>
              <a:off x="8842155" y="3624539"/>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21594934-4009-4C84-ACA2-0BFF3649B0A3}"/>
                </a:ext>
              </a:extLst>
            </p:cNvPr>
            <p:cNvCxnSpPr/>
            <p:nvPr/>
          </p:nvCxnSpPr>
          <p:spPr bwMode="auto">
            <a:xfrm>
              <a:off x="8863112" y="3623916"/>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D88E4EF3-B032-4E3F-BFC4-F7B2AE0418B6}"/>
                </a:ext>
              </a:extLst>
            </p:cNvPr>
            <p:cNvCxnSpPr/>
            <p:nvPr/>
          </p:nvCxnSpPr>
          <p:spPr bwMode="auto">
            <a:xfrm>
              <a:off x="8895687" y="3623916"/>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C3E73859-0FE8-4857-8439-E69EB0D8DB14}"/>
                </a:ext>
              </a:extLst>
            </p:cNvPr>
            <p:cNvCxnSpPr/>
            <p:nvPr/>
          </p:nvCxnSpPr>
          <p:spPr bwMode="auto">
            <a:xfrm>
              <a:off x="8959448" y="3625600"/>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9D261CB6-7A00-4CF9-B6A6-0FF89007DE3E}"/>
                </a:ext>
              </a:extLst>
            </p:cNvPr>
            <p:cNvCxnSpPr/>
            <p:nvPr/>
          </p:nvCxnSpPr>
          <p:spPr bwMode="auto">
            <a:xfrm>
              <a:off x="9100276" y="3623916"/>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94F67258-AB85-442A-954C-863CBB6C78B4}"/>
                </a:ext>
              </a:extLst>
            </p:cNvPr>
            <p:cNvCxnSpPr/>
            <p:nvPr/>
          </p:nvCxnSpPr>
          <p:spPr bwMode="auto">
            <a:xfrm>
              <a:off x="9137839" y="3623916"/>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78F3D295-8910-416B-A4EB-3FF9B4E06FF3}"/>
                </a:ext>
              </a:extLst>
            </p:cNvPr>
            <p:cNvCxnSpPr/>
            <p:nvPr/>
          </p:nvCxnSpPr>
          <p:spPr bwMode="auto">
            <a:xfrm>
              <a:off x="9271354" y="3623916"/>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DC652234-A621-41B5-A419-DC68D5910B10}"/>
                </a:ext>
              </a:extLst>
            </p:cNvPr>
            <p:cNvCxnSpPr/>
            <p:nvPr/>
          </p:nvCxnSpPr>
          <p:spPr bwMode="auto">
            <a:xfrm>
              <a:off x="9406988" y="3623916"/>
              <a:ext cx="0" cy="122188"/>
            </a:xfrm>
            <a:prstGeom prst="line">
              <a:avLst/>
            </a:prstGeom>
            <a:noFill/>
            <a:ln w="28575" cap="flat" cmpd="sng" algn="ctr">
              <a:solidFill>
                <a:schemeClr val="accent3"/>
              </a:solidFill>
              <a:prstDash val="solid"/>
              <a:round/>
              <a:headEnd type="none" w="med" len="med"/>
              <a:tailEnd type="none" w="med" len="med"/>
            </a:ln>
            <a:effectLst/>
          </p:spPr>
        </p:cxnSp>
      </p:grpSp>
      <p:grpSp>
        <p:nvGrpSpPr>
          <p:cNvPr id="139" name="Group 138">
            <a:extLst>
              <a:ext uri="{FF2B5EF4-FFF2-40B4-BE49-F238E27FC236}">
                <a16:creationId xmlns:a16="http://schemas.microsoft.com/office/drawing/2014/main" id="{5E0C8614-B3B1-485F-A107-F77B533331A0}"/>
              </a:ext>
            </a:extLst>
          </p:cNvPr>
          <p:cNvGrpSpPr/>
          <p:nvPr/>
        </p:nvGrpSpPr>
        <p:grpSpPr>
          <a:xfrm>
            <a:off x="6806091" y="3128997"/>
            <a:ext cx="4718437" cy="1038947"/>
            <a:chOff x="2278477" y="1868311"/>
            <a:chExt cx="7095123" cy="1562267"/>
          </a:xfrm>
        </p:grpSpPr>
        <p:cxnSp>
          <p:nvCxnSpPr>
            <p:cNvPr id="140" name="Straight Connector 139">
              <a:extLst>
                <a:ext uri="{FF2B5EF4-FFF2-40B4-BE49-F238E27FC236}">
                  <a16:creationId xmlns:a16="http://schemas.microsoft.com/office/drawing/2014/main" id="{C598DF69-F9E7-44A8-BBE6-8A4E8C91C248}"/>
                </a:ext>
              </a:extLst>
            </p:cNvPr>
            <p:cNvCxnSpPr/>
            <p:nvPr/>
          </p:nvCxnSpPr>
          <p:spPr bwMode="auto">
            <a:xfrm>
              <a:off x="2278477" y="1868311"/>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BADE413C-433D-4185-B219-1E309821B0DD}"/>
                </a:ext>
              </a:extLst>
            </p:cNvPr>
            <p:cNvCxnSpPr/>
            <p:nvPr/>
          </p:nvCxnSpPr>
          <p:spPr bwMode="auto">
            <a:xfrm>
              <a:off x="2547507" y="1928701"/>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E0A88CEE-E449-4F2D-BAA9-E6404D013B10}"/>
                </a:ext>
              </a:extLst>
            </p:cNvPr>
            <p:cNvCxnSpPr/>
            <p:nvPr/>
          </p:nvCxnSpPr>
          <p:spPr bwMode="auto">
            <a:xfrm>
              <a:off x="2363160" y="1881646"/>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3FE0FBC6-B926-41E2-B31C-2CA28CC42E5A}"/>
                </a:ext>
              </a:extLst>
            </p:cNvPr>
            <p:cNvCxnSpPr/>
            <p:nvPr/>
          </p:nvCxnSpPr>
          <p:spPr bwMode="auto">
            <a:xfrm>
              <a:off x="2609496" y="1971448"/>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30BB884C-6B63-4431-992B-5B4D93711885}"/>
                </a:ext>
              </a:extLst>
            </p:cNvPr>
            <p:cNvCxnSpPr/>
            <p:nvPr/>
          </p:nvCxnSpPr>
          <p:spPr bwMode="auto">
            <a:xfrm>
              <a:off x="2656473" y="1999925"/>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682743C4-745B-46B7-A534-8ECF3CB9691A}"/>
                </a:ext>
              </a:extLst>
            </p:cNvPr>
            <p:cNvCxnSpPr/>
            <p:nvPr/>
          </p:nvCxnSpPr>
          <p:spPr bwMode="auto">
            <a:xfrm>
              <a:off x="2811197" y="203377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E7286061-A7EA-4A5F-A872-B6A91CF074EE}"/>
                </a:ext>
              </a:extLst>
            </p:cNvPr>
            <p:cNvCxnSpPr/>
            <p:nvPr/>
          </p:nvCxnSpPr>
          <p:spPr bwMode="auto">
            <a:xfrm>
              <a:off x="3123599" y="214834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CA5087BF-B6E4-43EF-818C-93EF2C895F1B}"/>
                </a:ext>
              </a:extLst>
            </p:cNvPr>
            <p:cNvCxnSpPr/>
            <p:nvPr/>
          </p:nvCxnSpPr>
          <p:spPr bwMode="auto">
            <a:xfrm>
              <a:off x="3021545" y="2122113"/>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DDDEB3F4-3116-42DC-BB71-5420FFCF3B56}"/>
                </a:ext>
              </a:extLst>
            </p:cNvPr>
            <p:cNvCxnSpPr/>
            <p:nvPr/>
          </p:nvCxnSpPr>
          <p:spPr bwMode="auto">
            <a:xfrm>
              <a:off x="3309580" y="2266411"/>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7B3F8AC4-F2CF-428D-86EF-F42449F4D56E}"/>
                </a:ext>
              </a:extLst>
            </p:cNvPr>
            <p:cNvCxnSpPr/>
            <p:nvPr/>
          </p:nvCxnSpPr>
          <p:spPr bwMode="auto">
            <a:xfrm>
              <a:off x="3446222" y="2293970"/>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3981749F-9B44-42CE-9114-B78BA62B17F7}"/>
                </a:ext>
              </a:extLst>
            </p:cNvPr>
            <p:cNvCxnSpPr/>
            <p:nvPr/>
          </p:nvCxnSpPr>
          <p:spPr bwMode="auto">
            <a:xfrm>
              <a:off x="3754985" y="238859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E9D61D2C-CF40-4B41-BC18-29F27F0369D4}"/>
                </a:ext>
              </a:extLst>
            </p:cNvPr>
            <p:cNvCxnSpPr/>
            <p:nvPr/>
          </p:nvCxnSpPr>
          <p:spPr bwMode="auto">
            <a:xfrm>
              <a:off x="3865933" y="2428515"/>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00C9554F-65C1-4AD4-91BF-F580C7563745}"/>
                </a:ext>
              </a:extLst>
            </p:cNvPr>
            <p:cNvCxnSpPr/>
            <p:nvPr/>
          </p:nvCxnSpPr>
          <p:spPr bwMode="auto">
            <a:xfrm>
              <a:off x="4147006" y="253000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5E37ED7D-7394-421C-B734-A906BA672906}"/>
                </a:ext>
              </a:extLst>
            </p:cNvPr>
            <p:cNvCxnSpPr/>
            <p:nvPr/>
          </p:nvCxnSpPr>
          <p:spPr bwMode="auto">
            <a:xfrm>
              <a:off x="4250144" y="2580646"/>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042F32E6-04C8-4F7D-B66E-3AE561B66EB7}"/>
                </a:ext>
              </a:extLst>
            </p:cNvPr>
            <p:cNvCxnSpPr/>
            <p:nvPr/>
          </p:nvCxnSpPr>
          <p:spPr bwMode="auto">
            <a:xfrm>
              <a:off x="8076668" y="3224416"/>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08A6F58C-3C85-41AA-8881-7458E832E21E}"/>
                </a:ext>
              </a:extLst>
            </p:cNvPr>
            <p:cNvCxnSpPr/>
            <p:nvPr/>
          </p:nvCxnSpPr>
          <p:spPr bwMode="auto">
            <a:xfrm>
              <a:off x="7662032" y="317648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7EC8D794-5BF8-4CED-AEEA-14E8E62B7AAA}"/>
                </a:ext>
              </a:extLst>
            </p:cNvPr>
            <p:cNvCxnSpPr/>
            <p:nvPr/>
          </p:nvCxnSpPr>
          <p:spPr bwMode="auto">
            <a:xfrm>
              <a:off x="7687940" y="3181445"/>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3C967AB2-CF3D-4E56-B555-73FF5F448EDC}"/>
                </a:ext>
              </a:extLst>
            </p:cNvPr>
            <p:cNvCxnSpPr/>
            <p:nvPr/>
          </p:nvCxnSpPr>
          <p:spPr bwMode="auto">
            <a:xfrm>
              <a:off x="8010163" y="3224113"/>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60363C57-0DEB-4702-95B1-47CF93401264}"/>
                </a:ext>
              </a:extLst>
            </p:cNvPr>
            <p:cNvCxnSpPr/>
            <p:nvPr/>
          </p:nvCxnSpPr>
          <p:spPr bwMode="auto">
            <a:xfrm>
              <a:off x="7848953" y="3225842"/>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78E1A9F3-87EB-4E72-936B-156C5B4DEBD6}"/>
                </a:ext>
              </a:extLst>
            </p:cNvPr>
            <p:cNvCxnSpPr/>
            <p:nvPr/>
          </p:nvCxnSpPr>
          <p:spPr bwMode="auto">
            <a:xfrm>
              <a:off x="8156836" y="3224056"/>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FA44127E-E691-4D07-9634-EF98654239F0}"/>
                </a:ext>
              </a:extLst>
            </p:cNvPr>
            <p:cNvCxnSpPr/>
            <p:nvPr/>
          </p:nvCxnSpPr>
          <p:spPr bwMode="auto">
            <a:xfrm>
              <a:off x="7714485" y="3193153"/>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5A5FCE9D-45B7-4E3D-BFFD-9393924ACE5A}"/>
                </a:ext>
              </a:extLst>
            </p:cNvPr>
            <p:cNvCxnSpPr/>
            <p:nvPr/>
          </p:nvCxnSpPr>
          <p:spPr bwMode="auto">
            <a:xfrm>
              <a:off x="7744846" y="3195534"/>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DD92D07F-CB2A-40A6-8F09-76166755F3DE}"/>
                </a:ext>
              </a:extLst>
            </p:cNvPr>
            <p:cNvCxnSpPr/>
            <p:nvPr/>
          </p:nvCxnSpPr>
          <p:spPr bwMode="auto">
            <a:xfrm>
              <a:off x="8666869" y="3298054"/>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574BD25D-55E1-43AC-89E4-400F2FAFB7EF}"/>
                </a:ext>
              </a:extLst>
            </p:cNvPr>
            <p:cNvCxnSpPr/>
            <p:nvPr/>
          </p:nvCxnSpPr>
          <p:spPr bwMode="auto">
            <a:xfrm>
              <a:off x="8219461" y="3226437"/>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B33B9296-C32C-42DA-AC77-7F13A88FEBE6}"/>
                </a:ext>
              </a:extLst>
            </p:cNvPr>
            <p:cNvCxnSpPr/>
            <p:nvPr/>
          </p:nvCxnSpPr>
          <p:spPr bwMode="auto">
            <a:xfrm>
              <a:off x="7775799" y="3193614"/>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92B3EC49-4C61-4B74-8330-825AD50DEA49}"/>
                </a:ext>
              </a:extLst>
            </p:cNvPr>
            <p:cNvCxnSpPr/>
            <p:nvPr/>
          </p:nvCxnSpPr>
          <p:spPr bwMode="auto">
            <a:xfrm>
              <a:off x="7931451" y="3224056"/>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F523878C-CF37-48AB-A16A-FE646EE8270E}"/>
                </a:ext>
              </a:extLst>
            </p:cNvPr>
            <p:cNvCxnSpPr/>
            <p:nvPr/>
          </p:nvCxnSpPr>
          <p:spPr bwMode="auto">
            <a:xfrm>
              <a:off x="8269685" y="3237004"/>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2C35760E-7BDC-4871-99ED-E7445C24D63A}"/>
                </a:ext>
              </a:extLst>
            </p:cNvPr>
            <p:cNvCxnSpPr/>
            <p:nvPr/>
          </p:nvCxnSpPr>
          <p:spPr bwMode="auto">
            <a:xfrm>
              <a:off x="8745974" y="330629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465AD1DE-A812-470A-8ED8-43A84E95AB2B}"/>
                </a:ext>
              </a:extLst>
            </p:cNvPr>
            <p:cNvCxnSpPr/>
            <p:nvPr/>
          </p:nvCxnSpPr>
          <p:spPr bwMode="auto">
            <a:xfrm>
              <a:off x="8700042" y="3300195"/>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BD7EF362-B663-4D47-96CD-A62F6B6E7907}"/>
                </a:ext>
              </a:extLst>
            </p:cNvPr>
            <p:cNvCxnSpPr/>
            <p:nvPr/>
          </p:nvCxnSpPr>
          <p:spPr bwMode="auto">
            <a:xfrm>
              <a:off x="8816872" y="330629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BC700BA5-5A2A-41CF-8F7C-752F55395662}"/>
                </a:ext>
              </a:extLst>
            </p:cNvPr>
            <p:cNvCxnSpPr/>
            <p:nvPr/>
          </p:nvCxnSpPr>
          <p:spPr bwMode="auto">
            <a:xfrm>
              <a:off x="8782488" y="3308390"/>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424B7466-A31C-4C24-BB7D-3F19A6D96EF5}"/>
                </a:ext>
              </a:extLst>
            </p:cNvPr>
            <p:cNvCxnSpPr/>
            <p:nvPr/>
          </p:nvCxnSpPr>
          <p:spPr bwMode="auto">
            <a:xfrm>
              <a:off x="8868960" y="3307880"/>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42F84442-5EF1-4FEF-A20B-755135E4F860}"/>
                </a:ext>
              </a:extLst>
            </p:cNvPr>
            <p:cNvCxnSpPr/>
            <p:nvPr/>
          </p:nvCxnSpPr>
          <p:spPr bwMode="auto">
            <a:xfrm>
              <a:off x="9039297" y="3302173"/>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DBE9BA90-6C30-4F3E-A5EC-F61F01EA9978}"/>
                </a:ext>
              </a:extLst>
            </p:cNvPr>
            <p:cNvCxnSpPr/>
            <p:nvPr/>
          </p:nvCxnSpPr>
          <p:spPr bwMode="auto">
            <a:xfrm>
              <a:off x="9006518" y="3302173"/>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BFCF8DDF-FB99-4847-8C45-DA376D2EB149}"/>
                </a:ext>
              </a:extLst>
            </p:cNvPr>
            <p:cNvCxnSpPr/>
            <p:nvPr/>
          </p:nvCxnSpPr>
          <p:spPr bwMode="auto">
            <a:xfrm>
              <a:off x="8900449" y="330629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88CAFB5B-AE9F-4480-BB8F-303109C86B28}"/>
                </a:ext>
              </a:extLst>
            </p:cNvPr>
            <p:cNvCxnSpPr/>
            <p:nvPr/>
          </p:nvCxnSpPr>
          <p:spPr bwMode="auto">
            <a:xfrm>
              <a:off x="9076945" y="3305445"/>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4D43BB1A-32C9-4861-9846-C05820C945B8}"/>
                </a:ext>
              </a:extLst>
            </p:cNvPr>
            <p:cNvCxnSpPr/>
            <p:nvPr/>
          </p:nvCxnSpPr>
          <p:spPr bwMode="auto">
            <a:xfrm>
              <a:off x="9132429" y="3305445"/>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92E2F698-B564-46BD-87A7-A04344417487}"/>
                </a:ext>
              </a:extLst>
            </p:cNvPr>
            <p:cNvCxnSpPr/>
            <p:nvPr/>
          </p:nvCxnSpPr>
          <p:spPr bwMode="auto">
            <a:xfrm>
              <a:off x="9373600" y="3302173"/>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5B35BA9C-D896-4F70-A0E7-51BFED581545}"/>
                </a:ext>
              </a:extLst>
            </p:cNvPr>
            <p:cNvCxnSpPr/>
            <p:nvPr/>
          </p:nvCxnSpPr>
          <p:spPr bwMode="auto">
            <a:xfrm>
              <a:off x="4380041" y="2625264"/>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97F6EDB6-97C2-4C6D-9F85-F1B40C295ED5}"/>
                </a:ext>
              </a:extLst>
            </p:cNvPr>
            <p:cNvCxnSpPr/>
            <p:nvPr/>
          </p:nvCxnSpPr>
          <p:spPr bwMode="auto">
            <a:xfrm>
              <a:off x="4428085" y="2641740"/>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DD999C9F-148C-46B3-B253-219AAD5082F4}"/>
                </a:ext>
              </a:extLst>
            </p:cNvPr>
            <p:cNvCxnSpPr/>
            <p:nvPr/>
          </p:nvCxnSpPr>
          <p:spPr bwMode="auto">
            <a:xfrm>
              <a:off x="4894075" y="2737113"/>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2C5CF071-F3BA-4C82-B040-EA0673D242D3}"/>
                </a:ext>
              </a:extLst>
            </p:cNvPr>
            <p:cNvCxnSpPr/>
            <p:nvPr/>
          </p:nvCxnSpPr>
          <p:spPr bwMode="auto">
            <a:xfrm>
              <a:off x="5156189" y="2811017"/>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EC31F14C-75FD-4856-8E29-65555B884EBC}"/>
                </a:ext>
              </a:extLst>
            </p:cNvPr>
            <p:cNvCxnSpPr/>
            <p:nvPr/>
          </p:nvCxnSpPr>
          <p:spPr bwMode="auto">
            <a:xfrm>
              <a:off x="5198722" y="2811017"/>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E4E02590-423A-4698-ADE0-4A1DFF5A9022}"/>
                </a:ext>
              </a:extLst>
            </p:cNvPr>
            <p:cNvCxnSpPr/>
            <p:nvPr/>
          </p:nvCxnSpPr>
          <p:spPr bwMode="auto">
            <a:xfrm>
              <a:off x="6073080" y="296614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5299DDC1-4297-4D2C-8A51-55C3CC362879}"/>
                </a:ext>
              </a:extLst>
            </p:cNvPr>
            <p:cNvCxnSpPr/>
            <p:nvPr/>
          </p:nvCxnSpPr>
          <p:spPr bwMode="auto">
            <a:xfrm>
              <a:off x="6338036" y="2996747"/>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BC8DE23B-5D5E-42BE-9668-723F104E8A1B}"/>
                </a:ext>
              </a:extLst>
            </p:cNvPr>
            <p:cNvCxnSpPr/>
            <p:nvPr/>
          </p:nvCxnSpPr>
          <p:spPr bwMode="auto">
            <a:xfrm>
              <a:off x="6588422" y="3031226"/>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C6590532-9E49-49E9-AF84-4A8A963EAE1E}"/>
                </a:ext>
              </a:extLst>
            </p:cNvPr>
            <p:cNvCxnSpPr/>
            <p:nvPr/>
          </p:nvCxnSpPr>
          <p:spPr bwMode="auto">
            <a:xfrm>
              <a:off x="6980871" y="3114816"/>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0570DF5B-3620-4440-9AFC-328C73963E42}"/>
                </a:ext>
              </a:extLst>
            </p:cNvPr>
            <p:cNvCxnSpPr/>
            <p:nvPr/>
          </p:nvCxnSpPr>
          <p:spPr bwMode="auto">
            <a:xfrm>
              <a:off x="7409238" y="3153414"/>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BCE16009-90FC-4D54-B328-7AC7EA3DA063}"/>
                </a:ext>
              </a:extLst>
            </p:cNvPr>
            <p:cNvCxnSpPr/>
            <p:nvPr/>
          </p:nvCxnSpPr>
          <p:spPr bwMode="auto">
            <a:xfrm>
              <a:off x="7489572" y="3154781"/>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6EA3AFC6-3BE2-4CBD-971C-E61FCA2ABABF}"/>
                </a:ext>
              </a:extLst>
            </p:cNvPr>
            <p:cNvCxnSpPr/>
            <p:nvPr/>
          </p:nvCxnSpPr>
          <p:spPr bwMode="auto">
            <a:xfrm>
              <a:off x="7609917" y="317648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67C58E81-283C-4D5C-B25E-32F2B011BC7F}"/>
                </a:ext>
              </a:extLst>
            </p:cNvPr>
            <p:cNvCxnSpPr/>
            <p:nvPr/>
          </p:nvCxnSpPr>
          <p:spPr bwMode="auto">
            <a:xfrm>
              <a:off x="8344490" y="3236960"/>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FBD01A0C-8752-4177-A2BE-E3BBB426DECD}"/>
                </a:ext>
              </a:extLst>
            </p:cNvPr>
            <p:cNvCxnSpPr/>
            <p:nvPr/>
          </p:nvCxnSpPr>
          <p:spPr bwMode="auto">
            <a:xfrm>
              <a:off x="8416734" y="3238996"/>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FFC5D198-D0C0-4601-8B51-3A44C68A7B58}"/>
                </a:ext>
              </a:extLst>
            </p:cNvPr>
            <p:cNvCxnSpPr/>
            <p:nvPr/>
          </p:nvCxnSpPr>
          <p:spPr bwMode="auto">
            <a:xfrm>
              <a:off x="8490028" y="3241079"/>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60C702D9-B7AA-4404-AD9C-4D197B90CA57}"/>
                </a:ext>
              </a:extLst>
            </p:cNvPr>
            <p:cNvCxnSpPr/>
            <p:nvPr/>
          </p:nvCxnSpPr>
          <p:spPr bwMode="auto">
            <a:xfrm>
              <a:off x="8560364" y="3302173"/>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13515CE7-347F-4E4D-85A9-3CAC291D78A3}"/>
                </a:ext>
              </a:extLst>
            </p:cNvPr>
            <p:cNvCxnSpPr/>
            <p:nvPr/>
          </p:nvCxnSpPr>
          <p:spPr bwMode="auto">
            <a:xfrm>
              <a:off x="8612779" y="3302173"/>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D7937DDE-F51D-439F-A680-26A7B213793A}"/>
                </a:ext>
              </a:extLst>
            </p:cNvPr>
            <p:cNvCxnSpPr/>
            <p:nvPr/>
          </p:nvCxnSpPr>
          <p:spPr bwMode="auto">
            <a:xfrm>
              <a:off x="8944223" y="3306292"/>
              <a:ext cx="0" cy="122188"/>
            </a:xfrm>
            <a:prstGeom prst="line">
              <a:avLst/>
            </a:prstGeom>
            <a:noFill/>
            <a:ln w="76200" cap="flat" cmpd="sng" algn="ctr">
              <a:solidFill>
                <a:schemeClr val="accent1"/>
              </a:solidFill>
              <a:prstDash val="solid"/>
              <a:round/>
              <a:headEnd type="none" w="med" len="med"/>
              <a:tailEnd type="none" w="med" len="med"/>
            </a:ln>
            <a:effectLst/>
          </p:spPr>
        </p:cxnSp>
      </p:grpSp>
      <p:sp>
        <p:nvSpPr>
          <p:cNvPr id="196" name="TextBox 195">
            <a:extLst>
              <a:ext uri="{FF2B5EF4-FFF2-40B4-BE49-F238E27FC236}">
                <a16:creationId xmlns:a16="http://schemas.microsoft.com/office/drawing/2014/main" id="{55F9CE5F-FC3B-408B-B090-A467D35C2501}"/>
              </a:ext>
            </a:extLst>
          </p:cNvPr>
          <p:cNvSpPr txBox="1"/>
          <p:nvPr/>
        </p:nvSpPr>
        <p:spPr bwMode="auto">
          <a:xfrm>
            <a:off x="7324002" y="3113560"/>
            <a:ext cx="499765"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83.1%</a:t>
            </a:r>
          </a:p>
        </p:txBody>
      </p:sp>
      <p:sp>
        <p:nvSpPr>
          <p:cNvPr id="197" name="TextBox 196">
            <a:extLst>
              <a:ext uri="{FF2B5EF4-FFF2-40B4-BE49-F238E27FC236}">
                <a16:creationId xmlns:a16="http://schemas.microsoft.com/office/drawing/2014/main" id="{FF4D3600-3B8D-4F43-8CC4-F6D400999635}"/>
              </a:ext>
            </a:extLst>
          </p:cNvPr>
          <p:cNvSpPr txBox="1"/>
          <p:nvPr/>
        </p:nvSpPr>
        <p:spPr bwMode="auto">
          <a:xfrm>
            <a:off x="8078342" y="3354624"/>
            <a:ext cx="499765"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66.3%</a:t>
            </a:r>
          </a:p>
        </p:txBody>
      </p:sp>
      <p:sp>
        <p:nvSpPr>
          <p:cNvPr id="198" name="TextBox 197">
            <a:extLst>
              <a:ext uri="{FF2B5EF4-FFF2-40B4-BE49-F238E27FC236}">
                <a16:creationId xmlns:a16="http://schemas.microsoft.com/office/drawing/2014/main" id="{1C5FE59E-87E5-420B-8007-41A83CA3C2EB}"/>
              </a:ext>
            </a:extLst>
          </p:cNvPr>
          <p:cNvSpPr txBox="1"/>
          <p:nvPr/>
        </p:nvSpPr>
        <p:spPr bwMode="auto">
          <a:xfrm>
            <a:off x="9609881" y="3677789"/>
            <a:ext cx="499765"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49.7%</a:t>
            </a:r>
          </a:p>
        </p:txBody>
      </p:sp>
      <p:sp>
        <p:nvSpPr>
          <p:cNvPr id="199" name="TextBox 198">
            <a:extLst>
              <a:ext uri="{FF2B5EF4-FFF2-40B4-BE49-F238E27FC236}">
                <a16:creationId xmlns:a16="http://schemas.microsoft.com/office/drawing/2014/main" id="{62A457BE-C919-4EA8-B60D-D243EC69C9AC}"/>
              </a:ext>
            </a:extLst>
          </p:cNvPr>
          <p:cNvSpPr txBox="1"/>
          <p:nvPr/>
        </p:nvSpPr>
        <p:spPr bwMode="auto">
          <a:xfrm>
            <a:off x="10356664" y="3742156"/>
            <a:ext cx="499765"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42.9%</a:t>
            </a:r>
          </a:p>
        </p:txBody>
      </p:sp>
      <p:sp>
        <p:nvSpPr>
          <p:cNvPr id="200" name="TextBox 199">
            <a:extLst>
              <a:ext uri="{FF2B5EF4-FFF2-40B4-BE49-F238E27FC236}">
                <a16:creationId xmlns:a16="http://schemas.microsoft.com/office/drawing/2014/main" id="{E53908B8-DD92-492E-8EBC-07D37C590A5F}"/>
              </a:ext>
            </a:extLst>
          </p:cNvPr>
          <p:cNvSpPr txBox="1"/>
          <p:nvPr/>
        </p:nvSpPr>
        <p:spPr bwMode="auto">
          <a:xfrm>
            <a:off x="7299984" y="3690716"/>
            <a:ext cx="499765" cy="241092"/>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74.6%</a:t>
            </a:r>
          </a:p>
        </p:txBody>
      </p:sp>
      <p:sp>
        <p:nvSpPr>
          <p:cNvPr id="201" name="TextBox 200">
            <a:extLst>
              <a:ext uri="{FF2B5EF4-FFF2-40B4-BE49-F238E27FC236}">
                <a16:creationId xmlns:a16="http://schemas.microsoft.com/office/drawing/2014/main" id="{2524E60E-E087-4A80-8D12-4E6CBD739B45}"/>
              </a:ext>
            </a:extLst>
          </p:cNvPr>
          <p:cNvSpPr txBox="1"/>
          <p:nvPr/>
        </p:nvSpPr>
        <p:spPr bwMode="auto">
          <a:xfrm>
            <a:off x="8051087" y="3931551"/>
            <a:ext cx="499765" cy="241092"/>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55.3%</a:t>
            </a:r>
          </a:p>
        </p:txBody>
      </p:sp>
      <p:sp>
        <p:nvSpPr>
          <p:cNvPr id="202" name="TextBox 201">
            <a:extLst>
              <a:ext uri="{FF2B5EF4-FFF2-40B4-BE49-F238E27FC236}">
                <a16:creationId xmlns:a16="http://schemas.microsoft.com/office/drawing/2014/main" id="{5A3672A9-91FE-4C72-A73A-09CC9F7C0830}"/>
              </a:ext>
            </a:extLst>
          </p:cNvPr>
          <p:cNvSpPr txBox="1"/>
          <p:nvPr/>
        </p:nvSpPr>
        <p:spPr bwMode="auto">
          <a:xfrm>
            <a:off x="9630439" y="4253048"/>
            <a:ext cx="499765" cy="241092"/>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36.3%</a:t>
            </a:r>
          </a:p>
        </p:txBody>
      </p:sp>
      <p:sp>
        <p:nvSpPr>
          <p:cNvPr id="203" name="TextBox 202">
            <a:extLst>
              <a:ext uri="{FF2B5EF4-FFF2-40B4-BE49-F238E27FC236}">
                <a16:creationId xmlns:a16="http://schemas.microsoft.com/office/drawing/2014/main" id="{140E7C30-0307-402A-B719-C8DDAC406EEA}"/>
              </a:ext>
            </a:extLst>
          </p:cNvPr>
          <p:cNvSpPr txBox="1"/>
          <p:nvPr/>
        </p:nvSpPr>
        <p:spPr bwMode="auto">
          <a:xfrm>
            <a:off x="10371811" y="4303838"/>
            <a:ext cx="499765" cy="241092"/>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33.4%</a:t>
            </a:r>
          </a:p>
        </p:txBody>
      </p:sp>
      <p:sp>
        <p:nvSpPr>
          <p:cNvPr id="204" name="TextBox 203">
            <a:extLst>
              <a:ext uri="{FF2B5EF4-FFF2-40B4-BE49-F238E27FC236}">
                <a16:creationId xmlns:a16="http://schemas.microsoft.com/office/drawing/2014/main" id="{4ACAFADA-D129-4988-925A-AEC8384C90A1}"/>
              </a:ext>
            </a:extLst>
          </p:cNvPr>
          <p:cNvSpPr txBox="1"/>
          <p:nvPr/>
        </p:nvSpPr>
        <p:spPr bwMode="auto">
          <a:xfrm>
            <a:off x="8841439" y="4106066"/>
            <a:ext cx="499765" cy="241092"/>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43.6%</a:t>
            </a:r>
          </a:p>
        </p:txBody>
      </p:sp>
      <p:sp>
        <p:nvSpPr>
          <p:cNvPr id="205" name="TextBox 204">
            <a:extLst>
              <a:ext uri="{FF2B5EF4-FFF2-40B4-BE49-F238E27FC236}">
                <a16:creationId xmlns:a16="http://schemas.microsoft.com/office/drawing/2014/main" id="{CE2AFC57-2A5D-4F85-912C-DEF117487DCF}"/>
              </a:ext>
            </a:extLst>
          </p:cNvPr>
          <p:cNvSpPr txBox="1"/>
          <p:nvPr/>
        </p:nvSpPr>
        <p:spPr bwMode="auto">
          <a:xfrm rot="16200000">
            <a:off x="5440166" y="3838090"/>
            <a:ext cx="1649589"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OS</a:t>
            </a:r>
          </a:p>
        </p:txBody>
      </p:sp>
      <p:sp>
        <p:nvSpPr>
          <p:cNvPr id="206" name="TextBox 205">
            <a:extLst>
              <a:ext uri="{FF2B5EF4-FFF2-40B4-BE49-F238E27FC236}">
                <a16:creationId xmlns:a16="http://schemas.microsoft.com/office/drawing/2014/main" id="{DA8283AE-CD79-4AA6-BE06-92DDE0AD4C75}"/>
              </a:ext>
            </a:extLst>
          </p:cNvPr>
          <p:cNvSpPr txBox="1"/>
          <p:nvPr/>
        </p:nvSpPr>
        <p:spPr bwMode="auto">
          <a:xfrm>
            <a:off x="8840597" y="3520823"/>
            <a:ext cx="499765"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56.7%</a:t>
            </a:r>
          </a:p>
        </p:txBody>
      </p:sp>
      <p:cxnSp>
        <p:nvCxnSpPr>
          <p:cNvPr id="207" name="Straight Connector 206">
            <a:extLst>
              <a:ext uri="{FF2B5EF4-FFF2-40B4-BE49-F238E27FC236}">
                <a16:creationId xmlns:a16="http://schemas.microsoft.com/office/drawing/2014/main" id="{C4F22233-7547-436C-808D-12D29E93E186}"/>
              </a:ext>
            </a:extLst>
          </p:cNvPr>
          <p:cNvCxnSpPr/>
          <p:nvPr/>
        </p:nvCxnSpPr>
        <p:spPr bwMode="auto">
          <a:xfrm>
            <a:off x="10485059" y="4012566"/>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CF0377F3-E175-45E5-BF52-6BAE4822460B}"/>
              </a:ext>
            </a:extLst>
          </p:cNvPr>
          <p:cNvCxnSpPr/>
          <p:nvPr/>
        </p:nvCxnSpPr>
        <p:spPr bwMode="auto">
          <a:xfrm>
            <a:off x="11330411" y="4081395"/>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4DE6E461-D3A5-450B-AB40-E877B612FA00}"/>
              </a:ext>
            </a:extLst>
          </p:cNvPr>
          <p:cNvCxnSpPr/>
          <p:nvPr/>
        </p:nvCxnSpPr>
        <p:spPr bwMode="auto">
          <a:xfrm>
            <a:off x="11305374" y="4086154"/>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1300F9C6-E1B8-462B-9E85-56B6180F2F6F}"/>
              </a:ext>
            </a:extLst>
          </p:cNvPr>
          <p:cNvCxnSpPr/>
          <p:nvPr/>
        </p:nvCxnSpPr>
        <p:spPr bwMode="auto">
          <a:xfrm>
            <a:off x="11145011" y="4084963"/>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B1D63229-AF6E-4598-AFB2-8B5B8DA12A43}"/>
              </a:ext>
            </a:extLst>
          </p:cNvPr>
          <p:cNvCxnSpPr/>
          <p:nvPr/>
        </p:nvCxnSpPr>
        <p:spPr bwMode="auto">
          <a:xfrm>
            <a:off x="11087812" y="4081395"/>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624824A1-122D-41EE-8189-E06B8ABAA6AE}"/>
              </a:ext>
            </a:extLst>
          </p:cNvPr>
          <p:cNvCxnSpPr/>
          <p:nvPr/>
        </p:nvCxnSpPr>
        <p:spPr bwMode="auto">
          <a:xfrm>
            <a:off x="10746980" y="4029269"/>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id="{F23D5CF1-F2A4-4BFC-ABF8-17375C278E5C}"/>
              </a:ext>
            </a:extLst>
          </p:cNvPr>
          <p:cNvCxnSpPr/>
          <p:nvPr/>
        </p:nvCxnSpPr>
        <p:spPr bwMode="auto">
          <a:xfrm>
            <a:off x="10691554" y="4030577"/>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A0D56B35-1FD5-47C1-A878-52211B0F1532}"/>
              </a:ext>
            </a:extLst>
          </p:cNvPr>
          <p:cNvCxnSpPr/>
          <p:nvPr/>
        </p:nvCxnSpPr>
        <p:spPr bwMode="auto">
          <a:xfrm>
            <a:off x="10589219" y="4031060"/>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136A697E-877F-43B7-BBE9-48E79EE53C48}"/>
              </a:ext>
            </a:extLst>
          </p:cNvPr>
          <p:cNvCxnSpPr/>
          <p:nvPr/>
        </p:nvCxnSpPr>
        <p:spPr bwMode="auto">
          <a:xfrm>
            <a:off x="10534927" y="4030577"/>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494DC837-A6E3-4870-B842-0CF12C636D52}"/>
              </a:ext>
            </a:extLst>
          </p:cNvPr>
          <p:cNvCxnSpPr/>
          <p:nvPr/>
        </p:nvCxnSpPr>
        <p:spPr bwMode="auto">
          <a:xfrm>
            <a:off x="7018873" y="3271888"/>
            <a:ext cx="0" cy="81258"/>
          </a:xfrm>
          <a:prstGeom prst="line">
            <a:avLst/>
          </a:prstGeom>
          <a:noFill/>
          <a:ln w="28575" cap="flat" cmpd="sng" algn="ctr">
            <a:solidFill>
              <a:schemeClr val="accent3"/>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93B71D12-AA43-464C-8F8D-034AE7B393DF}"/>
              </a:ext>
            </a:extLst>
          </p:cNvPr>
          <p:cNvCxnSpPr/>
          <p:nvPr/>
        </p:nvCxnSpPr>
        <p:spPr bwMode="auto">
          <a:xfrm>
            <a:off x="8145699" y="3783278"/>
            <a:ext cx="0" cy="81258"/>
          </a:xfrm>
          <a:prstGeom prst="line">
            <a:avLst/>
          </a:prstGeom>
          <a:noFill/>
          <a:ln w="28575" cap="flat" cmpd="sng" algn="ctr">
            <a:solidFill>
              <a:schemeClr val="accent3"/>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62D63B38-5E7C-4E4C-96DD-7AE925BB40D1}"/>
              </a:ext>
            </a:extLst>
          </p:cNvPr>
          <p:cNvCxnSpPr/>
          <p:nvPr/>
        </p:nvCxnSpPr>
        <p:spPr bwMode="auto">
          <a:xfrm>
            <a:off x="10510598" y="4176573"/>
            <a:ext cx="0" cy="81258"/>
          </a:xfrm>
          <a:prstGeom prst="line">
            <a:avLst/>
          </a:prstGeom>
          <a:noFill/>
          <a:ln w="76200" cap="flat" cmpd="sng" algn="ctr">
            <a:solidFill>
              <a:schemeClr val="accent3"/>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613E999D-0067-480D-8AA6-F10D5E52AFD2}"/>
              </a:ext>
            </a:extLst>
          </p:cNvPr>
          <p:cNvCxnSpPr/>
          <p:nvPr/>
        </p:nvCxnSpPr>
        <p:spPr bwMode="auto">
          <a:xfrm>
            <a:off x="10639808" y="4193982"/>
            <a:ext cx="0" cy="81258"/>
          </a:xfrm>
          <a:prstGeom prst="line">
            <a:avLst/>
          </a:prstGeom>
          <a:noFill/>
          <a:ln w="28575" cap="flat" cmpd="sng" algn="ctr">
            <a:solidFill>
              <a:schemeClr val="accent3"/>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DA675463-B28D-419A-9A03-67BC0ABDDCF6}"/>
              </a:ext>
            </a:extLst>
          </p:cNvPr>
          <p:cNvCxnSpPr/>
          <p:nvPr/>
        </p:nvCxnSpPr>
        <p:spPr bwMode="auto">
          <a:xfrm>
            <a:off x="10746980" y="4194936"/>
            <a:ext cx="0" cy="81258"/>
          </a:xfrm>
          <a:prstGeom prst="line">
            <a:avLst/>
          </a:prstGeom>
          <a:noFill/>
          <a:ln w="28575" cap="flat" cmpd="sng" algn="ctr">
            <a:solidFill>
              <a:schemeClr val="accent3"/>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FE705C0B-BC61-426D-A72F-719271DBDF13}"/>
              </a:ext>
            </a:extLst>
          </p:cNvPr>
          <p:cNvCxnSpPr/>
          <p:nvPr/>
        </p:nvCxnSpPr>
        <p:spPr bwMode="auto">
          <a:xfrm>
            <a:off x="10907329" y="4205194"/>
            <a:ext cx="0" cy="81258"/>
          </a:xfrm>
          <a:prstGeom prst="line">
            <a:avLst/>
          </a:prstGeom>
          <a:noFill/>
          <a:ln w="76200" cap="flat" cmpd="sng" algn="ctr">
            <a:solidFill>
              <a:schemeClr val="accent3"/>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B7F6273A-363D-4DB1-BB73-2F33952D8320}"/>
              </a:ext>
            </a:extLst>
          </p:cNvPr>
          <p:cNvCxnSpPr>
            <a:cxnSpLocks/>
          </p:cNvCxnSpPr>
          <p:nvPr/>
        </p:nvCxnSpPr>
        <p:spPr bwMode="auto">
          <a:xfrm>
            <a:off x="1758415" y="3883567"/>
            <a:ext cx="0" cy="863035"/>
          </a:xfrm>
          <a:prstGeom prst="line">
            <a:avLst/>
          </a:prstGeom>
          <a:noFill/>
          <a:ln w="28575" cap="flat" cmpd="sng" algn="ctr">
            <a:solidFill>
              <a:schemeClr val="tx2">
                <a:lumMod val="75000"/>
              </a:schemeClr>
            </a:solidFill>
            <a:prstDash val="sysDash"/>
            <a:round/>
            <a:headEnd type="none" w="med" len="med"/>
            <a:tailEnd type="none" w="med" len="med"/>
          </a:ln>
          <a:effectLst/>
        </p:spPr>
      </p:cxnSp>
      <p:cxnSp>
        <p:nvCxnSpPr>
          <p:cNvPr id="223" name="Straight Connector 222">
            <a:extLst>
              <a:ext uri="{FF2B5EF4-FFF2-40B4-BE49-F238E27FC236}">
                <a16:creationId xmlns:a16="http://schemas.microsoft.com/office/drawing/2014/main" id="{2056BA64-60FD-4FFC-B3C5-23CEF7E7419D}"/>
              </a:ext>
            </a:extLst>
          </p:cNvPr>
          <p:cNvCxnSpPr>
            <a:cxnSpLocks/>
          </p:cNvCxnSpPr>
          <p:nvPr/>
        </p:nvCxnSpPr>
        <p:spPr bwMode="auto">
          <a:xfrm>
            <a:off x="2550857" y="4036118"/>
            <a:ext cx="0" cy="708998"/>
          </a:xfrm>
          <a:prstGeom prst="line">
            <a:avLst/>
          </a:prstGeom>
          <a:noFill/>
          <a:ln w="28575" cap="flat" cmpd="sng" algn="ctr">
            <a:solidFill>
              <a:schemeClr val="tx2">
                <a:lumMod val="75000"/>
              </a:schemeClr>
            </a:solidFill>
            <a:prstDash val="sysDash"/>
            <a:round/>
            <a:headEnd type="none" w="med" len="med"/>
            <a:tailEnd type="none" w="med" len="med"/>
          </a:ln>
          <a:effectLst/>
        </p:spPr>
      </p:cxnSp>
      <p:cxnSp>
        <p:nvCxnSpPr>
          <p:cNvPr id="224" name="Straight Connector 223">
            <a:extLst>
              <a:ext uri="{FF2B5EF4-FFF2-40B4-BE49-F238E27FC236}">
                <a16:creationId xmlns:a16="http://schemas.microsoft.com/office/drawing/2014/main" id="{2B20C3BB-9284-4CD1-A4B4-FFCC04B7A90B}"/>
              </a:ext>
            </a:extLst>
          </p:cNvPr>
          <p:cNvCxnSpPr>
            <a:cxnSpLocks/>
          </p:cNvCxnSpPr>
          <p:nvPr/>
        </p:nvCxnSpPr>
        <p:spPr bwMode="auto">
          <a:xfrm>
            <a:off x="3351178" y="4135653"/>
            <a:ext cx="0" cy="600387"/>
          </a:xfrm>
          <a:prstGeom prst="line">
            <a:avLst/>
          </a:prstGeom>
          <a:noFill/>
          <a:ln w="28575" cap="flat" cmpd="sng" algn="ctr">
            <a:solidFill>
              <a:schemeClr val="tx2">
                <a:lumMod val="75000"/>
              </a:schemeClr>
            </a:solidFill>
            <a:prstDash val="sysDash"/>
            <a:round/>
            <a:headEnd type="none" w="med" len="med"/>
            <a:tailEnd type="none" w="med" len="med"/>
          </a:ln>
          <a:effectLst/>
        </p:spPr>
      </p:cxnSp>
      <p:cxnSp>
        <p:nvCxnSpPr>
          <p:cNvPr id="225" name="Straight Connector 224">
            <a:extLst>
              <a:ext uri="{FF2B5EF4-FFF2-40B4-BE49-F238E27FC236}">
                <a16:creationId xmlns:a16="http://schemas.microsoft.com/office/drawing/2014/main" id="{4BDEE974-F24D-4752-90E2-3487A5D112EF}"/>
              </a:ext>
            </a:extLst>
          </p:cNvPr>
          <p:cNvCxnSpPr>
            <a:cxnSpLocks/>
          </p:cNvCxnSpPr>
          <p:nvPr/>
        </p:nvCxnSpPr>
        <p:spPr bwMode="auto">
          <a:xfrm>
            <a:off x="4156000" y="4208668"/>
            <a:ext cx="0" cy="525242"/>
          </a:xfrm>
          <a:prstGeom prst="line">
            <a:avLst/>
          </a:prstGeom>
          <a:noFill/>
          <a:ln w="28575" cap="flat" cmpd="sng" algn="ctr">
            <a:solidFill>
              <a:schemeClr val="tx2">
                <a:lumMod val="75000"/>
              </a:schemeClr>
            </a:solidFill>
            <a:prstDash val="sysDash"/>
            <a:round/>
            <a:headEnd type="none" w="med" len="med"/>
            <a:tailEnd type="none" w="med" len="med"/>
          </a:ln>
          <a:effectLst/>
        </p:spPr>
      </p:cxnSp>
      <p:cxnSp>
        <p:nvCxnSpPr>
          <p:cNvPr id="226" name="Straight Connector 225">
            <a:extLst>
              <a:ext uri="{FF2B5EF4-FFF2-40B4-BE49-F238E27FC236}">
                <a16:creationId xmlns:a16="http://schemas.microsoft.com/office/drawing/2014/main" id="{47905C77-B891-4F5E-A29C-EEB8B00B1009}"/>
              </a:ext>
            </a:extLst>
          </p:cNvPr>
          <p:cNvCxnSpPr>
            <a:cxnSpLocks/>
          </p:cNvCxnSpPr>
          <p:nvPr/>
        </p:nvCxnSpPr>
        <p:spPr bwMode="auto">
          <a:xfrm>
            <a:off x="4963452" y="4234149"/>
            <a:ext cx="0" cy="510968"/>
          </a:xfrm>
          <a:prstGeom prst="line">
            <a:avLst/>
          </a:prstGeom>
          <a:noFill/>
          <a:ln w="28575" cap="flat" cmpd="sng" algn="ctr">
            <a:solidFill>
              <a:schemeClr val="tx2">
                <a:lumMod val="75000"/>
              </a:schemeClr>
            </a:solidFill>
            <a:prstDash val="sysDash"/>
            <a:round/>
            <a:headEnd type="none" w="med" len="med"/>
            <a:tailEnd type="none" w="med" len="med"/>
          </a:ln>
          <a:effectLst/>
        </p:spPr>
      </p:cxnSp>
      <p:sp>
        <p:nvSpPr>
          <p:cNvPr id="227" name="Freeform: Shape 226">
            <a:extLst>
              <a:ext uri="{FF2B5EF4-FFF2-40B4-BE49-F238E27FC236}">
                <a16:creationId xmlns:a16="http://schemas.microsoft.com/office/drawing/2014/main" id="{07BDF974-1C7C-4081-B3AE-EC4F5B45A138}"/>
              </a:ext>
            </a:extLst>
          </p:cNvPr>
          <p:cNvSpPr/>
          <p:nvPr/>
        </p:nvSpPr>
        <p:spPr bwMode="auto">
          <a:xfrm>
            <a:off x="934130" y="3183918"/>
            <a:ext cx="4792325" cy="1304420"/>
          </a:xfrm>
          <a:custGeom>
            <a:avLst/>
            <a:gdLst>
              <a:gd name="connsiteX0" fmla="*/ 0 w 7206230"/>
              <a:gd name="connsiteY0" fmla="*/ 0 h 1961459"/>
              <a:gd name="connsiteX1" fmla="*/ 108970 w 7206230"/>
              <a:gd name="connsiteY1" fmla="*/ 0 h 1961459"/>
              <a:gd name="connsiteX2" fmla="*/ 108970 w 7206230"/>
              <a:gd name="connsiteY2" fmla="*/ 0 h 1961459"/>
              <a:gd name="connsiteX3" fmla="*/ 142135 w 7206230"/>
              <a:gd name="connsiteY3" fmla="*/ 33165 h 1961459"/>
              <a:gd name="connsiteX4" fmla="*/ 142135 w 7206230"/>
              <a:gd name="connsiteY4" fmla="*/ 94757 h 1961459"/>
              <a:gd name="connsiteX5" fmla="*/ 213202 w 7206230"/>
              <a:gd name="connsiteY5" fmla="*/ 94757 h 1961459"/>
              <a:gd name="connsiteX6" fmla="*/ 213202 w 7206230"/>
              <a:gd name="connsiteY6" fmla="*/ 312697 h 1961459"/>
              <a:gd name="connsiteX7" fmla="*/ 213202 w 7206230"/>
              <a:gd name="connsiteY7" fmla="*/ 312697 h 1961459"/>
              <a:gd name="connsiteX8" fmla="*/ 213202 w 7206230"/>
              <a:gd name="connsiteY8" fmla="*/ 549588 h 1961459"/>
              <a:gd name="connsiteX9" fmla="*/ 232154 w 7206230"/>
              <a:gd name="connsiteY9" fmla="*/ 549588 h 1961459"/>
              <a:gd name="connsiteX10" fmla="*/ 232154 w 7206230"/>
              <a:gd name="connsiteY10" fmla="*/ 587490 h 1961459"/>
              <a:gd name="connsiteX11" fmla="*/ 255843 w 7206230"/>
              <a:gd name="connsiteY11" fmla="*/ 587490 h 1961459"/>
              <a:gd name="connsiteX12" fmla="*/ 255843 w 7206230"/>
              <a:gd name="connsiteY12" fmla="*/ 668033 h 1961459"/>
              <a:gd name="connsiteX13" fmla="*/ 307959 w 7206230"/>
              <a:gd name="connsiteY13" fmla="*/ 668033 h 1961459"/>
              <a:gd name="connsiteX14" fmla="*/ 307959 w 7206230"/>
              <a:gd name="connsiteY14" fmla="*/ 696460 h 1961459"/>
              <a:gd name="connsiteX15" fmla="*/ 379026 w 7206230"/>
              <a:gd name="connsiteY15" fmla="*/ 696460 h 1961459"/>
              <a:gd name="connsiteX16" fmla="*/ 379026 w 7206230"/>
              <a:gd name="connsiteY16" fmla="*/ 781741 h 1961459"/>
              <a:gd name="connsiteX17" fmla="*/ 393240 w 7206230"/>
              <a:gd name="connsiteY17" fmla="*/ 781741 h 1961459"/>
              <a:gd name="connsiteX18" fmla="*/ 393240 w 7206230"/>
              <a:gd name="connsiteY18" fmla="*/ 952303 h 1961459"/>
              <a:gd name="connsiteX19" fmla="*/ 426404 w 7206230"/>
              <a:gd name="connsiteY19" fmla="*/ 952303 h 1961459"/>
              <a:gd name="connsiteX20" fmla="*/ 426404 w 7206230"/>
              <a:gd name="connsiteY20" fmla="*/ 994943 h 1961459"/>
              <a:gd name="connsiteX21" fmla="*/ 483258 w 7206230"/>
              <a:gd name="connsiteY21" fmla="*/ 994943 h 1961459"/>
              <a:gd name="connsiteX22" fmla="*/ 483258 w 7206230"/>
              <a:gd name="connsiteY22" fmla="*/ 1018632 h 1961459"/>
              <a:gd name="connsiteX23" fmla="*/ 530637 w 7206230"/>
              <a:gd name="connsiteY23" fmla="*/ 1018632 h 1961459"/>
              <a:gd name="connsiteX24" fmla="*/ 530637 w 7206230"/>
              <a:gd name="connsiteY24" fmla="*/ 1018632 h 1961459"/>
              <a:gd name="connsiteX25" fmla="*/ 559064 w 7206230"/>
              <a:gd name="connsiteY25" fmla="*/ 1047059 h 1961459"/>
              <a:gd name="connsiteX26" fmla="*/ 559064 w 7206230"/>
              <a:gd name="connsiteY26" fmla="*/ 1170243 h 1961459"/>
              <a:gd name="connsiteX27" fmla="*/ 596966 w 7206230"/>
              <a:gd name="connsiteY27" fmla="*/ 1170243 h 1961459"/>
              <a:gd name="connsiteX28" fmla="*/ 596966 w 7206230"/>
              <a:gd name="connsiteY28" fmla="*/ 1227097 h 1961459"/>
              <a:gd name="connsiteX29" fmla="*/ 720149 w 7206230"/>
              <a:gd name="connsiteY29" fmla="*/ 1227097 h 1961459"/>
              <a:gd name="connsiteX30" fmla="*/ 720149 w 7206230"/>
              <a:gd name="connsiteY30" fmla="*/ 1283950 h 1961459"/>
              <a:gd name="connsiteX31" fmla="*/ 810168 w 7206230"/>
              <a:gd name="connsiteY31" fmla="*/ 1283950 h 1961459"/>
              <a:gd name="connsiteX32" fmla="*/ 810168 w 7206230"/>
              <a:gd name="connsiteY32" fmla="*/ 1359756 h 1961459"/>
              <a:gd name="connsiteX33" fmla="*/ 862284 w 7206230"/>
              <a:gd name="connsiteY33" fmla="*/ 1359756 h 1961459"/>
              <a:gd name="connsiteX34" fmla="*/ 862284 w 7206230"/>
              <a:gd name="connsiteY34" fmla="*/ 1388183 h 1961459"/>
              <a:gd name="connsiteX35" fmla="*/ 923876 w 7206230"/>
              <a:gd name="connsiteY35" fmla="*/ 1388183 h 1961459"/>
              <a:gd name="connsiteX36" fmla="*/ 947565 w 7206230"/>
              <a:gd name="connsiteY36" fmla="*/ 1411872 h 1961459"/>
              <a:gd name="connsiteX37" fmla="*/ 1070748 w 7206230"/>
              <a:gd name="connsiteY37" fmla="*/ 1411872 h 1961459"/>
              <a:gd name="connsiteX38" fmla="*/ 1070748 w 7206230"/>
              <a:gd name="connsiteY38" fmla="*/ 1449774 h 1961459"/>
              <a:gd name="connsiteX39" fmla="*/ 1146554 w 7206230"/>
              <a:gd name="connsiteY39" fmla="*/ 1449774 h 1961459"/>
              <a:gd name="connsiteX40" fmla="*/ 1146554 w 7206230"/>
              <a:gd name="connsiteY40" fmla="*/ 1520842 h 1961459"/>
              <a:gd name="connsiteX41" fmla="*/ 1203408 w 7206230"/>
              <a:gd name="connsiteY41" fmla="*/ 1520842 h 1961459"/>
              <a:gd name="connsiteX42" fmla="*/ 1203408 w 7206230"/>
              <a:gd name="connsiteY42" fmla="*/ 1535055 h 1961459"/>
              <a:gd name="connsiteX43" fmla="*/ 1298164 w 7206230"/>
              <a:gd name="connsiteY43" fmla="*/ 1535055 h 1961459"/>
              <a:gd name="connsiteX44" fmla="*/ 1298164 w 7206230"/>
              <a:gd name="connsiteY44" fmla="*/ 1554006 h 1961459"/>
              <a:gd name="connsiteX45" fmla="*/ 1364494 w 7206230"/>
              <a:gd name="connsiteY45" fmla="*/ 1554006 h 1961459"/>
              <a:gd name="connsiteX46" fmla="*/ 1364494 w 7206230"/>
              <a:gd name="connsiteY46" fmla="*/ 1554006 h 1961459"/>
              <a:gd name="connsiteX47" fmla="*/ 1364494 w 7206230"/>
              <a:gd name="connsiteY47" fmla="*/ 1601385 h 1961459"/>
              <a:gd name="connsiteX48" fmla="*/ 1445037 w 7206230"/>
              <a:gd name="connsiteY48" fmla="*/ 1601385 h 1961459"/>
              <a:gd name="connsiteX49" fmla="*/ 1445037 w 7206230"/>
              <a:gd name="connsiteY49" fmla="*/ 1620336 h 1961459"/>
              <a:gd name="connsiteX50" fmla="*/ 1610860 w 7206230"/>
              <a:gd name="connsiteY50" fmla="*/ 1620336 h 1961459"/>
              <a:gd name="connsiteX51" fmla="*/ 1610860 w 7206230"/>
              <a:gd name="connsiteY51" fmla="*/ 1648763 h 1961459"/>
              <a:gd name="connsiteX52" fmla="*/ 1696141 w 7206230"/>
              <a:gd name="connsiteY52" fmla="*/ 1648763 h 1961459"/>
              <a:gd name="connsiteX53" fmla="*/ 1696141 w 7206230"/>
              <a:gd name="connsiteY53" fmla="*/ 1686665 h 1961459"/>
              <a:gd name="connsiteX54" fmla="*/ 1748257 w 7206230"/>
              <a:gd name="connsiteY54" fmla="*/ 1686665 h 1961459"/>
              <a:gd name="connsiteX55" fmla="*/ 1748257 w 7206230"/>
              <a:gd name="connsiteY55" fmla="*/ 1686665 h 1961459"/>
              <a:gd name="connsiteX56" fmla="*/ 1729305 w 7206230"/>
              <a:gd name="connsiteY56" fmla="*/ 1705617 h 1961459"/>
              <a:gd name="connsiteX57" fmla="*/ 1956722 w 7206230"/>
              <a:gd name="connsiteY57" fmla="*/ 1705617 h 1961459"/>
              <a:gd name="connsiteX58" fmla="*/ 1956722 w 7206230"/>
              <a:gd name="connsiteY58" fmla="*/ 1743519 h 1961459"/>
              <a:gd name="connsiteX59" fmla="*/ 2127283 w 7206230"/>
              <a:gd name="connsiteY59" fmla="*/ 1743519 h 1961459"/>
              <a:gd name="connsiteX60" fmla="*/ 2127283 w 7206230"/>
              <a:gd name="connsiteY60" fmla="*/ 1743519 h 1961459"/>
              <a:gd name="connsiteX61" fmla="*/ 2127283 w 7206230"/>
              <a:gd name="connsiteY61" fmla="*/ 1771946 h 1961459"/>
              <a:gd name="connsiteX62" fmla="*/ 2776365 w 7206230"/>
              <a:gd name="connsiteY62" fmla="*/ 1771946 h 1961459"/>
              <a:gd name="connsiteX63" fmla="*/ 2776365 w 7206230"/>
              <a:gd name="connsiteY63" fmla="*/ 1809849 h 1961459"/>
              <a:gd name="connsiteX64" fmla="*/ 2809530 w 7206230"/>
              <a:gd name="connsiteY64" fmla="*/ 1809849 h 1961459"/>
              <a:gd name="connsiteX65" fmla="*/ 2809530 w 7206230"/>
              <a:gd name="connsiteY65" fmla="*/ 1809849 h 1961459"/>
              <a:gd name="connsiteX66" fmla="*/ 2809530 w 7206230"/>
              <a:gd name="connsiteY66" fmla="*/ 1838276 h 1961459"/>
              <a:gd name="connsiteX67" fmla="*/ 3359117 w 7206230"/>
              <a:gd name="connsiteY67" fmla="*/ 1838276 h 1961459"/>
              <a:gd name="connsiteX68" fmla="*/ 3359117 w 7206230"/>
              <a:gd name="connsiteY68" fmla="*/ 1838276 h 1961459"/>
              <a:gd name="connsiteX69" fmla="*/ 3359117 w 7206230"/>
              <a:gd name="connsiteY69" fmla="*/ 1861965 h 1961459"/>
              <a:gd name="connsiteX70" fmla="*/ 4572000 w 7206230"/>
              <a:gd name="connsiteY70" fmla="*/ 1861965 h 1961459"/>
              <a:gd name="connsiteX71" fmla="*/ 4572000 w 7206230"/>
              <a:gd name="connsiteY71" fmla="*/ 1895130 h 1961459"/>
              <a:gd name="connsiteX72" fmla="*/ 5031569 w 7206230"/>
              <a:gd name="connsiteY72" fmla="*/ 1895130 h 1961459"/>
              <a:gd name="connsiteX73" fmla="*/ 5031569 w 7206230"/>
              <a:gd name="connsiteY73" fmla="*/ 1923557 h 1961459"/>
              <a:gd name="connsiteX74" fmla="*/ 6130744 w 7206230"/>
              <a:gd name="connsiteY74" fmla="*/ 1923557 h 1961459"/>
              <a:gd name="connsiteX75" fmla="*/ 6130744 w 7206230"/>
              <a:gd name="connsiteY75" fmla="*/ 1961459 h 1961459"/>
              <a:gd name="connsiteX76" fmla="*/ 7206230 w 7206230"/>
              <a:gd name="connsiteY76" fmla="*/ 1961459 h 1961459"/>
              <a:gd name="connsiteX0" fmla="*/ 0 w 7206230"/>
              <a:gd name="connsiteY0" fmla="*/ 0 h 1961459"/>
              <a:gd name="connsiteX1" fmla="*/ 108970 w 7206230"/>
              <a:gd name="connsiteY1" fmla="*/ 0 h 1961459"/>
              <a:gd name="connsiteX2" fmla="*/ 108970 w 7206230"/>
              <a:gd name="connsiteY2" fmla="*/ 0 h 1961459"/>
              <a:gd name="connsiteX3" fmla="*/ 142135 w 7206230"/>
              <a:gd name="connsiteY3" fmla="*/ 33165 h 1961459"/>
              <a:gd name="connsiteX4" fmla="*/ 142135 w 7206230"/>
              <a:gd name="connsiteY4" fmla="*/ 94757 h 1961459"/>
              <a:gd name="connsiteX5" fmla="*/ 213202 w 7206230"/>
              <a:gd name="connsiteY5" fmla="*/ 94757 h 1961459"/>
              <a:gd name="connsiteX6" fmla="*/ 213202 w 7206230"/>
              <a:gd name="connsiteY6" fmla="*/ 312697 h 1961459"/>
              <a:gd name="connsiteX7" fmla="*/ 213202 w 7206230"/>
              <a:gd name="connsiteY7" fmla="*/ 312697 h 1961459"/>
              <a:gd name="connsiteX8" fmla="*/ 213202 w 7206230"/>
              <a:gd name="connsiteY8" fmla="*/ 549588 h 1961459"/>
              <a:gd name="connsiteX9" fmla="*/ 232154 w 7206230"/>
              <a:gd name="connsiteY9" fmla="*/ 549588 h 1961459"/>
              <a:gd name="connsiteX10" fmla="*/ 232154 w 7206230"/>
              <a:gd name="connsiteY10" fmla="*/ 587490 h 1961459"/>
              <a:gd name="connsiteX11" fmla="*/ 255843 w 7206230"/>
              <a:gd name="connsiteY11" fmla="*/ 587490 h 1961459"/>
              <a:gd name="connsiteX12" fmla="*/ 255843 w 7206230"/>
              <a:gd name="connsiteY12" fmla="*/ 668033 h 1961459"/>
              <a:gd name="connsiteX13" fmla="*/ 307959 w 7206230"/>
              <a:gd name="connsiteY13" fmla="*/ 668033 h 1961459"/>
              <a:gd name="connsiteX14" fmla="*/ 307959 w 7206230"/>
              <a:gd name="connsiteY14" fmla="*/ 696460 h 1961459"/>
              <a:gd name="connsiteX15" fmla="*/ 379026 w 7206230"/>
              <a:gd name="connsiteY15" fmla="*/ 696460 h 1961459"/>
              <a:gd name="connsiteX16" fmla="*/ 379026 w 7206230"/>
              <a:gd name="connsiteY16" fmla="*/ 781741 h 1961459"/>
              <a:gd name="connsiteX17" fmla="*/ 393240 w 7206230"/>
              <a:gd name="connsiteY17" fmla="*/ 781741 h 1961459"/>
              <a:gd name="connsiteX18" fmla="*/ 393240 w 7206230"/>
              <a:gd name="connsiteY18" fmla="*/ 952303 h 1961459"/>
              <a:gd name="connsiteX19" fmla="*/ 426404 w 7206230"/>
              <a:gd name="connsiteY19" fmla="*/ 952303 h 1961459"/>
              <a:gd name="connsiteX20" fmla="*/ 426404 w 7206230"/>
              <a:gd name="connsiteY20" fmla="*/ 994943 h 1961459"/>
              <a:gd name="connsiteX21" fmla="*/ 483258 w 7206230"/>
              <a:gd name="connsiteY21" fmla="*/ 994943 h 1961459"/>
              <a:gd name="connsiteX22" fmla="*/ 483258 w 7206230"/>
              <a:gd name="connsiteY22" fmla="*/ 1018632 h 1961459"/>
              <a:gd name="connsiteX23" fmla="*/ 530637 w 7206230"/>
              <a:gd name="connsiteY23" fmla="*/ 1018632 h 1961459"/>
              <a:gd name="connsiteX24" fmla="*/ 530637 w 7206230"/>
              <a:gd name="connsiteY24" fmla="*/ 1018632 h 1961459"/>
              <a:gd name="connsiteX25" fmla="*/ 559064 w 7206230"/>
              <a:gd name="connsiteY25" fmla="*/ 1047059 h 1961459"/>
              <a:gd name="connsiteX26" fmla="*/ 559064 w 7206230"/>
              <a:gd name="connsiteY26" fmla="*/ 1170243 h 1961459"/>
              <a:gd name="connsiteX27" fmla="*/ 596966 w 7206230"/>
              <a:gd name="connsiteY27" fmla="*/ 1170243 h 1961459"/>
              <a:gd name="connsiteX28" fmla="*/ 596966 w 7206230"/>
              <a:gd name="connsiteY28" fmla="*/ 1227097 h 1961459"/>
              <a:gd name="connsiteX29" fmla="*/ 720149 w 7206230"/>
              <a:gd name="connsiteY29" fmla="*/ 1227097 h 1961459"/>
              <a:gd name="connsiteX30" fmla="*/ 720149 w 7206230"/>
              <a:gd name="connsiteY30" fmla="*/ 1283950 h 1961459"/>
              <a:gd name="connsiteX31" fmla="*/ 810168 w 7206230"/>
              <a:gd name="connsiteY31" fmla="*/ 1283950 h 1961459"/>
              <a:gd name="connsiteX32" fmla="*/ 810168 w 7206230"/>
              <a:gd name="connsiteY32" fmla="*/ 1359756 h 1961459"/>
              <a:gd name="connsiteX33" fmla="*/ 862284 w 7206230"/>
              <a:gd name="connsiteY33" fmla="*/ 1359756 h 1961459"/>
              <a:gd name="connsiteX34" fmla="*/ 862284 w 7206230"/>
              <a:gd name="connsiteY34" fmla="*/ 1388183 h 1961459"/>
              <a:gd name="connsiteX35" fmla="*/ 923876 w 7206230"/>
              <a:gd name="connsiteY35" fmla="*/ 1388183 h 1961459"/>
              <a:gd name="connsiteX36" fmla="*/ 947565 w 7206230"/>
              <a:gd name="connsiteY36" fmla="*/ 1411872 h 1961459"/>
              <a:gd name="connsiteX37" fmla="*/ 1070748 w 7206230"/>
              <a:gd name="connsiteY37" fmla="*/ 1411872 h 1961459"/>
              <a:gd name="connsiteX38" fmla="*/ 1070748 w 7206230"/>
              <a:gd name="connsiteY38" fmla="*/ 1449774 h 1961459"/>
              <a:gd name="connsiteX39" fmla="*/ 1146554 w 7206230"/>
              <a:gd name="connsiteY39" fmla="*/ 1449774 h 1961459"/>
              <a:gd name="connsiteX40" fmla="*/ 1146554 w 7206230"/>
              <a:gd name="connsiteY40" fmla="*/ 1520842 h 1961459"/>
              <a:gd name="connsiteX41" fmla="*/ 1203408 w 7206230"/>
              <a:gd name="connsiteY41" fmla="*/ 1520842 h 1961459"/>
              <a:gd name="connsiteX42" fmla="*/ 1203408 w 7206230"/>
              <a:gd name="connsiteY42" fmla="*/ 1535055 h 1961459"/>
              <a:gd name="connsiteX43" fmla="*/ 1298164 w 7206230"/>
              <a:gd name="connsiteY43" fmla="*/ 1535055 h 1961459"/>
              <a:gd name="connsiteX44" fmla="*/ 1298164 w 7206230"/>
              <a:gd name="connsiteY44" fmla="*/ 1554006 h 1961459"/>
              <a:gd name="connsiteX45" fmla="*/ 1364494 w 7206230"/>
              <a:gd name="connsiteY45" fmla="*/ 1554006 h 1961459"/>
              <a:gd name="connsiteX46" fmla="*/ 1364494 w 7206230"/>
              <a:gd name="connsiteY46" fmla="*/ 1554006 h 1961459"/>
              <a:gd name="connsiteX47" fmla="*/ 1364494 w 7206230"/>
              <a:gd name="connsiteY47" fmla="*/ 1601385 h 1961459"/>
              <a:gd name="connsiteX48" fmla="*/ 1445037 w 7206230"/>
              <a:gd name="connsiteY48" fmla="*/ 1601385 h 1961459"/>
              <a:gd name="connsiteX49" fmla="*/ 1445037 w 7206230"/>
              <a:gd name="connsiteY49" fmla="*/ 1620336 h 1961459"/>
              <a:gd name="connsiteX50" fmla="*/ 1610860 w 7206230"/>
              <a:gd name="connsiteY50" fmla="*/ 1620336 h 1961459"/>
              <a:gd name="connsiteX51" fmla="*/ 1610860 w 7206230"/>
              <a:gd name="connsiteY51" fmla="*/ 1648763 h 1961459"/>
              <a:gd name="connsiteX52" fmla="*/ 1696141 w 7206230"/>
              <a:gd name="connsiteY52" fmla="*/ 1648763 h 1961459"/>
              <a:gd name="connsiteX53" fmla="*/ 1696141 w 7206230"/>
              <a:gd name="connsiteY53" fmla="*/ 1686665 h 1961459"/>
              <a:gd name="connsiteX54" fmla="*/ 1748257 w 7206230"/>
              <a:gd name="connsiteY54" fmla="*/ 1686665 h 1961459"/>
              <a:gd name="connsiteX55" fmla="*/ 1748257 w 7206230"/>
              <a:gd name="connsiteY55" fmla="*/ 1686665 h 1961459"/>
              <a:gd name="connsiteX56" fmla="*/ 1729305 w 7206230"/>
              <a:gd name="connsiteY56" fmla="*/ 1705617 h 1961459"/>
              <a:gd name="connsiteX57" fmla="*/ 1956722 w 7206230"/>
              <a:gd name="connsiteY57" fmla="*/ 1705617 h 1961459"/>
              <a:gd name="connsiteX58" fmla="*/ 1956722 w 7206230"/>
              <a:gd name="connsiteY58" fmla="*/ 1743519 h 1961459"/>
              <a:gd name="connsiteX59" fmla="*/ 2127283 w 7206230"/>
              <a:gd name="connsiteY59" fmla="*/ 1743519 h 1961459"/>
              <a:gd name="connsiteX60" fmla="*/ 2127283 w 7206230"/>
              <a:gd name="connsiteY60" fmla="*/ 1743519 h 1961459"/>
              <a:gd name="connsiteX61" fmla="*/ 2127283 w 7206230"/>
              <a:gd name="connsiteY61" fmla="*/ 1771946 h 1961459"/>
              <a:gd name="connsiteX62" fmla="*/ 2776365 w 7206230"/>
              <a:gd name="connsiteY62" fmla="*/ 1771946 h 1961459"/>
              <a:gd name="connsiteX63" fmla="*/ 2776365 w 7206230"/>
              <a:gd name="connsiteY63" fmla="*/ 1809849 h 1961459"/>
              <a:gd name="connsiteX64" fmla="*/ 2809530 w 7206230"/>
              <a:gd name="connsiteY64" fmla="*/ 1809849 h 1961459"/>
              <a:gd name="connsiteX65" fmla="*/ 2809530 w 7206230"/>
              <a:gd name="connsiteY65" fmla="*/ 1809849 h 1961459"/>
              <a:gd name="connsiteX66" fmla="*/ 2809530 w 7206230"/>
              <a:gd name="connsiteY66" fmla="*/ 1838276 h 1961459"/>
              <a:gd name="connsiteX67" fmla="*/ 3359117 w 7206230"/>
              <a:gd name="connsiteY67" fmla="*/ 1838276 h 1961459"/>
              <a:gd name="connsiteX68" fmla="*/ 3359117 w 7206230"/>
              <a:gd name="connsiteY68" fmla="*/ 1838276 h 1961459"/>
              <a:gd name="connsiteX69" fmla="*/ 3359117 w 7206230"/>
              <a:gd name="connsiteY69" fmla="*/ 1861965 h 1961459"/>
              <a:gd name="connsiteX70" fmla="*/ 4572000 w 7206230"/>
              <a:gd name="connsiteY70" fmla="*/ 1861965 h 1961459"/>
              <a:gd name="connsiteX71" fmla="*/ 4572000 w 7206230"/>
              <a:gd name="connsiteY71" fmla="*/ 1895130 h 1961459"/>
              <a:gd name="connsiteX72" fmla="*/ 5031569 w 7206230"/>
              <a:gd name="connsiteY72" fmla="*/ 1895130 h 1961459"/>
              <a:gd name="connsiteX73" fmla="*/ 5031569 w 7206230"/>
              <a:gd name="connsiteY73" fmla="*/ 1923557 h 1961459"/>
              <a:gd name="connsiteX74" fmla="*/ 6130744 w 7206230"/>
              <a:gd name="connsiteY74" fmla="*/ 1923557 h 1961459"/>
              <a:gd name="connsiteX75" fmla="*/ 6130744 w 7206230"/>
              <a:gd name="connsiteY75" fmla="*/ 1961459 h 1961459"/>
              <a:gd name="connsiteX76" fmla="*/ 7206230 w 7206230"/>
              <a:gd name="connsiteY76" fmla="*/ 1961459 h 1961459"/>
              <a:gd name="connsiteX0" fmla="*/ 0 w 7206230"/>
              <a:gd name="connsiteY0" fmla="*/ 0 h 1961459"/>
              <a:gd name="connsiteX1" fmla="*/ 108970 w 7206230"/>
              <a:gd name="connsiteY1" fmla="*/ 0 h 1961459"/>
              <a:gd name="connsiteX2" fmla="*/ 108970 w 7206230"/>
              <a:gd name="connsiteY2" fmla="*/ 38100 h 1961459"/>
              <a:gd name="connsiteX3" fmla="*/ 142135 w 7206230"/>
              <a:gd name="connsiteY3" fmla="*/ 33165 h 1961459"/>
              <a:gd name="connsiteX4" fmla="*/ 142135 w 7206230"/>
              <a:gd name="connsiteY4" fmla="*/ 94757 h 1961459"/>
              <a:gd name="connsiteX5" fmla="*/ 213202 w 7206230"/>
              <a:gd name="connsiteY5" fmla="*/ 94757 h 1961459"/>
              <a:gd name="connsiteX6" fmla="*/ 213202 w 7206230"/>
              <a:gd name="connsiteY6" fmla="*/ 312697 h 1961459"/>
              <a:gd name="connsiteX7" fmla="*/ 213202 w 7206230"/>
              <a:gd name="connsiteY7" fmla="*/ 312697 h 1961459"/>
              <a:gd name="connsiteX8" fmla="*/ 213202 w 7206230"/>
              <a:gd name="connsiteY8" fmla="*/ 549588 h 1961459"/>
              <a:gd name="connsiteX9" fmla="*/ 232154 w 7206230"/>
              <a:gd name="connsiteY9" fmla="*/ 549588 h 1961459"/>
              <a:gd name="connsiteX10" fmla="*/ 232154 w 7206230"/>
              <a:gd name="connsiteY10" fmla="*/ 587490 h 1961459"/>
              <a:gd name="connsiteX11" fmla="*/ 255843 w 7206230"/>
              <a:gd name="connsiteY11" fmla="*/ 587490 h 1961459"/>
              <a:gd name="connsiteX12" fmla="*/ 255843 w 7206230"/>
              <a:gd name="connsiteY12" fmla="*/ 668033 h 1961459"/>
              <a:gd name="connsiteX13" fmla="*/ 307959 w 7206230"/>
              <a:gd name="connsiteY13" fmla="*/ 668033 h 1961459"/>
              <a:gd name="connsiteX14" fmla="*/ 307959 w 7206230"/>
              <a:gd name="connsiteY14" fmla="*/ 696460 h 1961459"/>
              <a:gd name="connsiteX15" fmla="*/ 379026 w 7206230"/>
              <a:gd name="connsiteY15" fmla="*/ 696460 h 1961459"/>
              <a:gd name="connsiteX16" fmla="*/ 379026 w 7206230"/>
              <a:gd name="connsiteY16" fmla="*/ 781741 h 1961459"/>
              <a:gd name="connsiteX17" fmla="*/ 393240 w 7206230"/>
              <a:gd name="connsiteY17" fmla="*/ 781741 h 1961459"/>
              <a:gd name="connsiteX18" fmla="*/ 393240 w 7206230"/>
              <a:gd name="connsiteY18" fmla="*/ 952303 h 1961459"/>
              <a:gd name="connsiteX19" fmla="*/ 426404 w 7206230"/>
              <a:gd name="connsiteY19" fmla="*/ 952303 h 1961459"/>
              <a:gd name="connsiteX20" fmla="*/ 426404 w 7206230"/>
              <a:gd name="connsiteY20" fmla="*/ 994943 h 1961459"/>
              <a:gd name="connsiteX21" fmla="*/ 483258 w 7206230"/>
              <a:gd name="connsiteY21" fmla="*/ 994943 h 1961459"/>
              <a:gd name="connsiteX22" fmla="*/ 483258 w 7206230"/>
              <a:gd name="connsiteY22" fmla="*/ 1018632 h 1961459"/>
              <a:gd name="connsiteX23" fmla="*/ 530637 w 7206230"/>
              <a:gd name="connsiteY23" fmla="*/ 1018632 h 1961459"/>
              <a:gd name="connsiteX24" fmla="*/ 530637 w 7206230"/>
              <a:gd name="connsiteY24" fmla="*/ 1018632 h 1961459"/>
              <a:gd name="connsiteX25" fmla="*/ 559064 w 7206230"/>
              <a:gd name="connsiteY25" fmla="*/ 1047059 h 1961459"/>
              <a:gd name="connsiteX26" fmla="*/ 559064 w 7206230"/>
              <a:gd name="connsiteY26" fmla="*/ 1170243 h 1961459"/>
              <a:gd name="connsiteX27" fmla="*/ 596966 w 7206230"/>
              <a:gd name="connsiteY27" fmla="*/ 1170243 h 1961459"/>
              <a:gd name="connsiteX28" fmla="*/ 596966 w 7206230"/>
              <a:gd name="connsiteY28" fmla="*/ 1227097 h 1961459"/>
              <a:gd name="connsiteX29" fmla="*/ 720149 w 7206230"/>
              <a:gd name="connsiteY29" fmla="*/ 1227097 h 1961459"/>
              <a:gd name="connsiteX30" fmla="*/ 720149 w 7206230"/>
              <a:gd name="connsiteY30" fmla="*/ 1283950 h 1961459"/>
              <a:gd name="connsiteX31" fmla="*/ 810168 w 7206230"/>
              <a:gd name="connsiteY31" fmla="*/ 1283950 h 1961459"/>
              <a:gd name="connsiteX32" fmla="*/ 810168 w 7206230"/>
              <a:gd name="connsiteY32" fmla="*/ 1359756 h 1961459"/>
              <a:gd name="connsiteX33" fmla="*/ 862284 w 7206230"/>
              <a:gd name="connsiteY33" fmla="*/ 1359756 h 1961459"/>
              <a:gd name="connsiteX34" fmla="*/ 862284 w 7206230"/>
              <a:gd name="connsiteY34" fmla="*/ 1388183 h 1961459"/>
              <a:gd name="connsiteX35" fmla="*/ 923876 w 7206230"/>
              <a:gd name="connsiteY35" fmla="*/ 1388183 h 1961459"/>
              <a:gd name="connsiteX36" fmla="*/ 947565 w 7206230"/>
              <a:gd name="connsiteY36" fmla="*/ 1411872 h 1961459"/>
              <a:gd name="connsiteX37" fmla="*/ 1070748 w 7206230"/>
              <a:gd name="connsiteY37" fmla="*/ 1411872 h 1961459"/>
              <a:gd name="connsiteX38" fmla="*/ 1070748 w 7206230"/>
              <a:gd name="connsiteY38" fmla="*/ 1449774 h 1961459"/>
              <a:gd name="connsiteX39" fmla="*/ 1146554 w 7206230"/>
              <a:gd name="connsiteY39" fmla="*/ 1449774 h 1961459"/>
              <a:gd name="connsiteX40" fmla="*/ 1146554 w 7206230"/>
              <a:gd name="connsiteY40" fmla="*/ 1520842 h 1961459"/>
              <a:gd name="connsiteX41" fmla="*/ 1203408 w 7206230"/>
              <a:gd name="connsiteY41" fmla="*/ 1520842 h 1961459"/>
              <a:gd name="connsiteX42" fmla="*/ 1203408 w 7206230"/>
              <a:gd name="connsiteY42" fmla="*/ 1535055 h 1961459"/>
              <a:gd name="connsiteX43" fmla="*/ 1298164 w 7206230"/>
              <a:gd name="connsiteY43" fmla="*/ 1535055 h 1961459"/>
              <a:gd name="connsiteX44" fmla="*/ 1298164 w 7206230"/>
              <a:gd name="connsiteY44" fmla="*/ 1554006 h 1961459"/>
              <a:gd name="connsiteX45" fmla="*/ 1364494 w 7206230"/>
              <a:gd name="connsiteY45" fmla="*/ 1554006 h 1961459"/>
              <a:gd name="connsiteX46" fmla="*/ 1364494 w 7206230"/>
              <a:gd name="connsiteY46" fmla="*/ 1554006 h 1961459"/>
              <a:gd name="connsiteX47" fmla="*/ 1364494 w 7206230"/>
              <a:gd name="connsiteY47" fmla="*/ 1601385 h 1961459"/>
              <a:gd name="connsiteX48" fmla="*/ 1445037 w 7206230"/>
              <a:gd name="connsiteY48" fmla="*/ 1601385 h 1961459"/>
              <a:gd name="connsiteX49" fmla="*/ 1445037 w 7206230"/>
              <a:gd name="connsiteY49" fmla="*/ 1620336 h 1961459"/>
              <a:gd name="connsiteX50" fmla="*/ 1610860 w 7206230"/>
              <a:gd name="connsiteY50" fmla="*/ 1620336 h 1961459"/>
              <a:gd name="connsiteX51" fmla="*/ 1610860 w 7206230"/>
              <a:gd name="connsiteY51" fmla="*/ 1648763 h 1961459"/>
              <a:gd name="connsiteX52" fmla="*/ 1696141 w 7206230"/>
              <a:gd name="connsiteY52" fmla="*/ 1648763 h 1961459"/>
              <a:gd name="connsiteX53" fmla="*/ 1696141 w 7206230"/>
              <a:gd name="connsiteY53" fmla="*/ 1686665 h 1961459"/>
              <a:gd name="connsiteX54" fmla="*/ 1748257 w 7206230"/>
              <a:gd name="connsiteY54" fmla="*/ 1686665 h 1961459"/>
              <a:gd name="connsiteX55" fmla="*/ 1748257 w 7206230"/>
              <a:gd name="connsiteY55" fmla="*/ 1686665 h 1961459"/>
              <a:gd name="connsiteX56" fmla="*/ 1729305 w 7206230"/>
              <a:gd name="connsiteY56" fmla="*/ 1705617 h 1961459"/>
              <a:gd name="connsiteX57" fmla="*/ 1956722 w 7206230"/>
              <a:gd name="connsiteY57" fmla="*/ 1705617 h 1961459"/>
              <a:gd name="connsiteX58" fmla="*/ 1956722 w 7206230"/>
              <a:gd name="connsiteY58" fmla="*/ 1743519 h 1961459"/>
              <a:gd name="connsiteX59" fmla="*/ 2127283 w 7206230"/>
              <a:gd name="connsiteY59" fmla="*/ 1743519 h 1961459"/>
              <a:gd name="connsiteX60" fmla="*/ 2127283 w 7206230"/>
              <a:gd name="connsiteY60" fmla="*/ 1743519 h 1961459"/>
              <a:gd name="connsiteX61" fmla="*/ 2127283 w 7206230"/>
              <a:gd name="connsiteY61" fmla="*/ 1771946 h 1961459"/>
              <a:gd name="connsiteX62" fmla="*/ 2776365 w 7206230"/>
              <a:gd name="connsiteY62" fmla="*/ 1771946 h 1961459"/>
              <a:gd name="connsiteX63" fmla="*/ 2776365 w 7206230"/>
              <a:gd name="connsiteY63" fmla="*/ 1809849 h 1961459"/>
              <a:gd name="connsiteX64" fmla="*/ 2809530 w 7206230"/>
              <a:gd name="connsiteY64" fmla="*/ 1809849 h 1961459"/>
              <a:gd name="connsiteX65" fmla="*/ 2809530 w 7206230"/>
              <a:gd name="connsiteY65" fmla="*/ 1809849 h 1961459"/>
              <a:gd name="connsiteX66" fmla="*/ 2809530 w 7206230"/>
              <a:gd name="connsiteY66" fmla="*/ 1838276 h 1961459"/>
              <a:gd name="connsiteX67" fmla="*/ 3359117 w 7206230"/>
              <a:gd name="connsiteY67" fmla="*/ 1838276 h 1961459"/>
              <a:gd name="connsiteX68" fmla="*/ 3359117 w 7206230"/>
              <a:gd name="connsiteY68" fmla="*/ 1838276 h 1961459"/>
              <a:gd name="connsiteX69" fmla="*/ 3359117 w 7206230"/>
              <a:gd name="connsiteY69" fmla="*/ 1861965 h 1961459"/>
              <a:gd name="connsiteX70" fmla="*/ 4572000 w 7206230"/>
              <a:gd name="connsiteY70" fmla="*/ 1861965 h 1961459"/>
              <a:gd name="connsiteX71" fmla="*/ 4572000 w 7206230"/>
              <a:gd name="connsiteY71" fmla="*/ 1895130 h 1961459"/>
              <a:gd name="connsiteX72" fmla="*/ 5031569 w 7206230"/>
              <a:gd name="connsiteY72" fmla="*/ 1895130 h 1961459"/>
              <a:gd name="connsiteX73" fmla="*/ 5031569 w 7206230"/>
              <a:gd name="connsiteY73" fmla="*/ 1923557 h 1961459"/>
              <a:gd name="connsiteX74" fmla="*/ 6130744 w 7206230"/>
              <a:gd name="connsiteY74" fmla="*/ 1923557 h 1961459"/>
              <a:gd name="connsiteX75" fmla="*/ 6130744 w 7206230"/>
              <a:gd name="connsiteY75" fmla="*/ 1961459 h 1961459"/>
              <a:gd name="connsiteX76" fmla="*/ 7206230 w 7206230"/>
              <a:gd name="connsiteY76" fmla="*/ 1961459 h 196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206230" h="1961459">
                <a:moveTo>
                  <a:pt x="0" y="0"/>
                </a:moveTo>
                <a:lnTo>
                  <a:pt x="108970" y="0"/>
                </a:lnTo>
                <a:lnTo>
                  <a:pt x="108970" y="38100"/>
                </a:lnTo>
                <a:lnTo>
                  <a:pt x="142135" y="33165"/>
                </a:lnTo>
                <a:lnTo>
                  <a:pt x="142135" y="94757"/>
                </a:lnTo>
                <a:lnTo>
                  <a:pt x="213202" y="94757"/>
                </a:lnTo>
                <a:lnTo>
                  <a:pt x="213202" y="312697"/>
                </a:lnTo>
                <a:lnTo>
                  <a:pt x="213202" y="312697"/>
                </a:lnTo>
                <a:lnTo>
                  <a:pt x="213202" y="549588"/>
                </a:lnTo>
                <a:lnTo>
                  <a:pt x="232154" y="549588"/>
                </a:lnTo>
                <a:lnTo>
                  <a:pt x="232154" y="587490"/>
                </a:lnTo>
                <a:lnTo>
                  <a:pt x="255843" y="587490"/>
                </a:lnTo>
                <a:lnTo>
                  <a:pt x="255843" y="668033"/>
                </a:lnTo>
                <a:lnTo>
                  <a:pt x="307959" y="668033"/>
                </a:lnTo>
                <a:lnTo>
                  <a:pt x="307959" y="696460"/>
                </a:lnTo>
                <a:lnTo>
                  <a:pt x="379026" y="696460"/>
                </a:lnTo>
                <a:lnTo>
                  <a:pt x="379026" y="781741"/>
                </a:lnTo>
                <a:lnTo>
                  <a:pt x="393240" y="781741"/>
                </a:lnTo>
                <a:lnTo>
                  <a:pt x="393240" y="952303"/>
                </a:lnTo>
                <a:lnTo>
                  <a:pt x="426404" y="952303"/>
                </a:lnTo>
                <a:lnTo>
                  <a:pt x="426404" y="994943"/>
                </a:lnTo>
                <a:lnTo>
                  <a:pt x="483258" y="994943"/>
                </a:lnTo>
                <a:lnTo>
                  <a:pt x="483258" y="1018632"/>
                </a:lnTo>
                <a:lnTo>
                  <a:pt x="530637" y="1018632"/>
                </a:lnTo>
                <a:lnTo>
                  <a:pt x="530637" y="1018632"/>
                </a:lnTo>
                <a:lnTo>
                  <a:pt x="559064" y="1047059"/>
                </a:lnTo>
                <a:lnTo>
                  <a:pt x="559064" y="1170243"/>
                </a:lnTo>
                <a:lnTo>
                  <a:pt x="596966" y="1170243"/>
                </a:lnTo>
                <a:lnTo>
                  <a:pt x="596966" y="1227097"/>
                </a:lnTo>
                <a:lnTo>
                  <a:pt x="720149" y="1227097"/>
                </a:lnTo>
                <a:lnTo>
                  <a:pt x="720149" y="1283950"/>
                </a:lnTo>
                <a:lnTo>
                  <a:pt x="810168" y="1283950"/>
                </a:lnTo>
                <a:lnTo>
                  <a:pt x="810168" y="1359756"/>
                </a:lnTo>
                <a:lnTo>
                  <a:pt x="862284" y="1359756"/>
                </a:lnTo>
                <a:lnTo>
                  <a:pt x="862284" y="1388183"/>
                </a:lnTo>
                <a:lnTo>
                  <a:pt x="923876" y="1388183"/>
                </a:lnTo>
                <a:lnTo>
                  <a:pt x="947565" y="1411872"/>
                </a:lnTo>
                <a:lnTo>
                  <a:pt x="1070748" y="1411872"/>
                </a:lnTo>
                <a:lnTo>
                  <a:pt x="1070748" y="1449774"/>
                </a:lnTo>
                <a:lnTo>
                  <a:pt x="1146554" y="1449774"/>
                </a:lnTo>
                <a:lnTo>
                  <a:pt x="1146554" y="1520842"/>
                </a:lnTo>
                <a:lnTo>
                  <a:pt x="1203408" y="1520842"/>
                </a:lnTo>
                <a:lnTo>
                  <a:pt x="1203408" y="1535055"/>
                </a:lnTo>
                <a:lnTo>
                  <a:pt x="1298164" y="1535055"/>
                </a:lnTo>
                <a:lnTo>
                  <a:pt x="1298164" y="1554006"/>
                </a:lnTo>
                <a:lnTo>
                  <a:pt x="1364494" y="1554006"/>
                </a:lnTo>
                <a:lnTo>
                  <a:pt x="1364494" y="1554006"/>
                </a:lnTo>
                <a:lnTo>
                  <a:pt x="1364494" y="1601385"/>
                </a:lnTo>
                <a:lnTo>
                  <a:pt x="1445037" y="1601385"/>
                </a:lnTo>
                <a:lnTo>
                  <a:pt x="1445037" y="1620336"/>
                </a:lnTo>
                <a:lnTo>
                  <a:pt x="1610860" y="1620336"/>
                </a:lnTo>
                <a:lnTo>
                  <a:pt x="1610860" y="1648763"/>
                </a:lnTo>
                <a:lnTo>
                  <a:pt x="1696141" y="1648763"/>
                </a:lnTo>
                <a:lnTo>
                  <a:pt x="1696141" y="1686665"/>
                </a:lnTo>
                <a:lnTo>
                  <a:pt x="1748257" y="1686665"/>
                </a:lnTo>
                <a:lnTo>
                  <a:pt x="1748257" y="1686665"/>
                </a:lnTo>
                <a:lnTo>
                  <a:pt x="1729305" y="1705617"/>
                </a:lnTo>
                <a:lnTo>
                  <a:pt x="1956722" y="1705617"/>
                </a:lnTo>
                <a:lnTo>
                  <a:pt x="1956722" y="1743519"/>
                </a:lnTo>
                <a:lnTo>
                  <a:pt x="2127283" y="1743519"/>
                </a:lnTo>
                <a:lnTo>
                  <a:pt x="2127283" y="1743519"/>
                </a:lnTo>
                <a:lnTo>
                  <a:pt x="2127283" y="1771946"/>
                </a:lnTo>
                <a:lnTo>
                  <a:pt x="2776365" y="1771946"/>
                </a:lnTo>
                <a:lnTo>
                  <a:pt x="2776365" y="1809849"/>
                </a:lnTo>
                <a:lnTo>
                  <a:pt x="2809530" y="1809849"/>
                </a:lnTo>
                <a:lnTo>
                  <a:pt x="2809530" y="1809849"/>
                </a:lnTo>
                <a:lnTo>
                  <a:pt x="2809530" y="1838276"/>
                </a:lnTo>
                <a:lnTo>
                  <a:pt x="3359117" y="1838276"/>
                </a:lnTo>
                <a:lnTo>
                  <a:pt x="3359117" y="1838276"/>
                </a:lnTo>
                <a:lnTo>
                  <a:pt x="3359117" y="1861965"/>
                </a:lnTo>
                <a:lnTo>
                  <a:pt x="4572000" y="1861965"/>
                </a:lnTo>
                <a:lnTo>
                  <a:pt x="4572000" y="1895130"/>
                </a:lnTo>
                <a:lnTo>
                  <a:pt x="5031569" y="1895130"/>
                </a:lnTo>
                <a:lnTo>
                  <a:pt x="5031569" y="1923557"/>
                </a:lnTo>
                <a:lnTo>
                  <a:pt x="6130744" y="1923557"/>
                </a:lnTo>
                <a:lnTo>
                  <a:pt x="6130744" y="1961459"/>
                </a:lnTo>
                <a:lnTo>
                  <a:pt x="7206230" y="1961459"/>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8" name="TextBox 227">
            <a:extLst>
              <a:ext uri="{FF2B5EF4-FFF2-40B4-BE49-F238E27FC236}">
                <a16:creationId xmlns:a16="http://schemas.microsoft.com/office/drawing/2014/main" id="{DD5A466E-F2F1-44A7-A137-98D9B758C5B9}"/>
              </a:ext>
            </a:extLst>
          </p:cNvPr>
          <p:cNvSpPr txBox="1"/>
          <p:nvPr/>
        </p:nvSpPr>
        <p:spPr>
          <a:xfrm>
            <a:off x="2439406" y="2174461"/>
            <a:ext cx="1841378" cy="52322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Durvalumab </a:t>
            </a:r>
            <a:r>
              <a:rPr kumimoji="0" lang="it-IT"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(n = 476)</a:t>
            </a:r>
            <a:br>
              <a:rPr kumimoji="0" lang="it-IT" sz="14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it-IT"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 </a:t>
            </a:r>
            <a:r>
              <a:rPr kumimoji="0" lang="it-IT"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(n = 237)</a:t>
            </a:r>
            <a:endParaRPr kumimoji="0" lang="en-US" sz="14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endParaRPr>
          </a:p>
        </p:txBody>
      </p:sp>
      <p:sp>
        <p:nvSpPr>
          <p:cNvPr id="229" name="TextBox 228">
            <a:extLst>
              <a:ext uri="{FF2B5EF4-FFF2-40B4-BE49-F238E27FC236}">
                <a16:creationId xmlns:a16="http://schemas.microsoft.com/office/drawing/2014/main" id="{A2D8A253-FC2C-4ACF-AFC9-05364C28D92E}"/>
              </a:ext>
            </a:extLst>
          </p:cNvPr>
          <p:cNvSpPr txBox="1"/>
          <p:nvPr/>
        </p:nvSpPr>
        <p:spPr>
          <a:xfrm>
            <a:off x="4095544" y="1861260"/>
            <a:ext cx="1591745" cy="830429"/>
          </a:xfrm>
          <a:prstGeom prst="rect">
            <a:avLst/>
          </a:prstGeom>
          <a:noFill/>
        </p:spPr>
        <p:txBody>
          <a:bodyPr wrap="square" rtlCol="0" anchor="b"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PFS, Mo</a:t>
            </a:r>
            <a:br>
              <a:rPr kumimoji="0" lang="it-IT"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it-IT"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(95% CI)</a:t>
            </a:r>
            <a:br>
              <a:rPr kumimoji="0" lang="it-IT"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16.9 (13.0-23.9)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5.6 (4.8-7.7)</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0" name="TextBox 229">
            <a:extLst>
              <a:ext uri="{FF2B5EF4-FFF2-40B4-BE49-F238E27FC236}">
                <a16:creationId xmlns:a16="http://schemas.microsoft.com/office/drawing/2014/main" id="{35B7F6FA-E632-4903-BE89-2AA4BA7CAA43}"/>
              </a:ext>
            </a:extLst>
          </p:cNvPr>
          <p:cNvSpPr txBox="1"/>
          <p:nvPr/>
        </p:nvSpPr>
        <p:spPr>
          <a:xfrm>
            <a:off x="1429872" y="2608668"/>
            <a:ext cx="4264396" cy="523220"/>
          </a:xfrm>
          <a:prstGeom prst="rect">
            <a:avLst/>
          </a:prstGeom>
          <a:noFill/>
        </p:spPr>
        <p:txBody>
          <a:bodyPr wrap="square" rtlCol="0" anchor="b" anchorCtr="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5-yr stratified HR (95% CI): 0.55 (0.45-0.68)</a:t>
            </a:r>
            <a:br>
              <a:rPr kumimoji="0" lang="it-IT"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it-IT"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Primary analysis stratified HR (95% CI): 0.52 (0.42-0.65)</a:t>
            </a:r>
          </a:p>
        </p:txBody>
      </p:sp>
      <p:sp>
        <p:nvSpPr>
          <p:cNvPr id="231" name="TextBox 230">
            <a:extLst>
              <a:ext uri="{FF2B5EF4-FFF2-40B4-BE49-F238E27FC236}">
                <a16:creationId xmlns:a16="http://schemas.microsoft.com/office/drawing/2014/main" id="{1A676FBC-FFE7-4F29-9A30-BC17A4A995E8}"/>
              </a:ext>
            </a:extLst>
          </p:cNvPr>
          <p:cNvSpPr txBox="1"/>
          <p:nvPr/>
        </p:nvSpPr>
        <p:spPr bwMode="auto">
          <a:xfrm>
            <a:off x="3046888" y="4997636"/>
            <a:ext cx="5668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a:t>
            </a:r>
          </a:p>
        </p:txBody>
      </p:sp>
      <p:sp>
        <p:nvSpPr>
          <p:cNvPr id="232" name="Freeform: Shape 231">
            <a:extLst>
              <a:ext uri="{FF2B5EF4-FFF2-40B4-BE49-F238E27FC236}">
                <a16:creationId xmlns:a16="http://schemas.microsoft.com/office/drawing/2014/main" id="{D4DF8A6D-FF35-4D8E-9090-10F9A66C0335}"/>
              </a:ext>
            </a:extLst>
          </p:cNvPr>
          <p:cNvSpPr/>
          <p:nvPr/>
        </p:nvSpPr>
        <p:spPr bwMode="auto">
          <a:xfrm>
            <a:off x="948437" y="3187871"/>
            <a:ext cx="4803601" cy="1564230"/>
          </a:xfrm>
          <a:custGeom>
            <a:avLst/>
            <a:gdLst>
              <a:gd name="connsiteX0" fmla="*/ 0 w 7223185"/>
              <a:gd name="connsiteY0" fmla="*/ 0 h 2352136"/>
              <a:gd name="connsiteX1" fmla="*/ 0 w 7223185"/>
              <a:gd name="connsiteY1" fmla="*/ 2352136 h 2352136"/>
              <a:gd name="connsiteX2" fmla="*/ 7223185 w 7223185"/>
              <a:gd name="connsiteY2" fmla="*/ 2352136 h 2352136"/>
            </a:gdLst>
            <a:ahLst/>
            <a:cxnLst>
              <a:cxn ang="0">
                <a:pos x="connsiteX0" y="connsiteY0"/>
              </a:cxn>
              <a:cxn ang="0">
                <a:pos x="connsiteX1" y="connsiteY1"/>
              </a:cxn>
              <a:cxn ang="0">
                <a:pos x="connsiteX2" y="connsiteY2"/>
              </a:cxn>
            </a:cxnLst>
            <a:rect l="l" t="t" r="r" b="b"/>
            <a:pathLst>
              <a:path w="7223185" h="2352136">
                <a:moveTo>
                  <a:pt x="0" y="0"/>
                </a:moveTo>
                <a:lnTo>
                  <a:pt x="0" y="2352136"/>
                </a:lnTo>
                <a:lnTo>
                  <a:pt x="7223185" y="2352136"/>
                </a:lnTo>
              </a:path>
            </a:pathLst>
          </a:custGeom>
          <a:noFill/>
          <a:ln w="28575">
            <a:solidFill>
              <a:schemeClr val="bg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33" name="Group 232">
            <a:extLst>
              <a:ext uri="{FF2B5EF4-FFF2-40B4-BE49-F238E27FC236}">
                <a16:creationId xmlns:a16="http://schemas.microsoft.com/office/drawing/2014/main" id="{85C37272-C153-4D37-8317-4E89D1B1F500}"/>
              </a:ext>
            </a:extLst>
          </p:cNvPr>
          <p:cNvGrpSpPr/>
          <p:nvPr/>
        </p:nvGrpSpPr>
        <p:grpSpPr>
          <a:xfrm>
            <a:off x="885341" y="3184185"/>
            <a:ext cx="63096" cy="1562318"/>
            <a:chOff x="2124986" y="1938068"/>
            <a:chExt cx="94878" cy="2349261"/>
          </a:xfrm>
        </p:grpSpPr>
        <p:cxnSp>
          <p:nvCxnSpPr>
            <p:cNvPr id="234" name="Straight Connector 233">
              <a:extLst>
                <a:ext uri="{FF2B5EF4-FFF2-40B4-BE49-F238E27FC236}">
                  <a16:creationId xmlns:a16="http://schemas.microsoft.com/office/drawing/2014/main" id="{6A5E0E97-D0A2-436B-8E2C-5F78FB7F097E}"/>
                </a:ext>
              </a:extLst>
            </p:cNvPr>
            <p:cNvCxnSpPr>
              <a:cxnSpLocks/>
            </p:cNvCxnSpPr>
            <p:nvPr/>
          </p:nvCxnSpPr>
          <p:spPr bwMode="auto">
            <a:xfrm>
              <a:off x="2124986" y="1938068"/>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230F665F-9B8C-4ED5-8980-54691BCD4FD4}"/>
                </a:ext>
              </a:extLst>
            </p:cNvPr>
            <p:cNvCxnSpPr>
              <a:cxnSpLocks/>
            </p:cNvCxnSpPr>
            <p:nvPr/>
          </p:nvCxnSpPr>
          <p:spPr bwMode="auto">
            <a:xfrm>
              <a:off x="2124986" y="2407920"/>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76D6ACA6-C71C-421F-AF3E-4DF96C04BEAD}"/>
                </a:ext>
              </a:extLst>
            </p:cNvPr>
            <p:cNvCxnSpPr>
              <a:cxnSpLocks/>
            </p:cNvCxnSpPr>
            <p:nvPr/>
          </p:nvCxnSpPr>
          <p:spPr bwMode="auto">
            <a:xfrm>
              <a:off x="2124986" y="2877772"/>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75C4AFEB-6EA7-432B-91E6-82F2034CDDF7}"/>
                </a:ext>
              </a:extLst>
            </p:cNvPr>
            <p:cNvCxnSpPr>
              <a:cxnSpLocks/>
            </p:cNvCxnSpPr>
            <p:nvPr/>
          </p:nvCxnSpPr>
          <p:spPr bwMode="auto">
            <a:xfrm>
              <a:off x="2124986" y="3347624"/>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E567A969-2B23-4B55-B153-B53D3398C336}"/>
                </a:ext>
              </a:extLst>
            </p:cNvPr>
            <p:cNvCxnSpPr>
              <a:cxnSpLocks/>
            </p:cNvCxnSpPr>
            <p:nvPr/>
          </p:nvCxnSpPr>
          <p:spPr bwMode="auto">
            <a:xfrm>
              <a:off x="2124986" y="3817476"/>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0835B82B-452F-4DA0-BA0C-5D952F5D2A8A}"/>
                </a:ext>
              </a:extLst>
            </p:cNvPr>
            <p:cNvCxnSpPr>
              <a:cxnSpLocks/>
            </p:cNvCxnSpPr>
            <p:nvPr/>
          </p:nvCxnSpPr>
          <p:spPr bwMode="auto">
            <a:xfrm>
              <a:off x="2124986" y="4287329"/>
              <a:ext cx="94878" cy="0"/>
            </a:xfrm>
            <a:prstGeom prst="line">
              <a:avLst/>
            </a:prstGeom>
            <a:noFill/>
            <a:ln w="28575" cap="flat" cmpd="sng" algn="ctr">
              <a:solidFill>
                <a:schemeClr val="bg1"/>
              </a:solidFill>
              <a:prstDash val="solid"/>
              <a:round/>
              <a:headEnd type="none" w="med" len="med"/>
              <a:tailEnd type="none" w="med" len="med"/>
            </a:ln>
            <a:effectLst/>
          </p:spPr>
        </p:cxnSp>
      </p:grpSp>
      <p:grpSp>
        <p:nvGrpSpPr>
          <p:cNvPr id="240" name="Group 239">
            <a:extLst>
              <a:ext uri="{FF2B5EF4-FFF2-40B4-BE49-F238E27FC236}">
                <a16:creationId xmlns:a16="http://schemas.microsoft.com/office/drawing/2014/main" id="{D5EEB05C-18EA-4F62-AE1B-D43EAD0BDFBC}"/>
              </a:ext>
            </a:extLst>
          </p:cNvPr>
          <p:cNvGrpSpPr/>
          <p:nvPr/>
        </p:nvGrpSpPr>
        <p:grpSpPr>
          <a:xfrm>
            <a:off x="948437" y="4753338"/>
            <a:ext cx="4803601" cy="55034"/>
            <a:chOff x="2219864" y="4281432"/>
            <a:chExt cx="6930387" cy="91089"/>
          </a:xfrm>
        </p:grpSpPr>
        <p:grpSp>
          <p:nvGrpSpPr>
            <p:cNvPr id="241" name="Group 240">
              <a:extLst>
                <a:ext uri="{FF2B5EF4-FFF2-40B4-BE49-F238E27FC236}">
                  <a16:creationId xmlns:a16="http://schemas.microsoft.com/office/drawing/2014/main" id="{DB4B92F9-DEE0-4B7B-96A1-4DCC24FAB4D3}"/>
                </a:ext>
              </a:extLst>
            </p:cNvPr>
            <p:cNvGrpSpPr/>
            <p:nvPr/>
          </p:nvGrpSpPr>
          <p:grpSpPr>
            <a:xfrm rot="5400000">
              <a:off x="3200812" y="3602561"/>
              <a:ext cx="85445" cy="1449232"/>
              <a:chOff x="2124986" y="1938068"/>
              <a:chExt cx="94878" cy="2349261"/>
            </a:xfrm>
          </p:grpSpPr>
          <p:cxnSp>
            <p:nvCxnSpPr>
              <p:cNvPr id="266" name="Straight Connector 265">
                <a:extLst>
                  <a:ext uri="{FF2B5EF4-FFF2-40B4-BE49-F238E27FC236}">
                    <a16:creationId xmlns:a16="http://schemas.microsoft.com/office/drawing/2014/main" id="{5AE9A902-A7CB-4A3E-ABA8-E0A46A7D00F8}"/>
                  </a:ext>
                </a:extLst>
              </p:cNvPr>
              <p:cNvCxnSpPr>
                <a:cxnSpLocks/>
              </p:cNvCxnSpPr>
              <p:nvPr/>
            </p:nvCxnSpPr>
            <p:spPr bwMode="auto">
              <a:xfrm>
                <a:off x="2124986" y="1938068"/>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67" name="Straight Connector 266">
                <a:extLst>
                  <a:ext uri="{FF2B5EF4-FFF2-40B4-BE49-F238E27FC236}">
                    <a16:creationId xmlns:a16="http://schemas.microsoft.com/office/drawing/2014/main" id="{EB90E4CF-AB1C-456D-97E9-8E5108BA0ABA}"/>
                  </a:ext>
                </a:extLst>
              </p:cNvPr>
              <p:cNvCxnSpPr>
                <a:cxnSpLocks/>
              </p:cNvCxnSpPr>
              <p:nvPr/>
            </p:nvCxnSpPr>
            <p:spPr bwMode="auto">
              <a:xfrm>
                <a:off x="2124986" y="2407920"/>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68" name="Straight Connector 267">
                <a:extLst>
                  <a:ext uri="{FF2B5EF4-FFF2-40B4-BE49-F238E27FC236}">
                    <a16:creationId xmlns:a16="http://schemas.microsoft.com/office/drawing/2014/main" id="{70D09CEA-03BE-4365-B5A6-D46C0D2F3E41}"/>
                  </a:ext>
                </a:extLst>
              </p:cNvPr>
              <p:cNvCxnSpPr>
                <a:cxnSpLocks/>
              </p:cNvCxnSpPr>
              <p:nvPr/>
            </p:nvCxnSpPr>
            <p:spPr bwMode="auto">
              <a:xfrm>
                <a:off x="2124986" y="2877772"/>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id="{AFD7857E-D59C-47DC-A272-4A892648CF62}"/>
                  </a:ext>
                </a:extLst>
              </p:cNvPr>
              <p:cNvCxnSpPr>
                <a:cxnSpLocks/>
              </p:cNvCxnSpPr>
              <p:nvPr/>
            </p:nvCxnSpPr>
            <p:spPr bwMode="auto">
              <a:xfrm>
                <a:off x="2124986" y="3347624"/>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BC995E32-1EC1-4D8D-97E8-CFF17E5C306D}"/>
                  </a:ext>
                </a:extLst>
              </p:cNvPr>
              <p:cNvCxnSpPr>
                <a:cxnSpLocks/>
              </p:cNvCxnSpPr>
              <p:nvPr/>
            </p:nvCxnSpPr>
            <p:spPr bwMode="auto">
              <a:xfrm>
                <a:off x="2124986" y="3817476"/>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id="{771D6785-13D5-4FF5-977A-83BC9630DBBC}"/>
                  </a:ext>
                </a:extLst>
              </p:cNvPr>
              <p:cNvCxnSpPr>
                <a:cxnSpLocks/>
              </p:cNvCxnSpPr>
              <p:nvPr/>
            </p:nvCxnSpPr>
            <p:spPr bwMode="auto">
              <a:xfrm>
                <a:off x="2124986" y="4287329"/>
                <a:ext cx="94878" cy="0"/>
              </a:xfrm>
              <a:prstGeom prst="line">
                <a:avLst/>
              </a:prstGeom>
              <a:noFill/>
              <a:ln w="28575" cap="flat" cmpd="sng" algn="ctr">
                <a:solidFill>
                  <a:schemeClr val="bg1"/>
                </a:solidFill>
                <a:prstDash val="solid"/>
                <a:round/>
                <a:headEnd type="none" w="med" len="med"/>
                <a:tailEnd type="none" w="med" len="med"/>
              </a:ln>
              <a:effectLst/>
            </p:spPr>
          </p:cxnSp>
        </p:grpSp>
        <p:grpSp>
          <p:nvGrpSpPr>
            <p:cNvPr id="242" name="Group 241">
              <a:extLst>
                <a:ext uri="{FF2B5EF4-FFF2-40B4-BE49-F238E27FC236}">
                  <a16:creationId xmlns:a16="http://schemas.microsoft.com/office/drawing/2014/main" id="{A6A0082F-F283-45EF-8834-C7D75C3216F8}"/>
                </a:ext>
              </a:extLst>
            </p:cNvPr>
            <p:cNvGrpSpPr/>
            <p:nvPr/>
          </p:nvGrpSpPr>
          <p:grpSpPr>
            <a:xfrm rot="5400000">
              <a:off x="2238248" y="4271821"/>
              <a:ext cx="80869" cy="117638"/>
              <a:chOff x="2124986" y="3817476"/>
              <a:chExt cx="94878" cy="469853"/>
            </a:xfrm>
          </p:grpSpPr>
          <p:cxnSp>
            <p:nvCxnSpPr>
              <p:cNvPr id="264" name="Straight Connector 263">
                <a:extLst>
                  <a:ext uri="{FF2B5EF4-FFF2-40B4-BE49-F238E27FC236}">
                    <a16:creationId xmlns:a16="http://schemas.microsoft.com/office/drawing/2014/main" id="{7772FCA7-D92B-4B46-8D8E-C0D5EDE74602}"/>
                  </a:ext>
                </a:extLst>
              </p:cNvPr>
              <p:cNvCxnSpPr>
                <a:cxnSpLocks/>
              </p:cNvCxnSpPr>
              <p:nvPr/>
            </p:nvCxnSpPr>
            <p:spPr bwMode="auto">
              <a:xfrm>
                <a:off x="2124986" y="3817476"/>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65" name="Straight Connector 264">
                <a:extLst>
                  <a:ext uri="{FF2B5EF4-FFF2-40B4-BE49-F238E27FC236}">
                    <a16:creationId xmlns:a16="http://schemas.microsoft.com/office/drawing/2014/main" id="{F3DCC029-CA4B-4096-B990-BEBF8C9C9F0E}"/>
                  </a:ext>
                </a:extLst>
              </p:cNvPr>
              <p:cNvCxnSpPr>
                <a:cxnSpLocks/>
              </p:cNvCxnSpPr>
              <p:nvPr/>
            </p:nvCxnSpPr>
            <p:spPr bwMode="auto">
              <a:xfrm>
                <a:off x="2124986" y="4287329"/>
                <a:ext cx="94878" cy="0"/>
              </a:xfrm>
              <a:prstGeom prst="line">
                <a:avLst/>
              </a:prstGeom>
              <a:noFill/>
              <a:ln w="28575" cap="flat" cmpd="sng" algn="ctr">
                <a:solidFill>
                  <a:schemeClr val="bg1"/>
                </a:solidFill>
                <a:prstDash val="solid"/>
                <a:round/>
                <a:headEnd type="none" w="med" len="med"/>
                <a:tailEnd type="none" w="med" len="med"/>
              </a:ln>
              <a:effectLst/>
            </p:spPr>
          </p:cxnSp>
        </p:grpSp>
        <p:grpSp>
          <p:nvGrpSpPr>
            <p:cNvPr id="243" name="Group 242">
              <a:extLst>
                <a:ext uri="{FF2B5EF4-FFF2-40B4-BE49-F238E27FC236}">
                  <a16:creationId xmlns:a16="http://schemas.microsoft.com/office/drawing/2014/main" id="{C0B20A74-A7EA-4DC8-A078-E4E237E4A265}"/>
                </a:ext>
              </a:extLst>
            </p:cNvPr>
            <p:cNvGrpSpPr/>
            <p:nvPr/>
          </p:nvGrpSpPr>
          <p:grpSpPr>
            <a:xfrm rot="5400000">
              <a:off x="4923800" y="3599539"/>
              <a:ext cx="85445" cy="1449232"/>
              <a:chOff x="2124986" y="1938068"/>
              <a:chExt cx="94878" cy="2349261"/>
            </a:xfrm>
          </p:grpSpPr>
          <p:cxnSp>
            <p:nvCxnSpPr>
              <p:cNvPr id="258" name="Straight Connector 257">
                <a:extLst>
                  <a:ext uri="{FF2B5EF4-FFF2-40B4-BE49-F238E27FC236}">
                    <a16:creationId xmlns:a16="http://schemas.microsoft.com/office/drawing/2014/main" id="{5167ACA7-6100-41DE-9A4A-09ED5747A00E}"/>
                  </a:ext>
                </a:extLst>
              </p:cNvPr>
              <p:cNvCxnSpPr>
                <a:cxnSpLocks/>
              </p:cNvCxnSpPr>
              <p:nvPr/>
            </p:nvCxnSpPr>
            <p:spPr bwMode="auto">
              <a:xfrm>
                <a:off x="2124986" y="1938068"/>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id="{2BE52EB0-AFEA-4DE3-9802-BCA2A24D22E2}"/>
                  </a:ext>
                </a:extLst>
              </p:cNvPr>
              <p:cNvCxnSpPr>
                <a:cxnSpLocks/>
              </p:cNvCxnSpPr>
              <p:nvPr/>
            </p:nvCxnSpPr>
            <p:spPr bwMode="auto">
              <a:xfrm>
                <a:off x="2124986" y="2407920"/>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AC1C1E07-00B7-41B9-BFCA-430BC345035B}"/>
                  </a:ext>
                </a:extLst>
              </p:cNvPr>
              <p:cNvCxnSpPr>
                <a:cxnSpLocks/>
              </p:cNvCxnSpPr>
              <p:nvPr/>
            </p:nvCxnSpPr>
            <p:spPr bwMode="auto">
              <a:xfrm>
                <a:off x="2124986" y="2877772"/>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id="{7FCB2E89-3550-44E9-8191-12DC802C6414}"/>
                  </a:ext>
                </a:extLst>
              </p:cNvPr>
              <p:cNvCxnSpPr>
                <a:cxnSpLocks/>
              </p:cNvCxnSpPr>
              <p:nvPr/>
            </p:nvCxnSpPr>
            <p:spPr bwMode="auto">
              <a:xfrm>
                <a:off x="2124986" y="3347624"/>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id="{A094647B-80F2-449C-9838-CCD705DED595}"/>
                  </a:ext>
                </a:extLst>
              </p:cNvPr>
              <p:cNvCxnSpPr>
                <a:cxnSpLocks/>
              </p:cNvCxnSpPr>
              <p:nvPr/>
            </p:nvCxnSpPr>
            <p:spPr bwMode="auto">
              <a:xfrm>
                <a:off x="2124986" y="3817476"/>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id="{E140A410-926C-4E5C-A660-3EF8CEF96F0D}"/>
                  </a:ext>
                </a:extLst>
              </p:cNvPr>
              <p:cNvCxnSpPr>
                <a:cxnSpLocks/>
              </p:cNvCxnSpPr>
              <p:nvPr/>
            </p:nvCxnSpPr>
            <p:spPr bwMode="auto">
              <a:xfrm>
                <a:off x="2124986" y="4287329"/>
                <a:ext cx="94878" cy="0"/>
              </a:xfrm>
              <a:prstGeom prst="line">
                <a:avLst/>
              </a:prstGeom>
              <a:noFill/>
              <a:ln w="28575" cap="flat" cmpd="sng" algn="ctr">
                <a:solidFill>
                  <a:schemeClr val="bg1"/>
                </a:solidFill>
                <a:prstDash val="solid"/>
                <a:round/>
                <a:headEnd type="none" w="med" len="med"/>
                <a:tailEnd type="none" w="med" len="med"/>
              </a:ln>
              <a:effectLst/>
            </p:spPr>
          </p:cxnSp>
        </p:grpSp>
        <p:grpSp>
          <p:nvGrpSpPr>
            <p:cNvPr id="244" name="Group 243">
              <a:extLst>
                <a:ext uri="{FF2B5EF4-FFF2-40B4-BE49-F238E27FC236}">
                  <a16:creationId xmlns:a16="http://schemas.microsoft.com/office/drawing/2014/main" id="{03A2BA0B-054F-483E-94C1-8771EC3CC326}"/>
                </a:ext>
              </a:extLst>
            </p:cNvPr>
            <p:cNvGrpSpPr/>
            <p:nvPr/>
          </p:nvGrpSpPr>
          <p:grpSpPr>
            <a:xfrm rot="5400000">
              <a:off x="6659924" y="3605183"/>
              <a:ext cx="85445" cy="1449232"/>
              <a:chOff x="2124986" y="1938068"/>
              <a:chExt cx="94878" cy="2349261"/>
            </a:xfrm>
          </p:grpSpPr>
          <p:cxnSp>
            <p:nvCxnSpPr>
              <p:cNvPr id="252" name="Straight Connector 251">
                <a:extLst>
                  <a:ext uri="{FF2B5EF4-FFF2-40B4-BE49-F238E27FC236}">
                    <a16:creationId xmlns:a16="http://schemas.microsoft.com/office/drawing/2014/main" id="{963F9065-3322-4589-BAF7-85F3FCB55D70}"/>
                  </a:ext>
                </a:extLst>
              </p:cNvPr>
              <p:cNvCxnSpPr>
                <a:cxnSpLocks/>
              </p:cNvCxnSpPr>
              <p:nvPr/>
            </p:nvCxnSpPr>
            <p:spPr bwMode="auto">
              <a:xfrm>
                <a:off x="2124986" y="1938068"/>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C5A14238-91D1-4D25-A693-64660814EF68}"/>
                  </a:ext>
                </a:extLst>
              </p:cNvPr>
              <p:cNvCxnSpPr>
                <a:cxnSpLocks/>
              </p:cNvCxnSpPr>
              <p:nvPr/>
            </p:nvCxnSpPr>
            <p:spPr bwMode="auto">
              <a:xfrm>
                <a:off x="2124986" y="2407920"/>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id="{45BB6452-F207-4F70-90A9-F2A10898066E}"/>
                  </a:ext>
                </a:extLst>
              </p:cNvPr>
              <p:cNvCxnSpPr>
                <a:cxnSpLocks/>
              </p:cNvCxnSpPr>
              <p:nvPr/>
            </p:nvCxnSpPr>
            <p:spPr bwMode="auto">
              <a:xfrm>
                <a:off x="2124986" y="2877772"/>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B4E98D14-9019-4BF6-9524-B1B69EAA480E}"/>
                  </a:ext>
                </a:extLst>
              </p:cNvPr>
              <p:cNvCxnSpPr>
                <a:cxnSpLocks/>
              </p:cNvCxnSpPr>
              <p:nvPr/>
            </p:nvCxnSpPr>
            <p:spPr bwMode="auto">
              <a:xfrm>
                <a:off x="2124986" y="3347624"/>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56" name="Straight Connector 255">
                <a:extLst>
                  <a:ext uri="{FF2B5EF4-FFF2-40B4-BE49-F238E27FC236}">
                    <a16:creationId xmlns:a16="http://schemas.microsoft.com/office/drawing/2014/main" id="{05600D0E-52CD-4337-BDDA-C32C228A8441}"/>
                  </a:ext>
                </a:extLst>
              </p:cNvPr>
              <p:cNvCxnSpPr>
                <a:cxnSpLocks/>
              </p:cNvCxnSpPr>
              <p:nvPr/>
            </p:nvCxnSpPr>
            <p:spPr bwMode="auto">
              <a:xfrm>
                <a:off x="2124986" y="3817476"/>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57" name="Straight Connector 256">
                <a:extLst>
                  <a:ext uri="{FF2B5EF4-FFF2-40B4-BE49-F238E27FC236}">
                    <a16:creationId xmlns:a16="http://schemas.microsoft.com/office/drawing/2014/main" id="{49444D50-6E1A-4395-ADCF-C5205883BF29}"/>
                  </a:ext>
                </a:extLst>
              </p:cNvPr>
              <p:cNvCxnSpPr>
                <a:cxnSpLocks/>
              </p:cNvCxnSpPr>
              <p:nvPr/>
            </p:nvCxnSpPr>
            <p:spPr bwMode="auto">
              <a:xfrm>
                <a:off x="2124986" y="4287329"/>
                <a:ext cx="94878" cy="0"/>
              </a:xfrm>
              <a:prstGeom prst="line">
                <a:avLst/>
              </a:prstGeom>
              <a:noFill/>
              <a:ln w="28575" cap="flat" cmpd="sng" algn="ctr">
                <a:solidFill>
                  <a:schemeClr val="bg1"/>
                </a:solidFill>
                <a:prstDash val="solid"/>
                <a:round/>
                <a:headEnd type="none" w="med" len="med"/>
                <a:tailEnd type="none" w="med" len="med"/>
              </a:ln>
              <a:effectLst/>
            </p:spPr>
          </p:cxnSp>
        </p:grpSp>
        <p:grpSp>
          <p:nvGrpSpPr>
            <p:cNvPr id="245" name="Group 244">
              <a:extLst>
                <a:ext uri="{FF2B5EF4-FFF2-40B4-BE49-F238E27FC236}">
                  <a16:creationId xmlns:a16="http://schemas.microsoft.com/office/drawing/2014/main" id="{C0149438-396C-46BB-A557-8A2EDF40EAEF}"/>
                </a:ext>
              </a:extLst>
            </p:cNvPr>
            <p:cNvGrpSpPr/>
            <p:nvPr/>
          </p:nvGrpSpPr>
          <p:grpSpPr>
            <a:xfrm rot="5400000">
              <a:off x="8382912" y="3602161"/>
              <a:ext cx="85445" cy="1449232"/>
              <a:chOff x="2124986" y="1938068"/>
              <a:chExt cx="94878" cy="2349261"/>
            </a:xfrm>
          </p:grpSpPr>
          <p:cxnSp>
            <p:nvCxnSpPr>
              <p:cNvPr id="246" name="Straight Connector 245">
                <a:extLst>
                  <a:ext uri="{FF2B5EF4-FFF2-40B4-BE49-F238E27FC236}">
                    <a16:creationId xmlns:a16="http://schemas.microsoft.com/office/drawing/2014/main" id="{C48A9E92-CB11-407A-975F-483FC1745D0D}"/>
                  </a:ext>
                </a:extLst>
              </p:cNvPr>
              <p:cNvCxnSpPr>
                <a:cxnSpLocks/>
              </p:cNvCxnSpPr>
              <p:nvPr/>
            </p:nvCxnSpPr>
            <p:spPr bwMode="auto">
              <a:xfrm>
                <a:off x="2124986" y="1938068"/>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47" name="Straight Connector 246">
                <a:extLst>
                  <a:ext uri="{FF2B5EF4-FFF2-40B4-BE49-F238E27FC236}">
                    <a16:creationId xmlns:a16="http://schemas.microsoft.com/office/drawing/2014/main" id="{98660394-93BB-4C37-B3D4-1680DDC7CE8C}"/>
                  </a:ext>
                </a:extLst>
              </p:cNvPr>
              <p:cNvCxnSpPr>
                <a:cxnSpLocks/>
              </p:cNvCxnSpPr>
              <p:nvPr/>
            </p:nvCxnSpPr>
            <p:spPr bwMode="auto">
              <a:xfrm>
                <a:off x="2124986" y="2407920"/>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01027784-94F1-4D53-8778-1CBE4AF5A3A9}"/>
                  </a:ext>
                </a:extLst>
              </p:cNvPr>
              <p:cNvCxnSpPr>
                <a:cxnSpLocks/>
              </p:cNvCxnSpPr>
              <p:nvPr/>
            </p:nvCxnSpPr>
            <p:spPr bwMode="auto">
              <a:xfrm>
                <a:off x="2124986" y="2877772"/>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6EA24E5C-6B11-4CFB-8220-12CBD88E0DE0}"/>
                  </a:ext>
                </a:extLst>
              </p:cNvPr>
              <p:cNvCxnSpPr>
                <a:cxnSpLocks/>
              </p:cNvCxnSpPr>
              <p:nvPr/>
            </p:nvCxnSpPr>
            <p:spPr bwMode="auto">
              <a:xfrm>
                <a:off x="2124986" y="3347624"/>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0247A62E-3900-4548-A7A0-AD4A4F249CA4}"/>
                  </a:ext>
                </a:extLst>
              </p:cNvPr>
              <p:cNvCxnSpPr>
                <a:cxnSpLocks/>
              </p:cNvCxnSpPr>
              <p:nvPr/>
            </p:nvCxnSpPr>
            <p:spPr bwMode="auto">
              <a:xfrm>
                <a:off x="2124986" y="3817476"/>
                <a:ext cx="94878" cy="0"/>
              </a:xfrm>
              <a:prstGeom prst="line">
                <a:avLst/>
              </a:prstGeom>
              <a:noFill/>
              <a:ln w="28575" cap="flat" cmpd="sng" algn="ctr">
                <a:solidFill>
                  <a:schemeClr val="bg1"/>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5918BF57-115F-4643-8ACE-EBB10D47CCEB}"/>
                  </a:ext>
                </a:extLst>
              </p:cNvPr>
              <p:cNvCxnSpPr>
                <a:cxnSpLocks/>
              </p:cNvCxnSpPr>
              <p:nvPr/>
            </p:nvCxnSpPr>
            <p:spPr bwMode="auto">
              <a:xfrm>
                <a:off x="2124986" y="4287329"/>
                <a:ext cx="94878" cy="0"/>
              </a:xfrm>
              <a:prstGeom prst="line">
                <a:avLst/>
              </a:prstGeom>
              <a:noFill/>
              <a:ln w="28575" cap="flat" cmpd="sng" algn="ctr">
                <a:solidFill>
                  <a:schemeClr val="bg1"/>
                </a:solidFill>
                <a:prstDash val="solid"/>
                <a:round/>
                <a:headEnd type="none" w="med" len="med"/>
                <a:tailEnd type="none" w="med" len="med"/>
              </a:ln>
              <a:effectLst/>
            </p:spPr>
          </p:cxnSp>
        </p:grpSp>
      </p:grpSp>
      <p:sp>
        <p:nvSpPr>
          <p:cNvPr id="272" name="TextBox 271">
            <a:extLst>
              <a:ext uri="{FF2B5EF4-FFF2-40B4-BE49-F238E27FC236}">
                <a16:creationId xmlns:a16="http://schemas.microsoft.com/office/drawing/2014/main" id="{0A78F4CD-0A49-4A7F-8540-839AB16488C5}"/>
              </a:ext>
            </a:extLst>
          </p:cNvPr>
          <p:cNvSpPr txBox="1"/>
          <p:nvPr/>
        </p:nvSpPr>
        <p:spPr bwMode="auto">
          <a:xfrm>
            <a:off x="565955" y="3029408"/>
            <a:ext cx="358848"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273" name="TextBox 272">
            <a:extLst>
              <a:ext uri="{FF2B5EF4-FFF2-40B4-BE49-F238E27FC236}">
                <a16:creationId xmlns:a16="http://schemas.microsoft.com/office/drawing/2014/main" id="{0CF9461D-CFD5-487C-A72C-CC59A8EB5146}"/>
              </a:ext>
            </a:extLst>
          </p:cNvPr>
          <p:cNvSpPr txBox="1"/>
          <p:nvPr/>
        </p:nvSpPr>
        <p:spPr bwMode="auto">
          <a:xfrm>
            <a:off x="570122" y="3345636"/>
            <a:ext cx="358848"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274" name="TextBox 273">
            <a:extLst>
              <a:ext uri="{FF2B5EF4-FFF2-40B4-BE49-F238E27FC236}">
                <a16:creationId xmlns:a16="http://schemas.microsoft.com/office/drawing/2014/main" id="{D0CA738E-784D-4831-8A9D-6C10BE21320A}"/>
              </a:ext>
            </a:extLst>
          </p:cNvPr>
          <p:cNvSpPr txBox="1"/>
          <p:nvPr/>
        </p:nvSpPr>
        <p:spPr bwMode="auto">
          <a:xfrm>
            <a:off x="571520" y="3650570"/>
            <a:ext cx="358848"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275" name="TextBox 274">
            <a:extLst>
              <a:ext uri="{FF2B5EF4-FFF2-40B4-BE49-F238E27FC236}">
                <a16:creationId xmlns:a16="http://schemas.microsoft.com/office/drawing/2014/main" id="{C03B0CF8-723F-4B1F-A266-4BA10930221F}"/>
              </a:ext>
            </a:extLst>
          </p:cNvPr>
          <p:cNvSpPr txBox="1"/>
          <p:nvPr/>
        </p:nvSpPr>
        <p:spPr bwMode="auto">
          <a:xfrm>
            <a:off x="575688" y="3966798"/>
            <a:ext cx="358848"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276" name="TextBox 275">
            <a:extLst>
              <a:ext uri="{FF2B5EF4-FFF2-40B4-BE49-F238E27FC236}">
                <a16:creationId xmlns:a16="http://schemas.microsoft.com/office/drawing/2014/main" id="{53A65649-103E-4910-972E-3825F5624FCC}"/>
              </a:ext>
            </a:extLst>
          </p:cNvPr>
          <p:cNvSpPr txBox="1"/>
          <p:nvPr/>
        </p:nvSpPr>
        <p:spPr bwMode="auto">
          <a:xfrm>
            <a:off x="569437" y="4279281"/>
            <a:ext cx="358848"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277" name="TextBox 276">
            <a:extLst>
              <a:ext uri="{FF2B5EF4-FFF2-40B4-BE49-F238E27FC236}">
                <a16:creationId xmlns:a16="http://schemas.microsoft.com/office/drawing/2014/main" id="{C82AB1DB-B3D0-4108-AEFA-28D245339E43}"/>
              </a:ext>
            </a:extLst>
          </p:cNvPr>
          <p:cNvSpPr txBox="1"/>
          <p:nvPr/>
        </p:nvSpPr>
        <p:spPr bwMode="auto">
          <a:xfrm>
            <a:off x="656415" y="4595509"/>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78" name="TextBox 277">
            <a:extLst>
              <a:ext uri="{FF2B5EF4-FFF2-40B4-BE49-F238E27FC236}">
                <a16:creationId xmlns:a16="http://schemas.microsoft.com/office/drawing/2014/main" id="{FF7DDC4E-6A2E-4995-90F3-672F928ED5E1}"/>
              </a:ext>
            </a:extLst>
          </p:cNvPr>
          <p:cNvSpPr txBox="1"/>
          <p:nvPr/>
        </p:nvSpPr>
        <p:spPr bwMode="auto">
          <a:xfrm>
            <a:off x="851633" y="4753890"/>
            <a:ext cx="192100"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79" name="TextBox 278">
            <a:extLst>
              <a:ext uri="{FF2B5EF4-FFF2-40B4-BE49-F238E27FC236}">
                <a16:creationId xmlns:a16="http://schemas.microsoft.com/office/drawing/2014/main" id="{B59FA977-A7AA-48A8-B0BE-6038C7675E44}"/>
              </a:ext>
            </a:extLst>
          </p:cNvPr>
          <p:cNvSpPr txBox="1"/>
          <p:nvPr/>
        </p:nvSpPr>
        <p:spPr bwMode="auto">
          <a:xfrm>
            <a:off x="930368" y="4753890"/>
            <a:ext cx="192100"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280" name="TextBox 279">
            <a:extLst>
              <a:ext uri="{FF2B5EF4-FFF2-40B4-BE49-F238E27FC236}">
                <a16:creationId xmlns:a16="http://schemas.microsoft.com/office/drawing/2014/main" id="{5DA8F62E-7B85-4323-8919-25271F62AD8F}"/>
              </a:ext>
            </a:extLst>
          </p:cNvPr>
          <p:cNvSpPr txBox="1"/>
          <p:nvPr/>
        </p:nvSpPr>
        <p:spPr bwMode="auto">
          <a:xfrm>
            <a:off x="1052411" y="4753890"/>
            <a:ext cx="192100"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281" name="TextBox 280">
            <a:extLst>
              <a:ext uri="{FF2B5EF4-FFF2-40B4-BE49-F238E27FC236}">
                <a16:creationId xmlns:a16="http://schemas.microsoft.com/office/drawing/2014/main" id="{B7DAAE2D-1A1B-4846-995D-5EF7F5006D8E}"/>
              </a:ext>
            </a:extLst>
          </p:cNvPr>
          <p:cNvSpPr txBox="1"/>
          <p:nvPr/>
        </p:nvSpPr>
        <p:spPr bwMode="auto">
          <a:xfrm>
            <a:off x="1241533" y="4753890"/>
            <a:ext cx="192100"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282" name="TextBox 281">
            <a:extLst>
              <a:ext uri="{FF2B5EF4-FFF2-40B4-BE49-F238E27FC236}">
                <a16:creationId xmlns:a16="http://schemas.microsoft.com/office/drawing/2014/main" id="{4A6A03F6-D8EA-477F-A724-5ED8ED1B855F}"/>
              </a:ext>
            </a:extLst>
          </p:cNvPr>
          <p:cNvSpPr txBox="1"/>
          <p:nvPr/>
        </p:nvSpPr>
        <p:spPr bwMode="auto">
          <a:xfrm>
            <a:off x="1459536" y="4753890"/>
            <a:ext cx="192100"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283" name="TextBox 282">
            <a:extLst>
              <a:ext uri="{FF2B5EF4-FFF2-40B4-BE49-F238E27FC236}">
                <a16:creationId xmlns:a16="http://schemas.microsoft.com/office/drawing/2014/main" id="{FADB74BB-0024-4F91-99B8-ED42F1F9785B}"/>
              </a:ext>
            </a:extLst>
          </p:cNvPr>
          <p:cNvSpPr txBox="1"/>
          <p:nvPr/>
        </p:nvSpPr>
        <p:spPr bwMode="auto">
          <a:xfrm>
            <a:off x="1563514" y="4753890"/>
            <a:ext cx="378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284" name="TextBox 283">
            <a:extLst>
              <a:ext uri="{FF2B5EF4-FFF2-40B4-BE49-F238E27FC236}">
                <a16:creationId xmlns:a16="http://schemas.microsoft.com/office/drawing/2014/main" id="{572D6AA4-41CF-464F-B3E1-F0C96F60CA4E}"/>
              </a:ext>
            </a:extLst>
          </p:cNvPr>
          <p:cNvSpPr txBox="1"/>
          <p:nvPr/>
        </p:nvSpPr>
        <p:spPr bwMode="auto">
          <a:xfrm>
            <a:off x="1760944"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285" name="TextBox 284">
            <a:extLst>
              <a:ext uri="{FF2B5EF4-FFF2-40B4-BE49-F238E27FC236}">
                <a16:creationId xmlns:a16="http://schemas.microsoft.com/office/drawing/2014/main" id="{7E94DC10-9187-41E0-A9DF-D7EBC786B11D}"/>
              </a:ext>
            </a:extLst>
          </p:cNvPr>
          <p:cNvSpPr txBox="1"/>
          <p:nvPr/>
        </p:nvSpPr>
        <p:spPr bwMode="auto">
          <a:xfrm>
            <a:off x="1954339"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286" name="TextBox 285">
            <a:extLst>
              <a:ext uri="{FF2B5EF4-FFF2-40B4-BE49-F238E27FC236}">
                <a16:creationId xmlns:a16="http://schemas.microsoft.com/office/drawing/2014/main" id="{FAB512C7-A8BA-4D0C-86F4-4E2334A20614}"/>
              </a:ext>
            </a:extLst>
          </p:cNvPr>
          <p:cNvSpPr txBox="1"/>
          <p:nvPr/>
        </p:nvSpPr>
        <p:spPr bwMode="auto">
          <a:xfrm>
            <a:off x="2146285"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287" name="TextBox 286">
            <a:extLst>
              <a:ext uri="{FF2B5EF4-FFF2-40B4-BE49-F238E27FC236}">
                <a16:creationId xmlns:a16="http://schemas.microsoft.com/office/drawing/2014/main" id="{5FD4D75A-796F-44BE-B3AE-94F106859B8B}"/>
              </a:ext>
            </a:extLst>
          </p:cNvPr>
          <p:cNvSpPr txBox="1"/>
          <p:nvPr/>
        </p:nvSpPr>
        <p:spPr bwMode="auto">
          <a:xfrm>
            <a:off x="2347463"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288" name="TextBox 287">
            <a:extLst>
              <a:ext uri="{FF2B5EF4-FFF2-40B4-BE49-F238E27FC236}">
                <a16:creationId xmlns:a16="http://schemas.microsoft.com/office/drawing/2014/main" id="{3EF1DAA3-CEDD-4EB7-9F65-C3F6F91983F5}"/>
              </a:ext>
            </a:extLst>
          </p:cNvPr>
          <p:cNvSpPr txBox="1"/>
          <p:nvPr/>
        </p:nvSpPr>
        <p:spPr bwMode="auto">
          <a:xfrm>
            <a:off x="2544314"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289" name="TextBox 288">
            <a:extLst>
              <a:ext uri="{FF2B5EF4-FFF2-40B4-BE49-F238E27FC236}">
                <a16:creationId xmlns:a16="http://schemas.microsoft.com/office/drawing/2014/main" id="{C05CC86A-E749-4988-A451-9F20E4D5C6E7}"/>
              </a:ext>
            </a:extLst>
          </p:cNvPr>
          <p:cNvSpPr txBox="1"/>
          <p:nvPr/>
        </p:nvSpPr>
        <p:spPr bwMode="auto">
          <a:xfrm>
            <a:off x="2752479"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290" name="TextBox 289">
            <a:extLst>
              <a:ext uri="{FF2B5EF4-FFF2-40B4-BE49-F238E27FC236}">
                <a16:creationId xmlns:a16="http://schemas.microsoft.com/office/drawing/2014/main" id="{4A31DD87-6655-48FC-A10B-51DD5EB543AE}"/>
              </a:ext>
            </a:extLst>
          </p:cNvPr>
          <p:cNvSpPr txBox="1"/>
          <p:nvPr/>
        </p:nvSpPr>
        <p:spPr bwMode="auto">
          <a:xfrm>
            <a:off x="2953456"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p>
        </p:txBody>
      </p:sp>
      <p:sp>
        <p:nvSpPr>
          <p:cNvPr id="291" name="TextBox 290">
            <a:extLst>
              <a:ext uri="{FF2B5EF4-FFF2-40B4-BE49-F238E27FC236}">
                <a16:creationId xmlns:a16="http://schemas.microsoft.com/office/drawing/2014/main" id="{B01A0F6F-C2BC-48A7-BE9B-92B499CFCF3C}"/>
              </a:ext>
            </a:extLst>
          </p:cNvPr>
          <p:cNvSpPr txBox="1"/>
          <p:nvPr/>
        </p:nvSpPr>
        <p:spPr bwMode="auto">
          <a:xfrm>
            <a:off x="3150651"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292" name="TextBox 291">
            <a:extLst>
              <a:ext uri="{FF2B5EF4-FFF2-40B4-BE49-F238E27FC236}">
                <a16:creationId xmlns:a16="http://schemas.microsoft.com/office/drawing/2014/main" id="{2B87FA7C-770C-4659-90AA-3BA3B1D48488}"/>
              </a:ext>
            </a:extLst>
          </p:cNvPr>
          <p:cNvSpPr txBox="1"/>
          <p:nvPr/>
        </p:nvSpPr>
        <p:spPr bwMode="auto">
          <a:xfrm>
            <a:off x="3352626"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39</a:t>
            </a:r>
          </a:p>
        </p:txBody>
      </p:sp>
      <p:sp>
        <p:nvSpPr>
          <p:cNvPr id="293" name="TextBox 292">
            <a:extLst>
              <a:ext uri="{FF2B5EF4-FFF2-40B4-BE49-F238E27FC236}">
                <a16:creationId xmlns:a16="http://schemas.microsoft.com/office/drawing/2014/main" id="{B433DE72-27B2-44B2-B299-19A9709C62B5}"/>
              </a:ext>
            </a:extLst>
          </p:cNvPr>
          <p:cNvSpPr txBox="1"/>
          <p:nvPr/>
        </p:nvSpPr>
        <p:spPr bwMode="auto">
          <a:xfrm>
            <a:off x="3545943"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42</a:t>
            </a:r>
          </a:p>
        </p:txBody>
      </p:sp>
      <p:sp>
        <p:nvSpPr>
          <p:cNvPr id="294" name="TextBox 293">
            <a:extLst>
              <a:ext uri="{FF2B5EF4-FFF2-40B4-BE49-F238E27FC236}">
                <a16:creationId xmlns:a16="http://schemas.microsoft.com/office/drawing/2014/main" id="{6A7D027F-0F11-4C3A-B1A4-6CF2437A7454}"/>
              </a:ext>
            </a:extLst>
          </p:cNvPr>
          <p:cNvSpPr txBox="1"/>
          <p:nvPr/>
        </p:nvSpPr>
        <p:spPr bwMode="auto">
          <a:xfrm>
            <a:off x="3747724" y="4754074"/>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45</a:t>
            </a:r>
          </a:p>
        </p:txBody>
      </p:sp>
      <p:sp>
        <p:nvSpPr>
          <p:cNvPr id="295" name="TextBox 294">
            <a:extLst>
              <a:ext uri="{FF2B5EF4-FFF2-40B4-BE49-F238E27FC236}">
                <a16:creationId xmlns:a16="http://schemas.microsoft.com/office/drawing/2014/main" id="{D69162D3-9445-4918-8C93-F33823430D7E}"/>
              </a:ext>
            </a:extLst>
          </p:cNvPr>
          <p:cNvSpPr txBox="1"/>
          <p:nvPr/>
        </p:nvSpPr>
        <p:spPr bwMode="auto">
          <a:xfrm>
            <a:off x="3948214"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296" name="TextBox 295">
            <a:extLst>
              <a:ext uri="{FF2B5EF4-FFF2-40B4-BE49-F238E27FC236}">
                <a16:creationId xmlns:a16="http://schemas.microsoft.com/office/drawing/2014/main" id="{352187CD-B92C-419A-8533-15BB2969B3C6}"/>
              </a:ext>
            </a:extLst>
          </p:cNvPr>
          <p:cNvSpPr txBox="1"/>
          <p:nvPr/>
        </p:nvSpPr>
        <p:spPr bwMode="auto">
          <a:xfrm>
            <a:off x="4146037"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51</a:t>
            </a:r>
          </a:p>
        </p:txBody>
      </p:sp>
      <p:sp>
        <p:nvSpPr>
          <p:cNvPr id="297" name="TextBox 296">
            <a:extLst>
              <a:ext uri="{FF2B5EF4-FFF2-40B4-BE49-F238E27FC236}">
                <a16:creationId xmlns:a16="http://schemas.microsoft.com/office/drawing/2014/main" id="{AF7039D5-04D2-4D92-AF64-86122D8C36D4}"/>
              </a:ext>
            </a:extLst>
          </p:cNvPr>
          <p:cNvSpPr txBox="1"/>
          <p:nvPr/>
        </p:nvSpPr>
        <p:spPr bwMode="auto">
          <a:xfrm>
            <a:off x="4358680"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54</a:t>
            </a:r>
          </a:p>
        </p:txBody>
      </p:sp>
      <p:sp>
        <p:nvSpPr>
          <p:cNvPr id="298" name="TextBox 297">
            <a:extLst>
              <a:ext uri="{FF2B5EF4-FFF2-40B4-BE49-F238E27FC236}">
                <a16:creationId xmlns:a16="http://schemas.microsoft.com/office/drawing/2014/main" id="{30670226-AAD5-4AD2-B9D4-0405C8CCC196}"/>
              </a:ext>
            </a:extLst>
          </p:cNvPr>
          <p:cNvSpPr txBox="1"/>
          <p:nvPr/>
        </p:nvSpPr>
        <p:spPr bwMode="auto">
          <a:xfrm>
            <a:off x="4541328"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57</a:t>
            </a:r>
          </a:p>
        </p:txBody>
      </p:sp>
      <p:sp>
        <p:nvSpPr>
          <p:cNvPr id="299" name="TextBox 298">
            <a:extLst>
              <a:ext uri="{FF2B5EF4-FFF2-40B4-BE49-F238E27FC236}">
                <a16:creationId xmlns:a16="http://schemas.microsoft.com/office/drawing/2014/main" id="{BCF0BA02-A4AA-4546-AEDD-9317479ED279}"/>
              </a:ext>
            </a:extLst>
          </p:cNvPr>
          <p:cNvSpPr txBox="1"/>
          <p:nvPr/>
        </p:nvSpPr>
        <p:spPr bwMode="auto">
          <a:xfrm>
            <a:off x="4742798"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300" name="TextBox 299">
            <a:extLst>
              <a:ext uri="{FF2B5EF4-FFF2-40B4-BE49-F238E27FC236}">
                <a16:creationId xmlns:a16="http://schemas.microsoft.com/office/drawing/2014/main" id="{4742F5F5-51A9-42E1-A508-E68FC20E10A1}"/>
              </a:ext>
            </a:extLst>
          </p:cNvPr>
          <p:cNvSpPr txBox="1"/>
          <p:nvPr/>
        </p:nvSpPr>
        <p:spPr bwMode="auto">
          <a:xfrm>
            <a:off x="4943882"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63</a:t>
            </a:r>
          </a:p>
        </p:txBody>
      </p:sp>
      <p:sp>
        <p:nvSpPr>
          <p:cNvPr id="301" name="TextBox 300">
            <a:extLst>
              <a:ext uri="{FF2B5EF4-FFF2-40B4-BE49-F238E27FC236}">
                <a16:creationId xmlns:a16="http://schemas.microsoft.com/office/drawing/2014/main" id="{8B9FFFB4-7F73-47C3-B8AA-98BA73A7C16C}"/>
              </a:ext>
            </a:extLst>
          </p:cNvPr>
          <p:cNvSpPr txBox="1"/>
          <p:nvPr/>
        </p:nvSpPr>
        <p:spPr bwMode="auto">
          <a:xfrm>
            <a:off x="5136388"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66</a:t>
            </a:r>
          </a:p>
        </p:txBody>
      </p:sp>
      <p:sp>
        <p:nvSpPr>
          <p:cNvPr id="302" name="TextBox 301">
            <a:extLst>
              <a:ext uri="{FF2B5EF4-FFF2-40B4-BE49-F238E27FC236}">
                <a16:creationId xmlns:a16="http://schemas.microsoft.com/office/drawing/2014/main" id="{2E69E2DD-7D14-4090-85D3-98629497E8B3}"/>
              </a:ext>
            </a:extLst>
          </p:cNvPr>
          <p:cNvSpPr txBox="1"/>
          <p:nvPr/>
        </p:nvSpPr>
        <p:spPr bwMode="auto">
          <a:xfrm>
            <a:off x="5338942"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69</a:t>
            </a:r>
          </a:p>
        </p:txBody>
      </p:sp>
      <p:sp>
        <p:nvSpPr>
          <p:cNvPr id="303" name="TextBox 302">
            <a:extLst>
              <a:ext uri="{FF2B5EF4-FFF2-40B4-BE49-F238E27FC236}">
                <a16:creationId xmlns:a16="http://schemas.microsoft.com/office/drawing/2014/main" id="{6B94B792-CBE5-46D1-B54A-70D1F510BEC3}"/>
              </a:ext>
            </a:extLst>
          </p:cNvPr>
          <p:cNvSpPr txBox="1"/>
          <p:nvPr/>
        </p:nvSpPr>
        <p:spPr bwMode="auto">
          <a:xfrm>
            <a:off x="5566552" y="4753890"/>
            <a:ext cx="418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72</a:t>
            </a:r>
          </a:p>
        </p:txBody>
      </p:sp>
      <p:sp>
        <p:nvSpPr>
          <p:cNvPr id="304" name="TextBox 303">
            <a:extLst>
              <a:ext uri="{FF2B5EF4-FFF2-40B4-BE49-F238E27FC236}">
                <a16:creationId xmlns:a16="http://schemas.microsoft.com/office/drawing/2014/main" id="{B664AF69-127A-400B-8962-8548771A7997}"/>
              </a:ext>
            </a:extLst>
          </p:cNvPr>
          <p:cNvSpPr txBox="1"/>
          <p:nvPr/>
        </p:nvSpPr>
        <p:spPr bwMode="auto">
          <a:xfrm>
            <a:off x="1566951" y="3509528"/>
            <a:ext cx="499765"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55.7%</a:t>
            </a:r>
          </a:p>
        </p:txBody>
      </p:sp>
      <p:sp>
        <p:nvSpPr>
          <p:cNvPr id="305" name="TextBox 304">
            <a:extLst>
              <a:ext uri="{FF2B5EF4-FFF2-40B4-BE49-F238E27FC236}">
                <a16:creationId xmlns:a16="http://schemas.microsoft.com/office/drawing/2014/main" id="{F284312E-DC7F-4393-897A-2A77CC67BD69}"/>
              </a:ext>
            </a:extLst>
          </p:cNvPr>
          <p:cNvSpPr txBox="1"/>
          <p:nvPr/>
        </p:nvSpPr>
        <p:spPr bwMode="auto">
          <a:xfrm>
            <a:off x="2313497" y="3731115"/>
            <a:ext cx="499765"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45.0%</a:t>
            </a:r>
          </a:p>
        </p:txBody>
      </p:sp>
      <p:sp>
        <p:nvSpPr>
          <p:cNvPr id="306" name="TextBox 305">
            <a:extLst>
              <a:ext uri="{FF2B5EF4-FFF2-40B4-BE49-F238E27FC236}">
                <a16:creationId xmlns:a16="http://schemas.microsoft.com/office/drawing/2014/main" id="{28A2ABA8-A580-482F-8BDD-E2DE4D2FDF9B}"/>
              </a:ext>
            </a:extLst>
          </p:cNvPr>
          <p:cNvSpPr txBox="1"/>
          <p:nvPr/>
        </p:nvSpPr>
        <p:spPr bwMode="auto">
          <a:xfrm>
            <a:off x="3904377" y="3905053"/>
            <a:ext cx="499765"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35.0%</a:t>
            </a:r>
          </a:p>
        </p:txBody>
      </p:sp>
      <p:sp>
        <p:nvSpPr>
          <p:cNvPr id="307" name="TextBox 306">
            <a:extLst>
              <a:ext uri="{FF2B5EF4-FFF2-40B4-BE49-F238E27FC236}">
                <a16:creationId xmlns:a16="http://schemas.microsoft.com/office/drawing/2014/main" id="{04D87D3C-AE01-498F-940A-F8503572E470}"/>
              </a:ext>
            </a:extLst>
          </p:cNvPr>
          <p:cNvSpPr txBox="1"/>
          <p:nvPr/>
        </p:nvSpPr>
        <p:spPr bwMode="auto">
          <a:xfrm>
            <a:off x="4743592" y="3893761"/>
            <a:ext cx="499765"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33.1%</a:t>
            </a:r>
          </a:p>
        </p:txBody>
      </p:sp>
      <p:sp>
        <p:nvSpPr>
          <p:cNvPr id="308" name="TextBox 307">
            <a:extLst>
              <a:ext uri="{FF2B5EF4-FFF2-40B4-BE49-F238E27FC236}">
                <a16:creationId xmlns:a16="http://schemas.microsoft.com/office/drawing/2014/main" id="{147895F7-503A-4030-A86A-CDB41A02FB13}"/>
              </a:ext>
            </a:extLst>
          </p:cNvPr>
          <p:cNvSpPr txBox="1"/>
          <p:nvPr/>
        </p:nvSpPr>
        <p:spPr bwMode="auto">
          <a:xfrm>
            <a:off x="1538673" y="4315560"/>
            <a:ext cx="499765" cy="241092"/>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34.5%</a:t>
            </a:r>
          </a:p>
        </p:txBody>
      </p:sp>
      <p:sp>
        <p:nvSpPr>
          <p:cNvPr id="309" name="TextBox 308">
            <a:extLst>
              <a:ext uri="{FF2B5EF4-FFF2-40B4-BE49-F238E27FC236}">
                <a16:creationId xmlns:a16="http://schemas.microsoft.com/office/drawing/2014/main" id="{3E862A67-623F-40B1-803E-C896DE73CD07}"/>
              </a:ext>
            </a:extLst>
          </p:cNvPr>
          <p:cNvSpPr txBox="1"/>
          <p:nvPr/>
        </p:nvSpPr>
        <p:spPr bwMode="auto">
          <a:xfrm>
            <a:off x="2268260" y="4462828"/>
            <a:ext cx="499765" cy="241092"/>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25.1%</a:t>
            </a:r>
          </a:p>
        </p:txBody>
      </p:sp>
      <p:sp>
        <p:nvSpPr>
          <p:cNvPr id="310" name="TextBox 309">
            <a:extLst>
              <a:ext uri="{FF2B5EF4-FFF2-40B4-BE49-F238E27FC236}">
                <a16:creationId xmlns:a16="http://schemas.microsoft.com/office/drawing/2014/main" id="{0DB8FFFF-23B0-48F1-ADAD-788F298B97B8}"/>
              </a:ext>
            </a:extLst>
          </p:cNvPr>
          <p:cNvSpPr txBox="1"/>
          <p:nvPr/>
        </p:nvSpPr>
        <p:spPr bwMode="auto">
          <a:xfrm>
            <a:off x="3917466" y="4493976"/>
            <a:ext cx="499765" cy="241092"/>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19.9%</a:t>
            </a:r>
          </a:p>
        </p:txBody>
      </p:sp>
      <p:sp>
        <p:nvSpPr>
          <p:cNvPr id="311" name="TextBox 310">
            <a:extLst>
              <a:ext uri="{FF2B5EF4-FFF2-40B4-BE49-F238E27FC236}">
                <a16:creationId xmlns:a16="http://schemas.microsoft.com/office/drawing/2014/main" id="{E9244E76-C4C3-4268-8595-2EC3106A9A69}"/>
              </a:ext>
            </a:extLst>
          </p:cNvPr>
          <p:cNvSpPr txBox="1"/>
          <p:nvPr/>
        </p:nvSpPr>
        <p:spPr bwMode="auto">
          <a:xfrm>
            <a:off x="4719464" y="4494187"/>
            <a:ext cx="499765" cy="241092"/>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19.0%</a:t>
            </a:r>
          </a:p>
        </p:txBody>
      </p:sp>
      <p:sp>
        <p:nvSpPr>
          <p:cNvPr id="312" name="TextBox 311">
            <a:extLst>
              <a:ext uri="{FF2B5EF4-FFF2-40B4-BE49-F238E27FC236}">
                <a16:creationId xmlns:a16="http://schemas.microsoft.com/office/drawing/2014/main" id="{1661406F-42FB-460C-8BD4-DA65E8AAF584}"/>
              </a:ext>
            </a:extLst>
          </p:cNvPr>
          <p:cNvSpPr txBox="1"/>
          <p:nvPr/>
        </p:nvSpPr>
        <p:spPr bwMode="auto">
          <a:xfrm>
            <a:off x="3105198" y="4487640"/>
            <a:ext cx="499765" cy="241092"/>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20.8%</a:t>
            </a:r>
          </a:p>
        </p:txBody>
      </p:sp>
      <p:sp>
        <p:nvSpPr>
          <p:cNvPr id="313" name="TextBox 312">
            <a:extLst>
              <a:ext uri="{FF2B5EF4-FFF2-40B4-BE49-F238E27FC236}">
                <a16:creationId xmlns:a16="http://schemas.microsoft.com/office/drawing/2014/main" id="{43E84DD5-4379-42D2-949F-A2545E5AB5BA}"/>
              </a:ext>
            </a:extLst>
          </p:cNvPr>
          <p:cNvSpPr txBox="1"/>
          <p:nvPr/>
        </p:nvSpPr>
        <p:spPr bwMode="auto">
          <a:xfrm rot="16200000">
            <a:off x="-398051" y="3846888"/>
            <a:ext cx="1649589" cy="26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PFS</a:t>
            </a:r>
          </a:p>
        </p:txBody>
      </p:sp>
      <p:grpSp>
        <p:nvGrpSpPr>
          <p:cNvPr id="314" name="Group 313">
            <a:extLst>
              <a:ext uri="{FF2B5EF4-FFF2-40B4-BE49-F238E27FC236}">
                <a16:creationId xmlns:a16="http://schemas.microsoft.com/office/drawing/2014/main" id="{FCF85E37-2619-46BF-AB16-856E5A351A19}"/>
              </a:ext>
            </a:extLst>
          </p:cNvPr>
          <p:cNvGrpSpPr/>
          <p:nvPr/>
        </p:nvGrpSpPr>
        <p:grpSpPr>
          <a:xfrm>
            <a:off x="930979" y="3180767"/>
            <a:ext cx="4738762" cy="1105922"/>
            <a:chOff x="2193612" y="2302582"/>
            <a:chExt cx="7125687" cy="1662977"/>
          </a:xfrm>
        </p:grpSpPr>
        <p:sp>
          <p:nvSpPr>
            <p:cNvPr id="315" name="Freeform: Shape 314">
              <a:extLst>
                <a:ext uri="{FF2B5EF4-FFF2-40B4-BE49-F238E27FC236}">
                  <a16:creationId xmlns:a16="http://schemas.microsoft.com/office/drawing/2014/main" id="{8603F263-1989-47E4-81F8-A52C9DC914D0}"/>
                </a:ext>
              </a:extLst>
            </p:cNvPr>
            <p:cNvSpPr/>
            <p:nvPr/>
          </p:nvSpPr>
          <p:spPr bwMode="auto">
            <a:xfrm>
              <a:off x="2193612" y="2302582"/>
              <a:ext cx="2302583" cy="1279213"/>
            </a:xfrm>
            <a:custGeom>
              <a:avLst/>
              <a:gdLst>
                <a:gd name="connsiteX0" fmla="*/ 0 w 2302583"/>
                <a:gd name="connsiteY0" fmla="*/ 0 h 1279213"/>
                <a:gd name="connsiteX1" fmla="*/ 137397 w 2302583"/>
                <a:gd name="connsiteY1" fmla="*/ 0 h 1279213"/>
                <a:gd name="connsiteX2" fmla="*/ 137397 w 2302583"/>
                <a:gd name="connsiteY2" fmla="*/ 28427 h 1279213"/>
                <a:gd name="connsiteX3" fmla="*/ 180038 w 2302583"/>
                <a:gd name="connsiteY3" fmla="*/ 28427 h 1279213"/>
                <a:gd name="connsiteX4" fmla="*/ 180038 w 2302583"/>
                <a:gd name="connsiteY4" fmla="*/ 66330 h 1279213"/>
                <a:gd name="connsiteX5" fmla="*/ 217940 w 2302583"/>
                <a:gd name="connsiteY5" fmla="*/ 66330 h 1279213"/>
                <a:gd name="connsiteX6" fmla="*/ 217940 w 2302583"/>
                <a:gd name="connsiteY6" fmla="*/ 284270 h 1279213"/>
                <a:gd name="connsiteX7" fmla="*/ 236892 w 2302583"/>
                <a:gd name="connsiteY7" fmla="*/ 284270 h 1279213"/>
                <a:gd name="connsiteX8" fmla="*/ 236892 w 2302583"/>
                <a:gd name="connsiteY8" fmla="*/ 355337 h 1279213"/>
                <a:gd name="connsiteX9" fmla="*/ 274794 w 2302583"/>
                <a:gd name="connsiteY9" fmla="*/ 355337 h 1279213"/>
                <a:gd name="connsiteX10" fmla="*/ 274794 w 2302583"/>
                <a:gd name="connsiteY10" fmla="*/ 383764 h 1279213"/>
                <a:gd name="connsiteX11" fmla="*/ 307959 w 2302583"/>
                <a:gd name="connsiteY11" fmla="*/ 383764 h 1279213"/>
                <a:gd name="connsiteX12" fmla="*/ 307959 w 2302583"/>
                <a:gd name="connsiteY12" fmla="*/ 416929 h 1279213"/>
                <a:gd name="connsiteX13" fmla="*/ 393240 w 2302583"/>
                <a:gd name="connsiteY13" fmla="*/ 416929 h 1279213"/>
                <a:gd name="connsiteX14" fmla="*/ 393240 w 2302583"/>
                <a:gd name="connsiteY14" fmla="*/ 535374 h 1279213"/>
                <a:gd name="connsiteX15" fmla="*/ 435880 w 2302583"/>
                <a:gd name="connsiteY15" fmla="*/ 535374 h 1279213"/>
                <a:gd name="connsiteX16" fmla="*/ 435880 w 2302583"/>
                <a:gd name="connsiteY16" fmla="*/ 578015 h 1279213"/>
                <a:gd name="connsiteX17" fmla="*/ 473783 w 2302583"/>
                <a:gd name="connsiteY17" fmla="*/ 578015 h 1279213"/>
                <a:gd name="connsiteX18" fmla="*/ 473783 w 2302583"/>
                <a:gd name="connsiteY18" fmla="*/ 578015 h 1279213"/>
                <a:gd name="connsiteX19" fmla="*/ 502210 w 2302583"/>
                <a:gd name="connsiteY19" fmla="*/ 606442 h 1279213"/>
                <a:gd name="connsiteX20" fmla="*/ 502210 w 2302583"/>
                <a:gd name="connsiteY20" fmla="*/ 644344 h 1279213"/>
                <a:gd name="connsiteX21" fmla="*/ 568539 w 2302583"/>
                <a:gd name="connsiteY21" fmla="*/ 644344 h 1279213"/>
                <a:gd name="connsiteX22" fmla="*/ 568539 w 2302583"/>
                <a:gd name="connsiteY22" fmla="*/ 734363 h 1279213"/>
                <a:gd name="connsiteX23" fmla="*/ 677509 w 2302583"/>
                <a:gd name="connsiteY23" fmla="*/ 734363 h 1279213"/>
                <a:gd name="connsiteX24" fmla="*/ 677509 w 2302583"/>
                <a:gd name="connsiteY24" fmla="*/ 762790 h 1279213"/>
                <a:gd name="connsiteX25" fmla="*/ 767528 w 2302583"/>
                <a:gd name="connsiteY25" fmla="*/ 762790 h 1279213"/>
                <a:gd name="connsiteX26" fmla="*/ 767528 w 2302583"/>
                <a:gd name="connsiteY26" fmla="*/ 857546 h 1279213"/>
                <a:gd name="connsiteX27" fmla="*/ 814906 w 2302583"/>
                <a:gd name="connsiteY27" fmla="*/ 857546 h 1279213"/>
                <a:gd name="connsiteX28" fmla="*/ 805430 w 2302583"/>
                <a:gd name="connsiteY28" fmla="*/ 867022 h 1279213"/>
                <a:gd name="connsiteX29" fmla="*/ 942827 w 2302583"/>
                <a:gd name="connsiteY29" fmla="*/ 867022 h 1279213"/>
                <a:gd name="connsiteX30" fmla="*/ 942827 w 2302583"/>
                <a:gd name="connsiteY30" fmla="*/ 914400 h 1279213"/>
                <a:gd name="connsiteX31" fmla="*/ 942827 w 2302583"/>
                <a:gd name="connsiteY31" fmla="*/ 914400 h 1279213"/>
                <a:gd name="connsiteX32" fmla="*/ 966516 w 2302583"/>
                <a:gd name="connsiteY32" fmla="*/ 938089 h 1279213"/>
                <a:gd name="connsiteX33" fmla="*/ 1037584 w 2302583"/>
                <a:gd name="connsiteY33" fmla="*/ 938089 h 1279213"/>
                <a:gd name="connsiteX34" fmla="*/ 1037584 w 2302583"/>
                <a:gd name="connsiteY34" fmla="*/ 971254 h 1279213"/>
                <a:gd name="connsiteX35" fmla="*/ 1113389 w 2302583"/>
                <a:gd name="connsiteY35" fmla="*/ 971254 h 1279213"/>
                <a:gd name="connsiteX36" fmla="*/ 1113389 w 2302583"/>
                <a:gd name="connsiteY36" fmla="*/ 1004419 h 1279213"/>
                <a:gd name="connsiteX37" fmla="*/ 1146554 w 2302583"/>
                <a:gd name="connsiteY37" fmla="*/ 1004419 h 1279213"/>
                <a:gd name="connsiteX38" fmla="*/ 1146554 w 2302583"/>
                <a:gd name="connsiteY38" fmla="*/ 1004419 h 1279213"/>
                <a:gd name="connsiteX39" fmla="*/ 1146554 w 2302583"/>
                <a:gd name="connsiteY39" fmla="*/ 1004419 h 1279213"/>
                <a:gd name="connsiteX40" fmla="*/ 1146554 w 2302583"/>
                <a:gd name="connsiteY40" fmla="*/ 1037584 h 1279213"/>
                <a:gd name="connsiteX41" fmla="*/ 1264999 w 2302583"/>
                <a:gd name="connsiteY41" fmla="*/ 1037584 h 1279213"/>
                <a:gd name="connsiteX42" fmla="*/ 1264999 w 2302583"/>
                <a:gd name="connsiteY42" fmla="*/ 1066011 h 1279213"/>
                <a:gd name="connsiteX43" fmla="*/ 1378707 w 2302583"/>
                <a:gd name="connsiteY43" fmla="*/ 1066011 h 1279213"/>
                <a:gd name="connsiteX44" fmla="*/ 1378707 w 2302583"/>
                <a:gd name="connsiteY44" fmla="*/ 1094438 h 1279213"/>
                <a:gd name="connsiteX45" fmla="*/ 1445037 w 2302583"/>
                <a:gd name="connsiteY45" fmla="*/ 1094438 h 1279213"/>
                <a:gd name="connsiteX46" fmla="*/ 1445037 w 2302583"/>
                <a:gd name="connsiteY46" fmla="*/ 1118127 h 1279213"/>
                <a:gd name="connsiteX47" fmla="*/ 1615598 w 2302583"/>
                <a:gd name="connsiteY47" fmla="*/ 1118127 h 1279213"/>
                <a:gd name="connsiteX48" fmla="*/ 1615598 w 2302583"/>
                <a:gd name="connsiteY48" fmla="*/ 1141816 h 1279213"/>
                <a:gd name="connsiteX49" fmla="*/ 1705617 w 2302583"/>
                <a:gd name="connsiteY49" fmla="*/ 1141816 h 1279213"/>
                <a:gd name="connsiteX50" fmla="*/ 1705617 w 2302583"/>
                <a:gd name="connsiteY50" fmla="*/ 1179719 h 1279213"/>
                <a:gd name="connsiteX51" fmla="*/ 1752995 w 2302583"/>
                <a:gd name="connsiteY51" fmla="*/ 1179719 h 1279213"/>
                <a:gd name="connsiteX52" fmla="*/ 1752995 w 2302583"/>
                <a:gd name="connsiteY52" fmla="*/ 1198670 h 1279213"/>
                <a:gd name="connsiteX53" fmla="*/ 1824063 w 2302583"/>
                <a:gd name="connsiteY53" fmla="*/ 1198670 h 1279213"/>
                <a:gd name="connsiteX54" fmla="*/ 1861965 w 2302583"/>
                <a:gd name="connsiteY54" fmla="*/ 1198670 h 1279213"/>
                <a:gd name="connsiteX55" fmla="*/ 1861965 w 2302583"/>
                <a:gd name="connsiteY55" fmla="*/ 1217621 h 1279213"/>
                <a:gd name="connsiteX56" fmla="*/ 1961460 w 2302583"/>
                <a:gd name="connsiteY56" fmla="*/ 1217621 h 1279213"/>
                <a:gd name="connsiteX57" fmla="*/ 1961460 w 2302583"/>
                <a:gd name="connsiteY57" fmla="*/ 1241310 h 1279213"/>
                <a:gd name="connsiteX58" fmla="*/ 2098856 w 2302583"/>
                <a:gd name="connsiteY58" fmla="*/ 1241310 h 1279213"/>
                <a:gd name="connsiteX59" fmla="*/ 2098856 w 2302583"/>
                <a:gd name="connsiteY59" fmla="*/ 1260262 h 1279213"/>
                <a:gd name="connsiteX60" fmla="*/ 2231515 w 2302583"/>
                <a:gd name="connsiteY60" fmla="*/ 1260262 h 1279213"/>
                <a:gd name="connsiteX61" fmla="*/ 2231515 w 2302583"/>
                <a:gd name="connsiteY61" fmla="*/ 1279213 h 1279213"/>
                <a:gd name="connsiteX62" fmla="*/ 2302583 w 2302583"/>
                <a:gd name="connsiteY62" fmla="*/ 1279213 h 127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302583" h="1279213">
                  <a:moveTo>
                    <a:pt x="0" y="0"/>
                  </a:moveTo>
                  <a:lnTo>
                    <a:pt x="137397" y="0"/>
                  </a:lnTo>
                  <a:lnTo>
                    <a:pt x="137397" y="28427"/>
                  </a:lnTo>
                  <a:lnTo>
                    <a:pt x="180038" y="28427"/>
                  </a:lnTo>
                  <a:lnTo>
                    <a:pt x="180038" y="66330"/>
                  </a:lnTo>
                  <a:lnTo>
                    <a:pt x="217940" y="66330"/>
                  </a:lnTo>
                  <a:lnTo>
                    <a:pt x="217940" y="284270"/>
                  </a:lnTo>
                  <a:lnTo>
                    <a:pt x="236892" y="284270"/>
                  </a:lnTo>
                  <a:lnTo>
                    <a:pt x="236892" y="355337"/>
                  </a:lnTo>
                  <a:lnTo>
                    <a:pt x="274794" y="355337"/>
                  </a:lnTo>
                  <a:lnTo>
                    <a:pt x="274794" y="383764"/>
                  </a:lnTo>
                  <a:lnTo>
                    <a:pt x="307959" y="383764"/>
                  </a:lnTo>
                  <a:lnTo>
                    <a:pt x="307959" y="416929"/>
                  </a:lnTo>
                  <a:lnTo>
                    <a:pt x="393240" y="416929"/>
                  </a:lnTo>
                  <a:lnTo>
                    <a:pt x="393240" y="535374"/>
                  </a:lnTo>
                  <a:lnTo>
                    <a:pt x="435880" y="535374"/>
                  </a:lnTo>
                  <a:lnTo>
                    <a:pt x="435880" y="578015"/>
                  </a:lnTo>
                  <a:lnTo>
                    <a:pt x="473783" y="578015"/>
                  </a:lnTo>
                  <a:lnTo>
                    <a:pt x="473783" y="578015"/>
                  </a:lnTo>
                  <a:lnTo>
                    <a:pt x="502210" y="606442"/>
                  </a:lnTo>
                  <a:lnTo>
                    <a:pt x="502210" y="644344"/>
                  </a:lnTo>
                  <a:lnTo>
                    <a:pt x="568539" y="644344"/>
                  </a:lnTo>
                  <a:lnTo>
                    <a:pt x="568539" y="734363"/>
                  </a:lnTo>
                  <a:lnTo>
                    <a:pt x="677509" y="734363"/>
                  </a:lnTo>
                  <a:lnTo>
                    <a:pt x="677509" y="762790"/>
                  </a:lnTo>
                  <a:lnTo>
                    <a:pt x="767528" y="762790"/>
                  </a:lnTo>
                  <a:lnTo>
                    <a:pt x="767528" y="857546"/>
                  </a:lnTo>
                  <a:lnTo>
                    <a:pt x="814906" y="857546"/>
                  </a:lnTo>
                  <a:lnTo>
                    <a:pt x="805430" y="867022"/>
                  </a:lnTo>
                  <a:lnTo>
                    <a:pt x="942827" y="867022"/>
                  </a:lnTo>
                  <a:lnTo>
                    <a:pt x="942827" y="914400"/>
                  </a:lnTo>
                  <a:lnTo>
                    <a:pt x="942827" y="914400"/>
                  </a:lnTo>
                  <a:lnTo>
                    <a:pt x="966516" y="938089"/>
                  </a:lnTo>
                  <a:lnTo>
                    <a:pt x="1037584" y="938089"/>
                  </a:lnTo>
                  <a:lnTo>
                    <a:pt x="1037584" y="971254"/>
                  </a:lnTo>
                  <a:lnTo>
                    <a:pt x="1113389" y="971254"/>
                  </a:lnTo>
                  <a:lnTo>
                    <a:pt x="1113389" y="1004419"/>
                  </a:lnTo>
                  <a:lnTo>
                    <a:pt x="1146554" y="1004419"/>
                  </a:lnTo>
                  <a:lnTo>
                    <a:pt x="1146554" y="1004419"/>
                  </a:lnTo>
                  <a:lnTo>
                    <a:pt x="1146554" y="1004419"/>
                  </a:lnTo>
                  <a:lnTo>
                    <a:pt x="1146554" y="1037584"/>
                  </a:lnTo>
                  <a:lnTo>
                    <a:pt x="1264999" y="1037584"/>
                  </a:lnTo>
                  <a:lnTo>
                    <a:pt x="1264999" y="1066011"/>
                  </a:lnTo>
                  <a:lnTo>
                    <a:pt x="1378707" y="1066011"/>
                  </a:lnTo>
                  <a:lnTo>
                    <a:pt x="1378707" y="1094438"/>
                  </a:lnTo>
                  <a:lnTo>
                    <a:pt x="1445037" y="1094438"/>
                  </a:lnTo>
                  <a:lnTo>
                    <a:pt x="1445037" y="1118127"/>
                  </a:lnTo>
                  <a:lnTo>
                    <a:pt x="1615598" y="1118127"/>
                  </a:lnTo>
                  <a:lnTo>
                    <a:pt x="1615598" y="1141816"/>
                  </a:lnTo>
                  <a:lnTo>
                    <a:pt x="1705617" y="1141816"/>
                  </a:lnTo>
                  <a:lnTo>
                    <a:pt x="1705617" y="1179719"/>
                  </a:lnTo>
                  <a:lnTo>
                    <a:pt x="1752995" y="1179719"/>
                  </a:lnTo>
                  <a:lnTo>
                    <a:pt x="1752995" y="1198670"/>
                  </a:lnTo>
                  <a:lnTo>
                    <a:pt x="1824063" y="1198670"/>
                  </a:lnTo>
                  <a:lnTo>
                    <a:pt x="1861965" y="1198670"/>
                  </a:lnTo>
                  <a:lnTo>
                    <a:pt x="1861965" y="1217621"/>
                  </a:lnTo>
                  <a:lnTo>
                    <a:pt x="1961460" y="1217621"/>
                  </a:lnTo>
                  <a:lnTo>
                    <a:pt x="1961460" y="1241310"/>
                  </a:lnTo>
                  <a:lnTo>
                    <a:pt x="2098856" y="1241310"/>
                  </a:lnTo>
                  <a:lnTo>
                    <a:pt x="2098856" y="1260262"/>
                  </a:lnTo>
                  <a:lnTo>
                    <a:pt x="2231515" y="1260262"/>
                  </a:lnTo>
                  <a:lnTo>
                    <a:pt x="2231515" y="1279213"/>
                  </a:lnTo>
                  <a:lnTo>
                    <a:pt x="2302583" y="1279213"/>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6" name="Freeform: Shape 315">
              <a:extLst>
                <a:ext uri="{FF2B5EF4-FFF2-40B4-BE49-F238E27FC236}">
                  <a16:creationId xmlns:a16="http://schemas.microsoft.com/office/drawing/2014/main" id="{0B96C761-3A12-4868-8A37-EB06844B5898}"/>
                </a:ext>
              </a:extLst>
            </p:cNvPr>
            <p:cNvSpPr/>
            <p:nvPr/>
          </p:nvSpPr>
          <p:spPr bwMode="auto">
            <a:xfrm>
              <a:off x="4458292" y="3586533"/>
              <a:ext cx="4861007" cy="379026"/>
            </a:xfrm>
            <a:custGeom>
              <a:avLst/>
              <a:gdLst>
                <a:gd name="connsiteX0" fmla="*/ 0 w 4861007"/>
                <a:gd name="connsiteY0" fmla="*/ 0 h 379026"/>
                <a:gd name="connsiteX1" fmla="*/ 156348 w 4861007"/>
                <a:gd name="connsiteY1" fmla="*/ 0 h 379026"/>
                <a:gd name="connsiteX2" fmla="*/ 156348 w 4861007"/>
                <a:gd name="connsiteY2" fmla="*/ 33164 h 379026"/>
                <a:gd name="connsiteX3" fmla="*/ 303221 w 4861007"/>
                <a:gd name="connsiteY3" fmla="*/ 33164 h 379026"/>
                <a:gd name="connsiteX4" fmla="*/ 393240 w 4861007"/>
                <a:gd name="connsiteY4" fmla="*/ 33164 h 379026"/>
                <a:gd name="connsiteX5" fmla="*/ 393240 w 4861007"/>
                <a:gd name="connsiteY5" fmla="*/ 56854 h 379026"/>
                <a:gd name="connsiteX6" fmla="*/ 540112 w 4861007"/>
                <a:gd name="connsiteY6" fmla="*/ 56854 h 379026"/>
                <a:gd name="connsiteX7" fmla="*/ 540112 w 4861007"/>
                <a:gd name="connsiteY7" fmla="*/ 80543 h 379026"/>
                <a:gd name="connsiteX8" fmla="*/ 975992 w 4861007"/>
                <a:gd name="connsiteY8" fmla="*/ 80543 h 379026"/>
                <a:gd name="connsiteX9" fmla="*/ 975992 w 4861007"/>
                <a:gd name="connsiteY9" fmla="*/ 99494 h 379026"/>
                <a:gd name="connsiteX10" fmla="*/ 1108651 w 4861007"/>
                <a:gd name="connsiteY10" fmla="*/ 99494 h 379026"/>
                <a:gd name="connsiteX11" fmla="*/ 1108651 w 4861007"/>
                <a:gd name="connsiteY11" fmla="*/ 118445 h 379026"/>
                <a:gd name="connsiteX12" fmla="*/ 1369231 w 4861007"/>
                <a:gd name="connsiteY12" fmla="*/ 118445 h 379026"/>
                <a:gd name="connsiteX13" fmla="*/ 1369231 w 4861007"/>
                <a:gd name="connsiteY13" fmla="*/ 118445 h 379026"/>
                <a:gd name="connsiteX14" fmla="*/ 1369231 w 4861007"/>
                <a:gd name="connsiteY14" fmla="*/ 118445 h 379026"/>
                <a:gd name="connsiteX15" fmla="*/ 1345542 w 4861007"/>
                <a:gd name="connsiteY15" fmla="*/ 142134 h 379026"/>
                <a:gd name="connsiteX16" fmla="*/ 1644025 w 4861007"/>
                <a:gd name="connsiteY16" fmla="*/ 142134 h 379026"/>
                <a:gd name="connsiteX17" fmla="*/ 1644025 w 4861007"/>
                <a:gd name="connsiteY17" fmla="*/ 142134 h 379026"/>
                <a:gd name="connsiteX18" fmla="*/ 1644025 w 4861007"/>
                <a:gd name="connsiteY18" fmla="*/ 198988 h 379026"/>
                <a:gd name="connsiteX19" fmla="*/ 1918819 w 4861007"/>
                <a:gd name="connsiteY19" fmla="*/ 198988 h 379026"/>
                <a:gd name="connsiteX20" fmla="*/ 1918819 w 4861007"/>
                <a:gd name="connsiteY20" fmla="*/ 213202 h 379026"/>
                <a:gd name="connsiteX21" fmla="*/ 2141497 w 4861007"/>
                <a:gd name="connsiteY21" fmla="*/ 213202 h 379026"/>
                <a:gd name="connsiteX22" fmla="*/ 2141497 w 4861007"/>
                <a:gd name="connsiteY22" fmla="*/ 222677 h 379026"/>
                <a:gd name="connsiteX23" fmla="*/ 2203088 w 4861007"/>
                <a:gd name="connsiteY23" fmla="*/ 222677 h 379026"/>
                <a:gd name="connsiteX24" fmla="*/ 2203088 w 4861007"/>
                <a:gd name="connsiteY24" fmla="*/ 236891 h 379026"/>
                <a:gd name="connsiteX25" fmla="*/ 2468406 w 4861007"/>
                <a:gd name="connsiteY25" fmla="*/ 236891 h 379026"/>
                <a:gd name="connsiteX26" fmla="*/ 2468406 w 4861007"/>
                <a:gd name="connsiteY26" fmla="*/ 260580 h 379026"/>
                <a:gd name="connsiteX27" fmla="*/ 2951664 w 4861007"/>
                <a:gd name="connsiteY27" fmla="*/ 260580 h 379026"/>
                <a:gd name="connsiteX28" fmla="*/ 2951664 w 4861007"/>
                <a:gd name="connsiteY28" fmla="*/ 270056 h 379026"/>
                <a:gd name="connsiteX29" fmla="*/ 3065372 w 4861007"/>
                <a:gd name="connsiteY29" fmla="*/ 270056 h 379026"/>
                <a:gd name="connsiteX30" fmla="*/ 3065372 w 4861007"/>
                <a:gd name="connsiteY30" fmla="*/ 279531 h 379026"/>
                <a:gd name="connsiteX31" fmla="*/ 3354380 w 4861007"/>
                <a:gd name="connsiteY31" fmla="*/ 279531 h 379026"/>
                <a:gd name="connsiteX32" fmla="*/ 3354380 w 4861007"/>
                <a:gd name="connsiteY32" fmla="*/ 303220 h 379026"/>
                <a:gd name="connsiteX33" fmla="*/ 4150334 w 4861007"/>
                <a:gd name="connsiteY33" fmla="*/ 303220 h 379026"/>
                <a:gd name="connsiteX34" fmla="*/ 4150334 w 4861007"/>
                <a:gd name="connsiteY34" fmla="*/ 322172 h 379026"/>
                <a:gd name="connsiteX35" fmla="*/ 4330371 w 4861007"/>
                <a:gd name="connsiteY35" fmla="*/ 322172 h 379026"/>
                <a:gd name="connsiteX36" fmla="*/ 4330371 w 4861007"/>
                <a:gd name="connsiteY36" fmla="*/ 379026 h 379026"/>
                <a:gd name="connsiteX37" fmla="*/ 4861007 w 4861007"/>
                <a:gd name="connsiteY37" fmla="*/ 379026 h 37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61007" h="379026">
                  <a:moveTo>
                    <a:pt x="0" y="0"/>
                  </a:moveTo>
                  <a:lnTo>
                    <a:pt x="156348" y="0"/>
                  </a:lnTo>
                  <a:lnTo>
                    <a:pt x="156348" y="33164"/>
                  </a:lnTo>
                  <a:lnTo>
                    <a:pt x="303221" y="33164"/>
                  </a:lnTo>
                  <a:lnTo>
                    <a:pt x="393240" y="33164"/>
                  </a:lnTo>
                  <a:lnTo>
                    <a:pt x="393240" y="56854"/>
                  </a:lnTo>
                  <a:lnTo>
                    <a:pt x="540112" y="56854"/>
                  </a:lnTo>
                  <a:lnTo>
                    <a:pt x="540112" y="80543"/>
                  </a:lnTo>
                  <a:lnTo>
                    <a:pt x="975992" y="80543"/>
                  </a:lnTo>
                  <a:lnTo>
                    <a:pt x="975992" y="99494"/>
                  </a:lnTo>
                  <a:lnTo>
                    <a:pt x="1108651" y="99494"/>
                  </a:lnTo>
                  <a:lnTo>
                    <a:pt x="1108651" y="118445"/>
                  </a:lnTo>
                  <a:lnTo>
                    <a:pt x="1369231" y="118445"/>
                  </a:lnTo>
                  <a:lnTo>
                    <a:pt x="1369231" y="118445"/>
                  </a:lnTo>
                  <a:lnTo>
                    <a:pt x="1369231" y="118445"/>
                  </a:lnTo>
                  <a:lnTo>
                    <a:pt x="1345542" y="142134"/>
                  </a:lnTo>
                  <a:lnTo>
                    <a:pt x="1644025" y="142134"/>
                  </a:lnTo>
                  <a:lnTo>
                    <a:pt x="1644025" y="142134"/>
                  </a:lnTo>
                  <a:lnTo>
                    <a:pt x="1644025" y="198988"/>
                  </a:lnTo>
                  <a:lnTo>
                    <a:pt x="1918819" y="198988"/>
                  </a:lnTo>
                  <a:lnTo>
                    <a:pt x="1918819" y="213202"/>
                  </a:lnTo>
                  <a:lnTo>
                    <a:pt x="2141497" y="213202"/>
                  </a:lnTo>
                  <a:lnTo>
                    <a:pt x="2141497" y="222677"/>
                  </a:lnTo>
                  <a:lnTo>
                    <a:pt x="2203088" y="222677"/>
                  </a:lnTo>
                  <a:lnTo>
                    <a:pt x="2203088" y="236891"/>
                  </a:lnTo>
                  <a:lnTo>
                    <a:pt x="2468406" y="236891"/>
                  </a:lnTo>
                  <a:lnTo>
                    <a:pt x="2468406" y="260580"/>
                  </a:lnTo>
                  <a:lnTo>
                    <a:pt x="2951664" y="260580"/>
                  </a:lnTo>
                  <a:lnTo>
                    <a:pt x="2951664" y="270056"/>
                  </a:lnTo>
                  <a:lnTo>
                    <a:pt x="3065372" y="270056"/>
                  </a:lnTo>
                  <a:lnTo>
                    <a:pt x="3065372" y="279531"/>
                  </a:lnTo>
                  <a:lnTo>
                    <a:pt x="3354380" y="279531"/>
                  </a:lnTo>
                  <a:lnTo>
                    <a:pt x="3354380" y="303220"/>
                  </a:lnTo>
                  <a:lnTo>
                    <a:pt x="4150334" y="303220"/>
                  </a:lnTo>
                  <a:lnTo>
                    <a:pt x="4150334" y="322172"/>
                  </a:lnTo>
                  <a:lnTo>
                    <a:pt x="4330371" y="322172"/>
                  </a:lnTo>
                  <a:lnTo>
                    <a:pt x="4330371" y="379026"/>
                  </a:lnTo>
                  <a:lnTo>
                    <a:pt x="4861007" y="379026"/>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17" name="Group 316">
            <a:extLst>
              <a:ext uri="{FF2B5EF4-FFF2-40B4-BE49-F238E27FC236}">
                <a16:creationId xmlns:a16="http://schemas.microsoft.com/office/drawing/2014/main" id="{70091C35-5524-4FA4-8C66-CC3085C8E7AD}"/>
              </a:ext>
            </a:extLst>
          </p:cNvPr>
          <p:cNvGrpSpPr/>
          <p:nvPr/>
        </p:nvGrpSpPr>
        <p:grpSpPr>
          <a:xfrm>
            <a:off x="959618" y="3143289"/>
            <a:ext cx="4715037" cy="1190331"/>
            <a:chOff x="2236676" y="2246226"/>
            <a:chExt cx="7090011" cy="1789903"/>
          </a:xfrm>
        </p:grpSpPr>
        <p:cxnSp>
          <p:nvCxnSpPr>
            <p:cNvPr id="318" name="Straight Connector 317">
              <a:extLst>
                <a:ext uri="{FF2B5EF4-FFF2-40B4-BE49-F238E27FC236}">
                  <a16:creationId xmlns:a16="http://schemas.microsoft.com/office/drawing/2014/main" id="{0FAF973F-2B98-4890-93C3-EB33065E6289}"/>
                </a:ext>
              </a:extLst>
            </p:cNvPr>
            <p:cNvCxnSpPr/>
            <p:nvPr/>
          </p:nvCxnSpPr>
          <p:spPr bwMode="auto">
            <a:xfrm>
              <a:off x="2236676" y="2246226"/>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19" name="Straight Connector 318">
              <a:extLst>
                <a:ext uri="{FF2B5EF4-FFF2-40B4-BE49-F238E27FC236}">
                  <a16:creationId xmlns:a16="http://schemas.microsoft.com/office/drawing/2014/main" id="{CB2500ED-AF96-41DD-ADAB-1A91034DC6A7}"/>
                </a:ext>
              </a:extLst>
            </p:cNvPr>
            <p:cNvCxnSpPr/>
            <p:nvPr/>
          </p:nvCxnSpPr>
          <p:spPr bwMode="auto">
            <a:xfrm>
              <a:off x="2520639" y="265268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4D3CF845-1D26-460D-8DA8-87871031D63F}"/>
                </a:ext>
              </a:extLst>
            </p:cNvPr>
            <p:cNvCxnSpPr/>
            <p:nvPr/>
          </p:nvCxnSpPr>
          <p:spPr bwMode="auto">
            <a:xfrm>
              <a:off x="2385685" y="230703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21" name="Straight Connector 320">
              <a:extLst>
                <a:ext uri="{FF2B5EF4-FFF2-40B4-BE49-F238E27FC236}">
                  <a16:creationId xmlns:a16="http://schemas.microsoft.com/office/drawing/2014/main" id="{B8AB572D-DE4C-49AA-9910-1A2803FE3F6B}"/>
                </a:ext>
              </a:extLst>
            </p:cNvPr>
            <p:cNvCxnSpPr/>
            <p:nvPr/>
          </p:nvCxnSpPr>
          <p:spPr bwMode="auto">
            <a:xfrm>
              <a:off x="2736772" y="288064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22" name="Straight Connector 321">
              <a:extLst>
                <a:ext uri="{FF2B5EF4-FFF2-40B4-BE49-F238E27FC236}">
                  <a16:creationId xmlns:a16="http://schemas.microsoft.com/office/drawing/2014/main" id="{9A17DFA3-AFBB-4891-90C4-7E64F4806AC2}"/>
                </a:ext>
              </a:extLst>
            </p:cNvPr>
            <p:cNvCxnSpPr/>
            <p:nvPr/>
          </p:nvCxnSpPr>
          <p:spPr bwMode="auto">
            <a:xfrm>
              <a:off x="2604582" y="2774130"/>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id="{EC6C2067-5E95-4BFE-BFF0-BEDA63575B5C}"/>
                </a:ext>
              </a:extLst>
            </p:cNvPr>
            <p:cNvCxnSpPr/>
            <p:nvPr/>
          </p:nvCxnSpPr>
          <p:spPr bwMode="auto">
            <a:xfrm>
              <a:off x="2790416" y="2967178"/>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id="{F4D279D4-45F0-438A-99D1-91F34CAA2B4F}"/>
                </a:ext>
              </a:extLst>
            </p:cNvPr>
            <p:cNvCxnSpPr/>
            <p:nvPr/>
          </p:nvCxnSpPr>
          <p:spPr bwMode="auto">
            <a:xfrm>
              <a:off x="2861386" y="2985683"/>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15B5417C-A69F-437A-973D-6A6C81C5E9DA}"/>
                </a:ext>
              </a:extLst>
            </p:cNvPr>
            <p:cNvCxnSpPr/>
            <p:nvPr/>
          </p:nvCxnSpPr>
          <p:spPr bwMode="auto">
            <a:xfrm>
              <a:off x="2805022" y="2978626"/>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26" name="Straight Connector 325">
              <a:extLst>
                <a:ext uri="{FF2B5EF4-FFF2-40B4-BE49-F238E27FC236}">
                  <a16:creationId xmlns:a16="http://schemas.microsoft.com/office/drawing/2014/main" id="{D8B5A68D-E608-4E75-A95A-116085D495B3}"/>
                </a:ext>
              </a:extLst>
            </p:cNvPr>
            <p:cNvCxnSpPr/>
            <p:nvPr/>
          </p:nvCxnSpPr>
          <p:spPr bwMode="auto">
            <a:xfrm>
              <a:off x="2903408" y="2985683"/>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27" name="Straight Connector 326">
              <a:extLst>
                <a:ext uri="{FF2B5EF4-FFF2-40B4-BE49-F238E27FC236}">
                  <a16:creationId xmlns:a16="http://schemas.microsoft.com/office/drawing/2014/main" id="{507FFAB0-C16C-4DF8-BE26-C53ED9FEA7E1}"/>
                </a:ext>
              </a:extLst>
            </p:cNvPr>
            <p:cNvCxnSpPr/>
            <p:nvPr/>
          </p:nvCxnSpPr>
          <p:spPr bwMode="auto">
            <a:xfrm>
              <a:off x="2939741" y="2987047"/>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28" name="Straight Connector 327">
              <a:extLst>
                <a:ext uri="{FF2B5EF4-FFF2-40B4-BE49-F238E27FC236}">
                  <a16:creationId xmlns:a16="http://schemas.microsoft.com/office/drawing/2014/main" id="{7856F50D-9C6E-45E2-880D-1FD8E7CD4141}"/>
                </a:ext>
              </a:extLst>
            </p:cNvPr>
            <p:cNvCxnSpPr/>
            <p:nvPr/>
          </p:nvCxnSpPr>
          <p:spPr bwMode="auto">
            <a:xfrm>
              <a:off x="3003161" y="3100794"/>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29" name="Straight Connector 328">
              <a:extLst>
                <a:ext uri="{FF2B5EF4-FFF2-40B4-BE49-F238E27FC236}">
                  <a16:creationId xmlns:a16="http://schemas.microsoft.com/office/drawing/2014/main" id="{BEA26683-1E24-4CB8-A744-D8E856A83BFC}"/>
                </a:ext>
              </a:extLst>
            </p:cNvPr>
            <p:cNvCxnSpPr/>
            <p:nvPr/>
          </p:nvCxnSpPr>
          <p:spPr bwMode="auto">
            <a:xfrm>
              <a:off x="3039458" y="3111300"/>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30" name="Straight Connector 329">
              <a:extLst>
                <a:ext uri="{FF2B5EF4-FFF2-40B4-BE49-F238E27FC236}">
                  <a16:creationId xmlns:a16="http://schemas.microsoft.com/office/drawing/2014/main" id="{58587576-A0C8-4739-8B09-57E0C4D59299}"/>
                </a:ext>
              </a:extLst>
            </p:cNvPr>
            <p:cNvCxnSpPr/>
            <p:nvPr/>
          </p:nvCxnSpPr>
          <p:spPr bwMode="auto">
            <a:xfrm>
              <a:off x="3097944" y="311483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id="{E1EDFAC1-5DE9-45CE-A91E-1F1C45A997E0}"/>
                </a:ext>
              </a:extLst>
            </p:cNvPr>
            <p:cNvCxnSpPr/>
            <p:nvPr/>
          </p:nvCxnSpPr>
          <p:spPr bwMode="auto">
            <a:xfrm>
              <a:off x="3128578" y="311483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32" name="Straight Connector 331">
              <a:extLst>
                <a:ext uri="{FF2B5EF4-FFF2-40B4-BE49-F238E27FC236}">
                  <a16:creationId xmlns:a16="http://schemas.microsoft.com/office/drawing/2014/main" id="{C215E44B-CE5D-47C2-BCCB-B55FB46127A0}"/>
                </a:ext>
              </a:extLst>
            </p:cNvPr>
            <p:cNvCxnSpPr/>
            <p:nvPr/>
          </p:nvCxnSpPr>
          <p:spPr bwMode="auto">
            <a:xfrm>
              <a:off x="8272207" y="3815251"/>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487B1F1C-9034-4232-9659-9992ED908B16}"/>
                </a:ext>
              </a:extLst>
            </p:cNvPr>
            <p:cNvCxnSpPr/>
            <p:nvPr/>
          </p:nvCxnSpPr>
          <p:spPr bwMode="auto">
            <a:xfrm>
              <a:off x="3728859" y="3354900"/>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B9D0A188-6E40-4524-8ECE-A7F638849C42}"/>
                </a:ext>
              </a:extLst>
            </p:cNvPr>
            <p:cNvCxnSpPr/>
            <p:nvPr/>
          </p:nvCxnSpPr>
          <p:spPr bwMode="auto">
            <a:xfrm>
              <a:off x="3680041" y="3348994"/>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3468775B-6306-4EFF-AD3B-0AB084B3E416}"/>
                </a:ext>
              </a:extLst>
            </p:cNvPr>
            <p:cNvCxnSpPr/>
            <p:nvPr/>
          </p:nvCxnSpPr>
          <p:spPr bwMode="auto">
            <a:xfrm>
              <a:off x="8194298" y="3814851"/>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C29521BB-495C-40D7-BB1B-3182117CD050}"/>
                </a:ext>
              </a:extLst>
            </p:cNvPr>
            <p:cNvCxnSpPr/>
            <p:nvPr/>
          </p:nvCxnSpPr>
          <p:spPr bwMode="auto">
            <a:xfrm>
              <a:off x="7649200" y="3800450"/>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id="{23334670-4A7A-4418-B6CB-FA74292CD592}"/>
                </a:ext>
              </a:extLst>
            </p:cNvPr>
            <p:cNvCxnSpPr/>
            <p:nvPr/>
          </p:nvCxnSpPr>
          <p:spPr bwMode="auto">
            <a:xfrm>
              <a:off x="8336737" y="3815353"/>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id="{42977906-1C81-4472-B288-90B280054F3D}"/>
                </a:ext>
              </a:extLst>
            </p:cNvPr>
            <p:cNvCxnSpPr/>
            <p:nvPr/>
          </p:nvCxnSpPr>
          <p:spPr bwMode="auto">
            <a:xfrm>
              <a:off x="3657979" y="3348994"/>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740F2125-CB7F-4F5A-B217-AF55BC6910F8}"/>
                </a:ext>
              </a:extLst>
            </p:cNvPr>
            <p:cNvCxnSpPr/>
            <p:nvPr/>
          </p:nvCxnSpPr>
          <p:spPr bwMode="auto">
            <a:xfrm>
              <a:off x="3790741" y="335373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40" name="Straight Connector 339">
              <a:extLst>
                <a:ext uri="{FF2B5EF4-FFF2-40B4-BE49-F238E27FC236}">
                  <a16:creationId xmlns:a16="http://schemas.microsoft.com/office/drawing/2014/main" id="{0D5A004B-E951-4D7E-B520-C640D3F2EE62}"/>
                </a:ext>
              </a:extLst>
            </p:cNvPr>
            <p:cNvCxnSpPr/>
            <p:nvPr/>
          </p:nvCxnSpPr>
          <p:spPr bwMode="auto">
            <a:xfrm>
              <a:off x="3879756" y="3363446"/>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id="{28ACE4F4-EE90-4627-828E-D6667764356D}"/>
                </a:ext>
              </a:extLst>
            </p:cNvPr>
            <p:cNvCxnSpPr/>
            <p:nvPr/>
          </p:nvCxnSpPr>
          <p:spPr bwMode="auto">
            <a:xfrm>
              <a:off x="7556501" y="3796966"/>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1C085D26-537E-4AEC-9899-39228E4F02DF}"/>
                </a:ext>
              </a:extLst>
            </p:cNvPr>
            <p:cNvCxnSpPr/>
            <p:nvPr/>
          </p:nvCxnSpPr>
          <p:spPr bwMode="auto">
            <a:xfrm>
              <a:off x="3812285" y="3354900"/>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899D3728-2C44-44A6-8484-153828683096}"/>
                </a:ext>
              </a:extLst>
            </p:cNvPr>
            <p:cNvCxnSpPr/>
            <p:nvPr/>
          </p:nvCxnSpPr>
          <p:spPr bwMode="auto">
            <a:xfrm>
              <a:off x="8111495" y="3812516"/>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4544DF0E-2361-4EF6-85E1-77CB463AD84D}"/>
                </a:ext>
              </a:extLst>
            </p:cNvPr>
            <p:cNvCxnSpPr/>
            <p:nvPr/>
          </p:nvCxnSpPr>
          <p:spPr bwMode="auto">
            <a:xfrm>
              <a:off x="8012181" y="3817254"/>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id="{BB88539E-E4AA-47EF-AED4-5F1CCDBD7CCF}"/>
                </a:ext>
              </a:extLst>
            </p:cNvPr>
            <p:cNvCxnSpPr/>
            <p:nvPr/>
          </p:nvCxnSpPr>
          <p:spPr bwMode="auto">
            <a:xfrm>
              <a:off x="7813415" y="381998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id="{10DFEB19-F434-47B0-B91E-5026B52AEAED}"/>
                </a:ext>
              </a:extLst>
            </p:cNvPr>
            <p:cNvCxnSpPr/>
            <p:nvPr/>
          </p:nvCxnSpPr>
          <p:spPr bwMode="auto">
            <a:xfrm>
              <a:off x="7778265" y="3804533"/>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id="{7C5F04A0-3CE9-4F79-8AE8-A051524D5AFB}"/>
                </a:ext>
              </a:extLst>
            </p:cNvPr>
            <p:cNvCxnSpPr/>
            <p:nvPr/>
          </p:nvCxnSpPr>
          <p:spPr bwMode="auto">
            <a:xfrm>
              <a:off x="7847427" y="381998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0DE9FACE-FF75-4270-BF4C-EF9CA29D3C17}"/>
                </a:ext>
              </a:extLst>
            </p:cNvPr>
            <p:cNvCxnSpPr/>
            <p:nvPr/>
          </p:nvCxnSpPr>
          <p:spPr bwMode="auto">
            <a:xfrm>
              <a:off x="7735171" y="380013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id="{2ED4FFA2-0AFE-4811-8E37-99B24C036EDB}"/>
                </a:ext>
              </a:extLst>
            </p:cNvPr>
            <p:cNvCxnSpPr/>
            <p:nvPr/>
          </p:nvCxnSpPr>
          <p:spPr bwMode="auto">
            <a:xfrm>
              <a:off x="7906038" y="3820377"/>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id="{6FDA48C8-9E59-4027-A970-E48FD6FC4027}"/>
                </a:ext>
              </a:extLst>
            </p:cNvPr>
            <p:cNvCxnSpPr/>
            <p:nvPr/>
          </p:nvCxnSpPr>
          <p:spPr bwMode="auto">
            <a:xfrm>
              <a:off x="7936139" y="381998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id="{070D842A-EEF2-48D7-AD2B-CB945EA3FCAE}"/>
                </a:ext>
              </a:extLst>
            </p:cNvPr>
            <p:cNvCxnSpPr/>
            <p:nvPr/>
          </p:nvCxnSpPr>
          <p:spPr bwMode="auto">
            <a:xfrm>
              <a:off x="3847238" y="3360603"/>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id="{6D81E997-C6AC-4A64-BA78-37BA1FEF8436}"/>
                </a:ext>
              </a:extLst>
            </p:cNvPr>
            <p:cNvCxnSpPr/>
            <p:nvPr/>
          </p:nvCxnSpPr>
          <p:spPr bwMode="auto">
            <a:xfrm>
              <a:off x="3164534" y="3180840"/>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id="{D0E7B954-2188-40E7-9C04-6AC6F220549D}"/>
                </a:ext>
              </a:extLst>
            </p:cNvPr>
            <p:cNvCxnSpPr/>
            <p:nvPr/>
          </p:nvCxnSpPr>
          <p:spPr bwMode="auto">
            <a:xfrm>
              <a:off x="3208073" y="3180404"/>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id="{7E80F029-904C-4E00-8A76-A9DABC9E4F29}"/>
                </a:ext>
              </a:extLst>
            </p:cNvPr>
            <p:cNvCxnSpPr/>
            <p:nvPr/>
          </p:nvCxnSpPr>
          <p:spPr bwMode="auto">
            <a:xfrm>
              <a:off x="3234343" y="320798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id="{6EAF08D6-0FAE-4ED0-A99B-E47117DF1B29}"/>
                </a:ext>
              </a:extLst>
            </p:cNvPr>
            <p:cNvCxnSpPr/>
            <p:nvPr/>
          </p:nvCxnSpPr>
          <p:spPr bwMode="auto">
            <a:xfrm>
              <a:off x="3317013" y="3199521"/>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id="{82F93283-26F5-4418-A0FD-B9F9CC6A7C39}"/>
                </a:ext>
              </a:extLst>
            </p:cNvPr>
            <p:cNvCxnSpPr/>
            <p:nvPr/>
          </p:nvCxnSpPr>
          <p:spPr bwMode="auto">
            <a:xfrm>
              <a:off x="3290748" y="3199521"/>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id="{3F4F06AE-D493-4C7B-A374-65507054AC8D}"/>
                </a:ext>
              </a:extLst>
            </p:cNvPr>
            <p:cNvCxnSpPr/>
            <p:nvPr/>
          </p:nvCxnSpPr>
          <p:spPr bwMode="auto">
            <a:xfrm>
              <a:off x="3356784" y="3278424"/>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id="{E5DC192E-26B0-49E1-A398-C7C0FB964797}"/>
                </a:ext>
              </a:extLst>
            </p:cNvPr>
            <p:cNvCxnSpPr/>
            <p:nvPr/>
          </p:nvCxnSpPr>
          <p:spPr bwMode="auto">
            <a:xfrm>
              <a:off x="3420383" y="3286421"/>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id="{5E93D3FF-7AF2-4C23-B284-29CF046A2731}"/>
                </a:ext>
              </a:extLst>
            </p:cNvPr>
            <p:cNvCxnSpPr/>
            <p:nvPr/>
          </p:nvCxnSpPr>
          <p:spPr bwMode="auto">
            <a:xfrm>
              <a:off x="3463656" y="3297376"/>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60" name="Straight Connector 359">
              <a:extLst>
                <a:ext uri="{FF2B5EF4-FFF2-40B4-BE49-F238E27FC236}">
                  <a16:creationId xmlns:a16="http://schemas.microsoft.com/office/drawing/2014/main" id="{8586B5C4-9EE8-4AD0-B320-33C78D3E1ED1}"/>
                </a:ext>
              </a:extLst>
            </p:cNvPr>
            <p:cNvCxnSpPr/>
            <p:nvPr/>
          </p:nvCxnSpPr>
          <p:spPr bwMode="auto">
            <a:xfrm>
              <a:off x="3523622" y="330685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61" name="Straight Connector 360">
              <a:extLst>
                <a:ext uri="{FF2B5EF4-FFF2-40B4-BE49-F238E27FC236}">
                  <a16:creationId xmlns:a16="http://schemas.microsoft.com/office/drawing/2014/main" id="{394EFBFC-304D-4493-93DA-75DC1A30E82B}"/>
                </a:ext>
              </a:extLst>
            </p:cNvPr>
            <p:cNvCxnSpPr/>
            <p:nvPr/>
          </p:nvCxnSpPr>
          <p:spPr bwMode="auto">
            <a:xfrm>
              <a:off x="3564803" y="3316328"/>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62" name="Straight Connector 361">
              <a:extLst>
                <a:ext uri="{FF2B5EF4-FFF2-40B4-BE49-F238E27FC236}">
                  <a16:creationId xmlns:a16="http://schemas.microsoft.com/office/drawing/2014/main" id="{4B408FE4-56A7-4B5A-AB35-3AE062825203}"/>
                </a:ext>
              </a:extLst>
            </p:cNvPr>
            <p:cNvCxnSpPr/>
            <p:nvPr/>
          </p:nvCxnSpPr>
          <p:spPr bwMode="auto">
            <a:xfrm>
              <a:off x="3593231" y="3320956"/>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63" name="Straight Connector 362">
              <a:extLst>
                <a:ext uri="{FF2B5EF4-FFF2-40B4-BE49-F238E27FC236}">
                  <a16:creationId xmlns:a16="http://schemas.microsoft.com/office/drawing/2014/main" id="{66C9E901-B873-4A88-8A57-B6CB6E4D7AF7}"/>
                </a:ext>
              </a:extLst>
            </p:cNvPr>
            <p:cNvCxnSpPr/>
            <p:nvPr/>
          </p:nvCxnSpPr>
          <p:spPr bwMode="auto">
            <a:xfrm>
              <a:off x="3616921" y="3339518"/>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64" name="Straight Connector 363">
              <a:extLst>
                <a:ext uri="{FF2B5EF4-FFF2-40B4-BE49-F238E27FC236}">
                  <a16:creationId xmlns:a16="http://schemas.microsoft.com/office/drawing/2014/main" id="{C5E056EC-2E45-47D7-8AC0-88C7CD6F1F36}"/>
                </a:ext>
              </a:extLst>
            </p:cNvPr>
            <p:cNvCxnSpPr/>
            <p:nvPr/>
          </p:nvCxnSpPr>
          <p:spPr bwMode="auto">
            <a:xfrm>
              <a:off x="8656438" y="3845500"/>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365" name="Straight Connector 364">
              <a:extLst>
                <a:ext uri="{FF2B5EF4-FFF2-40B4-BE49-F238E27FC236}">
                  <a16:creationId xmlns:a16="http://schemas.microsoft.com/office/drawing/2014/main" id="{4C5A7F10-1690-443A-87D9-E2990CDC0190}"/>
                </a:ext>
              </a:extLst>
            </p:cNvPr>
            <p:cNvCxnSpPr/>
            <p:nvPr/>
          </p:nvCxnSpPr>
          <p:spPr bwMode="auto">
            <a:xfrm>
              <a:off x="6900033" y="3769815"/>
              <a:ext cx="0" cy="122188"/>
            </a:xfrm>
            <a:prstGeom prst="line">
              <a:avLst/>
            </a:prstGeom>
            <a:noFill/>
            <a:ln w="76200" cap="flat" cmpd="sng" algn="ctr">
              <a:solidFill>
                <a:schemeClr val="accent1"/>
              </a:solidFill>
              <a:prstDash val="solid"/>
              <a:round/>
              <a:headEnd type="none" w="med" len="med"/>
              <a:tailEnd type="none" w="med" len="med"/>
            </a:ln>
            <a:effectLst/>
          </p:spPr>
        </p:cxnSp>
        <p:cxnSp>
          <p:nvCxnSpPr>
            <p:cNvPr id="366" name="Straight Connector 365">
              <a:extLst>
                <a:ext uri="{FF2B5EF4-FFF2-40B4-BE49-F238E27FC236}">
                  <a16:creationId xmlns:a16="http://schemas.microsoft.com/office/drawing/2014/main" id="{A61B100B-6B7E-48C6-9624-3D5CB98B6202}"/>
                </a:ext>
              </a:extLst>
            </p:cNvPr>
            <p:cNvCxnSpPr/>
            <p:nvPr/>
          </p:nvCxnSpPr>
          <p:spPr bwMode="auto">
            <a:xfrm>
              <a:off x="3918447" y="3419686"/>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67" name="Straight Connector 366">
              <a:extLst>
                <a:ext uri="{FF2B5EF4-FFF2-40B4-BE49-F238E27FC236}">
                  <a16:creationId xmlns:a16="http://schemas.microsoft.com/office/drawing/2014/main" id="{FEA1C53D-305A-49E4-9821-5CD76723BEF2}"/>
                </a:ext>
              </a:extLst>
            </p:cNvPr>
            <p:cNvCxnSpPr/>
            <p:nvPr/>
          </p:nvCxnSpPr>
          <p:spPr bwMode="auto">
            <a:xfrm>
              <a:off x="3963321" y="3434016"/>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68" name="Straight Connector 367">
              <a:extLst>
                <a:ext uri="{FF2B5EF4-FFF2-40B4-BE49-F238E27FC236}">
                  <a16:creationId xmlns:a16="http://schemas.microsoft.com/office/drawing/2014/main" id="{46B714A1-9B21-4CAE-84D2-05CC666EF3A0}"/>
                </a:ext>
              </a:extLst>
            </p:cNvPr>
            <p:cNvCxnSpPr/>
            <p:nvPr/>
          </p:nvCxnSpPr>
          <p:spPr bwMode="auto">
            <a:xfrm>
              <a:off x="3998334" y="3435911"/>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69" name="Straight Connector 368">
              <a:extLst>
                <a:ext uri="{FF2B5EF4-FFF2-40B4-BE49-F238E27FC236}">
                  <a16:creationId xmlns:a16="http://schemas.microsoft.com/office/drawing/2014/main" id="{D09C9686-000D-4D66-8909-7754B98BDF85}"/>
                </a:ext>
              </a:extLst>
            </p:cNvPr>
            <p:cNvCxnSpPr/>
            <p:nvPr/>
          </p:nvCxnSpPr>
          <p:spPr bwMode="auto">
            <a:xfrm>
              <a:off x="4012959" y="3438163"/>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70" name="Straight Connector 369">
              <a:extLst>
                <a:ext uri="{FF2B5EF4-FFF2-40B4-BE49-F238E27FC236}">
                  <a16:creationId xmlns:a16="http://schemas.microsoft.com/office/drawing/2014/main" id="{38E70EF3-5E39-46AA-86C8-11EEBB63B06A}"/>
                </a:ext>
              </a:extLst>
            </p:cNvPr>
            <p:cNvCxnSpPr/>
            <p:nvPr/>
          </p:nvCxnSpPr>
          <p:spPr bwMode="auto">
            <a:xfrm>
              <a:off x="4107799" y="345998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71" name="Straight Connector 370">
              <a:extLst>
                <a:ext uri="{FF2B5EF4-FFF2-40B4-BE49-F238E27FC236}">
                  <a16:creationId xmlns:a16="http://schemas.microsoft.com/office/drawing/2014/main" id="{704062FC-C780-4E8F-844F-0974E4D73142}"/>
                </a:ext>
              </a:extLst>
            </p:cNvPr>
            <p:cNvCxnSpPr/>
            <p:nvPr/>
          </p:nvCxnSpPr>
          <p:spPr bwMode="auto">
            <a:xfrm>
              <a:off x="4069293" y="3456940"/>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72" name="Straight Connector 371">
              <a:extLst>
                <a:ext uri="{FF2B5EF4-FFF2-40B4-BE49-F238E27FC236}">
                  <a16:creationId xmlns:a16="http://schemas.microsoft.com/office/drawing/2014/main" id="{AE9A4FCC-8CDD-4A7D-85E8-AFD9CCE8FBF7}"/>
                </a:ext>
              </a:extLst>
            </p:cNvPr>
            <p:cNvCxnSpPr/>
            <p:nvPr/>
          </p:nvCxnSpPr>
          <p:spPr bwMode="auto">
            <a:xfrm>
              <a:off x="4140965" y="3461607"/>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73" name="Straight Connector 372">
              <a:extLst>
                <a:ext uri="{FF2B5EF4-FFF2-40B4-BE49-F238E27FC236}">
                  <a16:creationId xmlns:a16="http://schemas.microsoft.com/office/drawing/2014/main" id="{6FA7A8A5-486A-4127-A25B-A5348A2570F7}"/>
                </a:ext>
              </a:extLst>
            </p:cNvPr>
            <p:cNvCxnSpPr/>
            <p:nvPr/>
          </p:nvCxnSpPr>
          <p:spPr bwMode="auto">
            <a:xfrm>
              <a:off x="4175708" y="3484076"/>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74" name="Straight Connector 373">
              <a:extLst>
                <a:ext uri="{FF2B5EF4-FFF2-40B4-BE49-F238E27FC236}">
                  <a16:creationId xmlns:a16="http://schemas.microsoft.com/office/drawing/2014/main" id="{FDCB35ED-AFA2-4D3A-A73E-5E5DB391EB69}"/>
                </a:ext>
              </a:extLst>
            </p:cNvPr>
            <p:cNvCxnSpPr/>
            <p:nvPr/>
          </p:nvCxnSpPr>
          <p:spPr bwMode="auto">
            <a:xfrm>
              <a:off x="4204924" y="348130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75" name="Straight Connector 374">
              <a:extLst>
                <a:ext uri="{FF2B5EF4-FFF2-40B4-BE49-F238E27FC236}">
                  <a16:creationId xmlns:a16="http://schemas.microsoft.com/office/drawing/2014/main" id="{FE8C052B-67A6-4F41-96BB-2E07C1BB2BC5}"/>
                </a:ext>
              </a:extLst>
            </p:cNvPr>
            <p:cNvCxnSpPr/>
            <p:nvPr/>
          </p:nvCxnSpPr>
          <p:spPr bwMode="auto">
            <a:xfrm>
              <a:off x="4228614" y="3480658"/>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76" name="Straight Connector 375">
              <a:extLst>
                <a:ext uri="{FF2B5EF4-FFF2-40B4-BE49-F238E27FC236}">
                  <a16:creationId xmlns:a16="http://schemas.microsoft.com/office/drawing/2014/main" id="{0377169F-CAD2-479B-9C03-DE580465E86A}"/>
                </a:ext>
              </a:extLst>
            </p:cNvPr>
            <p:cNvCxnSpPr/>
            <p:nvPr/>
          </p:nvCxnSpPr>
          <p:spPr bwMode="auto">
            <a:xfrm>
              <a:off x="4362438" y="3501743"/>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77" name="Straight Connector 376">
              <a:extLst>
                <a:ext uri="{FF2B5EF4-FFF2-40B4-BE49-F238E27FC236}">
                  <a16:creationId xmlns:a16="http://schemas.microsoft.com/office/drawing/2014/main" id="{936ECE4F-05BC-41E5-8B49-F18347EE63C4}"/>
                </a:ext>
              </a:extLst>
            </p:cNvPr>
            <p:cNvCxnSpPr/>
            <p:nvPr/>
          </p:nvCxnSpPr>
          <p:spPr bwMode="auto">
            <a:xfrm>
              <a:off x="4463136" y="3521318"/>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C6EBB0DC-263E-498B-B99F-D34F2D651958}"/>
                </a:ext>
              </a:extLst>
            </p:cNvPr>
            <p:cNvCxnSpPr/>
            <p:nvPr/>
          </p:nvCxnSpPr>
          <p:spPr bwMode="auto">
            <a:xfrm>
              <a:off x="4500933" y="3522578"/>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id="{AE0D0D09-E4C2-474C-BFCA-20795FAC9DF2}"/>
                </a:ext>
              </a:extLst>
            </p:cNvPr>
            <p:cNvCxnSpPr/>
            <p:nvPr/>
          </p:nvCxnSpPr>
          <p:spPr bwMode="auto">
            <a:xfrm>
              <a:off x="4625569" y="354175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AD5DE3D0-2C18-4848-AD13-8224FA32FB67}"/>
                </a:ext>
              </a:extLst>
            </p:cNvPr>
            <p:cNvCxnSpPr/>
            <p:nvPr/>
          </p:nvCxnSpPr>
          <p:spPr bwMode="auto">
            <a:xfrm>
              <a:off x="4718977" y="354175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C35B1FF6-2CA9-43EA-845D-A144E80F86A1}"/>
                </a:ext>
              </a:extLst>
            </p:cNvPr>
            <p:cNvCxnSpPr/>
            <p:nvPr/>
          </p:nvCxnSpPr>
          <p:spPr bwMode="auto">
            <a:xfrm>
              <a:off x="4829669" y="357065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0361472A-BA29-4138-9E8D-2D1F6544BCE4}"/>
                </a:ext>
              </a:extLst>
            </p:cNvPr>
            <p:cNvCxnSpPr/>
            <p:nvPr/>
          </p:nvCxnSpPr>
          <p:spPr bwMode="auto">
            <a:xfrm>
              <a:off x="4938009" y="3586533"/>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F131EA66-0CAD-43C4-A4A9-BEF78A68DAB4}"/>
                </a:ext>
              </a:extLst>
            </p:cNvPr>
            <p:cNvCxnSpPr/>
            <p:nvPr/>
          </p:nvCxnSpPr>
          <p:spPr bwMode="auto">
            <a:xfrm>
              <a:off x="4999592" y="3596887"/>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F0A9032E-92BA-4924-AC2C-3F7523D4FA61}"/>
                </a:ext>
              </a:extLst>
            </p:cNvPr>
            <p:cNvCxnSpPr/>
            <p:nvPr/>
          </p:nvCxnSpPr>
          <p:spPr bwMode="auto">
            <a:xfrm>
              <a:off x="5046972" y="3603490"/>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F47058E2-CA57-4CFF-97C1-FA308235F094}"/>
                </a:ext>
              </a:extLst>
            </p:cNvPr>
            <p:cNvCxnSpPr/>
            <p:nvPr/>
          </p:nvCxnSpPr>
          <p:spPr bwMode="auto">
            <a:xfrm>
              <a:off x="5176270" y="3611135"/>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C747F522-6C34-43A7-AF8B-2AB9BA22DA64}"/>
                </a:ext>
              </a:extLst>
            </p:cNvPr>
            <p:cNvCxnSpPr/>
            <p:nvPr/>
          </p:nvCxnSpPr>
          <p:spPr bwMode="auto">
            <a:xfrm>
              <a:off x="5241553" y="3608228"/>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8F98D35F-11D1-409B-B16A-E7345852D707}"/>
                </a:ext>
              </a:extLst>
            </p:cNvPr>
            <p:cNvCxnSpPr/>
            <p:nvPr/>
          </p:nvCxnSpPr>
          <p:spPr bwMode="auto">
            <a:xfrm>
              <a:off x="5265243" y="3609890"/>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A82CF46D-CCD0-4EA9-808B-9D31E6BECCDB}"/>
                </a:ext>
              </a:extLst>
            </p:cNvPr>
            <p:cNvCxnSpPr/>
            <p:nvPr/>
          </p:nvCxnSpPr>
          <p:spPr bwMode="auto">
            <a:xfrm>
              <a:off x="5330339" y="3616926"/>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89" name="Straight Connector 388">
              <a:extLst>
                <a:ext uri="{FF2B5EF4-FFF2-40B4-BE49-F238E27FC236}">
                  <a16:creationId xmlns:a16="http://schemas.microsoft.com/office/drawing/2014/main" id="{D6035E28-ADD8-48D0-9E5F-DF902838123F}"/>
                </a:ext>
              </a:extLst>
            </p:cNvPr>
            <p:cNvCxnSpPr/>
            <p:nvPr/>
          </p:nvCxnSpPr>
          <p:spPr bwMode="auto">
            <a:xfrm>
              <a:off x="5382567" y="361625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90" name="Straight Connector 389">
              <a:extLst>
                <a:ext uri="{FF2B5EF4-FFF2-40B4-BE49-F238E27FC236}">
                  <a16:creationId xmlns:a16="http://schemas.microsoft.com/office/drawing/2014/main" id="{7B3C7FEE-0BFB-476A-84E9-64F870092BF6}"/>
                </a:ext>
              </a:extLst>
            </p:cNvPr>
            <p:cNvCxnSpPr/>
            <p:nvPr/>
          </p:nvCxnSpPr>
          <p:spPr bwMode="auto">
            <a:xfrm>
              <a:off x="5521555" y="3625735"/>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91" name="Straight Connector 390">
              <a:extLst>
                <a:ext uri="{FF2B5EF4-FFF2-40B4-BE49-F238E27FC236}">
                  <a16:creationId xmlns:a16="http://schemas.microsoft.com/office/drawing/2014/main" id="{6DFBAF1D-132F-452A-8133-6C52FF94B705}"/>
                </a:ext>
              </a:extLst>
            </p:cNvPr>
            <p:cNvCxnSpPr/>
            <p:nvPr/>
          </p:nvCxnSpPr>
          <p:spPr bwMode="auto">
            <a:xfrm>
              <a:off x="5749899" y="3640894"/>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92" name="Straight Connector 391">
              <a:extLst>
                <a:ext uri="{FF2B5EF4-FFF2-40B4-BE49-F238E27FC236}">
                  <a16:creationId xmlns:a16="http://schemas.microsoft.com/office/drawing/2014/main" id="{0D7A86D5-E207-4DC7-805F-6B6F6E0CEA1D}"/>
                </a:ext>
              </a:extLst>
            </p:cNvPr>
            <p:cNvCxnSpPr/>
            <p:nvPr/>
          </p:nvCxnSpPr>
          <p:spPr bwMode="auto">
            <a:xfrm>
              <a:off x="5801465" y="3636707"/>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93" name="Straight Connector 392">
              <a:extLst>
                <a:ext uri="{FF2B5EF4-FFF2-40B4-BE49-F238E27FC236}">
                  <a16:creationId xmlns:a16="http://schemas.microsoft.com/office/drawing/2014/main" id="{E15DC93D-E632-44B9-A5F0-F287B29D514C}"/>
                </a:ext>
              </a:extLst>
            </p:cNvPr>
            <p:cNvCxnSpPr/>
            <p:nvPr/>
          </p:nvCxnSpPr>
          <p:spPr bwMode="auto">
            <a:xfrm>
              <a:off x="6143995" y="371345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94" name="Straight Connector 393">
              <a:extLst>
                <a:ext uri="{FF2B5EF4-FFF2-40B4-BE49-F238E27FC236}">
                  <a16:creationId xmlns:a16="http://schemas.microsoft.com/office/drawing/2014/main" id="{09A860CF-B238-44C3-9F20-06D357C97B23}"/>
                </a:ext>
              </a:extLst>
            </p:cNvPr>
            <p:cNvCxnSpPr/>
            <p:nvPr/>
          </p:nvCxnSpPr>
          <p:spPr bwMode="auto">
            <a:xfrm>
              <a:off x="6097025" y="3684254"/>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95" name="Straight Connector 394">
              <a:extLst>
                <a:ext uri="{FF2B5EF4-FFF2-40B4-BE49-F238E27FC236}">
                  <a16:creationId xmlns:a16="http://schemas.microsoft.com/office/drawing/2014/main" id="{790019A9-F2DE-46DB-A588-F0237B42AB72}"/>
                </a:ext>
              </a:extLst>
            </p:cNvPr>
            <p:cNvCxnSpPr/>
            <p:nvPr/>
          </p:nvCxnSpPr>
          <p:spPr bwMode="auto">
            <a:xfrm>
              <a:off x="6333239" y="3723847"/>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96" name="Straight Connector 395">
              <a:extLst>
                <a:ext uri="{FF2B5EF4-FFF2-40B4-BE49-F238E27FC236}">
                  <a16:creationId xmlns:a16="http://schemas.microsoft.com/office/drawing/2014/main" id="{FA5ED082-EE4D-4D50-AFB3-0562A9899907}"/>
                </a:ext>
              </a:extLst>
            </p:cNvPr>
            <p:cNvCxnSpPr/>
            <p:nvPr/>
          </p:nvCxnSpPr>
          <p:spPr bwMode="auto">
            <a:xfrm>
              <a:off x="6650485" y="3758895"/>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97" name="Straight Connector 396">
              <a:extLst>
                <a:ext uri="{FF2B5EF4-FFF2-40B4-BE49-F238E27FC236}">
                  <a16:creationId xmlns:a16="http://schemas.microsoft.com/office/drawing/2014/main" id="{1E510C63-C5D0-49F9-8EBA-46C8BB6A7AB8}"/>
                </a:ext>
              </a:extLst>
            </p:cNvPr>
            <p:cNvCxnSpPr/>
            <p:nvPr/>
          </p:nvCxnSpPr>
          <p:spPr bwMode="auto">
            <a:xfrm>
              <a:off x="6687758" y="3763633"/>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98" name="Straight Connector 397">
              <a:extLst>
                <a:ext uri="{FF2B5EF4-FFF2-40B4-BE49-F238E27FC236}">
                  <a16:creationId xmlns:a16="http://schemas.microsoft.com/office/drawing/2014/main" id="{4A4E58D2-02DB-4679-AB50-9ED55174A237}"/>
                </a:ext>
              </a:extLst>
            </p:cNvPr>
            <p:cNvCxnSpPr/>
            <p:nvPr/>
          </p:nvCxnSpPr>
          <p:spPr bwMode="auto">
            <a:xfrm>
              <a:off x="6954134" y="378402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399" name="Straight Connector 398">
              <a:extLst>
                <a:ext uri="{FF2B5EF4-FFF2-40B4-BE49-F238E27FC236}">
                  <a16:creationId xmlns:a16="http://schemas.microsoft.com/office/drawing/2014/main" id="{470BF336-C1B8-45A0-9330-1405F7FDF3E7}"/>
                </a:ext>
              </a:extLst>
            </p:cNvPr>
            <p:cNvCxnSpPr/>
            <p:nvPr/>
          </p:nvCxnSpPr>
          <p:spPr bwMode="auto">
            <a:xfrm>
              <a:off x="7285491" y="3779291"/>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400" name="Straight Connector 399">
              <a:extLst>
                <a:ext uri="{FF2B5EF4-FFF2-40B4-BE49-F238E27FC236}">
                  <a16:creationId xmlns:a16="http://schemas.microsoft.com/office/drawing/2014/main" id="{167FC722-03CE-4467-81A3-D8145A81C4F7}"/>
                </a:ext>
              </a:extLst>
            </p:cNvPr>
            <p:cNvCxnSpPr/>
            <p:nvPr/>
          </p:nvCxnSpPr>
          <p:spPr bwMode="auto">
            <a:xfrm>
              <a:off x="7354563" y="3787145"/>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401" name="Straight Connector 400">
              <a:extLst>
                <a:ext uri="{FF2B5EF4-FFF2-40B4-BE49-F238E27FC236}">
                  <a16:creationId xmlns:a16="http://schemas.microsoft.com/office/drawing/2014/main" id="{2C871FC3-7E12-4977-A8FB-D8DED45D43E2}"/>
                </a:ext>
              </a:extLst>
            </p:cNvPr>
            <p:cNvCxnSpPr/>
            <p:nvPr/>
          </p:nvCxnSpPr>
          <p:spPr bwMode="auto">
            <a:xfrm>
              <a:off x="7397831" y="3782407"/>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402" name="Straight Connector 401">
              <a:extLst>
                <a:ext uri="{FF2B5EF4-FFF2-40B4-BE49-F238E27FC236}">
                  <a16:creationId xmlns:a16="http://schemas.microsoft.com/office/drawing/2014/main" id="{BAB10599-7349-41B1-86A7-46A755223B56}"/>
                </a:ext>
              </a:extLst>
            </p:cNvPr>
            <p:cNvCxnSpPr/>
            <p:nvPr/>
          </p:nvCxnSpPr>
          <p:spPr bwMode="auto">
            <a:xfrm>
              <a:off x="7471413" y="3795712"/>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403" name="Straight Connector 402">
              <a:extLst>
                <a:ext uri="{FF2B5EF4-FFF2-40B4-BE49-F238E27FC236}">
                  <a16:creationId xmlns:a16="http://schemas.microsoft.com/office/drawing/2014/main" id="{E3F44342-8182-4E4C-BBCA-4CB252972A5C}"/>
                </a:ext>
              </a:extLst>
            </p:cNvPr>
            <p:cNvCxnSpPr/>
            <p:nvPr/>
          </p:nvCxnSpPr>
          <p:spPr bwMode="auto">
            <a:xfrm>
              <a:off x="7512350" y="3795057"/>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404" name="Straight Connector 403">
              <a:extLst>
                <a:ext uri="{FF2B5EF4-FFF2-40B4-BE49-F238E27FC236}">
                  <a16:creationId xmlns:a16="http://schemas.microsoft.com/office/drawing/2014/main" id="{D62E1259-BD39-499A-82C3-70F4E20D4D12}"/>
                </a:ext>
              </a:extLst>
            </p:cNvPr>
            <p:cNvCxnSpPr/>
            <p:nvPr/>
          </p:nvCxnSpPr>
          <p:spPr bwMode="auto">
            <a:xfrm>
              <a:off x="7533897" y="379566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405" name="Straight Connector 404">
              <a:extLst>
                <a:ext uri="{FF2B5EF4-FFF2-40B4-BE49-F238E27FC236}">
                  <a16:creationId xmlns:a16="http://schemas.microsoft.com/office/drawing/2014/main" id="{2336A582-9FC4-498F-AA2A-E06C998878BE}"/>
                </a:ext>
              </a:extLst>
            </p:cNvPr>
            <p:cNvCxnSpPr/>
            <p:nvPr/>
          </p:nvCxnSpPr>
          <p:spPr bwMode="auto">
            <a:xfrm>
              <a:off x="8401506" y="3812516"/>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406" name="Straight Connector 405">
              <a:extLst>
                <a:ext uri="{FF2B5EF4-FFF2-40B4-BE49-F238E27FC236}">
                  <a16:creationId xmlns:a16="http://schemas.microsoft.com/office/drawing/2014/main" id="{9F3A68CF-08FC-4A20-B15A-A869D6A2770C}"/>
                </a:ext>
              </a:extLst>
            </p:cNvPr>
            <p:cNvCxnSpPr/>
            <p:nvPr/>
          </p:nvCxnSpPr>
          <p:spPr bwMode="auto">
            <a:xfrm>
              <a:off x="8770586" y="3852847"/>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407" name="Straight Connector 406">
              <a:extLst>
                <a:ext uri="{FF2B5EF4-FFF2-40B4-BE49-F238E27FC236}">
                  <a16:creationId xmlns:a16="http://schemas.microsoft.com/office/drawing/2014/main" id="{F7B273C1-F010-4A0C-B848-89319CEC6F93}"/>
                </a:ext>
              </a:extLst>
            </p:cNvPr>
            <p:cNvCxnSpPr/>
            <p:nvPr/>
          </p:nvCxnSpPr>
          <p:spPr bwMode="auto">
            <a:xfrm>
              <a:off x="8831047" y="390147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408" name="Straight Connector 407">
              <a:extLst>
                <a:ext uri="{FF2B5EF4-FFF2-40B4-BE49-F238E27FC236}">
                  <a16:creationId xmlns:a16="http://schemas.microsoft.com/office/drawing/2014/main" id="{6377868E-CC8D-4589-9A8F-19318768A79E}"/>
                </a:ext>
              </a:extLst>
            </p:cNvPr>
            <p:cNvCxnSpPr/>
            <p:nvPr/>
          </p:nvCxnSpPr>
          <p:spPr bwMode="auto">
            <a:xfrm>
              <a:off x="8865002" y="390147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409" name="Straight Connector 408">
              <a:extLst>
                <a:ext uri="{FF2B5EF4-FFF2-40B4-BE49-F238E27FC236}">
                  <a16:creationId xmlns:a16="http://schemas.microsoft.com/office/drawing/2014/main" id="{CAFCC6F9-B64D-46A1-B3FC-6B299352A5BF}"/>
                </a:ext>
              </a:extLst>
            </p:cNvPr>
            <p:cNvCxnSpPr/>
            <p:nvPr/>
          </p:nvCxnSpPr>
          <p:spPr bwMode="auto">
            <a:xfrm>
              <a:off x="8901016" y="390147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410" name="Straight Connector 409">
              <a:extLst>
                <a:ext uri="{FF2B5EF4-FFF2-40B4-BE49-F238E27FC236}">
                  <a16:creationId xmlns:a16="http://schemas.microsoft.com/office/drawing/2014/main" id="{2E9D8E98-A5C8-4993-B161-07ED730232D8}"/>
                </a:ext>
              </a:extLst>
            </p:cNvPr>
            <p:cNvCxnSpPr/>
            <p:nvPr/>
          </p:nvCxnSpPr>
          <p:spPr bwMode="auto">
            <a:xfrm>
              <a:off x="8984123" y="390147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411" name="Straight Connector 410">
              <a:extLst>
                <a:ext uri="{FF2B5EF4-FFF2-40B4-BE49-F238E27FC236}">
                  <a16:creationId xmlns:a16="http://schemas.microsoft.com/office/drawing/2014/main" id="{7A0956D4-8379-4CC8-852E-4B41B9122850}"/>
                </a:ext>
              </a:extLst>
            </p:cNvPr>
            <p:cNvCxnSpPr/>
            <p:nvPr/>
          </p:nvCxnSpPr>
          <p:spPr bwMode="auto">
            <a:xfrm>
              <a:off x="9047049" y="3901479"/>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412" name="Straight Connector 411">
              <a:extLst>
                <a:ext uri="{FF2B5EF4-FFF2-40B4-BE49-F238E27FC236}">
                  <a16:creationId xmlns:a16="http://schemas.microsoft.com/office/drawing/2014/main" id="{3D1BA844-CF84-42D3-95A0-55A72DA54024}"/>
                </a:ext>
              </a:extLst>
            </p:cNvPr>
            <p:cNvCxnSpPr/>
            <p:nvPr/>
          </p:nvCxnSpPr>
          <p:spPr bwMode="auto">
            <a:xfrm>
              <a:off x="9140139" y="3896741"/>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413" name="Straight Connector 412">
              <a:extLst>
                <a:ext uri="{FF2B5EF4-FFF2-40B4-BE49-F238E27FC236}">
                  <a16:creationId xmlns:a16="http://schemas.microsoft.com/office/drawing/2014/main" id="{86E11445-FE2A-4CE5-8D8C-E253D4F926EE}"/>
                </a:ext>
              </a:extLst>
            </p:cNvPr>
            <p:cNvCxnSpPr/>
            <p:nvPr/>
          </p:nvCxnSpPr>
          <p:spPr bwMode="auto">
            <a:xfrm>
              <a:off x="9222434" y="3899857"/>
              <a:ext cx="0" cy="122188"/>
            </a:xfrm>
            <a:prstGeom prst="line">
              <a:avLst/>
            </a:prstGeom>
            <a:noFill/>
            <a:ln w="28575" cap="flat" cmpd="sng" algn="ctr">
              <a:solidFill>
                <a:schemeClr val="accent1"/>
              </a:solidFill>
              <a:prstDash val="solid"/>
              <a:round/>
              <a:headEnd type="none" w="med" len="med"/>
              <a:tailEnd type="none" w="med" len="med"/>
            </a:ln>
            <a:effectLst/>
          </p:spPr>
        </p:cxnSp>
        <p:cxnSp>
          <p:nvCxnSpPr>
            <p:cNvPr id="414" name="Straight Connector 413">
              <a:extLst>
                <a:ext uri="{FF2B5EF4-FFF2-40B4-BE49-F238E27FC236}">
                  <a16:creationId xmlns:a16="http://schemas.microsoft.com/office/drawing/2014/main" id="{C82F3471-834E-4FA1-9B0F-4ED88A8ECB6F}"/>
                </a:ext>
              </a:extLst>
            </p:cNvPr>
            <p:cNvCxnSpPr/>
            <p:nvPr/>
          </p:nvCxnSpPr>
          <p:spPr bwMode="auto">
            <a:xfrm>
              <a:off x="9326687" y="3913941"/>
              <a:ext cx="0" cy="122188"/>
            </a:xfrm>
            <a:prstGeom prst="line">
              <a:avLst/>
            </a:prstGeom>
            <a:noFill/>
            <a:ln w="28575" cap="flat" cmpd="sng" algn="ctr">
              <a:solidFill>
                <a:schemeClr val="accent1"/>
              </a:solidFill>
              <a:prstDash val="solid"/>
              <a:round/>
              <a:headEnd type="none" w="med" len="med"/>
              <a:tailEnd type="none" w="med" len="med"/>
            </a:ln>
            <a:effectLst/>
          </p:spPr>
        </p:cxnSp>
      </p:grpSp>
      <p:grpSp>
        <p:nvGrpSpPr>
          <p:cNvPr id="415" name="Group 414">
            <a:extLst>
              <a:ext uri="{FF2B5EF4-FFF2-40B4-BE49-F238E27FC236}">
                <a16:creationId xmlns:a16="http://schemas.microsoft.com/office/drawing/2014/main" id="{087BEDAC-A7D6-4C4A-B65B-27D567486563}"/>
              </a:ext>
            </a:extLst>
          </p:cNvPr>
          <p:cNvGrpSpPr/>
          <p:nvPr/>
        </p:nvGrpSpPr>
        <p:grpSpPr>
          <a:xfrm>
            <a:off x="1120885" y="3564857"/>
            <a:ext cx="4602983" cy="966911"/>
            <a:chOff x="2479174" y="2880140"/>
            <a:chExt cx="6921516" cy="1453947"/>
          </a:xfrm>
        </p:grpSpPr>
        <p:cxnSp>
          <p:nvCxnSpPr>
            <p:cNvPr id="416" name="Straight Connector 415">
              <a:extLst>
                <a:ext uri="{FF2B5EF4-FFF2-40B4-BE49-F238E27FC236}">
                  <a16:creationId xmlns:a16="http://schemas.microsoft.com/office/drawing/2014/main" id="{9CADB778-41AA-4B40-9861-67D0392CC597}"/>
                </a:ext>
              </a:extLst>
            </p:cNvPr>
            <p:cNvCxnSpPr/>
            <p:nvPr/>
          </p:nvCxnSpPr>
          <p:spPr bwMode="auto">
            <a:xfrm>
              <a:off x="2693028" y="3253931"/>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17" name="Straight Connector 416">
              <a:extLst>
                <a:ext uri="{FF2B5EF4-FFF2-40B4-BE49-F238E27FC236}">
                  <a16:creationId xmlns:a16="http://schemas.microsoft.com/office/drawing/2014/main" id="{AD8E8CFB-0715-4BB3-ABE8-2264F1D50097}"/>
                </a:ext>
              </a:extLst>
            </p:cNvPr>
            <p:cNvCxnSpPr/>
            <p:nvPr/>
          </p:nvCxnSpPr>
          <p:spPr bwMode="auto">
            <a:xfrm>
              <a:off x="2616534" y="3207982"/>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18" name="Straight Connector 417">
              <a:extLst>
                <a:ext uri="{FF2B5EF4-FFF2-40B4-BE49-F238E27FC236}">
                  <a16:creationId xmlns:a16="http://schemas.microsoft.com/office/drawing/2014/main" id="{C5858CC6-8F93-457D-913D-F996B6211B35}"/>
                </a:ext>
              </a:extLst>
            </p:cNvPr>
            <p:cNvCxnSpPr/>
            <p:nvPr/>
          </p:nvCxnSpPr>
          <p:spPr bwMode="auto">
            <a:xfrm>
              <a:off x="2479174" y="2880140"/>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19" name="Straight Connector 418">
              <a:extLst>
                <a:ext uri="{FF2B5EF4-FFF2-40B4-BE49-F238E27FC236}">
                  <a16:creationId xmlns:a16="http://schemas.microsoft.com/office/drawing/2014/main" id="{602FA8C9-D371-4472-B395-7AF0B069A177}"/>
                </a:ext>
              </a:extLst>
            </p:cNvPr>
            <p:cNvCxnSpPr/>
            <p:nvPr/>
          </p:nvCxnSpPr>
          <p:spPr bwMode="auto">
            <a:xfrm>
              <a:off x="2652057" y="3230065"/>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751F5E02-8C4B-4E55-9BAA-BC93E3BAA0F2}"/>
                </a:ext>
              </a:extLst>
            </p:cNvPr>
            <p:cNvCxnSpPr/>
            <p:nvPr/>
          </p:nvCxnSpPr>
          <p:spPr bwMode="auto">
            <a:xfrm>
              <a:off x="2807806" y="3471826"/>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33E5D15A-1D5F-47B5-821A-4FC6DF677CB2}"/>
                </a:ext>
              </a:extLst>
            </p:cNvPr>
            <p:cNvCxnSpPr/>
            <p:nvPr/>
          </p:nvCxnSpPr>
          <p:spPr bwMode="auto">
            <a:xfrm>
              <a:off x="2957001" y="3525439"/>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F122C822-8935-4F28-8100-D5BE68E5FF91}"/>
                </a:ext>
              </a:extLst>
            </p:cNvPr>
            <p:cNvCxnSpPr/>
            <p:nvPr/>
          </p:nvCxnSpPr>
          <p:spPr bwMode="auto">
            <a:xfrm>
              <a:off x="3138578" y="3660219"/>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69FD1D96-F789-4A53-9B2E-BAD6D958D527}"/>
                </a:ext>
              </a:extLst>
            </p:cNvPr>
            <p:cNvCxnSpPr/>
            <p:nvPr/>
          </p:nvCxnSpPr>
          <p:spPr bwMode="auto">
            <a:xfrm>
              <a:off x="3064380" y="3623160"/>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EB139D90-7A7C-4076-B947-3D3FB1AA226B}"/>
                </a:ext>
              </a:extLst>
            </p:cNvPr>
            <p:cNvCxnSpPr/>
            <p:nvPr/>
          </p:nvCxnSpPr>
          <p:spPr bwMode="auto">
            <a:xfrm>
              <a:off x="3168091" y="3663393"/>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25" name="Straight Connector 424">
              <a:extLst>
                <a:ext uri="{FF2B5EF4-FFF2-40B4-BE49-F238E27FC236}">
                  <a16:creationId xmlns:a16="http://schemas.microsoft.com/office/drawing/2014/main" id="{B7DC067D-FF90-4B99-9028-1779860C0959}"/>
                </a:ext>
              </a:extLst>
            </p:cNvPr>
            <p:cNvCxnSpPr/>
            <p:nvPr/>
          </p:nvCxnSpPr>
          <p:spPr bwMode="auto">
            <a:xfrm>
              <a:off x="3208073" y="3672869"/>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26" name="Straight Connector 425">
              <a:extLst>
                <a:ext uri="{FF2B5EF4-FFF2-40B4-BE49-F238E27FC236}">
                  <a16:creationId xmlns:a16="http://schemas.microsoft.com/office/drawing/2014/main" id="{4F3D2725-F0E6-4449-8C05-39D90497C9E2}"/>
                </a:ext>
              </a:extLst>
            </p:cNvPr>
            <p:cNvCxnSpPr/>
            <p:nvPr/>
          </p:nvCxnSpPr>
          <p:spPr bwMode="auto">
            <a:xfrm>
              <a:off x="3344903" y="3767505"/>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27" name="Straight Connector 426">
              <a:extLst>
                <a:ext uri="{FF2B5EF4-FFF2-40B4-BE49-F238E27FC236}">
                  <a16:creationId xmlns:a16="http://schemas.microsoft.com/office/drawing/2014/main" id="{00A401E4-E3C8-440A-98DF-E54BD8AB62FE}"/>
                </a:ext>
              </a:extLst>
            </p:cNvPr>
            <p:cNvCxnSpPr/>
            <p:nvPr/>
          </p:nvCxnSpPr>
          <p:spPr bwMode="auto">
            <a:xfrm>
              <a:off x="3458132" y="3791380"/>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28" name="Straight Connector 427">
              <a:extLst>
                <a:ext uri="{FF2B5EF4-FFF2-40B4-BE49-F238E27FC236}">
                  <a16:creationId xmlns:a16="http://schemas.microsoft.com/office/drawing/2014/main" id="{E69F52C8-F0F8-4E39-A4F4-B4D9FCD24513}"/>
                </a:ext>
              </a:extLst>
            </p:cNvPr>
            <p:cNvCxnSpPr/>
            <p:nvPr/>
          </p:nvCxnSpPr>
          <p:spPr bwMode="auto">
            <a:xfrm>
              <a:off x="3616921" y="3861226"/>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29" name="Straight Connector 428">
              <a:extLst>
                <a:ext uri="{FF2B5EF4-FFF2-40B4-BE49-F238E27FC236}">
                  <a16:creationId xmlns:a16="http://schemas.microsoft.com/office/drawing/2014/main" id="{E28164CE-FA61-4A18-97C7-B71D7B18D45A}"/>
                </a:ext>
              </a:extLst>
            </p:cNvPr>
            <p:cNvCxnSpPr/>
            <p:nvPr/>
          </p:nvCxnSpPr>
          <p:spPr bwMode="auto">
            <a:xfrm>
              <a:off x="3675303" y="3868872"/>
              <a:ext cx="0" cy="122188"/>
            </a:xfrm>
            <a:prstGeom prst="line">
              <a:avLst/>
            </a:prstGeom>
            <a:noFill/>
            <a:ln w="76200" cap="flat" cmpd="sng" algn="ctr">
              <a:solidFill>
                <a:schemeClr val="accent3"/>
              </a:solidFill>
              <a:prstDash val="solid"/>
              <a:round/>
              <a:headEnd type="none" w="med" len="med"/>
              <a:tailEnd type="none" w="med" len="med"/>
            </a:ln>
            <a:effectLst/>
          </p:spPr>
        </p:cxnSp>
        <p:cxnSp>
          <p:nvCxnSpPr>
            <p:cNvPr id="430" name="Straight Connector 429">
              <a:extLst>
                <a:ext uri="{FF2B5EF4-FFF2-40B4-BE49-F238E27FC236}">
                  <a16:creationId xmlns:a16="http://schemas.microsoft.com/office/drawing/2014/main" id="{70B455C3-D485-4F8F-9031-8BE7E24CC233}"/>
                </a:ext>
              </a:extLst>
            </p:cNvPr>
            <p:cNvCxnSpPr/>
            <p:nvPr/>
          </p:nvCxnSpPr>
          <p:spPr bwMode="auto">
            <a:xfrm>
              <a:off x="4096354" y="3956639"/>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A6DFBAEC-4F3F-4460-A1C2-4AB29BBD4C1B}"/>
                </a:ext>
              </a:extLst>
            </p:cNvPr>
            <p:cNvCxnSpPr/>
            <p:nvPr/>
          </p:nvCxnSpPr>
          <p:spPr bwMode="auto">
            <a:xfrm>
              <a:off x="4036649" y="3956639"/>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A02249B7-D5AC-4308-B644-5F7A78865C8A}"/>
                </a:ext>
              </a:extLst>
            </p:cNvPr>
            <p:cNvCxnSpPr/>
            <p:nvPr/>
          </p:nvCxnSpPr>
          <p:spPr bwMode="auto">
            <a:xfrm>
              <a:off x="8087397" y="4167834"/>
              <a:ext cx="0" cy="122188"/>
            </a:xfrm>
            <a:prstGeom prst="line">
              <a:avLst/>
            </a:prstGeom>
            <a:noFill/>
            <a:ln w="76200" cap="flat" cmpd="sng" algn="ctr">
              <a:solidFill>
                <a:schemeClr val="accent3"/>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215F9F4C-7F7D-42B1-AB8A-E81748F42DD6}"/>
                </a:ext>
              </a:extLst>
            </p:cNvPr>
            <p:cNvCxnSpPr/>
            <p:nvPr/>
          </p:nvCxnSpPr>
          <p:spPr bwMode="auto">
            <a:xfrm>
              <a:off x="4157887" y="3973351"/>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34" name="Straight Connector 433">
              <a:extLst>
                <a:ext uri="{FF2B5EF4-FFF2-40B4-BE49-F238E27FC236}">
                  <a16:creationId xmlns:a16="http://schemas.microsoft.com/office/drawing/2014/main" id="{BEEB8AAE-3E22-43E5-A943-C080033CB4BD}"/>
                </a:ext>
              </a:extLst>
            </p:cNvPr>
            <p:cNvCxnSpPr/>
            <p:nvPr/>
          </p:nvCxnSpPr>
          <p:spPr bwMode="auto">
            <a:xfrm>
              <a:off x="4363100" y="4018601"/>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7994A238-2099-4E54-9A3A-935FED08B0CC}"/>
                </a:ext>
              </a:extLst>
            </p:cNvPr>
            <p:cNvCxnSpPr/>
            <p:nvPr/>
          </p:nvCxnSpPr>
          <p:spPr bwMode="auto">
            <a:xfrm>
              <a:off x="4441839" y="4024576"/>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4618979F-434B-487D-9CED-A26DA2854922}"/>
                </a:ext>
              </a:extLst>
            </p:cNvPr>
            <p:cNvCxnSpPr/>
            <p:nvPr/>
          </p:nvCxnSpPr>
          <p:spPr bwMode="auto">
            <a:xfrm>
              <a:off x="4407332" y="4020231"/>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37" name="Straight Connector 436">
              <a:extLst>
                <a:ext uri="{FF2B5EF4-FFF2-40B4-BE49-F238E27FC236}">
                  <a16:creationId xmlns:a16="http://schemas.microsoft.com/office/drawing/2014/main" id="{D019654C-D475-4F05-BAA6-77FFB6F3ECD7}"/>
                </a:ext>
              </a:extLst>
            </p:cNvPr>
            <p:cNvCxnSpPr/>
            <p:nvPr/>
          </p:nvCxnSpPr>
          <p:spPr bwMode="auto">
            <a:xfrm>
              <a:off x="5165945" y="4085670"/>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010254B7-71F1-4A9E-8F0C-69FCE20E53B7}"/>
                </a:ext>
              </a:extLst>
            </p:cNvPr>
            <p:cNvCxnSpPr/>
            <p:nvPr/>
          </p:nvCxnSpPr>
          <p:spPr bwMode="auto">
            <a:xfrm>
              <a:off x="4571188" y="4022892"/>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64AB8FF5-A770-44AA-A1A1-B932024851A3}"/>
                </a:ext>
              </a:extLst>
            </p:cNvPr>
            <p:cNvCxnSpPr/>
            <p:nvPr/>
          </p:nvCxnSpPr>
          <p:spPr bwMode="auto">
            <a:xfrm>
              <a:off x="5357445" y="4085221"/>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40" name="Straight Connector 439">
              <a:extLst>
                <a:ext uri="{FF2B5EF4-FFF2-40B4-BE49-F238E27FC236}">
                  <a16:creationId xmlns:a16="http://schemas.microsoft.com/office/drawing/2014/main" id="{AB7E53AD-1CE5-4BCA-B4AF-A5D84DDD2448}"/>
                </a:ext>
              </a:extLst>
            </p:cNvPr>
            <p:cNvCxnSpPr/>
            <p:nvPr/>
          </p:nvCxnSpPr>
          <p:spPr bwMode="auto">
            <a:xfrm>
              <a:off x="5412289" y="4085670"/>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id="{24868C95-7090-4198-89F9-C67CE43FC6C9}"/>
                </a:ext>
              </a:extLst>
            </p:cNvPr>
            <p:cNvCxnSpPr/>
            <p:nvPr/>
          </p:nvCxnSpPr>
          <p:spPr bwMode="auto">
            <a:xfrm>
              <a:off x="5279627" y="4085670"/>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id="{80C7794F-05DE-4A78-8B71-4FCBA321C484}"/>
                </a:ext>
              </a:extLst>
            </p:cNvPr>
            <p:cNvCxnSpPr/>
            <p:nvPr/>
          </p:nvCxnSpPr>
          <p:spPr bwMode="auto">
            <a:xfrm>
              <a:off x="6328501" y="4114491"/>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6BAA3E86-F316-4775-8AFB-412679EDD1D9}"/>
                </a:ext>
              </a:extLst>
            </p:cNvPr>
            <p:cNvCxnSpPr/>
            <p:nvPr/>
          </p:nvCxnSpPr>
          <p:spPr bwMode="auto">
            <a:xfrm>
              <a:off x="5872738" y="4102002"/>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55374420-B5BF-4159-AF21-2C58374A628B}"/>
                </a:ext>
              </a:extLst>
            </p:cNvPr>
            <p:cNvCxnSpPr/>
            <p:nvPr/>
          </p:nvCxnSpPr>
          <p:spPr bwMode="auto">
            <a:xfrm>
              <a:off x="7543249" y="4167834"/>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6D0B6F01-043C-4BC2-A896-7F19AB9E30EE}"/>
                </a:ext>
              </a:extLst>
            </p:cNvPr>
            <p:cNvCxnSpPr/>
            <p:nvPr/>
          </p:nvCxnSpPr>
          <p:spPr bwMode="auto">
            <a:xfrm>
              <a:off x="6948733" y="4138862"/>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46" name="Straight Connector 445">
              <a:extLst>
                <a:ext uri="{FF2B5EF4-FFF2-40B4-BE49-F238E27FC236}">
                  <a16:creationId xmlns:a16="http://schemas.microsoft.com/office/drawing/2014/main" id="{22CFF607-8BA9-4D72-B657-3D2C5278C360}"/>
                </a:ext>
              </a:extLst>
            </p:cNvPr>
            <p:cNvCxnSpPr/>
            <p:nvPr/>
          </p:nvCxnSpPr>
          <p:spPr bwMode="auto">
            <a:xfrm>
              <a:off x="7615935" y="4170847"/>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47" name="Straight Connector 446">
              <a:extLst>
                <a:ext uri="{FF2B5EF4-FFF2-40B4-BE49-F238E27FC236}">
                  <a16:creationId xmlns:a16="http://schemas.microsoft.com/office/drawing/2014/main" id="{62372A27-7A28-4FFE-826C-9F5BF5CDFF90}"/>
                </a:ext>
              </a:extLst>
            </p:cNvPr>
            <p:cNvCxnSpPr/>
            <p:nvPr/>
          </p:nvCxnSpPr>
          <p:spPr bwMode="auto">
            <a:xfrm>
              <a:off x="8300339" y="4171481"/>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48" name="Straight Connector 447">
              <a:extLst>
                <a:ext uri="{FF2B5EF4-FFF2-40B4-BE49-F238E27FC236}">
                  <a16:creationId xmlns:a16="http://schemas.microsoft.com/office/drawing/2014/main" id="{92073E47-0E93-4780-8982-20049C22B50E}"/>
                </a:ext>
              </a:extLst>
            </p:cNvPr>
            <p:cNvCxnSpPr/>
            <p:nvPr/>
          </p:nvCxnSpPr>
          <p:spPr bwMode="auto">
            <a:xfrm>
              <a:off x="7931450" y="4167858"/>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id="{7F21C5C7-6601-43AD-A15E-7FC08B10868F}"/>
                </a:ext>
              </a:extLst>
            </p:cNvPr>
            <p:cNvCxnSpPr/>
            <p:nvPr/>
          </p:nvCxnSpPr>
          <p:spPr bwMode="auto">
            <a:xfrm>
              <a:off x="8148931" y="4170301"/>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50" name="Straight Connector 449">
              <a:extLst>
                <a:ext uri="{FF2B5EF4-FFF2-40B4-BE49-F238E27FC236}">
                  <a16:creationId xmlns:a16="http://schemas.microsoft.com/office/drawing/2014/main" id="{18142AE7-B7B7-4892-B9CC-AFAFEC007058}"/>
                </a:ext>
              </a:extLst>
            </p:cNvPr>
            <p:cNvCxnSpPr/>
            <p:nvPr/>
          </p:nvCxnSpPr>
          <p:spPr bwMode="auto">
            <a:xfrm>
              <a:off x="8465768" y="4207161"/>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51" name="Straight Connector 450">
              <a:extLst>
                <a:ext uri="{FF2B5EF4-FFF2-40B4-BE49-F238E27FC236}">
                  <a16:creationId xmlns:a16="http://schemas.microsoft.com/office/drawing/2014/main" id="{A99745A4-C655-4911-854A-36F38E15A609}"/>
                </a:ext>
              </a:extLst>
            </p:cNvPr>
            <p:cNvCxnSpPr/>
            <p:nvPr/>
          </p:nvCxnSpPr>
          <p:spPr bwMode="auto">
            <a:xfrm>
              <a:off x="8712925" y="4207161"/>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52" name="Straight Connector 451">
              <a:extLst>
                <a:ext uri="{FF2B5EF4-FFF2-40B4-BE49-F238E27FC236}">
                  <a16:creationId xmlns:a16="http://schemas.microsoft.com/office/drawing/2014/main" id="{ABA93E99-6200-4DB1-B660-B9C7C5E27DF1}"/>
                </a:ext>
              </a:extLst>
            </p:cNvPr>
            <p:cNvCxnSpPr/>
            <p:nvPr/>
          </p:nvCxnSpPr>
          <p:spPr bwMode="auto">
            <a:xfrm>
              <a:off x="8909611" y="4208216"/>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53" name="Straight Connector 452">
              <a:extLst>
                <a:ext uri="{FF2B5EF4-FFF2-40B4-BE49-F238E27FC236}">
                  <a16:creationId xmlns:a16="http://schemas.microsoft.com/office/drawing/2014/main" id="{323640DD-9B65-4D2F-92B5-327100AD3165}"/>
                </a:ext>
              </a:extLst>
            </p:cNvPr>
            <p:cNvCxnSpPr/>
            <p:nvPr/>
          </p:nvCxnSpPr>
          <p:spPr bwMode="auto">
            <a:xfrm>
              <a:off x="9400690" y="4211899"/>
              <a:ext cx="0" cy="122188"/>
            </a:xfrm>
            <a:prstGeom prst="line">
              <a:avLst/>
            </a:prstGeom>
            <a:noFill/>
            <a:ln w="28575" cap="flat" cmpd="sng" algn="ctr">
              <a:solidFill>
                <a:schemeClr val="accent3"/>
              </a:solidFill>
              <a:prstDash val="solid"/>
              <a:round/>
              <a:headEnd type="none" w="med" len="med"/>
              <a:tailEnd type="none" w="med" len="med"/>
            </a:ln>
            <a:effectLst/>
          </p:spPr>
        </p:cxnSp>
        <p:cxnSp>
          <p:nvCxnSpPr>
            <p:cNvPr id="454" name="Straight Connector 453">
              <a:extLst>
                <a:ext uri="{FF2B5EF4-FFF2-40B4-BE49-F238E27FC236}">
                  <a16:creationId xmlns:a16="http://schemas.microsoft.com/office/drawing/2014/main" id="{48533D23-A14F-4907-A542-137243E5D34B}"/>
                </a:ext>
              </a:extLst>
            </p:cNvPr>
            <p:cNvCxnSpPr/>
            <p:nvPr/>
          </p:nvCxnSpPr>
          <p:spPr bwMode="auto">
            <a:xfrm>
              <a:off x="8865069" y="4207161"/>
              <a:ext cx="0" cy="122188"/>
            </a:xfrm>
            <a:prstGeom prst="line">
              <a:avLst/>
            </a:prstGeom>
            <a:noFill/>
            <a:ln w="28575" cap="flat" cmpd="sng" algn="ctr">
              <a:solidFill>
                <a:schemeClr val="accent3"/>
              </a:solidFill>
              <a:prstDash val="solid"/>
              <a:round/>
              <a:headEnd type="none" w="med" len="med"/>
              <a:tailEnd type="none" w="med" len="med"/>
            </a:ln>
            <a:effectLst/>
          </p:spPr>
        </p:cxnSp>
      </p:grpSp>
      <p:sp>
        <p:nvSpPr>
          <p:cNvPr id="455" name="TextBox 454">
            <a:extLst>
              <a:ext uri="{FF2B5EF4-FFF2-40B4-BE49-F238E27FC236}">
                <a16:creationId xmlns:a16="http://schemas.microsoft.com/office/drawing/2014/main" id="{0776CAB7-BDD2-4FA6-BB91-E214FF4D0CAA}"/>
              </a:ext>
            </a:extLst>
          </p:cNvPr>
          <p:cNvSpPr txBox="1"/>
          <p:nvPr/>
        </p:nvSpPr>
        <p:spPr bwMode="auto">
          <a:xfrm>
            <a:off x="3116217" y="3795525"/>
            <a:ext cx="499765"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39.7%</a:t>
            </a:r>
          </a:p>
        </p:txBody>
      </p:sp>
      <p:cxnSp>
        <p:nvCxnSpPr>
          <p:cNvPr id="456" name="Straight Connector 455">
            <a:extLst>
              <a:ext uri="{FF2B5EF4-FFF2-40B4-BE49-F238E27FC236}">
                <a16:creationId xmlns:a16="http://schemas.microsoft.com/office/drawing/2014/main" id="{5671735C-F8AF-4E9E-BE5F-22770B536BE3}"/>
              </a:ext>
            </a:extLst>
          </p:cNvPr>
          <p:cNvCxnSpPr/>
          <p:nvPr/>
        </p:nvCxnSpPr>
        <p:spPr bwMode="auto">
          <a:xfrm>
            <a:off x="1499790" y="3716308"/>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457" name="Straight Connector 456">
            <a:extLst>
              <a:ext uri="{FF2B5EF4-FFF2-40B4-BE49-F238E27FC236}">
                <a16:creationId xmlns:a16="http://schemas.microsoft.com/office/drawing/2014/main" id="{E7C02408-0630-413C-9612-BB7DB39FE1BD}"/>
              </a:ext>
            </a:extLst>
          </p:cNvPr>
          <p:cNvCxnSpPr/>
          <p:nvPr/>
        </p:nvCxnSpPr>
        <p:spPr bwMode="auto">
          <a:xfrm>
            <a:off x="1759019" y="3839423"/>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id="{B215AEFE-FE4F-4423-9D3D-76649D1E5D3D}"/>
              </a:ext>
            </a:extLst>
          </p:cNvPr>
          <p:cNvCxnSpPr/>
          <p:nvPr/>
        </p:nvCxnSpPr>
        <p:spPr bwMode="auto">
          <a:xfrm>
            <a:off x="2125345" y="3934764"/>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459" name="Straight Connector 458">
            <a:extLst>
              <a:ext uri="{FF2B5EF4-FFF2-40B4-BE49-F238E27FC236}">
                <a16:creationId xmlns:a16="http://schemas.microsoft.com/office/drawing/2014/main" id="{83C1C2C3-610F-44A7-BC55-2220156DB4AB}"/>
              </a:ext>
            </a:extLst>
          </p:cNvPr>
          <p:cNvCxnSpPr/>
          <p:nvPr/>
        </p:nvCxnSpPr>
        <p:spPr bwMode="auto">
          <a:xfrm>
            <a:off x="2615250" y="4004846"/>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460" name="Straight Connector 459">
            <a:extLst>
              <a:ext uri="{FF2B5EF4-FFF2-40B4-BE49-F238E27FC236}">
                <a16:creationId xmlns:a16="http://schemas.microsoft.com/office/drawing/2014/main" id="{03CF77AF-683C-44BC-BFE2-79C7A4D23AA2}"/>
              </a:ext>
            </a:extLst>
          </p:cNvPr>
          <p:cNvCxnSpPr/>
          <p:nvPr/>
        </p:nvCxnSpPr>
        <p:spPr bwMode="auto">
          <a:xfrm>
            <a:off x="3878021" y="4149252"/>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461" name="Straight Connector 460">
            <a:extLst>
              <a:ext uri="{FF2B5EF4-FFF2-40B4-BE49-F238E27FC236}">
                <a16:creationId xmlns:a16="http://schemas.microsoft.com/office/drawing/2014/main" id="{ECE61CB0-DBA3-4471-AD60-2DDD070AB025}"/>
              </a:ext>
            </a:extLst>
          </p:cNvPr>
          <p:cNvCxnSpPr/>
          <p:nvPr/>
        </p:nvCxnSpPr>
        <p:spPr bwMode="auto">
          <a:xfrm>
            <a:off x="4461488" y="4174373"/>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462" name="Straight Connector 461">
            <a:extLst>
              <a:ext uri="{FF2B5EF4-FFF2-40B4-BE49-F238E27FC236}">
                <a16:creationId xmlns:a16="http://schemas.microsoft.com/office/drawing/2014/main" id="{049DED17-EABE-483B-9451-53FD7702DCF1}"/>
              </a:ext>
            </a:extLst>
          </p:cNvPr>
          <p:cNvCxnSpPr/>
          <p:nvPr/>
        </p:nvCxnSpPr>
        <p:spPr bwMode="auto">
          <a:xfrm>
            <a:off x="4524293" y="4174373"/>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463" name="Straight Connector 462">
            <a:extLst>
              <a:ext uri="{FF2B5EF4-FFF2-40B4-BE49-F238E27FC236}">
                <a16:creationId xmlns:a16="http://schemas.microsoft.com/office/drawing/2014/main" id="{9FEB61E7-04F5-4739-9564-7005DCFD62C0}"/>
              </a:ext>
            </a:extLst>
          </p:cNvPr>
          <p:cNvCxnSpPr/>
          <p:nvPr/>
        </p:nvCxnSpPr>
        <p:spPr bwMode="auto">
          <a:xfrm>
            <a:off x="5285830" y="4197628"/>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464" name="Straight Connector 463">
            <a:extLst>
              <a:ext uri="{FF2B5EF4-FFF2-40B4-BE49-F238E27FC236}">
                <a16:creationId xmlns:a16="http://schemas.microsoft.com/office/drawing/2014/main" id="{B5B0804A-6E92-4668-9A6E-D790F7D10D03}"/>
              </a:ext>
            </a:extLst>
          </p:cNvPr>
          <p:cNvCxnSpPr/>
          <p:nvPr/>
        </p:nvCxnSpPr>
        <p:spPr bwMode="auto">
          <a:xfrm>
            <a:off x="5588422" y="4238257"/>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465" name="Straight Connector 464">
            <a:extLst>
              <a:ext uri="{FF2B5EF4-FFF2-40B4-BE49-F238E27FC236}">
                <a16:creationId xmlns:a16="http://schemas.microsoft.com/office/drawing/2014/main" id="{252E857A-B8E7-4663-BC47-8EA53B00784A}"/>
              </a:ext>
            </a:extLst>
          </p:cNvPr>
          <p:cNvCxnSpPr/>
          <p:nvPr/>
        </p:nvCxnSpPr>
        <p:spPr bwMode="auto">
          <a:xfrm>
            <a:off x="5664892" y="4251241"/>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466" name="Straight Connector 465">
            <a:extLst>
              <a:ext uri="{FF2B5EF4-FFF2-40B4-BE49-F238E27FC236}">
                <a16:creationId xmlns:a16="http://schemas.microsoft.com/office/drawing/2014/main" id="{9FF62768-15EA-47D6-94B2-F90A2B01E324}"/>
              </a:ext>
            </a:extLst>
          </p:cNvPr>
          <p:cNvCxnSpPr/>
          <p:nvPr/>
        </p:nvCxnSpPr>
        <p:spPr bwMode="auto">
          <a:xfrm>
            <a:off x="1083533" y="3271889"/>
            <a:ext cx="0" cy="81258"/>
          </a:xfrm>
          <a:prstGeom prst="line">
            <a:avLst/>
          </a:prstGeom>
          <a:noFill/>
          <a:ln w="28575" cap="flat" cmpd="sng" algn="ctr">
            <a:solidFill>
              <a:schemeClr val="accent1"/>
            </a:solidFill>
            <a:prstDash val="solid"/>
            <a:round/>
            <a:headEnd type="none" w="med" len="med"/>
            <a:tailEnd type="none" w="med" len="med"/>
          </a:ln>
          <a:effectLst/>
        </p:spPr>
      </p:cxnSp>
      <p:cxnSp>
        <p:nvCxnSpPr>
          <p:cNvPr id="467" name="Straight Connector 466">
            <a:extLst>
              <a:ext uri="{FF2B5EF4-FFF2-40B4-BE49-F238E27FC236}">
                <a16:creationId xmlns:a16="http://schemas.microsoft.com/office/drawing/2014/main" id="{EA02E6FA-30BA-4C7E-924C-6D9A8D51D768}"/>
              </a:ext>
            </a:extLst>
          </p:cNvPr>
          <p:cNvCxnSpPr/>
          <p:nvPr/>
        </p:nvCxnSpPr>
        <p:spPr bwMode="auto">
          <a:xfrm>
            <a:off x="1101068" y="3543065"/>
            <a:ext cx="0" cy="81258"/>
          </a:xfrm>
          <a:prstGeom prst="line">
            <a:avLst/>
          </a:prstGeom>
          <a:noFill/>
          <a:ln w="28575" cap="flat" cmpd="sng" algn="ctr">
            <a:solidFill>
              <a:schemeClr val="accent3"/>
            </a:solidFill>
            <a:prstDash val="solid"/>
            <a:round/>
            <a:headEnd type="none" w="med" len="med"/>
            <a:tailEnd type="none" w="med" len="med"/>
          </a:ln>
          <a:effectLst/>
        </p:spPr>
      </p:cxnSp>
      <p:cxnSp>
        <p:nvCxnSpPr>
          <p:cNvPr id="468" name="Straight Connector 467">
            <a:extLst>
              <a:ext uri="{FF2B5EF4-FFF2-40B4-BE49-F238E27FC236}">
                <a16:creationId xmlns:a16="http://schemas.microsoft.com/office/drawing/2014/main" id="{8C939842-0F1F-4D3B-A33E-40F19EAD63BC}"/>
              </a:ext>
            </a:extLst>
          </p:cNvPr>
          <p:cNvCxnSpPr/>
          <p:nvPr/>
        </p:nvCxnSpPr>
        <p:spPr bwMode="auto">
          <a:xfrm>
            <a:off x="1131428" y="3572449"/>
            <a:ext cx="0" cy="81258"/>
          </a:xfrm>
          <a:prstGeom prst="line">
            <a:avLst/>
          </a:prstGeom>
          <a:noFill/>
          <a:ln w="28575" cap="flat" cmpd="sng" algn="ctr">
            <a:solidFill>
              <a:schemeClr val="accent3"/>
            </a:solidFill>
            <a:prstDash val="solid"/>
            <a:round/>
            <a:headEnd type="none" w="med" len="med"/>
            <a:tailEnd type="none" w="med" len="med"/>
          </a:ln>
          <a:effectLst/>
        </p:spPr>
      </p:cxnSp>
      <p:cxnSp>
        <p:nvCxnSpPr>
          <p:cNvPr id="469" name="Straight Connector 468">
            <a:extLst>
              <a:ext uri="{FF2B5EF4-FFF2-40B4-BE49-F238E27FC236}">
                <a16:creationId xmlns:a16="http://schemas.microsoft.com/office/drawing/2014/main" id="{1E329D74-A83D-40AC-9858-E70EC37F49B1}"/>
              </a:ext>
            </a:extLst>
          </p:cNvPr>
          <p:cNvCxnSpPr/>
          <p:nvPr/>
        </p:nvCxnSpPr>
        <p:spPr bwMode="auto">
          <a:xfrm>
            <a:off x="1710157" y="4159665"/>
            <a:ext cx="0" cy="81258"/>
          </a:xfrm>
          <a:prstGeom prst="line">
            <a:avLst/>
          </a:prstGeom>
          <a:noFill/>
          <a:ln w="28575" cap="flat" cmpd="sng" algn="ctr">
            <a:solidFill>
              <a:schemeClr val="accent3"/>
            </a:solidFill>
            <a:prstDash val="solid"/>
            <a:round/>
            <a:headEnd type="none" w="med" len="med"/>
            <a:tailEnd type="none" w="med" len="med"/>
          </a:ln>
          <a:effectLst/>
        </p:spPr>
      </p:cxnSp>
      <p:cxnSp>
        <p:nvCxnSpPr>
          <p:cNvPr id="470" name="Straight Connector 469">
            <a:extLst>
              <a:ext uri="{FF2B5EF4-FFF2-40B4-BE49-F238E27FC236}">
                <a16:creationId xmlns:a16="http://schemas.microsoft.com/office/drawing/2014/main" id="{F679833F-DFF5-4FD7-95D6-E1AFCFB91D12}"/>
              </a:ext>
            </a:extLst>
          </p:cNvPr>
          <p:cNvCxnSpPr/>
          <p:nvPr/>
        </p:nvCxnSpPr>
        <p:spPr bwMode="auto">
          <a:xfrm>
            <a:off x="2557191" y="4332499"/>
            <a:ext cx="0" cy="81258"/>
          </a:xfrm>
          <a:prstGeom prst="line">
            <a:avLst/>
          </a:prstGeom>
          <a:noFill/>
          <a:ln w="28575" cap="flat" cmpd="sng" algn="ctr">
            <a:solidFill>
              <a:schemeClr val="accent3"/>
            </a:solidFill>
            <a:prstDash val="solid"/>
            <a:round/>
            <a:headEnd type="none" w="med" len="med"/>
            <a:tailEnd type="none" w="med" len="med"/>
          </a:ln>
          <a:effectLst/>
        </p:spPr>
      </p:cxnSp>
      <p:cxnSp>
        <p:nvCxnSpPr>
          <p:cNvPr id="471" name="Straight Connector 470">
            <a:extLst>
              <a:ext uri="{FF2B5EF4-FFF2-40B4-BE49-F238E27FC236}">
                <a16:creationId xmlns:a16="http://schemas.microsoft.com/office/drawing/2014/main" id="{596E5D0C-AE04-4A9E-BCDA-1D4F32CD227A}"/>
              </a:ext>
            </a:extLst>
          </p:cNvPr>
          <p:cNvCxnSpPr/>
          <p:nvPr/>
        </p:nvCxnSpPr>
        <p:spPr bwMode="auto">
          <a:xfrm>
            <a:off x="4972512" y="4422806"/>
            <a:ext cx="0" cy="81258"/>
          </a:xfrm>
          <a:prstGeom prst="line">
            <a:avLst/>
          </a:prstGeom>
          <a:noFill/>
          <a:ln w="28575" cap="flat" cmpd="sng" algn="ctr">
            <a:solidFill>
              <a:schemeClr val="accent3"/>
            </a:solidFill>
            <a:prstDash val="solid"/>
            <a:round/>
            <a:headEnd type="none" w="med" len="med"/>
            <a:tailEnd type="none" w="med" len="med"/>
          </a:ln>
          <a:effectLst/>
        </p:spPr>
      </p:cxnSp>
      <p:sp>
        <p:nvSpPr>
          <p:cNvPr id="474" name="TextBox 473">
            <a:extLst>
              <a:ext uri="{FF2B5EF4-FFF2-40B4-BE49-F238E27FC236}">
                <a16:creationId xmlns:a16="http://schemas.microsoft.com/office/drawing/2014/main" id="{E1807DF4-2CD1-4841-95BD-4592BBA00E69}"/>
              </a:ext>
            </a:extLst>
          </p:cNvPr>
          <p:cNvSpPr txBox="1"/>
          <p:nvPr/>
        </p:nvSpPr>
        <p:spPr bwMode="auto">
          <a:xfrm>
            <a:off x="2588161" y="1481080"/>
            <a:ext cx="17110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PFS (ITT; BICR)</a:t>
            </a:r>
          </a:p>
        </p:txBody>
      </p:sp>
      <p:sp>
        <p:nvSpPr>
          <p:cNvPr id="475" name="TextBox 474">
            <a:extLst>
              <a:ext uri="{FF2B5EF4-FFF2-40B4-BE49-F238E27FC236}">
                <a16:creationId xmlns:a16="http://schemas.microsoft.com/office/drawing/2014/main" id="{B82B3ED6-3702-4255-85D4-0C9EDC2809F5}"/>
              </a:ext>
            </a:extLst>
          </p:cNvPr>
          <p:cNvSpPr txBox="1"/>
          <p:nvPr/>
        </p:nvSpPr>
        <p:spPr bwMode="auto">
          <a:xfrm>
            <a:off x="8434092" y="1481080"/>
            <a:ext cx="10229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OS (ITT)</a:t>
            </a:r>
          </a:p>
        </p:txBody>
      </p:sp>
      <p:sp>
        <p:nvSpPr>
          <p:cNvPr id="472" name="Content Placeholder 9">
            <a:extLst>
              <a:ext uri="{FF2B5EF4-FFF2-40B4-BE49-F238E27FC236}">
                <a16:creationId xmlns:a16="http://schemas.microsoft.com/office/drawing/2014/main" id="{8DF01D69-3A54-4ABF-BAED-A77664A7EE96}"/>
              </a:ext>
            </a:extLst>
          </p:cNvPr>
          <p:cNvSpPr>
            <a:spLocks noGrp="1"/>
          </p:cNvSpPr>
          <p:nvPr>
            <p:ph idx="1"/>
          </p:nvPr>
        </p:nvSpPr>
        <p:spPr>
          <a:xfrm>
            <a:off x="604675" y="5561470"/>
            <a:ext cx="10877529" cy="384051"/>
          </a:xfrm>
        </p:spPr>
        <p:txBody>
          <a:bodyPr/>
          <a:lstStyle/>
          <a:p>
            <a:r>
              <a:rPr lang="en-US" sz="2400" dirty="0"/>
              <a:t>In February 2018, the FDA approved durvalumab for the treatment of unresectable stage III NSCLC without disease progression following concurrent CRT</a:t>
            </a:r>
          </a:p>
        </p:txBody>
      </p:sp>
    </p:spTree>
    <p:extLst>
      <p:ext uri="{BB962C8B-B14F-4D97-AF65-F5344CB8AC3E}">
        <p14:creationId xmlns:p14="http://schemas.microsoft.com/office/powerpoint/2010/main" val="3595181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DD03C-3469-4253-AAA9-C0806458FACB}"/>
              </a:ext>
            </a:extLst>
          </p:cNvPr>
          <p:cNvSpPr>
            <a:spLocks noGrp="1"/>
          </p:cNvSpPr>
          <p:nvPr>
            <p:ph type="title"/>
          </p:nvPr>
        </p:nvSpPr>
        <p:spPr/>
        <p:txBody>
          <a:bodyPr/>
          <a:lstStyle/>
          <a:p>
            <a:r>
              <a:rPr lang="en-US" dirty="0"/>
              <a:t>Moving Checkpoint Blockade Earlier in Disease Course</a:t>
            </a:r>
          </a:p>
        </p:txBody>
      </p:sp>
      <p:grpSp>
        <p:nvGrpSpPr>
          <p:cNvPr id="12" name="Group 7">
            <a:extLst>
              <a:ext uri="{FF2B5EF4-FFF2-40B4-BE49-F238E27FC236}">
                <a16:creationId xmlns:a16="http://schemas.microsoft.com/office/drawing/2014/main" id="{CC81EFDE-200F-4826-9309-9F2A2E56994D}"/>
              </a:ext>
            </a:extLst>
          </p:cNvPr>
          <p:cNvGrpSpPr>
            <a:grpSpLocks/>
          </p:cNvGrpSpPr>
          <p:nvPr/>
        </p:nvGrpSpPr>
        <p:grpSpPr bwMode="auto">
          <a:xfrm>
            <a:off x="9389569" y="6216652"/>
            <a:ext cx="2488502" cy="447822"/>
            <a:chOff x="9527309" y="3551529"/>
            <a:chExt cx="2488502" cy="448324"/>
          </a:xfrm>
        </p:grpSpPr>
        <p:pic>
          <p:nvPicPr>
            <p:cNvPr id="13" name="Picture 9">
              <a:extLst>
                <a:ext uri="{FF2B5EF4-FFF2-40B4-BE49-F238E27FC236}">
                  <a16:creationId xmlns:a16="http://schemas.microsoft.com/office/drawing/2014/main" id="{9EB3E2A0-4D24-4F13-A4EF-734DE68778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Rectangle 8">
              <a:extLst>
                <a:ext uri="{FF2B5EF4-FFF2-40B4-BE49-F238E27FC236}">
                  <a16:creationId xmlns:a16="http://schemas.microsoft.com/office/drawing/2014/main" id="{D3F985FB-616E-4571-A23F-B0AB89751F20}"/>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455560"/>
                  </a:solidFill>
                  <a:effectLst/>
                  <a:uLnTx/>
                  <a:uFillTx/>
                  <a:latin typeface="Calibri" panose="020F0502020204030204" pitchFamily="34" charset="0"/>
                  <a:ea typeface="+mj-ea"/>
                  <a:cs typeface="+mj-cs"/>
                  <a:sym typeface="Helvetica"/>
                </a:rPr>
                <a:t>Slide credit: </a:t>
              </a:r>
              <a:r>
                <a:rPr kumimoji="0" lang="en-US" altLang="en-US" sz="1400" b="0" i="0" u="none" strike="noStrike" kern="0" cap="none" spc="0" normalizeH="0" baseline="0" noProof="0" dirty="0">
                  <a:ln>
                    <a:noFill/>
                  </a:ln>
                  <a:solidFill>
                    <a:srgbClr val="455560"/>
                  </a:solidFill>
                  <a:effectLst/>
                  <a:uLnTx/>
                  <a:uFillTx/>
                  <a:latin typeface="Calibri" panose="020F0502020204030204" pitchFamily="34" charset="0"/>
                  <a:ea typeface="+mj-ea"/>
                  <a:cs typeface="+mj-cs"/>
                  <a:sym typeface="Helvetica"/>
                  <a:hlinkClick r:id="rId4"/>
                </a:rPr>
                <a:t>clinicaloptions.com</a:t>
              </a:r>
              <a:endParaRPr kumimoji="0" lang="en-US" altLang="en-US" sz="1400" b="0" i="0" u="none" strike="noStrike" kern="0" cap="none" spc="0" normalizeH="0" baseline="0" noProof="0" dirty="0">
                <a:ln>
                  <a:noFill/>
                </a:ln>
                <a:solidFill>
                  <a:srgbClr val="455560"/>
                </a:solidFill>
                <a:effectLst/>
                <a:uLnTx/>
                <a:uFillTx/>
                <a:latin typeface="Calibri" panose="020F0502020204030204" pitchFamily="34" charset="0"/>
                <a:ea typeface="+mj-ea"/>
                <a:cs typeface="+mj-cs"/>
                <a:sym typeface="Helvetica"/>
              </a:endParaRPr>
            </a:p>
          </p:txBody>
        </p:sp>
      </p:grpSp>
      <p:sp>
        <p:nvSpPr>
          <p:cNvPr id="2" name="TextBox 1">
            <a:extLst>
              <a:ext uri="{FF2B5EF4-FFF2-40B4-BE49-F238E27FC236}">
                <a16:creationId xmlns:a16="http://schemas.microsoft.com/office/drawing/2014/main" id="{2FF3CE57-60BD-4BBD-B249-A2A75C6F1DD7}"/>
              </a:ext>
            </a:extLst>
          </p:cNvPr>
          <p:cNvSpPr txBox="1"/>
          <p:nvPr/>
        </p:nvSpPr>
        <p:spPr bwMode="auto">
          <a:xfrm>
            <a:off x="1382413" y="5000219"/>
            <a:ext cx="11865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a:t>
            </a:r>
          </a:p>
        </p:txBody>
      </p:sp>
      <p:sp>
        <p:nvSpPr>
          <p:cNvPr id="86" name="TextBox 85">
            <a:extLst>
              <a:ext uri="{FF2B5EF4-FFF2-40B4-BE49-F238E27FC236}">
                <a16:creationId xmlns:a16="http://schemas.microsoft.com/office/drawing/2014/main" id="{5D88F5B7-2AC2-4C24-BDB7-2C91E8D62917}"/>
              </a:ext>
            </a:extLst>
          </p:cNvPr>
          <p:cNvSpPr txBox="1"/>
          <p:nvPr/>
        </p:nvSpPr>
        <p:spPr bwMode="auto">
          <a:xfrm>
            <a:off x="4027881" y="5000219"/>
            <a:ext cx="1282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II</a:t>
            </a:r>
          </a:p>
        </p:txBody>
      </p:sp>
      <p:sp>
        <p:nvSpPr>
          <p:cNvPr id="89" name="TextBox 88">
            <a:extLst>
              <a:ext uri="{FF2B5EF4-FFF2-40B4-BE49-F238E27FC236}">
                <a16:creationId xmlns:a16="http://schemas.microsoft.com/office/drawing/2014/main" id="{E660B84B-3A35-4D62-B301-DF4E3AF686DA}"/>
              </a:ext>
            </a:extLst>
          </p:cNvPr>
          <p:cNvSpPr txBox="1"/>
          <p:nvPr/>
        </p:nvSpPr>
        <p:spPr bwMode="auto">
          <a:xfrm>
            <a:off x="6806839" y="5000219"/>
            <a:ext cx="13789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III</a:t>
            </a:r>
          </a:p>
        </p:txBody>
      </p:sp>
      <p:sp>
        <p:nvSpPr>
          <p:cNvPr id="90" name="TextBox 89">
            <a:extLst>
              <a:ext uri="{FF2B5EF4-FFF2-40B4-BE49-F238E27FC236}">
                <a16:creationId xmlns:a16="http://schemas.microsoft.com/office/drawing/2014/main" id="{D6CC4FFB-ED5B-40F9-86ED-A8F38C53DF79}"/>
              </a:ext>
            </a:extLst>
          </p:cNvPr>
          <p:cNvSpPr txBox="1"/>
          <p:nvPr/>
        </p:nvSpPr>
        <p:spPr bwMode="auto">
          <a:xfrm>
            <a:off x="9535244" y="5000219"/>
            <a:ext cx="1398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Stage IV</a:t>
            </a:r>
          </a:p>
        </p:txBody>
      </p:sp>
      <p:grpSp>
        <p:nvGrpSpPr>
          <p:cNvPr id="283" name="Group 282">
            <a:extLst>
              <a:ext uri="{FF2B5EF4-FFF2-40B4-BE49-F238E27FC236}">
                <a16:creationId xmlns:a16="http://schemas.microsoft.com/office/drawing/2014/main" id="{E7348029-CF6A-42BB-BA62-0192791BABBB}"/>
              </a:ext>
            </a:extLst>
          </p:cNvPr>
          <p:cNvGrpSpPr/>
          <p:nvPr/>
        </p:nvGrpSpPr>
        <p:grpSpPr>
          <a:xfrm>
            <a:off x="827922" y="2407289"/>
            <a:ext cx="2295525" cy="2226983"/>
            <a:chOff x="1478569" y="2806124"/>
            <a:chExt cx="2295525" cy="2226983"/>
          </a:xfrm>
        </p:grpSpPr>
        <p:pic>
          <p:nvPicPr>
            <p:cNvPr id="193" name="Graphic 192">
              <a:extLst>
                <a:ext uri="{FF2B5EF4-FFF2-40B4-BE49-F238E27FC236}">
                  <a16:creationId xmlns:a16="http://schemas.microsoft.com/office/drawing/2014/main" id="{5EB33248-F465-43CB-912B-9B09C1B2595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18653"/>
            <a:stretch/>
          </p:blipFill>
          <p:spPr>
            <a:xfrm>
              <a:off x="1478569" y="2806124"/>
              <a:ext cx="2295525" cy="2226983"/>
            </a:xfrm>
            <a:prstGeom prst="rect">
              <a:avLst/>
            </a:prstGeom>
          </p:spPr>
        </p:pic>
        <p:grpSp>
          <p:nvGrpSpPr>
            <p:cNvPr id="120" name="Group 119">
              <a:extLst>
                <a:ext uri="{FF2B5EF4-FFF2-40B4-BE49-F238E27FC236}">
                  <a16:creationId xmlns:a16="http://schemas.microsoft.com/office/drawing/2014/main" id="{1B7AA1EA-0A0E-4093-AF54-C1DF264CC498}"/>
                </a:ext>
              </a:extLst>
            </p:cNvPr>
            <p:cNvGrpSpPr/>
            <p:nvPr/>
          </p:nvGrpSpPr>
          <p:grpSpPr>
            <a:xfrm>
              <a:off x="2035175" y="2900679"/>
              <a:ext cx="1214763" cy="1495942"/>
              <a:chOff x="2035175" y="2900679"/>
              <a:chExt cx="1214763" cy="1495942"/>
            </a:xfrm>
          </p:grpSpPr>
          <p:sp>
            <p:nvSpPr>
              <p:cNvPr id="6" name="Freeform: Shape 5">
                <a:extLst>
                  <a:ext uri="{FF2B5EF4-FFF2-40B4-BE49-F238E27FC236}">
                    <a16:creationId xmlns:a16="http://schemas.microsoft.com/office/drawing/2014/main" id="{D92ABBCA-0A78-4C5E-BDC8-77419A5C1BED}"/>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91" name="Freeform: Shape 90">
                <a:extLst>
                  <a:ext uri="{FF2B5EF4-FFF2-40B4-BE49-F238E27FC236}">
                    <a16:creationId xmlns:a16="http://schemas.microsoft.com/office/drawing/2014/main" id="{40168720-3366-418F-9E1B-40B9D9EB24B3}"/>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92" name="Freeform: Shape 91">
                <a:extLst>
                  <a:ext uri="{FF2B5EF4-FFF2-40B4-BE49-F238E27FC236}">
                    <a16:creationId xmlns:a16="http://schemas.microsoft.com/office/drawing/2014/main" id="{D0D75CFC-5D47-4C02-BD96-D0B8BE06E023}"/>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93" name="Freeform: Shape 92">
                <a:extLst>
                  <a:ext uri="{FF2B5EF4-FFF2-40B4-BE49-F238E27FC236}">
                    <a16:creationId xmlns:a16="http://schemas.microsoft.com/office/drawing/2014/main" id="{992018DF-CE8A-469F-9B85-17E10E1A6745}"/>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94" name="Oval 93">
                <a:extLst>
                  <a:ext uri="{FF2B5EF4-FFF2-40B4-BE49-F238E27FC236}">
                    <a16:creationId xmlns:a16="http://schemas.microsoft.com/office/drawing/2014/main" id="{079F14F4-CAEC-4DB1-A1A8-599F4C752870}"/>
                  </a:ext>
                </a:extLst>
              </p:cNvPr>
              <p:cNvSpPr/>
              <p:nvPr/>
            </p:nvSpPr>
            <p:spPr bwMode="auto">
              <a:xfrm>
                <a:off x="2664306" y="329775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5" name="Oval 94">
                <a:extLst>
                  <a:ext uri="{FF2B5EF4-FFF2-40B4-BE49-F238E27FC236}">
                    <a16:creationId xmlns:a16="http://schemas.microsoft.com/office/drawing/2014/main" id="{011701E4-0341-41AE-A371-B03B87F29D8C}"/>
                  </a:ext>
                </a:extLst>
              </p:cNvPr>
              <p:cNvSpPr/>
              <p:nvPr/>
            </p:nvSpPr>
            <p:spPr bwMode="auto">
              <a:xfrm>
                <a:off x="2608333" y="337901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6" name="Oval 95">
                <a:extLst>
                  <a:ext uri="{FF2B5EF4-FFF2-40B4-BE49-F238E27FC236}">
                    <a16:creationId xmlns:a16="http://schemas.microsoft.com/office/drawing/2014/main" id="{96983D44-0D2E-4866-A7C9-DBCAE1F049E2}"/>
                  </a:ext>
                </a:extLst>
              </p:cNvPr>
              <p:cNvSpPr/>
              <p:nvPr/>
            </p:nvSpPr>
            <p:spPr bwMode="auto">
              <a:xfrm>
                <a:off x="2688084" y="363236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7" name="Oval 96">
                <a:extLst>
                  <a:ext uri="{FF2B5EF4-FFF2-40B4-BE49-F238E27FC236}">
                    <a16:creationId xmlns:a16="http://schemas.microsoft.com/office/drawing/2014/main" id="{72636A96-FAC9-4AE3-BD70-54DA469365CF}"/>
                  </a:ext>
                </a:extLst>
              </p:cNvPr>
              <p:cNvSpPr/>
              <p:nvPr/>
            </p:nvSpPr>
            <p:spPr bwMode="auto">
              <a:xfrm>
                <a:off x="2525164" y="32310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8" name="Oval 97">
                <a:extLst>
                  <a:ext uri="{FF2B5EF4-FFF2-40B4-BE49-F238E27FC236}">
                    <a16:creationId xmlns:a16="http://schemas.microsoft.com/office/drawing/2014/main" id="{71D7C77D-4551-42F0-B2B0-D990F5F2338A}"/>
                  </a:ext>
                </a:extLst>
              </p:cNvPr>
              <p:cNvSpPr/>
              <p:nvPr/>
            </p:nvSpPr>
            <p:spPr bwMode="auto">
              <a:xfrm>
                <a:off x="2629573" y="315791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9" name="Oval 98">
                <a:extLst>
                  <a:ext uri="{FF2B5EF4-FFF2-40B4-BE49-F238E27FC236}">
                    <a16:creationId xmlns:a16="http://schemas.microsoft.com/office/drawing/2014/main" id="{D89ED745-C34D-47F6-9DD4-272A669D9EC4}"/>
                  </a:ext>
                </a:extLst>
              </p:cNvPr>
              <p:cNvSpPr/>
              <p:nvPr/>
            </p:nvSpPr>
            <p:spPr bwMode="auto">
              <a:xfrm>
                <a:off x="2490040" y="3537294"/>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00" name="Oval 99">
                <a:extLst>
                  <a:ext uri="{FF2B5EF4-FFF2-40B4-BE49-F238E27FC236}">
                    <a16:creationId xmlns:a16="http://schemas.microsoft.com/office/drawing/2014/main" id="{A63D44CC-18F5-413E-A148-D26AC6E12825}"/>
                  </a:ext>
                </a:extLst>
              </p:cNvPr>
              <p:cNvSpPr/>
              <p:nvPr/>
            </p:nvSpPr>
            <p:spPr bwMode="auto">
              <a:xfrm>
                <a:off x="2951367" y="3645322"/>
                <a:ext cx="103799" cy="103799"/>
              </a:xfrm>
              <a:prstGeom prst="ellipse">
                <a:avLst/>
              </a:pr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02" name="Freeform: Shape 101">
                <a:extLst>
                  <a:ext uri="{FF2B5EF4-FFF2-40B4-BE49-F238E27FC236}">
                    <a16:creationId xmlns:a16="http://schemas.microsoft.com/office/drawing/2014/main" id="{FE61ECDF-A606-4FB0-9062-61850D85797D}"/>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3" name="Freeform: Shape 102">
                <a:extLst>
                  <a:ext uri="{FF2B5EF4-FFF2-40B4-BE49-F238E27FC236}">
                    <a16:creationId xmlns:a16="http://schemas.microsoft.com/office/drawing/2014/main" id="{773248D4-66FD-4EAC-B068-23FBC63B363C}"/>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4" name="Freeform: Shape 103">
                <a:extLst>
                  <a:ext uri="{FF2B5EF4-FFF2-40B4-BE49-F238E27FC236}">
                    <a16:creationId xmlns:a16="http://schemas.microsoft.com/office/drawing/2014/main" id="{4523A40E-FA33-4E7E-B7B5-F133BC12E5C8}"/>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5" name="Freeform: Shape 104">
                <a:extLst>
                  <a:ext uri="{FF2B5EF4-FFF2-40B4-BE49-F238E27FC236}">
                    <a16:creationId xmlns:a16="http://schemas.microsoft.com/office/drawing/2014/main" id="{17D241F1-D0A3-4A25-BE47-BCA76E491314}"/>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6" name="Freeform: Shape 105">
                <a:extLst>
                  <a:ext uri="{FF2B5EF4-FFF2-40B4-BE49-F238E27FC236}">
                    <a16:creationId xmlns:a16="http://schemas.microsoft.com/office/drawing/2014/main" id="{5FE2D7D0-C819-4017-A54C-083FC4CA208A}"/>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7" name="Freeform: Shape 106">
                <a:extLst>
                  <a:ext uri="{FF2B5EF4-FFF2-40B4-BE49-F238E27FC236}">
                    <a16:creationId xmlns:a16="http://schemas.microsoft.com/office/drawing/2014/main" id="{69183C40-F6D0-4DA7-B7DB-BA85B9FD1A55}"/>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8" name="Freeform: Shape 107">
                <a:extLst>
                  <a:ext uri="{FF2B5EF4-FFF2-40B4-BE49-F238E27FC236}">
                    <a16:creationId xmlns:a16="http://schemas.microsoft.com/office/drawing/2014/main" id="{3D55D18E-3715-46D1-92A7-CBC35CD1DDD3}"/>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09" name="Oval 108">
                <a:extLst>
                  <a:ext uri="{FF2B5EF4-FFF2-40B4-BE49-F238E27FC236}">
                    <a16:creationId xmlns:a16="http://schemas.microsoft.com/office/drawing/2014/main" id="{1BD5ED03-5053-4244-A066-DC9F9B683895}"/>
                  </a:ext>
                </a:extLst>
              </p:cNvPr>
              <p:cNvSpPr/>
              <p:nvPr/>
            </p:nvSpPr>
            <p:spPr bwMode="auto">
              <a:xfrm>
                <a:off x="2356816" y="3892458"/>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0" name="Oval 109">
                <a:extLst>
                  <a:ext uri="{FF2B5EF4-FFF2-40B4-BE49-F238E27FC236}">
                    <a16:creationId xmlns:a16="http://schemas.microsoft.com/office/drawing/2014/main" id="{812934E9-DA4F-4A02-BFCB-A4507214A06C}"/>
                  </a:ext>
                </a:extLst>
              </p:cNvPr>
              <p:cNvSpPr/>
              <p:nvPr/>
            </p:nvSpPr>
            <p:spPr bwMode="auto">
              <a:xfrm>
                <a:off x="2238031" y="414841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1" name="Oval 110">
                <a:extLst>
                  <a:ext uri="{FF2B5EF4-FFF2-40B4-BE49-F238E27FC236}">
                    <a16:creationId xmlns:a16="http://schemas.microsoft.com/office/drawing/2014/main" id="{F95A0342-78AF-4C16-AC7C-B0F8FF833729}"/>
                  </a:ext>
                </a:extLst>
              </p:cNvPr>
              <p:cNvSpPr/>
              <p:nvPr/>
            </p:nvSpPr>
            <p:spPr bwMode="auto">
              <a:xfrm>
                <a:off x="2058023" y="413370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2" name="Oval 111">
                <a:extLst>
                  <a:ext uri="{FF2B5EF4-FFF2-40B4-BE49-F238E27FC236}">
                    <a16:creationId xmlns:a16="http://schemas.microsoft.com/office/drawing/2014/main" id="{70E04FB1-CF19-4932-9D91-FF7D420D15FA}"/>
                  </a:ext>
                </a:extLst>
              </p:cNvPr>
              <p:cNvSpPr/>
              <p:nvPr/>
            </p:nvSpPr>
            <p:spPr bwMode="auto">
              <a:xfrm>
                <a:off x="2307604" y="381368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3" name="Oval 112">
                <a:extLst>
                  <a:ext uri="{FF2B5EF4-FFF2-40B4-BE49-F238E27FC236}">
                    <a16:creationId xmlns:a16="http://schemas.microsoft.com/office/drawing/2014/main" id="{78222EF9-8A79-47CC-8901-F269401F8745}"/>
                  </a:ext>
                </a:extLst>
              </p:cNvPr>
              <p:cNvSpPr/>
              <p:nvPr/>
            </p:nvSpPr>
            <p:spPr bwMode="auto">
              <a:xfrm>
                <a:off x="2250454" y="367171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4" name="Oval 113">
                <a:extLst>
                  <a:ext uri="{FF2B5EF4-FFF2-40B4-BE49-F238E27FC236}">
                    <a16:creationId xmlns:a16="http://schemas.microsoft.com/office/drawing/2014/main" id="{64E91BBC-B9D7-4B8A-AE2C-51C8DBF47CC8}"/>
                  </a:ext>
                </a:extLst>
              </p:cNvPr>
              <p:cNvSpPr/>
              <p:nvPr/>
            </p:nvSpPr>
            <p:spPr bwMode="auto">
              <a:xfrm>
                <a:off x="2224879" y="40008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5" name="Oval 114">
                <a:extLst>
                  <a:ext uri="{FF2B5EF4-FFF2-40B4-BE49-F238E27FC236}">
                    <a16:creationId xmlns:a16="http://schemas.microsoft.com/office/drawing/2014/main" id="{D7A81439-FB26-4B6C-988E-064190399290}"/>
                  </a:ext>
                </a:extLst>
              </p:cNvPr>
              <p:cNvSpPr/>
              <p:nvPr/>
            </p:nvSpPr>
            <p:spPr bwMode="auto">
              <a:xfrm>
                <a:off x="3055166" y="4065391"/>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6" name="Oval 115">
                <a:extLst>
                  <a:ext uri="{FF2B5EF4-FFF2-40B4-BE49-F238E27FC236}">
                    <a16:creationId xmlns:a16="http://schemas.microsoft.com/office/drawing/2014/main" id="{EDF5A93E-1C3D-43D2-9B8C-BA0C3AFA7D39}"/>
                  </a:ext>
                </a:extLst>
              </p:cNvPr>
              <p:cNvSpPr/>
              <p:nvPr/>
            </p:nvSpPr>
            <p:spPr bwMode="auto">
              <a:xfrm>
                <a:off x="3168089" y="4145242"/>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7" name="Oval 116">
                <a:extLst>
                  <a:ext uri="{FF2B5EF4-FFF2-40B4-BE49-F238E27FC236}">
                    <a16:creationId xmlns:a16="http://schemas.microsoft.com/office/drawing/2014/main" id="{87CFC6D0-5FBA-4141-A464-C4A02C35746D}"/>
                  </a:ext>
                </a:extLst>
              </p:cNvPr>
              <p:cNvSpPr/>
              <p:nvPr/>
            </p:nvSpPr>
            <p:spPr bwMode="auto">
              <a:xfrm>
                <a:off x="2996722" y="421868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8" name="Oval 117">
                <a:extLst>
                  <a:ext uri="{FF2B5EF4-FFF2-40B4-BE49-F238E27FC236}">
                    <a16:creationId xmlns:a16="http://schemas.microsoft.com/office/drawing/2014/main" id="{B41157F9-1B21-4C99-8AF3-3E441263D920}"/>
                  </a:ext>
                </a:extLst>
              </p:cNvPr>
              <p:cNvSpPr/>
              <p:nvPr/>
            </p:nvSpPr>
            <p:spPr bwMode="auto">
              <a:xfrm>
                <a:off x="3181461" y="433188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19" name="Oval 118">
                <a:extLst>
                  <a:ext uri="{FF2B5EF4-FFF2-40B4-BE49-F238E27FC236}">
                    <a16:creationId xmlns:a16="http://schemas.microsoft.com/office/drawing/2014/main" id="{E3D6F835-A163-45A3-92D2-DCB616F6DDC5}"/>
                  </a:ext>
                </a:extLst>
              </p:cNvPr>
              <p:cNvSpPr/>
              <p:nvPr/>
            </p:nvSpPr>
            <p:spPr bwMode="auto">
              <a:xfrm>
                <a:off x="3120181" y="398798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grpSp>
        <p:nvGrpSpPr>
          <p:cNvPr id="284" name="Group 283">
            <a:extLst>
              <a:ext uri="{FF2B5EF4-FFF2-40B4-BE49-F238E27FC236}">
                <a16:creationId xmlns:a16="http://schemas.microsoft.com/office/drawing/2014/main" id="{0D291221-3EBC-4A44-8605-3880B6BC779A}"/>
              </a:ext>
            </a:extLst>
          </p:cNvPr>
          <p:cNvGrpSpPr/>
          <p:nvPr/>
        </p:nvGrpSpPr>
        <p:grpSpPr>
          <a:xfrm>
            <a:off x="3521480" y="2407289"/>
            <a:ext cx="2295525" cy="2226983"/>
            <a:chOff x="3688689" y="2806124"/>
            <a:chExt cx="2295525" cy="2226983"/>
          </a:xfrm>
        </p:grpSpPr>
        <p:pic>
          <p:nvPicPr>
            <p:cNvPr id="282" name="Graphic 281">
              <a:extLst>
                <a:ext uri="{FF2B5EF4-FFF2-40B4-BE49-F238E27FC236}">
                  <a16:creationId xmlns:a16="http://schemas.microsoft.com/office/drawing/2014/main" id="{4B108105-142C-4CCD-836F-0FBE9C8D5EE6}"/>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18653"/>
            <a:stretch/>
          </p:blipFill>
          <p:spPr>
            <a:xfrm>
              <a:off x="3688689" y="2806124"/>
              <a:ext cx="2295525" cy="2226983"/>
            </a:xfrm>
            <a:prstGeom prst="rect">
              <a:avLst/>
            </a:prstGeom>
          </p:spPr>
        </p:pic>
        <p:grpSp>
          <p:nvGrpSpPr>
            <p:cNvPr id="185" name="Group 184">
              <a:extLst>
                <a:ext uri="{FF2B5EF4-FFF2-40B4-BE49-F238E27FC236}">
                  <a16:creationId xmlns:a16="http://schemas.microsoft.com/office/drawing/2014/main" id="{D0ED83BE-7485-4E78-9AE9-72086944BA60}"/>
                </a:ext>
              </a:extLst>
            </p:cNvPr>
            <p:cNvGrpSpPr/>
            <p:nvPr/>
          </p:nvGrpSpPr>
          <p:grpSpPr>
            <a:xfrm>
              <a:off x="4241800" y="2900679"/>
              <a:ext cx="1214763" cy="1495942"/>
              <a:chOff x="4241800" y="2900679"/>
              <a:chExt cx="1214763" cy="1495942"/>
            </a:xfrm>
          </p:grpSpPr>
          <p:grpSp>
            <p:nvGrpSpPr>
              <p:cNvPr id="151" name="Group 150">
                <a:extLst>
                  <a:ext uri="{FF2B5EF4-FFF2-40B4-BE49-F238E27FC236}">
                    <a16:creationId xmlns:a16="http://schemas.microsoft.com/office/drawing/2014/main" id="{5060FF98-91B4-4704-90A4-695FB7E5F7FD}"/>
                  </a:ext>
                </a:extLst>
              </p:cNvPr>
              <p:cNvGrpSpPr/>
              <p:nvPr/>
            </p:nvGrpSpPr>
            <p:grpSpPr>
              <a:xfrm>
                <a:off x="4241800" y="2900679"/>
                <a:ext cx="1214763" cy="1495942"/>
                <a:chOff x="2035175" y="2900679"/>
                <a:chExt cx="1214763" cy="1495942"/>
              </a:xfrm>
            </p:grpSpPr>
            <p:sp>
              <p:nvSpPr>
                <p:cNvPr id="152" name="Freeform: Shape 151">
                  <a:extLst>
                    <a:ext uri="{FF2B5EF4-FFF2-40B4-BE49-F238E27FC236}">
                      <a16:creationId xmlns:a16="http://schemas.microsoft.com/office/drawing/2014/main" id="{9D96F8EC-12F7-4DD4-90B2-0BB478692DA5}"/>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53" name="Freeform: Shape 152">
                  <a:extLst>
                    <a:ext uri="{FF2B5EF4-FFF2-40B4-BE49-F238E27FC236}">
                      <a16:creationId xmlns:a16="http://schemas.microsoft.com/office/drawing/2014/main" id="{543EDDBE-12A5-4DA2-9070-27EC08C7057A}"/>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54" name="Freeform: Shape 153">
                  <a:extLst>
                    <a:ext uri="{FF2B5EF4-FFF2-40B4-BE49-F238E27FC236}">
                      <a16:creationId xmlns:a16="http://schemas.microsoft.com/office/drawing/2014/main" id="{F8C8499B-22ED-4F53-A7F1-96826BABA7D0}"/>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55" name="Freeform: Shape 154">
                  <a:extLst>
                    <a:ext uri="{FF2B5EF4-FFF2-40B4-BE49-F238E27FC236}">
                      <a16:creationId xmlns:a16="http://schemas.microsoft.com/office/drawing/2014/main" id="{B623403C-097D-4A1C-ACE8-79345F4E572C}"/>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56" name="Oval 155">
                  <a:extLst>
                    <a:ext uri="{FF2B5EF4-FFF2-40B4-BE49-F238E27FC236}">
                      <a16:creationId xmlns:a16="http://schemas.microsoft.com/office/drawing/2014/main" id="{22ADAD5A-2DF7-49F1-AD01-DAE651D345D7}"/>
                    </a:ext>
                  </a:extLst>
                </p:cNvPr>
                <p:cNvSpPr/>
                <p:nvPr/>
              </p:nvSpPr>
              <p:spPr bwMode="auto">
                <a:xfrm>
                  <a:off x="2664306" y="329775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7" name="Oval 156">
                  <a:extLst>
                    <a:ext uri="{FF2B5EF4-FFF2-40B4-BE49-F238E27FC236}">
                      <a16:creationId xmlns:a16="http://schemas.microsoft.com/office/drawing/2014/main" id="{DE97429A-7AF3-45CD-86A2-162E0955632F}"/>
                    </a:ext>
                  </a:extLst>
                </p:cNvPr>
                <p:cNvSpPr/>
                <p:nvPr/>
              </p:nvSpPr>
              <p:spPr bwMode="auto">
                <a:xfrm>
                  <a:off x="2608333" y="337901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8" name="Oval 157">
                  <a:extLst>
                    <a:ext uri="{FF2B5EF4-FFF2-40B4-BE49-F238E27FC236}">
                      <a16:creationId xmlns:a16="http://schemas.microsoft.com/office/drawing/2014/main" id="{DA505EB9-3BF9-439B-8EA6-5784CAD71A86}"/>
                    </a:ext>
                  </a:extLst>
                </p:cNvPr>
                <p:cNvSpPr/>
                <p:nvPr/>
              </p:nvSpPr>
              <p:spPr bwMode="auto">
                <a:xfrm>
                  <a:off x="2688084" y="363236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9" name="Oval 158">
                  <a:extLst>
                    <a:ext uri="{FF2B5EF4-FFF2-40B4-BE49-F238E27FC236}">
                      <a16:creationId xmlns:a16="http://schemas.microsoft.com/office/drawing/2014/main" id="{957DA99B-75AE-4D84-B8BA-B7D070A6DA7C}"/>
                    </a:ext>
                  </a:extLst>
                </p:cNvPr>
                <p:cNvSpPr/>
                <p:nvPr/>
              </p:nvSpPr>
              <p:spPr bwMode="auto">
                <a:xfrm>
                  <a:off x="2525164" y="32310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0" name="Oval 159">
                  <a:extLst>
                    <a:ext uri="{FF2B5EF4-FFF2-40B4-BE49-F238E27FC236}">
                      <a16:creationId xmlns:a16="http://schemas.microsoft.com/office/drawing/2014/main" id="{C7717269-022A-4A3F-92B6-E603DD6B5FA1}"/>
                    </a:ext>
                  </a:extLst>
                </p:cNvPr>
                <p:cNvSpPr/>
                <p:nvPr/>
              </p:nvSpPr>
              <p:spPr bwMode="auto">
                <a:xfrm>
                  <a:off x="2629573" y="315791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1" name="Oval 160">
                  <a:extLst>
                    <a:ext uri="{FF2B5EF4-FFF2-40B4-BE49-F238E27FC236}">
                      <a16:creationId xmlns:a16="http://schemas.microsoft.com/office/drawing/2014/main" id="{7FC8F868-0BCA-46EE-AA5C-87B73F36450E}"/>
                    </a:ext>
                  </a:extLst>
                </p:cNvPr>
                <p:cNvSpPr/>
                <p:nvPr/>
              </p:nvSpPr>
              <p:spPr bwMode="auto">
                <a:xfrm>
                  <a:off x="2490040" y="3537294"/>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3" name="Freeform: Shape 162">
                  <a:extLst>
                    <a:ext uri="{FF2B5EF4-FFF2-40B4-BE49-F238E27FC236}">
                      <a16:creationId xmlns:a16="http://schemas.microsoft.com/office/drawing/2014/main" id="{A38EACA4-B196-4BEC-BEF3-0ECD6482C941}"/>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4" name="Freeform: Shape 163">
                  <a:extLst>
                    <a:ext uri="{FF2B5EF4-FFF2-40B4-BE49-F238E27FC236}">
                      <a16:creationId xmlns:a16="http://schemas.microsoft.com/office/drawing/2014/main" id="{600F6EE2-7C30-4FF5-9E31-79314B2E3437}"/>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5" name="Freeform: Shape 164">
                  <a:extLst>
                    <a:ext uri="{FF2B5EF4-FFF2-40B4-BE49-F238E27FC236}">
                      <a16:creationId xmlns:a16="http://schemas.microsoft.com/office/drawing/2014/main" id="{883A427B-52A2-47E2-B0C7-BC4ACD17250B}"/>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6" name="Freeform: Shape 165">
                  <a:extLst>
                    <a:ext uri="{FF2B5EF4-FFF2-40B4-BE49-F238E27FC236}">
                      <a16:creationId xmlns:a16="http://schemas.microsoft.com/office/drawing/2014/main" id="{5EBA8F42-2461-46AC-9130-1B3DF4965FF7}"/>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7" name="Freeform: Shape 166">
                  <a:extLst>
                    <a:ext uri="{FF2B5EF4-FFF2-40B4-BE49-F238E27FC236}">
                      <a16:creationId xmlns:a16="http://schemas.microsoft.com/office/drawing/2014/main" id="{894E5899-C55B-41F5-8955-45CA052D45A1}"/>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8" name="Freeform: Shape 167">
                  <a:extLst>
                    <a:ext uri="{FF2B5EF4-FFF2-40B4-BE49-F238E27FC236}">
                      <a16:creationId xmlns:a16="http://schemas.microsoft.com/office/drawing/2014/main" id="{9130ED8A-9058-47FF-B1E0-11AC27D79529}"/>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69" name="Freeform: Shape 168">
                  <a:extLst>
                    <a:ext uri="{FF2B5EF4-FFF2-40B4-BE49-F238E27FC236}">
                      <a16:creationId xmlns:a16="http://schemas.microsoft.com/office/drawing/2014/main" id="{3DD7572C-A6A2-402A-94D5-2256E40C6D81}"/>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170" name="Oval 169">
                  <a:extLst>
                    <a:ext uri="{FF2B5EF4-FFF2-40B4-BE49-F238E27FC236}">
                      <a16:creationId xmlns:a16="http://schemas.microsoft.com/office/drawing/2014/main" id="{B0C9C300-A5F9-4D35-953E-2DEAA1F97230}"/>
                    </a:ext>
                  </a:extLst>
                </p:cNvPr>
                <p:cNvSpPr/>
                <p:nvPr/>
              </p:nvSpPr>
              <p:spPr bwMode="auto">
                <a:xfrm>
                  <a:off x="2356816" y="3892458"/>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1" name="Oval 170">
                  <a:extLst>
                    <a:ext uri="{FF2B5EF4-FFF2-40B4-BE49-F238E27FC236}">
                      <a16:creationId xmlns:a16="http://schemas.microsoft.com/office/drawing/2014/main" id="{EE3D527F-6310-4940-84DC-861C92A55A53}"/>
                    </a:ext>
                  </a:extLst>
                </p:cNvPr>
                <p:cNvSpPr/>
                <p:nvPr/>
              </p:nvSpPr>
              <p:spPr bwMode="auto">
                <a:xfrm>
                  <a:off x="2238031" y="414841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2" name="Oval 171">
                  <a:extLst>
                    <a:ext uri="{FF2B5EF4-FFF2-40B4-BE49-F238E27FC236}">
                      <a16:creationId xmlns:a16="http://schemas.microsoft.com/office/drawing/2014/main" id="{143D359E-CC24-473A-8896-4C9F2E078EE3}"/>
                    </a:ext>
                  </a:extLst>
                </p:cNvPr>
                <p:cNvSpPr/>
                <p:nvPr/>
              </p:nvSpPr>
              <p:spPr bwMode="auto">
                <a:xfrm>
                  <a:off x="2058023" y="413370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3" name="Oval 172">
                  <a:extLst>
                    <a:ext uri="{FF2B5EF4-FFF2-40B4-BE49-F238E27FC236}">
                      <a16:creationId xmlns:a16="http://schemas.microsoft.com/office/drawing/2014/main" id="{F912866F-1A68-4494-8791-795F4954DE99}"/>
                    </a:ext>
                  </a:extLst>
                </p:cNvPr>
                <p:cNvSpPr/>
                <p:nvPr/>
              </p:nvSpPr>
              <p:spPr bwMode="auto">
                <a:xfrm>
                  <a:off x="2307604" y="381368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4" name="Oval 173">
                  <a:extLst>
                    <a:ext uri="{FF2B5EF4-FFF2-40B4-BE49-F238E27FC236}">
                      <a16:creationId xmlns:a16="http://schemas.microsoft.com/office/drawing/2014/main" id="{65223C12-A42F-4172-95CD-032392AB0645}"/>
                    </a:ext>
                  </a:extLst>
                </p:cNvPr>
                <p:cNvSpPr/>
                <p:nvPr/>
              </p:nvSpPr>
              <p:spPr bwMode="auto">
                <a:xfrm>
                  <a:off x="2250454" y="367171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5" name="Oval 174">
                  <a:extLst>
                    <a:ext uri="{FF2B5EF4-FFF2-40B4-BE49-F238E27FC236}">
                      <a16:creationId xmlns:a16="http://schemas.microsoft.com/office/drawing/2014/main" id="{5B8B05B8-6D22-4144-9E97-426D43414310}"/>
                    </a:ext>
                  </a:extLst>
                </p:cNvPr>
                <p:cNvSpPr/>
                <p:nvPr/>
              </p:nvSpPr>
              <p:spPr bwMode="auto">
                <a:xfrm>
                  <a:off x="2224879" y="40008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6" name="Oval 175">
                  <a:extLst>
                    <a:ext uri="{FF2B5EF4-FFF2-40B4-BE49-F238E27FC236}">
                      <a16:creationId xmlns:a16="http://schemas.microsoft.com/office/drawing/2014/main" id="{53F8FF8C-C645-430D-9920-CBE7CA5F887C}"/>
                    </a:ext>
                  </a:extLst>
                </p:cNvPr>
                <p:cNvSpPr/>
                <p:nvPr/>
              </p:nvSpPr>
              <p:spPr bwMode="auto">
                <a:xfrm>
                  <a:off x="3055166" y="4065391"/>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7" name="Oval 176">
                  <a:extLst>
                    <a:ext uri="{FF2B5EF4-FFF2-40B4-BE49-F238E27FC236}">
                      <a16:creationId xmlns:a16="http://schemas.microsoft.com/office/drawing/2014/main" id="{3E317DDB-8589-4030-B2DF-E94313464CEE}"/>
                    </a:ext>
                  </a:extLst>
                </p:cNvPr>
                <p:cNvSpPr/>
                <p:nvPr/>
              </p:nvSpPr>
              <p:spPr bwMode="auto">
                <a:xfrm>
                  <a:off x="3168089" y="4145242"/>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8" name="Oval 177">
                  <a:extLst>
                    <a:ext uri="{FF2B5EF4-FFF2-40B4-BE49-F238E27FC236}">
                      <a16:creationId xmlns:a16="http://schemas.microsoft.com/office/drawing/2014/main" id="{C1661B83-CEC4-4118-A867-2987C9A1436C}"/>
                    </a:ext>
                  </a:extLst>
                </p:cNvPr>
                <p:cNvSpPr/>
                <p:nvPr/>
              </p:nvSpPr>
              <p:spPr bwMode="auto">
                <a:xfrm>
                  <a:off x="2996722" y="421868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9" name="Oval 178">
                  <a:extLst>
                    <a:ext uri="{FF2B5EF4-FFF2-40B4-BE49-F238E27FC236}">
                      <a16:creationId xmlns:a16="http://schemas.microsoft.com/office/drawing/2014/main" id="{2A6CCB7A-B757-4554-A5F0-DB37D1514559}"/>
                    </a:ext>
                  </a:extLst>
                </p:cNvPr>
                <p:cNvSpPr/>
                <p:nvPr/>
              </p:nvSpPr>
              <p:spPr bwMode="auto">
                <a:xfrm>
                  <a:off x="3181461" y="433188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0" name="Oval 179">
                  <a:extLst>
                    <a:ext uri="{FF2B5EF4-FFF2-40B4-BE49-F238E27FC236}">
                      <a16:creationId xmlns:a16="http://schemas.microsoft.com/office/drawing/2014/main" id="{3B0A93E8-A730-44AC-8E15-439E837BCE66}"/>
                    </a:ext>
                  </a:extLst>
                </p:cNvPr>
                <p:cNvSpPr/>
                <p:nvPr/>
              </p:nvSpPr>
              <p:spPr bwMode="auto">
                <a:xfrm>
                  <a:off x="3120181" y="398798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2" name="Oval 161">
                  <a:extLst>
                    <a:ext uri="{FF2B5EF4-FFF2-40B4-BE49-F238E27FC236}">
                      <a16:creationId xmlns:a16="http://schemas.microsoft.com/office/drawing/2014/main" id="{00801B1D-44EC-4C3D-A367-481C95D25104}"/>
                    </a:ext>
                  </a:extLst>
                </p:cNvPr>
                <p:cNvSpPr/>
                <p:nvPr/>
              </p:nvSpPr>
              <p:spPr bwMode="auto">
                <a:xfrm>
                  <a:off x="2932561" y="3575289"/>
                  <a:ext cx="176409" cy="253978"/>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181" name="Oval 180">
                <a:extLst>
                  <a:ext uri="{FF2B5EF4-FFF2-40B4-BE49-F238E27FC236}">
                    <a16:creationId xmlns:a16="http://schemas.microsoft.com/office/drawing/2014/main" id="{3D49E113-C874-4E3E-9E22-897DB4A969D7}"/>
                  </a:ext>
                </a:extLst>
              </p:cNvPr>
              <p:cNvSpPr/>
              <p:nvPr/>
            </p:nvSpPr>
            <p:spPr bwMode="auto">
              <a:xfrm>
                <a:off x="5250313" y="3861857"/>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2" name="Oval 181">
                <a:extLst>
                  <a:ext uri="{FF2B5EF4-FFF2-40B4-BE49-F238E27FC236}">
                    <a16:creationId xmlns:a16="http://schemas.microsoft.com/office/drawing/2014/main" id="{8ABF13D3-206E-4C18-994F-BF4D8F44D7F9}"/>
                  </a:ext>
                </a:extLst>
              </p:cNvPr>
              <p:cNvSpPr/>
              <p:nvPr/>
            </p:nvSpPr>
            <p:spPr bwMode="auto">
              <a:xfrm>
                <a:off x="5129872" y="3836861"/>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3" name="Oval 182">
                <a:extLst>
                  <a:ext uri="{FF2B5EF4-FFF2-40B4-BE49-F238E27FC236}">
                    <a16:creationId xmlns:a16="http://schemas.microsoft.com/office/drawing/2014/main" id="{D3F37ACD-4F82-4047-BEF0-551C6964B980}"/>
                  </a:ext>
                </a:extLst>
              </p:cNvPr>
              <p:cNvSpPr/>
              <p:nvPr/>
            </p:nvSpPr>
            <p:spPr bwMode="auto">
              <a:xfrm>
                <a:off x="4992786" y="3658327"/>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4" name="Oval 183">
                <a:extLst>
                  <a:ext uri="{FF2B5EF4-FFF2-40B4-BE49-F238E27FC236}">
                    <a16:creationId xmlns:a16="http://schemas.microsoft.com/office/drawing/2014/main" id="{0F8E6BA8-6553-47D6-ADF3-438B548B4638}"/>
                  </a:ext>
                </a:extLst>
              </p:cNvPr>
              <p:cNvSpPr/>
              <p:nvPr/>
            </p:nvSpPr>
            <p:spPr bwMode="auto">
              <a:xfrm>
                <a:off x="5307138" y="3679859"/>
                <a:ext cx="67128" cy="6712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grpSp>
        <p:nvGrpSpPr>
          <p:cNvPr id="285" name="Group 284">
            <a:extLst>
              <a:ext uri="{FF2B5EF4-FFF2-40B4-BE49-F238E27FC236}">
                <a16:creationId xmlns:a16="http://schemas.microsoft.com/office/drawing/2014/main" id="{B4170FD4-BA25-4F97-B6B2-C3799AC0A6E2}"/>
              </a:ext>
            </a:extLst>
          </p:cNvPr>
          <p:cNvGrpSpPr/>
          <p:nvPr/>
        </p:nvGrpSpPr>
        <p:grpSpPr>
          <a:xfrm>
            <a:off x="6291379" y="2407289"/>
            <a:ext cx="2409825" cy="2094948"/>
            <a:chOff x="5847442" y="2754351"/>
            <a:chExt cx="2409825" cy="2094948"/>
          </a:xfrm>
        </p:grpSpPr>
        <p:pic>
          <p:nvPicPr>
            <p:cNvPr id="189" name="Graphic 188">
              <a:extLst>
                <a:ext uri="{FF2B5EF4-FFF2-40B4-BE49-F238E27FC236}">
                  <a16:creationId xmlns:a16="http://schemas.microsoft.com/office/drawing/2014/main" id="{47500D66-236B-4049-8B22-42AB008E774E}"/>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16689"/>
            <a:stretch/>
          </p:blipFill>
          <p:spPr>
            <a:xfrm>
              <a:off x="5847442" y="2754351"/>
              <a:ext cx="2409825" cy="2094948"/>
            </a:xfrm>
            <a:prstGeom prst="rect">
              <a:avLst/>
            </a:prstGeom>
          </p:spPr>
        </p:pic>
        <p:grpSp>
          <p:nvGrpSpPr>
            <p:cNvPr id="237" name="Group 236">
              <a:extLst>
                <a:ext uri="{FF2B5EF4-FFF2-40B4-BE49-F238E27FC236}">
                  <a16:creationId xmlns:a16="http://schemas.microsoft.com/office/drawing/2014/main" id="{0D0A7FBB-0BA4-41FD-9D7C-36E77DEF4397}"/>
                </a:ext>
              </a:extLst>
            </p:cNvPr>
            <p:cNvGrpSpPr/>
            <p:nvPr/>
          </p:nvGrpSpPr>
          <p:grpSpPr>
            <a:xfrm>
              <a:off x="6435051" y="2900679"/>
              <a:ext cx="1214763" cy="1516635"/>
              <a:chOff x="6435051" y="2900679"/>
              <a:chExt cx="1214763" cy="1516635"/>
            </a:xfrm>
          </p:grpSpPr>
          <p:grpSp>
            <p:nvGrpSpPr>
              <p:cNvPr id="196" name="Group 195">
                <a:extLst>
                  <a:ext uri="{FF2B5EF4-FFF2-40B4-BE49-F238E27FC236}">
                    <a16:creationId xmlns:a16="http://schemas.microsoft.com/office/drawing/2014/main" id="{C389DB54-28EB-4A28-91BF-AE9B6ECFCDB0}"/>
                  </a:ext>
                </a:extLst>
              </p:cNvPr>
              <p:cNvGrpSpPr/>
              <p:nvPr/>
            </p:nvGrpSpPr>
            <p:grpSpPr>
              <a:xfrm>
                <a:off x="6435051" y="2900679"/>
                <a:ext cx="1214763" cy="1516635"/>
                <a:chOff x="4241800" y="2900679"/>
                <a:chExt cx="1214763" cy="1516635"/>
              </a:xfrm>
            </p:grpSpPr>
            <p:grpSp>
              <p:nvGrpSpPr>
                <p:cNvPr id="197" name="Group 196">
                  <a:extLst>
                    <a:ext uri="{FF2B5EF4-FFF2-40B4-BE49-F238E27FC236}">
                      <a16:creationId xmlns:a16="http://schemas.microsoft.com/office/drawing/2014/main" id="{4A722402-D934-4370-BBA7-2ED10C978BCA}"/>
                    </a:ext>
                  </a:extLst>
                </p:cNvPr>
                <p:cNvGrpSpPr/>
                <p:nvPr/>
              </p:nvGrpSpPr>
              <p:grpSpPr>
                <a:xfrm>
                  <a:off x="4241800" y="2900679"/>
                  <a:ext cx="1214763" cy="1516635"/>
                  <a:chOff x="2035175" y="2900679"/>
                  <a:chExt cx="1214763" cy="1516635"/>
                </a:xfrm>
              </p:grpSpPr>
              <p:sp>
                <p:nvSpPr>
                  <p:cNvPr id="202" name="Freeform: Shape 201">
                    <a:extLst>
                      <a:ext uri="{FF2B5EF4-FFF2-40B4-BE49-F238E27FC236}">
                        <a16:creationId xmlns:a16="http://schemas.microsoft.com/office/drawing/2014/main" id="{EA35B6FF-1012-440C-B8D0-7DDB9E464BB4}"/>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03" name="Freeform: Shape 202">
                    <a:extLst>
                      <a:ext uri="{FF2B5EF4-FFF2-40B4-BE49-F238E27FC236}">
                        <a16:creationId xmlns:a16="http://schemas.microsoft.com/office/drawing/2014/main" id="{57C5A6CB-7DDD-42EA-9708-414E1604F241}"/>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04" name="Freeform: Shape 203">
                    <a:extLst>
                      <a:ext uri="{FF2B5EF4-FFF2-40B4-BE49-F238E27FC236}">
                        <a16:creationId xmlns:a16="http://schemas.microsoft.com/office/drawing/2014/main" id="{AA1703A7-8FB1-462A-B0B4-ED7E956CDC0E}"/>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05" name="Freeform: Shape 204">
                    <a:extLst>
                      <a:ext uri="{FF2B5EF4-FFF2-40B4-BE49-F238E27FC236}">
                        <a16:creationId xmlns:a16="http://schemas.microsoft.com/office/drawing/2014/main" id="{01BDF382-426B-4956-9779-7505EE70DB68}"/>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06" name="Oval 205">
                    <a:extLst>
                      <a:ext uri="{FF2B5EF4-FFF2-40B4-BE49-F238E27FC236}">
                        <a16:creationId xmlns:a16="http://schemas.microsoft.com/office/drawing/2014/main" id="{051A2A10-87B1-43D5-BFC9-F1B0F7D1093F}"/>
                      </a:ext>
                    </a:extLst>
                  </p:cNvPr>
                  <p:cNvSpPr/>
                  <p:nvPr/>
                </p:nvSpPr>
                <p:spPr bwMode="auto">
                  <a:xfrm>
                    <a:off x="2664306" y="329775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7" name="Oval 206">
                    <a:extLst>
                      <a:ext uri="{FF2B5EF4-FFF2-40B4-BE49-F238E27FC236}">
                        <a16:creationId xmlns:a16="http://schemas.microsoft.com/office/drawing/2014/main" id="{0CD7DBD1-480B-4882-A3F2-E81AC5301876}"/>
                      </a:ext>
                    </a:extLst>
                  </p:cNvPr>
                  <p:cNvSpPr/>
                  <p:nvPr/>
                </p:nvSpPr>
                <p:spPr bwMode="auto">
                  <a:xfrm>
                    <a:off x="2597756" y="3379019"/>
                    <a:ext cx="90328" cy="9032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8" name="Oval 207">
                    <a:extLst>
                      <a:ext uri="{FF2B5EF4-FFF2-40B4-BE49-F238E27FC236}">
                        <a16:creationId xmlns:a16="http://schemas.microsoft.com/office/drawing/2014/main" id="{FA3B6DC9-69F9-47D2-9C0C-1A2E6332646D}"/>
                      </a:ext>
                    </a:extLst>
                  </p:cNvPr>
                  <p:cNvSpPr/>
                  <p:nvPr/>
                </p:nvSpPr>
                <p:spPr bwMode="auto">
                  <a:xfrm>
                    <a:off x="2688084" y="363236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9" name="Oval 208">
                    <a:extLst>
                      <a:ext uri="{FF2B5EF4-FFF2-40B4-BE49-F238E27FC236}">
                        <a16:creationId xmlns:a16="http://schemas.microsoft.com/office/drawing/2014/main" id="{6764EA4A-FAB3-4DF6-BC35-970BABE96932}"/>
                      </a:ext>
                    </a:extLst>
                  </p:cNvPr>
                  <p:cNvSpPr/>
                  <p:nvPr/>
                </p:nvSpPr>
                <p:spPr bwMode="auto">
                  <a:xfrm>
                    <a:off x="2525164" y="32310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10" name="Oval 209">
                    <a:extLst>
                      <a:ext uri="{FF2B5EF4-FFF2-40B4-BE49-F238E27FC236}">
                        <a16:creationId xmlns:a16="http://schemas.microsoft.com/office/drawing/2014/main" id="{0C7CCEFC-0FD1-4605-9693-F3BFC3267444}"/>
                      </a:ext>
                    </a:extLst>
                  </p:cNvPr>
                  <p:cNvSpPr/>
                  <p:nvPr/>
                </p:nvSpPr>
                <p:spPr bwMode="auto">
                  <a:xfrm>
                    <a:off x="2629573" y="315791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11" name="Oval 210">
                    <a:extLst>
                      <a:ext uri="{FF2B5EF4-FFF2-40B4-BE49-F238E27FC236}">
                        <a16:creationId xmlns:a16="http://schemas.microsoft.com/office/drawing/2014/main" id="{8B87BF5D-D5AA-45EC-A5BC-4DD6A9280F88}"/>
                      </a:ext>
                    </a:extLst>
                  </p:cNvPr>
                  <p:cNvSpPr/>
                  <p:nvPr/>
                </p:nvSpPr>
                <p:spPr bwMode="auto">
                  <a:xfrm>
                    <a:off x="2475442" y="3530694"/>
                    <a:ext cx="94906" cy="94906"/>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12" name="Freeform: Shape 211">
                    <a:extLst>
                      <a:ext uri="{FF2B5EF4-FFF2-40B4-BE49-F238E27FC236}">
                        <a16:creationId xmlns:a16="http://schemas.microsoft.com/office/drawing/2014/main" id="{E0674BE1-9097-4E89-9EF6-08578EAD6F7F}"/>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3" name="Freeform: Shape 212">
                    <a:extLst>
                      <a:ext uri="{FF2B5EF4-FFF2-40B4-BE49-F238E27FC236}">
                        <a16:creationId xmlns:a16="http://schemas.microsoft.com/office/drawing/2014/main" id="{DB9D0226-ECA9-4010-8C88-F977509987A5}"/>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4" name="Freeform: Shape 213">
                    <a:extLst>
                      <a:ext uri="{FF2B5EF4-FFF2-40B4-BE49-F238E27FC236}">
                        <a16:creationId xmlns:a16="http://schemas.microsoft.com/office/drawing/2014/main" id="{DD4D34FC-7CAA-4B6E-AB10-B7745550194B}"/>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5" name="Freeform: Shape 214">
                    <a:extLst>
                      <a:ext uri="{FF2B5EF4-FFF2-40B4-BE49-F238E27FC236}">
                        <a16:creationId xmlns:a16="http://schemas.microsoft.com/office/drawing/2014/main" id="{0DC9343D-D897-47FB-9AC3-668E83923656}"/>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6" name="Freeform: Shape 215">
                    <a:extLst>
                      <a:ext uri="{FF2B5EF4-FFF2-40B4-BE49-F238E27FC236}">
                        <a16:creationId xmlns:a16="http://schemas.microsoft.com/office/drawing/2014/main" id="{46006C6F-D646-4CCA-A9BE-6A3FA54B1384}"/>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7" name="Freeform: Shape 216">
                    <a:extLst>
                      <a:ext uri="{FF2B5EF4-FFF2-40B4-BE49-F238E27FC236}">
                        <a16:creationId xmlns:a16="http://schemas.microsoft.com/office/drawing/2014/main" id="{BCB460B8-58FB-4353-A640-2F0C765A4B31}"/>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8" name="Freeform: Shape 217">
                    <a:extLst>
                      <a:ext uri="{FF2B5EF4-FFF2-40B4-BE49-F238E27FC236}">
                        <a16:creationId xmlns:a16="http://schemas.microsoft.com/office/drawing/2014/main" id="{C1757BFA-823F-4C39-A976-4B2D7C29031D}"/>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19" name="Oval 218">
                    <a:extLst>
                      <a:ext uri="{FF2B5EF4-FFF2-40B4-BE49-F238E27FC236}">
                        <a16:creationId xmlns:a16="http://schemas.microsoft.com/office/drawing/2014/main" id="{110814BF-83FB-430E-ACDB-03BCDA7631FE}"/>
                      </a:ext>
                    </a:extLst>
                  </p:cNvPr>
                  <p:cNvSpPr/>
                  <p:nvPr/>
                </p:nvSpPr>
                <p:spPr bwMode="auto">
                  <a:xfrm>
                    <a:off x="2356816" y="3892458"/>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0" name="Oval 219">
                    <a:extLst>
                      <a:ext uri="{FF2B5EF4-FFF2-40B4-BE49-F238E27FC236}">
                        <a16:creationId xmlns:a16="http://schemas.microsoft.com/office/drawing/2014/main" id="{131A83B6-CD70-402E-8995-DDCF27CB26EF}"/>
                      </a:ext>
                    </a:extLst>
                  </p:cNvPr>
                  <p:cNvSpPr/>
                  <p:nvPr/>
                </p:nvSpPr>
                <p:spPr bwMode="auto">
                  <a:xfrm>
                    <a:off x="2238031" y="414841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1" name="Oval 220">
                    <a:extLst>
                      <a:ext uri="{FF2B5EF4-FFF2-40B4-BE49-F238E27FC236}">
                        <a16:creationId xmlns:a16="http://schemas.microsoft.com/office/drawing/2014/main" id="{D5C4000B-8D0D-4C1B-A45E-2BDC8CFE19A4}"/>
                      </a:ext>
                    </a:extLst>
                  </p:cNvPr>
                  <p:cNvSpPr/>
                  <p:nvPr/>
                </p:nvSpPr>
                <p:spPr bwMode="auto">
                  <a:xfrm>
                    <a:off x="2058023" y="413370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2" name="Oval 221">
                    <a:extLst>
                      <a:ext uri="{FF2B5EF4-FFF2-40B4-BE49-F238E27FC236}">
                        <a16:creationId xmlns:a16="http://schemas.microsoft.com/office/drawing/2014/main" id="{AF36F31F-AC2C-4710-AB2A-A10EA38A901D}"/>
                      </a:ext>
                    </a:extLst>
                  </p:cNvPr>
                  <p:cNvSpPr/>
                  <p:nvPr/>
                </p:nvSpPr>
                <p:spPr bwMode="auto">
                  <a:xfrm>
                    <a:off x="2286976" y="3803796"/>
                    <a:ext cx="98825" cy="98825"/>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3" name="Oval 222">
                    <a:extLst>
                      <a:ext uri="{FF2B5EF4-FFF2-40B4-BE49-F238E27FC236}">
                        <a16:creationId xmlns:a16="http://schemas.microsoft.com/office/drawing/2014/main" id="{79D4C9AE-F87A-4799-A8DC-66D46AF81941}"/>
                      </a:ext>
                    </a:extLst>
                  </p:cNvPr>
                  <p:cNvSpPr/>
                  <p:nvPr/>
                </p:nvSpPr>
                <p:spPr bwMode="auto">
                  <a:xfrm>
                    <a:off x="2250454" y="367171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5" name="Oval 224">
                    <a:extLst>
                      <a:ext uri="{FF2B5EF4-FFF2-40B4-BE49-F238E27FC236}">
                        <a16:creationId xmlns:a16="http://schemas.microsoft.com/office/drawing/2014/main" id="{18A975B6-F3DA-4BB0-B027-4294759476CA}"/>
                      </a:ext>
                    </a:extLst>
                  </p:cNvPr>
                  <p:cNvSpPr/>
                  <p:nvPr/>
                </p:nvSpPr>
                <p:spPr bwMode="auto">
                  <a:xfrm>
                    <a:off x="3043960" y="4097715"/>
                    <a:ext cx="64418" cy="6441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6" name="Oval 225">
                    <a:extLst>
                      <a:ext uri="{FF2B5EF4-FFF2-40B4-BE49-F238E27FC236}">
                        <a16:creationId xmlns:a16="http://schemas.microsoft.com/office/drawing/2014/main" id="{D5EA586B-F67A-4BC0-9EEB-90FD68CED6C1}"/>
                      </a:ext>
                    </a:extLst>
                  </p:cNvPr>
                  <p:cNvSpPr/>
                  <p:nvPr/>
                </p:nvSpPr>
                <p:spPr bwMode="auto">
                  <a:xfrm>
                    <a:off x="3138234" y="4176365"/>
                    <a:ext cx="86454" cy="8645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7" name="Oval 226">
                    <a:extLst>
                      <a:ext uri="{FF2B5EF4-FFF2-40B4-BE49-F238E27FC236}">
                        <a16:creationId xmlns:a16="http://schemas.microsoft.com/office/drawing/2014/main" id="{699E1FB6-16C0-4093-ABDF-BE47E7EC8492}"/>
                      </a:ext>
                    </a:extLst>
                  </p:cNvPr>
                  <p:cNvSpPr/>
                  <p:nvPr/>
                </p:nvSpPr>
                <p:spPr bwMode="auto">
                  <a:xfrm>
                    <a:off x="2998119" y="4265281"/>
                    <a:ext cx="91682" cy="91682"/>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8" name="Oval 227">
                    <a:extLst>
                      <a:ext uri="{FF2B5EF4-FFF2-40B4-BE49-F238E27FC236}">
                        <a16:creationId xmlns:a16="http://schemas.microsoft.com/office/drawing/2014/main" id="{C3D8E805-AE37-4BF7-9B1B-E84C37189AA0}"/>
                      </a:ext>
                    </a:extLst>
                  </p:cNvPr>
                  <p:cNvSpPr/>
                  <p:nvPr/>
                </p:nvSpPr>
                <p:spPr bwMode="auto">
                  <a:xfrm>
                    <a:off x="3160769" y="4331880"/>
                    <a:ext cx="85434" cy="8543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9" name="Oval 228">
                    <a:extLst>
                      <a:ext uri="{FF2B5EF4-FFF2-40B4-BE49-F238E27FC236}">
                        <a16:creationId xmlns:a16="http://schemas.microsoft.com/office/drawing/2014/main" id="{50BF48D9-8DEB-47F0-8DA6-0870BC6DE542}"/>
                      </a:ext>
                    </a:extLst>
                  </p:cNvPr>
                  <p:cNvSpPr/>
                  <p:nvPr/>
                </p:nvSpPr>
                <p:spPr bwMode="auto">
                  <a:xfrm>
                    <a:off x="3134729" y="3978734"/>
                    <a:ext cx="94147" cy="94147"/>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30" name="Oval 161">
                    <a:extLst>
                      <a:ext uri="{FF2B5EF4-FFF2-40B4-BE49-F238E27FC236}">
                        <a16:creationId xmlns:a16="http://schemas.microsoft.com/office/drawing/2014/main" id="{B5989147-A4D6-42F9-9D10-8542CEE45105}"/>
                      </a:ext>
                    </a:extLst>
                  </p:cNvPr>
                  <p:cNvSpPr/>
                  <p:nvPr/>
                </p:nvSpPr>
                <p:spPr bwMode="auto">
                  <a:xfrm>
                    <a:off x="2974874" y="3575044"/>
                    <a:ext cx="176409" cy="253978"/>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198" name="Oval 197">
                  <a:extLst>
                    <a:ext uri="{FF2B5EF4-FFF2-40B4-BE49-F238E27FC236}">
                      <a16:creationId xmlns:a16="http://schemas.microsoft.com/office/drawing/2014/main" id="{148E5EF9-6967-4459-BC5E-8008A4E788C8}"/>
                    </a:ext>
                  </a:extLst>
                </p:cNvPr>
                <p:cNvSpPr/>
                <p:nvPr/>
              </p:nvSpPr>
              <p:spPr bwMode="auto">
                <a:xfrm>
                  <a:off x="5272099" y="3896116"/>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99" name="Oval 198">
                  <a:extLst>
                    <a:ext uri="{FF2B5EF4-FFF2-40B4-BE49-F238E27FC236}">
                      <a16:creationId xmlns:a16="http://schemas.microsoft.com/office/drawing/2014/main" id="{7FCD8A76-D94D-4844-BDF7-641C0629AFCF}"/>
                    </a:ext>
                  </a:extLst>
                </p:cNvPr>
                <p:cNvSpPr/>
                <p:nvPr/>
              </p:nvSpPr>
              <p:spPr bwMode="auto">
                <a:xfrm>
                  <a:off x="5148858" y="3861269"/>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0" name="Oval 199">
                  <a:extLst>
                    <a:ext uri="{FF2B5EF4-FFF2-40B4-BE49-F238E27FC236}">
                      <a16:creationId xmlns:a16="http://schemas.microsoft.com/office/drawing/2014/main" id="{FC2B761F-E4B5-4E55-832D-52B029E74BFF}"/>
                    </a:ext>
                  </a:extLst>
                </p:cNvPr>
                <p:cNvSpPr/>
                <p:nvPr/>
              </p:nvSpPr>
              <p:spPr bwMode="auto">
                <a:xfrm>
                  <a:off x="5024325" y="3708548"/>
                  <a:ext cx="77694" cy="7769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1" name="Oval 200">
                  <a:extLst>
                    <a:ext uri="{FF2B5EF4-FFF2-40B4-BE49-F238E27FC236}">
                      <a16:creationId xmlns:a16="http://schemas.microsoft.com/office/drawing/2014/main" id="{F4552D07-E167-446C-9E4F-FF2DBA1E7A36}"/>
                    </a:ext>
                  </a:extLst>
                </p:cNvPr>
                <p:cNvSpPr/>
                <p:nvPr/>
              </p:nvSpPr>
              <p:spPr bwMode="auto">
                <a:xfrm>
                  <a:off x="5307138" y="3679859"/>
                  <a:ext cx="83808" cy="8380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32" name="Freeform: Shape 231">
                <a:extLst>
                  <a:ext uri="{FF2B5EF4-FFF2-40B4-BE49-F238E27FC236}">
                    <a16:creationId xmlns:a16="http://schemas.microsoft.com/office/drawing/2014/main" id="{96B96EF4-EF17-4484-94FF-72895A95CE9A}"/>
                  </a:ext>
                </a:extLst>
              </p:cNvPr>
              <p:cNvSpPr/>
              <p:nvPr/>
            </p:nvSpPr>
            <p:spPr bwMode="auto">
              <a:xfrm>
                <a:off x="6724717" y="4076700"/>
                <a:ext cx="366116" cy="321733"/>
              </a:xfrm>
              <a:custGeom>
                <a:avLst/>
                <a:gdLst>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52047 w 359480"/>
                  <a:gd name="connsiteY0" fmla="*/ 0 h 321733"/>
                  <a:gd name="connsiteX1" fmla="*/ 10230 w 359480"/>
                  <a:gd name="connsiteY1" fmla="*/ 124883 h 321733"/>
                  <a:gd name="connsiteX2" fmla="*/ 16580 w 359480"/>
                  <a:gd name="connsiteY2" fmla="*/ 321733 h 321733"/>
                  <a:gd name="connsiteX3" fmla="*/ 359480 w 359480"/>
                  <a:gd name="connsiteY3" fmla="*/ 302683 h 321733"/>
                  <a:gd name="connsiteX4" fmla="*/ 266347 w 359480"/>
                  <a:gd name="connsiteY4" fmla="*/ 112183 h 321733"/>
                  <a:gd name="connsiteX5" fmla="*/ 149930 w 359480"/>
                  <a:gd name="connsiteY5" fmla="*/ 91017 h 321733"/>
                  <a:gd name="connsiteX6" fmla="*/ 152047 w 359480"/>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16" h="321733">
                    <a:moveTo>
                      <a:pt x="158683" y="0"/>
                    </a:moveTo>
                    <a:cubicBezTo>
                      <a:pt x="37328" y="16229"/>
                      <a:pt x="17572" y="104421"/>
                      <a:pt x="16866" y="124883"/>
                    </a:cubicBezTo>
                    <a:cubicBezTo>
                      <a:pt x="-8533" y="222250"/>
                      <a:pt x="-4301" y="298449"/>
                      <a:pt x="23216" y="321733"/>
                    </a:cubicBezTo>
                    <a:cubicBezTo>
                      <a:pt x="184082" y="273049"/>
                      <a:pt x="304733" y="342900"/>
                      <a:pt x="366116" y="302683"/>
                    </a:cubicBezTo>
                    <a:cubicBezTo>
                      <a:pt x="260988" y="241300"/>
                      <a:pt x="335777" y="184149"/>
                      <a:pt x="272983" y="112183"/>
                    </a:cubicBezTo>
                    <a:cubicBezTo>
                      <a:pt x="208778" y="119944"/>
                      <a:pt x="199606" y="83255"/>
                      <a:pt x="156566" y="91017"/>
                    </a:cubicBezTo>
                    <a:cubicBezTo>
                      <a:pt x="178439" y="50094"/>
                      <a:pt x="196077" y="13406"/>
                      <a:pt x="158683" y="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33" name="Freeform: Shape 232">
                <a:extLst>
                  <a:ext uri="{FF2B5EF4-FFF2-40B4-BE49-F238E27FC236}">
                    <a16:creationId xmlns:a16="http://schemas.microsoft.com/office/drawing/2014/main" id="{BAA817E5-1947-4E87-9B88-4B5EB46DCADF}"/>
                  </a:ext>
                </a:extLst>
              </p:cNvPr>
              <p:cNvSpPr/>
              <p:nvPr/>
            </p:nvSpPr>
            <p:spPr bwMode="auto">
              <a:xfrm rot="680587">
                <a:off x="6509934" y="3993001"/>
                <a:ext cx="129835" cy="148205"/>
              </a:xfrm>
              <a:custGeom>
                <a:avLst/>
                <a:gdLst>
                  <a:gd name="connsiteX0" fmla="*/ 0 w 103717"/>
                  <a:gd name="connsiteY0" fmla="*/ 10584 h 133350"/>
                  <a:gd name="connsiteX1" fmla="*/ 2117 w 103717"/>
                  <a:gd name="connsiteY1" fmla="*/ 133350 h 133350"/>
                  <a:gd name="connsiteX2" fmla="*/ 103717 w 103717"/>
                  <a:gd name="connsiteY2" fmla="*/ 107950 h 133350"/>
                  <a:gd name="connsiteX3" fmla="*/ 84667 w 103717"/>
                  <a:gd name="connsiteY3" fmla="*/ 0 h 133350"/>
                  <a:gd name="connsiteX4" fmla="*/ 0 w 103717"/>
                  <a:gd name="connsiteY4" fmla="*/ 10584 h 133350"/>
                  <a:gd name="connsiteX0" fmla="*/ 0 w 103717"/>
                  <a:gd name="connsiteY0" fmla="*/ 24224 h 146990"/>
                  <a:gd name="connsiteX1" fmla="*/ 2117 w 103717"/>
                  <a:gd name="connsiteY1" fmla="*/ 146990 h 146990"/>
                  <a:gd name="connsiteX2" fmla="*/ 103717 w 103717"/>
                  <a:gd name="connsiteY2" fmla="*/ 121590 h 146990"/>
                  <a:gd name="connsiteX3" fmla="*/ 84667 w 103717"/>
                  <a:gd name="connsiteY3" fmla="*/ 13640 h 146990"/>
                  <a:gd name="connsiteX4" fmla="*/ 0 w 103717"/>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12711 w 119781"/>
                  <a:gd name="connsiteY0" fmla="*/ 24224 h 146990"/>
                  <a:gd name="connsiteX1" fmla="*/ 14828 w 119781"/>
                  <a:gd name="connsiteY1" fmla="*/ 146990 h 146990"/>
                  <a:gd name="connsiteX2" fmla="*/ 116428 w 119781"/>
                  <a:gd name="connsiteY2" fmla="*/ 121590 h 146990"/>
                  <a:gd name="connsiteX3" fmla="*/ 97378 w 119781"/>
                  <a:gd name="connsiteY3" fmla="*/ 13640 h 146990"/>
                  <a:gd name="connsiteX4" fmla="*/ 12711 w 119781"/>
                  <a:gd name="connsiteY4" fmla="*/ 24224 h 146990"/>
                  <a:gd name="connsiteX0" fmla="*/ 22765 w 129835"/>
                  <a:gd name="connsiteY0" fmla="*/ 24224 h 146990"/>
                  <a:gd name="connsiteX1" fmla="*/ 24882 w 129835"/>
                  <a:gd name="connsiteY1" fmla="*/ 146990 h 146990"/>
                  <a:gd name="connsiteX2" fmla="*/ 126482 w 129835"/>
                  <a:gd name="connsiteY2" fmla="*/ 121590 h 146990"/>
                  <a:gd name="connsiteX3" fmla="*/ 107432 w 129835"/>
                  <a:gd name="connsiteY3" fmla="*/ 13640 h 146990"/>
                  <a:gd name="connsiteX4" fmla="*/ 22765 w 129835"/>
                  <a:gd name="connsiteY4" fmla="*/ 24224 h 146990"/>
                  <a:gd name="connsiteX0" fmla="*/ 22765 w 129835"/>
                  <a:gd name="connsiteY0" fmla="*/ 25439 h 148205"/>
                  <a:gd name="connsiteX1" fmla="*/ 24882 w 129835"/>
                  <a:gd name="connsiteY1" fmla="*/ 148205 h 148205"/>
                  <a:gd name="connsiteX2" fmla="*/ 126482 w 129835"/>
                  <a:gd name="connsiteY2" fmla="*/ 122805 h 148205"/>
                  <a:gd name="connsiteX3" fmla="*/ 107432 w 129835"/>
                  <a:gd name="connsiteY3" fmla="*/ 14855 h 148205"/>
                  <a:gd name="connsiteX4" fmla="*/ 22765 w 129835"/>
                  <a:gd name="connsiteY4" fmla="*/ 25439 h 148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35" h="148205">
                    <a:moveTo>
                      <a:pt x="22765" y="25439"/>
                    </a:moveTo>
                    <a:cubicBezTo>
                      <a:pt x="-8279" y="64244"/>
                      <a:pt x="-7574" y="83999"/>
                      <a:pt x="24882" y="148205"/>
                    </a:cubicBezTo>
                    <a:cubicBezTo>
                      <a:pt x="58749" y="139738"/>
                      <a:pt x="77798" y="146089"/>
                      <a:pt x="126482" y="122805"/>
                    </a:cubicBezTo>
                    <a:cubicBezTo>
                      <a:pt x="120132" y="86822"/>
                      <a:pt x="147648" y="50838"/>
                      <a:pt x="107432" y="14855"/>
                    </a:cubicBezTo>
                    <a:cubicBezTo>
                      <a:pt x="64393" y="-19717"/>
                      <a:pt x="44637" y="15561"/>
                      <a:pt x="22765" y="25439"/>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34" name="Oval 233">
                <a:extLst>
                  <a:ext uri="{FF2B5EF4-FFF2-40B4-BE49-F238E27FC236}">
                    <a16:creationId xmlns:a16="http://schemas.microsoft.com/office/drawing/2014/main" id="{7BCC03EC-A99F-4B1C-B4CC-FEB31DB24F0E}"/>
                  </a:ext>
                </a:extLst>
              </p:cNvPr>
              <p:cNvSpPr/>
              <p:nvPr/>
            </p:nvSpPr>
            <p:spPr bwMode="auto">
              <a:xfrm>
                <a:off x="6608354" y="4019177"/>
                <a:ext cx="96680" cy="96680"/>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grpSp>
        <p:nvGrpSpPr>
          <p:cNvPr id="288" name="Group 287">
            <a:extLst>
              <a:ext uri="{FF2B5EF4-FFF2-40B4-BE49-F238E27FC236}">
                <a16:creationId xmlns:a16="http://schemas.microsoft.com/office/drawing/2014/main" id="{EBB532BF-5349-47A1-AE93-738B90C7AA0B}"/>
              </a:ext>
            </a:extLst>
          </p:cNvPr>
          <p:cNvGrpSpPr/>
          <p:nvPr/>
        </p:nvGrpSpPr>
        <p:grpSpPr>
          <a:xfrm>
            <a:off x="9099825" y="2355221"/>
            <a:ext cx="2268979" cy="2636744"/>
            <a:chOff x="7910152" y="2470745"/>
            <a:chExt cx="2268979" cy="2636744"/>
          </a:xfrm>
        </p:grpSpPr>
        <p:pic>
          <p:nvPicPr>
            <p:cNvPr id="287" name="Graphic 286">
              <a:extLst>
                <a:ext uri="{FF2B5EF4-FFF2-40B4-BE49-F238E27FC236}">
                  <a16:creationId xmlns:a16="http://schemas.microsoft.com/office/drawing/2014/main" id="{1088542B-09D0-4EA2-9E88-F812477CB54C}"/>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14824"/>
            <a:stretch/>
          </p:blipFill>
          <p:spPr>
            <a:xfrm>
              <a:off x="7910152" y="2470745"/>
              <a:ext cx="2268979" cy="2636744"/>
            </a:xfrm>
            <a:prstGeom prst="rect">
              <a:avLst/>
            </a:prstGeom>
          </p:spPr>
        </p:pic>
        <p:grpSp>
          <p:nvGrpSpPr>
            <p:cNvPr id="238" name="Group 237">
              <a:extLst>
                <a:ext uri="{FF2B5EF4-FFF2-40B4-BE49-F238E27FC236}">
                  <a16:creationId xmlns:a16="http://schemas.microsoft.com/office/drawing/2014/main" id="{CDC7687E-CD1E-4329-B10A-F10B44752093}"/>
                </a:ext>
              </a:extLst>
            </p:cNvPr>
            <p:cNvGrpSpPr/>
            <p:nvPr/>
          </p:nvGrpSpPr>
          <p:grpSpPr>
            <a:xfrm>
              <a:off x="8360904" y="2904682"/>
              <a:ext cx="1252965" cy="1184389"/>
              <a:chOff x="6496237" y="3000983"/>
              <a:chExt cx="1154159" cy="1445229"/>
            </a:xfrm>
          </p:grpSpPr>
          <p:grpSp>
            <p:nvGrpSpPr>
              <p:cNvPr id="239" name="Group 238">
                <a:extLst>
                  <a:ext uri="{FF2B5EF4-FFF2-40B4-BE49-F238E27FC236}">
                    <a16:creationId xmlns:a16="http://schemas.microsoft.com/office/drawing/2014/main" id="{4BD0A902-9330-49C8-A55B-CA7CD3AF7812}"/>
                  </a:ext>
                </a:extLst>
              </p:cNvPr>
              <p:cNvGrpSpPr/>
              <p:nvPr/>
            </p:nvGrpSpPr>
            <p:grpSpPr>
              <a:xfrm>
                <a:off x="6496237" y="3000983"/>
                <a:ext cx="1154159" cy="1445229"/>
                <a:chOff x="4302986" y="3000983"/>
                <a:chExt cx="1154159" cy="1445229"/>
              </a:xfrm>
            </p:grpSpPr>
            <p:grpSp>
              <p:nvGrpSpPr>
                <p:cNvPr id="245" name="Group 244">
                  <a:extLst>
                    <a:ext uri="{FF2B5EF4-FFF2-40B4-BE49-F238E27FC236}">
                      <a16:creationId xmlns:a16="http://schemas.microsoft.com/office/drawing/2014/main" id="{BFBF83E3-B7AC-4642-B1C0-90D2107EEADB}"/>
                    </a:ext>
                  </a:extLst>
                </p:cNvPr>
                <p:cNvGrpSpPr/>
                <p:nvPr/>
              </p:nvGrpSpPr>
              <p:grpSpPr>
                <a:xfrm>
                  <a:off x="4302986" y="3000983"/>
                  <a:ext cx="1154159" cy="1445229"/>
                  <a:chOff x="2096361" y="3000983"/>
                  <a:chExt cx="1154159" cy="1445229"/>
                </a:xfrm>
              </p:grpSpPr>
              <p:sp>
                <p:nvSpPr>
                  <p:cNvPr id="250" name="Freeform: Shape 249">
                    <a:extLst>
                      <a:ext uri="{FF2B5EF4-FFF2-40B4-BE49-F238E27FC236}">
                        <a16:creationId xmlns:a16="http://schemas.microsoft.com/office/drawing/2014/main" id="{BDED43A3-91B8-4B40-BAF9-30A391EBC8EE}"/>
                      </a:ext>
                    </a:extLst>
                  </p:cNvPr>
                  <p:cNvSpPr/>
                  <p:nvPr/>
                </p:nvSpPr>
                <p:spPr bwMode="auto">
                  <a:xfrm>
                    <a:off x="2593949" y="3029113"/>
                    <a:ext cx="42114" cy="514353"/>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51" name="Freeform: Shape 250">
                    <a:extLst>
                      <a:ext uri="{FF2B5EF4-FFF2-40B4-BE49-F238E27FC236}">
                        <a16:creationId xmlns:a16="http://schemas.microsoft.com/office/drawing/2014/main" id="{07FB0095-8756-432B-BEB1-16282BF691BA}"/>
                      </a:ext>
                    </a:extLst>
                  </p:cNvPr>
                  <p:cNvSpPr/>
                  <p:nvPr/>
                </p:nvSpPr>
                <p:spPr bwMode="auto">
                  <a:xfrm>
                    <a:off x="2591067" y="3029113"/>
                    <a:ext cx="93601" cy="512702"/>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52" name="Freeform: Shape 251">
                    <a:extLst>
                      <a:ext uri="{FF2B5EF4-FFF2-40B4-BE49-F238E27FC236}">
                        <a16:creationId xmlns:a16="http://schemas.microsoft.com/office/drawing/2014/main" id="{C8FD3BA8-8C74-4E7E-BDDB-AB91C37DECC0}"/>
                      </a:ext>
                    </a:extLst>
                  </p:cNvPr>
                  <p:cNvSpPr/>
                  <p:nvPr/>
                </p:nvSpPr>
                <p:spPr bwMode="auto">
                  <a:xfrm>
                    <a:off x="2736303" y="3000983"/>
                    <a:ext cx="64742" cy="706897"/>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53" name="Freeform: Shape 252">
                    <a:extLst>
                      <a:ext uri="{FF2B5EF4-FFF2-40B4-BE49-F238E27FC236}">
                        <a16:creationId xmlns:a16="http://schemas.microsoft.com/office/drawing/2014/main" id="{465D08E2-0068-4ECC-9A84-F257FE10C1D1}"/>
                      </a:ext>
                    </a:extLst>
                  </p:cNvPr>
                  <p:cNvSpPr/>
                  <p:nvPr/>
                </p:nvSpPr>
                <p:spPr bwMode="auto">
                  <a:xfrm>
                    <a:off x="2754401" y="3051156"/>
                    <a:ext cx="64139" cy="5872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54" name="Oval 253">
                    <a:extLst>
                      <a:ext uri="{FF2B5EF4-FFF2-40B4-BE49-F238E27FC236}">
                        <a16:creationId xmlns:a16="http://schemas.microsoft.com/office/drawing/2014/main" id="{18DB8FA4-F897-4992-A0A1-ED17C3F6AC28}"/>
                      </a:ext>
                    </a:extLst>
                  </p:cNvPr>
                  <p:cNvSpPr/>
                  <p:nvPr/>
                </p:nvSpPr>
                <p:spPr bwMode="auto">
                  <a:xfrm>
                    <a:off x="2731620" y="3256611"/>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5" name="Oval 254">
                    <a:extLst>
                      <a:ext uri="{FF2B5EF4-FFF2-40B4-BE49-F238E27FC236}">
                        <a16:creationId xmlns:a16="http://schemas.microsoft.com/office/drawing/2014/main" id="{E3A7D0E0-47F8-41D0-802D-A1D84ABB5202}"/>
                      </a:ext>
                    </a:extLst>
                  </p:cNvPr>
                  <p:cNvSpPr/>
                  <p:nvPr/>
                </p:nvSpPr>
                <p:spPr bwMode="auto">
                  <a:xfrm>
                    <a:off x="2647614" y="3321517"/>
                    <a:ext cx="90328" cy="9032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6" name="Oval 255">
                    <a:extLst>
                      <a:ext uri="{FF2B5EF4-FFF2-40B4-BE49-F238E27FC236}">
                        <a16:creationId xmlns:a16="http://schemas.microsoft.com/office/drawing/2014/main" id="{873D248C-21D3-40C4-8E15-E8E89D85985E}"/>
                      </a:ext>
                    </a:extLst>
                  </p:cNvPr>
                  <p:cNvSpPr/>
                  <p:nvPr/>
                </p:nvSpPr>
                <p:spPr bwMode="auto">
                  <a:xfrm>
                    <a:off x="2723939" y="3588735"/>
                    <a:ext cx="77695" cy="86859"/>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7" name="Oval 256">
                    <a:extLst>
                      <a:ext uri="{FF2B5EF4-FFF2-40B4-BE49-F238E27FC236}">
                        <a16:creationId xmlns:a16="http://schemas.microsoft.com/office/drawing/2014/main" id="{FA695F7F-9B13-41D3-8753-5D574E5C7E88}"/>
                      </a:ext>
                    </a:extLst>
                  </p:cNvPr>
                  <p:cNvSpPr/>
                  <p:nvPr/>
                </p:nvSpPr>
                <p:spPr bwMode="auto">
                  <a:xfrm>
                    <a:off x="2615244" y="326865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8" name="Oval 257">
                    <a:extLst>
                      <a:ext uri="{FF2B5EF4-FFF2-40B4-BE49-F238E27FC236}">
                        <a16:creationId xmlns:a16="http://schemas.microsoft.com/office/drawing/2014/main" id="{E8A0A9ED-4F27-41BB-888E-8CEC2A3AE316}"/>
                      </a:ext>
                    </a:extLst>
                  </p:cNvPr>
                  <p:cNvSpPr/>
                  <p:nvPr/>
                </p:nvSpPr>
                <p:spPr bwMode="auto">
                  <a:xfrm>
                    <a:off x="2602268" y="320677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9" name="Oval 258">
                    <a:extLst>
                      <a:ext uri="{FF2B5EF4-FFF2-40B4-BE49-F238E27FC236}">
                        <a16:creationId xmlns:a16="http://schemas.microsoft.com/office/drawing/2014/main" id="{62AE99FC-3618-427B-A7EE-CB9CA964E63B}"/>
                      </a:ext>
                    </a:extLst>
                  </p:cNvPr>
                  <p:cNvSpPr/>
                  <p:nvPr/>
                </p:nvSpPr>
                <p:spPr bwMode="auto">
                  <a:xfrm>
                    <a:off x="2524699" y="3481308"/>
                    <a:ext cx="94906" cy="94906"/>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61" name="Freeform: Shape 260">
                    <a:extLst>
                      <a:ext uri="{FF2B5EF4-FFF2-40B4-BE49-F238E27FC236}">
                        <a16:creationId xmlns:a16="http://schemas.microsoft.com/office/drawing/2014/main" id="{DCB2CF3D-39CE-4A71-A67B-0B5E8B42D704}"/>
                      </a:ext>
                    </a:extLst>
                  </p:cNvPr>
                  <p:cNvSpPr/>
                  <p:nvPr/>
                </p:nvSpPr>
                <p:spPr bwMode="auto">
                  <a:xfrm>
                    <a:off x="2096361" y="3665009"/>
                    <a:ext cx="408714" cy="668752"/>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 name="connsiteX0" fmla="*/ 408714 w 408714"/>
                      <a:gd name="connsiteY0" fmla="*/ 0 h 668752"/>
                      <a:gd name="connsiteX1" fmla="*/ 180114 w 408714"/>
                      <a:gd name="connsiteY1" fmla="*/ 351366 h 668752"/>
                      <a:gd name="connsiteX2" fmla="*/ 0 w 408714"/>
                      <a:gd name="connsiteY2" fmla="*/ 668752 h 668752"/>
                      <a:gd name="connsiteX0" fmla="*/ 408714 w 408714"/>
                      <a:gd name="connsiteY0" fmla="*/ 0 h 668752"/>
                      <a:gd name="connsiteX1" fmla="*/ 180114 w 408714"/>
                      <a:gd name="connsiteY1" fmla="*/ 351366 h 668752"/>
                      <a:gd name="connsiteX2" fmla="*/ 0 w 408714"/>
                      <a:gd name="connsiteY2" fmla="*/ 668752 h 668752"/>
                      <a:gd name="connsiteX0" fmla="*/ 408714 w 408714"/>
                      <a:gd name="connsiteY0" fmla="*/ 0 h 668752"/>
                      <a:gd name="connsiteX1" fmla="*/ 180114 w 408714"/>
                      <a:gd name="connsiteY1" fmla="*/ 351366 h 668752"/>
                      <a:gd name="connsiteX2" fmla="*/ 0 w 408714"/>
                      <a:gd name="connsiteY2" fmla="*/ 668752 h 668752"/>
                    </a:gdLst>
                    <a:ahLst/>
                    <a:cxnLst>
                      <a:cxn ang="0">
                        <a:pos x="connsiteX0" y="connsiteY0"/>
                      </a:cxn>
                      <a:cxn ang="0">
                        <a:pos x="connsiteX1" y="connsiteY1"/>
                      </a:cxn>
                      <a:cxn ang="0">
                        <a:pos x="connsiteX2" y="connsiteY2"/>
                      </a:cxn>
                    </a:cxnLst>
                    <a:rect l="l" t="t" r="r" b="b"/>
                    <a:pathLst>
                      <a:path w="408714" h="668752">
                        <a:moveTo>
                          <a:pt x="408714" y="0"/>
                        </a:moveTo>
                        <a:cubicBezTo>
                          <a:pt x="332514" y="114300"/>
                          <a:pt x="249964" y="107949"/>
                          <a:pt x="180114" y="351366"/>
                        </a:cubicBezTo>
                        <a:cubicBezTo>
                          <a:pt x="-57163" y="515067"/>
                          <a:pt x="151032" y="599116"/>
                          <a:pt x="0" y="668752"/>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2" name="Freeform: Shape 261">
                    <a:extLst>
                      <a:ext uri="{FF2B5EF4-FFF2-40B4-BE49-F238E27FC236}">
                        <a16:creationId xmlns:a16="http://schemas.microsoft.com/office/drawing/2014/main" id="{9E6673AA-83D8-4259-92E9-AB8DEF911225}"/>
                      </a:ext>
                    </a:extLst>
                  </p:cNvPr>
                  <p:cNvSpPr/>
                  <p:nvPr/>
                </p:nvSpPr>
                <p:spPr bwMode="auto">
                  <a:xfrm rot="20891779">
                    <a:off x="2294571" y="4027232"/>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3" name="Freeform: Shape 262">
                    <a:extLst>
                      <a:ext uri="{FF2B5EF4-FFF2-40B4-BE49-F238E27FC236}">
                        <a16:creationId xmlns:a16="http://schemas.microsoft.com/office/drawing/2014/main" id="{0834759F-D860-48CD-9FC9-9065FB2CDCAF}"/>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4" name="Freeform: Shape 263">
                    <a:extLst>
                      <a:ext uri="{FF2B5EF4-FFF2-40B4-BE49-F238E27FC236}">
                        <a16:creationId xmlns:a16="http://schemas.microsoft.com/office/drawing/2014/main" id="{909D7D5B-E91C-4D02-B6B0-8465FB48C981}"/>
                      </a:ext>
                    </a:extLst>
                  </p:cNvPr>
                  <p:cNvSpPr/>
                  <p:nvPr/>
                </p:nvSpPr>
                <p:spPr bwMode="auto">
                  <a:xfrm>
                    <a:off x="2805431" y="3629341"/>
                    <a:ext cx="401318" cy="183834"/>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5" name="Freeform: Shape 264">
                    <a:extLst>
                      <a:ext uri="{FF2B5EF4-FFF2-40B4-BE49-F238E27FC236}">
                        <a16:creationId xmlns:a16="http://schemas.microsoft.com/office/drawing/2014/main" id="{2738A821-A26C-4290-8593-47B66273F248}"/>
                      </a:ext>
                    </a:extLst>
                  </p:cNvPr>
                  <p:cNvSpPr/>
                  <p:nvPr/>
                </p:nvSpPr>
                <p:spPr bwMode="auto">
                  <a:xfrm>
                    <a:off x="2801045" y="3707880"/>
                    <a:ext cx="448894" cy="664093"/>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6" name="Freeform: Shape 265">
                    <a:extLst>
                      <a:ext uri="{FF2B5EF4-FFF2-40B4-BE49-F238E27FC236}">
                        <a16:creationId xmlns:a16="http://schemas.microsoft.com/office/drawing/2014/main" id="{EEAD233B-E81F-4629-A711-DD7445860525}"/>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267" name="Oval 266">
                    <a:extLst>
                      <a:ext uri="{FF2B5EF4-FFF2-40B4-BE49-F238E27FC236}">
                        <a16:creationId xmlns:a16="http://schemas.microsoft.com/office/drawing/2014/main" id="{5203EA10-6915-4A92-AA27-B34B370879E2}"/>
                      </a:ext>
                    </a:extLst>
                  </p:cNvPr>
                  <p:cNvSpPr/>
                  <p:nvPr/>
                </p:nvSpPr>
                <p:spPr bwMode="auto">
                  <a:xfrm>
                    <a:off x="2387483" y="388489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68" name="Oval 267">
                    <a:extLst>
                      <a:ext uri="{FF2B5EF4-FFF2-40B4-BE49-F238E27FC236}">
                        <a16:creationId xmlns:a16="http://schemas.microsoft.com/office/drawing/2014/main" id="{9CB9DA3E-2105-4196-A5D5-F7BE61B0509C}"/>
                      </a:ext>
                    </a:extLst>
                  </p:cNvPr>
                  <p:cNvSpPr/>
                  <p:nvPr/>
                </p:nvSpPr>
                <p:spPr bwMode="auto">
                  <a:xfrm>
                    <a:off x="2291889" y="415220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69" name="Oval 268">
                    <a:extLst>
                      <a:ext uri="{FF2B5EF4-FFF2-40B4-BE49-F238E27FC236}">
                        <a16:creationId xmlns:a16="http://schemas.microsoft.com/office/drawing/2014/main" id="{EBC9685C-434A-46A3-A6AE-F2F023FCA3FB}"/>
                      </a:ext>
                    </a:extLst>
                  </p:cNvPr>
                  <p:cNvSpPr/>
                  <p:nvPr/>
                </p:nvSpPr>
                <p:spPr bwMode="auto">
                  <a:xfrm>
                    <a:off x="2121316" y="413370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0" name="Oval 269">
                    <a:extLst>
                      <a:ext uri="{FF2B5EF4-FFF2-40B4-BE49-F238E27FC236}">
                        <a16:creationId xmlns:a16="http://schemas.microsoft.com/office/drawing/2014/main" id="{CD485025-E1EC-491D-993E-0884171FADCD}"/>
                      </a:ext>
                    </a:extLst>
                  </p:cNvPr>
                  <p:cNvSpPr/>
                  <p:nvPr/>
                </p:nvSpPr>
                <p:spPr bwMode="auto">
                  <a:xfrm>
                    <a:off x="2313300" y="3776050"/>
                    <a:ext cx="98825" cy="98825"/>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2" name="Oval 271">
                    <a:extLst>
                      <a:ext uri="{FF2B5EF4-FFF2-40B4-BE49-F238E27FC236}">
                        <a16:creationId xmlns:a16="http://schemas.microsoft.com/office/drawing/2014/main" id="{510630C9-B181-4C27-9B63-D2E38A8F7F29}"/>
                      </a:ext>
                    </a:extLst>
                  </p:cNvPr>
                  <p:cNvSpPr/>
                  <p:nvPr/>
                </p:nvSpPr>
                <p:spPr bwMode="auto">
                  <a:xfrm>
                    <a:off x="3057592" y="4091903"/>
                    <a:ext cx="64418" cy="6441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3" name="Oval 272">
                    <a:extLst>
                      <a:ext uri="{FF2B5EF4-FFF2-40B4-BE49-F238E27FC236}">
                        <a16:creationId xmlns:a16="http://schemas.microsoft.com/office/drawing/2014/main" id="{26C6430C-9797-4B1C-9292-D92D1654D3D8}"/>
                      </a:ext>
                    </a:extLst>
                  </p:cNvPr>
                  <p:cNvSpPr/>
                  <p:nvPr/>
                </p:nvSpPr>
                <p:spPr bwMode="auto">
                  <a:xfrm>
                    <a:off x="3138234" y="4176365"/>
                    <a:ext cx="86454" cy="8645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4" name="Oval 273">
                    <a:extLst>
                      <a:ext uri="{FF2B5EF4-FFF2-40B4-BE49-F238E27FC236}">
                        <a16:creationId xmlns:a16="http://schemas.microsoft.com/office/drawing/2014/main" id="{F5C68D0A-499B-4F3C-A133-E570765449C9}"/>
                      </a:ext>
                    </a:extLst>
                  </p:cNvPr>
                  <p:cNvSpPr/>
                  <p:nvPr/>
                </p:nvSpPr>
                <p:spPr bwMode="auto">
                  <a:xfrm>
                    <a:off x="3015093" y="4294004"/>
                    <a:ext cx="91683" cy="91682"/>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5" name="Oval 274">
                    <a:extLst>
                      <a:ext uri="{FF2B5EF4-FFF2-40B4-BE49-F238E27FC236}">
                        <a16:creationId xmlns:a16="http://schemas.microsoft.com/office/drawing/2014/main" id="{FC40A33F-7E3A-4BB0-9E52-C17234B2DCF4}"/>
                      </a:ext>
                    </a:extLst>
                  </p:cNvPr>
                  <p:cNvSpPr/>
                  <p:nvPr/>
                </p:nvSpPr>
                <p:spPr bwMode="auto">
                  <a:xfrm>
                    <a:off x="3160729" y="4360778"/>
                    <a:ext cx="85434" cy="8543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6" name="Oval 275">
                    <a:extLst>
                      <a:ext uri="{FF2B5EF4-FFF2-40B4-BE49-F238E27FC236}">
                        <a16:creationId xmlns:a16="http://schemas.microsoft.com/office/drawing/2014/main" id="{3A97DDD3-155C-4DB9-9894-280A2BE269DA}"/>
                      </a:ext>
                    </a:extLst>
                  </p:cNvPr>
                  <p:cNvSpPr/>
                  <p:nvPr/>
                </p:nvSpPr>
                <p:spPr bwMode="auto">
                  <a:xfrm>
                    <a:off x="3156373" y="3975535"/>
                    <a:ext cx="94147" cy="94147"/>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7" name="Oval 161">
                    <a:extLst>
                      <a:ext uri="{FF2B5EF4-FFF2-40B4-BE49-F238E27FC236}">
                        <a16:creationId xmlns:a16="http://schemas.microsoft.com/office/drawing/2014/main" id="{FA43890B-7C6B-4D22-A597-E1157644B574}"/>
                      </a:ext>
                    </a:extLst>
                  </p:cNvPr>
                  <p:cNvSpPr/>
                  <p:nvPr/>
                </p:nvSpPr>
                <p:spPr bwMode="auto">
                  <a:xfrm>
                    <a:off x="2998119" y="3528470"/>
                    <a:ext cx="205328" cy="271759"/>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8" name="Oval 277">
                    <a:extLst>
                      <a:ext uri="{FF2B5EF4-FFF2-40B4-BE49-F238E27FC236}">
                        <a16:creationId xmlns:a16="http://schemas.microsoft.com/office/drawing/2014/main" id="{E4930D0D-025D-46FD-9BEB-513CEEF86142}"/>
                      </a:ext>
                    </a:extLst>
                  </p:cNvPr>
                  <p:cNvSpPr/>
                  <p:nvPr/>
                </p:nvSpPr>
                <p:spPr bwMode="auto">
                  <a:xfrm>
                    <a:off x="2280929" y="389242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46" name="Oval 245">
                  <a:extLst>
                    <a:ext uri="{FF2B5EF4-FFF2-40B4-BE49-F238E27FC236}">
                      <a16:creationId xmlns:a16="http://schemas.microsoft.com/office/drawing/2014/main" id="{51FB61B3-50D9-4BF5-8272-3AB3C595266B}"/>
                    </a:ext>
                  </a:extLst>
                </p:cNvPr>
                <p:cNvSpPr/>
                <p:nvPr/>
              </p:nvSpPr>
              <p:spPr bwMode="auto">
                <a:xfrm>
                  <a:off x="5290781" y="3874362"/>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7" name="Oval 246">
                  <a:extLst>
                    <a:ext uri="{FF2B5EF4-FFF2-40B4-BE49-F238E27FC236}">
                      <a16:creationId xmlns:a16="http://schemas.microsoft.com/office/drawing/2014/main" id="{3EA20B49-BC22-411C-9A96-EFA5EB52E1A2}"/>
                    </a:ext>
                  </a:extLst>
                </p:cNvPr>
                <p:cNvSpPr/>
                <p:nvPr/>
              </p:nvSpPr>
              <p:spPr bwMode="auto">
                <a:xfrm>
                  <a:off x="5171599" y="3857151"/>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8" name="Oval 247">
                  <a:extLst>
                    <a:ext uri="{FF2B5EF4-FFF2-40B4-BE49-F238E27FC236}">
                      <a16:creationId xmlns:a16="http://schemas.microsoft.com/office/drawing/2014/main" id="{AC7D76E7-C271-4DF2-953E-9D66784CF2DD}"/>
                    </a:ext>
                  </a:extLst>
                </p:cNvPr>
                <p:cNvSpPr/>
                <p:nvPr/>
              </p:nvSpPr>
              <p:spPr bwMode="auto">
                <a:xfrm>
                  <a:off x="5038897" y="3665011"/>
                  <a:ext cx="77694" cy="77695"/>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9" name="Oval 248">
                  <a:extLst>
                    <a:ext uri="{FF2B5EF4-FFF2-40B4-BE49-F238E27FC236}">
                      <a16:creationId xmlns:a16="http://schemas.microsoft.com/office/drawing/2014/main" id="{B0BD562F-C8C2-4C26-9303-983B784B19F2}"/>
                    </a:ext>
                  </a:extLst>
                </p:cNvPr>
                <p:cNvSpPr/>
                <p:nvPr/>
              </p:nvSpPr>
              <p:spPr bwMode="auto">
                <a:xfrm>
                  <a:off x="5328334" y="3659138"/>
                  <a:ext cx="83808" cy="8380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40" name="Freeform: Shape 239">
                <a:extLst>
                  <a:ext uri="{FF2B5EF4-FFF2-40B4-BE49-F238E27FC236}">
                    <a16:creationId xmlns:a16="http://schemas.microsoft.com/office/drawing/2014/main" id="{E3ACB955-ACF6-4FD2-8B5F-57E61AC08AB8}"/>
                  </a:ext>
                </a:extLst>
              </p:cNvPr>
              <p:cNvSpPr/>
              <p:nvPr/>
            </p:nvSpPr>
            <p:spPr bwMode="auto">
              <a:xfrm>
                <a:off x="6762135" y="4076877"/>
                <a:ext cx="366116" cy="321732"/>
              </a:xfrm>
              <a:custGeom>
                <a:avLst/>
                <a:gdLst>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52047 w 359480"/>
                  <a:gd name="connsiteY0" fmla="*/ 0 h 321733"/>
                  <a:gd name="connsiteX1" fmla="*/ 10230 w 359480"/>
                  <a:gd name="connsiteY1" fmla="*/ 124883 h 321733"/>
                  <a:gd name="connsiteX2" fmla="*/ 16580 w 359480"/>
                  <a:gd name="connsiteY2" fmla="*/ 321733 h 321733"/>
                  <a:gd name="connsiteX3" fmla="*/ 359480 w 359480"/>
                  <a:gd name="connsiteY3" fmla="*/ 302683 h 321733"/>
                  <a:gd name="connsiteX4" fmla="*/ 266347 w 359480"/>
                  <a:gd name="connsiteY4" fmla="*/ 112183 h 321733"/>
                  <a:gd name="connsiteX5" fmla="*/ 149930 w 359480"/>
                  <a:gd name="connsiteY5" fmla="*/ 91017 h 321733"/>
                  <a:gd name="connsiteX6" fmla="*/ 152047 w 359480"/>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16" h="321733">
                    <a:moveTo>
                      <a:pt x="158683" y="0"/>
                    </a:moveTo>
                    <a:cubicBezTo>
                      <a:pt x="37328" y="16229"/>
                      <a:pt x="17572" y="104421"/>
                      <a:pt x="16866" y="124883"/>
                    </a:cubicBezTo>
                    <a:cubicBezTo>
                      <a:pt x="-8533" y="222250"/>
                      <a:pt x="-4301" y="298449"/>
                      <a:pt x="23216" y="321733"/>
                    </a:cubicBezTo>
                    <a:cubicBezTo>
                      <a:pt x="184082" y="273049"/>
                      <a:pt x="304733" y="342900"/>
                      <a:pt x="366116" y="302683"/>
                    </a:cubicBezTo>
                    <a:cubicBezTo>
                      <a:pt x="260988" y="241300"/>
                      <a:pt x="335777" y="184149"/>
                      <a:pt x="272983" y="112183"/>
                    </a:cubicBezTo>
                    <a:cubicBezTo>
                      <a:pt x="208778" y="119944"/>
                      <a:pt x="199606" y="83255"/>
                      <a:pt x="156566" y="91017"/>
                    </a:cubicBezTo>
                    <a:cubicBezTo>
                      <a:pt x="178439" y="50094"/>
                      <a:pt x="196077" y="13406"/>
                      <a:pt x="158683" y="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1" name="Freeform: Shape 240">
                <a:extLst>
                  <a:ext uri="{FF2B5EF4-FFF2-40B4-BE49-F238E27FC236}">
                    <a16:creationId xmlns:a16="http://schemas.microsoft.com/office/drawing/2014/main" id="{17F996C7-F6DA-4515-AD04-9064BF5E2EBB}"/>
                  </a:ext>
                </a:extLst>
              </p:cNvPr>
              <p:cNvSpPr/>
              <p:nvPr/>
            </p:nvSpPr>
            <p:spPr bwMode="auto">
              <a:xfrm rot="680587">
                <a:off x="6564040" y="3964402"/>
                <a:ext cx="129835" cy="148204"/>
              </a:xfrm>
              <a:custGeom>
                <a:avLst/>
                <a:gdLst>
                  <a:gd name="connsiteX0" fmla="*/ 0 w 103717"/>
                  <a:gd name="connsiteY0" fmla="*/ 10584 h 133350"/>
                  <a:gd name="connsiteX1" fmla="*/ 2117 w 103717"/>
                  <a:gd name="connsiteY1" fmla="*/ 133350 h 133350"/>
                  <a:gd name="connsiteX2" fmla="*/ 103717 w 103717"/>
                  <a:gd name="connsiteY2" fmla="*/ 107950 h 133350"/>
                  <a:gd name="connsiteX3" fmla="*/ 84667 w 103717"/>
                  <a:gd name="connsiteY3" fmla="*/ 0 h 133350"/>
                  <a:gd name="connsiteX4" fmla="*/ 0 w 103717"/>
                  <a:gd name="connsiteY4" fmla="*/ 10584 h 133350"/>
                  <a:gd name="connsiteX0" fmla="*/ 0 w 103717"/>
                  <a:gd name="connsiteY0" fmla="*/ 24224 h 146990"/>
                  <a:gd name="connsiteX1" fmla="*/ 2117 w 103717"/>
                  <a:gd name="connsiteY1" fmla="*/ 146990 h 146990"/>
                  <a:gd name="connsiteX2" fmla="*/ 103717 w 103717"/>
                  <a:gd name="connsiteY2" fmla="*/ 121590 h 146990"/>
                  <a:gd name="connsiteX3" fmla="*/ 84667 w 103717"/>
                  <a:gd name="connsiteY3" fmla="*/ 13640 h 146990"/>
                  <a:gd name="connsiteX4" fmla="*/ 0 w 103717"/>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12711 w 119781"/>
                  <a:gd name="connsiteY0" fmla="*/ 24224 h 146990"/>
                  <a:gd name="connsiteX1" fmla="*/ 14828 w 119781"/>
                  <a:gd name="connsiteY1" fmla="*/ 146990 h 146990"/>
                  <a:gd name="connsiteX2" fmla="*/ 116428 w 119781"/>
                  <a:gd name="connsiteY2" fmla="*/ 121590 h 146990"/>
                  <a:gd name="connsiteX3" fmla="*/ 97378 w 119781"/>
                  <a:gd name="connsiteY3" fmla="*/ 13640 h 146990"/>
                  <a:gd name="connsiteX4" fmla="*/ 12711 w 119781"/>
                  <a:gd name="connsiteY4" fmla="*/ 24224 h 146990"/>
                  <a:gd name="connsiteX0" fmla="*/ 22765 w 129835"/>
                  <a:gd name="connsiteY0" fmla="*/ 24224 h 146990"/>
                  <a:gd name="connsiteX1" fmla="*/ 24882 w 129835"/>
                  <a:gd name="connsiteY1" fmla="*/ 146990 h 146990"/>
                  <a:gd name="connsiteX2" fmla="*/ 126482 w 129835"/>
                  <a:gd name="connsiteY2" fmla="*/ 121590 h 146990"/>
                  <a:gd name="connsiteX3" fmla="*/ 107432 w 129835"/>
                  <a:gd name="connsiteY3" fmla="*/ 13640 h 146990"/>
                  <a:gd name="connsiteX4" fmla="*/ 22765 w 129835"/>
                  <a:gd name="connsiteY4" fmla="*/ 24224 h 146990"/>
                  <a:gd name="connsiteX0" fmla="*/ 22765 w 129835"/>
                  <a:gd name="connsiteY0" fmla="*/ 25439 h 148205"/>
                  <a:gd name="connsiteX1" fmla="*/ 24882 w 129835"/>
                  <a:gd name="connsiteY1" fmla="*/ 148205 h 148205"/>
                  <a:gd name="connsiteX2" fmla="*/ 126482 w 129835"/>
                  <a:gd name="connsiteY2" fmla="*/ 122805 h 148205"/>
                  <a:gd name="connsiteX3" fmla="*/ 107432 w 129835"/>
                  <a:gd name="connsiteY3" fmla="*/ 14855 h 148205"/>
                  <a:gd name="connsiteX4" fmla="*/ 22765 w 129835"/>
                  <a:gd name="connsiteY4" fmla="*/ 25439 h 148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35" h="148205">
                    <a:moveTo>
                      <a:pt x="22765" y="25439"/>
                    </a:moveTo>
                    <a:cubicBezTo>
                      <a:pt x="-8279" y="64244"/>
                      <a:pt x="-7574" y="83999"/>
                      <a:pt x="24882" y="148205"/>
                    </a:cubicBezTo>
                    <a:cubicBezTo>
                      <a:pt x="58749" y="139738"/>
                      <a:pt x="77798" y="146089"/>
                      <a:pt x="126482" y="122805"/>
                    </a:cubicBezTo>
                    <a:cubicBezTo>
                      <a:pt x="120132" y="86822"/>
                      <a:pt x="147648" y="50838"/>
                      <a:pt x="107432" y="14855"/>
                    </a:cubicBezTo>
                    <a:cubicBezTo>
                      <a:pt x="64393" y="-19717"/>
                      <a:pt x="44637" y="15561"/>
                      <a:pt x="22765" y="25439"/>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2" name="Oval 241">
                <a:extLst>
                  <a:ext uri="{FF2B5EF4-FFF2-40B4-BE49-F238E27FC236}">
                    <a16:creationId xmlns:a16="http://schemas.microsoft.com/office/drawing/2014/main" id="{A5440667-1BC1-4561-A093-F989BF2BF2B0}"/>
                  </a:ext>
                </a:extLst>
              </p:cNvPr>
              <p:cNvSpPr/>
              <p:nvPr/>
            </p:nvSpPr>
            <p:spPr bwMode="auto">
              <a:xfrm>
                <a:off x="6668196" y="4006663"/>
                <a:ext cx="96680" cy="96680"/>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79" name="Oval 278">
              <a:extLst>
                <a:ext uri="{FF2B5EF4-FFF2-40B4-BE49-F238E27FC236}">
                  <a16:creationId xmlns:a16="http://schemas.microsoft.com/office/drawing/2014/main" id="{3355B6BF-105C-4499-8A0D-23C04B597B42}"/>
                </a:ext>
              </a:extLst>
            </p:cNvPr>
            <p:cNvSpPr/>
            <p:nvPr/>
          </p:nvSpPr>
          <p:spPr bwMode="auto">
            <a:xfrm>
              <a:off x="9697241" y="3440491"/>
              <a:ext cx="190256" cy="17334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80" name="Oval 279">
              <a:extLst>
                <a:ext uri="{FF2B5EF4-FFF2-40B4-BE49-F238E27FC236}">
                  <a16:creationId xmlns:a16="http://schemas.microsoft.com/office/drawing/2014/main" id="{D6F699F1-78B0-42EE-9C84-0B6B12BBBC96}"/>
                </a:ext>
              </a:extLst>
            </p:cNvPr>
            <p:cNvSpPr/>
            <p:nvPr/>
          </p:nvSpPr>
          <p:spPr bwMode="auto">
            <a:xfrm>
              <a:off x="9543645" y="4436407"/>
              <a:ext cx="190256" cy="17334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81" name="Oval 280">
              <a:extLst>
                <a:ext uri="{FF2B5EF4-FFF2-40B4-BE49-F238E27FC236}">
                  <a16:creationId xmlns:a16="http://schemas.microsoft.com/office/drawing/2014/main" id="{13CAC587-0260-4A10-8E64-5657EB243A24}"/>
                </a:ext>
              </a:extLst>
            </p:cNvPr>
            <p:cNvSpPr/>
            <p:nvPr/>
          </p:nvSpPr>
          <p:spPr bwMode="auto">
            <a:xfrm>
              <a:off x="8694140" y="4343032"/>
              <a:ext cx="190256" cy="17334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187" name="TextBox 186">
            <a:extLst>
              <a:ext uri="{FF2B5EF4-FFF2-40B4-BE49-F238E27FC236}">
                <a16:creationId xmlns:a16="http://schemas.microsoft.com/office/drawing/2014/main" id="{5DA56C61-0E63-4E18-8E14-132975365568}"/>
              </a:ext>
            </a:extLst>
          </p:cNvPr>
          <p:cNvSpPr txBox="1"/>
          <p:nvPr/>
        </p:nvSpPr>
        <p:spPr>
          <a:xfrm>
            <a:off x="1274967" y="6028541"/>
            <a:ext cx="615361" cy="246221"/>
          </a:xfrm>
          <a:prstGeom prst="rect">
            <a:avLst/>
          </a:prstGeom>
          <a:noFill/>
        </p:spPr>
        <p:txBody>
          <a:bodyPr wrap="non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sym typeface="Helvetica"/>
              </a:rPr>
              <a:t>Tumors</a:t>
            </a:r>
          </a:p>
        </p:txBody>
      </p:sp>
      <p:sp>
        <p:nvSpPr>
          <p:cNvPr id="188" name="TextBox 187">
            <a:extLst>
              <a:ext uri="{FF2B5EF4-FFF2-40B4-BE49-F238E27FC236}">
                <a16:creationId xmlns:a16="http://schemas.microsoft.com/office/drawing/2014/main" id="{96585843-C48C-4818-B6C3-F83AE9B7D6B6}"/>
              </a:ext>
            </a:extLst>
          </p:cNvPr>
          <p:cNvSpPr txBox="1"/>
          <p:nvPr/>
        </p:nvSpPr>
        <p:spPr>
          <a:xfrm>
            <a:off x="5807414" y="6028541"/>
            <a:ext cx="5269755" cy="246221"/>
          </a:xfrm>
          <a:prstGeom prst="rect">
            <a:avLst/>
          </a:prstGeom>
          <a:noFill/>
        </p:spPr>
        <p:txBody>
          <a:bodyPr wrap="squar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sym typeface="Helvetica"/>
              </a:rPr>
              <a:t>Regional/local metastatic lymph nodes/distant metastases</a:t>
            </a:r>
          </a:p>
        </p:txBody>
      </p:sp>
      <p:sp>
        <p:nvSpPr>
          <p:cNvPr id="190" name="TextBox 189">
            <a:extLst>
              <a:ext uri="{FF2B5EF4-FFF2-40B4-BE49-F238E27FC236}">
                <a16:creationId xmlns:a16="http://schemas.microsoft.com/office/drawing/2014/main" id="{D4DA5C60-DF05-447D-81EE-B79F97D08363}"/>
              </a:ext>
            </a:extLst>
          </p:cNvPr>
          <p:cNvSpPr txBox="1"/>
          <p:nvPr/>
        </p:nvSpPr>
        <p:spPr>
          <a:xfrm>
            <a:off x="2726197" y="6028541"/>
            <a:ext cx="3210227" cy="246221"/>
          </a:xfrm>
          <a:prstGeom prst="rect">
            <a:avLst/>
          </a:prstGeom>
          <a:noFill/>
        </p:spPr>
        <p:txBody>
          <a:bodyPr wrap="squar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sym typeface="Helvetica"/>
              </a:rPr>
              <a:t>Nonmetastatic lymph nodes     </a:t>
            </a:r>
          </a:p>
        </p:txBody>
      </p:sp>
      <p:sp>
        <p:nvSpPr>
          <p:cNvPr id="191" name="Oval 190">
            <a:extLst>
              <a:ext uri="{FF2B5EF4-FFF2-40B4-BE49-F238E27FC236}">
                <a16:creationId xmlns:a16="http://schemas.microsoft.com/office/drawing/2014/main" id="{F6A7C378-2CC4-45C6-98FD-C18BCFF17EA6}"/>
              </a:ext>
            </a:extLst>
          </p:cNvPr>
          <p:cNvSpPr/>
          <p:nvPr/>
        </p:nvSpPr>
        <p:spPr bwMode="auto">
          <a:xfrm>
            <a:off x="2469232" y="6058806"/>
            <a:ext cx="185690" cy="185690"/>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j-ea"/>
              <a:cs typeface="Arial" panose="020B0604020202020204" pitchFamily="34" charset="0"/>
              <a:sym typeface="Helvetica"/>
            </a:endParaRPr>
          </a:p>
        </p:txBody>
      </p:sp>
      <p:sp>
        <p:nvSpPr>
          <p:cNvPr id="192" name="Oval 191">
            <a:extLst>
              <a:ext uri="{FF2B5EF4-FFF2-40B4-BE49-F238E27FC236}">
                <a16:creationId xmlns:a16="http://schemas.microsoft.com/office/drawing/2014/main" id="{5C6BA5A0-2080-49EA-947A-491CF5EE56AB}"/>
              </a:ext>
            </a:extLst>
          </p:cNvPr>
          <p:cNvSpPr/>
          <p:nvPr/>
        </p:nvSpPr>
        <p:spPr bwMode="auto">
          <a:xfrm>
            <a:off x="5531677" y="6058806"/>
            <a:ext cx="185690" cy="185690"/>
          </a:xfrm>
          <a:prstGeom prst="ellipse">
            <a:avLst/>
          </a:prstGeom>
          <a:solidFill>
            <a:schemeClr val="accent3"/>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j-ea"/>
              <a:cs typeface="Arial" panose="020B0604020202020204" pitchFamily="34" charset="0"/>
              <a:sym typeface="Helvetica"/>
            </a:endParaRPr>
          </a:p>
        </p:txBody>
      </p:sp>
      <p:sp>
        <p:nvSpPr>
          <p:cNvPr id="194" name="Oval 193">
            <a:extLst>
              <a:ext uri="{FF2B5EF4-FFF2-40B4-BE49-F238E27FC236}">
                <a16:creationId xmlns:a16="http://schemas.microsoft.com/office/drawing/2014/main" id="{BCE5C31B-9636-4FB2-9135-3D93AA91D2E1}"/>
              </a:ext>
            </a:extLst>
          </p:cNvPr>
          <p:cNvSpPr/>
          <p:nvPr/>
        </p:nvSpPr>
        <p:spPr bwMode="auto">
          <a:xfrm>
            <a:off x="1013297" y="6058806"/>
            <a:ext cx="185690" cy="185690"/>
          </a:xfrm>
          <a:prstGeom prst="ellipse">
            <a:avLst/>
          </a:prstGeom>
          <a:solidFill>
            <a:schemeClr val="accent6"/>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j-ea"/>
              <a:cs typeface="Arial" panose="020B0604020202020204" pitchFamily="34" charset="0"/>
              <a:sym typeface="Helvetica"/>
            </a:endParaRPr>
          </a:p>
        </p:txBody>
      </p:sp>
      <p:sp>
        <p:nvSpPr>
          <p:cNvPr id="186" name="Arrow: Right 185">
            <a:extLst>
              <a:ext uri="{FF2B5EF4-FFF2-40B4-BE49-F238E27FC236}">
                <a16:creationId xmlns:a16="http://schemas.microsoft.com/office/drawing/2014/main" id="{14D7B6C1-B3EB-4FC5-B608-6BEBD918F4CE}"/>
              </a:ext>
            </a:extLst>
          </p:cNvPr>
          <p:cNvSpPr/>
          <p:nvPr/>
        </p:nvSpPr>
        <p:spPr>
          <a:xfrm rot="10800000">
            <a:off x="1461922" y="1497872"/>
            <a:ext cx="9744020" cy="702455"/>
          </a:xfrm>
          <a:prstGeom prst="rightArrow">
            <a:avLst/>
          </a:prstGeom>
          <a:solidFill>
            <a:schemeClr val="accent1"/>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j-ea"/>
              <a:cs typeface="+mj-cs"/>
              <a:sym typeface="Helvetica"/>
            </a:endParaRPr>
          </a:p>
        </p:txBody>
      </p:sp>
    </p:spTree>
    <p:extLst>
      <p:ext uri="{BB962C8B-B14F-4D97-AF65-F5344CB8AC3E}">
        <p14:creationId xmlns:p14="http://schemas.microsoft.com/office/powerpoint/2010/main" val="389353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429168-A998-462D-92EF-4D97B2489CAD}"/>
              </a:ext>
            </a:extLst>
          </p:cNvPr>
          <p:cNvSpPr>
            <a:spLocks noGrp="1"/>
          </p:cNvSpPr>
          <p:nvPr>
            <p:ph type="title"/>
          </p:nvPr>
        </p:nvSpPr>
        <p:spPr/>
        <p:txBody>
          <a:bodyPr/>
          <a:lstStyle/>
          <a:p>
            <a:r>
              <a:rPr lang="en-US" dirty="0"/>
              <a:t>Considerations for Timing of Treatment Options for Early-Stage NSCLC</a:t>
            </a:r>
          </a:p>
        </p:txBody>
      </p:sp>
      <p:sp>
        <p:nvSpPr>
          <p:cNvPr id="17" name="Oval 16">
            <a:extLst>
              <a:ext uri="{FF2B5EF4-FFF2-40B4-BE49-F238E27FC236}">
                <a16:creationId xmlns:a16="http://schemas.microsoft.com/office/drawing/2014/main" id="{796D46D1-26CA-498D-8C61-DB10D46EAB9D}"/>
              </a:ext>
            </a:extLst>
          </p:cNvPr>
          <p:cNvSpPr/>
          <p:nvPr/>
        </p:nvSpPr>
        <p:spPr bwMode="auto">
          <a:xfrm>
            <a:off x="5801361" y="1594327"/>
            <a:ext cx="5463263" cy="4354191"/>
          </a:xfrm>
          <a:prstGeom prst="ellipse">
            <a:avLst/>
          </a:prstGeom>
          <a:solidFill>
            <a:schemeClr val="accent3">
              <a:lumMod val="60000"/>
              <a:lumOff val="40000"/>
              <a:alpha val="21176"/>
            </a:schemeClr>
          </a:solidFill>
          <a:ln w="28575" cap="flat" cmpd="sng" algn="ctr">
            <a:solidFill>
              <a:schemeClr val="accent3"/>
            </a:solidFill>
            <a:prstDash val="solid"/>
            <a:round/>
            <a:headEnd type="none" w="med" len="med"/>
            <a:tailEnd type="none" w="med" len="med"/>
          </a:ln>
          <a:effectLst/>
        </p:spPr>
        <p:txBody>
          <a:bodyPr wrap="none"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charset="0"/>
              <a:ea typeface="+mn-ea"/>
              <a:cs typeface="+mn-cs"/>
            </a:endParaRPr>
          </a:p>
        </p:txBody>
      </p:sp>
      <p:sp>
        <p:nvSpPr>
          <p:cNvPr id="18" name="Oval 17">
            <a:extLst>
              <a:ext uri="{FF2B5EF4-FFF2-40B4-BE49-F238E27FC236}">
                <a16:creationId xmlns:a16="http://schemas.microsoft.com/office/drawing/2014/main" id="{DE090A00-6CEB-4A15-A2D7-4A6CB1381B44}"/>
              </a:ext>
            </a:extLst>
          </p:cNvPr>
          <p:cNvSpPr/>
          <p:nvPr/>
        </p:nvSpPr>
        <p:spPr bwMode="auto">
          <a:xfrm>
            <a:off x="927377" y="1594327"/>
            <a:ext cx="5463263" cy="4354191"/>
          </a:xfrm>
          <a:prstGeom prst="ellipse">
            <a:avLst/>
          </a:prstGeom>
          <a:solidFill>
            <a:schemeClr val="accent2">
              <a:lumMod val="60000"/>
              <a:lumOff val="40000"/>
              <a:alpha val="18824"/>
            </a:schemeClr>
          </a:solidFill>
          <a:ln w="28575" cap="flat" cmpd="sng" algn="ctr">
            <a:solidFill>
              <a:schemeClr val="accent1"/>
            </a:solidFill>
            <a:prstDash val="solid"/>
            <a:round/>
            <a:headEnd type="none" w="med" len="med"/>
            <a:tailEnd type="none" w="med" len="med"/>
          </a:ln>
          <a:effectLst/>
        </p:spPr>
        <p:txBody>
          <a:bodyPr wrap="none"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srgbClr val="000000"/>
              </a:solidFill>
              <a:effectLst/>
              <a:uLnTx/>
              <a:uFillTx/>
              <a:latin typeface="Arial" charset="0"/>
              <a:ea typeface="+mn-ea"/>
              <a:cs typeface="+mn-cs"/>
            </a:endParaRPr>
          </a:p>
        </p:txBody>
      </p:sp>
      <p:sp>
        <p:nvSpPr>
          <p:cNvPr id="19" name="Content Placeholder 18">
            <a:extLst>
              <a:ext uri="{FF2B5EF4-FFF2-40B4-BE49-F238E27FC236}">
                <a16:creationId xmlns:a16="http://schemas.microsoft.com/office/drawing/2014/main" id="{E41FF304-49EB-4BD3-91BD-AB8DE001A079}"/>
              </a:ext>
            </a:extLst>
          </p:cNvPr>
          <p:cNvSpPr txBox="1">
            <a:spLocks/>
          </p:cNvSpPr>
          <p:nvPr/>
        </p:nvSpPr>
        <p:spPr>
          <a:xfrm>
            <a:off x="1686391" y="1785321"/>
            <a:ext cx="4074329" cy="3505200"/>
          </a:xfrm>
          <a:prstGeom prst="rect">
            <a:avLst/>
          </a:prstGeom>
        </p:spPr>
        <p:txBody>
          <a:bodyPr lIns="0" tIns="0" rIns="0" bIns="0"/>
          <a:lstStyle>
            <a:lvl1pPr marL="0" indent="0" algn="l" defTabSz="914377" rtl="0" eaLnBrk="1" latinLnBrk="0" hangingPunct="1">
              <a:lnSpc>
                <a:spcPct val="90000"/>
              </a:lnSpc>
              <a:spcBef>
                <a:spcPts val="360"/>
              </a:spcBef>
              <a:buClr>
                <a:schemeClr val="tx2"/>
              </a:buClr>
              <a:buFont typeface="Wingdings" pitchFamily="2" charset="2"/>
              <a:buNone/>
              <a:defRPr sz="2000" kern="1200">
                <a:solidFill>
                  <a:schemeClr val="tx1"/>
                </a:solidFill>
                <a:latin typeface="+mn-lt"/>
                <a:ea typeface="+mn-ea"/>
                <a:cs typeface="+mn-cs"/>
              </a:defRPr>
            </a:lvl1pPr>
            <a:lvl2pPr marL="115888" indent="-112713" algn="l" defTabSz="914377" rtl="0" eaLnBrk="1" latinLnBrk="0" hangingPunct="1">
              <a:lnSpc>
                <a:spcPct val="90000"/>
              </a:lnSpc>
              <a:spcBef>
                <a:spcPts val="360"/>
              </a:spcBef>
              <a:buClr>
                <a:schemeClr val="accent2"/>
              </a:buClr>
              <a:buFont typeface="Arial" panose="020B0604020202020204" pitchFamily="34" charset="0"/>
              <a:buChar char="•"/>
              <a:defRPr sz="1800" kern="1200">
                <a:solidFill>
                  <a:schemeClr val="accent3"/>
                </a:solidFill>
                <a:latin typeface="+mn-lt"/>
                <a:ea typeface="+mn-ea"/>
                <a:cs typeface="+mn-cs"/>
              </a:defRPr>
            </a:lvl2pPr>
            <a:lvl3pPr marL="233363" indent="-119063" algn="l" defTabSz="914377" rtl="0" eaLnBrk="1" latinLnBrk="0" hangingPunct="1">
              <a:lnSpc>
                <a:spcPct val="90000"/>
              </a:lnSpc>
              <a:spcBef>
                <a:spcPts val="360"/>
              </a:spcBef>
              <a:buClr>
                <a:schemeClr val="accent1"/>
              </a:buClr>
              <a:buFont typeface="Arial" panose="020B0604020202020204" pitchFamily="34" charset="0"/>
              <a:buChar char="–"/>
              <a:defRPr sz="1600" kern="1200">
                <a:solidFill>
                  <a:schemeClr val="accent3"/>
                </a:solidFill>
                <a:latin typeface="+mn-lt"/>
                <a:ea typeface="+mn-ea"/>
                <a:cs typeface="+mn-cs"/>
              </a:defRPr>
            </a:lvl3pPr>
            <a:lvl4pPr marL="341313" indent="-107950" algn="l" defTabSz="914377" rtl="0" eaLnBrk="1" latinLnBrk="0" hangingPunct="1">
              <a:lnSpc>
                <a:spcPct val="90000"/>
              </a:lnSpc>
              <a:spcBef>
                <a:spcPts val="360"/>
              </a:spcBef>
              <a:buClr>
                <a:schemeClr val="accent3"/>
              </a:buClr>
              <a:buFont typeface="Arial" panose="020B0604020202020204" pitchFamily="34" charset="0"/>
              <a:buChar char="­"/>
              <a:tabLst/>
              <a:defRPr sz="1600" kern="1200">
                <a:solidFill>
                  <a:schemeClr val="accent3"/>
                </a:solidFill>
                <a:latin typeface="+mn-lt"/>
                <a:ea typeface="+mn-ea"/>
                <a:cs typeface="+mn-cs"/>
              </a:defRPr>
            </a:lvl4pPr>
            <a:lvl5pPr marL="2057349" indent="-228594" algn="l" defTabSz="914377" rtl="0" eaLnBrk="1" latinLnBrk="0" hangingPunct="1">
              <a:lnSpc>
                <a:spcPct val="90000"/>
              </a:lnSpc>
              <a:spcBef>
                <a:spcPts val="360"/>
              </a:spcBef>
              <a:buClr>
                <a:schemeClr val="tx2"/>
              </a:buClr>
              <a:buFont typeface="Arial" pitchFamily="34" charset="0"/>
              <a:buChar char="»"/>
              <a:defRPr sz="1600" kern="1200">
                <a:solidFill>
                  <a:schemeClr val="accent3"/>
                </a:solidFill>
                <a:latin typeface="+mn-lt"/>
                <a:ea typeface="+mn-ea"/>
                <a:cs typeface="+mn-cs"/>
              </a:defRPr>
            </a:lvl5pPr>
            <a:lvl6pPr marL="2514537"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450"/>
              </a:spcBef>
              <a:spcAft>
                <a:spcPts val="1350"/>
              </a:spcAft>
              <a:buClr>
                <a:srgbClr val="1F497D"/>
              </a:buClr>
              <a:buSzTx/>
              <a:buFont typeface="Wingdings" pitchFamily="2" charset="2"/>
              <a:buNone/>
              <a:tabLst/>
              <a:defRPr/>
            </a:pPr>
            <a:r>
              <a:rPr kumimoji="0" lang="en-US" sz="2800" b="1" i="0" u="none" strike="noStrike" kern="1200" cap="none" spc="0" normalizeH="0" baseline="0" noProof="0" dirty="0">
                <a:ln>
                  <a:noFill/>
                </a:ln>
                <a:solidFill>
                  <a:srgbClr val="015873"/>
                </a:solidFill>
                <a:effectLst/>
                <a:uLnTx/>
                <a:uFillTx/>
                <a:latin typeface="Calibri"/>
                <a:ea typeface="+mn-ea"/>
                <a:cs typeface="+mn-cs"/>
              </a:rPr>
              <a:t>Neoadjuvant</a:t>
            </a:r>
          </a:p>
          <a:p>
            <a:pPr marL="285750" marR="0" lvl="0" indent="-285750" algn="l" defTabSz="685783" rtl="0" eaLnBrk="1" fontAlgn="auto" latinLnBrk="0" hangingPunct="1">
              <a:lnSpc>
                <a:spcPct val="100000"/>
              </a:lnSpc>
              <a:spcBef>
                <a:spcPts val="0"/>
              </a:spcBef>
              <a:spcAft>
                <a:spcPts val="900"/>
              </a:spcAft>
              <a:buClr>
                <a:srgbClr val="015873"/>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Provides earliest opportunity to eradicate micrometastatic disease</a:t>
            </a:r>
            <a:r>
              <a:rPr kumimoji="0" lang="en-US" sz="1800" b="0" i="0" u="none" strike="noStrike" kern="1200" cap="none" spc="0" normalizeH="0" baseline="30000" noProof="0" dirty="0">
                <a:ln>
                  <a:noFill/>
                </a:ln>
                <a:solidFill>
                  <a:srgbClr val="000000"/>
                </a:solidFill>
                <a:effectLst/>
                <a:uLnTx/>
                <a:uFillTx/>
                <a:latin typeface="Calibri"/>
                <a:ea typeface="+mn-ea"/>
                <a:cs typeface="+mn-cs"/>
              </a:rPr>
              <a:t>1</a:t>
            </a:r>
          </a:p>
          <a:p>
            <a:pPr marL="285750" marR="0" lvl="0" indent="-285750" algn="l" defTabSz="685783" rtl="0" eaLnBrk="1" fontAlgn="auto" latinLnBrk="0" hangingPunct="1">
              <a:lnSpc>
                <a:spcPct val="100000"/>
              </a:lnSpc>
              <a:spcBef>
                <a:spcPts val="0"/>
              </a:spcBef>
              <a:spcAft>
                <a:spcPts val="450"/>
              </a:spcAft>
              <a:buClr>
                <a:srgbClr val="015873"/>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Increased treatment initiation rate and compliance</a:t>
            </a:r>
            <a:r>
              <a:rPr kumimoji="0" lang="en-US" sz="1800" b="0" i="0" u="none" strike="noStrike" kern="1200" cap="none" spc="0" normalizeH="0" baseline="30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 </a:t>
            </a:r>
          </a:p>
          <a:p>
            <a:pPr marL="285750" marR="0" lvl="0" indent="-285750" algn="l" defTabSz="685783" rtl="0" eaLnBrk="1" fontAlgn="base" latinLnBrk="0" hangingPunct="1">
              <a:lnSpc>
                <a:spcPct val="100000"/>
              </a:lnSpc>
              <a:spcBef>
                <a:spcPts val="0"/>
              </a:spcBef>
              <a:spcAft>
                <a:spcPts val="900"/>
              </a:spcAft>
              <a:buClr>
                <a:srgbClr val="015873"/>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Pathologic response provides early indicator of response to therapy and can guide future treatment decisions</a:t>
            </a:r>
            <a:r>
              <a:rPr kumimoji="0" lang="en-US" sz="1800" b="0" i="0" u="none" strike="noStrike" kern="1200" cap="none" spc="0" normalizeH="0" baseline="30000" noProof="0" dirty="0">
                <a:ln>
                  <a:noFill/>
                </a:ln>
                <a:solidFill>
                  <a:srgbClr val="000000"/>
                </a:solidFill>
                <a:effectLst/>
                <a:uLnTx/>
                <a:uFillTx/>
                <a:latin typeface="Calibri"/>
                <a:ea typeface="+mn-ea"/>
                <a:cs typeface="+mn-cs"/>
              </a:rPr>
              <a:t>3</a:t>
            </a:r>
          </a:p>
          <a:p>
            <a:pPr marL="285750" marR="0" lvl="0" indent="-285750" algn="l" defTabSz="685783" rtl="0" eaLnBrk="1" fontAlgn="base" latinLnBrk="0" hangingPunct="1">
              <a:lnSpc>
                <a:spcPct val="100000"/>
              </a:lnSpc>
              <a:spcBef>
                <a:spcPts val="0"/>
              </a:spcBef>
              <a:spcAft>
                <a:spcPts val="900"/>
              </a:spcAft>
              <a:buClr>
                <a:srgbClr val="015873"/>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sym typeface="Wingdings" panose="05000000000000000000" pitchFamily="2" charset="2"/>
              </a:rPr>
              <a:t>Can potentially eliminate live tumor cells released into circulation during surgery</a:t>
            </a:r>
            <a:r>
              <a:rPr kumimoji="0" lang="en-GB" sz="1800" b="0" i="0" u="none" strike="noStrike" kern="1200" cap="none" spc="0" normalizeH="0" baseline="30000" noProof="0" dirty="0">
                <a:ln>
                  <a:noFill/>
                </a:ln>
                <a:solidFill>
                  <a:srgbClr val="000000"/>
                </a:solidFill>
                <a:effectLst/>
                <a:uLnTx/>
                <a:uFillTx/>
                <a:latin typeface="Calibri"/>
                <a:ea typeface="+mn-ea"/>
                <a:cs typeface="+mn-cs"/>
                <a:sym typeface="Wingdings" panose="05000000000000000000" pitchFamily="2" charset="2"/>
              </a:rPr>
              <a:t>4</a:t>
            </a:r>
            <a:endParaRPr kumimoji="0" lang="en-US" sz="1800" b="0" i="0" u="none" strike="sngStrike" kern="1200" cap="none" spc="0" normalizeH="0" baseline="30000" noProof="0" dirty="0">
              <a:ln>
                <a:noFill/>
              </a:ln>
              <a:solidFill>
                <a:srgbClr val="000000"/>
              </a:solidFill>
              <a:effectLst/>
              <a:uLnTx/>
              <a:uFillTx/>
              <a:latin typeface="Calibri"/>
              <a:ea typeface="+mn-ea"/>
              <a:cs typeface="+mn-cs"/>
            </a:endParaRPr>
          </a:p>
        </p:txBody>
      </p:sp>
      <p:grpSp>
        <p:nvGrpSpPr>
          <p:cNvPr id="20" name="Group 7">
            <a:extLst>
              <a:ext uri="{FF2B5EF4-FFF2-40B4-BE49-F238E27FC236}">
                <a16:creationId xmlns:a16="http://schemas.microsoft.com/office/drawing/2014/main" id="{AAE05A62-6873-4B36-83FA-312125BBAD33}"/>
              </a:ext>
            </a:extLst>
          </p:cNvPr>
          <p:cNvGrpSpPr>
            <a:grpSpLocks/>
          </p:cNvGrpSpPr>
          <p:nvPr/>
        </p:nvGrpSpPr>
        <p:grpSpPr bwMode="auto">
          <a:xfrm>
            <a:off x="4436580" y="4775798"/>
            <a:ext cx="3296516" cy="967673"/>
            <a:chOff x="4143163" y="4924803"/>
            <a:chExt cx="3474720" cy="1019962"/>
          </a:xfrm>
          <a:solidFill>
            <a:schemeClr val="tx2"/>
          </a:solidFill>
        </p:grpSpPr>
        <p:cxnSp>
          <p:nvCxnSpPr>
            <p:cNvPr id="23" name="Straight Connector 8">
              <a:extLst>
                <a:ext uri="{FF2B5EF4-FFF2-40B4-BE49-F238E27FC236}">
                  <a16:creationId xmlns:a16="http://schemas.microsoft.com/office/drawing/2014/main" id="{FB53BB0A-ADE3-4785-9DF7-CA8F2D75371A}"/>
                </a:ext>
              </a:extLst>
            </p:cNvPr>
            <p:cNvCxnSpPr>
              <a:cxnSpLocks/>
            </p:cNvCxnSpPr>
            <p:nvPr/>
          </p:nvCxnSpPr>
          <p:spPr bwMode="auto">
            <a:xfrm>
              <a:off x="5884061" y="4924803"/>
              <a:ext cx="0" cy="806602"/>
            </a:xfrm>
            <a:prstGeom prst="line">
              <a:avLst/>
            </a:prstGeom>
            <a:grpFill/>
            <a:ln w="28575" algn="ctr">
              <a:solidFill>
                <a:schemeClr val="bg1"/>
              </a:solidFill>
              <a:round/>
              <a:headEnd/>
              <a:tailEnd/>
            </a:ln>
          </p:spPr>
        </p:cxnSp>
        <p:sp>
          <p:nvSpPr>
            <p:cNvPr id="24" name="Rectangle: Rounded Corners 23">
              <a:extLst>
                <a:ext uri="{FF2B5EF4-FFF2-40B4-BE49-F238E27FC236}">
                  <a16:creationId xmlns:a16="http://schemas.microsoft.com/office/drawing/2014/main" id="{8A237922-8059-4968-90BA-E439D7084768}"/>
                </a:ext>
              </a:extLst>
            </p:cNvPr>
            <p:cNvSpPr/>
            <p:nvPr/>
          </p:nvSpPr>
          <p:spPr>
            <a:xfrm>
              <a:off x="4143163" y="5487686"/>
              <a:ext cx="3474720" cy="457079"/>
            </a:xfrm>
            <a:prstGeom prst="roundRect">
              <a:avLst/>
            </a:prstGeom>
            <a:grpFill/>
            <a:ln w="28575" cap="sq" cmpd="sng" algn="ctr">
              <a:solidFill>
                <a:schemeClr val="bg1"/>
              </a:solid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a:ea typeface="+mn-ea"/>
                  <a:cs typeface="+mn-cs"/>
                </a:rPr>
                <a:t>Perioperative treatment</a:t>
              </a:r>
            </a:p>
          </p:txBody>
        </p:sp>
      </p:grpSp>
      <p:sp>
        <p:nvSpPr>
          <p:cNvPr id="21" name="Content Placeholder 19">
            <a:extLst>
              <a:ext uri="{FF2B5EF4-FFF2-40B4-BE49-F238E27FC236}">
                <a16:creationId xmlns:a16="http://schemas.microsoft.com/office/drawing/2014/main" id="{2F1F5AF2-0DDD-4B34-8EB5-314D19D78F0A}"/>
              </a:ext>
            </a:extLst>
          </p:cNvPr>
          <p:cNvSpPr txBox="1">
            <a:spLocks/>
          </p:cNvSpPr>
          <p:nvPr/>
        </p:nvSpPr>
        <p:spPr>
          <a:xfrm>
            <a:off x="6535360" y="1785321"/>
            <a:ext cx="4153231" cy="3172663"/>
          </a:xfrm>
          <a:prstGeom prst="rect">
            <a:avLst/>
          </a:prstGeom>
        </p:spPr>
        <p:txBody>
          <a:bodyPr wrap="square" lIns="0" tIns="0" rIns="0" bIns="0">
            <a:spAutoFit/>
          </a:bodyPr>
          <a:lstStyle>
            <a:lvl1pPr marL="0" indent="0" algn="l" defTabSz="914377" rtl="0" eaLnBrk="1" latinLnBrk="0" hangingPunct="1">
              <a:lnSpc>
                <a:spcPct val="90000"/>
              </a:lnSpc>
              <a:spcBef>
                <a:spcPts val="360"/>
              </a:spcBef>
              <a:buClr>
                <a:schemeClr val="tx2"/>
              </a:buClr>
              <a:buFont typeface="Wingdings" pitchFamily="2" charset="2"/>
              <a:buNone/>
              <a:defRPr sz="2000" kern="1200">
                <a:solidFill>
                  <a:schemeClr val="tx1"/>
                </a:solidFill>
                <a:latin typeface="+mn-lt"/>
                <a:ea typeface="+mn-ea"/>
                <a:cs typeface="+mn-cs"/>
              </a:defRPr>
            </a:lvl1pPr>
            <a:lvl2pPr marL="115888" indent="-112713" algn="l" defTabSz="914377" rtl="0" eaLnBrk="1" latinLnBrk="0" hangingPunct="1">
              <a:lnSpc>
                <a:spcPct val="90000"/>
              </a:lnSpc>
              <a:spcBef>
                <a:spcPts val="360"/>
              </a:spcBef>
              <a:buClr>
                <a:schemeClr val="accent2"/>
              </a:buClr>
              <a:buFont typeface="Arial" panose="020B0604020202020204" pitchFamily="34" charset="0"/>
              <a:buChar char="•"/>
              <a:defRPr sz="1800" kern="1200">
                <a:solidFill>
                  <a:schemeClr val="accent3"/>
                </a:solidFill>
                <a:latin typeface="+mn-lt"/>
                <a:ea typeface="+mn-ea"/>
                <a:cs typeface="+mn-cs"/>
              </a:defRPr>
            </a:lvl2pPr>
            <a:lvl3pPr marL="233363" indent="-119063" algn="l" defTabSz="914377" rtl="0" eaLnBrk="1" latinLnBrk="0" hangingPunct="1">
              <a:lnSpc>
                <a:spcPct val="90000"/>
              </a:lnSpc>
              <a:spcBef>
                <a:spcPts val="360"/>
              </a:spcBef>
              <a:buClr>
                <a:schemeClr val="accent1"/>
              </a:buClr>
              <a:buFont typeface="Arial" panose="020B0604020202020204" pitchFamily="34" charset="0"/>
              <a:buChar char="–"/>
              <a:defRPr sz="1600" kern="1200">
                <a:solidFill>
                  <a:schemeClr val="accent3"/>
                </a:solidFill>
                <a:latin typeface="+mn-lt"/>
                <a:ea typeface="+mn-ea"/>
                <a:cs typeface="+mn-cs"/>
              </a:defRPr>
            </a:lvl3pPr>
            <a:lvl4pPr marL="341313" indent="-107950" algn="l" defTabSz="914377" rtl="0" eaLnBrk="1" latinLnBrk="0" hangingPunct="1">
              <a:lnSpc>
                <a:spcPct val="90000"/>
              </a:lnSpc>
              <a:spcBef>
                <a:spcPts val="360"/>
              </a:spcBef>
              <a:buClr>
                <a:schemeClr val="accent3"/>
              </a:buClr>
              <a:buFont typeface="Arial" panose="020B0604020202020204" pitchFamily="34" charset="0"/>
              <a:buChar char="­"/>
              <a:tabLst/>
              <a:defRPr sz="1600" kern="1200">
                <a:solidFill>
                  <a:schemeClr val="accent3"/>
                </a:solidFill>
                <a:latin typeface="+mn-lt"/>
                <a:ea typeface="+mn-ea"/>
                <a:cs typeface="+mn-cs"/>
              </a:defRPr>
            </a:lvl4pPr>
            <a:lvl5pPr marL="2057349" indent="-228594" algn="l" defTabSz="914377" rtl="0" eaLnBrk="1" latinLnBrk="0" hangingPunct="1">
              <a:lnSpc>
                <a:spcPct val="90000"/>
              </a:lnSpc>
              <a:spcBef>
                <a:spcPts val="360"/>
              </a:spcBef>
              <a:buClr>
                <a:schemeClr val="tx2"/>
              </a:buClr>
              <a:buFont typeface="Arial" pitchFamily="34" charset="0"/>
              <a:buChar char="»"/>
              <a:defRPr sz="1600" kern="1200">
                <a:solidFill>
                  <a:schemeClr val="accent3"/>
                </a:solidFill>
                <a:latin typeface="+mn-lt"/>
                <a:ea typeface="+mn-ea"/>
                <a:cs typeface="+mn-cs"/>
              </a:defRPr>
            </a:lvl5pPr>
            <a:lvl6pPr marL="2514537"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450"/>
              </a:spcBef>
              <a:spcAft>
                <a:spcPts val="1350"/>
              </a:spcAft>
              <a:buClr>
                <a:srgbClr val="1F497D"/>
              </a:buClr>
              <a:buSzTx/>
              <a:buFont typeface="Wingdings" pitchFamily="2" charset="2"/>
              <a:buNone/>
              <a:tabLst/>
              <a:defRPr/>
            </a:pPr>
            <a:r>
              <a:rPr kumimoji="0" lang="en-US" sz="2800" b="1" i="0" u="none" strike="noStrike" kern="1200" cap="none" spc="0" normalizeH="0" baseline="0" noProof="0" dirty="0">
                <a:ln>
                  <a:noFill/>
                </a:ln>
                <a:solidFill>
                  <a:srgbClr val="E1471D"/>
                </a:solidFill>
                <a:effectLst/>
                <a:uLnTx/>
                <a:uFillTx/>
                <a:latin typeface="Calibri"/>
                <a:ea typeface="+mn-ea"/>
                <a:cs typeface="+mn-cs"/>
              </a:rPr>
              <a:t>Adjuvant</a:t>
            </a:r>
          </a:p>
          <a:p>
            <a:pPr marL="342900" marR="0" lvl="0" indent="-342900" algn="l" defTabSz="685783" rtl="0" eaLnBrk="1" fontAlgn="auto" latinLnBrk="0" hangingPunct="1">
              <a:lnSpc>
                <a:spcPct val="100000"/>
              </a:lnSpc>
              <a:spcBef>
                <a:spcPts val="0"/>
              </a:spcBef>
              <a:spcAft>
                <a:spcPts val="900"/>
              </a:spcAft>
              <a:buClr>
                <a:srgbClr val="E1471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Allows the fastest time to surgery</a:t>
            </a:r>
            <a:r>
              <a:rPr kumimoji="0" lang="en-US" sz="1800" b="0" i="0" u="none" strike="noStrike" kern="1200" cap="none" spc="0" normalizeH="0" baseline="30000" noProof="0" dirty="0">
                <a:ln>
                  <a:noFill/>
                </a:ln>
                <a:solidFill>
                  <a:srgbClr val="000000"/>
                </a:solidFill>
                <a:effectLst/>
                <a:uLnTx/>
                <a:uFillTx/>
                <a:latin typeface="Calibri"/>
                <a:ea typeface="+mn-ea"/>
                <a:cs typeface="+mn-cs"/>
              </a:rPr>
              <a:t>5</a:t>
            </a:r>
          </a:p>
          <a:p>
            <a:pPr marL="342900" marR="0" lvl="0" indent="-342900" algn="l" defTabSz="685783" rtl="0" eaLnBrk="1" fontAlgn="auto" latinLnBrk="0" hangingPunct="1">
              <a:lnSpc>
                <a:spcPct val="100000"/>
              </a:lnSpc>
              <a:spcBef>
                <a:spcPts val="0"/>
              </a:spcBef>
              <a:spcAft>
                <a:spcPts val="900"/>
              </a:spcAft>
              <a:buClr>
                <a:srgbClr val="E1471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No risk of presurgery complications from systemic therapy</a:t>
            </a:r>
            <a:r>
              <a:rPr kumimoji="0" lang="en-US" sz="1800" b="0" i="0" u="none" strike="noStrike" kern="1200" cap="none" spc="0" normalizeH="0" baseline="30000" noProof="0" dirty="0">
                <a:ln>
                  <a:noFill/>
                </a:ln>
                <a:solidFill>
                  <a:srgbClr val="000000"/>
                </a:solidFill>
                <a:effectLst/>
                <a:uLnTx/>
                <a:uFillTx/>
                <a:latin typeface="Calibri"/>
                <a:ea typeface="+mn-ea"/>
                <a:cs typeface="+mn-cs"/>
              </a:rPr>
              <a:t>5</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685783" rtl="0" eaLnBrk="1" fontAlgn="auto" latinLnBrk="0" hangingPunct="1">
              <a:lnSpc>
                <a:spcPct val="100000"/>
              </a:lnSpc>
              <a:spcBef>
                <a:spcPts val="0"/>
              </a:spcBef>
              <a:spcAft>
                <a:spcPts val="900"/>
              </a:spcAft>
              <a:buClr>
                <a:srgbClr val="E1471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Enables longer treatment duration for </a:t>
            </a:r>
            <a:br>
              <a:rPr kumimoji="0" lang="en-US" sz="1800" b="0" i="0" u="none" strike="noStrike" kern="1200" cap="none" spc="0" normalizeH="0" baseline="0" noProof="0" dirty="0">
                <a:ln>
                  <a:noFill/>
                </a:ln>
                <a:solidFill>
                  <a:srgbClr val="000000"/>
                </a:solidFill>
                <a:effectLst/>
                <a:uLnTx/>
                <a:uFillTx/>
                <a:latin typeface="Calibri"/>
                <a:ea typeface="+mn-ea"/>
                <a:cs typeface="+mn-cs"/>
              </a:rPr>
            </a:br>
            <a:r>
              <a:rPr kumimoji="0" lang="en-US" sz="1800" b="0" i="0" u="none" strike="noStrike" kern="1200" cap="none" spc="0" normalizeH="0" baseline="0" noProof="0" dirty="0">
                <a:ln>
                  <a:noFill/>
                </a:ln>
                <a:solidFill>
                  <a:srgbClr val="000000"/>
                </a:solidFill>
                <a:effectLst/>
                <a:uLnTx/>
                <a:uFillTx/>
                <a:latin typeface="Calibri"/>
                <a:ea typeface="+mn-ea"/>
                <a:cs typeface="+mn-cs"/>
              </a:rPr>
              <a:t>systemic control</a:t>
            </a:r>
            <a:r>
              <a:rPr kumimoji="0" lang="en-US" sz="1800" b="0" i="0" u="none" strike="noStrike" kern="1200" cap="none" spc="0" normalizeH="0" baseline="30000" noProof="0" dirty="0">
                <a:ln>
                  <a:noFill/>
                </a:ln>
                <a:solidFill>
                  <a:srgbClr val="000000"/>
                </a:solidFill>
                <a:effectLst/>
                <a:uLnTx/>
                <a:uFillTx/>
                <a:latin typeface="Calibri"/>
                <a:ea typeface="+mn-ea"/>
                <a:cs typeface="+mn-cs"/>
              </a:rPr>
              <a:t>6</a:t>
            </a:r>
          </a:p>
          <a:p>
            <a:pPr marL="342900" marR="0" lvl="0" indent="-342900" algn="l" defTabSz="685783" rtl="0" eaLnBrk="1" fontAlgn="auto" latinLnBrk="0" hangingPunct="1">
              <a:lnSpc>
                <a:spcPct val="100000"/>
              </a:lnSpc>
              <a:spcBef>
                <a:spcPts val="0"/>
              </a:spcBef>
              <a:spcAft>
                <a:spcPts val="900"/>
              </a:spcAft>
              <a:buClr>
                <a:srgbClr val="E1471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More flexible timing postsurgery provides more recovery time for patients</a:t>
            </a:r>
            <a:r>
              <a:rPr kumimoji="0" lang="en-US" sz="1800" b="0" i="0" u="none" strike="noStrike" kern="1200" cap="none" spc="0" normalizeH="0" baseline="30000" noProof="0" dirty="0">
                <a:ln>
                  <a:noFill/>
                </a:ln>
                <a:solidFill>
                  <a:srgbClr val="000000"/>
                </a:solidFill>
                <a:effectLst/>
                <a:uLnTx/>
                <a:uFillTx/>
                <a:latin typeface="Calibri"/>
                <a:ea typeface="+mn-ea"/>
                <a:cs typeface="+mn-cs"/>
              </a:rPr>
              <a:t>7</a:t>
            </a:r>
          </a:p>
        </p:txBody>
      </p:sp>
      <p:grpSp>
        <p:nvGrpSpPr>
          <p:cNvPr id="25" name="Group 7">
            <a:extLst>
              <a:ext uri="{FF2B5EF4-FFF2-40B4-BE49-F238E27FC236}">
                <a16:creationId xmlns:a16="http://schemas.microsoft.com/office/drawing/2014/main" id="{5ACF5B80-38B7-4B60-8C78-1A5B49470CA0}"/>
              </a:ext>
            </a:extLst>
          </p:cNvPr>
          <p:cNvGrpSpPr>
            <a:grpSpLocks/>
          </p:cNvGrpSpPr>
          <p:nvPr/>
        </p:nvGrpSpPr>
        <p:grpSpPr bwMode="auto">
          <a:xfrm>
            <a:off x="9389569" y="6216652"/>
            <a:ext cx="2488502" cy="447822"/>
            <a:chOff x="9527309" y="3551529"/>
            <a:chExt cx="2488502" cy="448324"/>
          </a:xfrm>
        </p:grpSpPr>
        <p:pic>
          <p:nvPicPr>
            <p:cNvPr id="26" name="Picture 9">
              <a:extLst>
                <a:ext uri="{FF2B5EF4-FFF2-40B4-BE49-F238E27FC236}">
                  <a16:creationId xmlns:a16="http://schemas.microsoft.com/office/drawing/2014/main" id="{FACE5BB3-2847-4756-A902-07DD2B76E0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 name="Rectangle 8">
              <a:extLst>
                <a:ext uri="{FF2B5EF4-FFF2-40B4-BE49-F238E27FC236}">
                  <a16:creationId xmlns:a16="http://schemas.microsoft.com/office/drawing/2014/main" id="{71EBC64D-72C1-4776-9403-FDB4F9931A2E}"/>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pSp>
      <p:sp>
        <p:nvSpPr>
          <p:cNvPr id="28" name="Text Box 15">
            <a:extLst>
              <a:ext uri="{FF2B5EF4-FFF2-40B4-BE49-F238E27FC236}">
                <a16:creationId xmlns:a16="http://schemas.microsoft.com/office/drawing/2014/main" id="{96D43FE1-B32C-41C6-B100-769F08F827EC}"/>
              </a:ext>
            </a:extLst>
          </p:cNvPr>
          <p:cNvSpPr txBox="1">
            <a:spLocks noChangeArrowheads="1"/>
          </p:cNvSpPr>
          <p:nvPr/>
        </p:nvSpPr>
        <p:spPr bwMode="auto">
          <a:xfrm>
            <a:off x="412750" y="6183929"/>
            <a:ext cx="8840133"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1. Lewis. Front Oncol. 2018;8:5. 2. Felip. JCO. 2010;28:3138. 3. Hellmann. Lancet Oncol. 2014;15:e42. 4. Xie. Am J Cancer Res. 2021;11:2521. </a:t>
            </a:r>
            <a:b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b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5. McElnay. J Thorac Dis. 2014;6 Suppl 2:S224. 6. Yuan. Signal Transduct Target Ther. 2019;4:61. 7. Owen. J Thorac Dis. 2018;10(suppl 3):S404.</a:t>
            </a:r>
          </a:p>
        </p:txBody>
      </p:sp>
    </p:spTree>
    <p:extLst>
      <p:ext uri="{BB962C8B-B14F-4D97-AF65-F5344CB8AC3E}">
        <p14:creationId xmlns:p14="http://schemas.microsoft.com/office/powerpoint/2010/main" val="321941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859843-B2B6-413F-B75D-592B17947C9E}"/>
              </a:ext>
            </a:extLst>
          </p:cNvPr>
          <p:cNvSpPr>
            <a:spLocks noGrp="1"/>
          </p:cNvSpPr>
          <p:nvPr>
            <p:ph type="title"/>
          </p:nvPr>
        </p:nvSpPr>
        <p:spPr/>
        <p:txBody>
          <a:bodyPr/>
          <a:lstStyle/>
          <a:p>
            <a:r>
              <a:rPr lang="en-US" dirty="0"/>
              <a:t>A Quick Survey</a:t>
            </a:r>
          </a:p>
        </p:txBody>
      </p:sp>
    </p:spTree>
    <p:extLst>
      <p:ext uri="{BB962C8B-B14F-4D97-AF65-F5344CB8AC3E}">
        <p14:creationId xmlns:p14="http://schemas.microsoft.com/office/powerpoint/2010/main" val="3193867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295649-DA76-487E-85CC-65F99087CAD2}"/>
              </a:ext>
            </a:extLst>
          </p:cNvPr>
          <p:cNvSpPr>
            <a:spLocks noGrp="1"/>
          </p:cNvSpPr>
          <p:nvPr>
            <p:ph type="title"/>
          </p:nvPr>
        </p:nvSpPr>
        <p:spPr/>
        <p:txBody>
          <a:bodyPr/>
          <a:lstStyle/>
          <a:p>
            <a:r>
              <a:rPr lang="en-US" dirty="0"/>
              <a:t>Adjuvant ICI Therapy for NSCLC?</a:t>
            </a:r>
          </a:p>
        </p:txBody>
      </p:sp>
    </p:spTree>
    <p:extLst>
      <p:ext uri="{BB962C8B-B14F-4D97-AF65-F5344CB8AC3E}">
        <p14:creationId xmlns:p14="http://schemas.microsoft.com/office/powerpoint/2010/main" val="1502691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2889E29-AC8A-4706-AF7B-70DF35C90AE7}"/>
              </a:ext>
            </a:extLst>
          </p:cNvPr>
          <p:cNvSpPr>
            <a:spLocks noGrp="1"/>
          </p:cNvSpPr>
          <p:nvPr>
            <p:ph type="title"/>
          </p:nvPr>
        </p:nvSpPr>
        <p:spPr/>
        <p:txBody>
          <a:bodyPr/>
          <a:lstStyle/>
          <a:p>
            <a:r>
              <a:rPr lang="en-US" dirty="0"/>
              <a:t>Phase III Studies of Adjuvant ICI Monotherapy in NSCLC</a:t>
            </a:r>
          </a:p>
        </p:txBody>
      </p:sp>
      <p:sp>
        <p:nvSpPr>
          <p:cNvPr id="58" name="Text Box 15">
            <a:extLst>
              <a:ext uri="{FF2B5EF4-FFF2-40B4-BE49-F238E27FC236}">
                <a16:creationId xmlns:a16="http://schemas.microsoft.com/office/drawing/2014/main" id="{29456549-1EEA-4057-90EC-88836B2788EA}"/>
              </a:ext>
            </a:extLst>
          </p:cNvPr>
          <p:cNvSpPr txBox="1">
            <a:spLocks noChangeArrowheads="1"/>
          </p:cNvSpPr>
          <p:nvPr/>
        </p:nvSpPr>
        <p:spPr bwMode="auto">
          <a:xfrm>
            <a:off x="412751" y="6379584"/>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NCT02504372. 2. NCT02595944. 3. NCT02273375. 4. NCT02486718.</a:t>
            </a:r>
          </a:p>
        </p:txBody>
      </p:sp>
      <p:grpSp>
        <p:nvGrpSpPr>
          <p:cNvPr id="59" name="Group 7">
            <a:extLst>
              <a:ext uri="{FF2B5EF4-FFF2-40B4-BE49-F238E27FC236}">
                <a16:creationId xmlns:a16="http://schemas.microsoft.com/office/drawing/2014/main" id="{CA71968A-914F-4166-9E7A-3175EB075228}"/>
              </a:ext>
            </a:extLst>
          </p:cNvPr>
          <p:cNvGrpSpPr>
            <a:grpSpLocks/>
          </p:cNvGrpSpPr>
          <p:nvPr/>
        </p:nvGrpSpPr>
        <p:grpSpPr bwMode="auto">
          <a:xfrm>
            <a:off x="9389569" y="6216652"/>
            <a:ext cx="2488502" cy="447822"/>
            <a:chOff x="9527309" y="3551529"/>
            <a:chExt cx="2488502" cy="448324"/>
          </a:xfrm>
        </p:grpSpPr>
        <p:pic>
          <p:nvPicPr>
            <p:cNvPr id="60" name="Picture 9">
              <a:extLst>
                <a:ext uri="{FF2B5EF4-FFF2-40B4-BE49-F238E27FC236}">
                  <a16:creationId xmlns:a16="http://schemas.microsoft.com/office/drawing/2014/main" id="{71A32F8E-C261-4211-895A-BC5EADE168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 name="Rectangle 8">
              <a:extLst>
                <a:ext uri="{FF2B5EF4-FFF2-40B4-BE49-F238E27FC236}">
                  <a16:creationId xmlns:a16="http://schemas.microsoft.com/office/drawing/2014/main" id="{DDA2CC63-6FE6-42F1-BAB9-C514FFC85A39}"/>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grpSp>
        <p:nvGrpSpPr>
          <p:cNvPr id="7" name="Group 6">
            <a:extLst>
              <a:ext uri="{FF2B5EF4-FFF2-40B4-BE49-F238E27FC236}">
                <a16:creationId xmlns:a16="http://schemas.microsoft.com/office/drawing/2014/main" id="{013BF10F-8359-4C00-8F2D-3FB45801C2DF}"/>
              </a:ext>
            </a:extLst>
          </p:cNvPr>
          <p:cNvGrpSpPr/>
          <p:nvPr/>
        </p:nvGrpSpPr>
        <p:grpSpPr>
          <a:xfrm>
            <a:off x="627064" y="1938308"/>
            <a:ext cx="5086502" cy="1384995"/>
            <a:chOff x="627064" y="1885984"/>
            <a:chExt cx="5086502" cy="1384995"/>
          </a:xfrm>
        </p:grpSpPr>
        <p:sp>
          <p:nvSpPr>
            <p:cNvPr id="62" name="Text Box 45">
              <a:extLst>
                <a:ext uri="{FF2B5EF4-FFF2-40B4-BE49-F238E27FC236}">
                  <a16:creationId xmlns:a16="http://schemas.microsoft.com/office/drawing/2014/main" id="{67C1F78E-330F-4CE5-AF5B-B9466EF3759B}"/>
                </a:ext>
              </a:extLst>
            </p:cNvPr>
            <p:cNvSpPr txBox="1">
              <a:spLocks noChangeArrowheads="1"/>
            </p:cNvSpPr>
            <p:nvPr/>
          </p:nvSpPr>
          <p:spPr bwMode="auto">
            <a:xfrm>
              <a:off x="627064" y="1885984"/>
              <a:ext cx="2568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400" dirty="0">
                  <a:solidFill>
                    <a:schemeClr val="bg1"/>
                  </a:solidFill>
                  <a:latin typeface="Calibri" panose="020F0502020204030204" pitchFamily="34" charset="0"/>
                </a:rPr>
                <a:t>Adults with stage IB </a:t>
              </a:r>
              <a:br>
                <a:rPr lang="en-GB" altLang="en-US" sz="1400" dirty="0">
                  <a:solidFill>
                    <a:schemeClr val="bg1"/>
                  </a:solidFill>
                  <a:latin typeface="Calibri" panose="020F0502020204030204" pitchFamily="34" charset="0"/>
                </a:rPr>
              </a:br>
              <a:r>
                <a:rPr lang="en-GB" altLang="en-US" sz="1400" dirty="0">
                  <a:solidFill>
                    <a:schemeClr val="bg1"/>
                  </a:solidFill>
                  <a:latin typeface="Calibri" panose="020F0502020204030204" pitchFamily="34" charset="0"/>
                </a:rPr>
                <a:t>(T≥4 cm)/II/IIIA NSCLC per AJCC 7th edition after complete surgical resection with or without adjuvant CT</a:t>
              </a:r>
            </a:p>
            <a:p>
              <a:pPr algn="ctr">
                <a:lnSpc>
                  <a:spcPct val="100000"/>
                </a:lnSpc>
                <a:spcBef>
                  <a:spcPct val="0"/>
                </a:spcBef>
                <a:spcAft>
                  <a:spcPct val="0"/>
                </a:spcAft>
                <a:buClrTx/>
                <a:buFontTx/>
                <a:buNone/>
              </a:pPr>
              <a:r>
                <a:rPr lang="en-GB" altLang="en-US" sz="1400" dirty="0">
                  <a:solidFill>
                    <a:schemeClr val="bg1"/>
                  </a:solidFill>
                  <a:latin typeface="Calibri" panose="020F0502020204030204" pitchFamily="34" charset="0"/>
                </a:rPr>
                <a:t>(N = 1177)</a:t>
              </a:r>
              <a:endParaRPr lang="en-US" altLang="en-US" sz="1400" dirty="0">
                <a:solidFill>
                  <a:schemeClr val="bg1"/>
                </a:solidFill>
                <a:latin typeface="Calibri" panose="020F0502020204030204" pitchFamily="34" charset="0"/>
              </a:endParaRPr>
            </a:p>
          </p:txBody>
        </p:sp>
        <p:sp>
          <p:nvSpPr>
            <p:cNvPr id="65" name="Rectangle 49">
              <a:extLst>
                <a:ext uri="{FF2B5EF4-FFF2-40B4-BE49-F238E27FC236}">
                  <a16:creationId xmlns:a16="http://schemas.microsoft.com/office/drawing/2014/main" id="{C93C45D7-826D-42DC-8C96-510955A87983}"/>
                </a:ext>
              </a:extLst>
            </p:cNvPr>
            <p:cNvSpPr>
              <a:spLocks noChangeArrowheads="1"/>
            </p:cNvSpPr>
            <p:nvPr/>
          </p:nvSpPr>
          <p:spPr bwMode="auto">
            <a:xfrm>
              <a:off x="3628120" y="1935797"/>
              <a:ext cx="2085446" cy="548640"/>
            </a:xfrm>
            <a:prstGeom prst="rect">
              <a:avLst/>
            </a:prstGeom>
            <a:solidFill>
              <a:schemeClr val="accent1"/>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b="1" dirty="0">
                  <a:solidFill>
                    <a:schemeClr val="tx1"/>
                  </a:solidFill>
                  <a:latin typeface="Calibri" panose="020F0502020204030204" pitchFamily="34" charset="0"/>
                </a:rPr>
                <a:t>Pembrolizumab</a:t>
              </a:r>
              <a:r>
                <a:rPr lang="en-US" altLang="en-US" sz="1400" dirty="0">
                  <a:solidFill>
                    <a:schemeClr val="tx1"/>
                  </a:solidFill>
                  <a:latin typeface="Calibri" panose="020F0502020204030204" pitchFamily="34" charset="0"/>
                </a:rPr>
                <a:t> </a:t>
              </a:r>
              <a:br>
                <a:rPr lang="en-US" altLang="en-US" sz="1400" dirty="0">
                  <a:solidFill>
                    <a:schemeClr val="tx1"/>
                  </a:solidFill>
                  <a:latin typeface="Calibri" panose="020F0502020204030204" pitchFamily="34" charset="0"/>
                </a:rPr>
              </a:br>
              <a:r>
                <a:rPr lang="en-US" altLang="en-US" sz="1400" dirty="0">
                  <a:solidFill>
                    <a:schemeClr val="tx1"/>
                  </a:solidFill>
                  <a:latin typeface="Calibri" panose="020F0502020204030204" pitchFamily="34" charset="0"/>
                </a:rPr>
                <a:t>200 mg IV Q3W x 1 yr</a:t>
              </a:r>
              <a:endParaRPr lang="en-US" altLang="en-US" sz="1400" b="1" dirty="0">
                <a:solidFill>
                  <a:schemeClr val="tx1"/>
                </a:solidFill>
                <a:latin typeface="Calibri" panose="020F0502020204030204" pitchFamily="34" charset="0"/>
              </a:endParaRPr>
            </a:p>
          </p:txBody>
        </p:sp>
        <p:sp>
          <p:nvSpPr>
            <p:cNvPr id="66" name="Rectangle 50">
              <a:extLst>
                <a:ext uri="{FF2B5EF4-FFF2-40B4-BE49-F238E27FC236}">
                  <a16:creationId xmlns:a16="http://schemas.microsoft.com/office/drawing/2014/main" id="{923D5EBC-34C1-4DED-8ABD-830E3F49C814}"/>
                </a:ext>
              </a:extLst>
            </p:cNvPr>
            <p:cNvSpPr>
              <a:spLocks noChangeArrowheads="1"/>
            </p:cNvSpPr>
            <p:nvPr/>
          </p:nvSpPr>
          <p:spPr bwMode="auto">
            <a:xfrm>
              <a:off x="3628120" y="2653727"/>
              <a:ext cx="2085446" cy="548640"/>
            </a:xfrm>
            <a:prstGeom prst="rect">
              <a:avLst/>
            </a:prstGeom>
            <a:solidFill>
              <a:schemeClr val="accent3"/>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b="1" dirty="0">
                  <a:solidFill>
                    <a:schemeClr val="tx1"/>
                  </a:solidFill>
                  <a:latin typeface="Calibri" panose="020F0502020204030204" pitchFamily="34" charset="0"/>
                </a:rPr>
                <a:t>Placebo</a:t>
              </a:r>
              <a:r>
                <a:rPr lang="en-US" altLang="en-US" sz="1400" dirty="0">
                  <a:solidFill>
                    <a:schemeClr val="tx1"/>
                  </a:solidFill>
                  <a:latin typeface="Calibri" panose="020F0502020204030204" pitchFamily="34" charset="0"/>
                </a:rPr>
                <a:t> </a:t>
              </a:r>
              <a:br>
                <a:rPr lang="en-US" altLang="en-US" sz="1400" dirty="0">
                  <a:solidFill>
                    <a:schemeClr val="tx1"/>
                  </a:solidFill>
                  <a:latin typeface="Calibri" panose="020F0502020204030204" pitchFamily="34" charset="0"/>
                </a:rPr>
              </a:br>
              <a:r>
                <a:rPr lang="en-US" altLang="en-US" sz="1400" dirty="0">
                  <a:solidFill>
                    <a:schemeClr val="tx1"/>
                  </a:solidFill>
                  <a:latin typeface="Calibri" panose="020F0502020204030204" pitchFamily="34" charset="0"/>
                </a:rPr>
                <a:t>IV Q3W x 1 yr</a:t>
              </a:r>
              <a:endParaRPr lang="en-US" altLang="en-US" sz="1400" b="1" dirty="0">
                <a:solidFill>
                  <a:schemeClr val="tx1"/>
                </a:solidFill>
                <a:latin typeface="Calibri" panose="020F0502020204030204" pitchFamily="34" charset="0"/>
              </a:endParaRPr>
            </a:p>
          </p:txBody>
        </p:sp>
        <p:sp>
          <p:nvSpPr>
            <p:cNvPr id="70" name="Line 54">
              <a:extLst>
                <a:ext uri="{FF2B5EF4-FFF2-40B4-BE49-F238E27FC236}">
                  <a16:creationId xmlns:a16="http://schemas.microsoft.com/office/drawing/2014/main" id="{B5A926BA-BF33-42EA-B476-BF3D6ADCF32E}"/>
                </a:ext>
              </a:extLst>
            </p:cNvPr>
            <p:cNvSpPr>
              <a:spLocks noChangeShapeType="1"/>
            </p:cNvSpPr>
            <p:nvPr/>
          </p:nvSpPr>
          <p:spPr bwMode="auto">
            <a:xfrm flipV="1">
              <a:off x="3195638" y="2209323"/>
              <a:ext cx="318181" cy="17775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dirty="0">
                <a:solidFill>
                  <a:schemeClr val="bg1"/>
                </a:solidFill>
                <a:latin typeface="Calibri" panose="020F0502020204030204" pitchFamily="34" charset="0"/>
              </a:endParaRPr>
            </a:p>
          </p:txBody>
        </p:sp>
        <p:sp>
          <p:nvSpPr>
            <p:cNvPr id="71" name="Line 54">
              <a:extLst>
                <a:ext uri="{FF2B5EF4-FFF2-40B4-BE49-F238E27FC236}">
                  <a16:creationId xmlns:a16="http://schemas.microsoft.com/office/drawing/2014/main" id="{98105E68-E9B3-46BF-8A96-97115A0A0C28}"/>
                </a:ext>
              </a:extLst>
            </p:cNvPr>
            <p:cNvSpPr>
              <a:spLocks noChangeShapeType="1"/>
            </p:cNvSpPr>
            <p:nvPr/>
          </p:nvSpPr>
          <p:spPr bwMode="auto">
            <a:xfrm>
              <a:off x="3195638" y="2751083"/>
              <a:ext cx="318181" cy="17775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dirty="0">
                <a:solidFill>
                  <a:schemeClr val="bg1"/>
                </a:solidFill>
                <a:latin typeface="Calibri" panose="020F0502020204030204" pitchFamily="34" charset="0"/>
              </a:endParaRPr>
            </a:p>
          </p:txBody>
        </p:sp>
      </p:grpSp>
      <p:sp>
        <p:nvSpPr>
          <p:cNvPr id="6" name="TextBox 5">
            <a:extLst>
              <a:ext uri="{FF2B5EF4-FFF2-40B4-BE49-F238E27FC236}">
                <a16:creationId xmlns:a16="http://schemas.microsoft.com/office/drawing/2014/main" id="{7887C9C5-0BA5-4BC8-9146-B40CCEFDC296}"/>
              </a:ext>
            </a:extLst>
          </p:cNvPr>
          <p:cNvSpPr txBox="1"/>
          <p:nvPr/>
        </p:nvSpPr>
        <p:spPr bwMode="auto">
          <a:xfrm>
            <a:off x="2184691" y="1510730"/>
            <a:ext cx="21435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PEARLS/KEYNOTE-091</a:t>
            </a:r>
            <a:r>
              <a:rPr lang="en-US" b="1" baseline="30000" dirty="0">
                <a:solidFill>
                  <a:schemeClr val="bg1"/>
                </a:solidFill>
                <a:latin typeface="Calibri" panose="020F0502020204030204" pitchFamily="34" charset="0"/>
              </a:rPr>
              <a:t>1</a:t>
            </a:r>
            <a:endParaRPr lang="en-US" b="1" dirty="0">
              <a:solidFill>
                <a:schemeClr val="bg1"/>
              </a:solidFill>
              <a:latin typeface="Calibri" panose="020F0502020204030204" pitchFamily="34" charset="0"/>
            </a:endParaRPr>
          </a:p>
        </p:txBody>
      </p:sp>
      <p:grpSp>
        <p:nvGrpSpPr>
          <p:cNvPr id="72" name="Group 71">
            <a:extLst>
              <a:ext uri="{FF2B5EF4-FFF2-40B4-BE49-F238E27FC236}">
                <a16:creationId xmlns:a16="http://schemas.microsoft.com/office/drawing/2014/main" id="{D7FC9777-4E95-4C32-A0E3-C5D181A981FD}"/>
              </a:ext>
            </a:extLst>
          </p:cNvPr>
          <p:cNvGrpSpPr/>
          <p:nvPr/>
        </p:nvGrpSpPr>
        <p:grpSpPr>
          <a:xfrm>
            <a:off x="627064" y="4173139"/>
            <a:ext cx="5086502" cy="1384995"/>
            <a:chOff x="627064" y="1885984"/>
            <a:chExt cx="5086502" cy="1384995"/>
          </a:xfrm>
        </p:grpSpPr>
        <p:sp>
          <p:nvSpPr>
            <p:cNvPr id="73" name="Text Box 45">
              <a:extLst>
                <a:ext uri="{FF2B5EF4-FFF2-40B4-BE49-F238E27FC236}">
                  <a16:creationId xmlns:a16="http://schemas.microsoft.com/office/drawing/2014/main" id="{6F09A87F-3913-43B2-99F5-66842CAA50B1}"/>
                </a:ext>
              </a:extLst>
            </p:cNvPr>
            <p:cNvSpPr txBox="1">
              <a:spLocks noChangeArrowheads="1"/>
            </p:cNvSpPr>
            <p:nvPr/>
          </p:nvSpPr>
          <p:spPr bwMode="auto">
            <a:xfrm>
              <a:off x="627064" y="1885984"/>
              <a:ext cx="2568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400" dirty="0">
                  <a:solidFill>
                    <a:schemeClr val="bg1"/>
                  </a:solidFill>
                  <a:latin typeface="Calibri" panose="020F0502020204030204" pitchFamily="34" charset="0"/>
                </a:rPr>
                <a:t>Adults with stage IB </a:t>
              </a:r>
              <a:br>
                <a:rPr lang="en-GB" altLang="en-US" sz="1400" dirty="0">
                  <a:solidFill>
                    <a:schemeClr val="bg1"/>
                  </a:solidFill>
                  <a:latin typeface="Calibri" panose="020F0502020204030204" pitchFamily="34" charset="0"/>
                </a:rPr>
              </a:br>
              <a:r>
                <a:rPr lang="en-GB" altLang="en-US" sz="1400" dirty="0">
                  <a:solidFill>
                    <a:schemeClr val="bg1"/>
                  </a:solidFill>
                  <a:latin typeface="Calibri" panose="020F0502020204030204" pitchFamily="34" charset="0"/>
                </a:rPr>
                <a:t>(T≥4 cm)/II/IIIA NSCLC per AJCC 7th edition after complete surgical resection with or without adjuvant platinum CT</a:t>
              </a:r>
            </a:p>
            <a:p>
              <a:pPr algn="ctr">
                <a:lnSpc>
                  <a:spcPct val="100000"/>
                </a:lnSpc>
                <a:spcBef>
                  <a:spcPct val="0"/>
                </a:spcBef>
                <a:spcAft>
                  <a:spcPct val="0"/>
                </a:spcAft>
                <a:buClrTx/>
                <a:buFontTx/>
                <a:buNone/>
              </a:pPr>
              <a:r>
                <a:rPr lang="en-GB" altLang="en-US" sz="1400" dirty="0">
                  <a:solidFill>
                    <a:schemeClr val="bg1"/>
                  </a:solidFill>
                  <a:latin typeface="Calibri" panose="020F0502020204030204" pitchFamily="34" charset="0"/>
                </a:rPr>
                <a:t>(N = 1360)</a:t>
              </a:r>
              <a:endParaRPr lang="en-US" altLang="en-US" sz="1400" dirty="0">
                <a:solidFill>
                  <a:schemeClr val="bg1"/>
                </a:solidFill>
                <a:latin typeface="Calibri" panose="020F0502020204030204" pitchFamily="34" charset="0"/>
              </a:endParaRPr>
            </a:p>
          </p:txBody>
        </p:sp>
        <p:sp>
          <p:nvSpPr>
            <p:cNvPr id="74" name="Rectangle 49">
              <a:extLst>
                <a:ext uri="{FF2B5EF4-FFF2-40B4-BE49-F238E27FC236}">
                  <a16:creationId xmlns:a16="http://schemas.microsoft.com/office/drawing/2014/main" id="{4E71E2B1-4F8B-4A50-AB8A-C9A5656D2124}"/>
                </a:ext>
              </a:extLst>
            </p:cNvPr>
            <p:cNvSpPr>
              <a:spLocks noChangeArrowheads="1"/>
            </p:cNvSpPr>
            <p:nvPr/>
          </p:nvSpPr>
          <p:spPr bwMode="auto">
            <a:xfrm>
              <a:off x="3628120" y="1935797"/>
              <a:ext cx="2085446" cy="548640"/>
            </a:xfrm>
            <a:prstGeom prst="rect">
              <a:avLst/>
            </a:prstGeom>
            <a:solidFill>
              <a:schemeClr val="accent1"/>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b="1" dirty="0">
                  <a:solidFill>
                    <a:schemeClr val="tx1"/>
                  </a:solidFill>
                  <a:latin typeface="Calibri" panose="020F0502020204030204" pitchFamily="34" charset="0"/>
                </a:rPr>
                <a:t>Durvalumab</a:t>
              </a:r>
              <a:r>
                <a:rPr lang="en-US" altLang="en-US" sz="1400" dirty="0">
                  <a:solidFill>
                    <a:schemeClr val="tx1"/>
                  </a:solidFill>
                  <a:latin typeface="Calibri" panose="020F0502020204030204" pitchFamily="34" charset="0"/>
                </a:rPr>
                <a:t> </a:t>
              </a:r>
              <a:br>
                <a:rPr lang="en-US" altLang="en-US" sz="1400" dirty="0">
                  <a:solidFill>
                    <a:schemeClr val="tx1"/>
                  </a:solidFill>
                  <a:latin typeface="Calibri" panose="020F0502020204030204" pitchFamily="34" charset="0"/>
                </a:rPr>
              </a:br>
              <a:r>
                <a:rPr lang="en-US" altLang="en-US" sz="1400" dirty="0">
                  <a:solidFill>
                    <a:schemeClr val="tx1"/>
                  </a:solidFill>
                  <a:latin typeface="Calibri" panose="020F0502020204030204" pitchFamily="34" charset="0"/>
                </a:rPr>
                <a:t>x 1 yr</a:t>
              </a:r>
              <a:endParaRPr lang="en-US" altLang="en-US" sz="1400" b="1" dirty="0">
                <a:solidFill>
                  <a:schemeClr val="tx1"/>
                </a:solidFill>
                <a:latin typeface="Calibri" panose="020F0502020204030204" pitchFamily="34" charset="0"/>
              </a:endParaRPr>
            </a:p>
          </p:txBody>
        </p:sp>
        <p:sp>
          <p:nvSpPr>
            <p:cNvPr id="75" name="Rectangle 50">
              <a:extLst>
                <a:ext uri="{FF2B5EF4-FFF2-40B4-BE49-F238E27FC236}">
                  <a16:creationId xmlns:a16="http://schemas.microsoft.com/office/drawing/2014/main" id="{52971DF2-70A4-4035-9C8E-B6105F6097F3}"/>
                </a:ext>
              </a:extLst>
            </p:cNvPr>
            <p:cNvSpPr>
              <a:spLocks noChangeArrowheads="1"/>
            </p:cNvSpPr>
            <p:nvPr/>
          </p:nvSpPr>
          <p:spPr bwMode="auto">
            <a:xfrm>
              <a:off x="3628120" y="2653727"/>
              <a:ext cx="2085446" cy="548640"/>
            </a:xfrm>
            <a:prstGeom prst="rect">
              <a:avLst/>
            </a:prstGeom>
            <a:solidFill>
              <a:schemeClr val="accent3"/>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b="1" dirty="0">
                  <a:solidFill>
                    <a:schemeClr val="tx1"/>
                  </a:solidFill>
                  <a:latin typeface="Calibri" panose="020F0502020204030204" pitchFamily="34" charset="0"/>
                </a:rPr>
                <a:t>Placebo</a:t>
              </a:r>
              <a:r>
                <a:rPr lang="en-US" altLang="en-US" sz="1400" dirty="0">
                  <a:solidFill>
                    <a:schemeClr val="tx1"/>
                  </a:solidFill>
                  <a:latin typeface="Calibri" panose="020F0502020204030204" pitchFamily="34" charset="0"/>
                </a:rPr>
                <a:t> </a:t>
              </a:r>
              <a:br>
                <a:rPr lang="en-US" altLang="en-US" sz="1400" dirty="0">
                  <a:solidFill>
                    <a:schemeClr val="tx1"/>
                  </a:solidFill>
                  <a:latin typeface="Calibri" panose="020F0502020204030204" pitchFamily="34" charset="0"/>
                </a:rPr>
              </a:br>
              <a:r>
                <a:rPr lang="en-US" altLang="en-US" sz="1400" dirty="0">
                  <a:solidFill>
                    <a:schemeClr val="tx1"/>
                  </a:solidFill>
                  <a:latin typeface="Calibri" panose="020F0502020204030204" pitchFamily="34" charset="0"/>
                </a:rPr>
                <a:t>x 1 yr</a:t>
              </a:r>
              <a:endParaRPr lang="en-US" altLang="en-US" sz="1400" b="1" dirty="0">
                <a:solidFill>
                  <a:schemeClr val="tx1"/>
                </a:solidFill>
                <a:latin typeface="Calibri" panose="020F0502020204030204" pitchFamily="34" charset="0"/>
              </a:endParaRPr>
            </a:p>
          </p:txBody>
        </p:sp>
        <p:sp>
          <p:nvSpPr>
            <p:cNvPr id="76" name="Line 54">
              <a:extLst>
                <a:ext uri="{FF2B5EF4-FFF2-40B4-BE49-F238E27FC236}">
                  <a16:creationId xmlns:a16="http://schemas.microsoft.com/office/drawing/2014/main" id="{D43FC220-0639-4140-8FCE-B3EBDE27CD7E}"/>
                </a:ext>
              </a:extLst>
            </p:cNvPr>
            <p:cNvSpPr>
              <a:spLocks noChangeShapeType="1"/>
            </p:cNvSpPr>
            <p:nvPr/>
          </p:nvSpPr>
          <p:spPr bwMode="auto">
            <a:xfrm flipV="1">
              <a:off x="3195638" y="2209323"/>
              <a:ext cx="318181" cy="17775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dirty="0">
                <a:solidFill>
                  <a:schemeClr val="bg1"/>
                </a:solidFill>
                <a:latin typeface="Calibri" panose="020F0502020204030204" pitchFamily="34" charset="0"/>
              </a:endParaRPr>
            </a:p>
          </p:txBody>
        </p:sp>
        <p:sp>
          <p:nvSpPr>
            <p:cNvPr id="77" name="Line 54">
              <a:extLst>
                <a:ext uri="{FF2B5EF4-FFF2-40B4-BE49-F238E27FC236}">
                  <a16:creationId xmlns:a16="http://schemas.microsoft.com/office/drawing/2014/main" id="{5F0BB47C-334A-4048-B546-C5C9B7CFFB70}"/>
                </a:ext>
              </a:extLst>
            </p:cNvPr>
            <p:cNvSpPr>
              <a:spLocks noChangeShapeType="1"/>
            </p:cNvSpPr>
            <p:nvPr/>
          </p:nvSpPr>
          <p:spPr bwMode="auto">
            <a:xfrm>
              <a:off x="3195638" y="2751083"/>
              <a:ext cx="318181" cy="17775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dirty="0">
                <a:solidFill>
                  <a:schemeClr val="bg1"/>
                </a:solidFill>
                <a:latin typeface="Calibri" panose="020F0502020204030204" pitchFamily="34" charset="0"/>
              </a:endParaRPr>
            </a:p>
          </p:txBody>
        </p:sp>
      </p:grpSp>
      <p:sp>
        <p:nvSpPr>
          <p:cNvPr id="78" name="TextBox 77">
            <a:extLst>
              <a:ext uri="{FF2B5EF4-FFF2-40B4-BE49-F238E27FC236}">
                <a16:creationId xmlns:a16="http://schemas.microsoft.com/office/drawing/2014/main" id="{F7281BEC-165A-4DCB-82E0-1875D317DE1C}"/>
              </a:ext>
            </a:extLst>
          </p:cNvPr>
          <p:cNvSpPr txBox="1"/>
          <p:nvPr/>
        </p:nvSpPr>
        <p:spPr bwMode="auto">
          <a:xfrm>
            <a:off x="2886817" y="3885261"/>
            <a:ext cx="692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BR31</a:t>
            </a:r>
            <a:r>
              <a:rPr lang="en-US" b="1" baseline="30000" dirty="0">
                <a:solidFill>
                  <a:schemeClr val="bg1"/>
                </a:solidFill>
                <a:latin typeface="Calibri" panose="020F0502020204030204" pitchFamily="34" charset="0"/>
              </a:rPr>
              <a:t>3</a:t>
            </a:r>
            <a:endParaRPr lang="en-US" b="1" dirty="0">
              <a:solidFill>
                <a:schemeClr val="bg1"/>
              </a:solidFill>
              <a:latin typeface="Calibri" panose="020F0502020204030204" pitchFamily="34" charset="0"/>
            </a:endParaRPr>
          </a:p>
        </p:txBody>
      </p:sp>
      <p:grpSp>
        <p:nvGrpSpPr>
          <p:cNvPr id="79" name="Group 78">
            <a:extLst>
              <a:ext uri="{FF2B5EF4-FFF2-40B4-BE49-F238E27FC236}">
                <a16:creationId xmlns:a16="http://schemas.microsoft.com/office/drawing/2014/main" id="{A35F7CAC-5FA9-4771-8E4E-926421DCCA59}"/>
              </a:ext>
            </a:extLst>
          </p:cNvPr>
          <p:cNvGrpSpPr/>
          <p:nvPr/>
        </p:nvGrpSpPr>
        <p:grpSpPr>
          <a:xfrm>
            <a:off x="6329266" y="1925611"/>
            <a:ext cx="5086502" cy="1384995"/>
            <a:chOff x="627064" y="1885987"/>
            <a:chExt cx="5086502" cy="1384995"/>
          </a:xfrm>
        </p:grpSpPr>
        <p:sp>
          <p:nvSpPr>
            <p:cNvPr id="80" name="Text Box 45">
              <a:extLst>
                <a:ext uri="{FF2B5EF4-FFF2-40B4-BE49-F238E27FC236}">
                  <a16:creationId xmlns:a16="http://schemas.microsoft.com/office/drawing/2014/main" id="{9071B7EB-97BB-466B-A232-D18699B3BA1D}"/>
                </a:ext>
              </a:extLst>
            </p:cNvPr>
            <p:cNvSpPr txBox="1">
              <a:spLocks noChangeArrowheads="1"/>
            </p:cNvSpPr>
            <p:nvPr/>
          </p:nvSpPr>
          <p:spPr bwMode="auto">
            <a:xfrm>
              <a:off x="627064" y="1885987"/>
              <a:ext cx="2568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400" dirty="0">
                  <a:solidFill>
                    <a:schemeClr val="bg1"/>
                  </a:solidFill>
                  <a:latin typeface="Calibri" panose="020F0502020204030204" pitchFamily="34" charset="0"/>
                </a:rPr>
                <a:t>Adults with stage IB </a:t>
              </a:r>
              <a:br>
                <a:rPr lang="en-GB" altLang="en-US" sz="1400" dirty="0">
                  <a:solidFill>
                    <a:schemeClr val="bg1"/>
                  </a:solidFill>
                  <a:latin typeface="Calibri" panose="020F0502020204030204" pitchFamily="34" charset="0"/>
                </a:rPr>
              </a:br>
              <a:r>
                <a:rPr lang="en-GB" altLang="en-US" sz="1400" dirty="0">
                  <a:solidFill>
                    <a:schemeClr val="bg1"/>
                  </a:solidFill>
                  <a:latin typeface="Calibri" panose="020F0502020204030204" pitchFamily="34" charset="0"/>
                </a:rPr>
                <a:t>(T≥4 cm)/II/IIIA NSCLC per AJCC 7th edition after complete surgical resection with or without adjuvant CT and/or RT</a:t>
              </a:r>
            </a:p>
            <a:p>
              <a:pPr algn="ctr">
                <a:lnSpc>
                  <a:spcPct val="100000"/>
                </a:lnSpc>
                <a:spcBef>
                  <a:spcPct val="0"/>
                </a:spcBef>
                <a:spcAft>
                  <a:spcPct val="0"/>
                </a:spcAft>
                <a:buClrTx/>
                <a:buFontTx/>
                <a:buNone/>
              </a:pPr>
              <a:r>
                <a:rPr lang="en-GB" altLang="en-US" sz="1400" dirty="0">
                  <a:solidFill>
                    <a:schemeClr val="bg1"/>
                  </a:solidFill>
                  <a:latin typeface="Calibri" panose="020F0502020204030204" pitchFamily="34" charset="0"/>
                </a:rPr>
                <a:t>(N = 903)</a:t>
              </a:r>
              <a:endParaRPr lang="en-US" altLang="en-US" sz="1400" dirty="0">
                <a:solidFill>
                  <a:schemeClr val="bg1"/>
                </a:solidFill>
                <a:latin typeface="Calibri" panose="020F0502020204030204" pitchFamily="34" charset="0"/>
              </a:endParaRPr>
            </a:p>
          </p:txBody>
        </p:sp>
        <p:sp>
          <p:nvSpPr>
            <p:cNvPr id="81" name="Rectangle 49">
              <a:extLst>
                <a:ext uri="{FF2B5EF4-FFF2-40B4-BE49-F238E27FC236}">
                  <a16:creationId xmlns:a16="http://schemas.microsoft.com/office/drawing/2014/main" id="{8CC59FB7-C3DC-418E-A38E-95BD12F83F4D}"/>
                </a:ext>
              </a:extLst>
            </p:cNvPr>
            <p:cNvSpPr>
              <a:spLocks noChangeArrowheads="1"/>
            </p:cNvSpPr>
            <p:nvPr/>
          </p:nvSpPr>
          <p:spPr bwMode="auto">
            <a:xfrm>
              <a:off x="3628120" y="1935797"/>
              <a:ext cx="2085446" cy="548640"/>
            </a:xfrm>
            <a:prstGeom prst="rect">
              <a:avLst/>
            </a:prstGeom>
            <a:solidFill>
              <a:schemeClr val="accent1"/>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b="1" dirty="0">
                  <a:solidFill>
                    <a:schemeClr val="tx1"/>
                  </a:solidFill>
                  <a:latin typeface="Calibri" panose="020F0502020204030204" pitchFamily="34" charset="0"/>
                </a:rPr>
                <a:t>Nivolumab</a:t>
              </a:r>
              <a:r>
                <a:rPr lang="en-US" altLang="en-US" sz="1400" dirty="0">
                  <a:solidFill>
                    <a:schemeClr val="tx1"/>
                  </a:solidFill>
                  <a:latin typeface="Calibri" panose="020F0502020204030204" pitchFamily="34" charset="0"/>
                </a:rPr>
                <a:t> </a:t>
              </a:r>
              <a:br>
                <a:rPr lang="en-US" altLang="en-US" sz="1400" dirty="0">
                  <a:solidFill>
                    <a:schemeClr val="tx1"/>
                  </a:solidFill>
                  <a:latin typeface="Calibri" panose="020F0502020204030204" pitchFamily="34" charset="0"/>
                </a:rPr>
              </a:br>
              <a:r>
                <a:rPr lang="en-US" altLang="en-US" sz="1400" dirty="0">
                  <a:solidFill>
                    <a:schemeClr val="tx1"/>
                  </a:solidFill>
                  <a:latin typeface="Calibri" panose="020F0502020204030204" pitchFamily="34" charset="0"/>
                </a:rPr>
                <a:t>IV Q4W x 1 yr</a:t>
              </a:r>
              <a:endParaRPr lang="en-US" altLang="en-US" sz="1400" b="1" dirty="0">
                <a:solidFill>
                  <a:schemeClr val="tx1"/>
                </a:solidFill>
                <a:latin typeface="Calibri" panose="020F0502020204030204" pitchFamily="34" charset="0"/>
              </a:endParaRPr>
            </a:p>
          </p:txBody>
        </p:sp>
        <p:sp>
          <p:nvSpPr>
            <p:cNvPr id="82" name="Rectangle 50">
              <a:extLst>
                <a:ext uri="{FF2B5EF4-FFF2-40B4-BE49-F238E27FC236}">
                  <a16:creationId xmlns:a16="http://schemas.microsoft.com/office/drawing/2014/main" id="{0EE02F2D-E156-4998-957A-8F5B0EBAD9D1}"/>
                </a:ext>
              </a:extLst>
            </p:cNvPr>
            <p:cNvSpPr>
              <a:spLocks noChangeArrowheads="1"/>
            </p:cNvSpPr>
            <p:nvPr/>
          </p:nvSpPr>
          <p:spPr bwMode="auto">
            <a:xfrm>
              <a:off x="3628120" y="2653727"/>
              <a:ext cx="2085446" cy="548640"/>
            </a:xfrm>
            <a:prstGeom prst="rect">
              <a:avLst/>
            </a:prstGeom>
            <a:solidFill>
              <a:schemeClr val="accent3"/>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b="1" dirty="0">
                  <a:solidFill>
                    <a:schemeClr val="tx1"/>
                  </a:solidFill>
                  <a:latin typeface="Calibri" panose="020F0502020204030204" pitchFamily="34" charset="0"/>
                </a:rPr>
                <a:t>Observation</a:t>
              </a:r>
              <a:r>
                <a:rPr lang="en-US" altLang="en-US" sz="1400" dirty="0">
                  <a:solidFill>
                    <a:schemeClr val="tx1"/>
                  </a:solidFill>
                  <a:latin typeface="Calibri" panose="020F0502020204030204" pitchFamily="34" charset="0"/>
                </a:rPr>
                <a:t> </a:t>
              </a:r>
              <a:br>
                <a:rPr lang="en-US" altLang="en-US" sz="1400" dirty="0">
                  <a:solidFill>
                    <a:schemeClr val="tx1"/>
                  </a:solidFill>
                  <a:latin typeface="Calibri" panose="020F0502020204030204" pitchFamily="34" charset="0"/>
                </a:rPr>
              </a:br>
              <a:r>
                <a:rPr lang="en-US" altLang="en-US" sz="1400" dirty="0">
                  <a:solidFill>
                    <a:schemeClr val="tx1"/>
                  </a:solidFill>
                  <a:latin typeface="Calibri" panose="020F0502020204030204" pitchFamily="34" charset="0"/>
                </a:rPr>
                <a:t>x 1 yr</a:t>
              </a:r>
              <a:endParaRPr lang="en-US" altLang="en-US" sz="1400" b="1" dirty="0">
                <a:solidFill>
                  <a:schemeClr val="tx1"/>
                </a:solidFill>
                <a:latin typeface="Calibri" panose="020F0502020204030204" pitchFamily="34" charset="0"/>
              </a:endParaRPr>
            </a:p>
          </p:txBody>
        </p:sp>
        <p:sp>
          <p:nvSpPr>
            <p:cNvPr id="83" name="Line 54">
              <a:extLst>
                <a:ext uri="{FF2B5EF4-FFF2-40B4-BE49-F238E27FC236}">
                  <a16:creationId xmlns:a16="http://schemas.microsoft.com/office/drawing/2014/main" id="{A3BE98DE-89FA-4F61-A357-B0BAFC3F8A13}"/>
                </a:ext>
              </a:extLst>
            </p:cNvPr>
            <p:cNvSpPr>
              <a:spLocks noChangeShapeType="1"/>
            </p:cNvSpPr>
            <p:nvPr/>
          </p:nvSpPr>
          <p:spPr bwMode="auto">
            <a:xfrm flipV="1">
              <a:off x="3195638" y="2209323"/>
              <a:ext cx="318181" cy="17775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dirty="0">
                <a:solidFill>
                  <a:schemeClr val="bg1"/>
                </a:solidFill>
                <a:latin typeface="Calibri" panose="020F0502020204030204" pitchFamily="34" charset="0"/>
              </a:endParaRPr>
            </a:p>
          </p:txBody>
        </p:sp>
        <p:sp>
          <p:nvSpPr>
            <p:cNvPr id="84" name="Line 54">
              <a:extLst>
                <a:ext uri="{FF2B5EF4-FFF2-40B4-BE49-F238E27FC236}">
                  <a16:creationId xmlns:a16="http://schemas.microsoft.com/office/drawing/2014/main" id="{47812C96-C04D-405A-8933-5764A39D4202}"/>
                </a:ext>
              </a:extLst>
            </p:cNvPr>
            <p:cNvSpPr>
              <a:spLocks noChangeShapeType="1"/>
            </p:cNvSpPr>
            <p:nvPr/>
          </p:nvSpPr>
          <p:spPr bwMode="auto">
            <a:xfrm>
              <a:off x="3195638" y="2751083"/>
              <a:ext cx="318181" cy="17775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dirty="0">
                <a:solidFill>
                  <a:schemeClr val="bg1"/>
                </a:solidFill>
                <a:latin typeface="Calibri" panose="020F0502020204030204" pitchFamily="34" charset="0"/>
              </a:endParaRPr>
            </a:p>
          </p:txBody>
        </p:sp>
      </p:grpSp>
      <p:sp>
        <p:nvSpPr>
          <p:cNvPr id="85" name="TextBox 84">
            <a:extLst>
              <a:ext uri="{FF2B5EF4-FFF2-40B4-BE49-F238E27FC236}">
                <a16:creationId xmlns:a16="http://schemas.microsoft.com/office/drawing/2014/main" id="{725E4F4B-F60E-4AF5-96AA-055732197C49}"/>
              </a:ext>
            </a:extLst>
          </p:cNvPr>
          <p:cNvSpPr txBox="1"/>
          <p:nvPr/>
        </p:nvSpPr>
        <p:spPr bwMode="auto">
          <a:xfrm>
            <a:off x="8479333" y="1510730"/>
            <a:ext cx="776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ANVIL</a:t>
            </a:r>
            <a:r>
              <a:rPr lang="en-US" b="1" baseline="30000" dirty="0">
                <a:solidFill>
                  <a:schemeClr val="bg1"/>
                </a:solidFill>
                <a:latin typeface="Calibri" panose="020F0502020204030204" pitchFamily="34" charset="0"/>
              </a:rPr>
              <a:t>2</a:t>
            </a:r>
            <a:endParaRPr lang="en-US" b="1" dirty="0">
              <a:solidFill>
                <a:schemeClr val="bg1"/>
              </a:solidFill>
              <a:latin typeface="Calibri" panose="020F0502020204030204" pitchFamily="34" charset="0"/>
            </a:endParaRPr>
          </a:p>
        </p:txBody>
      </p:sp>
      <p:sp>
        <p:nvSpPr>
          <p:cNvPr id="87" name="Text Box 45">
            <a:extLst>
              <a:ext uri="{FF2B5EF4-FFF2-40B4-BE49-F238E27FC236}">
                <a16:creationId xmlns:a16="http://schemas.microsoft.com/office/drawing/2014/main" id="{B9CCCC5C-8660-47ED-8790-A8FB9F9FF1F4}"/>
              </a:ext>
            </a:extLst>
          </p:cNvPr>
          <p:cNvSpPr txBox="1">
            <a:spLocks noChangeArrowheads="1"/>
          </p:cNvSpPr>
          <p:nvPr/>
        </p:nvSpPr>
        <p:spPr bwMode="auto">
          <a:xfrm>
            <a:off x="6329266" y="4188912"/>
            <a:ext cx="155620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400" dirty="0">
                <a:solidFill>
                  <a:schemeClr val="bg1"/>
                </a:solidFill>
                <a:latin typeface="Calibri" panose="020F0502020204030204" pitchFamily="34" charset="0"/>
              </a:rPr>
              <a:t>Adults with stage IB (T≥4 cm)/II/IIIA NSCLC per AJCC 7th edition after complete surgical resection</a:t>
            </a:r>
          </a:p>
          <a:p>
            <a:pPr algn="ctr">
              <a:lnSpc>
                <a:spcPct val="100000"/>
              </a:lnSpc>
              <a:spcBef>
                <a:spcPct val="0"/>
              </a:spcBef>
              <a:spcAft>
                <a:spcPct val="0"/>
              </a:spcAft>
              <a:buClrTx/>
              <a:buFontTx/>
              <a:buNone/>
            </a:pPr>
            <a:r>
              <a:rPr lang="en-GB" altLang="en-US" sz="1400" dirty="0">
                <a:solidFill>
                  <a:schemeClr val="bg1"/>
                </a:solidFill>
                <a:latin typeface="Calibri" panose="020F0502020204030204" pitchFamily="34" charset="0"/>
              </a:rPr>
              <a:t>(N = 1280)</a:t>
            </a:r>
            <a:endParaRPr lang="en-US" altLang="en-US" sz="1400" dirty="0">
              <a:solidFill>
                <a:schemeClr val="bg1"/>
              </a:solidFill>
              <a:latin typeface="Calibri" panose="020F0502020204030204" pitchFamily="34" charset="0"/>
            </a:endParaRPr>
          </a:p>
        </p:txBody>
      </p:sp>
      <p:sp>
        <p:nvSpPr>
          <p:cNvPr id="88" name="Rectangle 49">
            <a:extLst>
              <a:ext uri="{FF2B5EF4-FFF2-40B4-BE49-F238E27FC236}">
                <a16:creationId xmlns:a16="http://schemas.microsoft.com/office/drawing/2014/main" id="{D4A211B3-4ECE-42C1-9D29-5C0C5C79C2CD}"/>
              </a:ext>
            </a:extLst>
          </p:cNvPr>
          <p:cNvSpPr>
            <a:spLocks noChangeArrowheads="1"/>
          </p:cNvSpPr>
          <p:nvPr/>
        </p:nvSpPr>
        <p:spPr bwMode="auto">
          <a:xfrm>
            <a:off x="10120864" y="4222951"/>
            <a:ext cx="1294903" cy="710635"/>
          </a:xfrm>
          <a:prstGeom prst="rect">
            <a:avLst/>
          </a:prstGeom>
          <a:solidFill>
            <a:schemeClr val="accent1"/>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b="1" dirty="0">
                <a:solidFill>
                  <a:schemeClr val="tx1"/>
                </a:solidFill>
                <a:latin typeface="Calibri" panose="020F0502020204030204" pitchFamily="34" charset="0"/>
              </a:rPr>
              <a:t>Atezolizumab</a:t>
            </a:r>
            <a:r>
              <a:rPr lang="en-US" altLang="en-US" sz="1400" dirty="0">
                <a:solidFill>
                  <a:schemeClr val="tx1"/>
                </a:solidFill>
                <a:latin typeface="Calibri" panose="020F0502020204030204" pitchFamily="34" charset="0"/>
              </a:rPr>
              <a:t> </a:t>
            </a:r>
            <a:br>
              <a:rPr lang="en-US" altLang="en-US" sz="1400" dirty="0">
                <a:solidFill>
                  <a:schemeClr val="tx1"/>
                </a:solidFill>
                <a:latin typeface="Calibri" panose="020F0502020204030204" pitchFamily="34" charset="0"/>
              </a:rPr>
            </a:br>
            <a:r>
              <a:rPr lang="en-US" altLang="en-US" sz="1400" dirty="0">
                <a:solidFill>
                  <a:schemeClr val="tx1"/>
                </a:solidFill>
                <a:latin typeface="Calibri" panose="020F0502020204030204" pitchFamily="34" charset="0"/>
              </a:rPr>
              <a:t>1200 mg IV Q3W x 16</a:t>
            </a:r>
            <a:endParaRPr lang="en-US" altLang="en-US" sz="1400" b="1" dirty="0">
              <a:solidFill>
                <a:schemeClr val="tx1"/>
              </a:solidFill>
              <a:latin typeface="Calibri" panose="020F0502020204030204" pitchFamily="34" charset="0"/>
            </a:endParaRPr>
          </a:p>
        </p:txBody>
      </p:sp>
      <p:sp>
        <p:nvSpPr>
          <p:cNvPr id="89" name="Rectangle 50">
            <a:extLst>
              <a:ext uri="{FF2B5EF4-FFF2-40B4-BE49-F238E27FC236}">
                <a16:creationId xmlns:a16="http://schemas.microsoft.com/office/drawing/2014/main" id="{F463EFC1-8440-4908-BB8A-276A71AD467B}"/>
              </a:ext>
            </a:extLst>
          </p:cNvPr>
          <p:cNvSpPr>
            <a:spLocks noChangeArrowheads="1"/>
          </p:cNvSpPr>
          <p:nvPr/>
        </p:nvSpPr>
        <p:spPr bwMode="auto">
          <a:xfrm>
            <a:off x="10120864" y="5029370"/>
            <a:ext cx="1294903" cy="710635"/>
          </a:xfrm>
          <a:prstGeom prst="rect">
            <a:avLst/>
          </a:prstGeom>
          <a:solidFill>
            <a:schemeClr val="accent3"/>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b="1" dirty="0">
                <a:solidFill>
                  <a:schemeClr val="tx1"/>
                </a:solidFill>
                <a:latin typeface="Calibri" panose="020F0502020204030204" pitchFamily="34" charset="0"/>
              </a:rPr>
              <a:t>BSC</a:t>
            </a:r>
            <a:r>
              <a:rPr lang="en-US" altLang="en-US" sz="1400" dirty="0">
                <a:solidFill>
                  <a:schemeClr val="tx1"/>
                </a:solidFill>
                <a:latin typeface="Calibri" panose="020F0502020204030204" pitchFamily="34" charset="0"/>
              </a:rPr>
              <a:t> </a:t>
            </a:r>
            <a:br>
              <a:rPr lang="en-US" altLang="en-US" sz="1400" dirty="0">
                <a:solidFill>
                  <a:schemeClr val="tx1"/>
                </a:solidFill>
                <a:latin typeface="Calibri" panose="020F0502020204030204" pitchFamily="34" charset="0"/>
              </a:rPr>
            </a:br>
            <a:r>
              <a:rPr lang="en-US" altLang="en-US" sz="1400" dirty="0">
                <a:solidFill>
                  <a:schemeClr val="tx1"/>
                </a:solidFill>
                <a:latin typeface="Calibri" panose="020F0502020204030204" pitchFamily="34" charset="0"/>
              </a:rPr>
              <a:t>x 1 yr</a:t>
            </a:r>
            <a:endParaRPr lang="en-US" altLang="en-US" sz="1400" b="1" dirty="0">
              <a:solidFill>
                <a:schemeClr val="tx1"/>
              </a:solidFill>
              <a:latin typeface="Calibri" panose="020F0502020204030204" pitchFamily="34" charset="0"/>
            </a:endParaRPr>
          </a:p>
        </p:txBody>
      </p:sp>
      <p:sp>
        <p:nvSpPr>
          <p:cNvPr id="90" name="Line 54">
            <a:extLst>
              <a:ext uri="{FF2B5EF4-FFF2-40B4-BE49-F238E27FC236}">
                <a16:creationId xmlns:a16="http://schemas.microsoft.com/office/drawing/2014/main" id="{29C4BBCD-9446-46A7-B421-A69537976B4B}"/>
              </a:ext>
            </a:extLst>
          </p:cNvPr>
          <p:cNvSpPr>
            <a:spLocks noChangeShapeType="1"/>
          </p:cNvSpPr>
          <p:nvPr/>
        </p:nvSpPr>
        <p:spPr bwMode="auto">
          <a:xfrm flipV="1">
            <a:off x="9698076" y="4585357"/>
            <a:ext cx="318181" cy="17775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dirty="0">
              <a:solidFill>
                <a:schemeClr val="bg1"/>
              </a:solidFill>
              <a:latin typeface="Calibri" panose="020F0502020204030204" pitchFamily="34" charset="0"/>
            </a:endParaRPr>
          </a:p>
        </p:txBody>
      </p:sp>
      <p:sp>
        <p:nvSpPr>
          <p:cNvPr id="91" name="Line 54">
            <a:extLst>
              <a:ext uri="{FF2B5EF4-FFF2-40B4-BE49-F238E27FC236}">
                <a16:creationId xmlns:a16="http://schemas.microsoft.com/office/drawing/2014/main" id="{5009BBA0-622C-465B-A3BB-2A1FB97B4780}"/>
              </a:ext>
            </a:extLst>
          </p:cNvPr>
          <p:cNvSpPr>
            <a:spLocks noChangeShapeType="1"/>
          </p:cNvSpPr>
          <p:nvPr/>
        </p:nvSpPr>
        <p:spPr bwMode="auto">
          <a:xfrm>
            <a:off x="9698076" y="5206928"/>
            <a:ext cx="318181" cy="17775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dirty="0">
              <a:solidFill>
                <a:schemeClr val="bg1"/>
              </a:solidFill>
              <a:latin typeface="Calibri" panose="020F0502020204030204" pitchFamily="34" charset="0"/>
            </a:endParaRPr>
          </a:p>
        </p:txBody>
      </p:sp>
      <p:sp>
        <p:nvSpPr>
          <p:cNvPr id="92" name="TextBox 91">
            <a:extLst>
              <a:ext uri="{FF2B5EF4-FFF2-40B4-BE49-F238E27FC236}">
                <a16:creationId xmlns:a16="http://schemas.microsoft.com/office/drawing/2014/main" id="{E787E63A-44DA-4A33-A72D-0C7BEC0CEB53}"/>
              </a:ext>
            </a:extLst>
          </p:cNvPr>
          <p:cNvSpPr txBox="1"/>
          <p:nvPr/>
        </p:nvSpPr>
        <p:spPr bwMode="auto">
          <a:xfrm>
            <a:off x="8260408" y="3885261"/>
            <a:ext cx="1350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IMpower010</a:t>
            </a:r>
            <a:r>
              <a:rPr lang="en-US" b="1" baseline="30000" dirty="0">
                <a:solidFill>
                  <a:schemeClr val="bg1"/>
                </a:solidFill>
                <a:latin typeface="Calibri" panose="020F0502020204030204" pitchFamily="34" charset="0"/>
              </a:rPr>
              <a:t>4</a:t>
            </a:r>
            <a:endParaRPr lang="en-US" b="1" dirty="0">
              <a:solidFill>
                <a:schemeClr val="bg1"/>
              </a:solidFill>
              <a:latin typeface="Calibri" panose="020F0502020204030204" pitchFamily="34" charset="0"/>
            </a:endParaRPr>
          </a:p>
        </p:txBody>
      </p:sp>
      <p:sp>
        <p:nvSpPr>
          <p:cNvPr id="93" name="Rectangle 49">
            <a:extLst>
              <a:ext uri="{FF2B5EF4-FFF2-40B4-BE49-F238E27FC236}">
                <a16:creationId xmlns:a16="http://schemas.microsoft.com/office/drawing/2014/main" id="{A36B4EA3-004B-4D69-AC1F-DF1C81908399}"/>
              </a:ext>
            </a:extLst>
          </p:cNvPr>
          <p:cNvSpPr>
            <a:spLocks noChangeArrowheads="1"/>
          </p:cNvSpPr>
          <p:nvPr/>
        </p:nvSpPr>
        <p:spPr bwMode="auto">
          <a:xfrm>
            <a:off x="8298566" y="4626161"/>
            <a:ext cx="1294903" cy="710635"/>
          </a:xfrm>
          <a:prstGeom prst="rect">
            <a:avLst/>
          </a:prstGeom>
          <a:solidFill>
            <a:schemeClr val="tx2"/>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400" b="1" dirty="0">
                <a:solidFill>
                  <a:schemeClr val="bg1"/>
                </a:solidFill>
                <a:latin typeface="Calibri" panose="020F0502020204030204" pitchFamily="34" charset="0"/>
              </a:rPr>
              <a:t>Cisplatin CT</a:t>
            </a:r>
            <a:endParaRPr lang="en-US" altLang="en-US" sz="1400" dirty="0">
              <a:solidFill>
                <a:schemeClr val="bg1"/>
              </a:solidFill>
              <a:latin typeface="Calibri" panose="020F0502020204030204" pitchFamily="34" charset="0"/>
            </a:endParaRPr>
          </a:p>
          <a:p>
            <a:pPr algn="ctr">
              <a:lnSpc>
                <a:spcPct val="100000"/>
              </a:lnSpc>
              <a:spcBef>
                <a:spcPct val="0"/>
              </a:spcBef>
              <a:spcAft>
                <a:spcPct val="0"/>
              </a:spcAft>
              <a:buClrTx/>
              <a:buFontTx/>
              <a:buNone/>
            </a:pPr>
            <a:r>
              <a:rPr lang="en-US" altLang="en-US" sz="1400" dirty="0">
                <a:solidFill>
                  <a:schemeClr val="bg1"/>
                </a:solidFill>
                <a:latin typeface="Calibri" panose="020F0502020204030204" pitchFamily="34" charset="0"/>
              </a:rPr>
              <a:t>x four 21-d cycles</a:t>
            </a:r>
          </a:p>
        </p:txBody>
      </p:sp>
      <p:cxnSp>
        <p:nvCxnSpPr>
          <p:cNvPr id="11" name="Straight Arrow Connector 10">
            <a:extLst>
              <a:ext uri="{FF2B5EF4-FFF2-40B4-BE49-F238E27FC236}">
                <a16:creationId xmlns:a16="http://schemas.microsoft.com/office/drawing/2014/main" id="{ED2E9364-4256-4393-80C0-62DE1BED5B5A}"/>
              </a:ext>
            </a:extLst>
          </p:cNvPr>
          <p:cNvCxnSpPr>
            <a:cxnSpLocks/>
          </p:cNvCxnSpPr>
          <p:nvPr/>
        </p:nvCxnSpPr>
        <p:spPr bwMode="auto">
          <a:xfrm>
            <a:off x="7840999" y="4981478"/>
            <a:ext cx="318181" cy="0"/>
          </a:xfrm>
          <a:prstGeom prst="straightConnector1">
            <a:avLst/>
          </a:prstGeom>
          <a:noFill/>
          <a:ln w="28575" cap="flat" cmpd="sng" algn="ctr">
            <a:solidFill>
              <a:schemeClr val="bg1"/>
            </a:solidFill>
            <a:prstDash val="solid"/>
            <a:round/>
            <a:headEnd type="none" w="med" len="med"/>
            <a:tailEnd type="triangle"/>
          </a:ln>
          <a:effectLst/>
        </p:spPr>
      </p:cxnSp>
      <p:sp>
        <p:nvSpPr>
          <p:cNvPr id="36" name="TextBox 35">
            <a:extLst>
              <a:ext uri="{FF2B5EF4-FFF2-40B4-BE49-F238E27FC236}">
                <a16:creationId xmlns:a16="http://schemas.microsoft.com/office/drawing/2014/main" id="{2BE1AE05-4C4D-4B66-88D5-A9477F4726FA}"/>
              </a:ext>
            </a:extLst>
          </p:cNvPr>
          <p:cNvSpPr txBox="1"/>
          <p:nvPr/>
        </p:nvSpPr>
        <p:spPr bwMode="auto">
          <a:xfrm>
            <a:off x="2147113" y="3269121"/>
            <a:ext cx="20970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Primary endpoint: </a:t>
            </a:r>
            <a:r>
              <a:rPr lang="en-US" dirty="0">
                <a:solidFill>
                  <a:schemeClr val="bg1"/>
                </a:solidFill>
                <a:latin typeface="Calibri" panose="020F0502020204030204" pitchFamily="34" charset="0"/>
              </a:rPr>
              <a:t>DFS</a:t>
            </a:r>
            <a:endParaRPr lang="en-US" b="1" dirty="0">
              <a:solidFill>
                <a:schemeClr val="bg1"/>
              </a:solidFill>
              <a:latin typeface="Calibri" panose="020F0502020204030204" pitchFamily="34" charset="0"/>
            </a:endParaRPr>
          </a:p>
        </p:txBody>
      </p:sp>
      <p:sp>
        <p:nvSpPr>
          <p:cNvPr id="37" name="TextBox 36">
            <a:extLst>
              <a:ext uri="{FF2B5EF4-FFF2-40B4-BE49-F238E27FC236}">
                <a16:creationId xmlns:a16="http://schemas.microsoft.com/office/drawing/2014/main" id="{72C601B5-F6D7-4E04-A64A-6789003DD45A}"/>
              </a:ext>
            </a:extLst>
          </p:cNvPr>
          <p:cNvSpPr txBox="1"/>
          <p:nvPr/>
        </p:nvSpPr>
        <p:spPr bwMode="auto">
          <a:xfrm>
            <a:off x="7644131" y="3288851"/>
            <a:ext cx="25074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Primary endpoints: </a:t>
            </a:r>
            <a:r>
              <a:rPr lang="en-US" dirty="0">
                <a:solidFill>
                  <a:schemeClr val="bg1"/>
                </a:solidFill>
                <a:latin typeface="Calibri" panose="020F0502020204030204" pitchFamily="34" charset="0"/>
              </a:rPr>
              <a:t>DFS, OS</a:t>
            </a:r>
            <a:endParaRPr lang="en-US" b="1" dirty="0">
              <a:solidFill>
                <a:schemeClr val="bg1"/>
              </a:solidFill>
              <a:latin typeface="Calibri" panose="020F0502020204030204" pitchFamily="34" charset="0"/>
            </a:endParaRPr>
          </a:p>
        </p:txBody>
      </p:sp>
      <p:sp>
        <p:nvSpPr>
          <p:cNvPr id="39" name="TextBox 38">
            <a:extLst>
              <a:ext uri="{FF2B5EF4-FFF2-40B4-BE49-F238E27FC236}">
                <a16:creationId xmlns:a16="http://schemas.microsoft.com/office/drawing/2014/main" id="{0860CF67-74B6-4BD9-A11C-8BAF8C8A0FE2}"/>
              </a:ext>
            </a:extLst>
          </p:cNvPr>
          <p:cNvSpPr txBox="1"/>
          <p:nvPr/>
        </p:nvSpPr>
        <p:spPr bwMode="auto">
          <a:xfrm>
            <a:off x="205064" y="5740669"/>
            <a:ext cx="57486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Primary endpoint: </a:t>
            </a:r>
            <a:r>
              <a:rPr lang="en-US" dirty="0">
                <a:solidFill>
                  <a:schemeClr val="bg1"/>
                </a:solidFill>
                <a:latin typeface="Calibri" panose="020F0502020204030204" pitchFamily="34" charset="0"/>
              </a:rPr>
              <a:t>DFS in PD-L1 TC ≥25% without </a:t>
            </a:r>
            <a:r>
              <a:rPr lang="en-US" i="1" dirty="0">
                <a:solidFill>
                  <a:schemeClr val="bg1"/>
                </a:solidFill>
                <a:latin typeface="Calibri" panose="020F0502020204030204" pitchFamily="34" charset="0"/>
              </a:rPr>
              <a:t>EGFR </a:t>
            </a:r>
            <a:r>
              <a:rPr lang="en-US" dirty="0">
                <a:solidFill>
                  <a:schemeClr val="bg1"/>
                </a:solidFill>
                <a:latin typeface="Calibri" panose="020F0502020204030204" pitchFamily="34" charset="0"/>
              </a:rPr>
              <a:t>or </a:t>
            </a:r>
            <a:r>
              <a:rPr lang="en-US" i="1" dirty="0">
                <a:solidFill>
                  <a:schemeClr val="bg1"/>
                </a:solidFill>
                <a:latin typeface="Calibri" panose="020F0502020204030204" pitchFamily="34" charset="0"/>
              </a:rPr>
              <a:t>ALK </a:t>
            </a:r>
            <a:r>
              <a:rPr lang="en-US" dirty="0">
                <a:solidFill>
                  <a:schemeClr val="bg1"/>
                </a:solidFill>
                <a:latin typeface="Calibri" panose="020F0502020204030204" pitchFamily="34" charset="0"/>
              </a:rPr>
              <a:t>mut</a:t>
            </a:r>
            <a:endParaRPr lang="en-US" b="1" dirty="0">
              <a:solidFill>
                <a:schemeClr val="bg1"/>
              </a:solidFill>
              <a:latin typeface="Calibri" panose="020F0502020204030204" pitchFamily="34" charset="0"/>
            </a:endParaRPr>
          </a:p>
        </p:txBody>
      </p:sp>
      <p:sp>
        <p:nvSpPr>
          <p:cNvPr id="40" name="TextBox 39">
            <a:extLst>
              <a:ext uri="{FF2B5EF4-FFF2-40B4-BE49-F238E27FC236}">
                <a16:creationId xmlns:a16="http://schemas.microsoft.com/office/drawing/2014/main" id="{6E8F1563-0787-45AE-A133-72AA46BE248B}"/>
              </a:ext>
            </a:extLst>
          </p:cNvPr>
          <p:cNvSpPr txBox="1"/>
          <p:nvPr/>
        </p:nvSpPr>
        <p:spPr bwMode="auto">
          <a:xfrm>
            <a:off x="6096000" y="5740669"/>
            <a:ext cx="58801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Primary endpoint: </a:t>
            </a:r>
            <a:r>
              <a:rPr lang="en-US" dirty="0">
                <a:solidFill>
                  <a:schemeClr val="bg1"/>
                </a:solidFill>
                <a:latin typeface="Calibri" panose="020F0502020204030204" pitchFamily="34" charset="0"/>
              </a:rPr>
              <a:t>DFS in PD-L1+ stage II-IIIA, all stage II-IIIA, and ITT</a:t>
            </a:r>
            <a:endParaRPr lang="en-US"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31041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4" name="Title 3">
            <a:extLst>
              <a:ext uri="{FF2B5EF4-FFF2-40B4-BE49-F238E27FC236}">
                <a16:creationId xmlns:a16="http://schemas.microsoft.com/office/drawing/2014/main" id="{9B2E2F79-46DC-404F-8EFE-CEF37EDB4BDC}"/>
              </a:ext>
            </a:extLst>
          </p:cNvPr>
          <p:cNvSpPr>
            <a:spLocks noGrp="1"/>
          </p:cNvSpPr>
          <p:nvPr>
            <p:ph type="title"/>
          </p:nvPr>
        </p:nvSpPr>
        <p:spPr/>
        <p:txBody>
          <a:bodyPr/>
          <a:lstStyle/>
          <a:p>
            <a:r>
              <a:rPr lang="en-US" dirty="0"/>
              <a:t>IMpower010: Adjuvant Atezolizumab vs BSC in Resected Stage IB-IIIA NSCLC After Adjuvant CT </a:t>
            </a:r>
          </a:p>
        </p:txBody>
      </p:sp>
      <p:sp>
        <p:nvSpPr>
          <p:cNvPr id="34" name="Content Placeholder 2">
            <a:extLst>
              <a:ext uri="{FF2B5EF4-FFF2-40B4-BE49-F238E27FC236}">
                <a16:creationId xmlns:a16="http://schemas.microsoft.com/office/drawing/2014/main" id="{CCD09B26-CD82-473B-8192-14DC7DA6B651}"/>
              </a:ext>
            </a:extLst>
          </p:cNvPr>
          <p:cNvSpPr>
            <a:spLocks noGrp="1"/>
          </p:cNvSpPr>
          <p:nvPr>
            <p:ph idx="1"/>
          </p:nvPr>
        </p:nvSpPr>
        <p:spPr>
          <a:xfrm>
            <a:off x="615308" y="1513047"/>
            <a:ext cx="10877529" cy="406233"/>
          </a:xfrm>
        </p:spPr>
        <p:txBody>
          <a:bodyPr/>
          <a:lstStyle/>
          <a:p>
            <a:r>
              <a:rPr lang="en-US" sz="2000" dirty="0"/>
              <a:t>Randomized, open-label phase III trial (data cutoff for interim analysis: January 21, 2021)</a:t>
            </a:r>
          </a:p>
        </p:txBody>
      </p:sp>
      <p:sp>
        <p:nvSpPr>
          <p:cNvPr id="35" name="Text Box 15">
            <a:extLst>
              <a:ext uri="{FF2B5EF4-FFF2-40B4-BE49-F238E27FC236}">
                <a16:creationId xmlns:a16="http://schemas.microsoft.com/office/drawing/2014/main" id="{CEFB371B-86BF-476C-A494-76A86ED366F1}"/>
              </a:ext>
            </a:extLst>
          </p:cNvPr>
          <p:cNvSpPr txBox="1">
            <a:spLocks noChangeArrowheads="1"/>
          </p:cNvSpPr>
          <p:nvPr/>
        </p:nvSpPr>
        <p:spPr bwMode="auto">
          <a:xfrm>
            <a:off x="444650" y="637828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rgbClr val="455560"/>
                </a:solidFill>
                <a:latin typeface="Calibri" panose="020F0502020204030204" pitchFamily="34" charset="0"/>
              </a:rPr>
              <a:t>Wakelee. ASCO 2021. Abstr 8500</a:t>
            </a:r>
            <a:r>
              <a:rPr lang="en-US" altLang="en-US" sz="1200" b="0" spc="-10" dirty="0">
                <a:solidFill>
                  <a:schemeClr val="bg2"/>
                </a:solidFill>
                <a:latin typeface="Calibri" panose="020F0502020204030204" pitchFamily="34" charset="0"/>
              </a:rPr>
              <a:t>.</a:t>
            </a:r>
            <a:endParaRPr lang="en-US" altLang="en-US" sz="1200" b="0" dirty="0">
              <a:solidFill>
                <a:schemeClr val="bg2"/>
              </a:solidFill>
              <a:latin typeface="Calibri" panose="020F0502020204030204" pitchFamily="34" charset="0"/>
            </a:endParaRPr>
          </a:p>
        </p:txBody>
      </p:sp>
      <p:grpSp>
        <p:nvGrpSpPr>
          <p:cNvPr id="36" name="Group 7">
            <a:extLst>
              <a:ext uri="{FF2B5EF4-FFF2-40B4-BE49-F238E27FC236}">
                <a16:creationId xmlns:a16="http://schemas.microsoft.com/office/drawing/2014/main" id="{3FF97BBF-6DBD-435E-A171-50F43D4DAF99}"/>
              </a:ext>
            </a:extLst>
          </p:cNvPr>
          <p:cNvGrpSpPr>
            <a:grpSpLocks/>
          </p:cNvGrpSpPr>
          <p:nvPr/>
        </p:nvGrpSpPr>
        <p:grpSpPr bwMode="auto">
          <a:xfrm>
            <a:off x="9389569" y="6216652"/>
            <a:ext cx="2488502" cy="447822"/>
            <a:chOff x="9527309" y="3551529"/>
            <a:chExt cx="2488502" cy="448324"/>
          </a:xfrm>
        </p:grpSpPr>
        <p:pic>
          <p:nvPicPr>
            <p:cNvPr id="37" name="Picture 36">
              <a:extLst>
                <a:ext uri="{FF2B5EF4-FFF2-40B4-BE49-F238E27FC236}">
                  <a16:creationId xmlns:a16="http://schemas.microsoft.com/office/drawing/2014/main" id="{503E341F-2A41-45C7-8E09-6AB0514906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8" name="Rectangle 8">
              <a:extLst>
                <a:ext uri="{FF2B5EF4-FFF2-40B4-BE49-F238E27FC236}">
                  <a16:creationId xmlns:a16="http://schemas.microsoft.com/office/drawing/2014/main" id="{26FCEA42-EA4A-4A67-9254-B9931546924D}"/>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39" name="Text Box 45">
            <a:extLst>
              <a:ext uri="{FF2B5EF4-FFF2-40B4-BE49-F238E27FC236}">
                <a16:creationId xmlns:a16="http://schemas.microsoft.com/office/drawing/2014/main" id="{E30BB430-8C93-4432-9F2C-4F8CAA56CD3D}"/>
              </a:ext>
            </a:extLst>
          </p:cNvPr>
          <p:cNvSpPr txBox="1">
            <a:spLocks noChangeArrowheads="1"/>
          </p:cNvSpPr>
          <p:nvPr/>
        </p:nvSpPr>
        <p:spPr bwMode="auto">
          <a:xfrm>
            <a:off x="427314" y="2812002"/>
            <a:ext cx="243068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cs typeface="+mn-cs"/>
              </a:rPr>
              <a:t>Patients with </a:t>
            </a: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cs typeface="+mn-cs"/>
              </a:rPr>
              <a:t>completely resected </a:t>
            </a: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cs typeface="+mn-cs"/>
              </a:rPr>
              <a:t>stage IB-IIIA NSCLC; </a:t>
            </a: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cs typeface="+mn-cs"/>
              </a:rPr>
              <a:t>tumor tissue for PD-L1 analysis required</a:t>
            </a:r>
            <a:endParaRPr lang="en-US" altLang="en-US" sz="1600" b="0" dirty="0">
              <a:solidFill>
                <a:srgbClr val="000000"/>
              </a:solidFill>
              <a:latin typeface="Calibri" panose="020F0502020204030204" pitchFamily="34" charset="0"/>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cs typeface="+mn-cs"/>
              </a:rPr>
              <a:t>(N = 1280)</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sp>
        <p:nvSpPr>
          <p:cNvPr id="40" name="Rectangle 49">
            <a:extLst>
              <a:ext uri="{FF2B5EF4-FFF2-40B4-BE49-F238E27FC236}">
                <a16:creationId xmlns:a16="http://schemas.microsoft.com/office/drawing/2014/main" id="{7DA1D8FD-6436-49C7-9356-CD2AE4C5E98A}"/>
              </a:ext>
            </a:extLst>
          </p:cNvPr>
          <p:cNvSpPr>
            <a:spLocks noChangeArrowheads="1"/>
          </p:cNvSpPr>
          <p:nvPr/>
        </p:nvSpPr>
        <p:spPr bwMode="auto">
          <a:xfrm>
            <a:off x="6478682" y="2624795"/>
            <a:ext cx="3133816" cy="916745"/>
          </a:xfrm>
          <a:prstGeom prst="rect">
            <a:avLst/>
          </a:prstGeom>
          <a:solidFill>
            <a:schemeClr val="accent1"/>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cs typeface="+mn-cs"/>
              </a:rPr>
              <a:t>Atezolizumab </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mn-cs"/>
              </a:rPr>
              <a:t>1200 mg Q3W </a:t>
            </a: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mn-cs"/>
              </a:rPr>
              <a:t>for 16 cycles</a:t>
            </a:r>
          </a:p>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en-US" sz="1600" b="0" dirty="0">
                <a:solidFill>
                  <a:srgbClr val="FFFFFF"/>
                </a:solidFill>
                <a:latin typeface="Calibri" panose="020F0502020204030204" pitchFamily="34" charset="0"/>
                <a:cs typeface="+mn-cs"/>
              </a:rPr>
              <a:t>(n = 507)</a:t>
            </a:r>
            <a:endPar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mn-cs"/>
            </a:endParaRPr>
          </a:p>
        </p:txBody>
      </p:sp>
      <p:sp>
        <p:nvSpPr>
          <p:cNvPr id="41" name="Rectangle 50">
            <a:extLst>
              <a:ext uri="{FF2B5EF4-FFF2-40B4-BE49-F238E27FC236}">
                <a16:creationId xmlns:a16="http://schemas.microsoft.com/office/drawing/2014/main" id="{8776BEE6-8DFB-4C19-B798-449B92DA2F4E}"/>
              </a:ext>
            </a:extLst>
          </p:cNvPr>
          <p:cNvSpPr>
            <a:spLocks noChangeArrowheads="1"/>
          </p:cNvSpPr>
          <p:nvPr/>
        </p:nvSpPr>
        <p:spPr bwMode="auto">
          <a:xfrm>
            <a:off x="6478683" y="3640458"/>
            <a:ext cx="3133816" cy="91440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cs typeface="+mn-cs"/>
              </a:rPr>
              <a:t>BSC</a:t>
            </a:r>
            <a:endParaRPr kumimoji="0" lang="en-US" altLang="en-US" sz="1600" i="0" u="none" strike="noStrike" kern="1200" cap="none" spc="0" normalizeH="0" baseline="0" noProof="0" dirty="0">
              <a:ln>
                <a:noFill/>
              </a:ln>
              <a:solidFill>
                <a:srgbClr val="FFFFFF"/>
              </a:solidFill>
              <a:effectLst/>
              <a:uLnTx/>
              <a:uFillTx/>
              <a:latin typeface="Calibri" panose="020F0502020204030204" pitchFamily="34" charset="0"/>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mn-cs"/>
              </a:rPr>
              <a:t>(n = </a:t>
            </a:r>
            <a:r>
              <a:rPr lang="en-US" altLang="en-US" sz="1600" b="0" dirty="0">
                <a:solidFill>
                  <a:srgbClr val="FFFFFF"/>
                </a:solidFill>
                <a:latin typeface="Calibri" panose="020F0502020204030204" pitchFamily="34" charset="0"/>
                <a:cs typeface="+mn-cs"/>
              </a:rPr>
              <a:t>498</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cs typeface="+mn-cs"/>
              </a:rPr>
              <a:t>) </a:t>
            </a:r>
          </a:p>
        </p:txBody>
      </p:sp>
      <p:sp>
        <p:nvSpPr>
          <p:cNvPr id="42" name="Text Box 232">
            <a:extLst>
              <a:ext uri="{FF2B5EF4-FFF2-40B4-BE49-F238E27FC236}">
                <a16:creationId xmlns:a16="http://schemas.microsoft.com/office/drawing/2014/main" id="{D7F2EF2C-74E3-4AA0-BD11-9AA544B98C29}"/>
              </a:ext>
            </a:extLst>
          </p:cNvPr>
          <p:cNvSpPr txBox="1">
            <a:spLocks noChangeArrowheads="1"/>
          </p:cNvSpPr>
          <p:nvPr/>
        </p:nvSpPr>
        <p:spPr bwMode="auto">
          <a:xfrm>
            <a:off x="10158143" y="2939703"/>
            <a:ext cx="1462815"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chor="b">
            <a:spAutoFit/>
          </a:bodyPr>
          <a:lstStyle>
            <a:lvl1pPr>
              <a:spcBef>
                <a:spcPct val="20000"/>
              </a:spcBef>
              <a:buClr>
                <a:srgbClr val="00BCB5"/>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BCB5"/>
              </a:buClr>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Arial" panose="020B0604020202020204" pitchFamily="34" charset="0"/>
                <a:ea typeface="ＭＳ Ｐゴシック" panose="020B0600070205080204" pitchFamily="34" charset="-128"/>
              </a:defRPr>
            </a:lvl9pPr>
          </a:lstStyle>
          <a:p>
            <a:pPr marL="0" marR="0" lvl="0" indent="0" algn="ctr" defTabSz="121917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i="1" u="none" strike="noStrike" kern="1200" cap="none" spc="0" normalizeH="0" baseline="0" noProof="0" dirty="0">
                <a:ln>
                  <a:noFill/>
                </a:ln>
                <a:solidFill>
                  <a:srgbClr val="070605"/>
                </a:solidFill>
                <a:effectLst/>
                <a:uLnTx/>
                <a:uFillTx/>
                <a:latin typeface="Calibri" panose="020F0502020204030204" pitchFamily="34" charset="0"/>
                <a:cs typeface="Calibri" panose="020F0502020204030204" pitchFamily="34" charset="0"/>
              </a:rPr>
              <a:t>Survival </a:t>
            </a:r>
            <a:br>
              <a:rPr kumimoji="0" lang="en-US" altLang="en-US" i="1" u="none" strike="noStrike" kern="1200" cap="none" spc="0" normalizeH="0" baseline="0" noProof="0" dirty="0">
                <a:ln>
                  <a:noFill/>
                </a:ln>
                <a:solidFill>
                  <a:srgbClr val="070605"/>
                </a:solidFill>
                <a:effectLst/>
                <a:uLnTx/>
                <a:uFillTx/>
                <a:latin typeface="Calibri" panose="020F0502020204030204" pitchFamily="34" charset="0"/>
                <a:cs typeface="Calibri" panose="020F0502020204030204" pitchFamily="34" charset="0"/>
              </a:rPr>
            </a:br>
            <a:r>
              <a:rPr kumimoji="0" lang="en-US" altLang="en-US" i="1" u="none" strike="noStrike" kern="1200" cap="none" spc="0" normalizeH="0" baseline="0" noProof="0" dirty="0">
                <a:ln>
                  <a:noFill/>
                </a:ln>
                <a:solidFill>
                  <a:srgbClr val="070605"/>
                </a:solidFill>
                <a:effectLst/>
                <a:uLnTx/>
                <a:uFillTx/>
                <a:latin typeface="Calibri" panose="020F0502020204030204" pitchFamily="34" charset="0"/>
                <a:cs typeface="Calibri" panose="020F0502020204030204" pitchFamily="34" charset="0"/>
              </a:rPr>
              <a:t>follow-up</a:t>
            </a:r>
          </a:p>
          <a:p>
            <a:pPr marL="0" marR="0" lvl="0" indent="0" algn="ctr" defTabSz="121917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i="1" dirty="0">
              <a:solidFill>
                <a:srgbClr val="070605"/>
              </a:solidFill>
              <a:latin typeface="Calibri" panose="020F0502020204030204" pitchFamily="34" charset="0"/>
              <a:cs typeface="Calibri" panose="020F0502020204030204" pitchFamily="34" charset="0"/>
            </a:endParaRPr>
          </a:p>
          <a:p>
            <a:pPr marL="0" marR="0" lvl="0" indent="0" algn="ctr" defTabSz="121917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i="1" u="none" strike="noStrike" kern="1200" cap="none" spc="0" normalizeH="0" baseline="0" noProof="0" dirty="0">
                <a:ln>
                  <a:noFill/>
                </a:ln>
                <a:solidFill>
                  <a:srgbClr val="070605"/>
                </a:solidFill>
                <a:effectLst/>
                <a:uLnTx/>
                <a:uFillTx/>
                <a:latin typeface="Calibri" panose="020F0502020204030204" pitchFamily="34" charset="0"/>
                <a:cs typeface="Calibri" panose="020F0502020204030204" pitchFamily="34" charset="0"/>
              </a:rPr>
              <a:t>No crossover allowed</a:t>
            </a:r>
          </a:p>
        </p:txBody>
      </p:sp>
      <p:sp>
        <p:nvSpPr>
          <p:cNvPr id="43" name="Rectangle 42">
            <a:extLst>
              <a:ext uri="{FF2B5EF4-FFF2-40B4-BE49-F238E27FC236}">
                <a16:creationId xmlns:a16="http://schemas.microsoft.com/office/drawing/2014/main" id="{02ADCB16-82D9-451B-97DF-D38421EF5C3A}"/>
              </a:ext>
            </a:extLst>
          </p:cNvPr>
          <p:cNvSpPr/>
          <p:nvPr/>
        </p:nvSpPr>
        <p:spPr>
          <a:xfrm>
            <a:off x="2914055" y="1930213"/>
            <a:ext cx="6274972" cy="523220"/>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Stratification by sex, stage (IB vs II vs IIIA), histology, PD-L1 tumor expression per SP142 assay (TC2/3 and any IC vs TC0/1 and IC2/3 vs TC0/1 and IC0/1)</a:t>
            </a:r>
          </a:p>
        </p:txBody>
      </p:sp>
      <p:cxnSp>
        <p:nvCxnSpPr>
          <p:cNvPr id="44" name="Straight Arrow Connector 43">
            <a:extLst>
              <a:ext uri="{FF2B5EF4-FFF2-40B4-BE49-F238E27FC236}">
                <a16:creationId xmlns:a16="http://schemas.microsoft.com/office/drawing/2014/main" id="{45D46216-0965-464A-A3FE-3AE0801C681D}"/>
              </a:ext>
            </a:extLst>
          </p:cNvPr>
          <p:cNvCxnSpPr>
            <a:cxnSpLocks/>
          </p:cNvCxnSpPr>
          <p:nvPr/>
        </p:nvCxnSpPr>
        <p:spPr bwMode="auto">
          <a:xfrm>
            <a:off x="6044957" y="2498123"/>
            <a:ext cx="0" cy="548640"/>
          </a:xfrm>
          <a:prstGeom prst="straightConnector1">
            <a:avLst/>
          </a:prstGeom>
          <a:noFill/>
          <a:ln w="28575" cap="flat" cmpd="sng" algn="ctr">
            <a:solidFill>
              <a:schemeClr val="bg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E2447FEB-EEBF-44DA-AB74-679B357807AE}"/>
              </a:ext>
            </a:extLst>
          </p:cNvPr>
          <p:cNvCxnSpPr/>
          <p:nvPr/>
        </p:nvCxnSpPr>
        <p:spPr bwMode="auto">
          <a:xfrm>
            <a:off x="9711697" y="3593138"/>
            <a:ext cx="458080" cy="0"/>
          </a:xfrm>
          <a:prstGeom prst="straightConnector1">
            <a:avLst/>
          </a:prstGeom>
          <a:noFill/>
          <a:ln w="28575" cap="flat" cmpd="sng" algn="ctr">
            <a:solidFill>
              <a:schemeClr val="bg1"/>
            </a:solidFill>
            <a:prstDash val="solid"/>
            <a:round/>
            <a:headEnd type="none" w="med" len="med"/>
            <a:tailEnd type="triangle"/>
          </a:ln>
          <a:effectLst/>
        </p:spPr>
      </p:cxnSp>
      <p:sp>
        <p:nvSpPr>
          <p:cNvPr id="46" name="Line 53">
            <a:extLst>
              <a:ext uri="{FF2B5EF4-FFF2-40B4-BE49-F238E27FC236}">
                <a16:creationId xmlns:a16="http://schemas.microsoft.com/office/drawing/2014/main" id="{DE8841F4-3669-45B1-AC8D-A4019C44EBFE}"/>
              </a:ext>
            </a:extLst>
          </p:cNvPr>
          <p:cNvSpPr>
            <a:spLocks noChangeShapeType="1"/>
          </p:cNvSpPr>
          <p:nvPr/>
        </p:nvSpPr>
        <p:spPr bwMode="auto">
          <a:xfrm>
            <a:off x="5733807" y="3609395"/>
            <a:ext cx="622300" cy="350837"/>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600" dirty="0">
              <a:solidFill>
                <a:schemeClr val="bg1"/>
              </a:solidFill>
              <a:latin typeface="Calibri" panose="020F0502020204030204" pitchFamily="34" charset="0"/>
            </a:endParaRPr>
          </a:p>
        </p:txBody>
      </p:sp>
      <p:sp>
        <p:nvSpPr>
          <p:cNvPr id="47" name="Line 54">
            <a:extLst>
              <a:ext uri="{FF2B5EF4-FFF2-40B4-BE49-F238E27FC236}">
                <a16:creationId xmlns:a16="http://schemas.microsoft.com/office/drawing/2014/main" id="{75105164-3918-468E-9491-1D2D7D1A8EE3}"/>
              </a:ext>
            </a:extLst>
          </p:cNvPr>
          <p:cNvSpPr>
            <a:spLocks noChangeShapeType="1"/>
          </p:cNvSpPr>
          <p:nvPr/>
        </p:nvSpPr>
        <p:spPr bwMode="auto">
          <a:xfrm flipV="1">
            <a:off x="5733807" y="3210683"/>
            <a:ext cx="622300" cy="347662"/>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600" dirty="0">
              <a:solidFill>
                <a:schemeClr val="bg1"/>
              </a:solidFill>
              <a:latin typeface="Calibri" panose="020F0502020204030204" pitchFamily="34" charset="0"/>
            </a:endParaRPr>
          </a:p>
        </p:txBody>
      </p:sp>
      <p:sp>
        <p:nvSpPr>
          <p:cNvPr id="48" name="Rectangle 47">
            <a:extLst>
              <a:ext uri="{FF2B5EF4-FFF2-40B4-BE49-F238E27FC236}">
                <a16:creationId xmlns:a16="http://schemas.microsoft.com/office/drawing/2014/main" id="{1DD1AAF6-4044-438A-9E31-2F6FF0B4F02B}"/>
              </a:ext>
            </a:extLst>
          </p:cNvPr>
          <p:cNvSpPr/>
          <p:nvPr/>
        </p:nvSpPr>
        <p:spPr bwMode="auto">
          <a:xfrm>
            <a:off x="3407358" y="3072083"/>
            <a:ext cx="2194560" cy="1041975"/>
          </a:xfrm>
          <a:prstGeom prst="rect">
            <a:avLst/>
          </a:prstGeom>
          <a:solidFill>
            <a:schemeClr val="bg2"/>
          </a:solidFill>
          <a:ln w="28575">
            <a:noFill/>
            <a:round/>
            <a:headEnd/>
            <a:tailEnd/>
          </a:ln>
        </p:spPr>
        <p:txBody>
          <a:bodyPr rtlCol="0" anchor="ctr"/>
          <a:lstStyle/>
          <a:p>
            <a:pPr algn="ctr"/>
            <a:r>
              <a:rPr lang="en-US" sz="1600" b="1" dirty="0">
                <a:solidFill>
                  <a:schemeClr val="tx1"/>
                </a:solidFill>
                <a:latin typeface="Calibri" panose="020F0502020204030204" pitchFamily="34" charset="0"/>
              </a:rPr>
              <a:t>Adjuvant chemotherapy</a:t>
            </a:r>
            <a:r>
              <a:rPr lang="en-US" sz="1600" b="1" baseline="30000" dirty="0">
                <a:solidFill>
                  <a:schemeClr val="tx1"/>
                </a:solidFill>
                <a:latin typeface="Calibri" panose="020F0502020204030204" pitchFamily="34" charset="0"/>
                <a:cs typeface="Calibri" panose="020F0502020204030204" pitchFamily="34" charset="0"/>
              </a:rPr>
              <a:t>†</a:t>
            </a:r>
          </a:p>
          <a:p>
            <a:pPr algn="ctr"/>
            <a:r>
              <a:rPr lang="en-US" sz="1600" b="0" dirty="0">
                <a:solidFill>
                  <a:schemeClr val="tx1"/>
                </a:solidFill>
                <a:latin typeface="Calibri" panose="020F0502020204030204" pitchFamily="34" charset="0"/>
              </a:rPr>
              <a:t>for 1-4 cycles</a:t>
            </a:r>
          </a:p>
          <a:p>
            <a:pPr algn="ctr"/>
            <a:r>
              <a:rPr lang="en-US" sz="1600" b="0" dirty="0">
                <a:solidFill>
                  <a:schemeClr val="tx1"/>
                </a:solidFill>
                <a:latin typeface="Calibri" panose="020F0502020204030204" pitchFamily="34" charset="0"/>
              </a:rPr>
              <a:t>(n = 1269)</a:t>
            </a:r>
          </a:p>
        </p:txBody>
      </p:sp>
      <p:cxnSp>
        <p:nvCxnSpPr>
          <p:cNvPr id="49" name="Straight Arrow Connector 48">
            <a:extLst>
              <a:ext uri="{FF2B5EF4-FFF2-40B4-BE49-F238E27FC236}">
                <a16:creationId xmlns:a16="http://schemas.microsoft.com/office/drawing/2014/main" id="{8CB6AE85-8264-4B6D-9963-934B207D7D4F}"/>
              </a:ext>
            </a:extLst>
          </p:cNvPr>
          <p:cNvCxnSpPr/>
          <p:nvPr/>
        </p:nvCxnSpPr>
        <p:spPr bwMode="auto">
          <a:xfrm>
            <a:off x="2807527" y="3591692"/>
            <a:ext cx="458080" cy="0"/>
          </a:xfrm>
          <a:prstGeom prst="straightConnector1">
            <a:avLst/>
          </a:prstGeom>
          <a:noFill/>
          <a:ln w="28575" cap="flat" cmpd="sng" algn="ctr">
            <a:solidFill>
              <a:schemeClr val="bg1"/>
            </a:solidFill>
            <a:prstDash val="solid"/>
            <a:round/>
            <a:headEnd type="none" w="med" len="med"/>
            <a:tailEnd type="triangle"/>
          </a:ln>
          <a:effectLst/>
        </p:spPr>
      </p:cxnSp>
      <p:sp>
        <p:nvSpPr>
          <p:cNvPr id="50" name="TextBox 49">
            <a:extLst>
              <a:ext uri="{FF2B5EF4-FFF2-40B4-BE49-F238E27FC236}">
                <a16:creationId xmlns:a16="http://schemas.microsoft.com/office/drawing/2014/main" id="{68C8DF0F-7769-4BE1-946E-3576B5C40A04}"/>
              </a:ext>
            </a:extLst>
          </p:cNvPr>
          <p:cNvSpPr txBox="1"/>
          <p:nvPr/>
        </p:nvSpPr>
        <p:spPr bwMode="auto">
          <a:xfrm>
            <a:off x="3221184" y="4117047"/>
            <a:ext cx="27415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r>
              <a:rPr lang="en-US" sz="1200" b="0" dirty="0">
                <a:solidFill>
                  <a:schemeClr val="bg1"/>
                </a:solidFill>
                <a:latin typeface="Calibri" panose="020F0502020204030204" pitchFamily="34" charset="0"/>
              </a:rPr>
              <a:t>*Per UICC/AJCC v7 (includes stage IB </a:t>
            </a:r>
          </a:p>
          <a:p>
            <a:r>
              <a:rPr lang="en-US" sz="1200" b="0" dirty="0">
                <a:solidFill>
                  <a:schemeClr val="bg1"/>
                </a:solidFill>
                <a:latin typeface="Calibri" panose="020F0502020204030204" pitchFamily="34" charset="0"/>
              </a:rPr>
              <a:t>tumors ≥4 cm). </a:t>
            </a:r>
            <a:r>
              <a:rPr lang="en-US" sz="1200" baseline="30000" dirty="0"/>
              <a:t>†</a:t>
            </a:r>
            <a:r>
              <a:rPr lang="en-US" sz="1200" b="0" dirty="0">
                <a:solidFill>
                  <a:schemeClr val="bg1"/>
                </a:solidFill>
                <a:latin typeface="Calibri" panose="020F0502020204030204" pitchFamily="34" charset="0"/>
              </a:rPr>
              <a:t>Cisplatin + pemetrexed, gemcitabine, docetaxel, or vinorelbine. </a:t>
            </a:r>
            <a:endParaRPr lang="en-US" sz="1200" dirty="0">
              <a:solidFill>
                <a:schemeClr val="bg1"/>
              </a:solidFill>
            </a:endParaRPr>
          </a:p>
        </p:txBody>
      </p:sp>
      <p:sp>
        <p:nvSpPr>
          <p:cNvPr id="20" name="Content Placeholder 2">
            <a:extLst>
              <a:ext uri="{FF2B5EF4-FFF2-40B4-BE49-F238E27FC236}">
                <a16:creationId xmlns:a16="http://schemas.microsoft.com/office/drawing/2014/main" id="{E3F9F425-05C8-4BF1-AB9E-C61E43D2CA9F}"/>
              </a:ext>
            </a:extLst>
          </p:cNvPr>
          <p:cNvSpPr txBox="1">
            <a:spLocks/>
          </p:cNvSpPr>
          <p:nvPr/>
        </p:nvSpPr>
        <p:spPr bwMode="auto">
          <a:xfrm>
            <a:off x="615226" y="4938720"/>
            <a:ext cx="10877529" cy="123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defTabSz="914400">
              <a:spcBef>
                <a:spcPts val="800"/>
              </a:spcBef>
            </a:pPr>
            <a:r>
              <a:rPr lang="en-US" sz="2000" dirty="0"/>
              <a:t>Primary endpoint: hierarchical evaluation of inv-assessed DFS in 3 populations: stage II-IIIA with    PD-L1 TC ≥1%</a:t>
            </a:r>
            <a:r>
              <a:rPr lang="en-US" sz="2000" baseline="30000" dirty="0"/>
              <a:t>‡</a:t>
            </a:r>
            <a:r>
              <a:rPr lang="en-US" sz="2000" dirty="0"/>
              <a:t> → all randomized stage II-IIIA → ITT population (stage IB-IIIA)</a:t>
            </a:r>
          </a:p>
          <a:p>
            <a:pPr defTabSz="914400">
              <a:spcBef>
                <a:spcPts val="800"/>
              </a:spcBef>
            </a:pPr>
            <a:r>
              <a:rPr lang="en-US" sz="2000" dirty="0"/>
              <a:t>Key secondary endpoints: OS (ITT); DFS in stage II-IIIA with PD-L1 TC ≥50%</a:t>
            </a:r>
            <a:r>
              <a:rPr lang="en-US" sz="2000" baseline="30000" dirty="0"/>
              <a:t>‡</a:t>
            </a:r>
            <a:r>
              <a:rPr lang="en-US" sz="2000" dirty="0"/>
              <a:t>; 3-yr and 5-yr DFS in       all 3 populations; safety</a:t>
            </a:r>
          </a:p>
        </p:txBody>
      </p:sp>
      <p:sp>
        <p:nvSpPr>
          <p:cNvPr id="23" name="TextBox 22">
            <a:extLst>
              <a:ext uri="{FF2B5EF4-FFF2-40B4-BE49-F238E27FC236}">
                <a16:creationId xmlns:a16="http://schemas.microsoft.com/office/drawing/2014/main" id="{C5B4F985-D90D-4D8C-BDA6-77B1E5BA6E21}"/>
              </a:ext>
            </a:extLst>
          </p:cNvPr>
          <p:cNvSpPr txBox="1"/>
          <p:nvPr/>
        </p:nvSpPr>
        <p:spPr bwMode="auto">
          <a:xfrm>
            <a:off x="5165049" y="6352237"/>
            <a:ext cx="2382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r>
              <a:rPr lang="en-US" sz="1400" baseline="300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rPr>
              <a:t>B</a:t>
            </a:r>
            <a:r>
              <a:rPr lang="en-US" sz="1400" dirty="0">
                <a:effectLst/>
                <a:latin typeface="Calibri" panose="020F0502020204030204" pitchFamily="34" charset="0"/>
                <a:cs typeface="Calibri" panose="020F0502020204030204" pitchFamily="34" charset="0"/>
              </a:rPr>
              <a:t>y PD-L1 SP264 IHC assay.</a:t>
            </a:r>
          </a:p>
        </p:txBody>
      </p:sp>
    </p:spTree>
    <p:extLst>
      <p:ext uri="{BB962C8B-B14F-4D97-AF65-F5344CB8AC3E}">
        <p14:creationId xmlns:p14="http://schemas.microsoft.com/office/powerpoint/2010/main" val="2282528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1" name="Title 20">
            <a:extLst>
              <a:ext uri="{FF2B5EF4-FFF2-40B4-BE49-F238E27FC236}">
                <a16:creationId xmlns:a16="http://schemas.microsoft.com/office/drawing/2014/main" id="{3BD443FE-7465-4557-A752-371663DEF4CB}"/>
              </a:ext>
            </a:extLst>
          </p:cNvPr>
          <p:cNvSpPr>
            <a:spLocks noGrp="1"/>
          </p:cNvSpPr>
          <p:nvPr>
            <p:ph type="title"/>
          </p:nvPr>
        </p:nvSpPr>
        <p:spPr>
          <a:xfrm>
            <a:off x="609759" y="238127"/>
            <a:ext cx="10872445" cy="1103313"/>
          </a:xfrm>
        </p:spPr>
        <p:txBody>
          <a:bodyPr/>
          <a:lstStyle/>
          <a:p>
            <a:r>
              <a:rPr lang="en-US" dirty="0"/>
              <a:t>IMpower010: Statistical Analysis Plan </a:t>
            </a:r>
          </a:p>
        </p:txBody>
      </p:sp>
      <p:sp>
        <p:nvSpPr>
          <p:cNvPr id="10" name="Content Placeholder 9">
            <a:extLst>
              <a:ext uri="{FF2B5EF4-FFF2-40B4-BE49-F238E27FC236}">
                <a16:creationId xmlns:a16="http://schemas.microsoft.com/office/drawing/2014/main" id="{DC78C862-2C7F-48E6-8C3B-F03A6A384856}"/>
              </a:ext>
            </a:extLst>
          </p:cNvPr>
          <p:cNvSpPr>
            <a:spLocks noGrp="1"/>
          </p:cNvSpPr>
          <p:nvPr>
            <p:ph sz="half" idx="2"/>
          </p:nvPr>
        </p:nvSpPr>
        <p:spPr>
          <a:xfrm>
            <a:off x="6252634" y="1500570"/>
            <a:ext cx="5066639" cy="4679462"/>
          </a:xfrm>
        </p:spPr>
        <p:txBody>
          <a:bodyPr/>
          <a:lstStyle/>
          <a:p>
            <a:r>
              <a:rPr lang="en-US" dirty="0"/>
              <a:t>Primary endpoint of DFS endpoint tested hierarchically in 3 populations </a:t>
            </a:r>
          </a:p>
        </p:txBody>
      </p:sp>
      <p:grpSp>
        <p:nvGrpSpPr>
          <p:cNvPr id="46" name="Group 45">
            <a:extLst>
              <a:ext uri="{FF2B5EF4-FFF2-40B4-BE49-F238E27FC236}">
                <a16:creationId xmlns:a16="http://schemas.microsoft.com/office/drawing/2014/main" id="{83A97B59-DBEE-41E2-A93B-32D5FBFDFDCB}"/>
              </a:ext>
            </a:extLst>
          </p:cNvPr>
          <p:cNvGrpSpPr/>
          <p:nvPr/>
        </p:nvGrpSpPr>
        <p:grpSpPr>
          <a:xfrm>
            <a:off x="722055" y="1497934"/>
            <a:ext cx="5066640" cy="4848460"/>
            <a:chOff x="1144588" y="2209800"/>
            <a:chExt cx="10134599" cy="9698182"/>
          </a:xfrm>
        </p:grpSpPr>
        <p:grpSp>
          <p:nvGrpSpPr>
            <p:cNvPr id="47" name="Group 46">
              <a:extLst>
                <a:ext uri="{FF2B5EF4-FFF2-40B4-BE49-F238E27FC236}">
                  <a16:creationId xmlns:a16="http://schemas.microsoft.com/office/drawing/2014/main" id="{E046645B-D9B7-4C50-9083-ED0029003DE5}"/>
                </a:ext>
              </a:extLst>
            </p:cNvPr>
            <p:cNvGrpSpPr/>
            <p:nvPr/>
          </p:nvGrpSpPr>
          <p:grpSpPr>
            <a:xfrm>
              <a:off x="1144588" y="2209800"/>
              <a:ext cx="10134599" cy="9698182"/>
              <a:chOff x="2600328" y="955395"/>
              <a:chExt cx="4286237" cy="4010082"/>
            </a:xfrm>
          </p:grpSpPr>
          <p:cxnSp>
            <p:nvCxnSpPr>
              <p:cNvPr id="51" name="Google Shape;214;gb97d9a18c5_0_9">
                <a:extLst>
                  <a:ext uri="{FF2B5EF4-FFF2-40B4-BE49-F238E27FC236}">
                    <a16:creationId xmlns:a16="http://schemas.microsoft.com/office/drawing/2014/main" id="{DF39BA48-50AA-43FE-9F9B-06A631040BD3}"/>
                  </a:ext>
                </a:extLst>
              </p:cNvPr>
              <p:cNvCxnSpPr>
                <a:cxnSpLocks/>
                <a:stCxn id="52" idx="2"/>
              </p:cNvCxnSpPr>
              <p:nvPr/>
            </p:nvCxnSpPr>
            <p:spPr>
              <a:xfrm>
                <a:off x="4743447" y="1609995"/>
                <a:ext cx="0" cy="457200"/>
              </a:xfrm>
              <a:prstGeom prst="straightConnector1">
                <a:avLst/>
              </a:prstGeom>
              <a:noFill/>
              <a:ln w="28575" cap="flat" cmpd="sng">
                <a:solidFill>
                  <a:sysClr val="windowText" lastClr="000000"/>
                </a:solidFill>
                <a:prstDash val="solid"/>
                <a:round/>
                <a:headEnd type="none" w="med" len="med"/>
                <a:tailEnd type="arrow" w="med" len="med"/>
              </a:ln>
            </p:spPr>
          </p:cxnSp>
          <p:sp>
            <p:nvSpPr>
              <p:cNvPr id="52" name="Google Shape;215;gb97d9a18c5_0_9">
                <a:extLst>
                  <a:ext uri="{FF2B5EF4-FFF2-40B4-BE49-F238E27FC236}">
                    <a16:creationId xmlns:a16="http://schemas.microsoft.com/office/drawing/2014/main" id="{FB00B091-566A-42BC-9456-F9FD0607BAF8}"/>
                  </a:ext>
                </a:extLst>
              </p:cNvPr>
              <p:cNvSpPr/>
              <p:nvPr/>
            </p:nvSpPr>
            <p:spPr>
              <a:xfrm>
                <a:off x="2600328" y="955395"/>
                <a:ext cx="4286237" cy="654600"/>
              </a:xfrm>
              <a:prstGeom prst="rect">
                <a:avLst/>
              </a:prstGeom>
              <a:solidFill>
                <a:schemeClr val="accent1"/>
              </a:solidFill>
              <a:ln w="28575" cap="flat" cmpd="sng">
                <a:noFill/>
                <a:prstDash val="solid"/>
                <a:round/>
                <a:headEnd type="none" w="sm" len="sm"/>
                <a:tailEnd type="none" w="sm" len="sm"/>
              </a:ln>
            </p:spPr>
            <p:txBody>
              <a:bodyPr spcFirstLastPara="1" wrap="square" lIns="45707" tIns="22847" rIns="45707" bIns="22847" anchor="ctr" anchorCtr="0">
                <a:noAutofit/>
              </a:bodyPr>
              <a:lstStyle/>
              <a:p>
                <a:pPr marL="57149" marR="0" lvl="0" indent="-57149" algn="ctr" defTabSz="914241" rtl="0" eaLnBrk="1" fontAlgn="auto" latinLnBrk="0" hangingPunct="1">
                  <a:lnSpc>
                    <a:spcPct val="100000"/>
                  </a:lnSpc>
                  <a:spcBef>
                    <a:spcPts val="0"/>
                  </a:spcBef>
                  <a:spcAft>
                    <a:spcPts val="0"/>
                  </a:spcAft>
                  <a:buClr>
                    <a:srgbClr val="000000"/>
                  </a:buClr>
                  <a:buSzPts val="800"/>
                  <a:buFontTx/>
                  <a:buNone/>
                  <a:tabLst/>
                  <a:defRPr/>
                </a:pPr>
                <a:r>
                  <a:rPr kumimoji="0" lang="en" sz="1800" b="1" i="0" u="none" strike="noStrike" kern="1200" cap="none" spc="0" normalizeH="0" baseline="0" noProof="0" dirty="0">
                    <a:ln>
                      <a:noFill/>
                    </a:ln>
                    <a:solidFill>
                      <a:srgbClr val="FFFFFF"/>
                    </a:solidFill>
                    <a:effectLst/>
                    <a:uLnTx/>
                    <a:uFillTx/>
                    <a:latin typeface="Calibri" panose="020F0502020204030204" pitchFamily="34" charset="0"/>
                    <a:ea typeface="Arial"/>
                    <a:cs typeface="Calibri" panose="020F0502020204030204" pitchFamily="34" charset="0"/>
                    <a:sym typeface="Arial"/>
                  </a:rPr>
                  <a:t>DFS in PD-L1 TC ≥1% stage II-IIIA population</a:t>
                </a:r>
                <a:br>
                  <a:rPr kumimoji="0" lang="en" sz="1800" b="0" i="0" u="none" strike="noStrike" kern="1200" cap="none" spc="0" normalizeH="0" baseline="0" noProof="0" dirty="0">
                    <a:ln>
                      <a:noFill/>
                    </a:ln>
                    <a:solidFill>
                      <a:srgbClr val="FFFFFF"/>
                    </a:solidFill>
                    <a:effectLst/>
                    <a:uLnTx/>
                    <a:uFillTx/>
                    <a:latin typeface="Calibri" panose="020F0502020204030204" pitchFamily="34" charset="0"/>
                    <a:ea typeface="Arial"/>
                    <a:cs typeface="Calibri" panose="020F0502020204030204" pitchFamily="34" charset="0"/>
                    <a:sym typeface="Arial"/>
                  </a:rPr>
                </a:br>
                <a:r>
                  <a:rPr kumimoji="0" lang="en"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2-sided α = 0.05</a:t>
                </a:r>
                <a:endParaRPr kumimoji="0"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Times New Roman"/>
                </a:endParaRPr>
              </a:p>
            </p:txBody>
          </p:sp>
          <p:sp>
            <p:nvSpPr>
              <p:cNvPr id="53" name="Google Shape;215;gb97d9a18c5_0_9">
                <a:extLst>
                  <a:ext uri="{FF2B5EF4-FFF2-40B4-BE49-F238E27FC236}">
                    <a16:creationId xmlns:a16="http://schemas.microsoft.com/office/drawing/2014/main" id="{04857543-D059-48EC-99C5-7BB5A9478BE1}"/>
                  </a:ext>
                </a:extLst>
              </p:cNvPr>
              <p:cNvSpPr/>
              <p:nvPr/>
            </p:nvSpPr>
            <p:spPr>
              <a:xfrm>
                <a:off x="2600328" y="2063311"/>
                <a:ext cx="4286237" cy="654600"/>
              </a:xfrm>
              <a:prstGeom prst="rect">
                <a:avLst/>
              </a:prstGeom>
              <a:solidFill>
                <a:schemeClr val="accent1"/>
              </a:solidFill>
              <a:ln w="28575" cap="flat" cmpd="sng">
                <a:noFill/>
                <a:prstDash val="solid"/>
                <a:round/>
                <a:headEnd type="none" w="sm" len="sm"/>
                <a:tailEnd type="none" w="sm" len="sm"/>
              </a:ln>
            </p:spPr>
            <p:txBody>
              <a:bodyPr spcFirstLastPara="1" wrap="square" lIns="45707" tIns="22847" rIns="45707" bIns="22847" anchor="ctr" anchorCtr="0">
                <a:noAutofit/>
              </a:bodyPr>
              <a:lstStyle/>
              <a:p>
                <a:pPr marL="57149" marR="0" lvl="0" indent="-57149" algn="ctr" defTabSz="914241" rtl="0" eaLnBrk="1" fontAlgn="auto" latinLnBrk="0" hangingPunct="1">
                  <a:lnSpc>
                    <a:spcPct val="100000"/>
                  </a:lnSpc>
                  <a:spcBef>
                    <a:spcPts val="0"/>
                  </a:spcBef>
                  <a:spcAft>
                    <a:spcPts val="0"/>
                  </a:spcAft>
                  <a:buClr>
                    <a:srgbClr val="000000"/>
                  </a:buClr>
                  <a:buSzPts val="800"/>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Arial"/>
                    <a:cs typeface="Calibri" panose="020F0502020204030204" pitchFamily="34" charset="0"/>
                    <a:sym typeface="Arial"/>
                  </a:rPr>
                  <a:t>DFS in all-randomized stage II-IIIA population</a:t>
                </a:r>
              </a:p>
              <a:p>
                <a:pPr marL="57149" marR="0" lvl="0" indent="-57149" algn="ctr" defTabSz="914241" rtl="0" eaLnBrk="1" fontAlgn="auto" latinLnBrk="0" hangingPunct="1">
                  <a:lnSpc>
                    <a:spcPct val="100000"/>
                  </a:lnSpc>
                  <a:spcBef>
                    <a:spcPts val="0"/>
                  </a:spcBef>
                  <a:spcAft>
                    <a:spcPts val="0"/>
                  </a:spcAft>
                  <a:buClr>
                    <a:srgbClr val="000000"/>
                  </a:buClr>
                  <a:buSzPts val="800"/>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2-sided </a:t>
                </a:r>
                <a:r>
                  <a:rPr kumimoji="0" lang="el-GR"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α</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 </a:t>
                </a:r>
                <a:r>
                  <a:rPr kumimoji="0" lang="el-GR"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 </a:t>
                </a:r>
                <a:r>
                  <a:rPr kumimoji="0" lang="el-GR"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0.05</a:t>
                </a:r>
                <a:endParaRPr kumimoji="0" lang="el-GR"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Times New Roman"/>
                </a:endParaRPr>
              </a:p>
            </p:txBody>
          </p:sp>
          <p:cxnSp>
            <p:nvCxnSpPr>
              <p:cNvPr id="54" name="Google Shape;214;gb97d9a18c5_0_9">
                <a:extLst>
                  <a:ext uri="{FF2B5EF4-FFF2-40B4-BE49-F238E27FC236}">
                    <a16:creationId xmlns:a16="http://schemas.microsoft.com/office/drawing/2014/main" id="{02E4AD6F-700A-4367-B35F-7DCC35A7C490}"/>
                  </a:ext>
                </a:extLst>
              </p:cNvPr>
              <p:cNvCxnSpPr>
                <a:cxnSpLocks/>
                <a:stCxn id="53" idx="2"/>
                <a:endCxn id="56" idx="0"/>
              </p:cNvCxnSpPr>
              <p:nvPr/>
            </p:nvCxnSpPr>
            <p:spPr>
              <a:xfrm>
                <a:off x="4743447" y="2717911"/>
                <a:ext cx="0" cy="466000"/>
              </a:xfrm>
              <a:prstGeom prst="straightConnector1">
                <a:avLst/>
              </a:prstGeom>
              <a:noFill/>
              <a:ln w="28575" cap="flat" cmpd="sng">
                <a:solidFill>
                  <a:sysClr val="windowText" lastClr="000000"/>
                </a:solidFill>
                <a:prstDash val="solid"/>
                <a:round/>
                <a:headEnd type="none" w="med" len="med"/>
                <a:tailEnd type="arrow" w="med" len="med"/>
              </a:ln>
            </p:spPr>
          </p:cxnSp>
          <p:cxnSp>
            <p:nvCxnSpPr>
              <p:cNvPr id="55" name="Google Shape;214;gb97d9a18c5_0_9">
                <a:extLst>
                  <a:ext uri="{FF2B5EF4-FFF2-40B4-BE49-F238E27FC236}">
                    <a16:creationId xmlns:a16="http://schemas.microsoft.com/office/drawing/2014/main" id="{813A87BF-143C-4997-A9C2-1A89CEEC83B0}"/>
                  </a:ext>
                </a:extLst>
              </p:cNvPr>
              <p:cNvCxnSpPr>
                <a:cxnSpLocks/>
                <a:stCxn id="56" idx="2"/>
                <a:endCxn id="57" idx="0"/>
              </p:cNvCxnSpPr>
              <p:nvPr/>
            </p:nvCxnSpPr>
            <p:spPr>
              <a:xfrm>
                <a:off x="4743447" y="3838511"/>
                <a:ext cx="0" cy="472366"/>
              </a:xfrm>
              <a:prstGeom prst="straightConnector1">
                <a:avLst/>
              </a:prstGeom>
              <a:noFill/>
              <a:ln w="28575" cap="flat" cmpd="sng">
                <a:solidFill>
                  <a:sysClr val="windowText" lastClr="000000"/>
                </a:solidFill>
                <a:prstDash val="solid"/>
                <a:round/>
                <a:headEnd type="none" w="med" len="med"/>
                <a:tailEnd type="arrow" w="med" len="med"/>
              </a:ln>
            </p:spPr>
          </p:cxnSp>
          <p:sp>
            <p:nvSpPr>
              <p:cNvPr id="56" name="Google Shape;215;gb97d9a18c5_0_9">
                <a:extLst>
                  <a:ext uri="{FF2B5EF4-FFF2-40B4-BE49-F238E27FC236}">
                    <a16:creationId xmlns:a16="http://schemas.microsoft.com/office/drawing/2014/main" id="{C973D4CC-78CF-45CF-B9F9-057474178B47}"/>
                  </a:ext>
                </a:extLst>
              </p:cNvPr>
              <p:cNvSpPr/>
              <p:nvPr/>
            </p:nvSpPr>
            <p:spPr>
              <a:xfrm>
                <a:off x="2600328" y="3183911"/>
                <a:ext cx="4286237" cy="654600"/>
              </a:xfrm>
              <a:prstGeom prst="rect">
                <a:avLst/>
              </a:prstGeom>
              <a:solidFill>
                <a:schemeClr val="accent1"/>
              </a:solidFill>
              <a:ln w="28575" cap="flat" cmpd="sng">
                <a:noFill/>
                <a:prstDash val="solid"/>
                <a:round/>
                <a:headEnd type="none" w="sm" len="sm"/>
                <a:tailEnd type="none" w="sm" len="sm"/>
              </a:ln>
            </p:spPr>
            <p:txBody>
              <a:bodyPr spcFirstLastPara="1" wrap="square" lIns="45707" tIns="22847" rIns="45707" bIns="22847" anchor="ctr" anchorCtr="0">
                <a:noAutofit/>
              </a:bodyPr>
              <a:lstStyle/>
              <a:p>
                <a:pPr marL="57149" marR="0" lvl="0" indent="-57149" algn="ctr" defTabSz="914241" rtl="0" eaLnBrk="1" fontAlgn="auto" latinLnBrk="0" hangingPunct="1">
                  <a:lnSpc>
                    <a:spcPct val="100000"/>
                  </a:lnSpc>
                  <a:spcBef>
                    <a:spcPts val="0"/>
                  </a:spcBef>
                  <a:spcAft>
                    <a:spcPts val="0"/>
                  </a:spcAft>
                  <a:buClr>
                    <a:srgbClr val="000000"/>
                  </a:buClr>
                  <a:buSzPts val="800"/>
                  <a:buFontTx/>
                  <a:buNone/>
                  <a:tabLst/>
                  <a:defRPr/>
                </a:pPr>
                <a:r>
                  <a:rPr kumimoji="0" lang="en" sz="1800" b="1" i="0" u="none" strike="noStrike" kern="1200" cap="none" spc="0" normalizeH="0" baseline="0" noProof="0" dirty="0">
                    <a:ln>
                      <a:noFill/>
                    </a:ln>
                    <a:solidFill>
                      <a:srgbClr val="FFFFFF"/>
                    </a:solidFill>
                    <a:effectLst/>
                    <a:uLnTx/>
                    <a:uFillTx/>
                    <a:latin typeface="Calibri" panose="020F0502020204030204" pitchFamily="34" charset="0"/>
                    <a:ea typeface="Arial"/>
                    <a:cs typeface="Calibri" panose="020F0502020204030204" pitchFamily="34" charset="0"/>
                    <a:sym typeface="Arial"/>
                  </a:rPr>
                  <a:t>DFS in ITT population (stage IB-IIIA)</a:t>
                </a:r>
              </a:p>
              <a:p>
                <a:pPr marL="57149" marR="0" lvl="0" indent="-57149" algn="ctr" defTabSz="914241" rtl="0" eaLnBrk="1" fontAlgn="auto" latinLnBrk="0" hangingPunct="1">
                  <a:lnSpc>
                    <a:spcPct val="100000"/>
                  </a:lnSpc>
                  <a:spcBef>
                    <a:spcPts val="0"/>
                  </a:spcBef>
                  <a:spcAft>
                    <a:spcPts val="0"/>
                  </a:spcAft>
                  <a:buClr>
                    <a:srgbClr val="000000"/>
                  </a:buClr>
                  <a:buSzPts val="800"/>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2-sided </a:t>
                </a:r>
                <a:r>
                  <a:rPr kumimoji="0" lang="el-GR"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α</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 </a:t>
                </a:r>
                <a:r>
                  <a:rPr kumimoji="0" lang="el-GR"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 </a:t>
                </a:r>
                <a:r>
                  <a:rPr kumimoji="0" lang="el-GR"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0.05</a:t>
                </a:r>
                <a:endParaRPr kumimoji="0" lang="el-GR"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Times New Roman"/>
                </a:endParaRPr>
              </a:p>
            </p:txBody>
          </p:sp>
          <p:sp>
            <p:nvSpPr>
              <p:cNvPr id="57" name="Google Shape;215;gb97d9a18c5_0_9">
                <a:extLst>
                  <a:ext uri="{FF2B5EF4-FFF2-40B4-BE49-F238E27FC236}">
                    <a16:creationId xmlns:a16="http://schemas.microsoft.com/office/drawing/2014/main" id="{19409A7E-2EE2-483F-A523-84EED662A06E}"/>
                  </a:ext>
                </a:extLst>
              </p:cNvPr>
              <p:cNvSpPr/>
              <p:nvPr/>
            </p:nvSpPr>
            <p:spPr>
              <a:xfrm>
                <a:off x="2600328" y="4310877"/>
                <a:ext cx="4286237" cy="654600"/>
              </a:xfrm>
              <a:prstGeom prst="rect">
                <a:avLst/>
              </a:prstGeom>
              <a:solidFill>
                <a:schemeClr val="accent1"/>
              </a:solidFill>
              <a:ln w="28575" cap="flat" cmpd="sng">
                <a:noFill/>
                <a:prstDash val="solid"/>
                <a:round/>
                <a:headEnd type="none" w="sm" len="sm"/>
                <a:tailEnd type="none" w="sm" len="sm"/>
              </a:ln>
            </p:spPr>
            <p:txBody>
              <a:bodyPr spcFirstLastPara="1" wrap="square" lIns="45707" tIns="22847" rIns="45707" bIns="22847" anchor="ctr" anchorCtr="0">
                <a:noAutofit/>
              </a:bodyPr>
              <a:lstStyle/>
              <a:p>
                <a:pPr marL="57149" marR="0" lvl="0" indent="-57149" algn="ctr" defTabSz="914241" rtl="0" eaLnBrk="1" fontAlgn="auto" latinLnBrk="0" hangingPunct="1">
                  <a:lnSpc>
                    <a:spcPct val="100000"/>
                  </a:lnSpc>
                  <a:spcBef>
                    <a:spcPts val="0"/>
                  </a:spcBef>
                  <a:spcAft>
                    <a:spcPts val="0"/>
                  </a:spcAft>
                  <a:buClr>
                    <a:srgbClr val="000000"/>
                  </a:buClr>
                  <a:buSzPts val="800"/>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Arial"/>
                    <a:cs typeface="Calibri" panose="020F0502020204030204" pitchFamily="34" charset="0"/>
                    <a:sym typeface="Arial"/>
                  </a:rPr>
                  <a:t>OS in ITT population </a:t>
                </a:r>
                <a:r>
                  <a:rPr kumimoji="0" lang="en" sz="1800" b="1" i="0" u="none" strike="noStrike" kern="1200" cap="none" spc="0" normalizeH="0" baseline="0" noProof="0" dirty="0">
                    <a:ln>
                      <a:noFill/>
                    </a:ln>
                    <a:solidFill>
                      <a:srgbClr val="FFFFFF"/>
                    </a:solidFill>
                    <a:effectLst/>
                    <a:uLnTx/>
                    <a:uFillTx/>
                    <a:latin typeface="Calibri" panose="020F0502020204030204" pitchFamily="34" charset="0"/>
                    <a:ea typeface="Arial"/>
                    <a:cs typeface="Calibri" panose="020F0502020204030204" pitchFamily="34" charset="0"/>
                    <a:sym typeface="Arial"/>
                  </a:rPr>
                  <a:t>(stage IB-IIIA)</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Arial"/>
                  <a:cs typeface="Calibri" panose="020F0502020204030204" pitchFamily="34" charset="0"/>
                  <a:sym typeface="Arial"/>
                </a:endParaRPr>
              </a:p>
              <a:p>
                <a:pPr marL="57149" marR="0" lvl="0" indent="-57149" algn="ctr" defTabSz="914241" rtl="0" eaLnBrk="1" fontAlgn="auto" latinLnBrk="0" hangingPunct="1">
                  <a:lnSpc>
                    <a:spcPct val="100000"/>
                  </a:lnSpc>
                  <a:spcBef>
                    <a:spcPts val="0"/>
                  </a:spcBef>
                  <a:spcAft>
                    <a:spcPts val="0"/>
                  </a:spcAft>
                  <a:buClr>
                    <a:srgbClr val="000000"/>
                  </a:buClr>
                  <a:buSzPts val="800"/>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2-sided </a:t>
                </a:r>
                <a:r>
                  <a:rPr kumimoji="0" lang="el-GR"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α</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 </a:t>
                </a:r>
                <a:r>
                  <a:rPr kumimoji="0" lang="el-GR"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 </a:t>
                </a:r>
                <a:r>
                  <a:rPr kumimoji="0" lang="el-GR"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Arial"/>
                  </a:rPr>
                  <a:t>0.05</a:t>
                </a:r>
                <a:endParaRPr kumimoji="0" lang="el-GR" sz="1800" b="0" i="0" u="none" strike="noStrike" kern="1200" cap="none" spc="0" normalizeH="0" baseline="0" noProof="0" dirty="0">
                  <a:ln>
                    <a:noFill/>
                  </a:ln>
                  <a:solidFill>
                    <a:srgbClr val="FFFFFF"/>
                  </a:solidFill>
                  <a:effectLst/>
                  <a:uLnTx/>
                  <a:uFillTx/>
                  <a:latin typeface="Calibri" panose="020F0502020204030204" pitchFamily="34" charset="0"/>
                  <a:ea typeface="Times New Roman"/>
                  <a:cs typeface="Calibri" panose="020F0502020204030204" pitchFamily="34" charset="0"/>
                  <a:sym typeface="Times New Roman"/>
                </a:endParaRPr>
              </a:p>
            </p:txBody>
          </p:sp>
        </p:grpSp>
        <p:sp>
          <p:nvSpPr>
            <p:cNvPr id="48" name="TextBox 47">
              <a:extLst>
                <a:ext uri="{FF2B5EF4-FFF2-40B4-BE49-F238E27FC236}">
                  <a16:creationId xmlns:a16="http://schemas.microsoft.com/office/drawing/2014/main" id="{97DF1DCC-8B3C-43E0-9853-EF810EB284A8}"/>
                </a:ext>
              </a:extLst>
            </p:cNvPr>
            <p:cNvSpPr txBox="1"/>
            <p:nvPr/>
          </p:nvSpPr>
          <p:spPr>
            <a:xfrm>
              <a:off x="3279648" y="3961642"/>
              <a:ext cx="2283615" cy="738760"/>
            </a:xfrm>
            <a:prstGeom prst="rect">
              <a:avLst/>
            </a:prstGeom>
            <a:noFill/>
          </p:spPr>
          <p:txBody>
            <a:bodyPr wrap="none" rtlCol="0">
              <a:spAutoFit/>
            </a:bodyPr>
            <a:lstStyle/>
            <a:p>
              <a:pPr marL="0" marR="0" lvl="0" indent="0" algn="l" defTabSz="91424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If positive </a:t>
              </a:r>
              <a:endPar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endParaRPr>
            </a:p>
          </p:txBody>
        </p:sp>
        <p:sp>
          <p:nvSpPr>
            <p:cNvPr id="49" name="TextBox 48">
              <a:extLst>
                <a:ext uri="{FF2B5EF4-FFF2-40B4-BE49-F238E27FC236}">
                  <a16:creationId xmlns:a16="http://schemas.microsoft.com/office/drawing/2014/main" id="{65EFA566-F372-46DE-B0D8-BD3F351120C4}"/>
                </a:ext>
              </a:extLst>
            </p:cNvPr>
            <p:cNvSpPr txBox="1"/>
            <p:nvPr/>
          </p:nvSpPr>
          <p:spPr>
            <a:xfrm>
              <a:off x="3278186" y="6689615"/>
              <a:ext cx="2283615" cy="738760"/>
            </a:xfrm>
            <a:prstGeom prst="rect">
              <a:avLst/>
            </a:prstGeom>
            <a:noFill/>
          </p:spPr>
          <p:txBody>
            <a:bodyPr wrap="none" rtlCol="0">
              <a:spAutoFit/>
            </a:bodyPr>
            <a:lstStyle/>
            <a:p>
              <a:pPr marL="0" marR="0" lvl="0" indent="0" algn="l" defTabSz="91424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If positive </a:t>
              </a:r>
              <a:endPar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endParaRPr>
            </a:p>
          </p:txBody>
        </p:sp>
        <p:sp>
          <p:nvSpPr>
            <p:cNvPr id="50" name="TextBox 49">
              <a:extLst>
                <a:ext uri="{FF2B5EF4-FFF2-40B4-BE49-F238E27FC236}">
                  <a16:creationId xmlns:a16="http://schemas.microsoft.com/office/drawing/2014/main" id="{BF2F41DF-6FD6-40BE-B054-164E2E9BB2DB}"/>
                </a:ext>
              </a:extLst>
            </p:cNvPr>
            <p:cNvSpPr txBox="1"/>
            <p:nvPr/>
          </p:nvSpPr>
          <p:spPr>
            <a:xfrm>
              <a:off x="3278186" y="9387822"/>
              <a:ext cx="2283615" cy="738760"/>
            </a:xfrm>
            <a:prstGeom prst="rect">
              <a:avLst/>
            </a:prstGeom>
            <a:noFill/>
          </p:spPr>
          <p:txBody>
            <a:bodyPr wrap="none" rtlCol="0">
              <a:spAutoFit/>
            </a:bodyPr>
            <a:lstStyle/>
            <a:p>
              <a:pPr marL="0" marR="0" lvl="0" indent="0" algn="l" defTabSz="91424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If positive </a:t>
              </a:r>
              <a:endParaRPr kumimoji="0" lang="en-GB" sz="1800" b="0" i="1"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endParaRPr>
            </a:p>
          </p:txBody>
        </p:sp>
      </p:grpSp>
      <p:sp>
        <p:nvSpPr>
          <p:cNvPr id="58" name="Text Box 15">
            <a:extLst>
              <a:ext uri="{FF2B5EF4-FFF2-40B4-BE49-F238E27FC236}">
                <a16:creationId xmlns:a16="http://schemas.microsoft.com/office/drawing/2014/main" id="{F3D253AC-8C09-4B40-AEA8-4254CBD35DEE}"/>
              </a:ext>
            </a:extLst>
          </p:cNvPr>
          <p:cNvSpPr txBox="1">
            <a:spLocks noChangeArrowheads="1"/>
          </p:cNvSpPr>
          <p:nvPr/>
        </p:nvSpPr>
        <p:spPr bwMode="auto">
          <a:xfrm>
            <a:off x="424330" y="640876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10" normalizeH="0" baseline="0" noProof="0" dirty="0">
                <a:ln>
                  <a:noFill/>
                </a:ln>
                <a:solidFill>
                  <a:srgbClr val="455560"/>
                </a:solidFill>
                <a:effectLst/>
                <a:uLnTx/>
                <a:uFillTx/>
                <a:latin typeface="Calibri" panose="020F0502020204030204" pitchFamily="34" charset="0"/>
                <a:ea typeface="+mj-ea"/>
                <a:cs typeface="+mj-cs"/>
                <a:sym typeface="Helvetica"/>
              </a:rPr>
              <a:t>Wakelee. ASCO 2021. Abstr 8500.</a:t>
            </a:r>
            <a:endParaRPr kumimoji="0" lang="en-US" altLang="en-US" sz="1200" b="0" i="0" u="none" strike="noStrike" kern="0" cap="none" spc="0" normalizeH="0" baseline="0" noProof="0" dirty="0">
              <a:ln>
                <a:noFill/>
              </a:ln>
              <a:solidFill>
                <a:srgbClr val="455560"/>
              </a:solidFill>
              <a:effectLst/>
              <a:uLnTx/>
              <a:uFillTx/>
              <a:latin typeface="Calibri" panose="020F0502020204030204" pitchFamily="34" charset="0"/>
              <a:ea typeface="+mj-ea"/>
              <a:cs typeface="+mj-cs"/>
              <a:sym typeface="Helvetica"/>
            </a:endParaRPr>
          </a:p>
        </p:txBody>
      </p:sp>
      <p:grpSp>
        <p:nvGrpSpPr>
          <p:cNvPr id="59" name="Group 7">
            <a:extLst>
              <a:ext uri="{FF2B5EF4-FFF2-40B4-BE49-F238E27FC236}">
                <a16:creationId xmlns:a16="http://schemas.microsoft.com/office/drawing/2014/main" id="{4D897F9B-168C-4D22-9420-F389C6E6FE58}"/>
              </a:ext>
            </a:extLst>
          </p:cNvPr>
          <p:cNvGrpSpPr>
            <a:grpSpLocks/>
          </p:cNvGrpSpPr>
          <p:nvPr/>
        </p:nvGrpSpPr>
        <p:grpSpPr bwMode="auto">
          <a:xfrm>
            <a:off x="9389569" y="6216652"/>
            <a:ext cx="2488502" cy="447822"/>
            <a:chOff x="9527309" y="3551529"/>
            <a:chExt cx="2488502" cy="448324"/>
          </a:xfrm>
        </p:grpSpPr>
        <p:pic>
          <p:nvPicPr>
            <p:cNvPr id="60" name="Picture 59">
              <a:extLst>
                <a:ext uri="{FF2B5EF4-FFF2-40B4-BE49-F238E27FC236}">
                  <a16:creationId xmlns:a16="http://schemas.microsoft.com/office/drawing/2014/main" id="{B5515014-0A88-4E13-B217-B812EBAFF6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 name="Rectangle 8">
              <a:extLst>
                <a:ext uri="{FF2B5EF4-FFF2-40B4-BE49-F238E27FC236}">
                  <a16:creationId xmlns:a16="http://schemas.microsoft.com/office/drawing/2014/main" id="{7F81DBB5-90B8-4236-AD54-C6CECF2FC2D5}"/>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1219170" rtl="0" eaLnBrk="1" fontAlgn="auto"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455560"/>
                  </a:solidFill>
                  <a:effectLst/>
                  <a:uLnTx/>
                  <a:uFillTx/>
                  <a:latin typeface="Calibri" panose="020F0502020204030204" pitchFamily="34" charset="0"/>
                  <a:ea typeface="+mj-ea"/>
                  <a:cs typeface="+mj-cs"/>
                  <a:sym typeface="Helvetica"/>
                </a:rPr>
                <a:t>Slide credit: </a:t>
              </a:r>
              <a:r>
                <a:rPr kumimoji="0" lang="en-US" altLang="en-US" sz="1400" b="0" i="0" u="none" strike="noStrike" kern="0" cap="none" spc="0" normalizeH="0" baseline="0" noProof="0" dirty="0">
                  <a:ln>
                    <a:noFill/>
                  </a:ln>
                  <a:solidFill>
                    <a:srgbClr val="455560"/>
                  </a:solidFill>
                  <a:effectLst/>
                  <a:uLnTx/>
                  <a:uFillTx/>
                  <a:latin typeface="Calibri" panose="020F0502020204030204" pitchFamily="34" charset="0"/>
                  <a:ea typeface="+mj-ea"/>
                  <a:cs typeface="+mj-cs"/>
                  <a:sym typeface="Helvetica"/>
                  <a:hlinkClick r:id="rId4"/>
                </a:rPr>
                <a:t>clinicaloptions.com</a:t>
              </a:r>
              <a:endParaRPr kumimoji="0" lang="en-US" altLang="en-US" sz="1400" b="0" i="0" u="none" strike="noStrike" kern="0" cap="none" spc="0" normalizeH="0" baseline="0" noProof="0" dirty="0">
                <a:ln>
                  <a:noFill/>
                </a:ln>
                <a:solidFill>
                  <a:srgbClr val="455560"/>
                </a:solidFill>
                <a:effectLst/>
                <a:uLnTx/>
                <a:uFillTx/>
                <a:latin typeface="Calibri" panose="020F0502020204030204" pitchFamily="34" charset="0"/>
                <a:ea typeface="+mj-ea"/>
                <a:cs typeface="+mj-cs"/>
                <a:sym typeface="Helvetica"/>
              </a:endParaRPr>
            </a:p>
          </p:txBody>
        </p:sp>
      </p:grpSp>
    </p:spTree>
    <p:extLst>
      <p:ext uri="{BB962C8B-B14F-4D97-AF65-F5344CB8AC3E}">
        <p14:creationId xmlns:p14="http://schemas.microsoft.com/office/powerpoint/2010/main" val="332782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0" name="Straight Connector 169">
            <a:extLst>
              <a:ext uri="{FF2B5EF4-FFF2-40B4-BE49-F238E27FC236}">
                <a16:creationId xmlns:a16="http://schemas.microsoft.com/office/drawing/2014/main" id="{F4DD99EA-31E4-4E03-8BA7-234D478C4F91}"/>
              </a:ext>
            </a:extLst>
          </p:cNvPr>
          <p:cNvCxnSpPr/>
          <p:nvPr/>
        </p:nvCxnSpPr>
        <p:spPr bwMode="auto">
          <a:xfrm>
            <a:off x="2032581" y="3447387"/>
            <a:ext cx="5943600" cy="0"/>
          </a:xfrm>
          <a:prstGeom prst="line">
            <a:avLst/>
          </a:prstGeom>
          <a:noFill/>
          <a:ln w="28575" cap="flat" cmpd="sng" algn="ctr">
            <a:solidFill>
              <a:schemeClr val="tx2"/>
            </a:solidFill>
            <a:prstDash val="sysDash"/>
            <a:round/>
            <a:headEnd type="none" w="med" len="med"/>
            <a:tailEnd type="none" w="med" len="med"/>
          </a:ln>
          <a:effectLst/>
        </p:spPr>
      </p:cxnSp>
      <p:cxnSp>
        <p:nvCxnSpPr>
          <p:cNvPr id="188" name="Straight Connector 187">
            <a:extLst>
              <a:ext uri="{FF2B5EF4-FFF2-40B4-BE49-F238E27FC236}">
                <a16:creationId xmlns:a16="http://schemas.microsoft.com/office/drawing/2014/main" id="{8805BDC0-13D1-4C5B-8598-91CFAB191F1F}"/>
              </a:ext>
            </a:extLst>
          </p:cNvPr>
          <p:cNvCxnSpPr>
            <a:cxnSpLocks/>
          </p:cNvCxnSpPr>
          <p:nvPr/>
        </p:nvCxnSpPr>
        <p:spPr bwMode="auto">
          <a:xfrm rot="5400000">
            <a:off x="3410424" y="3858171"/>
            <a:ext cx="2377440" cy="0"/>
          </a:xfrm>
          <a:prstGeom prst="line">
            <a:avLst/>
          </a:prstGeom>
          <a:noFill/>
          <a:ln w="28575" cap="flat" cmpd="sng" algn="ctr">
            <a:solidFill>
              <a:schemeClr val="tx2"/>
            </a:solidFill>
            <a:prstDash val="sysDash"/>
            <a:round/>
            <a:headEnd type="none" w="med" len="med"/>
            <a:tailEnd type="none" w="med" len="med"/>
          </a:ln>
          <a:effectLst/>
        </p:spPr>
      </p:cxnSp>
      <p:cxnSp>
        <p:nvCxnSpPr>
          <p:cNvPr id="189" name="Straight Connector 188">
            <a:extLst>
              <a:ext uri="{FF2B5EF4-FFF2-40B4-BE49-F238E27FC236}">
                <a16:creationId xmlns:a16="http://schemas.microsoft.com/office/drawing/2014/main" id="{7F545D0C-FBFD-498D-A8D6-A2AADBEA3DA6}"/>
              </a:ext>
            </a:extLst>
          </p:cNvPr>
          <p:cNvCxnSpPr>
            <a:cxnSpLocks/>
          </p:cNvCxnSpPr>
          <p:nvPr/>
        </p:nvCxnSpPr>
        <p:spPr bwMode="auto">
          <a:xfrm rot="5400000">
            <a:off x="4962977" y="4124647"/>
            <a:ext cx="1828800" cy="0"/>
          </a:xfrm>
          <a:prstGeom prst="line">
            <a:avLst/>
          </a:prstGeom>
          <a:noFill/>
          <a:ln w="28575" cap="flat" cmpd="sng" algn="ctr">
            <a:solidFill>
              <a:schemeClr val="tx2"/>
            </a:solidFill>
            <a:prstDash val="sysDash"/>
            <a:round/>
            <a:headEnd type="none" w="med" len="med"/>
            <a:tailEnd type="none" w="med" len="med"/>
          </a:ln>
          <a:effectLst/>
        </p:spPr>
      </p:cxnSp>
      <p:grpSp>
        <p:nvGrpSpPr>
          <p:cNvPr id="168" name="Group 167">
            <a:extLst>
              <a:ext uri="{FF2B5EF4-FFF2-40B4-BE49-F238E27FC236}">
                <a16:creationId xmlns:a16="http://schemas.microsoft.com/office/drawing/2014/main" id="{5D403DFE-7CE4-4AA3-96E8-09C09C0F0F6B}"/>
              </a:ext>
            </a:extLst>
          </p:cNvPr>
          <p:cNvGrpSpPr/>
          <p:nvPr/>
        </p:nvGrpSpPr>
        <p:grpSpPr>
          <a:xfrm>
            <a:off x="1834900" y="5100403"/>
            <a:ext cx="6203583" cy="369332"/>
            <a:chOff x="1757470" y="5200083"/>
            <a:chExt cx="6203583" cy="369332"/>
          </a:xfrm>
        </p:grpSpPr>
        <p:sp>
          <p:nvSpPr>
            <p:cNvPr id="167" name="TextBox 166">
              <a:extLst>
                <a:ext uri="{FF2B5EF4-FFF2-40B4-BE49-F238E27FC236}">
                  <a16:creationId xmlns:a16="http://schemas.microsoft.com/office/drawing/2014/main" id="{4D70EB2A-8A33-4A5A-880F-251CF2BF24AA}"/>
                </a:ext>
              </a:extLst>
            </p:cNvPr>
            <p:cNvSpPr txBox="1"/>
            <p:nvPr/>
          </p:nvSpPr>
          <p:spPr bwMode="auto">
            <a:xfrm>
              <a:off x="7542349"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54</a:t>
              </a:r>
            </a:p>
          </p:txBody>
        </p:sp>
        <p:sp>
          <p:nvSpPr>
            <p:cNvPr id="147" name="TextBox 146">
              <a:extLst>
                <a:ext uri="{FF2B5EF4-FFF2-40B4-BE49-F238E27FC236}">
                  <a16:creationId xmlns:a16="http://schemas.microsoft.com/office/drawing/2014/main" id="{70459179-6D18-42D4-8F3B-7EA24FD2C376}"/>
                </a:ext>
              </a:extLst>
            </p:cNvPr>
            <p:cNvSpPr txBox="1"/>
            <p:nvPr/>
          </p:nvSpPr>
          <p:spPr bwMode="auto">
            <a:xfrm>
              <a:off x="1757470"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48" name="TextBox 147">
              <a:extLst>
                <a:ext uri="{FF2B5EF4-FFF2-40B4-BE49-F238E27FC236}">
                  <a16:creationId xmlns:a16="http://schemas.microsoft.com/office/drawing/2014/main" id="{87111E71-3FB9-4286-84DE-E9686AB7DD3A}"/>
                </a:ext>
              </a:extLst>
            </p:cNvPr>
            <p:cNvSpPr txBox="1"/>
            <p:nvPr/>
          </p:nvSpPr>
          <p:spPr bwMode="auto">
            <a:xfrm>
              <a:off x="2110856"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a:t>
              </a:r>
            </a:p>
          </p:txBody>
        </p:sp>
        <p:sp>
          <p:nvSpPr>
            <p:cNvPr id="149" name="TextBox 148">
              <a:extLst>
                <a:ext uri="{FF2B5EF4-FFF2-40B4-BE49-F238E27FC236}">
                  <a16:creationId xmlns:a16="http://schemas.microsoft.com/office/drawing/2014/main" id="{13AE2FE0-CDDD-4D94-9E44-37DA0B70B69F}"/>
                </a:ext>
              </a:extLst>
            </p:cNvPr>
            <p:cNvSpPr txBox="1"/>
            <p:nvPr/>
          </p:nvSpPr>
          <p:spPr bwMode="auto">
            <a:xfrm>
              <a:off x="2424914"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6</a:t>
              </a:r>
            </a:p>
          </p:txBody>
        </p:sp>
        <p:sp>
          <p:nvSpPr>
            <p:cNvPr id="150" name="TextBox 149">
              <a:extLst>
                <a:ext uri="{FF2B5EF4-FFF2-40B4-BE49-F238E27FC236}">
                  <a16:creationId xmlns:a16="http://schemas.microsoft.com/office/drawing/2014/main" id="{729234E2-AD5B-4C77-B4FF-101584C52723}"/>
                </a:ext>
              </a:extLst>
            </p:cNvPr>
            <p:cNvSpPr txBox="1"/>
            <p:nvPr/>
          </p:nvSpPr>
          <p:spPr bwMode="auto">
            <a:xfrm>
              <a:off x="2749649"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9</a:t>
              </a:r>
            </a:p>
          </p:txBody>
        </p:sp>
        <p:sp>
          <p:nvSpPr>
            <p:cNvPr id="153" name="TextBox 152">
              <a:extLst>
                <a:ext uri="{FF2B5EF4-FFF2-40B4-BE49-F238E27FC236}">
                  <a16:creationId xmlns:a16="http://schemas.microsoft.com/office/drawing/2014/main" id="{5C260C6B-5917-4C94-BAF1-6B7CF7E68451}"/>
                </a:ext>
              </a:extLst>
            </p:cNvPr>
            <p:cNvSpPr txBox="1"/>
            <p:nvPr/>
          </p:nvSpPr>
          <p:spPr bwMode="auto">
            <a:xfrm>
              <a:off x="3007246"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154" name="TextBox 153">
              <a:extLst>
                <a:ext uri="{FF2B5EF4-FFF2-40B4-BE49-F238E27FC236}">
                  <a16:creationId xmlns:a16="http://schemas.microsoft.com/office/drawing/2014/main" id="{FC860EC5-5221-4D06-AD59-97499437D280}"/>
                </a:ext>
              </a:extLst>
            </p:cNvPr>
            <p:cNvSpPr txBox="1"/>
            <p:nvPr/>
          </p:nvSpPr>
          <p:spPr bwMode="auto">
            <a:xfrm>
              <a:off x="3331136"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15</a:t>
              </a:r>
            </a:p>
          </p:txBody>
        </p:sp>
        <p:sp>
          <p:nvSpPr>
            <p:cNvPr id="155" name="TextBox 154">
              <a:extLst>
                <a:ext uri="{FF2B5EF4-FFF2-40B4-BE49-F238E27FC236}">
                  <a16:creationId xmlns:a16="http://schemas.microsoft.com/office/drawing/2014/main" id="{B733440D-1297-463C-AF89-C61CDDE859FA}"/>
                </a:ext>
              </a:extLst>
            </p:cNvPr>
            <p:cNvSpPr txBox="1"/>
            <p:nvPr/>
          </p:nvSpPr>
          <p:spPr bwMode="auto">
            <a:xfrm>
              <a:off x="3655026"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18</a:t>
              </a:r>
            </a:p>
          </p:txBody>
        </p:sp>
        <p:sp>
          <p:nvSpPr>
            <p:cNvPr id="156" name="TextBox 155">
              <a:extLst>
                <a:ext uri="{FF2B5EF4-FFF2-40B4-BE49-F238E27FC236}">
                  <a16:creationId xmlns:a16="http://schemas.microsoft.com/office/drawing/2014/main" id="{6131D03C-190C-43DD-B4FA-2B856AAAB5B1}"/>
                </a:ext>
              </a:extLst>
            </p:cNvPr>
            <p:cNvSpPr txBox="1"/>
            <p:nvPr/>
          </p:nvSpPr>
          <p:spPr bwMode="auto">
            <a:xfrm>
              <a:off x="3974677"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157" name="TextBox 156">
              <a:extLst>
                <a:ext uri="{FF2B5EF4-FFF2-40B4-BE49-F238E27FC236}">
                  <a16:creationId xmlns:a16="http://schemas.microsoft.com/office/drawing/2014/main" id="{8AF58D33-19AB-43E3-A395-568CB69F94E6}"/>
                </a:ext>
              </a:extLst>
            </p:cNvPr>
            <p:cNvSpPr txBox="1"/>
            <p:nvPr/>
          </p:nvSpPr>
          <p:spPr bwMode="auto">
            <a:xfrm>
              <a:off x="4309595"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24</a:t>
              </a:r>
            </a:p>
          </p:txBody>
        </p:sp>
        <p:sp>
          <p:nvSpPr>
            <p:cNvPr id="158" name="TextBox 157">
              <a:extLst>
                <a:ext uri="{FF2B5EF4-FFF2-40B4-BE49-F238E27FC236}">
                  <a16:creationId xmlns:a16="http://schemas.microsoft.com/office/drawing/2014/main" id="{6F784350-A6A4-4C21-9AB9-2847FAEDB052}"/>
                </a:ext>
              </a:extLst>
            </p:cNvPr>
            <p:cNvSpPr txBox="1"/>
            <p:nvPr/>
          </p:nvSpPr>
          <p:spPr bwMode="auto">
            <a:xfrm>
              <a:off x="4640343"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27</a:t>
              </a:r>
            </a:p>
          </p:txBody>
        </p:sp>
        <p:sp>
          <p:nvSpPr>
            <p:cNvPr id="159" name="TextBox 158">
              <a:extLst>
                <a:ext uri="{FF2B5EF4-FFF2-40B4-BE49-F238E27FC236}">
                  <a16:creationId xmlns:a16="http://schemas.microsoft.com/office/drawing/2014/main" id="{96AF0368-8277-48DE-A1D0-17766A0A3591}"/>
                </a:ext>
              </a:extLst>
            </p:cNvPr>
            <p:cNvSpPr txBox="1"/>
            <p:nvPr/>
          </p:nvSpPr>
          <p:spPr bwMode="auto">
            <a:xfrm>
              <a:off x="4959225"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160" name="TextBox 159">
              <a:extLst>
                <a:ext uri="{FF2B5EF4-FFF2-40B4-BE49-F238E27FC236}">
                  <a16:creationId xmlns:a16="http://schemas.microsoft.com/office/drawing/2014/main" id="{4102072A-BBA1-4DD5-AE8E-FA42DE6BBA27}"/>
                </a:ext>
              </a:extLst>
            </p:cNvPr>
            <p:cNvSpPr txBox="1"/>
            <p:nvPr/>
          </p:nvSpPr>
          <p:spPr bwMode="auto">
            <a:xfrm>
              <a:off x="5274481"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33</a:t>
              </a:r>
            </a:p>
          </p:txBody>
        </p:sp>
        <p:sp>
          <p:nvSpPr>
            <p:cNvPr id="161" name="TextBox 160">
              <a:extLst>
                <a:ext uri="{FF2B5EF4-FFF2-40B4-BE49-F238E27FC236}">
                  <a16:creationId xmlns:a16="http://schemas.microsoft.com/office/drawing/2014/main" id="{1D88E1A8-A5DF-43DE-9410-49FA773EBABA}"/>
                </a:ext>
              </a:extLst>
            </p:cNvPr>
            <p:cNvSpPr txBox="1"/>
            <p:nvPr/>
          </p:nvSpPr>
          <p:spPr bwMode="auto">
            <a:xfrm>
              <a:off x="5610325"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36</a:t>
              </a:r>
            </a:p>
          </p:txBody>
        </p:sp>
        <p:sp>
          <p:nvSpPr>
            <p:cNvPr id="162" name="TextBox 161">
              <a:extLst>
                <a:ext uri="{FF2B5EF4-FFF2-40B4-BE49-F238E27FC236}">
                  <a16:creationId xmlns:a16="http://schemas.microsoft.com/office/drawing/2014/main" id="{D4E37A36-E639-4D62-B49B-58399C9A3EA8}"/>
                </a:ext>
              </a:extLst>
            </p:cNvPr>
            <p:cNvSpPr txBox="1"/>
            <p:nvPr/>
          </p:nvSpPr>
          <p:spPr bwMode="auto">
            <a:xfrm>
              <a:off x="5916984"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39</a:t>
              </a:r>
            </a:p>
          </p:txBody>
        </p:sp>
        <p:sp>
          <p:nvSpPr>
            <p:cNvPr id="163" name="TextBox 162">
              <a:extLst>
                <a:ext uri="{FF2B5EF4-FFF2-40B4-BE49-F238E27FC236}">
                  <a16:creationId xmlns:a16="http://schemas.microsoft.com/office/drawing/2014/main" id="{03AF84EC-55AA-402A-A3CC-A638C957193A}"/>
                </a:ext>
              </a:extLst>
            </p:cNvPr>
            <p:cNvSpPr txBox="1"/>
            <p:nvPr/>
          </p:nvSpPr>
          <p:spPr bwMode="auto">
            <a:xfrm>
              <a:off x="6268517"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42</a:t>
              </a:r>
            </a:p>
          </p:txBody>
        </p:sp>
        <p:sp>
          <p:nvSpPr>
            <p:cNvPr id="164" name="TextBox 163">
              <a:extLst>
                <a:ext uri="{FF2B5EF4-FFF2-40B4-BE49-F238E27FC236}">
                  <a16:creationId xmlns:a16="http://schemas.microsoft.com/office/drawing/2014/main" id="{E1FE14AD-CDBA-4BB8-AA6D-7C4C2C93AA0D}"/>
                </a:ext>
              </a:extLst>
            </p:cNvPr>
            <p:cNvSpPr txBox="1"/>
            <p:nvPr/>
          </p:nvSpPr>
          <p:spPr bwMode="auto">
            <a:xfrm>
              <a:off x="6578569"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45</a:t>
              </a:r>
            </a:p>
          </p:txBody>
        </p:sp>
        <p:sp>
          <p:nvSpPr>
            <p:cNvPr id="165" name="TextBox 164">
              <a:extLst>
                <a:ext uri="{FF2B5EF4-FFF2-40B4-BE49-F238E27FC236}">
                  <a16:creationId xmlns:a16="http://schemas.microsoft.com/office/drawing/2014/main" id="{FF1E5A77-9B87-4C14-B58C-FEAA516F3C59}"/>
                </a:ext>
              </a:extLst>
            </p:cNvPr>
            <p:cNvSpPr txBox="1"/>
            <p:nvPr/>
          </p:nvSpPr>
          <p:spPr bwMode="auto">
            <a:xfrm>
              <a:off x="6878191"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48</a:t>
              </a:r>
            </a:p>
          </p:txBody>
        </p:sp>
        <p:sp>
          <p:nvSpPr>
            <p:cNvPr id="166" name="TextBox 165">
              <a:extLst>
                <a:ext uri="{FF2B5EF4-FFF2-40B4-BE49-F238E27FC236}">
                  <a16:creationId xmlns:a16="http://schemas.microsoft.com/office/drawing/2014/main" id="{F3628711-68C4-4AA2-AAA3-6F5B91D4D42E}"/>
                </a:ext>
              </a:extLst>
            </p:cNvPr>
            <p:cNvSpPr txBox="1"/>
            <p:nvPr/>
          </p:nvSpPr>
          <p:spPr bwMode="auto">
            <a:xfrm>
              <a:off x="7200611"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51</a:t>
              </a:r>
            </a:p>
          </p:txBody>
        </p:sp>
      </p:grpSp>
      <p:sp>
        <p:nvSpPr>
          <p:cNvPr id="2" name="Title 1">
            <a:extLst>
              <a:ext uri="{FF2B5EF4-FFF2-40B4-BE49-F238E27FC236}">
                <a16:creationId xmlns:a16="http://schemas.microsoft.com/office/drawing/2014/main" id="{9186B544-743C-443D-AE0E-25F41CF2A945}"/>
              </a:ext>
            </a:extLst>
          </p:cNvPr>
          <p:cNvSpPr>
            <a:spLocks noGrp="1"/>
          </p:cNvSpPr>
          <p:nvPr>
            <p:ph type="title"/>
          </p:nvPr>
        </p:nvSpPr>
        <p:spPr/>
        <p:txBody>
          <a:bodyPr/>
          <a:lstStyle/>
          <a:p>
            <a:r>
              <a:rPr lang="en-US" dirty="0"/>
              <a:t>IMpower010: DFS in Stage II-IIIA NSCLC With </a:t>
            </a:r>
            <a:br>
              <a:rPr lang="en-US" dirty="0"/>
            </a:br>
            <a:r>
              <a:rPr lang="en-US" dirty="0"/>
              <a:t>PD-L1 TC ≥1% (Primary Endpoint)</a:t>
            </a:r>
          </a:p>
        </p:txBody>
      </p:sp>
      <p:sp>
        <p:nvSpPr>
          <p:cNvPr id="4" name="Text Box 15">
            <a:extLst>
              <a:ext uri="{FF2B5EF4-FFF2-40B4-BE49-F238E27FC236}">
                <a16:creationId xmlns:a16="http://schemas.microsoft.com/office/drawing/2014/main" id="{9517F7A3-7A92-467A-913B-54A65D415894}"/>
              </a:ext>
            </a:extLst>
          </p:cNvPr>
          <p:cNvSpPr txBox="1">
            <a:spLocks noChangeArrowheads="1"/>
          </p:cNvSpPr>
          <p:nvPr/>
        </p:nvSpPr>
        <p:spPr bwMode="auto">
          <a:xfrm>
            <a:off x="440183" y="637062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Wakelee. ASCO 2021. Abstr 8500.</a:t>
            </a:r>
            <a:endParaRPr lang="en-US" altLang="en-US" sz="1200" b="0" dirty="0">
              <a:solidFill>
                <a:schemeClr val="bg2"/>
              </a:solidFill>
              <a:latin typeface="Calibri" panose="020F0502020204030204" pitchFamily="34" charset="0"/>
            </a:endParaRPr>
          </a:p>
        </p:txBody>
      </p:sp>
      <p:grpSp>
        <p:nvGrpSpPr>
          <p:cNvPr id="5" name="Group 7">
            <a:extLst>
              <a:ext uri="{FF2B5EF4-FFF2-40B4-BE49-F238E27FC236}">
                <a16:creationId xmlns:a16="http://schemas.microsoft.com/office/drawing/2014/main" id="{D488C507-7BE6-4E2D-804A-1BA7DE195F35}"/>
              </a:ext>
            </a:extLst>
          </p:cNvPr>
          <p:cNvGrpSpPr>
            <a:grpSpLocks/>
          </p:cNvGrpSpPr>
          <p:nvPr/>
        </p:nvGrpSpPr>
        <p:grpSpPr bwMode="auto">
          <a:xfrm>
            <a:off x="9389569" y="6216652"/>
            <a:ext cx="2488502" cy="447822"/>
            <a:chOff x="9527309" y="3551529"/>
            <a:chExt cx="2488502" cy="448324"/>
          </a:xfrm>
        </p:grpSpPr>
        <p:pic>
          <p:nvPicPr>
            <p:cNvPr id="6" name="Picture 9">
              <a:extLst>
                <a:ext uri="{FF2B5EF4-FFF2-40B4-BE49-F238E27FC236}">
                  <a16:creationId xmlns:a16="http://schemas.microsoft.com/office/drawing/2014/main" id="{632F83C0-9742-47A0-9FE8-420E91E32A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id="{CF993FE8-6A86-4914-97AB-BBD4005E28CE}"/>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graphicFrame>
        <p:nvGraphicFramePr>
          <p:cNvPr id="9" name="Table 6">
            <a:extLst>
              <a:ext uri="{FF2B5EF4-FFF2-40B4-BE49-F238E27FC236}">
                <a16:creationId xmlns:a16="http://schemas.microsoft.com/office/drawing/2014/main" id="{E8539D82-38AB-E347-AC97-FF1A8860724B}"/>
              </a:ext>
            </a:extLst>
          </p:cNvPr>
          <p:cNvGraphicFramePr>
            <a:graphicFrameLocks noGrp="1"/>
          </p:cNvGraphicFramePr>
          <p:nvPr/>
        </p:nvGraphicFramePr>
        <p:xfrm>
          <a:off x="6112030" y="1502933"/>
          <a:ext cx="5441240" cy="975360"/>
        </p:xfrm>
        <a:graphic>
          <a:graphicData uri="http://schemas.openxmlformats.org/drawingml/2006/table">
            <a:tbl>
              <a:tblPr firstRow="1" bandRow="1">
                <a:tableStyleId>{2D5ABB26-0587-4C30-8999-92F81FD0307C}</a:tableStyleId>
              </a:tblPr>
              <a:tblGrid>
                <a:gridCol w="2526290">
                  <a:extLst>
                    <a:ext uri="{9D8B030D-6E8A-4147-A177-3AD203B41FA5}">
                      <a16:colId xmlns:a16="http://schemas.microsoft.com/office/drawing/2014/main" val="3510386329"/>
                    </a:ext>
                  </a:extLst>
                </a:gridCol>
                <a:gridCol w="1457475">
                  <a:extLst>
                    <a:ext uri="{9D8B030D-6E8A-4147-A177-3AD203B41FA5}">
                      <a16:colId xmlns:a16="http://schemas.microsoft.com/office/drawing/2014/main" val="2706841105"/>
                    </a:ext>
                  </a:extLst>
                </a:gridCol>
                <a:gridCol w="1457475">
                  <a:extLst>
                    <a:ext uri="{9D8B030D-6E8A-4147-A177-3AD203B41FA5}">
                      <a16:colId xmlns:a16="http://schemas.microsoft.com/office/drawing/2014/main" val="2041846291"/>
                    </a:ext>
                  </a:extLst>
                </a:gridCol>
              </a:tblGrid>
              <a:tr h="368782">
                <a:tc>
                  <a:txBody>
                    <a:bodyPr/>
                    <a:lstStyle/>
                    <a:p>
                      <a:endParaRPr lang="en-US" sz="1600" dirty="0">
                        <a:solidFill>
                          <a:schemeClr val="bg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sz="1800" b="1" dirty="0">
                          <a:solidFill>
                            <a:schemeClr val="accent1"/>
                          </a:solidFill>
                          <a:latin typeface="Calibri" panose="020F0502020204030204" pitchFamily="34" charset="0"/>
                          <a:cs typeface="Calibri" panose="020F0502020204030204" pitchFamily="34" charset="0"/>
                        </a:rPr>
                        <a:t>Atezolizumab </a:t>
                      </a:r>
                      <a:br>
                        <a:rPr lang="en-SG" sz="1800" b="1" dirty="0">
                          <a:solidFill>
                            <a:schemeClr val="accent1"/>
                          </a:solidFill>
                          <a:latin typeface="Calibri" panose="020F0502020204030204" pitchFamily="34" charset="0"/>
                          <a:cs typeface="Calibri" panose="020F0502020204030204" pitchFamily="34" charset="0"/>
                        </a:rPr>
                      </a:br>
                      <a:r>
                        <a:rPr lang="en-SG" sz="1800" b="0" dirty="0">
                          <a:solidFill>
                            <a:schemeClr val="bg1"/>
                          </a:solidFill>
                          <a:latin typeface="Calibri" panose="020F0502020204030204" pitchFamily="34" charset="0"/>
                          <a:cs typeface="Calibri" panose="020F0502020204030204" pitchFamily="34" charset="0"/>
                        </a:rPr>
                        <a:t>(n = 248)</a:t>
                      </a:r>
                      <a:endParaRPr lang="en-US" sz="1800" b="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sz="1800" b="1" dirty="0">
                          <a:solidFill>
                            <a:schemeClr val="accent3"/>
                          </a:solidFill>
                          <a:latin typeface="Calibri" panose="020F0502020204030204" pitchFamily="34" charset="0"/>
                          <a:cs typeface="Calibri" panose="020F0502020204030204" pitchFamily="34" charset="0"/>
                        </a:rPr>
                        <a:t>BSC </a:t>
                      </a:r>
                      <a:br>
                        <a:rPr lang="en-SG" sz="1800" b="1" dirty="0">
                          <a:solidFill>
                            <a:schemeClr val="bg1"/>
                          </a:solidFill>
                          <a:latin typeface="Calibri" panose="020F0502020204030204" pitchFamily="34" charset="0"/>
                          <a:cs typeface="Calibri" panose="020F0502020204030204" pitchFamily="34" charset="0"/>
                        </a:rPr>
                      </a:br>
                      <a:r>
                        <a:rPr lang="en-SG" sz="1800" b="0" dirty="0">
                          <a:solidFill>
                            <a:schemeClr val="bg1"/>
                          </a:solidFill>
                          <a:latin typeface="Calibri" panose="020F0502020204030204" pitchFamily="34" charset="0"/>
                          <a:cs typeface="Calibri" panose="020F0502020204030204" pitchFamily="34" charset="0"/>
                        </a:rPr>
                        <a:t>(n = 228)</a:t>
                      </a:r>
                      <a:endParaRPr lang="en-US" sz="1800" b="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8419"/>
                  </a:ext>
                </a:extLst>
              </a:tr>
              <a:tr h="325396">
                <a:tc>
                  <a:txBody>
                    <a:bodyPr/>
                    <a:lstStyle/>
                    <a:p>
                      <a:r>
                        <a:rPr lang="en-SG" sz="1600" b="1" dirty="0">
                          <a:solidFill>
                            <a:schemeClr val="bg1"/>
                          </a:solidFill>
                          <a:latin typeface="Calibri" panose="020F0502020204030204" pitchFamily="34" charset="0"/>
                          <a:cs typeface="Calibri" panose="020F0502020204030204" pitchFamily="34" charset="0"/>
                        </a:rPr>
                        <a:t>Median DFS, mo (95% CI)</a:t>
                      </a:r>
                      <a:endParaRPr lang="en-US" sz="1600" b="1" dirty="0">
                        <a:solidFill>
                          <a:schemeClr val="bg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sz="1600" dirty="0">
                          <a:solidFill>
                            <a:schemeClr val="bg1"/>
                          </a:solidFill>
                          <a:latin typeface="Calibri" panose="020F0502020204030204" pitchFamily="34" charset="0"/>
                          <a:cs typeface="Calibri" panose="020F0502020204030204" pitchFamily="34" charset="0"/>
                        </a:rPr>
                        <a:t>NE (36.1-NE)</a:t>
                      </a:r>
                      <a:endParaRPr lang="en-US" sz="160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sz="1600" dirty="0">
                          <a:solidFill>
                            <a:schemeClr val="bg1"/>
                          </a:solidFill>
                          <a:latin typeface="Calibri" panose="020F0502020204030204" pitchFamily="34" charset="0"/>
                          <a:cs typeface="Calibri" panose="020F0502020204030204" pitchFamily="34" charset="0"/>
                        </a:rPr>
                        <a:t>35.3 (29.0-NE)</a:t>
                      </a:r>
                      <a:endParaRPr lang="en-US" sz="160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2491523"/>
                  </a:ext>
                </a:extLst>
              </a:tr>
            </a:tbl>
          </a:graphicData>
        </a:graphic>
      </p:graphicFrame>
      <p:sp>
        <p:nvSpPr>
          <p:cNvPr id="11" name="TextBox 10">
            <a:extLst>
              <a:ext uri="{FF2B5EF4-FFF2-40B4-BE49-F238E27FC236}">
                <a16:creationId xmlns:a16="http://schemas.microsoft.com/office/drawing/2014/main" id="{20E7C353-863A-4D8F-89B5-1674E2D962F7}"/>
              </a:ext>
            </a:extLst>
          </p:cNvPr>
          <p:cNvSpPr txBox="1"/>
          <p:nvPr/>
        </p:nvSpPr>
        <p:spPr>
          <a:xfrm>
            <a:off x="7203692" y="2451844"/>
            <a:ext cx="4488514"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Stratified HR: </a:t>
            </a:r>
            <a:r>
              <a:rPr lang="en-SG" sz="1600" b="0" dirty="0">
                <a:solidFill>
                  <a:schemeClr val="bg1"/>
                </a:solidFill>
                <a:latin typeface="Calibri" panose="020F0502020204030204" pitchFamily="34" charset="0"/>
                <a:cs typeface="Calibri" panose="020F0502020204030204" pitchFamily="34" charset="0"/>
              </a:rPr>
              <a:t>0.66 (95% CI: 0.50-0.88; </a:t>
            </a:r>
            <a:r>
              <a:rPr lang="en-SG" sz="1600" b="0" i="1" dirty="0">
                <a:solidFill>
                  <a:schemeClr val="bg1"/>
                </a:solidFill>
                <a:latin typeface="Calibri" panose="020F0502020204030204" pitchFamily="34" charset="0"/>
                <a:cs typeface="Calibri" panose="020F0502020204030204" pitchFamily="34" charset="0"/>
              </a:rPr>
              <a:t>P </a:t>
            </a:r>
            <a:r>
              <a:rPr lang="en-SG" sz="1600" b="0" dirty="0">
                <a:solidFill>
                  <a:schemeClr val="bg1"/>
                </a:solidFill>
                <a:latin typeface="Calibri" panose="020F0502020204030204" pitchFamily="34" charset="0"/>
                <a:cs typeface="Calibri" panose="020F0502020204030204" pitchFamily="34" charset="0"/>
              </a:rPr>
              <a:t>= .004)</a:t>
            </a:r>
          </a:p>
          <a:p>
            <a:pPr algn="ctr"/>
            <a:r>
              <a:rPr lang="en-SG" sz="1600" b="0" dirty="0">
                <a:solidFill>
                  <a:schemeClr val="bg1"/>
                </a:solidFill>
                <a:latin typeface="Calibri" panose="020F0502020204030204" pitchFamily="34" charset="0"/>
                <a:cs typeface="Calibri" panose="020F0502020204030204" pitchFamily="34" charset="0"/>
              </a:rPr>
              <a:t>(crossed significance boundary)</a:t>
            </a:r>
          </a:p>
        </p:txBody>
      </p:sp>
      <p:sp>
        <p:nvSpPr>
          <p:cNvPr id="12" name="TextBox 11">
            <a:extLst>
              <a:ext uri="{FF2B5EF4-FFF2-40B4-BE49-F238E27FC236}">
                <a16:creationId xmlns:a16="http://schemas.microsoft.com/office/drawing/2014/main" id="{34FBCC1B-BB8A-4ABB-8EF1-CEA2F172F20D}"/>
              </a:ext>
            </a:extLst>
          </p:cNvPr>
          <p:cNvSpPr txBox="1"/>
          <p:nvPr/>
        </p:nvSpPr>
        <p:spPr>
          <a:xfrm>
            <a:off x="7300863" y="3018548"/>
            <a:ext cx="4488514" cy="338554"/>
          </a:xfrm>
          <a:prstGeom prst="rect">
            <a:avLst/>
          </a:prstGeom>
          <a:noFill/>
        </p:spPr>
        <p:txBody>
          <a:bodyPr wrap="square" rtlCol="0">
            <a:spAutoFit/>
          </a:bodyPr>
          <a:lstStyle/>
          <a:p>
            <a:pPr algn="ctr"/>
            <a:r>
              <a:rPr lang="en-SG" sz="1600" b="1" dirty="0">
                <a:solidFill>
                  <a:schemeClr val="bg1"/>
                </a:solidFill>
                <a:latin typeface="Calibri" panose="020F0502020204030204" pitchFamily="34" charset="0"/>
                <a:cs typeface="Calibri" panose="020F0502020204030204" pitchFamily="34" charset="0"/>
              </a:rPr>
              <a:t>Median follow-up:</a:t>
            </a:r>
            <a:r>
              <a:rPr lang="en-SG" sz="1600" dirty="0">
                <a:solidFill>
                  <a:schemeClr val="bg1"/>
                </a:solidFill>
                <a:latin typeface="Calibri" panose="020F0502020204030204" pitchFamily="34" charset="0"/>
                <a:cs typeface="Calibri" panose="020F0502020204030204" pitchFamily="34" charset="0"/>
              </a:rPr>
              <a:t> </a:t>
            </a:r>
            <a:r>
              <a:rPr lang="en-SG" sz="1600" b="0" dirty="0">
                <a:solidFill>
                  <a:schemeClr val="bg1"/>
                </a:solidFill>
                <a:latin typeface="Calibri" panose="020F0502020204030204" pitchFamily="34" charset="0"/>
                <a:cs typeface="Calibri" panose="020F0502020204030204" pitchFamily="34" charset="0"/>
              </a:rPr>
              <a:t>32.8 mo (range: 0.1-57.5) </a:t>
            </a:r>
          </a:p>
        </p:txBody>
      </p:sp>
      <p:sp>
        <p:nvSpPr>
          <p:cNvPr id="13" name="TextBox 12">
            <a:extLst>
              <a:ext uri="{FF2B5EF4-FFF2-40B4-BE49-F238E27FC236}">
                <a16:creationId xmlns:a16="http://schemas.microsoft.com/office/drawing/2014/main" id="{1AB7A726-D1A7-4F3A-88C0-FC4DD541C4DE}"/>
              </a:ext>
            </a:extLst>
          </p:cNvPr>
          <p:cNvSpPr txBox="1"/>
          <p:nvPr/>
        </p:nvSpPr>
        <p:spPr>
          <a:xfrm>
            <a:off x="9128330" y="5794629"/>
            <a:ext cx="2847882" cy="307777"/>
          </a:xfrm>
          <a:prstGeom prst="rect">
            <a:avLst/>
          </a:prstGeom>
          <a:noFill/>
        </p:spPr>
        <p:txBody>
          <a:bodyPr wrap="square" rtlCol="0">
            <a:spAutoFit/>
          </a:bodyPr>
          <a:lstStyle/>
          <a:p>
            <a:r>
              <a:rPr lang="en-SG" sz="1400" b="0" dirty="0">
                <a:solidFill>
                  <a:schemeClr val="bg1"/>
                </a:solidFill>
                <a:latin typeface="Calibri" panose="020F0502020204030204" pitchFamily="34" charset="0"/>
                <a:cs typeface="Calibri" panose="020F0502020204030204" pitchFamily="34" charset="0"/>
              </a:rPr>
              <a:t>PD-L1 expression by SP263 assay.</a:t>
            </a:r>
          </a:p>
        </p:txBody>
      </p:sp>
      <p:sp>
        <p:nvSpPr>
          <p:cNvPr id="146" name="TextBox 145">
            <a:extLst>
              <a:ext uri="{FF2B5EF4-FFF2-40B4-BE49-F238E27FC236}">
                <a16:creationId xmlns:a16="http://schemas.microsoft.com/office/drawing/2014/main" id="{2D1DED2A-E590-4142-AEF0-5135E18B07C0}"/>
              </a:ext>
            </a:extLst>
          </p:cNvPr>
          <p:cNvSpPr txBox="1"/>
          <p:nvPr/>
        </p:nvSpPr>
        <p:spPr bwMode="auto">
          <a:xfrm>
            <a:off x="4722557" y="5375690"/>
            <a:ext cx="510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a:t>
            </a:r>
          </a:p>
        </p:txBody>
      </p:sp>
      <p:grpSp>
        <p:nvGrpSpPr>
          <p:cNvPr id="18" name="Group 17">
            <a:extLst>
              <a:ext uri="{FF2B5EF4-FFF2-40B4-BE49-F238E27FC236}">
                <a16:creationId xmlns:a16="http://schemas.microsoft.com/office/drawing/2014/main" id="{260ABAFF-456B-4EC2-B54A-B853503D1170}"/>
              </a:ext>
            </a:extLst>
          </p:cNvPr>
          <p:cNvGrpSpPr/>
          <p:nvPr/>
        </p:nvGrpSpPr>
        <p:grpSpPr>
          <a:xfrm>
            <a:off x="1902953" y="1803179"/>
            <a:ext cx="96987" cy="3278902"/>
            <a:chOff x="1796027" y="1752395"/>
            <a:chExt cx="96987" cy="3278902"/>
          </a:xfrm>
        </p:grpSpPr>
        <p:cxnSp>
          <p:nvCxnSpPr>
            <p:cNvPr id="19" name="Straight Connector 18">
              <a:extLst>
                <a:ext uri="{FF2B5EF4-FFF2-40B4-BE49-F238E27FC236}">
                  <a16:creationId xmlns:a16="http://schemas.microsoft.com/office/drawing/2014/main" id="{795ECDBE-9839-4CC5-A72A-44866607E8F9}"/>
                </a:ext>
              </a:extLst>
            </p:cNvPr>
            <p:cNvCxnSpPr>
              <a:cxnSpLocks/>
            </p:cNvCxnSpPr>
            <p:nvPr/>
          </p:nvCxnSpPr>
          <p:spPr bwMode="auto">
            <a:xfrm flipH="1">
              <a:off x="1796027" y="1752395"/>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107DBF48-0E31-4541-9A8F-AEE5A9A64FC5}"/>
                </a:ext>
              </a:extLst>
            </p:cNvPr>
            <p:cNvCxnSpPr>
              <a:cxnSpLocks/>
            </p:cNvCxnSpPr>
            <p:nvPr/>
          </p:nvCxnSpPr>
          <p:spPr bwMode="auto">
            <a:xfrm flipH="1">
              <a:off x="1796027" y="2402459"/>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E2FBA9CF-1247-41FB-8B9A-3BA2F7826BE0}"/>
                </a:ext>
              </a:extLst>
            </p:cNvPr>
            <p:cNvCxnSpPr>
              <a:cxnSpLocks/>
            </p:cNvCxnSpPr>
            <p:nvPr/>
          </p:nvCxnSpPr>
          <p:spPr bwMode="auto">
            <a:xfrm flipH="1">
              <a:off x="1796027" y="3057287"/>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A17AADB6-FC23-412F-AB88-3D56862BD2FB}"/>
                </a:ext>
              </a:extLst>
            </p:cNvPr>
            <p:cNvCxnSpPr>
              <a:cxnSpLocks/>
            </p:cNvCxnSpPr>
            <p:nvPr/>
          </p:nvCxnSpPr>
          <p:spPr bwMode="auto">
            <a:xfrm flipH="1">
              <a:off x="1796027" y="3716877"/>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9505F468-1729-45AD-A055-584F2D3223B7}"/>
                </a:ext>
              </a:extLst>
            </p:cNvPr>
            <p:cNvCxnSpPr>
              <a:cxnSpLocks/>
            </p:cNvCxnSpPr>
            <p:nvPr/>
          </p:nvCxnSpPr>
          <p:spPr bwMode="auto">
            <a:xfrm flipH="1">
              <a:off x="1796027" y="4376468"/>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4C2E37B5-8ED3-4953-BA2D-4CA68614FB43}"/>
                </a:ext>
              </a:extLst>
            </p:cNvPr>
            <p:cNvCxnSpPr>
              <a:cxnSpLocks/>
            </p:cNvCxnSpPr>
            <p:nvPr/>
          </p:nvCxnSpPr>
          <p:spPr bwMode="auto">
            <a:xfrm flipH="1">
              <a:off x="1796027" y="5031297"/>
              <a:ext cx="96987" cy="0"/>
            </a:xfrm>
            <a:prstGeom prst="line">
              <a:avLst/>
            </a:prstGeom>
            <a:noFill/>
            <a:ln w="28575" cap="flat" cmpd="sng" algn="ctr">
              <a:solidFill>
                <a:schemeClr val="bg1"/>
              </a:solidFill>
              <a:prstDash val="solid"/>
              <a:round/>
              <a:headEnd type="none" w="med" len="med"/>
              <a:tailEnd type="none" w="med" len="med"/>
            </a:ln>
            <a:effectLst/>
          </p:spPr>
        </p:cxnSp>
      </p:grpSp>
      <p:grpSp>
        <p:nvGrpSpPr>
          <p:cNvPr id="25" name="Group 24">
            <a:extLst>
              <a:ext uri="{FF2B5EF4-FFF2-40B4-BE49-F238E27FC236}">
                <a16:creationId xmlns:a16="http://schemas.microsoft.com/office/drawing/2014/main" id="{9F1AADF5-3725-4D87-AA96-59DA50CF92E7}"/>
              </a:ext>
            </a:extLst>
          </p:cNvPr>
          <p:cNvGrpSpPr/>
          <p:nvPr/>
        </p:nvGrpSpPr>
        <p:grpSpPr>
          <a:xfrm>
            <a:off x="2015239" y="5072842"/>
            <a:ext cx="5787177" cy="95751"/>
            <a:chOff x="1908313" y="5022058"/>
            <a:chExt cx="5787177" cy="95751"/>
          </a:xfrm>
        </p:grpSpPr>
        <p:cxnSp>
          <p:nvCxnSpPr>
            <p:cNvPr id="26" name="Straight Connector 25">
              <a:extLst>
                <a:ext uri="{FF2B5EF4-FFF2-40B4-BE49-F238E27FC236}">
                  <a16:creationId xmlns:a16="http://schemas.microsoft.com/office/drawing/2014/main" id="{7AF2BCE7-99F9-45B2-B5D8-ECB25740FBC7}"/>
                </a:ext>
              </a:extLst>
            </p:cNvPr>
            <p:cNvCxnSpPr>
              <a:cxnSpLocks/>
            </p:cNvCxnSpPr>
            <p:nvPr/>
          </p:nvCxnSpPr>
          <p:spPr bwMode="auto">
            <a:xfrm rot="5400000" flipH="1">
              <a:off x="3470367"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A0ECB774-88C0-47F9-A133-B7F088B22594}"/>
                </a:ext>
              </a:extLst>
            </p:cNvPr>
            <p:cNvCxnSpPr>
              <a:cxnSpLocks/>
            </p:cNvCxnSpPr>
            <p:nvPr/>
          </p:nvCxnSpPr>
          <p:spPr bwMode="auto">
            <a:xfrm rot="5400000" flipH="1">
              <a:off x="3151239"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2BCC0988-979F-4AF1-A4FA-7755B1E73DB2}"/>
                </a:ext>
              </a:extLst>
            </p:cNvPr>
            <p:cNvCxnSpPr>
              <a:cxnSpLocks/>
            </p:cNvCxnSpPr>
            <p:nvPr/>
          </p:nvCxnSpPr>
          <p:spPr bwMode="auto">
            <a:xfrm rot="5400000" flipH="1">
              <a:off x="2827348"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E54D7023-DA3D-406A-B873-47E55939218E}"/>
                </a:ext>
              </a:extLst>
            </p:cNvPr>
            <p:cNvCxnSpPr>
              <a:cxnSpLocks/>
            </p:cNvCxnSpPr>
            <p:nvPr/>
          </p:nvCxnSpPr>
          <p:spPr bwMode="auto">
            <a:xfrm rot="5400000" flipH="1">
              <a:off x="2503457"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6F05F76-D0FE-4D77-A5EC-ACF0F346DC4E}"/>
                </a:ext>
              </a:extLst>
            </p:cNvPr>
            <p:cNvCxnSpPr>
              <a:cxnSpLocks/>
            </p:cNvCxnSpPr>
            <p:nvPr/>
          </p:nvCxnSpPr>
          <p:spPr bwMode="auto">
            <a:xfrm rot="5400000" flipH="1">
              <a:off x="2179566"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6163ED04-DC56-4FD8-8C25-29FDB1C2ADD8}"/>
                </a:ext>
              </a:extLst>
            </p:cNvPr>
            <p:cNvCxnSpPr>
              <a:cxnSpLocks/>
            </p:cNvCxnSpPr>
            <p:nvPr/>
          </p:nvCxnSpPr>
          <p:spPr bwMode="auto">
            <a:xfrm rot="5400000" flipH="1">
              <a:off x="1860438"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7F35C6E2-85A4-4ECD-BB78-78DD33C8DB7B}"/>
                </a:ext>
              </a:extLst>
            </p:cNvPr>
            <p:cNvCxnSpPr>
              <a:cxnSpLocks/>
            </p:cNvCxnSpPr>
            <p:nvPr/>
          </p:nvCxnSpPr>
          <p:spPr bwMode="auto">
            <a:xfrm rot="5400000" flipH="1">
              <a:off x="5394662"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B925248C-7206-4C96-9BEA-D076D8018F41}"/>
                </a:ext>
              </a:extLst>
            </p:cNvPr>
            <p:cNvCxnSpPr>
              <a:cxnSpLocks/>
            </p:cNvCxnSpPr>
            <p:nvPr/>
          </p:nvCxnSpPr>
          <p:spPr bwMode="auto">
            <a:xfrm rot="5400000" flipH="1">
              <a:off x="5080296"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05FCA2D8-443C-40FD-85B6-B3822FFDE382}"/>
                </a:ext>
              </a:extLst>
            </p:cNvPr>
            <p:cNvCxnSpPr>
              <a:cxnSpLocks/>
            </p:cNvCxnSpPr>
            <p:nvPr/>
          </p:nvCxnSpPr>
          <p:spPr bwMode="auto">
            <a:xfrm rot="5400000" flipH="1">
              <a:off x="4756405"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51F2FC58-1A73-487E-B8EC-9F3FF88E813C}"/>
                </a:ext>
              </a:extLst>
            </p:cNvPr>
            <p:cNvCxnSpPr>
              <a:cxnSpLocks/>
            </p:cNvCxnSpPr>
            <p:nvPr/>
          </p:nvCxnSpPr>
          <p:spPr bwMode="auto">
            <a:xfrm rot="5400000" flipH="1">
              <a:off x="4437277"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DACE31BD-A470-4253-A840-1AA1F99CB1B3}"/>
                </a:ext>
              </a:extLst>
            </p:cNvPr>
            <p:cNvCxnSpPr>
              <a:cxnSpLocks/>
            </p:cNvCxnSpPr>
            <p:nvPr/>
          </p:nvCxnSpPr>
          <p:spPr bwMode="auto">
            <a:xfrm rot="5400000" flipH="1">
              <a:off x="4113386"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366BD685-F58E-43EA-9327-A0862FDAE8D9}"/>
                </a:ext>
              </a:extLst>
            </p:cNvPr>
            <p:cNvCxnSpPr>
              <a:cxnSpLocks/>
            </p:cNvCxnSpPr>
            <p:nvPr/>
          </p:nvCxnSpPr>
          <p:spPr bwMode="auto">
            <a:xfrm rot="5400000" flipH="1">
              <a:off x="3794258"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D326D980-023F-4085-BE0E-B6C1571923FF}"/>
                </a:ext>
              </a:extLst>
            </p:cNvPr>
            <p:cNvCxnSpPr>
              <a:cxnSpLocks/>
            </p:cNvCxnSpPr>
            <p:nvPr/>
          </p:nvCxnSpPr>
          <p:spPr bwMode="auto">
            <a:xfrm rot="5400000" flipH="1">
              <a:off x="7333245"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5DCDE3C1-6CC4-41D6-90E4-F8C640038F93}"/>
                </a:ext>
              </a:extLst>
            </p:cNvPr>
            <p:cNvCxnSpPr>
              <a:cxnSpLocks/>
            </p:cNvCxnSpPr>
            <p:nvPr/>
          </p:nvCxnSpPr>
          <p:spPr bwMode="auto">
            <a:xfrm rot="5400000" flipH="1">
              <a:off x="7009354"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48D5C841-4835-4500-8A47-8888662623ED}"/>
                </a:ext>
              </a:extLst>
            </p:cNvPr>
            <p:cNvCxnSpPr>
              <a:cxnSpLocks/>
            </p:cNvCxnSpPr>
            <p:nvPr/>
          </p:nvCxnSpPr>
          <p:spPr bwMode="auto">
            <a:xfrm rot="5400000" flipH="1">
              <a:off x="6680701"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886B67DF-5915-48A9-BDED-7B8D35CFCD07}"/>
                </a:ext>
              </a:extLst>
            </p:cNvPr>
            <p:cNvCxnSpPr>
              <a:cxnSpLocks/>
            </p:cNvCxnSpPr>
            <p:nvPr/>
          </p:nvCxnSpPr>
          <p:spPr bwMode="auto">
            <a:xfrm rot="5400000" flipH="1">
              <a:off x="6361572"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3224FB1A-6E1C-4D0B-9980-9593B4B837CA}"/>
                </a:ext>
              </a:extLst>
            </p:cNvPr>
            <p:cNvCxnSpPr>
              <a:cxnSpLocks/>
            </p:cNvCxnSpPr>
            <p:nvPr/>
          </p:nvCxnSpPr>
          <p:spPr bwMode="auto">
            <a:xfrm rot="5400000" flipH="1">
              <a:off x="6032920"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C5B45B5D-5E0E-42A5-8913-6574FCD69F50}"/>
                </a:ext>
              </a:extLst>
            </p:cNvPr>
            <p:cNvCxnSpPr>
              <a:cxnSpLocks/>
            </p:cNvCxnSpPr>
            <p:nvPr/>
          </p:nvCxnSpPr>
          <p:spPr bwMode="auto">
            <a:xfrm rot="5400000" flipH="1">
              <a:off x="5723315"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719200D0-19C6-4413-8AF1-0F3B80E3BBE8}"/>
                </a:ext>
              </a:extLst>
            </p:cNvPr>
            <p:cNvCxnSpPr>
              <a:cxnSpLocks/>
            </p:cNvCxnSpPr>
            <p:nvPr/>
          </p:nvCxnSpPr>
          <p:spPr bwMode="auto">
            <a:xfrm rot="5400000" flipH="1">
              <a:off x="7647615" y="5069935"/>
              <a:ext cx="95749" cy="0"/>
            </a:xfrm>
            <a:prstGeom prst="line">
              <a:avLst/>
            </a:prstGeom>
            <a:noFill/>
            <a:ln w="28575" cap="flat" cmpd="sng" algn="ctr">
              <a:solidFill>
                <a:schemeClr val="bg1"/>
              </a:solidFill>
              <a:prstDash val="solid"/>
              <a:round/>
              <a:headEnd type="none" w="med" len="med"/>
              <a:tailEnd type="none" w="med" len="med"/>
            </a:ln>
            <a:effectLst/>
          </p:spPr>
        </p:cxnSp>
      </p:grpSp>
      <p:grpSp>
        <p:nvGrpSpPr>
          <p:cNvPr id="144" name="Group 143">
            <a:extLst>
              <a:ext uri="{FF2B5EF4-FFF2-40B4-BE49-F238E27FC236}">
                <a16:creationId xmlns:a16="http://schemas.microsoft.com/office/drawing/2014/main" id="{06938B54-2C90-4946-800D-4F67D7E0A63C}"/>
              </a:ext>
            </a:extLst>
          </p:cNvPr>
          <p:cNvGrpSpPr/>
          <p:nvPr/>
        </p:nvGrpSpPr>
        <p:grpSpPr>
          <a:xfrm>
            <a:off x="1424436" y="1603122"/>
            <a:ext cx="555388" cy="3634296"/>
            <a:chOff x="1317510" y="1552338"/>
            <a:chExt cx="555388" cy="3634296"/>
          </a:xfrm>
        </p:grpSpPr>
        <p:sp>
          <p:nvSpPr>
            <p:cNvPr id="10" name="TextBox 9">
              <a:extLst>
                <a:ext uri="{FF2B5EF4-FFF2-40B4-BE49-F238E27FC236}">
                  <a16:creationId xmlns:a16="http://schemas.microsoft.com/office/drawing/2014/main" id="{AE7DF984-EA75-4213-820D-71F9AD257692}"/>
                </a:ext>
              </a:extLst>
            </p:cNvPr>
            <p:cNvSpPr txBox="1"/>
            <p:nvPr/>
          </p:nvSpPr>
          <p:spPr bwMode="auto">
            <a:xfrm>
              <a:off x="1317510" y="1552338"/>
              <a:ext cx="535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139" name="TextBox 138">
              <a:extLst>
                <a:ext uri="{FF2B5EF4-FFF2-40B4-BE49-F238E27FC236}">
                  <a16:creationId xmlns:a16="http://schemas.microsoft.com/office/drawing/2014/main" id="{49BEF728-05AA-447C-8F85-619E2B126DFD}"/>
                </a:ext>
              </a:extLst>
            </p:cNvPr>
            <p:cNvSpPr txBox="1"/>
            <p:nvPr/>
          </p:nvSpPr>
          <p:spPr bwMode="auto">
            <a:xfrm>
              <a:off x="1434530" y="218368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140" name="TextBox 139">
              <a:extLst>
                <a:ext uri="{FF2B5EF4-FFF2-40B4-BE49-F238E27FC236}">
                  <a16:creationId xmlns:a16="http://schemas.microsoft.com/office/drawing/2014/main" id="{013FBB41-BF11-4037-985E-34FA5034B788}"/>
                </a:ext>
              </a:extLst>
            </p:cNvPr>
            <p:cNvSpPr txBox="1"/>
            <p:nvPr/>
          </p:nvSpPr>
          <p:spPr bwMode="auto">
            <a:xfrm>
              <a:off x="1434530" y="2844692"/>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141" name="TextBox 140">
              <a:extLst>
                <a:ext uri="{FF2B5EF4-FFF2-40B4-BE49-F238E27FC236}">
                  <a16:creationId xmlns:a16="http://schemas.microsoft.com/office/drawing/2014/main" id="{A5C94033-4BCB-4266-A101-157AADBC988C}"/>
                </a:ext>
              </a:extLst>
            </p:cNvPr>
            <p:cNvSpPr txBox="1"/>
            <p:nvPr/>
          </p:nvSpPr>
          <p:spPr bwMode="auto">
            <a:xfrm>
              <a:off x="1434530" y="3508920"/>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142" name="TextBox 141">
              <a:extLst>
                <a:ext uri="{FF2B5EF4-FFF2-40B4-BE49-F238E27FC236}">
                  <a16:creationId xmlns:a16="http://schemas.microsoft.com/office/drawing/2014/main" id="{E33D43E7-4321-4E5D-92C4-CF04C4B6884B}"/>
                </a:ext>
              </a:extLst>
            </p:cNvPr>
            <p:cNvSpPr txBox="1"/>
            <p:nvPr/>
          </p:nvSpPr>
          <p:spPr bwMode="auto">
            <a:xfrm>
              <a:off x="1434530" y="41680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43" name="TextBox 142">
              <a:extLst>
                <a:ext uri="{FF2B5EF4-FFF2-40B4-BE49-F238E27FC236}">
                  <a16:creationId xmlns:a16="http://schemas.microsoft.com/office/drawing/2014/main" id="{B39A51D4-0020-4F95-9E7F-0DA3DF80DA9C}"/>
                </a:ext>
              </a:extLst>
            </p:cNvPr>
            <p:cNvSpPr txBox="1"/>
            <p:nvPr/>
          </p:nvSpPr>
          <p:spPr bwMode="auto">
            <a:xfrm>
              <a:off x="1571212" y="4817302"/>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grpSp>
      <p:sp>
        <p:nvSpPr>
          <p:cNvPr id="145" name="TextBox 144">
            <a:extLst>
              <a:ext uri="{FF2B5EF4-FFF2-40B4-BE49-F238E27FC236}">
                <a16:creationId xmlns:a16="http://schemas.microsoft.com/office/drawing/2014/main" id="{99510F9E-3042-45D6-96C4-132712470532}"/>
              </a:ext>
            </a:extLst>
          </p:cNvPr>
          <p:cNvSpPr txBox="1"/>
          <p:nvPr/>
        </p:nvSpPr>
        <p:spPr bwMode="auto">
          <a:xfrm rot="16200000">
            <a:off x="852902" y="3209107"/>
            <a:ext cx="907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DFS (%)</a:t>
            </a:r>
          </a:p>
        </p:txBody>
      </p:sp>
      <p:sp>
        <p:nvSpPr>
          <p:cNvPr id="17" name="Freeform: Shape 16">
            <a:extLst>
              <a:ext uri="{FF2B5EF4-FFF2-40B4-BE49-F238E27FC236}">
                <a16:creationId xmlns:a16="http://schemas.microsoft.com/office/drawing/2014/main" id="{9F7B3997-EDD6-4656-9CC8-445069BBD6BB}"/>
              </a:ext>
            </a:extLst>
          </p:cNvPr>
          <p:cNvSpPr/>
          <p:nvPr/>
        </p:nvSpPr>
        <p:spPr bwMode="auto">
          <a:xfrm>
            <a:off x="2015239" y="1704655"/>
            <a:ext cx="5995284" cy="3379305"/>
          </a:xfrm>
          <a:custGeom>
            <a:avLst/>
            <a:gdLst>
              <a:gd name="connsiteX0" fmla="*/ 0 w 5995284"/>
              <a:gd name="connsiteY0" fmla="*/ 0 h 3379305"/>
              <a:gd name="connsiteX1" fmla="*/ 0 w 5995284"/>
              <a:gd name="connsiteY1" fmla="*/ 3379305 h 3379305"/>
              <a:gd name="connsiteX2" fmla="*/ 5995284 w 5995284"/>
              <a:gd name="connsiteY2" fmla="*/ 3379305 h 3379305"/>
              <a:gd name="connsiteX3" fmla="*/ 5987332 w 5995284"/>
              <a:gd name="connsiteY3" fmla="*/ 3371353 h 3379305"/>
            </a:gdLst>
            <a:ahLst/>
            <a:cxnLst>
              <a:cxn ang="0">
                <a:pos x="connsiteX0" y="connsiteY0"/>
              </a:cxn>
              <a:cxn ang="0">
                <a:pos x="connsiteX1" y="connsiteY1"/>
              </a:cxn>
              <a:cxn ang="0">
                <a:pos x="connsiteX2" y="connsiteY2"/>
              </a:cxn>
              <a:cxn ang="0">
                <a:pos x="connsiteX3" y="connsiteY3"/>
              </a:cxn>
            </a:cxnLst>
            <a:rect l="l" t="t" r="r" b="b"/>
            <a:pathLst>
              <a:path w="5995284" h="3379305">
                <a:moveTo>
                  <a:pt x="0" y="0"/>
                </a:moveTo>
                <a:lnTo>
                  <a:pt x="0" y="3379305"/>
                </a:lnTo>
                <a:lnTo>
                  <a:pt x="5995284" y="3379305"/>
                </a:lnTo>
                <a:lnTo>
                  <a:pt x="5987332" y="3371353"/>
                </a:lnTo>
              </a:path>
            </a:pathLst>
          </a:custGeom>
          <a:noFill/>
          <a:ln w="28575">
            <a:solidFill>
              <a:schemeClr val="bg1"/>
            </a:solidFill>
            <a:round/>
            <a:headEnd/>
            <a:tailEnd/>
          </a:ln>
          <a:extLst>
            <a:ext uri="{909E8E84-426E-40DD-AFC4-6F175D3DCCD1}">
              <a14:hiddenFill xmlns:a14="http://schemas.microsoft.com/office/drawing/2010/main">
                <a:noFill/>
              </a14:hiddenFill>
            </a:ext>
          </a:extLst>
        </p:spPr>
        <p:txBody>
          <a:bodyPr rtlCol="0" anchor="ctr"/>
          <a:lstStyle/>
          <a:p>
            <a:pPr algn="ctr"/>
            <a:endParaRPr lang="en-US" dirty="0"/>
          </a:p>
        </p:txBody>
      </p:sp>
      <p:sp>
        <p:nvSpPr>
          <p:cNvPr id="45" name="TextBox 44">
            <a:extLst>
              <a:ext uri="{FF2B5EF4-FFF2-40B4-BE49-F238E27FC236}">
                <a16:creationId xmlns:a16="http://schemas.microsoft.com/office/drawing/2014/main" id="{0F8ABB87-091E-438E-BD8E-5DF9D4C942A6}"/>
              </a:ext>
            </a:extLst>
          </p:cNvPr>
          <p:cNvSpPr txBox="1"/>
          <p:nvPr/>
        </p:nvSpPr>
        <p:spPr bwMode="auto">
          <a:xfrm>
            <a:off x="1895742" y="161968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69" name="TextBox 168">
            <a:extLst>
              <a:ext uri="{FF2B5EF4-FFF2-40B4-BE49-F238E27FC236}">
                <a16:creationId xmlns:a16="http://schemas.microsoft.com/office/drawing/2014/main" id="{62449675-0DAE-4852-B15A-C571395F202D}"/>
              </a:ext>
            </a:extLst>
          </p:cNvPr>
          <p:cNvSpPr txBox="1"/>
          <p:nvPr/>
        </p:nvSpPr>
        <p:spPr bwMode="auto">
          <a:xfrm>
            <a:off x="649719" y="5796762"/>
            <a:ext cx="11891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ts val="0"/>
              </a:spcBef>
              <a:spcAft>
                <a:spcPct val="0"/>
              </a:spcAft>
              <a:buClrTx/>
              <a:buFontTx/>
              <a:buNone/>
            </a:pPr>
            <a:r>
              <a:rPr lang="en-US" sz="1400" b="1" dirty="0">
                <a:solidFill>
                  <a:schemeClr val="accent1"/>
                </a:solidFill>
                <a:latin typeface="Calibri" panose="020F0502020204030204" pitchFamily="34" charset="0"/>
              </a:rPr>
              <a:t>Atezolizumab</a:t>
            </a:r>
          </a:p>
          <a:p>
            <a:pPr algn="r">
              <a:lnSpc>
                <a:spcPct val="100000"/>
              </a:lnSpc>
              <a:spcBef>
                <a:spcPts val="0"/>
              </a:spcBef>
              <a:spcAft>
                <a:spcPct val="0"/>
              </a:spcAft>
              <a:buClrTx/>
              <a:buFontTx/>
              <a:buNone/>
            </a:pPr>
            <a:r>
              <a:rPr lang="en-US" sz="1400" b="1" dirty="0">
                <a:solidFill>
                  <a:schemeClr val="accent3"/>
                </a:solidFill>
                <a:latin typeface="Calibri" panose="020F0502020204030204" pitchFamily="34" charset="0"/>
              </a:rPr>
              <a:t>BSC</a:t>
            </a:r>
            <a:endParaRPr lang="en-US" sz="1400" b="1" dirty="0">
              <a:solidFill>
                <a:schemeClr val="bg1"/>
              </a:solidFill>
              <a:latin typeface="Calibri" panose="020F0502020204030204" pitchFamily="34" charset="0"/>
            </a:endParaRPr>
          </a:p>
        </p:txBody>
      </p:sp>
      <p:sp>
        <p:nvSpPr>
          <p:cNvPr id="173" name="TextBox 172">
            <a:extLst>
              <a:ext uri="{FF2B5EF4-FFF2-40B4-BE49-F238E27FC236}">
                <a16:creationId xmlns:a16="http://schemas.microsoft.com/office/drawing/2014/main" id="{2FDEB525-80C6-49F2-97F7-8037A868D39B}"/>
              </a:ext>
            </a:extLst>
          </p:cNvPr>
          <p:cNvSpPr txBox="1"/>
          <p:nvPr/>
        </p:nvSpPr>
        <p:spPr bwMode="auto">
          <a:xfrm>
            <a:off x="846676" y="5343890"/>
            <a:ext cx="9792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ts val="0"/>
              </a:spcBef>
              <a:spcAft>
                <a:spcPct val="0"/>
              </a:spcAft>
              <a:buClrTx/>
              <a:buFontTx/>
              <a:buNone/>
            </a:pPr>
            <a:r>
              <a:rPr lang="en-US" sz="1400" b="1" dirty="0">
                <a:solidFill>
                  <a:schemeClr val="bg1"/>
                </a:solidFill>
                <a:latin typeface="Calibri" panose="020F0502020204030204" pitchFamily="34" charset="0"/>
              </a:rPr>
              <a:t>Patients at</a:t>
            </a:r>
          </a:p>
          <a:p>
            <a:pPr algn="r">
              <a:lnSpc>
                <a:spcPct val="100000"/>
              </a:lnSpc>
              <a:spcBef>
                <a:spcPts val="0"/>
              </a:spcBef>
              <a:spcAft>
                <a:spcPct val="0"/>
              </a:spcAft>
              <a:buClrTx/>
              <a:buFontTx/>
              <a:buNone/>
            </a:pPr>
            <a:r>
              <a:rPr lang="en-US" sz="1400" b="1" dirty="0">
                <a:solidFill>
                  <a:schemeClr val="bg1"/>
                </a:solidFill>
                <a:latin typeface="Calibri" panose="020F0502020204030204" pitchFamily="34" charset="0"/>
              </a:rPr>
              <a:t>Risk, n</a:t>
            </a:r>
          </a:p>
        </p:txBody>
      </p:sp>
      <p:grpSp>
        <p:nvGrpSpPr>
          <p:cNvPr id="8" name="Group 7">
            <a:extLst>
              <a:ext uri="{FF2B5EF4-FFF2-40B4-BE49-F238E27FC236}">
                <a16:creationId xmlns:a16="http://schemas.microsoft.com/office/drawing/2014/main" id="{1BE74208-3DDB-4EF5-A59D-68289DE77DCC}"/>
              </a:ext>
            </a:extLst>
          </p:cNvPr>
          <p:cNvGrpSpPr/>
          <p:nvPr/>
        </p:nvGrpSpPr>
        <p:grpSpPr>
          <a:xfrm>
            <a:off x="2021392" y="1809731"/>
            <a:ext cx="6060502" cy="2195745"/>
            <a:chOff x="1592747" y="1719618"/>
            <a:chExt cx="6060502" cy="2195745"/>
          </a:xfrm>
        </p:grpSpPr>
        <p:sp>
          <p:nvSpPr>
            <p:cNvPr id="14" name="Freeform: Shape 13">
              <a:extLst>
                <a:ext uri="{FF2B5EF4-FFF2-40B4-BE49-F238E27FC236}">
                  <a16:creationId xmlns:a16="http://schemas.microsoft.com/office/drawing/2014/main" id="{7F449566-4C6C-43FA-A6D0-8EAF2F1F4331}"/>
                </a:ext>
              </a:extLst>
            </p:cNvPr>
            <p:cNvSpPr/>
            <p:nvPr/>
          </p:nvSpPr>
          <p:spPr bwMode="auto">
            <a:xfrm>
              <a:off x="1647338" y="1719618"/>
              <a:ext cx="5877636" cy="1856095"/>
            </a:xfrm>
            <a:custGeom>
              <a:avLst/>
              <a:gdLst>
                <a:gd name="connsiteX0" fmla="*/ 0 w 5877636"/>
                <a:gd name="connsiteY0" fmla="*/ 0 h 1856095"/>
                <a:gd name="connsiteX1" fmla="*/ 72788 w 5877636"/>
                <a:gd name="connsiteY1" fmla="*/ 0 h 1856095"/>
                <a:gd name="connsiteX2" fmla="*/ 72788 w 5877636"/>
                <a:gd name="connsiteY2" fmla="*/ 0 h 1856095"/>
                <a:gd name="connsiteX3" fmla="*/ 90985 w 5877636"/>
                <a:gd name="connsiteY3" fmla="*/ 18197 h 1856095"/>
                <a:gd name="connsiteX4" fmla="*/ 90985 w 5877636"/>
                <a:gd name="connsiteY4" fmla="*/ 18197 h 1856095"/>
                <a:gd name="connsiteX5" fmla="*/ 118280 w 5877636"/>
                <a:gd name="connsiteY5" fmla="*/ 45492 h 1856095"/>
                <a:gd name="connsiteX6" fmla="*/ 118280 w 5877636"/>
                <a:gd name="connsiteY6" fmla="*/ 77337 h 1856095"/>
                <a:gd name="connsiteX7" fmla="*/ 259308 w 5877636"/>
                <a:gd name="connsiteY7" fmla="*/ 77337 h 1856095"/>
                <a:gd name="connsiteX8" fmla="*/ 259308 w 5877636"/>
                <a:gd name="connsiteY8" fmla="*/ 100083 h 1856095"/>
                <a:gd name="connsiteX9" fmla="*/ 336645 w 5877636"/>
                <a:gd name="connsiteY9" fmla="*/ 100083 h 1856095"/>
                <a:gd name="connsiteX10" fmla="*/ 336645 w 5877636"/>
                <a:gd name="connsiteY10" fmla="*/ 122830 h 1856095"/>
                <a:gd name="connsiteX11" fmla="*/ 359391 w 5877636"/>
                <a:gd name="connsiteY11" fmla="*/ 122830 h 1856095"/>
                <a:gd name="connsiteX12" fmla="*/ 359391 w 5877636"/>
                <a:gd name="connsiteY12" fmla="*/ 213815 h 1856095"/>
                <a:gd name="connsiteX13" fmla="*/ 382137 w 5877636"/>
                <a:gd name="connsiteY13" fmla="*/ 213815 h 1856095"/>
                <a:gd name="connsiteX14" fmla="*/ 382137 w 5877636"/>
                <a:gd name="connsiteY14" fmla="*/ 286603 h 1856095"/>
                <a:gd name="connsiteX15" fmla="*/ 395785 w 5877636"/>
                <a:gd name="connsiteY15" fmla="*/ 300251 h 1856095"/>
                <a:gd name="connsiteX16" fmla="*/ 395785 w 5877636"/>
                <a:gd name="connsiteY16" fmla="*/ 373039 h 1856095"/>
                <a:gd name="connsiteX17" fmla="*/ 418532 w 5877636"/>
                <a:gd name="connsiteY17" fmla="*/ 373039 h 1856095"/>
                <a:gd name="connsiteX18" fmla="*/ 418532 w 5877636"/>
                <a:gd name="connsiteY18" fmla="*/ 418531 h 1856095"/>
                <a:gd name="connsiteX19" fmla="*/ 450376 w 5877636"/>
                <a:gd name="connsiteY19" fmla="*/ 418531 h 1856095"/>
                <a:gd name="connsiteX20" fmla="*/ 450376 w 5877636"/>
                <a:gd name="connsiteY20" fmla="*/ 459475 h 1856095"/>
                <a:gd name="connsiteX21" fmla="*/ 500418 w 5877636"/>
                <a:gd name="connsiteY21" fmla="*/ 459475 h 1856095"/>
                <a:gd name="connsiteX22" fmla="*/ 500418 w 5877636"/>
                <a:gd name="connsiteY22" fmla="*/ 495869 h 1856095"/>
                <a:gd name="connsiteX23" fmla="*/ 618699 w 5877636"/>
                <a:gd name="connsiteY23" fmla="*/ 495869 h 1856095"/>
                <a:gd name="connsiteX24" fmla="*/ 618699 w 5877636"/>
                <a:gd name="connsiteY24" fmla="*/ 523164 h 1856095"/>
                <a:gd name="connsiteX25" fmla="*/ 673290 w 5877636"/>
                <a:gd name="connsiteY25" fmla="*/ 523164 h 1856095"/>
                <a:gd name="connsiteX26" fmla="*/ 673290 w 5877636"/>
                <a:gd name="connsiteY26" fmla="*/ 545910 h 1856095"/>
                <a:gd name="connsiteX27" fmla="*/ 723332 w 5877636"/>
                <a:gd name="connsiteY27" fmla="*/ 545910 h 1856095"/>
                <a:gd name="connsiteX28" fmla="*/ 723332 w 5877636"/>
                <a:gd name="connsiteY28" fmla="*/ 595952 h 1856095"/>
                <a:gd name="connsiteX29" fmla="*/ 809767 w 5877636"/>
                <a:gd name="connsiteY29" fmla="*/ 595952 h 1856095"/>
                <a:gd name="connsiteX30" fmla="*/ 809767 w 5877636"/>
                <a:gd name="connsiteY30" fmla="*/ 659642 h 1856095"/>
                <a:gd name="connsiteX31" fmla="*/ 850711 w 5877636"/>
                <a:gd name="connsiteY31" fmla="*/ 659642 h 1856095"/>
                <a:gd name="connsiteX32" fmla="*/ 850711 w 5877636"/>
                <a:gd name="connsiteY32" fmla="*/ 714233 h 1856095"/>
                <a:gd name="connsiteX33" fmla="*/ 914400 w 5877636"/>
                <a:gd name="connsiteY33" fmla="*/ 714233 h 1856095"/>
                <a:gd name="connsiteX34" fmla="*/ 914400 w 5877636"/>
                <a:gd name="connsiteY34" fmla="*/ 723331 h 1856095"/>
                <a:gd name="connsiteX35" fmla="*/ 1028132 w 5877636"/>
                <a:gd name="connsiteY35" fmla="*/ 723331 h 1856095"/>
                <a:gd name="connsiteX36" fmla="*/ 1028132 w 5877636"/>
                <a:gd name="connsiteY36" fmla="*/ 741528 h 1856095"/>
                <a:gd name="connsiteX37" fmla="*/ 1096370 w 5877636"/>
                <a:gd name="connsiteY37" fmla="*/ 741528 h 1856095"/>
                <a:gd name="connsiteX38" fmla="*/ 1096370 w 5877636"/>
                <a:gd name="connsiteY38" fmla="*/ 777922 h 1856095"/>
                <a:gd name="connsiteX39" fmla="*/ 1219200 w 5877636"/>
                <a:gd name="connsiteY39" fmla="*/ 777922 h 1856095"/>
                <a:gd name="connsiteX40" fmla="*/ 1219200 w 5877636"/>
                <a:gd name="connsiteY40" fmla="*/ 859809 h 1856095"/>
                <a:gd name="connsiteX41" fmla="*/ 1255594 w 5877636"/>
                <a:gd name="connsiteY41" fmla="*/ 859809 h 1856095"/>
                <a:gd name="connsiteX42" fmla="*/ 1255594 w 5877636"/>
                <a:gd name="connsiteY42" fmla="*/ 905301 h 1856095"/>
                <a:gd name="connsiteX43" fmla="*/ 1319284 w 5877636"/>
                <a:gd name="connsiteY43" fmla="*/ 905301 h 1856095"/>
                <a:gd name="connsiteX44" fmla="*/ 1319284 w 5877636"/>
                <a:gd name="connsiteY44" fmla="*/ 905301 h 1856095"/>
                <a:gd name="connsiteX45" fmla="*/ 1319284 w 5877636"/>
                <a:gd name="connsiteY45" fmla="*/ 946245 h 1856095"/>
                <a:gd name="connsiteX46" fmla="*/ 1378424 w 5877636"/>
                <a:gd name="connsiteY46" fmla="*/ 946245 h 1856095"/>
                <a:gd name="connsiteX47" fmla="*/ 1583140 w 5877636"/>
                <a:gd name="connsiteY47" fmla="*/ 946245 h 1856095"/>
                <a:gd name="connsiteX48" fmla="*/ 1583140 w 5877636"/>
                <a:gd name="connsiteY48" fmla="*/ 982639 h 1856095"/>
                <a:gd name="connsiteX49" fmla="*/ 1637732 w 5877636"/>
                <a:gd name="connsiteY49" fmla="*/ 982639 h 1856095"/>
                <a:gd name="connsiteX50" fmla="*/ 1637732 w 5877636"/>
                <a:gd name="connsiteY50" fmla="*/ 1000836 h 1856095"/>
                <a:gd name="connsiteX51" fmla="*/ 1696872 w 5877636"/>
                <a:gd name="connsiteY51" fmla="*/ 1000836 h 1856095"/>
                <a:gd name="connsiteX52" fmla="*/ 1696872 w 5877636"/>
                <a:gd name="connsiteY52" fmla="*/ 1023582 h 1856095"/>
                <a:gd name="connsiteX53" fmla="*/ 1828800 w 5877636"/>
                <a:gd name="connsiteY53" fmla="*/ 1023582 h 1856095"/>
                <a:gd name="connsiteX54" fmla="*/ 1828800 w 5877636"/>
                <a:gd name="connsiteY54" fmla="*/ 1069075 h 1856095"/>
                <a:gd name="connsiteX55" fmla="*/ 1878842 w 5877636"/>
                <a:gd name="connsiteY55" fmla="*/ 1069075 h 1856095"/>
                <a:gd name="connsiteX56" fmla="*/ 1878842 w 5877636"/>
                <a:gd name="connsiteY56" fmla="*/ 1105469 h 1856095"/>
                <a:gd name="connsiteX57" fmla="*/ 1919785 w 5877636"/>
                <a:gd name="connsiteY57" fmla="*/ 1105469 h 1856095"/>
                <a:gd name="connsiteX58" fmla="*/ 1919785 w 5877636"/>
                <a:gd name="connsiteY58" fmla="*/ 1137313 h 1856095"/>
                <a:gd name="connsiteX59" fmla="*/ 2033517 w 5877636"/>
                <a:gd name="connsiteY59" fmla="*/ 1137313 h 1856095"/>
                <a:gd name="connsiteX60" fmla="*/ 2129051 w 5877636"/>
                <a:gd name="connsiteY60" fmla="*/ 1137313 h 1856095"/>
                <a:gd name="connsiteX61" fmla="*/ 2129051 w 5877636"/>
                <a:gd name="connsiteY61" fmla="*/ 1164609 h 1856095"/>
                <a:gd name="connsiteX62" fmla="*/ 2229134 w 5877636"/>
                <a:gd name="connsiteY62" fmla="*/ 1164609 h 1856095"/>
                <a:gd name="connsiteX63" fmla="*/ 2229134 w 5877636"/>
                <a:gd name="connsiteY63" fmla="*/ 1187355 h 1856095"/>
                <a:gd name="connsiteX64" fmla="*/ 2265529 w 5877636"/>
                <a:gd name="connsiteY64" fmla="*/ 1187355 h 1856095"/>
                <a:gd name="connsiteX65" fmla="*/ 2256430 w 5877636"/>
                <a:gd name="connsiteY65" fmla="*/ 1196454 h 1856095"/>
                <a:gd name="connsiteX66" fmla="*/ 2411105 w 5877636"/>
                <a:gd name="connsiteY66" fmla="*/ 1196454 h 1856095"/>
                <a:gd name="connsiteX67" fmla="*/ 2411105 w 5877636"/>
                <a:gd name="connsiteY67" fmla="*/ 1223749 h 1856095"/>
                <a:gd name="connsiteX68" fmla="*/ 2479343 w 5877636"/>
                <a:gd name="connsiteY68" fmla="*/ 1223749 h 1856095"/>
                <a:gd name="connsiteX69" fmla="*/ 2479343 w 5877636"/>
                <a:gd name="connsiteY69" fmla="*/ 1246495 h 1856095"/>
                <a:gd name="connsiteX70" fmla="*/ 2529385 w 5877636"/>
                <a:gd name="connsiteY70" fmla="*/ 1246495 h 1856095"/>
                <a:gd name="connsiteX71" fmla="*/ 2529385 w 5877636"/>
                <a:gd name="connsiteY71" fmla="*/ 1301086 h 1856095"/>
                <a:gd name="connsiteX72" fmla="*/ 2538484 w 5877636"/>
                <a:gd name="connsiteY72" fmla="*/ 1310185 h 1856095"/>
                <a:gd name="connsiteX73" fmla="*/ 2579427 w 5877636"/>
                <a:gd name="connsiteY73" fmla="*/ 1310185 h 1856095"/>
                <a:gd name="connsiteX74" fmla="*/ 2579427 w 5877636"/>
                <a:gd name="connsiteY74" fmla="*/ 1310185 h 1856095"/>
                <a:gd name="connsiteX75" fmla="*/ 2606723 w 5877636"/>
                <a:gd name="connsiteY75" fmla="*/ 1337481 h 1856095"/>
                <a:gd name="connsiteX76" fmla="*/ 2597624 w 5877636"/>
                <a:gd name="connsiteY76" fmla="*/ 1346580 h 1856095"/>
                <a:gd name="connsiteX77" fmla="*/ 2811439 w 5877636"/>
                <a:gd name="connsiteY77" fmla="*/ 1346580 h 1856095"/>
                <a:gd name="connsiteX78" fmla="*/ 2811439 w 5877636"/>
                <a:gd name="connsiteY78" fmla="*/ 1382973 h 1856095"/>
                <a:gd name="connsiteX79" fmla="*/ 3029803 w 5877636"/>
                <a:gd name="connsiteY79" fmla="*/ 1382973 h 1856095"/>
                <a:gd name="connsiteX80" fmla="*/ 3029803 w 5877636"/>
                <a:gd name="connsiteY80" fmla="*/ 1405719 h 1856095"/>
                <a:gd name="connsiteX81" fmla="*/ 3134436 w 5877636"/>
                <a:gd name="connsiteY81" fmla="*/ 1405719 h 1856095"/>
                <a:gd name="connsiteX82" fmla="*/ 3134436 w 5877636"/>
                <a:gd name="connsiteY82" fmla="*/ 1433015 h 1856095"/>
                <a:gd name="connsiteX83" fmla="*/ 3166281 w 5877636"/>
                <a:gd name="connsiteY83" fmla="*/ 1433015 h 1856095"/>
                <a:gd name="connsiteX84" fmla="*/ 3166281 w 5877636"/>
                <a:gd name="connsiteY84" fmla="*/ 1473958 h 1856095"/>
                <a:gd name="connsiteX85" fmla="*/ 3166281 w 5877636"/>
                <a:gd name="connsiteY85" fmla="*/ 1510352 h 1856095"/>
                <a:gd name="connsiteX86" fmla="*/ 3325505 w 5877636"/>
                <a:gd name="connsiteY86" fmla="*/ 1510352 h 1856095"/>
                <a:gd name="connsiteX87" fmla="*/ 3311857 w 5877636"/>
                <a:gd name="connsiteY87" fmla="*/ 1524000 h 1856095"/>
                <a:gd name="connsiteX88" fmla="*/ 3375546 w 5877636"/>
                <a:gd name="connsiteY88" fmla="*/ 1524000 h 1856095"/>
                <a:gd name="connsiteX89" fmla="*/ 3375546 w 5877636"/>
                <a:gd name="connsiteY89" fmla="*/ 1564943 h 1856095"/>
                <a:gd name="connsiteX90" fmla="*/ 3521123 w 5877636"/>
                <a:gd name="connsiteY90" fmla="*/ 1564943 h 1856095"/>
                <a:gd name="connsiteX91" fmla="*/ 3521123 w 5877636"/>
                <a:gd name="connsiteY91" fmla="*/ 1596788 h 1856095"/>
                <a:gd name="connsiteX92" fmla="*/ 3607558 w 5877636"/>
                <a:gd name="connsiteY92" fmla="*/ 1596788 h 1856095"/>
                <a:gd name="connsiteX93" fmla="*/ 3607558 w 5877636"/>
                <a:gd name="connsiteY93" fmla="*/ 1633182 h 1856095"/>
                <a:gd name="connsiteX94" fmla="*/ 3725839 w 5877636"/>
                <a:gd name="connsiteY94" fmla="*/ 1633182 h 1856095"/>
                <a:gd name="connsiteX95" fmla="*/ 3725839 w 5877636"/>
                <a:gd name="connsiteY95" fmla="*/ 1651379 h 1856095"/>
                <a:gd name="connsiteX96" fmla="*/ 3780430 w 5877636"/>
                <a:gd name="connsiteY96" fmla="*/ 1651379 h 1856095"/>
                <a:gd name="connsiteX97" fmla="*/ 3780430 w 5877636"/>
                <a:gd name="connsiteY97" fmla="*/ 1696872 h 1856095"/>
                <a:gd name="connsiteX98" fmla="*/ 3821373 w 5877636"/>
                <a:gd name="connsiteY98" fmla="*/ 1696872 h 1856095"/>
                <a:gd name="connsiteX99" fmla="*/ 3821373 w 5877636"/>
                <a:gd name="connsiteY99" fmla="*/ 1737815 h 1856095"/>
                <a:gd name="connsiteX100" fmla="*/ 3903260 w 5877636"/>
                <a:gd name="connsiteY100" fmla="*/ 1737815 h 1856095"/>
                <a:gd name="connsiteX101" fmla="*/ 3903260 w 5877636"/>
                <a:gd name="connsiteY101" fmla="*/ 1774209 h 1856095"/>
                <a:gd name="connsiteX102" fmla="*/ 3944203 w 5877636"/>
                <a:gd name="connsiteY102" fmla="*/ 1774209 h 1856095"/>
                <a:gd name="connsiteX103" fmla="*/ 3944203 w 5877636"/>
                <a:gd name="connsiteY103" fmla="*/ 1856095 h 1856095"/>
                <a:gd name="connsiteX104" fmla="*/ 5877636 w 5877636"/>
                <a:gd name="connsiteY104" fmla="*/ 1856095 h 185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877636" h="1856095">
                  <a:moveTo>
                    <a:pt x="0" y="0"/>
                  </a:moveTo>
                  <a:lnTo>
                    <a:pt x="72788" y="0"/>
                  </a:lnTo>
                  <a:lnTo>
                    <a:pt x="72788" y="0"/>
                  </a:lnTo>
                  <a:lnTo>
                    <a:pt x="90985" y="18197"/>
                  </a:lnTo>
                  <a:lnTo>
                    <a:pt x="90985" y="18197"/>
                  </a:lnTo>
                  <a:lnTo>
                    <a:pt x="118280" y="45492"/>
                  </a:lnTo>
                  <a:lnTo>
                    <a:pt x="118280" y="77337"/>
                  </a:lnTo>
                  <a:lnTo>
                    <a:pt x="259308" y="77337"/>
                  </a:lnTo>
                  <a:lnTo>
                    <a:pt x="259308" y="100083"/>
                  </a:lnTo>
                  <a:lnTo>
                    <a:pt x="336645" y="100083"/>
                  </a:lnTo>
                  <a:lnTo>
                    <a:pt x="336645" y="122830"/>
                  </a:lnTo>
                  <a:lnTo>
                    <a:pt x="359391" y="122830"/>
                  </a:lnTo>
                  <a:lnTo>
                    <a:pt x="359391" y="213815"/>
                  </a:lnTo>
                  <a:lnTo>
                    <a:pt x="382137" y="213815"/>
                  </a:lnTo>
                  <a:lnTo>
                    <a:pt x="382137" y="286603"/>
                  </a:lnTo>
                  <a:lnTo>
                    <a:pt x="395785" y="300251"/>
                  </a:lnTo>
                  <a:lnTo>
                    <a:pt x="395785" y="373039"/>
                  </a:lnTo>
                  <a:lnTo>
                    <a:pt x="418532" y="373039"/>
                  </a:lnTo>
                  <a:lnTo>
                    <a:pt x="418532" y="418531"/>
                  </a:lnTo>
                  <a:lnTo>
                    <a:pt x="450376" y="418531"/>
                  </a:lnTo>
                  <a:lnTo>
                    <a:pt x="450376" y="459475"/>
                  </a:lnTo>
                  <a:lnTo>
                    <a:pt x="500418" y="459475"/>
                  </a:lnTo>
                  <a:lnTo>
                    <a:pt x="500418" y="495869"/>
                  </a:lnTo>
                  <a:lnTo>
                    <a:pt x="618699" y="495869"/>
                  </a:lnTo>
                  <a:lnTo>
                    <a:pt x="618699" y="523164"/>
                  </a:lnTo>
                  <a:lnTo>
                    <a:pt x="673290" y="523164"/>
                  </a:lnTo>
                  <a:lnTo>
                    <a:pt x="673290" y="545910"/>
                  </a:lnTo>
                  <a:lnTo>
                    <a:pt x="723332" y="545910"/>
                  </a:lnTo>
                  <a:lnTo>
                    <a:pt x="723332" y="595952"/>
                  </a:lnTo>
                  <a:lnTo>
                    <a:pt x="809767" y="595952"/>
                  </a:lnTo>
                  <a:lnTo>
                    <a:pt x="809767" y="659642"/>
                  </a:lnTo>
                  <a:lnTo>
                    <a:pt x="850711" y="659642"/>
                  </a:lnTo>
                  <a:lnTo>
                    <a:pt x="850711" y="714233"/>
                  </a:lnTo>
                  <a:lnTo>
                    <a:pt x="914400" y="714233"/>
                  </a:lnTo>
                  <a:lnTo>
                    <a:pt x="914400" y="723331"/>
                  </a:lnTo>
                  <a:lnTo>
                    <a:pt x="1028132" y="723331"/>
                  </a:lnTo>
                  <a:lnTo>
                    <a:pt x="1028132" y="741528"/>
                  </a:lnTo>
                  <a:lnTo>
                    <a:pt x="1096370" y="741528"/>
                  </a:lnTo>
                  <a:lnTo>
                    <a:pt x="1096370" y="777922"/>
                  </a:lnTo>
                  <a:lnTo>
                    <a:pt x="1219200" y="777922"/>
                  </a:lnTo>
                  <a:lnTo>
                    <a:pt x="1219200" y="859809"/>
                  </a:lnTo>
                  <a:lnTo>
                    <a:pt x="1255594" y="859809"/>
                  </a:lnTo>
                  <a:lnTo>
                    <a:pt x="1255594" y="905301"/>
                  </a:lnTo>
                  <a:lnTo>
                    <a:pt x="1319284" y="905301"/>
                  </a:lnTo>
                  <a:lnTo>
                    <a:pt x="1319284" y="905301"/>
                  </a:lnTo>
                  <a:lnTo>
                    <a:pt x="1319284" y="946245"/>
                  </a:lnTo>
                  <a:lnTo>
                    <a:pt x="1378424" y="946245"/>
                  </a:lnTo>
                  <a:lnTo>
                    <a:pt x="1583140" y="946245"/>
                  </a:lnTo>
                  <a:lnTo>
                    <a:pt x="1583140" y="982639"/>
                  </a:lnTo>
                  <a:lnTo>
                    <a:pt x="1637732" y="982639"/>
                  </a:lnTo>
                  <a:lnTo>
                    <a:pt x="1637732" y="1000836"/>
                  </a:lnTo>
                  <a:lnTo>
                    <a:pt x="1696872" y="1000836"/>
                  </a:lnTo>
                  <a:lnTo>
                    <a:pt x="1696872" y="1023582"/>
                  </a:lnTo>
                  <a:lnTo>
                    <a:pt x="1828800" y="1023582"/>
                  </a:lnTo>
                  <a:lnTo>
                    <a:pt x="1828800" y="1069075"/>
                  </a:lnTo>
                  <a:lnTo>
                    <a:pt x="1878842" y="1069075"/>
                  </a:lnTo>
                  <a:lnTo>
                    <a:pt x="1878842" y="1105469"/>
                  </a:lnTo>
                  <a:lnTo>
                    <a:pt x="1919785" y="1105469"/>
                  </a:lnTo>
                  <a:lnTo>
                    <a:pt x="1919785" y="1137313"/>
                  </a:lnTo>
                  <a:lnTo>
                    <a:pt x="2033517" y="1137313"/>
                  </a:lnTo>
                  <a:lnTo>
                    <a:pt x="2129051" y="1137313"/>
                  </a:lnTo>
                  <a:lnTo>
                    <a:pt x="2129051" y="1164609"/>
                  </a:lnTo>
                  <a:lnTo>
                    <a:pt x="2229134" y="1164609"/>
                  </a:lnTo>
                  <a:lnTo>
                    <a:pt x="2229134" y="1187355"/>
                  </a:lnTo>
                  <a:lnTo>
                    <a:pt x="2265529" y="1187355"/>
                  </a:lnTo>
                  <a:lnTo>
                    <a:pt x="2256430" y="1196454"/>
                  </a:lnTo>
                  <a:lnTo>
                    <a:pt x="2411105" y="1196454"/>
                  </a:lnTo>
                  <a:lnTo>
                    <a:pt x="2411105" y="1223749"/>
                  </a:lnTo>
                  <a:lnTo>
                    <a:pt x="2479343" y="1223749"/>
                  </a:lnTo>
                  <a:lnTo>
                    <a:pt x="2479343" y="1246495"/>
                  </a:lnTo>
                  <a:lnTo>
                    <a:pt x="2529385" y="1246495"/>
                  </a:lnTo>
                  <a:lnTo>
                    <a:pt x="2529385" y="1301086"/>
                  </a:lnTo>
                  <a:lnTo>
                    <a:pt x="2538484" y="1310185"/>
                  </a:lnTo>
                  <a:lnTo>
                    <a:pt x="2579427" y="1310185"/>
                  </a:lnTo>
                  <a:lnTo>
                    <a:pt x="2579427" y="1310185"/>
                  </a:lnTo>
                  <a:lnTo>
                    <a:pt x="2606723" y="1337481"/>
                  </a:lnTo>
                  <a:lnTo>
                    <a:pt x="2597624" y="1346580"/>
                  </a:lnTo>
                  <a:lnTo>
                    <a:pt x="2811439" y="1346580"/>
                  </a:lnTo>
                  <a:lnTo>
                    <a:pt x="2811439" y="1382973"/>
                  </a:lnTo>
                  <a:lnTo>
                    <a:pt x="3029803" y="1382973"/>
                  </a:lnTo>
                  <a:lnTo>
                    <a:pt x="3029803" y="1405719"/>
                  </a:lnTo>
                  <a:lnTo>
                    <a:pt x="3134436" y="1405719"/>
                  </a:lnTo>
                  <a:lnTo>
                    <a:pt x="3134436" y="1433015"/>
                  </a:lnTo>
                  <a:lnTo>
                    <a:pt x="3166281" y="1433015"/>
                  </a:lnTo>
                  <a:lnTo>
                    <a:pt x="3166281" y="1473958"/>
                  </a:lnTo>
                  <a:lnTo>
                    <a:pt x="3166281" y="1510352"/>
                  </a:lnTo>
                  <a:lnTo>
                    <a:pt x="3325505" y="1510352"/>
                  </a:lnTo>
                  <a:lnTo>
                    <a:pt x="3311857" y="1524000"/>
                  </a:lnTo>
                  <a:lnTo>
                    <a:pt x="3375546" y="1524000"/>
                  </a:lnTo>
                  <a:lnTo>
                    <a:pt x="3375546" y="1564943"/>
                  </a:lnTo>
                  <a:lnTo>
                    <a:pt x="3521123" y="1564943"/>
                  </a:lnTo>
                  <a:lnTo>
                    <a:pt x="3521123" y="1596788"/>
                  </a:lnTo>
                  <a:lnTo>
                    <a:pt x="3607558" y="1596788"/>
                  </a:lnTo>
                  <a:lnTo>
                    <a:pt x="3607558" y="1633182"/>
                  </a:lnTo>
                  <a:lnTo>
                    <a:pt x="3725839" y="1633182"/>
                  </a:lnTo>
                  <a:lnTo>
                    <a:pt x="3725839" y="1651379"/>
                  </a:lnTo>
                  <a:lnTo>
                    <a:pt x="3780430" y="1651379"/>
                  </a:lnTo>
                  <a:lnTo>
                    <a:pt x="3780430" y="1696872"/>
                  </a:lnTo>
                  <a:lnTo>
                    <a:pt x="3821373" y="1696872"/>
                  </a:lnTo>
                  <a:lnTo>
                    <a:pt x="3821373" y="1737815"/>
                  </a:lnTo>
                  <a:lnTo>
                    <a:pt x="3903260" y="1737815"/>
                  </a:lnTo>
                  <a:lnTo>
                    <a:pt x="3903260" y="1774209"/>
                  </a:lnTo>
                  <a:lnTo>
                    <a:pt x="3944203" y="1774209"/>
                  </a:lnTo>
                  <a:lnTo>
                    <a:pt x="3944203" y="1856095"/>
                  </a:lnTo>
                  <a:lnTo>
                    <a:pt x="5877636" y="1856095"/>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algn="ctr"/>
              <a:endParaRPr lang="en-US" dirty="0"/>
            </a:p>
          </p:txBody>
        </p:sp>
        <p:sp>
          <p:nvSpPr>
            <p:cNvPr id="15" name="Freeform: Shape 14">
              <a:extLst>
                <a:ext uri="{FF2B5EF4-FFF2-40B4-BE49-F238E27FC236}">
                  <a16:creationId xmlns:a16="http://schemas.microsoft.com/office/drawing/2014/main" id="{616237AC-277F-4CFD-856F-B108A2C1B3A6}"/>
                </a:ext>
              </a:extLst>
            </p:cNvPr>
            <p:cNvSpPr/>
            <p:nvPr/>
          </p:nvSpPr>
          <p:spPr bwMode="auto">
            <a:xfrm>
              <a:off x="1592747" y="1724167"/>
              <a:ext cx="5818496" cy="1583140"/>
            </a:xfrm>
            <a:custGeom>
              <a:avLst/>
              <a:gdLst>
                <a:gd name="connsiteX0" fmla="*/ 0 w 5818496"/>
                <a:gd name="connsiteY0" fmla="*/ 0 h 1583140"/>
                <a:gd name="connsiteX1" fmla="*/ 118281 w 5818496"/>
                <a:gd name="connsiteY1" fmla="*/ 0 h 1583140"/>
                <a:gd name="connsiteX2" fmla="*/ 118281 w 5818496"/>
                <a:gd name="connsiteY2" fmla="*/ 18197 h 1583140"/>
                <a:gd name="connsiteX3" fmla="*/ 204717 w 5818496"/>
                <a:gd name="connsiteY3" fmla="*/ 18197 h 1583140"/>
                <a:gd name="connsiteX4" fmla="*/ 204717 w 5818496"/>
                <a:gd name="connsiteY4" fmla="*/ 50042 h 1583140"/>
                <a:gd name="connsiteX5" fmla="*/ 259308 w 5818496"/>
                <a:gd name="connsiteY5" fmla="*/ 50042 h 1583140"/>
                <a:gd name="connsiteX6" fmla="*/ 259308 w 5818496"/>
                <a:gd name="connsiteY6" fmla="*/ 72788 h 1583140"/>
                <a:gd name="connsiteX7" fmla="*/ 359391 w 5818496"/>
                <a:gd name="connsiteY7" fmla="*/ 72788 h 1583140"/>
                <a:gd name="connsiteX8" fmla="*/ 359391 w 5818496"/>
                <a:gd name="connsiteY8" fmla="*/ 81887 h 1583140"/>
                <a:gd name="connsiteX9" fmla="*/ 413982 w 5818496"/>
                <a:gd name="connsiteY9" fmla="*/ 81887 h 1583140"/>
                <a:gd name="connsiteX10" fmla="*/ 413982 w 5818496"/>
                <a:gd name="connsiteY10" fmla="*/ 113732 h 1583140"/>
                <a:gd name="connsiteX11" fmla="*/ 468573 w 5818496"/>
                <a:gd name="connsiteY11" fmla="*/ 113732 h 1583140"/>
                <a:gd name="connsiteX12" fmla="*/ 468573 w 5818496"/>
                <a:gd name="connsiteY12" fmla="*/ 145576 h 1583140"/>
                <a:gd name="connsiteX13" fmla="*/ 504967 w 5818496"/>
                <a:gd name="connsiteY13" fmla="*/ 145576 h 1583140"/>
                <a:gd name="connsiteX14" fmla="*/ 495869 w 5818496"/>
                <a:gd name="connsiteY14" fmla="*/ 154674 h 1583140"/>
                <a:gd name="connsiteX15" fmla="*/ 595952 w 5818496"/>
                <a:gd name="connsiteY15" fmla="*/ 154674 h 1583140"/>
                <a:gd name="connsiteX16" fmla="*/ 595952 w 5818496"/>
                <a:gd name="connsiteY16" fmla="*/ 204717 h 1583140"/>
                <a:gd name="connsiteX17" fmla="*/ 673290 w 5818496"/>
                <a:gd name="connsiteY17" fmla="*/ 204717 h 1583140"/>
                <a:gd name="connsiteX18" fmla="*/ 673290 w 5818496"/>
                <a:gd name="connsiteY18" fmla="*/ 213815 h 1583140"/>
                <a:gd name="connsiteX19" fmla="*/ 732430 w 5818496"/>
                <a:gd name="connsiteY19" fmla="*/ 213815 h 1583140"/>
                <a:gd name="connsiteX20" fmla="*/ 732430 w 5818496"/>
                <a:gd name="connsiteY20" fmla="*/ 227463 h 1583140"/>
                <a:gd name="connsiteX21" fmla="*/ 800669 w 5818496"/>
                <a:gd name="connsiteY21" fmla="*/ 227463 h 1583140"/>
                <a:gd name="connsiteX22" fmla="*/ 800669 w 5818496"/>
                <a:gd name="connsiteY22" fmla="*/ 254758 h 1583140"/>
                <a:gd name="connsiteX23" fmla="*/ 832514 w 5818496"/>
                <a:gd name="connsiteY23" fmla="*/ 254758 h 1583140"/>
                <a:gd name="connsiteX24" fmla="*/ 832514 w 5818496"/>
                <a:gd name="connsiteY24" fmla="*/ 272955 h 1583140"/>
                <a:gd name="connsiteX25" fmla="*/ 1078173 w 5818496"/>
                <a:gd name="connsiteY25" fmla="*/ 272955 h 1583140"/>
                <a:gd name="connsiteX26" fmla="*/ 1078173 w 5818496"/>
                <a:gd name="connsiteY26" fmla="*/ 304800 h 1583140"/>
                <a:gd name="connsiteX27" fmla="*/ 1146412 w 5818496"/>
                <a:gd name="connsiteY27" fmla="*/ 304800 h 1583140"/>
                <a:gd name="connsiteX28" fmla="*/ 1201003 w 5818496"/>
                <a:gd name="connsiteY28" fmla="*/ 304800 h 1583140"/>
                <a:gd name="connsiteX29" fmla="*/ 1201003 w 5818496"/>
                <a:gd name="connsiteY29" fmla="*/ 332096 h 1583140"/>
                <a:gd name="connsiteX30" fmla="*/ 1251045 w 5818496"/>
                <a:gd name="connsiteY30" fmla="*/ 332096 h 1583140"/>
                <a:gd name="connsiteX31" fmla="*/ 1251045 w 5818496"/>
                <a:gd name="connsiteY31" fmla="*/ 382137 h 1583140"/>
                <a:gd name="connsiteX32" fmla="*/ 1287439 w 5818496"/>
                <a:gd name="connsiteY32" fmla="*/ 382137 h 1583140"/>
                <a:gd name="connsiteX33" fmla="*/ 1287439 w 5818496"/>
                <a:gd name="connsiteY33" fmla="*/ 418532 h 1583140"/>
                <a:gd name="connsiteX34" fmla="*/ 1319284 w 5818496"/>
                <a:gd name="connsiteY34" fmla="*/ 418532 h 1583140"/>
                <a:gd name="connsiteX35" fmla="*/ 1319284 w 5818496"/>
                <a:gd name="connsiteY35" fmla="*/ 464024 h 1583140"/>
                <a:gd name="connsiteX36" fmla="*/ 1428466 w 5818496"/>
                <a:gd name="connsiteY36" fmla="*/ 464024 h 1583140"/>
                <a:gd name="connsiteX37" fmla="*/ 1428466 w 5818496"/>
                <a:gd name="connsiteY37" fmla="*/ 486770 h 1583140"/>
                <a:gd name="connsiteX38" fmla="*/ 1483057 w 5818496"/>
                <a:gd name="connsiteY38" fmla="*/ 486770 h 1583140"/>
                <a:gd name="connsiteX39" fmla="*/ 1483057 w 5818496"/>
                <a:gd name="connsiteY39" fmla="*/ 514066 h 1583140"/>
                <a:gd name="connsiteX40" fmla="*/ 1574042 w 5818496"/>
                <a:gd name="connsiteY40" fmla="*/ 514066 h 1583140"/>
                <a:gd name="connsiteX41" fmla="*/ 1574042 w 5818496"/>
                <a:gd name="connsiteY41" fmla="*/ 536812 h 1583140"/>
                <a:gd name="connsiteX42" fmla="*/ 1774209 w 5818496"/>
                <a:gd name="connsiteY42" fmla="*/ 536812 h 1583140"/>
                <a:gd name="connsiteX43" fmla="*/ 1774209 w 5818496"/>
                <a:gd name="connsiteY43" fmla="*/ 550460 h 1583140"/>
                <a:gd name="connsiteX44" fmla="*/ 1819702 w 5818496"/>
                <a:gd name="connsiteY44" fmla="*/ 550460 h 1583140"/>
                <a:gd name="connsiteX45" fmla="*/ 1819702 w 5818496"/>
                <a:gd name="connsiteY45" fmla="*/ 586854 h 1583140"/>
                <a:gd name="connsiteX46" fmla="*/ 1874293 w 5818496"/>
                <a:gd name="connsiteY46" fmla="*/ 586854 h 1583140"/>
                <a:gd name="connsiteX47" fmla="*/ 1874293 w 5818496"/>
                <a:gd name="connsiteY47" fmla="*/ 605051 h 1583140"/>
                <a:gd name="connsiteX48" fmla="*/ 1933433 w 5818496"/>
                <a:gd name="connsiteY48" fmla="*/ 605051 h 1583140"/>
                <a:gd name="connsiteX49" fmla="*/ 1933433 w 5818496"/>
                <a:gd name="connsiteY49" fmla="*/ 627797 h 1583140"/>
                <a:gd name="connsiteX50" fmla="*/ 1951630 w 5818496"/>
                <a:gd name="connsiteY50" fmla="*/ 627797 h 1583140"/>
                <a:gd name="connsiteX51" fmla="*/ 1951630 w 5818496"/>
                <a:gd name="connsiteY51" fmla="*/ 677839 h 1583140"/>
                <a:gd name="connsiteX52" fmla="*/ 2047164 w 5818496"/>
                <a:gd name="connsiteY52" fmla="*/ 677839 h 1583140"/>
                <a:gd name="connsiteX53" fmla="*/ 2047164 w 5818496"/>
                <a:gd name="connsiteY53" fmla="*/ 691487 h 1583140"/>
                <a:gd name="connsiteX54" fmla="*/ 2110854 w 5818496"/>
                <a:gd name="connsiteY54" fmla="*/ 691487 h 1583140"/>
                <a:gd name="connsiteX55" fmla="*/ 2110854 w 5818496"/>
                <a:gd name="connsiteY55" fmla="*/ 714233 h 1583140"/>
                <a:gd name="connsiteX56" fmla="*/ 2197290 w 5818496"/>
                <a:gd name="connsiteY56" fmla="*/ 714233 h 1583140"/>
                <a:gd name="connsiteX57" fmla="*/ 2197290 w 5818496"/>
                <a:gd name="connsiteY57" fmla="*/ 732430 h 1583140"/>
                <a:gd name="connsiteX58" fmla="*/ 2406555 w 5818496"/>
                <a:gd name="connsiteY58" fmla="*/ 732430 h 1583140"/>
                <a:gd name="connsiteX59" fmla="*/ 2406555 w 5818496"/>
                <a:gd name="connsiteY59" fmla="*/ 750627 h 1583140"/>
                <a:gd name="connsiteX60" fmla="*/ 2452048 w 5818496"/>
                <a:gd name="connsiteY60" fmla="*/ 750627 h 1583140"/>
                <a:gd name="connsiteX61" fmla="*/ 2452048 w 5818496"/>
                <a:gd name="connsiteY61" fmla="*/ 782472 h 1583140"/>
                <a:gd name="connsiteX62" fmla="*/ 2556681 w 5818496"/>
                <a:gd name="connsiteY62" fmla="*/ 782472 h 1583140"/>
                <a:gd name="connsiteX63" fmla="*/ 2556681 w 5818496"/>
                <a:gd name="connsiteY63" fmla="*/ 782472 h 1583140"/>
                <a:gd name="connsiteX64" fmla="*/ 2588525 w 5818496"/>
                <a:gd name="connsiteY64" fmla="*/ 782472 h 1583140"/>
                <a:gd name="connsiteX65" fmla="*/ 2588525 w 5818496"/>
                <a:gd name="connsiteY65" fmla="*/ 818866 h 1583140"/>
                <a:gd name="connsiteX66" fmla="*/ 2602173 w 5818496"/>
                <a:gd name="connsiteY66" fmla="*/ 818866 h 1583140"/>
                <a:gd name="connsiteX67" fmla="*/ 2602173 w 5818496"/>
                <a:gd name="connsiteY67" fmla="*/ 818866 h 1583140"/>
                <a:gd name="connsiteX68" fmla="*/ 2602173 w 5818496"/>
                <a:gd name="connsiteY68" fmla="*/ 859809 h 1583140"/>
                <a:gd name="connsiteX69" fmla="*/ 2602173 w 5818496"/>
                <a:gd name="connsiteY69" fmla="*/ 905302 h 1583140"/>
                <a:gd name="connsiteX70" fmla="*/ 2679511 w 5818496"/>
                <a:gd name="connsiteY70" fmla="*/ 905302 h 1583140"/>
                <a:gd name="connsiteX71" fmla="*/ 2679511 w 5818496"/>
                <a:gd name="connsiteY71" fmla="*/ 918949 h 1583140"/>
                <a:gd name="connsiteX72" fmla="*/ 2720454 w 5818496"/>
                <a:gd name="connsiteY72" fmla="*/ 918949 h 1583140"/>
                <a:gd name="connsiteX73" fmla="*/ 2720454 w 5818496"/>
                <a:gd name="connsiteY73" fmla="*/ 941696 h 1583140"/>
                <a:gd name="connsiteX74" fmla="*/ 2984311 w 5818496"/>
                <a:gd name="connsiteY74" fmla="*/ 941696 h 1583140"/>
                <a:gd name="connsiteX75" fmla="*/ 2984311 w 5818496"/>
                <a:gd name="connsiteY75" fmla="*/ 959893 h 1583140"/>
                <a:gd name="connsiteX76" fmla="*/ 3093493 w 5818496"/>
                <a:gd name="connsiteY76" fmla="*/ 959893 h 1583140"/>
                <a:gd name="connsiteX77" fmla="*/ 3093493 w 5818496"/>
                <a:gd name="connsiteY77" fmla="*/ 973540 h 1583140"/>
                <a:gd name="connsiteX78" fmla="*/ 3193576 w 5818496"/>
                <a:gd name="connsiteY78" fmla="*/ 973540 h 1583140"/>
                <a:gd name="connsiteX79" fmla="*/ 3193576 w 5818496"/>
                <a:gd name="connsiteY79" fmla="*/ 987188 h 1583140"/>
                <a:gd name="connsiteX80" fmla="*/ 3216323 w 5818496"/>
                <a:gd name="connsiteY80" fmla="*/ 987188 h 1583140"/>
                <a:gd name="connsiteX81" fmla="*/ 3216323 w 5818496"/>
                <a:gd name="connsiteY81" fmla="*/ 1023582 h 1583140"/>
                <a:gd name="connsiteX82" fmla="*/ 3216323 w 5818496"/>
                <a:gd name="connsiteY82" fmla="*/ 1069075 h 1583140"/>
                <a:gd name="connsiteX83" fmla="*/ 3248167 w 5818496"/>
                <a:gd name="connsiteY83" fmla="*/ 1069075 h 1583140"/>
                <a:gd name="connsiteX84" fmla="*/ 3248167 w 5818496"/>
                <a:gd name="connsiteY84" fmla="*/ 1128215 h 1583140"/>
                <a:gd name="connsiteX85" fmla="*/ 3361899 w 5818496"/>
                <a:gd name="connsiteY85" fmla="*/ 1128215 h 1583140"/>
                <a:gd name="connsiteX86" fmla="*/ 3361899 w 5818496"/>
                <a:gd name="connsiteY86" fmla="*/ 1160060 h 1583140"/>
                <a:gd name="connsiteX87" fmla="*/ 3443785 w 5818496"/>
                <a:gd name="connsiteY87" fmla="*/ 1160060 h 1583140"/>
                <a:gd name="connsiteX88" fmla="*/ 3443785 w 5818496"/>
                <a:gd name="connsiteY88" fmla="*/ 1160060 h 1583140"/>
                <a:gd name="connsiteX89" fmla="*/ 3466531 w 5818496"/>
                <a:gd name="connsiteY89" fmla="*/ 1182806 h 1583140"/>
                <a:gd name="connsiteX90" fmla="*/ 3466531 w 5818496"/>
                <a:gd name="connsiteY90" fmla="*/ 1210102 h 1583140"/>
                <a:gd name="connsiteX91" fmla="*/ 3512024 w 5818496"/>
                <a:gd name="connsiteY91" fmla="*/ 1210102 h 1583140"/>
                <a:gd name="connsiteX92" fmla="*/ 3512024 w 5818496"/>
                <a:gd name="connsiteY92" fmla="*/ 1246496 h 1583140"/>
                <a:gd name="connsiteX93" fmla="*/ 3757684 w 5818496"/>
                <a:gd name="connsiteY93" fmla="*/ 1246496 h 1583140"/>
                <a:gd name="connsiteX94" fmla="*/ 3780430 w 5818496"/>
                <a:gd name="connsiteY94" fmla="*/ 1269242 h 1583140"/>
                <a:gd name="connsiteX95" fmla="*/ 3835021 w 5818496"/>
                <a:gd name="connsiteY95" fmla="*/ 1269242 h 1583140"/>
                <a:gd name="connsiteX96" fmla="*/ 3835021 w 5818496"/>
                <a:gd name="connsiteY96" fmla="*/ 1301087 h 1583140"/>
                <a:gd name="connsiteX97" fmla="*/ 3862317 w 5818496"/>
                <a:gd name="connsiteY97" fmla="*/ 1301087 h 1583140"/>
                <a:gd name="connsiteX98" fmla="*/ 3862317 w 5818496"/>
                <a:gd name="connsiteY98" fmla="*/ 1387523 h 1583140"/>
                <a:gd name="connsiteX99" fmla="*/ 3939654 w 5818496"/>
                <a:gd name="connsiteY99" fmla="*/ 1387523 h 1583140"/>
                <a:gd name="connsiteX100" fmla="*/ 3939654 w 5818496"/>
                <a:gd name="connsiteY100" fmla="*/ 1464860 h 1583140"/>
                <a:gd name="connsiteX101" fmla="*/ 4535606 w 5818496"/>
                <a:gd name="connsiteY101" fmla="*/ 1464860 h 1583140"/>
                <a:gd name="connsiteX102" fmla="*/ 4535606 w 5818496"/>
                <a:gd name="connsiteY102" fmla="*/ 1578591 h 1583140"/>
                <a:gd name="connsiteX103" fmla="*/ 5818496 w 5818496"/>
                <a:gd name="connsiteY103" fmla="*/ 1578591 h 1583140"/>
                <a:gd name="connsiteX104" fmla="*/ 5818496 w 5818496"/>
                <a:gd name="connsiteY104" fmla="*/ 1583140 h 15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818496" h="1583140">
                  <a:moveTo>
                    <a:pt x="0" y="0"/>
                  </a:moveTo>
                  <a:lnTo>
                    <a:pt x="118281" y="0"/>
                  </a:lnTo>
                  <a:lnTo>
                    <a:pt x="118281" y="18197"/>
                  </a:lnTo>
                  <a:lnTo>
                    <a:pt x="204717" y="18197"/>
                  </a:lnTo>
                  <a:lnTo>
                    <a:pt x="204717" y="50042"/>
                  </a:lnTo>
                  <a:lnTo>
                    <a:pt x="259308" y="50042"/>
                  </a:lnTo>
                  <a:lnTo>
                    <a:pt x="259308" y="72788"/>
                  </a:lnTo>
                  <a:lnTo>
                    <a:pt x="359391" y="72788"/>
                  </a:lnTo>
                  <a:lnTo>
                    <a:pt x="359391" y="81887"/>
                  </a:lnTo>
                  <a:lnTo>
                    <a:pt x="413982" y="81887"/>
                  </a:lnTo>
                  <a:lnTo>
                    <a:pt x="413982" y="113732"/>
                  </a:lnTo>
                  <a:lnTo>
                    <a:pt x="468573" y="113732"/>
                  </a:lnTo>
                  <a:lnTo>
                    <a:pt x="468573" y="145576"/>
                  </a:lnTo>
                  <a:lnTo>
                    <a:pt x="504967" y="145576"/>
                  </a:lnTo>
                  <a:lnTo>
                    <a:pt x="495869" y="154674"/>
                  </a:lnTo>
                  <a:lnTo>
                    <a:pt x="595952" y="154674"/>
                  </a:lnTo>
                  <a:lnTo>
                    <a:pt x="595952" y="204717"/>
                  </a:lnTo>
                  <a:lnTo>
                    <a:pt x="673290" y="204717"/>
                  </a:lnTo>
                  <a:lnTo>
                    <a:pt x="673290" y="213815"/>
                  </a:lnTo>
                  <a:lnTo>
                    <a:pt x="732430" y="213815"/>
                  </a:lnTo>
                  <a:lnTo>
                    <a:pt x="732430" y="227463"/>
                  </a:lnTo>
                  <a:lnTo>
                    <a:pt x="800669" y="227463"/>
                  </a:lnTo>
                  <a:lnTo>
                    <a:pt x="800669" y="254758"/>
                  </a:lnTo>
                  <a:lnTo>
                    <a:pt x="832514" y="254758"/>
                  </a:lnTo>
                  <a:lnTo>
                    <a:pt x="832514" y="272955"/>
                  </a:lnTo>
                  <a:lnTo>
                    <a:pt x="1078173" y="272955"/>
                  </a:lnTo>
                  <a:lnTo>
                    <a:pt x="1078173" y="304800"/>
                  </a:lnTo>
                  <a:lnTo>
                    <a:pt x="1146412" y="304800"/>
                  </a:lnTo>
                  <a:lnTo>
                    <a:pt x="1201003" y="304800"/>
                  </a:lnTo>
                  <a:lnTo>
                    <a:pt x="1201003" y="332096"/>
                  </a:lnTo>
                  <a:lnTo>
                    <a:pt x="1251045" y="332096"/>
                  </a:lnTo>
                  <a:lnTo>
                    <a:pt x="1251045" y="382137"/>
                  </a:lnTo>
                  <a:lnTo>
                    <a:pt x="1287439" y="382137"/>
                  </a:lnTo>
                  <a:lnTo>
                    <a:pt x="1287439" y="418532"/>
                  </a:lnTo>
                  <a:lnTo>
                    <a:pt x="1319284" y="418532"/>
                  </a:lnTo>
                  <a:lnTo>
                    <a:pt x="1319284" y="464024"/>
                  </a:lnTo>
                  <a:lnTo>
                    <a:pt x="1428466" y="464024"/>
                  </a:lnTo>
                  <a:lnTo>
                    <a:pt x="1428466" y="486770"/>
                  </a:lnTo>
                  <a:lnTo>
                    <a:pt x="1483057" y="486770"/>
                  </a:lnTo>
                  <a:lnTo>
                    <a:pt x="1483057" y="514066"/>
                  </a:lnTo>
                  <a:lnTo>
                    <a:pt x="1574042" y="514066"/>
                  </a:lnTo>
                  <a:lnTo>
                    <a:pt x="1574042" y="536812"/>
                  </a:lnTo>
                  <a:lnTo>
                    <a:pt x="1774209" y="536812"/>
                  </a:lnTo>
                  <a:lnTo>
                    <a:pt x="1774209" y="550460"/>
                  </a:lnTo>
                  <a:lnTo>
                    <a:pt x="1819702" y="550460"/>
                  </a:lnTo>
                  <a:lnTo>
                    <a:pt x="1819702" y="586854"/>
                  </a:lnTo>
                  <a:lnTo>
                    <a:pt x="1874293" y="586854"/>
                  </a:lnTo>
                  <a:lnTo>
                    <a:pt x="1874293" y="605051"/>
                  </a:lnTo>
                  <a:lnTo>
                    <a:pt x="1933433" y="605051"/>
                  </a:lnTo>
                  <a:lnTo>
                    <a:pt x="1933433" y="627797"/>
                  </a:lnTo>
                  <a:lnTo>
                    <a:pt x="1951630" y="627797"/>
                  </a:lnTo>
                  <a:lnTo>
                    <a:pt x="1951630" y="677839"/>
                  </a:lnTo>
                  <a:lnTo>
                    <a:pt x="2047164" y="677839"/>
                  </a:lnTo>
                  <a:lnTo>
                    <a:pt x="2047164" y="691487"/>
                  </a:lnTo>
                  <a:lnTo>
                    <a:pt x="2110854" y="691487"/>
                  </a:lnTo>
                  <a:lnTo>
                    <a:pt x="2110854" y="714233"/>
                  </a:lnTo>
                  <a:lnTo>
                    <a:pt x="2197290" y="714233"/>
                  </a:lnTo>
                  <a:lnTo>
                    <a:pt x="2197290" y="732430"/>
                  </a:lnTo>
                  <a:lnTo>
                    <a:pt x="2406555" y="732430"/>
                  </a:lnTo>
                  <a:lnTo>
                    <a:pt x="2406555" y="750627"/>
                  </a:lnTo>
                  <a:lnTo>
                    <a:pt x="2452048" y="750627"/>
                  </a:lnTo>
                  <a:lnTo>
                    <a:pt x="2452048" y="782472"/>
                  </a:lnTo>
                  <a:lnTo>
                    <a:pt x="2556681" y="782472"/>
                  </a:lnTo>
                  <a:lnTo>
                    <a:pt x="2556681" y="782472"/>
                  </a:lnTo>
                  <a:lnTo>
                    <a:pt x="2588525" y="782472"/>
                  </a:lnTo>
                  <a:lnTo>
                    <a:pt x="2588525" y="818866"/>
                  </a:lnTo>
                  <a:lnTo>
                    <a:pt x="2602173" y="818866"/>
                  </a:lnTo>
                  <a:lnTo>
                    <a:pt x="2602173" y="818866"/>
                  </a:lnTo>
                  <a:lnTo>
                    <a:pt x="2602173" y="859809"/>
                  </a:lnTo>
                  <a:lnTo>
                    <a:pt x="2602173" y="905302"/>
                  </a:lnTo>
                  <a:lnTo>
                    <a:pt x="2679511" y="905302"/>
                  </a:lnTo>
                  <a:lnTo>
                    <a:pt x="2679511" y="918949"/>
                  </a:lnTo>
                  <a:lnTo>
                    <a:pt x="2720454" y="918949"/>
                  </a:lnTo>
                  <a:lnTo>
                    <a:pt x="2720454" y="941696"/>
                  </a:lnTo>
                  <a:lnTo>
                    <a:pt x="2984311" y="941696"/>
                  </a:lnTo>
                  <a:lnTo>
                    <a:pt x="2984311" y="959893"/>
                  </a:lnTo>
                  <a:lnTo>
                    <a:pt x="3093493" y="959893"/>
                  </a:lnTo>
                  <a:lnTo>
                    <a:pt x="3093493" y="973540"/>
                  </a:lnTo>
                  <a:lnTo>
                    <a:pt x="3193576" y="973540"/>
                  </a:lnTo>
                  <a:lnTo>
                    <a:pt x="3193576" y="987188"/>
                  </a:lnTo>
                  <a:lnTo>
                    <a:pt x="3216323" y="987188"/>
                  </a:lnTo>
                  <a:lnTo>
                    <a:pt x="3216323" y="1023582"/>
                  </a:lnTo>
                  <a:lnTo>
                    <a:pt x="3216323" y="1069075"/>
                  </a:lnTo>
                  <a:lnTo>
                    <a:pt x="3248167" y="1069075"/>
                  </a:lnTo>
                  <a:lnTo>
                    <a:pt x="3248167" y="1128215"/>
                  </a:lnTo>
                  <a:lnTo>
                    <a:pt x="3361899" y="1128215"/>
                  </a:lnTo>
                  <a:lnTo>
                    <a:pt x="3361899" y="1160060"/>
                  </a:lnTo>
                  <a:lnTo>
                    <a:pt x="3443785" y="1160060"/>
                  </a:lnTo>
                  <a:lnTo>
                    <a:pt x="3443785" y="1160060"/>
                  </a:lnTo>
                  <a:lnTo>
                    <a:pt x="3466531" y="1182806"/>
                  </a:lnTo>
                  <a:lnTo>
                    <a:pt x="3466531" y="1210102"/>
                  </a:lnTo>
                  <a:lnTo>
                    <a:pt x="3512024" y="1210102"/>
                  </a:lnTo>
                  <a:lnTo>
                    <a:pt x="3512024" y="1246496"/>
                  </a:lnTo>
                  <a:lnTo>
                    <a:pt x="3757684" y="1246496"/>
                  </a:lnTo>
                  <a:lnTo>
                    <a:pt x="3780430" y="1269242"/>
                  </a:lnTo>
                  <a:lnTo>
                    <a:pt x="3835021" y="1269242"/>
                  </a:lnTo>
                  <a:lnTo>
                    <a:pt x="3835021" y="1301087"/>
                  </a:lnTo>
                  <a:lnTo>
                    <a:pt x="3862317" y="1301087"/>
                  </a:lnTo>
                  <a:lnTo>
                    <a:pt x="3862317" y="1387523"/>
                  </a:lnTo>
                  <a:lnTo>
                    <a:pt x="3939654" y="1387523"/>
                  </a:lnTo>
                  <a:lnTo>
                    <a:pt x="3939654" y="1464860"/>
                  </a:lnTo>
                  <a:lnTo>
                    <a:pt x="4535606" y="1464860"/>
                  </a:lnTo>
                  <a:lnTo>
                    <a:pt x="4535606" y="1578591"/>
                  </a:lnTo>
                  <a:lnTo>
                    <a:pt x="5818496" y="1578591"/>
                  </a:lnTo>
                  <a:lnTo>
                    <a:pt x="5818496" y="1583140"/>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algn="ctr"/>
              <a:endParaRPr lang="en-US" dirty="0"/>
            </a:p>
          </p:txBody>
        </p:sp>
        <p:sp>
          <p:nvSpPr>
            <p:cNvPr id="46" name="TextBox 45">
              <a:extLst>
                <a:ext uri="{FF2B5EF4-FFF2-40B4-BE49-F238E27FC236}">
                  <a16:creationId xmlns:a16="http://schemas.microsoft.com/office/drawing/2014/main" id="{74442B64-F335-4281-86D9-A1C7BF353835}"/>
                </a:ext>
              </a:extLst>
            </p:cNvPr>
            <p:cNvSpPr txBox="1"/>
            <p:nvPr/>
          </p:nvSpPr>
          <p:spPr bwMode="auto">
            <a:xfrm>
              <a:off x="2127438" y="175444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47" name="TextBox 46">
              <a:extLst>
                <a:ext uri="{FF2B5EF4-FFF2-40B4-BE49-F238E27FC236}">
                  <a16:creationId xmlns:a16="http://schemas.microsoft.com/office/drawing/2014/main" id="{7DD34499-80C5-45C3-94E0-EA7437E8694E}"/>
                </a:ext>
              </a:extLst>
            </p:cNvPr>
            <p:cNvSpPr txBox="1"/>
            <p:nvPr/>
          </p:nvSpPr>
          <p:spPr bwMode="auto">
            <a:xfrm>
              <a:off x="2326430" y="182855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48" name="TextBox 47">
              <a:extLst>
                <a:ext uri="{FF2B5EF4-FFF2-40B4-BE49-F238E27FC236}">
                  <a16:creationId xmlns:a16="http://schemas.microsoft.com/office/drawing/2014/main" id="{8D5ECD6B-80AF-4278-8447-1E0A3166511A}"/>
                </a:ext>
              </a:extLst>
            </p:cNvPr>
            <p:cNvSpPr txBox="1"/>
            <p:nvPr/>
          </p:nvSpPr>
          <p:spPr bwMode="auto">
            <a:xfrm>
              <a:off x="2629244" y="186582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49" name="TextBox 48">
              <a:extLst>
                <a:ext uri="{FF2B5EF4-FFF2-40B4-BE49-F238E27FC236}">
                  <a16:creationId xmlns:a16="http://schemas.microsoft.com/office/drawing/2014/main" id="{6C45B7BB-4F9D-45D5-BD64-4F1F9368A261}"/>
                </a:ext>
              </a:extLst>
            </p:cNvPr>
            <p:cNvSpPr txBox="1"/>
            <p:nvPr/>
          </p:nvSpPr>
          <p:spPr bwMode="auto">
            <a:xfrm>
              <a:off x="3288231" y="214648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50" name="TextBox 49">
              <a:extLst>
                <a:ext uri="{FF2B5EF4-FFF2-40B4-BE49-F238E27FC236}">
                  <a16:creationId xmlns:a16="http://schemas.microsoft.com/office/drawing/2014/main" id="{13FAD25F-E17C-4242-83F8-0F663D227F24}"/>
                </a:ext>
              </a:extLst>
            </p:cNvPr>
            <p:cNvSpPr txBox="1"/>
            <p:nvPr/>
          </p:nvSpPr>
          <p:spPr bwMode="auto">
            <a:xfrm>
              <a:off x="3398377" y="222059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51" name="TextBox 50">
              <a:extLst>
                <a:ext uri="{FF2B5EF4-FFF2-40B4-BE49-F238E27FC236}">
                  <a16:creationId xmlns:a16="http://schemas.microsoft.com/office/drawing/2014/main" id="{2366A551-B145-42F0-8CB2-F8237A1DB722}"/>
                </a:ext>
              </a:extLst>
            </p:cNvPr>
            <p:cNvSpPr txBox="1"/>
            <p:nvPr/>
          </p:nvSpPr>
          <p:spPr bwMode="auto">
            <a:xfrm>
              <a:off x="3830553" y="227433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52" name="TextBox 51">
              <a:extLst>
                <a:ext uri="{FF2B5EF4-FFF2-40B4-BE49-F238E27FC236}">
                  <a16:creationId xmlns:a16="http://schemas.microsoft.com/office/drawing/2014/main" id="{9D2AD2B6-2185-405A-B82A-A6153FB219C2}"/>
                </a:ext>
              </a:extLst>
            </p:cNvPr>
            <p:cNvSpPr txBox="1"/>
            <p:nvPr/>
          </p:nvSpPr>
          <p:spPr bwMode="auto">
            <a:xfrm>
              <a:off x="3925943" y="232403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53" name="TextBox 52">
              <a:extLst>
                <a:ext uri="{FF2B5EF4-FFF2-40B4-BE49-F238E27FC236}">
                  <a16:creationId xmlns:a16="http://schemas.microsoft.com/office/drawing/2014/main" id="{180E61FA-92FF-413D-A431-E2F6E77893C0}"/>
                </a:ext>
              </a:extLst>
            </p:cNvPr>
            <p:cNvSpPr txBox="1"/>
            <p:nvPr/>
          </p:nvSpPr>
          <p:spPr bwMode="auto">
            <a:xfrm>
              <a:off x="4067381" y="244923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54" name="TextBox 53">
              <a:extLst>
                <a:ext uri="{FF2B5EF4-FFF2-40B4-BE49-F238E27FC236}">
                  <a16:creationId xmlns:a16="http://schemas.microsoft.com/office/drawing/2014/main" id="{3C5EC96F-86A5-4318-B902-9024D01270EE}"/>
                </a:ext>
              </a:extLst>
            </p:cNvPr>
            <p:cNvSpPr txBox="1"/>
            <p:nvPr/>
          </p:nvSpPr>
          <p:spPr bwMode="auto">
            <a:xfrm>
              <a:off x="4094836" y="244923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55" name="TextBox 54">
              <a:extLst>
                <a:ext uri="{FF2B5EF4-FFF2-40B4-BE49-F238E27FC236}">
                  <a16:creationId xmlns:a16="http://schemas.microsoft.com/office/drawing/2014/main" id="{E00E583D-2633-4B7E-A9BA-211B7E7F1576}"/>
                </a:ext>
              </a:extLst>
            </p:cNvPr>
            <p:cNvSpPr txBox="1"/>
            <p:nvPr/>
          </p:nvSpPr>
          <p:spPr bwMode="auto">
            <a:xfrm>
              <a:off x="4121972" y="244923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56" name="TextBox 55">
              <a:extLst>
                <a:ext uri="{FF2B5EF4-FFF2-40B4-BE49-F238E27FC236}">
                  <a16:creationId xmlns:a16="http://schemas.microsoft.com/office/drawing/2014/main" id="{AE6E84DD-F3D2-4AFB-881A-1DCAA1FD4790}"/>
                </a:ext>
              </a:extLst>
            </p:cNvPr>
            <p:cNvSpPr txBox="1"/>
            <p:nvPr/>
          </p:nvSpPr>
          <p:spPr bwMode="auto">
            <a:xfrm>
              <a:off x="4409725" y="248943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57" name="TextBox 56">
              <a:extLst>
                <a:ext uri="{FF2B5EF4-FFF2-40B4-BE49-F238E27FC236}">
                  <a16:creationId xmlns:a16="http://schemas.microsoft.com/office/drawing/2014/main" id="{2E6DDDCB-C06F-412E-BC9A-0DBC36520DDE}"/>
                </a:ext>
              </a:extLst>
            </p:cNvPr>
            <p:cNvSpPr txBox="1"/>
            <p:nvPr/>
          </p:nvSpPr>
          <p:spPr bwMode="auto">
            <a:xfrm>
              <a:off x="4039926" y="241220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58" name="TextBox 57">
              <a:extLst>
                <a:ext uri="{FF2B5EF4-FFF2-40B4-BE49-F238E27FC236}">
                  <a16:creationId xmlns:a16="http://schemas.microsoft.com/office/drawing/2014/main" id="{359C7C6B-0048-4588-BF35-9A9753AED8AE}"/>
                </a:ext>
              </a:extLst>
            </p:cNvPr>
            <p:cNvSpPr txBox="1"/>
            <p:nvPr/>
          </p:nvSpPr>
          <p:spPr bwMode="auto">
            <a:xfrm>
              <a:off x="4036702" y="238717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59" name="TextBox 58">
              <a:extLst>
                <a:ext uri="{FF2B5EF4-FFF2-40B4-BE49-F238E27FC236}">
                  <a16:creationId xmlns:a16="http://schemas.microsoft.com/office/drawing/2014/main" id="{2B15D68E-E9CB-4017-80CF-DAB51CF099A5}"/>
                </a:ext>
              </a:extLst>
            </p:cNvPr>
            <p:cNvSpPr txBox="1"/>
            <p:nvPr/>
          </p:nvSpPr>
          <p:spPr bwMode="auto">
            <a:xfrm>
              <a:off x="4015205" y="235560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60" name="TextBox 59">
              <a:extLst>
                <a:ext uri="{FF2B5EF4-FFF2-40B4-BE49-F238E27FC236}">
                  <a16:creationId xmlns:a16="http://schemas.microsoft.com/office/drawing/2014/main" id="{DD4099E3-1500-4BDC-957F-3273E0A15426}"/>
                </a:ext>
              </a:extLst>
            </p:cNvPr>
            <p:cNvSpPr txBox="1"/>
            <p:nvPr/>
          </p:nvSpPr>
          <p:spPr bwMode="auto">
            <a:xfrm>
              <a:off x="3987750" y="234674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61" name="TextBox 60">
              <a:extLst>
                <a:ext uri="{FF2B5EF4-FFF2-40B4-BE49-F238E27FC236}">
                  <a16:creationId xmlns:a16="http://schemas.microsoft.com/office/drawing/2014/main" id="{91C68A7A-7B1D-4524-AFE3-29002EDF5983}"/>
                </a:ext>
              </a:extLst>
            </p:cNvPr>
            <p:cNvSpPr txBox="1"/>
            <p:nvPr/>
          </p:nvSpPr>
          <p:spPr bwMode="auto">
            <a:xfrm>
              <a:off x="4580985" y="252894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62" name="TextBox 61">
              <a:extLst>
                <a:ext uri="{FF2B5EF4-FFF2-40B4-BE49-F238E27FC236}">
                  <a16:creationId xmlns:a16="http://schemas.microsoft.com/office/drawing/2014/main" id="{42CB6534-88C2-47B9-AC3F-264717E65896}"/>
                </a:ext>
              </a:extLst>
            </p:cNvPr>
            <p:cNvSpPr txBox="1"/>
            <p:nvPr/>
          </p:nvSpPr>
          <p:spPr bwMode="auto">
            <a:xfrm>
              <a:off x="4617147" y="252894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63" name="TextBox 62">
              <a:extLst>
                <a:ext uri="{FF2B5EF4-FFF2-40B4-BE49-F238E27FC236}">
                  <a16:creationId xmlns:a16="http://schemas.microsoft.com/office/drawing/2014/main" id="{4CE1AB77-B12D-403D-B7F0-082A485226CA}"/>
                </a:ext>
              </a:extLst>
            </p:cNvPr>
            <p:cNvSpPr txBox="1"/>
            <p:nvPr/>
          </p:nvSpPr>
          <p:spPr bwMode="auto">
            <a:xfrm>
              <a:off x="4638984" y="25376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64" name="TextBox 63">
              <a:extLst>
                <a:ext uri="{FF2B5EF4-FFF2-40B4-BE49-F238E27FC236}">
                  <a16:creationId xmlns:a16="http://schemas.microsoft.com/office/drawing/2014/main" id="{057ACD67-21B5-4D69-A430-AF145CEBEE81}"/>
                </a:ext>
              </a:extLst>
            </p:cNvPr>
            <p:cNvSpPr txBox="1"/>
            <p:nvPr/>
          </p:nvSpPr>
          <p:spPr bwMode="auto">
            <a:xfrm>
              <a:off x="4641391" y="256354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65" name="TextBox 64">
              <a:extLst>
                <a:ext uri="{FF2B5EF4-FFF2-40B4-BE49-F238E27FC236}">
                  <a16:creationId xmlns:a16="http://schemas.microsoft.com/office/drawing/2014/main" id="{8AE6F034-64BC-4FED-B921-165A02123786}"/>
                </a:ext>
              </a:extLst>
            </p:cNvPr>
            <p:cNvSpPr txBox="1"/>
            <p:nvPr/>
          </p:nvSpPr>
          <p:spPr bwMode="auto">
            <a:xfrm>
              <a:off x="4664112" y="25990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66" name="TextBox 65">
              <a:extLst>
                <a:ext uri="{FF2B5EF4-FFF2-40B4-BE49-F238E27FC236}">
                  <a16:creationId xmlns:a16="http://schemas.microsoft.com/office/drawing/2014/main" id="{78957F3A-24E3-4B33-A6FE-5E3E29C5CDFE}"/>
                </a:ext>
              </a:extLst>
            </p:cNvPr>
            <p:cNvSpPr txBox="1"/>
            <p:nvPr/>
          </p:nvSpPr>
          <p:spPr bwMode="auto">
            <a:xfrm>
              <a:off x="4776075" y="267996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67" name="TextBox 66">
              <a:extLst>
                <a:ext uri="{FF2B5EF4-FFF2-40B4-BE49-F238E27FC236}">
                  <a16:creationId xmlns:a16="http://schemas.microsoft.com/office/drawing/2014/main" id="{F29DBBB9-4581-4027-8F74-5E7E6B9BB5EA}"/>
                </a:ext>
              </a:extLst>
            </p:cNvPr>
            <p:cNvSpPr txBox="1"/>
            <p:nvPr/>
          </p:nvSpPr>
          <p:spPr bwMode="auto">
            <a:xfrm>
              <a:off x="4818132" y="26754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68" name="TextBox 67">
              <a:extLst>
                <a:ext uri="{FF2B5EF4-FFF2-40B4-BE49-F238E27FC236}">
                  <a16:creationId xmlns:a16="http://schemas.microsoft.com/office/drawing/2014/main" id="{0E30B02D-024A-4164-967A-51B6E0D69237}"/>
                </a:ext>
              </a:extLst>
            </p:cNvPr>
            <p:cNvSpPr txBox="1"/>
            <p:nvPr/>
          </p:nvSpPr>
          <p:spPr bwMode="auto">
            <a:xfrm>
              <a:off x="4839868" y="270690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69" name="TextBox 68">
              <a:extLst>
                <a:ext uri="{FF2B5EF4-FFF2-40B4-BE49-F238E27FC236}">
                  <a16:creationId xmlns:a16="http://schemas.microsoft.com/office/drawing/2014/main" id="{96688E81-DE0D-45CE-965C-543EED6A2605}"/>
                </a:ext>
              </a:extLst>
            </p:cNvPr>
            <p:cNvSpPr txBox="1"/>
            <p:nvPr/>
          </p:nvSpPr>
          <p:spPr bwMode="auto">
            <a:xfrm>
              <a:off x="5018741" y="278778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70" name="TextBox 69">
              <a:extLst>
                <a:ext uri="{FF2B5EF4-FFF2-40B4-BE49-F238E27FC236}">
                  <a16:creationId xmlns:a16="http://schemas.microsoft.com/office/drawing/2014/main" id="{D84AC87E-74E6-4A83-BAB3-C0A831295D7E}"/>
                </a:ext>
              </a:extLst>
            </p:cNvPr>
            <p:cNvSpPr txBox="1"/>
            <p:nvPr/>
          </p:nvSpPr>
          <p:spPr bwMode="auto">
            <a:xfrm>
              <a:off x="4878533" y="270690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71" name="TextBox 70">
              <a:extLst>
                <a:ext uri="{FF2B5EF4-FFF2-40B4-BE49-F238E27FC236}">
                  <a16:creationId xmlns:a16="http://schemas.microsoft.com/office/drawing/2014/main" id="{506947BC-6622-4243-8D46-1CA011D2C12D}"/>
                </a:ext>
              </a:extLst>
            </p:cNvPr>
            <p:cNvSpPr txBox="1"/>
            <p:nvPr/>
          </p:nvSpPr>
          <p:spPr bwMode="auto">
            <a:xfrm>
              <a:off x="5107951" y="278107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72" name="TextBox 71">
              <a:extLst>
                <a:ext uri="{FF2B5EF4-FFF2-40B4-BE49-F238E27FC236}">
                  <a16:creationId xmlns:a16="http://schemas.microsoft.com/office/drawing/2014/main" id="{0DE0145A-17DF-467C-8E9F-271AE89CEAEB}"/>
                </a:ext>
              </a:extLst>
            </p:cNvPr>
            <p:cNvSpPr txBox="1"/>
            <p:nvPr/>
          </p:nvSpPr>
          <p:spPr bwMode="auto">
            <a:xfrm>
              <a:off x="5133377" y="278107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73" name="TextBox 72">
              <a:extLst>
                <a:ext uri="{FF2B5EF4-FFF2-40B4-BE49-F238E27FC236}">
                  <a16:creationId xmlns:a16="http://schemas.microsoft.com/office/drawing/2014/main" id="{4AC45BA9-9046-4F8A-883C-B1D8F04D5F07}"/>
                </a:ext>
              </a:extLst>
            </p:cNvPr>
            <p:cNvSpPr txBox="1"/>
            <p:nvPr/>
          </p:nvSpPr>
          <p:spPr bwMode="auto">
            <a:xfrm>
              <a:off x="5190919" y="279112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74" name="TextBox 73">
              <a:extLst>
                <a:ext uri="{FF2B5EF4-FFF2-40B4-BE49-F238E27FC236}">
                  <a16:creationId xmlns:a16="http://schemas.microsoft.com/office/drawing/2014/main" id="{46F92419-E43A-4236-873D-FB8A82EC8526}"/>
                </a:ext>
              </a:extLst>
            </p:cNvPr>
            <p:cNvSpPr txBox="1"/>
            <p:nvPr/>
          </p:nvSpPr>
          <p:spPr bwMode="auto">
            <a:xfrm>
              <a:off x="5221019" y="279710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75" name="TextBox 74">
              <a:extLst>
                <a:ext uri="{FF2B5EF4-FFF2-40B4-BE49-F238E27FC236}">
                  <a16:creationId xmlns:a16="http://schemas.microsoft.com/office/drawing/2014/main" id="{0BF4E2D3-034B-4AFC-8E29-A8BE7E997D01}"/>
                </a:ext>
              </a:extLst>
            </p:cNvPr>
            <p:cNvSpPr txBox="1"/>
            <p:nvPr/>
          </p:nvSpPr>
          <p:spPr bwMode="auto">
            <a:xfrm>
              <a:off x="5243467" y="280692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76" name="TextBox 75">
              <a:extLst>
                <a:ext uri="{FF2B5EF4-FFF2-40B4-BE49-F238E27FC236}">
                  <a16:creationId xmlns:a16="http://schemas.microsoft.com/office/drawing/2014/main" id="{737CC045-8E32-4F91-80E9-E144C53669F2}"/>
                </a:ext>
              </a:extLst>
            </p:cNvPr>
            <p:cNvSpPr txBox="1"/>
            <p:nvPr/>
          </p:nvSpPr>
          <p:spPr bwMode="auto">
            <a:xfrm>
              <a:off x="5272379" y="284831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77" name="TextBox 76">
              <a:extLst>
                <a:ext uri="{FF2B5EF4-FFF2-40B4-BE49-F238E27FC236}">
                  <a16:creationId xmlns:a16="http://schemas.microsoft.com/office/drawing/2014/main" id="{16C245E7-7101-4A1B-B9E5-B2C80238D273}"/>
                </a:ext>
              </a:extLst>
            </p:cNvPr>
            <p:cNvSpPr txBox="1"/>
            <p:nvPr/>
          </p:nvSpPr>
          <p:spPr bwMode="auto">
            <a:xfrm>
              <a:off x="5301603" y="288292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78" name="TextBox 77">
              <a:extLst>
                <a:ext uri="{FF2B5EF4-FFF2-40B4-BE49-F238E27FC236}">
                  <a16:creationId xmlns:a16="http://schemas.microsoft.com/office/drawing/2014/main" id="{91AA128E-21E1-45F3-BBD3-9A19061F517A}"/>
                </a:ext>
              </a:extLst>
            </p:cNvPr>
            <p:cNvSpPr txBox="1"/>
            <p:nvPr/>
          </p:nvSpPr>
          <p:spPr bwMode="auto">
            <a:xfrm>
              <a:off x="5302537" y="295767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79" name="TextBox 78">
              <a:extLst>
                <a:ext uri="{FF2B5EF4-FFF2-40B4-BE49-F238E27FC236}">
                  <a16:creationId xmlns:a16="http://schemas.microsoft.com/office/drawing/2014/main" id="{412056A4-3DC4-4DB6-AFBC-0848764011C9}"/>
                </a:ext>
              </a:extLst>
            </p:cNvPr>
            <p:cNvSpPr txBox="1"/>
            <p:nvPr/>
          </p:nvSpPr>
          <p:spPr bwMode="auto">
            <a:xfrm>
              <a:off x="5324767" y="295706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0" name="TextBox 79">
              <a:extLst>
                <a:ext uri="{FF2B5EF4-FFF2-40B4-BE49-F238E27FC236}">
                  <a16:creationId xmlns:a16="http://schemas.microsoft.com/office/drawing/2014/main" id="{20BF47A0-BD0C-455E-B12B-F0339ACBB6DC}"/>
                </a:ext>
              </a:extLst>
            </p:cNvPr>
            <p:cNvSpPr txBox="1"/>
            <p:nvPr/>
          </p:nvSpPr>
          <p:spPr bwMode="auto">
            <a:xfrm>
              <a:off x="5340790" y="295706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1" name="TextBox 80">
              <a:extLst>
                <a:ext uri="{FF2B5EF4-FFF2-40B4-BE49-F238E27FC236}">
                  <a16:creationId xmlns:a16="http://schemas.microsoft.com/office/drawing/2014/main" id="{0F46C127-2AEC-49A7-8BD6-802972F4BEBE}"/>
                </a:ext>
              </a:extLst>
            </p:cNvPr>
            <p:cNvSpPr txBox="1"/>
            <p:nvPr/>
          </p:nvSpPr>
          <p:spPr bwMode="auto">
            <a:xfrm>
              <a:off x="5358547" y="295706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2" name="TextBox 81">
              <a:extLst>
                <a:ext uri="{FF2B5EF4-FFF2-40B4-BE49-F238E27FC236}">
                  <a16:creationId xmlns:a16="http://schemas.microsoft.com/office/drawing/2014/main" id="{584EA69D-1F5E-4C4C-91A3-7CDC4B6EB1CB}"/>
                </a:ext>
              </a:extLst>
            </p:cNvPr>
            <p:cNvSpPr txBox="1"/>
            <p:nvPr/>
          </p:nvSpPr>
          <p:spPr bwMode="auto">
            <a:xfrm>
              <a:off x="5445334" y="300929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3" name="TextBox 82">
              <a:extLst>
                <a:ext uri="{FF2B5EF4-FFF2-40B4-BE49-F238E27FC236}">
                  <a16:creationId xmlns:a16="http://schemas.microsoft.com/office/drawing/2014/main" id="{6AEC0389-341C-4599-83B9-8E90E7578BE9}"/>
                </a:ext>
              </a:extLst>
            </p:cNvPr>
            <p:cNvSpPr txBox="1"/>
            <p:nvPr/>
          </p:nvSpPr>
          <p:spPr bwMode="auto">
            <a:xfrm>
              <a:off x="5722658" y="30206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4" name="TextBox 83">
              <a:extLst>
                <a:ext uri="{FF2B5EF4-FFF2-40B4-BE49-F238E27FC236}">
                  <a16:creationId xmlns:a16="http://schemas.microsoft.com/office/drawing/2014/main" id="{B344001B-CB53-4BF3-AF0F-1A0EE10A1C62}"/>
                </a:ext>
              </a:extLst>
            </p:cNvPr>
            <p:cNvSpPr txBox="1"/>
            <p:nvPr/>
          </p:nvSpPr>
          <p:spPr bwMode="auto">
            <a:xfrm>
              <a:off x="5826785" y="30206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5" name="TextBox 84">
              <a:extLst>
                <a:ext uri="{FF2B5EF4-FFF2-40B4-BE49-F238E27FC236}">
                  <a16:creationId xmlns:a16="http://schemas.microsoft.com/office/drawing/2014/main" id="{88663630-5344-4C6B-9CBC-4AF553B8FAD2}"/>
                </a:ext>
              </a:extLst>
            </p:cNvPr>
            <p:cNvSpPr txBox="1"/>
            <p:nvPr/>
          </p:nvSpPr>
          <p:spPr bwMode="auto">
            <a:xfrm>
              <a:off x="5867515" y="30206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6" name="TextBox 85">
              <a:extLst>
                <a:ext uri="{FF2B5EF4-FFF2-40B4-BE49-F238E27FC236}">
                  <a16:creationId xmlns:a16="http://schemas.microsoft.com/office/drawing/2014/main" id="{98375FE7-7EA5-40B4-B61A-9D68749F10C3}"/>
                </a:ext>
              </a:extLst>
            </p:cNvPr>
            <p:cNvSpPr txBox="1"/>
            <p:nvPr/>
          </p:nvSpPr>
          <p:spPr bwMode="auto">
            <a:xfrm>
              <a:off x="5918374" y="30206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7" name="TextBox 86">
              <a:extLst>
                <a:ext uri="{FF2B5EF4-FFF2-40B4-BE49-F238E27FC236}">
                  <a16:creationId xmlns:a16="http://schemas.microsoft.com/office/drawing/2014/main" id="{75589D3F-148F-40E5-AC0C-A134C431634C}"/>
                </a:ext>
              </a:extLst>
            </p:cNvPr>
            <p:cNvSpPr txBox="1"/>
            <p:nvPr/>
          </p:nvSpPr>
          <p:spPr bwMode="auto">
            <a:xfrm>
              <a:off x="5941757" y="30206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8" name="TextBox 87">
              <a:extLst>
                <a:ext uri="{FF2B5EF4-FFF2-40B4-BE49-F238E27FC236}">
                  <a16:creationId xmlns:a16="http://schemas.microsoft.com/office/drawing/2014/main" id="{2DC8B327-D238-40AD-81CD-7B5106F9E8B8}"/>
                </a:ext>
              </a:extLst>
            </p:cNvPr>
            <p:cNvSpPr txBox="1"/>
            <p:nvPr/>
          </p:nvSpPr>
          <p:spPr bwMode="auto">
            <a:xfrm>
              <a:off x="5959915" y="30206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9" name="TextBox 88">
              <a:extLst>
                <a:ext uri="{FF2B5EF4-FFF2-40B4-BE49-F238E27FC236}">
                  <a16:creationId xmlns:a16="http://schemas.microsoft.com/office/drawing/2014/main" id="{5999EA06-9E46-449F-8528-38BF3A7043C0}"/>
                </a:ext>
              </a:extLst>
            </p:cNvPr>
            <p:cNvSpPr txBox="1"/>
            <p:nvPr/>
          </p:nvSpPr>
          <p:spPr bwMode="auto">
            <a:xfrm>
              <a:off x="6000514" y="31356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0" name="TextBox 89">
              <a:extLst>
                <a:ext uri="{FF2B5EF4-FFF2-40B4-BE49-F238E27FC236}">
                  <a16:creationId xmlns:a16="http://schemas.microsoft.com/office/drawing/2014/main" id="{80330226-9568-4179-BC15-7AF54ED73C05}"/>
                </a:ext>
              </a:extLst>
            </p:cNvPr>
            <p:cNvSpPr txBox="1"/>
            <p:nvPr/>
          </p:nvSpPr>
          <p:spPr bwMode="auto">
            <a:xfrm>
              <a:off x="6503492" y="31356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1" name="TextBox 90">
              <a:extLst>
                <a:ext uri="{FF2B5EF4-FFF2-40B4-BE49-F238E27FC236}">
                  <a16:creationId xmlns:a16="http://schemas.microsoft.com/office/drawing/2014/main" id="{940F3BB4-6FCF-4F2D-B9D7-CA07375DD84E}"/>
                </a:ext>
              </a:extLst>
            </p:cNvPr>
            <p:cNvSpPr txBox="1"/>
            <p:nvPr/>
          </p:nvSpPr>
          <p:spPr bwMode="auto">
            <a:xfrm>
              <a:off x="6531724" y="31356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2" name="TextBox 91">
              <a:extLst>
                <a:ext uri="{FF2B5EF4-FFF2-40B4-BE49-F238E27FC236}">
                  <a16:creationId xmlns:a16="http://schemas.microsoft.com/office/drawing/2014/main" id="{87D03145-8AD1-4E91-B902-6B5CEFBF9242}"/>
                </a:ext>
              </a:extLst>
            </p:cNvPr>
            <p:cNvSpPr txBox="1"/>
            <p:nvPr/>
          </p:nvSpPr>
          <p:spPr bwMode="auto">
            <a:xfrm>
              <a:off x="6555483" y="31356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3" name="TextBox 92">
              <a:extLst>
                <a:ext uri="{FF2B5EF4-FFF2-40B4-BE49-F238E27FC236}">
                  <a16:creationId xmlns:a16="http://schemas.microsoft.com/office/drawing/2014/main" id="{16896CC5-BA65-4007-A818-452D76B9E433}"/>
                </a:ext>
              </a:extLst>
            </p:cNvPr>
            <p:cNvSpPr txBox="1"/>
            <p:nvPr/>
          </p:nvSpPr>
          <p:spPr bwMode="auto">
            <a:xfrm>
              <a:off x="6574816" y="31356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4" name="TextBox 93">
              <a:extLst>
                <a:ext uri="{FF2B5EF4-FFF2-40B4-BE49-F238E27FC236}">
                  <a16:creationId xmlns:a16="http://schemas.microsoft.com/office/drawing/2014/main" id="{DB69E98F-4268-458E-BEEA-02A573ED25B9}"/>
                </a:ext>
              </a:extLst>
            </p:cNvPr>
            <p:cNvSpPr txBox="1"/>
            <p:nvPr/>
          </p:nvSpPr>
          <p:spPr bwMode="auto">
            <a:xfrm>
              <a:off x="7239143" y="31356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5" name="TextBox 94">
              <a:extLst>
                <a:ext uri="{FF2B5EF4-FFF2-40B4-BE49-F238E27FC236}">
                  <a16:creationId xmlns:a16="http://schemas.microsoft.com/office/drawing/2014/main" id="{A139E9C5-43E9-4793-BA47-3A5A482C155D}"/>
                </a:ext>
              </a:extLst>
            </p:cNvPr>
            <p:cNvSpPr txBox="1"/>
            <p:nvPr/>
          </p:nvSpPr>
          <p:spPr bwMode="auto">
            <a:xfrm>
              <a:off x="7262194" y="31356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6" name="TextBox 95">
              <a:extLst>
                <a:ext uri="{FF2B5EF4-FFF2-40B4-BE49-F238E27FC236}">
                  <a16:creationId xmlns:a16="http://schemas.microsoft.com/office/drawing/2014/main" id="{9218F20F-679E-4383-80F9-E47E0E25396C}"/>
                </a:ext>
              </a:extLst>
            </p:cNvPr>
            <p:cNvSpPr txBox="1"/>
            <p:nvPr/>
          </p:nvSpPr>
          <p:spPr bwMode="auto">
            <a:xfrm>
              <a:off x="2279810" y="214648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97" name="TextBox 96">
              <a:extLst>
                <a:ext uri="{FF2B5EF4-FFF2-40B4-BE49-F238E27FC236}">
                  <a16:creationId xmlns:a16="http://schemas.microsoft.com/office/drawing/2014/main" id="{708D9A27-8A08-4400-8D72-9F84BB7A3518}"/>
                </a:ext>
              </a:extLst>
            </p:cNvPr>
            <p:cNvSpPr txBox="1"/>
            <p:nvPr/>
          </p:nvSpPr>
          <p:spPr bwMode="auto">
            <a:xfrm>
              <a:off x="2388073" y="224800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98" name="TextBox 97">
              <a:extLst>
                <a:ext uri="{FF2B5EF4-FFF2-40B4-BE49-F238E27FC236}">
                  <a16:creationId xmlns:a16="http://schemas.microsoft.com/office/drawing/2014/main" id="{4ECE7E95-4A69-4E2F-BCD2-0FAD7BE0776D}"/>
                </a:ext>
              </a:extLst>
            </p:cNvPr>
            <p:cNvSpPr txBox="1"/>
            <p:nvPr/>
          </p:nvSpPr>
          <p:spPr bwMode="auto">
            <a:xfrm>
              <a:off x="2737010" y="236834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99" name="TextBox 98">
              <a:extLst>
                <a:ext uri="{FF2B5EF4-FFF2-40B4-BE49-F238E27FC236}">
                  <a16:creationId xmlns:a16="http://schemas.microsoft.com/office/drawing/2014/main" id="{BB4E0F9D-BE02-4ED2-BCB7-84A48B748970}"/>
                </a:ext>
              </a:extLst>
            </p:cNvPr>
            <p:cNvSpPr txBox="1"/>
            <p:nvPr/>
          </p:nvSpPr>
          <p:spPr bwMode="auto">
            <a:xfrm>
              <a:off x="3044696" y="248943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00" name="TextBox 99">
              <a:extLst>
                <a:ext uri="{FF2B5EF4-FFF2-40B4-BE49-F238E27FC236}">
                  <a16:creationId xmlns:a16="http://schemas.microsoft.com/office/drawing/2014/main" id="{028FB527-0C46-4B68-A3A6-FDE4F805C28A}"/>
                </a:ext>
              </a:extLst>
            </p:cNvPr>
            <p:cNvSpPr txBox="1"/>
            <p:nvPr/>
          </p:nvSpPr>
          <p:spPr bwMode="auto">
            <a:xfrm>
              <a:off x="3669979" y="271119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01" name="TextBox 100">
              <a:extLst>
                <a:ext uri="{FF2B5EF4-FFF2-40B4-BE49-F238E27FC236}">
                  <a16:creationId xmlns:a16="http://schemas.microsoft.com/office/drawing/2014/main" id="{283DBB2F-40D4-4243-B234-0378C78DAF26}"/>
                </a:ext>
              </a:extLst>
            </p:cNvPr>
            <p:cNvSpPr txBox="1"/>
            <p:nvPr/>
          </p:nvSpPr>
          <p:spPr bwMode="auto">
            <a:xfrm>
              <a:off x="3941967" y="277578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02" name="TextBox 101">
              <a:extLst>
                <a:ext uri="{FF2B5EF4-FFF2-40B4-BE49-F238E27FC236}">
                  <a16:creationId xmlns:a16="http://schemas.microsoft.com/office/drawing/2014/main" id="{B99C4047-C8FB-44BA-B76D-62820912226F}"/>
                </a:ext>
              </a:extLst>
            </p:cNvPr>
            <p:cNvSpPr txBox="1"/>
            <p:nvPr/>
          </p:nvSpPr>
          <p:spPr bwMode="auto">
            <a:xfrm>
              <a:off x="3977779" y="277578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03" name="TextBox 102">
              <a:extLst>
                <a:ext uri="{FF2B5EF4-FFF2-40B4-BE49-F238E27FC236}">
                  <a16:creationId xmlns:a16="http://schemas.microsoft.com/office/drawing/2014/main" id="{37D43832-DF5F-4E96-9F4A-57FF88CF7AD8}"/>
                </a:ext>
              </a:extLst>
            </p:cNvPr>
            <p:cNvSpPr txBox="1"/>
            <p:nvPr/>
          </p:nvSpPr>
          <p:spPr bwMode="auto">
            <a:xfrm>
              <a:off x="4013590" y="280390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04" name="TextBox 103">
              <a:extLst>
                <a:ext uri="{FF2B5EF4-FFF2-40B4-BE49-F238E27FC236}">
                  <a16:creationId xmlns:a16="http://schemas.microsoft.com/office/drawing/2014/main" id="{407914A7-55B7-4C29-A781-7477840FDD42}"/>
                </a:ext>
              </a:extLst>
            </p:cNvPr>
            <p:cNvSpPr txBox="1"/>
            <p:nvPr/>
          </p:nvSpPr>
          <p:spPr bwMode="auto">
            <a:xfrm>
              <a:off x="4024935" y="28560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05" name="TextBox 104">
              <a:extLst>
                <a:ext uri="{FF2B5EF4-FFF2-40B4-BE49-F238E27FC236}">
                  <a16:creationId xmlns:a16="http://schemas.microsoft.com/office/drawing/2014/main" id="{7215C4F0-6378-4644-A2FC-94E2FBAAEEF7}"/>
                </a:ext>
              </a:extLst>
            </p:cNvPr>
            <p:cNvSpPr txBox="1"/>
            <p:nvPr/>
          </p:nvSpPr>
          <p:spPr bwMode="auto">
            <a:xfrm>
              <a:off x="4041822" y="28560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06" name="TextBox 105">
              <a:extLst>
                <a:ext uri="{FF2B5EF4-FFF2-40B4-BE49-F238E27FC236}">
                  <a16:creationId xmlns:a16="http://schemas.microsoft.com/office/drawing/2014/main" id="{AA6074A9-45BB-4BF0-8C29-8A4A7698CAC7}"/>
                </a:ext>
              </a:extLst>
            </p:cNvPr>
            <p:cNvSpPr txBox="1"/>
            <p:nvPr/>
          </p:nvSpPr>
          <p:spPr bwMode="auto">
            <a:xfrm>
              <a:off x="4163465" y="289552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07" name="TextBox 106">
              <a:extLst>
                <a:ext uri="{FF2B5EF4-FFF2-40B4-BE49-F238E27FC236}">
                  <a16:creationId xmlns:a16="http://schemas.microsoft.com/office/drawing/2014/main" id="{6137387F-655F-4D95-A107-CACFD0431B05}"/>
                </a:ext>
              </a:extLst>
            </p:cNvPr>
            <p:cNvSpPr txBox="1"/>
            <p:nvPr/>
          </p:nvSpPr>
          <p:spPr bwMode="auto">
            <a:xfrm>
              <a:off x="4193030" y="289552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08" name="TextBox 107">
              <a:extLst>
                <a:ext uri="{FF2B5EF4-FFF2-40B4-BE49-F238E27FC236}">
                  <a16:creationId xmlns:a16="http://schemas.microsoft.com/office/drawing/2014/main" id="{2AB1759F-3C67-4BDB-A672-51FA627D938A}"/>
                </a:ext>
              </a:extLst>
            </p:cNvPr>
            <p:cNvSpPr txBox="1"/>
            <p:nvPr/>
          </p:nvSpPr>
          <p:spPr bwMode="auto">
            <a:xfrm>
              <a:off x="4287223" y="289552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09" name="TextBox 108">
              <a:extLst>
                <a:ext uri="{FF2B5EF4-FFF2-40B4-BE49-F238E27FC236}">
                  <a16:creationId xmlns:a16="http://schemas.microsoft.com/office/drawing/2014/main" id="{651C9939-F697-44E1-B422-6E2C07A372F0}"/>
                </a:ext>
              </a:extLst>
            </p:cNvPr>
            <p:cNvSpPr txBox="1"/>
            <p:nvPr/>
          </p:nvSpPr>
          <p:spPr bwMode="auto">
            <a:xfrm>
              <a:off x="4552396" y="294833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10" name="TextBox 109">
              <a:extLst>
                <a:ext uri="{FF2B5EF4-FFF2-40B4-BE49-F238E27FC236}">
                  <a16:creationId xmlns:a16="http://schemas.microsoft.com/office/drawing/2014/main" id="{E52C625D-2F81-486B-8A11-A9949B9D8250}"/>
                </a:ext>
              </a:extLst>
            </p:cNvPr>
            <p:cNvSpPr txBox="1"/>
            <p:nvPr/>
          </p:nvSpPr>
          <p:spPr bwMode="auto">
            <a:xfrm>
              <a:off x="4592995" y="294833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11" name="TextBox 110">
              <a:extLst>
                <a:ext uri="{FF2B5EF4-FFF2-40B4-BE49-F238E27FC236}">
                  <a16:creationId xmlns:a16="http://schemas.microsoft.com/office/drawing/2014/main" id="{C8A7F8AD-B402-4D67-9215-7B50E8EE731C}"/>
                </a:ext>
              </a:extLst>
            </p:cNvPr>
            <p:cNvSpPr txBox="1"/>
            <p:nvPr/>
          </p:nvSpPr>
          <p:spPr bwMode="auto">
            <a:xfrm>
              <a:off x="4623162" y="29650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12" name="TextBox 111">
              <a:extLst>
                <a:ext uri="{FF2B5EF4-FFF2-40B4-BE49-F238E27FC236}">
                  <a16:creationId xmlns:a16="http://schemas.microsoft.com/office/drawing/2014/main" id="{9BC72BCC-44EC-4120-91F2-296BC9291571}"/>
                </a:ext>
              </a:extLst>
            </p:cNvPr>
            <p:cNvSpPr txBox="1"/>
            <p:nvPr/>
          </p:nvSpPr>
          <p:spPr bwMode="auto">
            <a:xfrm>
              <a:off x="4652011" y="297688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13" name="TextBox 112">
              <a:extLst>
                <a:ext uri="{FF2B5EF4-FFF2-40B4-BE49-F238E27FC236}">
                  <a16:creationId xmlns:a16="http://schemas.microsoft.com/office/drawing/2014/main" id="{C10971BA-889A-4F0F-A79D-7767B6C1E996}"/>
                </a:ext>
              </a:extLst>
            </p:cNvPr>
            <p:cNvSpPr txBox="1"/>
            <p:nvPr/>
          </p:nvSpPr>
          <p:spPr bwMode="auto">
            <a:xfrm>
              <a:off x="4653097" y="300619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14" name="TextBox 113">
              <a:extLst>
                <a:ext uri="{FF2B5EF4-FFF2-40B4-BE49-F238E27FC236}">
                  <a16:creationId xmlns:a16="http://schemas.microsoft.com/office/drawing/2014/main" id="{4DA6E1C9-EDC6-4265-95AF-F70A5F3BC834}"/>
                </a:ext>
              </a:extLst>
            </p:cNvPr>
            <p:cNvSpPr txBox="1"/>
            <p:nvPr/>
          </p:nvSpPr>
          <p:spPr bwMode="auto">
            <a:xfrm>
              <a:off x="4693411" y="303450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15" name="TextBox 114">
              <a:extLst>
                <a:ext uri="{FF2B5EF4-FFF2-40B4-BE49-F238E27FC236}">
                  <a16:creationId xmlns:a16="http://schemas.microsoft.com/office/drawing/2014/main" id="{212BE105-DD57-4F08-884D-27C79599B74F}"/>
                </a:ext>
              </a:extLst>
            </p:cNvPr>
            <p:cNvSpPr txBox="1"/>
            <p:nvPr/>
          </p:nvSpPr>
          <p:spPr bwMode="auto">
            <a:xfrm>
              <a:off x="4722337" y="304011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16" name="TextBox 115">
              <a:extLst>
                <a:ext uri="{FF2B5EF4-FFF2-40B4-BE49-F238E27FC236}">
                  <a16:creationId xmlns:a16="http://schemas.microsoft.com/office/drawing/2014/main" id="{E10745DD-7C98-464B-9A46-6732D1EE5BB2}"/>
                </a:ext>
              </a:extLst>
            </p:cNvPr>
            <p:cNvSpPr txBox="1"/>
            <p:nvPr/>
          </p:nvSpPr>
          <p:spPr bwMode="auto">
            <a:xfrm>
              <a:off x="4774585" y="305610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17" name="TextBox 116">
              <a:extLst>
                <a:ext uri="{FF2B5EF4-FFF2-40B4-BE49-F238E27FC236}">
                  <a16:creationId xmlns:a16="http://schemas.microsoft.com/office/drawing/2014/main" id="{3070C6FE-001D-42C6-BE8B-C0AFD7191F0C}"/>
                </a:ext>
              </a:extLst>
            </p:cNvPr>
            <p:cNvSpPr txBox="1"/>
            <p:nvPr/>
          </p:nvSpPr>
          <p:spPr bwMode="auto">
            <a:xfrm>
              <a:off x="4906587" y="31038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18" name="TextBox 117">
              <a:extLst>
                <a:ext uri="{FF2B5EF4-FFF2-40B4-BE49-F238E27FC236}">
                  <a16:creationId xmlns:a16="http://schemas.microsoft.com/office/drawing/2014/main" id="{B9976290-F7B3-478F-84BD-5E17F23325F6}"/>
                </a:ext>
              </a:extLst>
            </p:cNvPr>
            <p:cNvSpPr txBox="1"/>
            <p:nvPr/>
          </p:nvSpPr>
          <p:spPr bwMode="auto">
            <a:xfrm>
              <a:off x="5184693" y="317371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19" name="TextBox 118">
              <a:extLst>
                <a:ext uri="{FF2B5EF4-FFF2-40B4-BE49-F238E27FC236}">
                  <a16:creationId xmlns:a16="http://schemas.microsoft.com/office/drawing/2014/main" id="{0BDA3A05-E590-4B72-9C53-2C6AF55B82E0}"/>
                </a:ext>
              </a:extLst>
            </p:cNvPr>
            <p:cNvSpPr txBox="1"/>
            <p:nvPr/>
          </p:nvSpPr>
          <p:spPr bwMode="auto">
            <a:xfrm>
              <a:off x="5236169" y="321958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20" name="TextBox 119">
              <a:extLst>
                <a:ext uri="{FF2B5EF4-FFF2-40B4-BE49-F238E27FC236}">
                  <a16:creationId xmlns:a16="http://schemas.microsoft.com/office/drawing/2014/main" id="{D2AAC6A1-D65E-473B-B273-C1B581E71E52}"/>
                </a:ext>
              </a:extLst>
            </p:cNvPr>
            <p:cNvSpPr txBox="1"/>
            <p:nvPr/>
          </p:nvSpPr>
          <p:spPr bwMode="auto">
            <a:xfrm>
              <a:off x="5264764" y="322097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21" name="TextBox 120">
              <a:extLst>
                <a:ext uri="{FF2B5EF4-FFF2-40B4-BE49-F238E27FC236}">
                  <a16:creationId xmlns:a16="http://schemas.microsoft.com/office/drawing/2014/main" id="{D4D0AC86-9523-49CE-BE3A-597BAC1AAA44}"/>
                </a:ext>
              </a:extLst>
            </p:cNvPr>
            <p:cNvSpPr txBox="1"/>
            <p:nvPr/>
          </p:nvSpPr>
          <p:spPr bwMode="auto">
            <a:xfrm>
              <a:off x="5327217" y="326888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22" name="TextBox 121">
              <a:extLst>
                <a:ext uri="{FF2B5EF4-FFF2-40B4-BE49-F238E27FC236}">
                  <a16:creationId xmlns:a16="http://schemas.microsoft.com/office/drawing/2014/main" id="{5E16387A-A5DC-4961-94D1-7CB674FD53E3}"/>
                </a:ext>
              </a:extLst>
            </p:cNvPr>
            <p:cNvSpPr txBox="1"/>
            <p:nvPr/>
          </p:nvSpPr>
          <p:spPr bwMode="auto">
            <a:xfrm>
              <a:off x="5361472" y="327458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23" name="TextBox 122">
              <a:extLst>
                <a:ext uri="{FF2B5EF4-FFF2-40B4-BE49-F238E27FC236}">
                  <a16:creationId xmlns:a16="http://schemas.microsoft.com/office/drawing/2014/main" id="{6EDBF450-45DC-4FD3-9036-0A88DD79E5BC}"/>
                </a:ext>
              </a:extLst>
            </p:cNvPr>
            <p:cNvSpPr txBox="1"/>
            <p:nvPr/>
          </p:nvSpPr>
          <p:spPr bwMode="auto">
            <a:xfrm>
              <a:off x="5685961" y="34064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24" name="TextBox 123">
              <a:extLst>
                <a:ext uri="{FF2B5EF4-FFF2-40B4-BE49-F238E27FC236}">
                  <a16:creationId xmlns:a16="http://schemas.microsoft.com/office/drawing/2014/main" id="{9034BCE9-BB39-49DD-9A7A-E5847CDD478A}"/>
                </a:ext>
              </a:extLst>
            </p:cNvPr>
            <p:cNvSpPr txBox="1"/>
            <p:nvPr/>
          </p:nvSpPr>
          <p:spPr bwMode="auto">
            <a:xfrm>
              <a:off x="5852641" y="34064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25" name="TextBox 124">
              <a:extLst>
                <a:ext uri="{FF2B5EF4-FFF2-40B4-BE49-F238E27FC236}">
                  <a16:creationId xmlns:a16="http://schemas.microsoft.com/office/drawing/2014/main" id="{AE10EC8A-717A-45FD-8CE7-880C54C4D4E2}"/>
                </a:ext>
              </a:extLst>
            </p:cNvPr>
            <p:cNvSpPr txBox="1"/>
            <p:nvPr/>
          </p:nvSpPr>
          <p:spPr bwMode="auto">
            <a:xfrm>
              <a:off x="5900738" y="34064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26" name="TextBox 125">
              <a:extLst>
                <a:ext uri="{FF2B5EF4-FFF2-40B4-BE49-F238E27FC236}">
                  <a16:creationId xmlns:a16="http://schemas.microsoft.com/office/drawing/2014/main" id="{773F0517-F5D6-40E8-8D5A-D55E7909C1EA}"/>
                </a:ext>
              </a:extLst>
            </p:cNvPr>
            <p:cNvSpPr txBox="1"/>
            <p:nvPr/>
          </p:nvSpPr>
          <p:spPr bwMode="auto">
            <a:xfrm>
              <a:off x="5941337" y="34064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27" name="TextBox 126">
              <a:extLst>
                <a:ext uri="{FF2B5EF4-FFF2-40B4-BE49-F238E27FC236}">
                  <a16:creationId xmlns:a16="http://schemas.microsoft.com/office/drawing/2014/main" id="{5328EAEC-D4EC-4288-9D30-A67DC5D8883A}"/>
                </a:ext>
              </a:extLst>
            </p:cNvPr>
            <p:cNvSpPr txBox="1"/>
            <p:nvPr/>
          </p:nvSpPr>
          <p:spPr bwMode="auto">
            <a:xfrm>
              <a:off x="5976260" y="34064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28" name="TextBox 127">
              <a:extLst>
                <a:ext uri="{FF2B5EF4-FFF2-40B4-BE49-F238E27FC236}">
                  <a16:creationId xmlns:a16="http://schemas.microsoft.com/office/drawing/2014/main" id="{3EBD8B4B-5B1E-40F1-AB69-93D80188D288}"/>
                </a:ext>
              </a:extLst>
            </p:cNvPr>
            <p:cNvSpPr txBox="1"/>
            <p:nvPr/>
          </p:nvSpPr>
          <p:spPr bwMode="auto">
            <a:xfrm>
              <a:off x="6023477" y="34064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29" name="TextBox 128">
              <a:extLst>
                <a:ext uri="{FF2B5EF4-FFF2-40B4-BE49-F238E27FC236}">
                  <a16:creationId xmlns:a16="http://schemas.microsoft.com/office/drawing/2014/main" id="{3781AD81-8096-4C89-9E84-7BD495062494}"/>
                </a:ext>
              </a:extLst>
            </p:cNvPr>
            <p:cNvSpPr txBox="1"/>
            <p:nvPr/>
          </p:nvSpPr>
          <p:spPr bwMode="auto">
            <a:xfrm>
              <a:off x="6092750" y="34064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30" name="TextBox 129">
              <a:extLst>
                <a:ext uri="{FF2B5EF4-FFF2-40B4-BE49-F238E27FC236}">
                  <a16:creationId xmlns:a16="http://schemas.microsoft.com/office/drawing/2014/main" id="{E06F91BE-2032-4873-B7D1-7DCA9787908A}"/>
                </a:ext>
              </a:extLst>
            </p:cNvPr>
            <p:cNvSpPr txBox="1"/>
            <p:nvPr/>
          </p:nvSpPr>
          <p:spPr bwMode="auto">
            <a:xfrm>
              <a:off x="6472015" y="340806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31" name="TextBox 130">
              <a:extLst>
                <a:ext uri="{FF2B5EF4-FFF2-40B4-BE49-F238E27FC236}">
                  <a16:creationId xmlns:a16="http://schemas.microsoft.com/office/drawing/2014/main" id="{E15FE754-183C-4360-AAC7-FE46FB5EFBDF}"/>
                </a:ext>
              </a:extLst>
            </p:cNvPr>
            <p:cNvSpPr txBox="1"/>
            <p:nvPr/>
          </p:nvSpPr>
          <p:spPr bwMode="auto">
            <a:xfrm>
              <a:off x="6582525" y="340806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32" name="TextBox 131">
              <a:extLst>
                <a:ext uri="{FF2B5EF4-FFF2-40B4-BE49-F238E27FC236}">
                  <a16:creationId xmlns:a16="http://schemas.microsoft.com/office/drawing/2014/main" id="{D03C9436-B06A-4D38-A951-F20AA59DFC27}"/>
                </a:ext>
              </a:extLst>
            </p:cNvPr>
            <p:cNvSpPr txBox="1"/>
            <p:nvPr/>
          </p:nvSpPr>
          <p:spPr bwMode="auto">
            <a:xfrm>
              <a:off x="7131751" y="340806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33" name="TextBox 132">
              <a:extLst>
                <a:ext uri="{FF2B5EF4-FFF2-40B4-BE49-F238E27FC236}">
                  <a16:creationId xmlns:a16="http://schemas.microsoft.com/office/drawing/2014/main" id="{28EB0E1A-3320-44B4-87D1-1A0695158FC0}"/>
                </a:ext>
              </a:extLst>
            </p:cNvPr>
            <p:cNvSpPr txBox="1"/>
            <p:nvPr/>
          </p:nvSpPr>
          <p:spPr bwMode="auto">
            <a:xfrm>
              <a:off x="7239947" y="340828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34" name="TextBox 133">
              <a:extLst>
                <a:ext uri="{FF2B5EF4-FFF2-40B4-BE49-F238E27FC236}">
                  <a16:creationId xmlns:a16="http://schemas.microsoft.com/office/drawing/2014/main" id="{CFBDD008-ED98-4928-8488-B9026AFFFC45}"/>
                </a:ext>
              </a:extLst>
            </p:cNvPr>
            <p:cNvSpPr txBox="1"/>
            <p:nvPr/>
          </p:nvSpPr>
          <p:spPr bwMode="auto">
            <a:xfrm>
              <a:off x="7320205" y="340828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35" name="TextBox 134">
              <a:extLst>
                <a:ext uri="{FF2B5EF4-FFF2-40B4-BE49-F238E27FC236}">
                  <a16:creationId xmlns:a16="http://schemas.microsoft.com/office/drawing/2014/main" id="{15DC86D9-9811-4D49-8F63-54D7D762B8D4}"/>
                </a:ext>
              </a:extLst>
            </p:cNvPr>
            <p:cNvSpPr txBox="1"/>
            <p:nvPr/>
          </p:nvSpPr>
          <p:spPr bwMode="auto">
            <a:xfrm>
              <a:off x="7365991" y="340650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3" name="TextBox 2">
              <a:extLst>
                <a:ext uri="{FF2B5EF4-FFF2-40B4-BE49-F238E27FC236}">
                  <a16:creationId xmlns:a16="http://schemas.microsoft.com/office/drawing/2014/main" id="{8F0E9429-0EE1-46A8-B488-6702A1171646}"/>
                </a:ext>
              </a:extLst>
            </p:cNvPr>
            <p:cNvSpPr txBox="1"/>
            <p:nvPr/>
          </p:nvSpPr>
          <p:spPr bwMode="auto">
            <a:xfrm>
              <a:off x="4094876" y="2271893"/>
              <a:ext cx="75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accent1"/>
                  </a:solidFill>
                  <a:latin typeface="Calibri" panose="020F0502020204030204" pitchFamily="34" charset="0"/>
                </a:rPr>
                <a:t>74.6%</a:t>
              </a:r>
            </a:p>
          </p:txBody>
        </p:sp>
        <p:sp>
          <p:nvSpPr>
            <p:cNvPr id="136" name="TextBox 135">
              <a:extLst>
                <a:ext uri="{FF2B5EF4-FFF2-40B4-BE49-F238E27FC236}">
                  <a16:creationId xmlns:a16="http://schemas.microsoft.com/office/drawing/2014/main" id="{ED88B130-E046-4CFA-A2C9-7EDE94929762}"/>
                </a:ext>
              </a:extLst>
            </p:cNvPr>
            <p:cNvSpPr txBox="1"/>
            <p:nvPr/>
          </p:nvSpPr>
          <p:spPr bwMode="auto">
            <a:xfrm>
              <a:off x="5396454" y="2735562"/>
              <a:ext cx="75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accent1"/>
                  </a:solidFill>
                  <a:latin typeface="Calibri" panose="020F0502020204030204" pitchFamily="34" charset="0"/>
                </a:rPr>
                <a:t>60.6%</a:t>
              </a:r>
            </a:p>
          </p:txBody>
        </p:sp>
        <p:sp>
          <p:nvSpPr>
            <p:cNvPr id="137" name="TextBox 136">
              <a:extLst>
                <a:ext uri="{FF2B5EF4-FFF2-40B4-BE49-F238E27FC236}">
                  <a16:creationId xmlns:a16="http://schemas.microsoft.com/office/drawing/2014/main" id="{347ED499-2B77-479E-BE77-486592444A1B}"/>
                </a:ext>
              </a:extLst>
            </p:cNvPr>
            <p:cNvSpPr txBox="1"/>
            <p:nvPr/>
          </p:nvSpPr>
          <p:spPr bwMode="auto">
            <a:xfrm>
              <a:off x="4078885" y="3066264"/>
              <a:ext cx="75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accent3"/>
                  </a:solidFill>
                  <a:latin typeface="Calibri" panose="020F0502020204030204" pitchFamily="34" charset="0"/>
                </a:rPr>
                <a:t>61.0%</a:t>
              </a:r>
            </a:p>
          </p:txBody>
        </p:sp>
        <p:sp>
          <p:nvSpPr>
            <p:cNvPr id="138" name="TextBox 137">
              <a:extLst>
                <a:ext uri="{FF2B5EF4-FFF2-40B4-BE49-F238E27FC236}">
                  <a16:creationId xmlns:a16="http://schemas.microsoft.com/office/drawing/2014/main" id="{D6A5BC05-0B86-47BE-9286-57B502C5B04F}"/>
                </a:ext>
              </a:extLst>
            </p:cNvPr>
            <p:cNvSpPr txBox="1"/>
            <p:nvPr/>
          </p:nvSpPr>
          <p:spPr bwMode="auto">
            <a:xfrm>
              <a:off x="5379305" y="3546031"/>
              <a:ext cx="75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accent3"/>
                  </a:solidFill>
                  <a:latin typeface="Calibri" panose="020F0502020204030204" pitchFamily="34" charset="0"/>
                </a:rPr>
                <a:t>48.2%</a:t>
              </a:r>
            </a:p>
          </p:txBody>
        </p:sp>
        <p:sp>
          <p:nvSpPr>
            <p:cNvPr id="174" name="TextBox 173">
              <a:extLst>
                <a:ext uri="{FF2B5EF4-FFF2-40B4-BE49-F238E27FC236}">
                  <a16:creationId xmlns:a16="http://schemas.microsoft.com/office/drawing/2014/main" id="{CCD11204-1FC7-4D06-8CB9-23FF8D8979E4}"/>
                </a:ext>
              </a:extLst>
            </p:cNvPr>
            <p:cNvSpPr txBox="1"/>
            <p:nvPr/>
          </p:nvSpPr>
          <p:spPr bwMode="auto">
            <a:xfrm>
              <a:off x="4693233" y="264490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76" name="TextBox 175">
              <a:extLst>
                <a:ext uri="{FF2B5EF4-FFF2-40B4-BE49-F238E27FC236}">
                  <a16:creationId xmlns:a16="http://schemas.microsoft.com/office/drawing/2014/main" id="{AAED4D01-2287-414F-8ABB-218A782DC30D}"/>
                </a:ext>
              </a:extLst>
            </p:cNvPr>
            <p:cNvSpPr txBox="1"/>
            <p:nvPr/>
          </p:nvSpPr>
          <p:spPr bwMode="auto">
            <a:xfrm>
              <a:off x="4703274" y="266114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77" name="TextBox 176">
              <a:extLst>
                <a:ext uri="{FF2B5EF4-FFF2-40B4-BE49-F238E27FC236}">
                  <a16:creationId xmlns:a16="http://schemas.microsoft.com/office/drawing/2014/main" id="{E0A19CF9-D7F8-4A8C-8D3B-5101CE5D7DA7}"/>
                </a:ext>
              </a:extLst>
            </p:cNvPr>
            <p:cNvSpPr txBox="1"/>
            <p:nvPr/>
          </p:nvSpPr>
          <p:spPr bwMode="auto">
            <a:xfrm>
              <a:off x="4683425" y="262733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78" name="TextBox 177">
              <a:extLst>
                <a:ext uri="{FF2B5EF4-FFF2-40B4-BE49-F238E27FC236}">
                  <a16:creationId xmlns:a16="http://schemas.microsoft.com/office/drawing/2014/main" id="{2A29BFAA-89FE-4510-A848-AFDB357F6699}"/>
                </a:ext>
              </a:extLst>
            </p:cNvPr>
            <p:cNvSpPr txBox="1"/>
            <p:nvPr/>
          </p:nvSpPr>
          <p:spPr bwMode="auto">
            <a:xfrm>
              <a:off x="5033422" y="278944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79" name="TextBox 178">
              <a:extLst>
                <a:ext uri="{FF2B5EF4-FFF2-40B4-BE49-F238E27FC236}">
                  <a16:creationId xmlns:a16="http://schemas.microsoft.com/office/drawing/2014/main" id="{6248B10C-2D48-41F4-ACFC-E9C5F418F35F}"/>
                </a:ext>
              </a:extLst>
            </p:cNvPr>
            <p:cNvSpPr txBox="1"/>
            <p:nvPr/>
          </p:nvSpPr>
          <p:spPr bwMode="auto">
            <a:xfrm>
              <a:off x="6627815" y="313007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80" name="TextBox 179">
              <a:extLst>
                <a:ext uri="{FF2B5EF4-FFF2-40B4-BE49-F238E27FC236}">
                  <a16:creationId xmlns:a16="http://schemas.microsoft.com/office/drawing/2014/main" id="{C3E10C04-9545-4596-9D44-FA5B41990EE9}"/>
                </a:ext>
              </a:extLst>
            </p:cNvPr>
            <p:cNvSpPr txBox="1"/>
            <p:nvPr/>
          </p:nvSpPr>
          <p:spPr bwMode="auto">
            <a:xfrm>
              <a:off x="6613327" y="312897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81" name="TextBox 180">
              <a:extLst>
                <a:ext uri="{FF2B5EF4-FFF2-40B4-BE49-F238E27FC236}">
                  <a16:creationId xmlns:a16="http://schemas.microsoft.com/office/drawing/2014/main" id="{0C705D6B-7EBD-4615-8C57-E1C7E92679BB}"/>
                </a:ext>
              </a:extLst>
            </p:cNvPr>
            <p:cNvSpPr txBox="1"/>
            <p:nvPr/>
          </p:nvSpPr>
          <p:spPr bwMode="auto">
            <a:xfrm>
              <a:off x="7226341" y="313387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82" name="TextBox 181">
              <a:extLst>
                <a:ext uri="{FF2B5EF4-FFF2-40B4-BE49-F238E27FC236}">
                  <a16:creationId xmlns:a16="http://schemas.microsoft.com/office/drawing/2014/main" id="{3E9B54D3-04B6-421A-BB7D-19C9A191748C}"/>
                </a:ext>
              </a:extLst>
            </p:cNvPr>
            <p:cNvSpPr txBox="1"/>
            <p:nvPr/>
          </p:nvSpPr>
          <p:spPr bwMode="auto">
            <a:xfrm>
              <a:off x="5930593" y="340679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83" name="TextBox 182">
              <a:extLst>
                <a:ext uri="{FF2B5EF4-FFF2-40B4-BE49-F238E27FC236}">
                  <a16:creationId xmlns:a16="http://schemas.microsoft.com/office/drawing/2014/main" id="{E0EC27CD-3B4F-435B-8A89-38567FECE62B}"/>
                </a:ext>
              </a:extLst>
            </p:cNvPr>
            <p:cNvSpPr txBox="1"/>
            <p:nvPr/>
          </p:nvSpPr>
          <p:spPr bwMode="auto">
            <a:xfrm>
              <a:off x="5949902" y="340806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dirty="0">
                  <a:solidFill>
                    <a:schemeClr val="accent3"/>
                  </a:solidFill>
                  <a:latin typeface="Calibri" panose="020F0502020204030204" pitchFamily="34" charset="0"/>
                </a:rPr>
                <a:t>+</a:t>
              </a:r>
            </a:p>
          </p:txBody>
        </p:sp>
        <p:sp>
          <p:nvSpPr>
            <p:cNvPr id="184" name="TextBox 183">
              <a:extLst>
                <a:ext uri="{FF2B5EF4-FFF2-40B4-BE49-F238E27FC236}">
                  <a16:creationId xmlns:a16="http://schemas.microsoft.com/office/drawing/2014/main" id="{85EC9A8D-6561-4456-BC64-A94D9751A0EE}"/>
                </a:ext>
              </a:extLst>
            </p:cNvPr>
            <p:cNvSpPr txBox="1"/>
            <p:nvPr/>
          </p:nvSpPr>
          <p:spPr bwMode="auto">
            <a:xfrm>
              <a:off x="5307722" y="325243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85" name="TextBox 184">
              <a:extLst>
                <a:ext uri="{FF2B5EF4-FFF2-40B4-BE49-F238E27FC236}">
                  <a16:creationId xmlns:a16="http://schemas.microsoft.com/office/drawing/2014/main" id="{0F789CC7-53B0-4DB3-885E-783364C34923}"/>
                </a:ext>
              </a:extLst>
            </p:cNvPr>
            <p:cNvSpPr txBox="1"/>
            <p:nvPr/>
          </p:nvSpPr>
          <p:spPr bwMode="auto">
            <a:xfrm>
              <a:off x="3130294" y="25419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grpSp>
      <p:grpSp>
        <p:nvGrpSpPr>
          <p:cNvPr id="151" name="Group 150">
            <a:extLst>
              <a:ext uri="{FF2B5EF4-FFF2-40B4-BE49-F238E27FC236}">
                <a16:creationId xmlns:a16="http://schemas.microsoft.com/office/drawing/2014/main" id="{1B15DC8D-4045-4F03-9F44-38197E2C85B9}"/>
              </a:ext>
            </a:extLst>
          </p:cNvPr>
          <p:cNvGrpSpPr/>
          <p:nvPr/>
        </p:nvGrpSpPr>
        <p:grpSpPr>
          <a:xfrm>
            <a:off x="1720371" y="5792237"/>
            <a:ext cx="6322470" cy="523220"/>
            <a:chOff x="1932022" y="5339110"/>
            <a:chExt cx="6322470" cy="523220"/>
          </a:xfrm>
        </p:grpSpPr>
        <p:sp>
          <p:nvSpPr>
            <p:cNvPr id="186" name="TextBox 185">
              <a:extLst>
                <a:ext uri="{FF2B5EF4-FFF2-40B4-BE49-F238E27FC236}">
                  <a16:creationId xmlns:a16="http://schemas.microsoft.com/office/drawing/2014/main" id="{0DC3A0C9-FAD6-4D9A-8EAF-7DFC8C0FB87E}"/>
                </a:ext>
              </a:extLst>
            </p:cNvPr>
            <p:cNvSpPr txBox="1"/>
            <p:nvPr/>
          </p:nvSpPr>
          <p:spPr bwMode="auto">
            <a:xfrm>
              <a:off x="1932022" y="5339110"/>
              <a:ext cx="512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248</a:t>
              </a:r>
            </a:p>
            <a:p>
              <a:pPr algn="ctr"/>
              <a:r>
                <a:rPr lang="en-US" sz="1400" b="0" dirty="0">
                  <a:solidFill>
                    <a:schemeClr val="bg1"/>
                  </a:solidFill>
                  <a:latin typeface="Calibri" panose="020F0502020204030204" pitchFamily="34" charset="0"/>
                </a:rPr>
                <a:t>228</a:t>
              </a:r>
              <a:endParaRPr lang="en-US" sz="1400" dirty="0"/>
            </a:p>
          </p:txBody>
        </p:sp>
        <p:sp>
          <p:nvSpPr>
            <p:cNvPr id="190" name="TextBox 189">
              <a:extLst>
                <a:ext uri="{FF2B5EF4-FFF2-40B4-BE49-F238E27FC236}">
                  <a16:creationId xmlns:a16="http://schemas.microsoft.com/office/drawing/2014/main" id="{407D86A9-336B-4DB9-9D95-E78912E8675F}"/>
                </a:ext>
              </a:extLst>
            </p:cNvPr>
            <p:cNvSpPr txBox="1"/>
            <p:nvPr/>
          </p:nvSpPr>
          <p:spPr bwMode="auto">
            <a:xfrm>
              <a:off x="2323399"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235</a:t>
              </a:r>
            </a:p>
            <a:p>
              <a:pPr algn="ctr"/>
              <a:r>
                <a:rPr lang="en-US" sz="1400" b="0" dirty="0">
                  <a:solidFill>
                    <a:schemeClr val="bg1"/>
                  </a:solidFill>
                  <a:latin typeface="Calibri" panose="020F0502020204030204" pitchFamily="34" charset="0"/>
                </a:rPr>
                <a:t>212</a:t>
              </a:r>
              <a:endParaRPr lang="en-US" sz="1400" dirty="0"/>
            </a:p>
          </p:txBody>
        </p:sp>
        <p:sp>
          <p:nvSpPr>
            <p:cNvPr id="191" name="TextBox 190">
              <a:extLst>
                <a:ext uri="{FF2B5EF4-FFF2-40B4-BE49-F238E27FC236}">
                  <a16:creationId xmlns:a16="http://schemas.microsoft.com/office/drawing/2014/main" id="{BE474BA0-87FA-4831-917F-512724EE530E}"/>
                </a:ext>
              </a:extLst>
            </p:cNvPr>
            <p:cNvSpPr txBox="1"/>
            <p:nvPr/>
          </p:nvSpPr>
          <p:spPr bwMode="auto">
            <a:xfrm>
              <a:off x="2649160"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225</a:t>
              </a:r>
            </a:p>
            <a:p>
              <a:pPr algn="ctr"/>
              <a:r>
                <a:rPr lang="en-US" sz="1400" b="0" dirty="0">
                  <a:solidFill>
                    <a:schemeClr val="bg1"/>
                  </a:solidFill>
                  <a:latin typeface="Calibri" panose="020F0502020204030204" pitchFamily="34" charset="0"/>
                </a:rPr>
                <a:t>186</a:t>
              </a:r>
              <a:endParaRPr lang="en-US" sz="1400" dirty="0"/>
            </a:p>
          </p:txBody>
        </p:sp>
        <p:sp>
          <p:nvSpPr>
            <p:cNvPr id="192" name="TextBox 191">
              <a:extLst>
                <a:ext uri="{FF2B5EF4-FFF2-40B4-BE49-F238E27FC236}">
                  <a16:creationId xmlns:a16="http://schemas.microsoft.com/office/drawing/2014/main" id="{FA4924C8-EF3D-4F45-A1A8-6C3389F2C696}"/>
                </a:ext>
              </a:extLst>
            </p:cNvPr>
            <p:cNvSpPr txBox="1"/>
            <p:nvPr/>
          </p:nvSpPr>
          <p:spPr bwMode="auto">
            <a:xfrm>
              <a:off x="2982283"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217</a:t>
              </a:r>
            </a:p>
            <a:p>
              <a:pPr algn="ctr"/>
              <a:r>
                <a:rPr lang="en-US" sz="1400" b="0" dirty="0">
                  <a:solidFill>
                    <a:schemeClr val="bg1"/>
                  </a:solidFill>
                  <a:latin typeface="Calibri" panose="020F0502020204030204" pitchFamily="34" charset="0"/>
                </a:rPr>
                <a:t>169</a:t>
              </a:r>
              <a:endParaRPr lang="en-US" sz="1400" dirty="0"/>
            </a:p>
          </p:txBody>
        </p:sp>
        <p:sp>
          <p:nvSpPr>
            <p:cNvPr id="193" name="TextBox 192">
              <a:extLst>
                <a:ext uri="{FF2B5EF4-FFF2-40B4-BE49-F238E27FC236}">
                  <a16:creationId xmlns:a16="http://schemas.microsoft.com/office/drawing/2014/main" id="{9E6D87A8-191F-466F-82A1-D7BC0AAA8A1B}"/>
                </a:ext>
              </a:extLst>
            </p:cNvPr>
            <p:cNvSpPr txBox="1"/>
            <p:nvPr/>
          </p:nvSpPr>
          <p:spPr bwMode="auto">
            <a:xfrm>
              <a:off x="3280244"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206</a:t>
              </a:r>
            </a:p>
            <a:p>
              <a:pPr algn="ctr"/>
              <a:r>
                <a:rPr lang="en-US" sz="1400" b="0" dirty="0">
                  <a:solidFill>
                    <a:schemeClr val="bg1"/>
                  </a:solidFill>
                  <a:latin typeface="Calibri" panose="020F0502020204030204" pitchFamily="34" charset="0"/>
                </a:rPr>
                <a:t>160</a:t>
              </a:r>
              <a:endParaRPr lang="en-US" sz="1400" dirty="0"/>
            </a:p>
          </p:txBody>
        </p:sp>
        <p:sp>
          <p:nvSpPr>
            <p:cNvPr id="194" name="TextBox 193">
              <a:extLst>
                <a:ext uri="{FF2B5EF4-FFF2-40B4-BE49-F238E27FC236}">
                  <a16:creationId xmlns:a16="http://schemas.microsoft.com/office/drawing/2014/main" id="{2DB53D2D-9C0E-4C1D-A51F-6D6127873844}"/>
                </a:ext>
              </a:extLst>
            </p:cNvPr>
            <p:cNvSpPr txBox="1"/>
            <p:nvPr/>
          </p:nvSpPr>
          <p:spPr bwMode="auto">
            <a:xfrm>
              <a:off x="3606303"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198</a:t>
              </a:r>
            </a:p>
            <a:p>
              <a:pPr algn="ctr"/>
              <a:r>
                <a:rPr lang="en-US" sz="1400" b="0" dirty="0">
                  <a:solidFill>
                    <a:schemeClr val="bg1"/>
                  </a:solidFill>
                  <a:latin typeface="Calibri" panose="020F0502020204030204" pitchFamily="34" charset="0"/>
                </a:rPr>
                <a:t>151</a:t>
              </a:r>
              <a:endParaRPr lang="en-US" sz="1400" dirty="0"/>
            </a:p>
          </p:txBody>
        </p:sp>
        <p:sp>
          <p:nvSpPr>
            <p:cNvPr id="195" name="TextBox 194">
              <a:extLst>
                <a:ext uri="{FF2B5EF4-FFF2-40B4-BE49-F238E27FC236}">
                  <a16:creationId xmlns:a16="http://schemas.microsoft.com/office/drawing/2014/main" id="{0002EA66-9690-4A43-BBBD-6985004E80DF}"/>
                </a:ext>
              </a:extLst>
            </p:cNvPr>
            <p:cNvSpPr txBox="1"/>
            <p:nvPr/>
          </p:nvSpPr>
          <p:spPr bwMode="auto">
            <a:xfrm>
              <a:off x="3932439"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190</a:t>
              </a:r>
            </a:p>
            <a:p>
              <a:pPr algn="ctr"/>
              <a:r>
                <a:rPr lang="en-US" sz="1400" b="0" dirty="0">
                  <a:solidFill>
                    <a:schemeClr val="bg1"/>
                  </a:solidFill>
                  <a:latin typeface="Calibri" panose="020F0502020204030204" pitchFamily="34" charset="0"/>
                </a:rPr>
                <a:t>142</a:t>
              </a:r>
              <a:endParaRPr lang="en-US" sz="1400" dirty="0"/>
            </a:p>
          </p:txBody>
        </p:sp>
        <p:sp>
          <p:nvSpPr>
            <p:cNvPr id="196" name="TextBox 195">
              <a:extLst>
                <a:ext uri="{FF2B5EF4-FFF2-40B4-BE49-F238E27FC236}">
                  <a16:creationId xmlns:a16="http://schemas.microsoft.com/office/drawing/2014/main" id="{8227879C-B71C-4EB4-8C7C-B0D1E81CF549}"/>
                </a:ext>
              </a:extLst>
            </p:cNvPr>
            <p:cNvSpPr txBox="1"/>
            <p:nvPr/>
          </p:nvSpPr>
          <p:spPr bwMode="auto">
            <a:xfrm>
              <a:off x="4237148"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181</a:t>
              </a:r>
            </a:p>
            <a:p>
              <a:pPr algn="ctr"/>
              <a:r>
                <a:rPr lang="en-US" sz="1400" b="0" dirty="0">
                  <a:solidFill>
                    <a:schemeClr val="bg1"/>
                  </a:solidFill>
                  <a:latin typeface="Calibri" panose="020F0502020204030204" pitchFamily="34" charset="0"/>
                </a:rPr>
                <a:t>135</a:t>
              </a:r>
              <a:endParaRPr lang="en-US" sz="1400" dirty="0"/>
            </a:p>
          </p:txBody>
        </p:sp>
        <p:sp>
          <p:nvSpPr>
            <p:cNvPr id="197" name="TextBox 196">
              <a:extLst>
                <a:ext uri="{FF2B5EF4-FFF2-40B4-BE49-F238E27FC236}">
                  <a16:creationId xmlns:a16="http://schemas.microsoft.com/office/drawing/2014/main" id="{8B1B8420-8A57-4360-872B-8B0AEE6A8927}"/>
                </a:ext>
              </a:extLst>
            </p:cNvPr>
            <p:cNvSpPr txBox="1"/>
            <p:nvPr/>
          </p:nvSpPr>
          <p:spPr bwMode="auto">
            <a:xfrm>
              <a:off x="4562586"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159</a:t>
              </a:r>
            </a:p>
            <a:p>
              <a:pPr algn="ctr"/>
              <a:r>
                <a:rPr lang="en-US" sz="1400" b="0" dirty="0">
                  <a:solidFill>
                    <a:schemeClr val="bg1"/>
                  </a:solidFill>
                  <a:latin typeface="Calibri" panose="020F0502020204030204" pitchFamily="34" charset="0"/>
                </a:rPr>
                <a:t>117</a:t>
              </a:r>
              <a:endParaRPr lang="en-US" sz="1400" dirty="0"/>
            </a:p>
          </p:txBody>
        </p:sp>
        <p:sp>
          <p:nvSpPr>
            <p:cNvPr id="198" name="TextBox 197">
              <a:extLst>
                <a:ext uri="{FF2B5EF4-FFF2-40B4-BE49-F238E27FC236}">
                  <a16:creationId xmlns:a16="http://schemas.microsoft.com/office/drawing/2014/main" id="{B714550F-81E8-428C-9641-CCD456C4D7FA}"/>
                </a:ext>
              </a:extLst>
            </p:cNvPr>
            <p:cNvSpPr txBox="1"/>
            <p:nvPr/>
          </p:nvSpPr>
          <p:spPr bwMode="auto">
            <a:xfrm>
              <a:off x="4902981"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134</a:t>
              </a:r>
            </a:p>
            <a:p>
              <a:pPr algn="ctr"/>
              <a:r>
                <a:rPr lang="en-US" sz="1400" b="0" dirty="0">
                  <a:solidFill>
                    <a:schemeClr val="bg1"/>
                  </a:solidFill>
                  <a:latin typeface="Calibri" panose="020F0502020204030204" pitchFamily="34" charset="0"/>
                </a:rPr>
                <a:t>97</a:t>
              </a:r>
              <a:endParaRPr lang="en-US" sz="1400" dirty="0"/>
            </a:p>
          </p:txBody>
        </p:sp>
        <p:sp>
          <p:nvSpPr>
            <p:cNvPr id="199" name="TextBox 198">
              <a:extLst>
                <a:ext uri="{FF2B5EF4-FFF2-40B4-BE49-F238E27FC236}">
                  <a16:creationId xmlns:a16="http://schemas.microsoft.com/office/drawing/2014/main" id="{D639C3FB-4CBC-4EAA-ACA0-709C45D0B3A5}"/>
                </a:ext>
              </a:extLst>
            </p:cNvPr>
            <p:cNvSpPr txBox="1"/>
            <p:nvPr/>
          </p:nvSpPr>
          <p:spPr bwMode="auto">
            <a:xfrm>
              <a:off x="5214864"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111</a:t>
              </a:r>
            </a:p>
            <a:p>
              <a:pPr algn="ctr"/>
              <a:r>
                <a:rPr lang="en-US" sz="1400" b="0" dirty="0">
                  <a:solidFill>
                    <a:schemeClr val="bg1"/>
                  </a:solidFill>
                  <a:latin typeface="Calibri" panose="020F0502020204030204" pitchFamily="34" charset="0"/>
                </a:rPr>
                <a:t>80</a:t>
              </a:r>
              <a:endParaRPr lang="en-US" sz="1400" dirty="0"/>
            </a:p>
          </p:txBody>
        </p:sp>
        <p:sp>
          <p:nvSpPr>
            <p:cNvPr id="200" name="TextBox 199">
              <a:extLst>
                <a:ext uri="{FF2B5EF4-FFF2-40B4-BE49-F238E27FC236}">
                  <a16:creationId xmlns:a16="http://schemas.microsoft.com/office/drawing/2014/main" id="{B9B4BF7B-48C2-4CFD-B2D5-AE9C4C778B83}"/>
                </a:ext>
              </a:extLst>
            </p:cNvPr>
            <p:cNvSpPr txBox="1"/>
            <p:nvPr/>
          </p:nvSpPr>
          <p:spPr bwMode="auto">
            <a:xfrm>
              <a:off x="5534725"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76</a:t>
              </a:r>
            </a:p>
            <a:p>
              <a:pPr algn="ctr"/>
              <a:r>
                <a:rPr lang="en-US" sz="1400" b="0" dirty="0">
                  <a:solidFill>
                    <a:schemeClr val="bg1"/>
                  </a:solidFill>
                  <a:latin typeface="Calibri" panose="020F0502020204030204" pitchFamily="34" charset="0"/>
                </a:rPr>
                <a:t>59</a:t>
              </a:r>
              <a:endParaRPr lang="en-US" sz="1400" dirty="0"/>
            </a:p>
          </p:txBody>
        </p:sp>
        <p:sp>
          <p:nvSpPr>
            <p:cNvPr id="201" name="TextBox 200">
              <a:extLst>
                <a:ext uri="{FF2B5EF4-FFF2-40B4-BE49-F238E27FC236}">
                  <a16:creationId xmlns:a16="http://schemas.microsoft.com/office/drawing/2014/main" id="{B897DD00-0B29-479C-B480-7C26CE1C4572}"/>
                </a:ext>
              </a:extLst>
            </p:cNvPr>
            <p:cNvSpPr txBox="1"/>
            <p:nvPr/>
          </p:nvSpPr>
          <p:spPr bwMode="auto">
            <a:xfrm>
              <a:off x="5853338"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54</a:t>
              </a:r>
            </a:p>
            <a:p>
              <a:pPr algn="ctr"/>
              <a:r>
                <a:rPr lang="en-US" sz="1400" b="0" dirty="0">
                  <a:solidFill>
                    <a:schemeClr val="bg1"/>
                  </a:solidFill>
                  <a:latin typeface="Calibri" panose="020F0502020204030204" pitchFamily="34" charset="0"/>
                </a:rPr>
                <a:t>38</a:t>
              </a:r>
              <a:endParaRPr lang="en-US" sz="1400" dirty="0"/>
            </a:p>
          </p:txBody>
        </p:sp>
        <p:sp>
          <p:nvSpPr>
            <p:cNvPr id="202" name="TextBox 201">
              <a:extLst>
                <a:ext uri="{FF2B5EF4-FFF2-40B4-BE49-F238E27FC236}">
                  <a16:creationId xmlns:a16="http://schemas.microsoft.com/office/drawing/2014/main" id="{05B3E729-12F9-42DF-9DBC-A1E5A04AE212}"/>
                </a:ext>
              </a:extLst>
            </p:cNvPr>
            <p:cNvSpPr txBox="1"/>
            <p:nvPr/>
          </p:nvSpPr>
          <p:spPr bwMode="auto">
            <a:xfrm>
              <a:off x="6172644"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31</a:t>
              </a:r>
            </a:p>
            <a:p>
              <a:pPr algn="ctr"/>
              <a:r>
                <a:rPr lang="en-US" sz="1400" b="0" dirty="0">
                  <a:solidFill>
                    <a:schemeClr val="bg1"/>
                  </a:solidFill>
                  <a:latin typeface="Calibri" panose="020F0502020204030204" pitchFamily="34" charset="0"/>
                </a:rPr>
                <a:t>21</a:t>
              </a:r>
              <a:endParaRPr lang="en-US" sz="1400" dirty="0"/>
            </a:p>
          </p:txBody>
        </p:sp>
        <p:sp>
          <p:nvSpPr>
            <p:cNvPr id="203" name="TextBox 202">
              <a:extLst>
                <a:ext uri="{FF2B5EF4-FFF2-40B4-BE49-F238E27FC236}">
                  <a16:creationId xmlns:a16="http://schemas.microsoft.com/office/drawing/2014/main" id="{1004482A-2F62-47C6-8AE3-48C6A6F61576}"/>
                </a:ext>
              </a:extLst>
            </p:cNvPr>
            <p:cNvSpPr txBox="1"/>
            <p:nvPr/>
          </p:nvSpPr>
          <p:spPr bwMode="auto">
            <a:xfrm>
              <a:off x="6490735"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22</a:t>
              </a:r>
            </a:p>
            <a:p>
              <a:pPr algn="ctr"/>
              <a:r>
                <a:rPr lang="en-US" sz="1400" b="0" dirty="0">
                  <a:solidFill>
                    <a:schemeClr val="bg1"/>
                  </a:solidFill>
                  <a:latin typeface="Calibri" panose="020F0502020204030204" pitchFamily="34" charset="0"/>
                </a:rPr>
                <a:t>14</a:t>
              </a:r>
              <a:endParaRPr lang="en-US" sz="1400" dirty="0"/>
            </a:p>
          </p:txBody>
        </p:sp>
        <p:sp>
          <p:nvSpPr>
            <p:cNvPr id="204" name="TextBox 203">
              <a:extLst>
                <a:ext uri="{FF2B5EF4-FFF2-40B4-BE49-F238E27FC236}">
                  <a16:creationId xmlns:a16="http://schemas.microsoft.com/office/drawing/2014/main" id="{3F86D3B6-A9EF-4255-9E74-11DFAA9C945A}"/>
                </a:ext>
              </a:extLst>
            </p:cNvPr>
            <p:cNvSpPr txBox="1"/>
            <p:nvPr/>
          </p:nvSpPr>
          <p:spPr bwMode="auto">
            <a:xfrm>
              <a:off x="6816818"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12</a:t>
              </a:r>
            </a:p>
            <a:p>
              <a:pPr algn="ctr"/>
              <a:r>
                <a:rPr lang="en-US" sz="1400" b="0" dirty="0">
                  <a:solidFill>
                    <a:schemeClr val="bg1"/>
                  </a:solidFill>
                  <a:latin typeface="Calibri" panose="020F0502020204030204" pitchFamily="34" charset="0"/>
                </a:rPr>
                <a:t>7</a:t>
              </a:r>
              <a:endParaRPr lang="en-US" sz="1400" dirty="0"/>
            </a:p>
          </p:txBody>
        </p:sp>
        <p:sp>
          <p:nvSpPr>
            <p:cNvPr id="205" name="TextBox 204">
              <a:extLst>
                <a:ext uri="{FF2B5EF4-FFF2-40B4-BE49-F238E27FC236}">
                  <a16:creationId xmlns:a16="http://schemas.microsoft.com/office/drawing/2014/main" id="{D4F66867-83D2-46CA-ACC8-B295524AAFDA}"/>
                </a:ext>
              </a:extLst>
            </p:cNvPr>
            <p:cNvSpPr txBox="1"/>
            <p:nvPr/>
          </p:nvSpPr>
          <p:spPr bwMode="auto">
            <a:xfrm>
              <a:off x="7135852"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8</a:t>
              </a:r>
            </a:p>
            <a:p>
              <a:pPr algn="ctr"/>
              <a:r>
                <a:rPr lang="en-US" sz="1400" b="0" dirty="0">
                  <a:solidFill>
                    <a:schemeClr val="bg1"/>
                  </a:solidFill>
                  <a:latin typeface="Calibri" panose="020F0502020204030204" pitchFamily="34" charset="0"/>
                </a:rPr>
                <a:t>6</a:t>
              </a:r>
              <a:endParaRPr lang="en-US" sz="1400" dirty="0"/>
            </a:p>
          </p:txBody>
        </p:sp>
        <p:sp>
          <p:nvSpPr>
            <p:cNvPr id="206" name="TextBox 205">
              <a:extLst>
                <a:ext uri="{FF2B5EF4-FFF2-40B4-BE49-F238E27FC236}">
                  <a16:creationId xmlns:a16="http://schemas.microsoft.com/office/drawing/2014/main" id="{3BCC0695-D94F-4C35-A59F-8D4DAC57FF2F}"/>
                </a:ext>
              </a:extLst>
            </p:cNvPr>
            <p:cNvSpPr txBox="1"/>
            <p:nvPr/>
          </p:nvSpPr>
          <p:spPr bwMode="auto">
            <a:xfrm>
              <a:off x="7461569"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a:t>
              </a:r>
            </a:p>
            <a:p>
              <a:pPr algn="ctr"/>
              <a:r>
                <a:rPr lang="en-US" sz="1400" b="0" dirty="0">
                  <a:solidFill>
                    <a:schemeClr val="bg1"/>
                  </a:solidFill>
                  <a:latin typeface="Calibri" panose="020F0502020204030204" pitchFamily="34" charset="0"/>
                </a:rPr>
                <a:t>4</a:t>
              </a:r>
              <a:endParaRPr lang="en-US" sz="1400" dirty="0"/>
            </a:p>
          </p:txBody>
        </p:sp>
        <p:sp>
          <p:nvSpPr>
            <p:cNvPr id="207" name="TextBox 206">
              <a:extLst>
                <a:ext uri="{FF2B5EF4-FFF2-40B4-BE49-F238E27FC236}">
                  <a16:creationId xmlns:a16="http://schemas.microsoft.com/office/drawing/2014/main" id="{ADD355AC-9C49-4708-B8B8-F21B23F57DF3}"/>
                </a:ext>
              </a:extLst>
            </p:cNvPr>
            <p:cNvSpPr txBox="1"/>
            <p:nvPr/>
          </p:nvSpPr>
          <p:spPr bwMode="auto">
            <a:xfrm>
              <a:off x="7793297"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a:t>
              </a:r>
            </a:p>
            <a:p>
              <a:pPr algn="ctr"/>
              <a:r>
                <a:rPr lang="en-US" sz="1400" b="0" dirty="0">
                  <a:solidFill>
                    <a:schemeClr val="bg1"/>
                  </a:solidFill>
                  <a:latin typeface="Calibri" panose="020F0502020204030204" pitchFamily="34" charset="0"/>
                </a:rPr>
                <a:t>3</a:t>
              </a:r>
              <a:endParaRPr lang="en-US" sz="1400" dirty="0"/>
            </a:p>
          </p:txBody>
        </p:sp>
      </p:grpSp>
    </p:spTree>
    <p:extLst>
      <p:ext uri="{BB962C8B-B14F-4D97-AF65-F5344CB8AC3E}">
        <p14:creationId xmlns:p14="http://schemas.microsoft.com/office/powerpoint/2010/main" val="1324682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70BED-265E-064C-BE52-A67AE681BA82}"/>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IMpower010: DFS in Stage II-IIIA NSCLC With </a:t>
            </a:r>
            <a:br>
              <a:rPr lang="en-US" dirty="0"/>
            </a:br>
            <a:r>
              <a:rPr lang="en-US" dirty="0"/>
              <a:t>PD-L1 TC ≥1% Across Key Subgroups </a:t>
            </a:r>
          </a:p>
        </p:txBody>
      </p:sp>
      <p:sp>
        <p:nvSpPr>
          <p:cNvPr id="14" name="Title 20">
            <a:extLst>
              <a:ext uri="{FF2B5EF4-FFF2-40B4-BE49-F238E27FC236}">
                <a16:creationId xmlns:a16="http://schemas.microsoft.com/office/drawing/2014/main" id="{DFECEFEE-0E72-4AFC-AFBD-61F0343F743D}"/>
              </a:ext>
            </a:extLst>
          </p:cNvPr>
          <p:cNvSpPr txBox="1">
            <a:spLocks/>
          </p:cNvSpPr>
          <p:nvPr/>
        </p:nvSpPr>
        <p:spPr>
          <a:xfrm>
            <a:off x="305555" y="79673"/>
            <a:ext cx="10124323" cy="758865"/>
          </a:xfrm>
          <a:prstGeom prst="rect">
            <a:avLst/>
          </a:prstGeom>
          <a:noFill/>
        </p:spPr>
        <p:txBody>
          <a:bodyPr vert="horz" lIns="0" tIns="0" rIns="0" bIns="0" rtlCol="0" anchor="ctr">
            <a:normAutofit/>
          </a:bodyPr>
          <a:lstStyle>
            <a:lvl1pPr algn="l" defTabSz="1828800" rtl="0" eaLnBrk="1" latinLnBrk="0" hangingPunct="1">
              <a:lnSpc>
                <a:spcPct val="90000"/>
              </a:lnSpc>
              <a:spcBef>
                <a:spcPct val="0"/>
              </a:spcBef>
              <a:buNone/>
              <a:defRPr sz="7200" b="1" i="0" kern="1200" baseline="0">
                <a:solidFill>
                  <a:schemeClr val="tx1"/>
                </a:solidFill>
                <a:latin typeface="+mj-lt"/>
                <a:ea typeface="+mj-ea"/>
                <a:cs typeface="+mj-cs"/>
              </a:defRPr>
            </a:lvl1pPr>
          </a:lstStyle>
          <a:p>
            <a:endParaRPr lang="en-US" sz="3599" dirty="0"/>
          </a:p>
        </p:txBody>
      </p:sp>
      <p:graphicFrame>
        <p:nvGraphicFramePr>
          <p:cNvPr id="36" name="Table 35">
            <a:extLst>
              <a:ext uri="{FF2B5EF4-FFF2-40B4-BE49-F238E27FC236}">
                <a16:creationId xmlns:a16="http://schemas.microsoft.com/office/drawing/2014/main" id="{69438BED-3DE5-4043-B4FA-CD0D834402F1}"/>
              </a:ext>
            </a:extLst>
          </p:cNvPr>
          <p:cNvGraphicFramePr>
            <a:graphicFrameLocks noGrp="1"/>
          </p:cNvGraphicFramePr>
          <p:nvPr/>
        </p:nvGraphicFramePr>
        <p:xfrm>
          <a:off x="719140" y="1406614"/>
          <a:ext cx="5193628" cy="4100858"/>
        </p:xfrm>
        <a:graphic>
          <a:graphicData uri="http://schemas.openxmlformats.org/drawingml/2006/table">
            <a:tbl>
              <a:tblPr firstRow="1" bandRow="1">
                <a:tableStyleId>{5940675A-B579-460E-94D1-54222C63F5DA}</a:tableStyleId>
              </a:tblPr>
              <a:tblGrid>
                <a:gridCol w="1531079">
                  <a:extLst>
                    <a:ext uri="{9D8B030D-6E8A-4147-A177-3AD203B41FA5}">
                      <a16:colId xmlns:a16="http://schemas.microsoft.com/office/drawing/2014/main" val="324329839"/>
                    </a:ext>
                  </a:extLst>
                </a:gridCol>
                <a:gridCol w="600757">
                  <a:extLst>
                    <a:ext uri="{9D8B030D-6E8A-4147-A177-3AD203B41FA5}">
                      <a16:colId xmlns:a16="http://schemas.microsoft.com/office/drawing/2014/main" val="922684603"/>
                    </a:ext>
                  </a:extLst>
                </a:gridCol>
                <a:gridCol w="1212141">
                  <a:extLst>
                    <a:ext uri="{9D8B030D-6E8A-4147-A177-3AD203B41FA5}">
                      <a16:colId xmlns:a16="http://schemas.microsoft.com/office/drawing/2014/main" val="3015568688"/>
                    </a:ext>
                  </a:extLst>
                </a:gridCol>
                <a:gridCol w="1849651">
                  <a:extLst>
                    <a:ext uri="{9D8B030D-6E8A-4147-A177-3AD203B41FA5}">
                      <a16:colId xmlns:a16="http://schemas.microsoft.com/office/drawing/2014/main" val="2427774495"/>
                    </a:ext>
                  </a:extLst>
                </a:gridCol>
              </a:tblGrid>
              <a:tr h="161832">
                <a:tc rowSpan="2">
                  <a:txBody>
                    <a:bodyPr/>
                    <a:lstStyle/>
                    <a:p>
                      <a:pPr>
                        <a:lnSpc>
                          <a:spcPct val="90000"/>
                        </a:lnSpc>
                        <a:spcAft>
                          <a:spcPts val="0"/>
                        </a:spcAft>
                      </a:pPr>
                      <a:r>
                        <a:rPr lang="en-US" sz="1200" b="1" u="none" dirty="0">
                          <a:solidFill>
                            <a:schemeClr val="bg1"/>
                          </a:solidFill>
                          <a:latin typeface="Calibri" panose="020F0502020204030204" pitchFamily="34" charset="0"/>
                          <a:cs typeface="Calibri" panose="020F0502020204030204" pitchFamily="34" charset="0"/>
                        </a:rPr>
                        <a:t>Subgroup</a:t>
                      </a:r>
                      <a:endParaRPr lang="en-US" sz="1050" b="1" u="none"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90000"/>
                        </a:lnSpc>
                        <a:spcAft>
                          <a:spcPts val="0"/>
                        </a:spcAft>
                      </a:pPr>
                      <a:r>
                        <a:rPr lang="en-US" sz="1200" b="1" u="none" dirty="0">
                          <a:solidFill>
                            <a:schemeClr val="bg1"/>
                          </a:solidFill>
                          <a:latin typeface="Calibri" panose="020F0502020204030204" pitchFamily="34" charset="0"/>
                          <a:cs typeface="Calibri" panose="020F0502020204030204" pitchFamily="34" charset="0"/>
                        </a:rPr>
                        <a:t>N</a:t>
                      </a:r>
                      <a:endParaRPr lang="en-US" sz="1100" b="1" u="none" baseline="3000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endParaRPr lang="en-US" sz="1000" b="1" u="sng"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90000"/>
                        </a:lnSpc>
                        <a:spcAft>
                          <a:spcPts val="0"/>
                        </a:spcAft>
                      </a:pPr>
                      <a:r>
                        <a:rPr lang="en-US" sz="1200" b="1" u="none" dirty="0">
                          <a:solidFill>
                            <a:schemeClr val="bg1"/>
                          </a:solidFill>
                          <a:latin typeface="Calibri" panose="020F0502020204030204" pitchFamily="34" charset="0"/>
                          <a:cs typeface="Calibri" panose="020F0502020204030204" pitchFamily="34" charset="0"/>
                        </a:rPr>
                        <a:t>HR (95% CI)</a:t>
                      </a:r>
                      <a:endParaRPr lang="en-US" sz="1200" b="1" u="none" baseline="3000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1633628"/>
                  </a:ext>
                </a:extLst>
              </a:tr>
              <a:tr h="0">
                <a:tc vMerge="1">
                  <a:txBody>
                    <a:bodyPr/>
                    <a:lstStyle/>
                    <a:p>
                      <a:pPr>
                        <a:lnSpc>
                          <a:spcPct val="90000"/>
                        </a:lnSpc>
                        <a:spcAft>
                          <a:spcPts val="600"/>
                        </a:spcAft>
                      </a:pPr>
                      <a:endParaRPr lang="en-US" sz="1600" b="0" u="none" dirty="0">
                        <a:solidFill>
                          <a:schemeClr val="tx1"/>
                        </a:solidFill>
                        <a:latin typeface="Arial" panose="020B0604020202020204" pitchFamily="34" charset="0"/>
                        <a:cs typeface="Arial" panose="020B0604020202020204" pitchFamily="34" charset="0"/>
                      </a:endParaRPr>
                    </a:p>
                  </a:txBody>
                  <a:tcPr marL="0" marR="0" marT="0" marB="1157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3468"/>
                      </a:solidFill>
                      <a:prstDash val="solid"/>
                      <a:round/>
                      <a:headEnd type="none" w="med" len="med"/>
                      <a:tailEnd type="none" w="med" len="med"/>
                    </a:lnB>
                  </a:tcPr>
                </a:tc>
                <a:tc vMerge="1">
                  <a:txBody>
                    <a:bodyPr/>
                    <a:lstStyle/>
                    <a:p>
                      <a:pPr algn="ctr">
                        <a:lnSpc>
                          <a:spcPct val="90000"/>
                        </a:lnSpc>
                      </a:pPr>
                      <a:endParaRPr lang="en-US" sz="1600" dirty="0">
                        <a:latin typeface="Arial" panose="020B0604020202020204" pitchFamily="34" charset="0"/>
                        <a:cs typeface="Arial" panose="020B0604020202020204" pitchFamily="34" charset="0"/>
                      </a:endParaRPr>
                    </a:p>
                  </a:txBody>
                  <a:tcPr marL="0" marR="0" marT="0" marB="1157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3468"/>
                      </a:solidFill>
                      <a:prstDash val="solid"/>
                      <a:round/>
                      <a:headEnd type="none" w="med" len="med"/>
                      <a:tailEnd type="none" w="med" len="med"/>
                    </a:lnB>
                  </a:tcPr>
                </a:tc>
                <a:tc>
                  <a:txBody>
                    <a:bodyPr/>
                    <a:lstStyle/>
                    <a:p>
                      <a:pPr>
                        <a:lnSpc>
                          <a:spcPct val="90000"/>
                        </a:lnSpc>
                        <a:spcAft>
                          <a:spcPts val="600"/>
                        </a:spcAft>
                      </a:pPr>
                      <a:endParaRPr lang="en-US" sz="1000" b="1" u="none"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90000"/>
                        </a:lnSpc>
                        <a:spcAft>
                          <a:spcPts val="600"/>
                        </a:spcAft>
                      </a:pPr>
                      <a:endParaRPr lang="en-US" sz="1600" b="0" u="none" dirty="0">
                        <a:solidFill>
                          <a:schemeClr val="tx1"/>
                        </a:solidFill>
                        <a:latin typeface="Arial" panose="020B0604020202020204" pitchFamily="34" charset="0"/>
                        <a:cs typeface="Arial" panose="020B0604020202020204" pitchFamily="34" charset="0"/>
                      </a:endParaRPr>
                    </a:p>
                  </a:txBody>
                  <a:tcPr marL="0" marR="0" marT="0" marB="11573"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3468"/>
                      </a:solidFill>
                      <a:prstDash val="solid"/>
                      <a:round/>
                      <a:headEnd type="none" w="med" len="med"/>
                      <a:tailEnd type="none" w="med" len="med"/>
                    </a:lnB>
                  </a:tcPr>
                </a:tc>
                <a:extLst>
                  <a:ext uri="{0D108BD9-81ED-4DB2-BD59-A6C34878D82A}">
                    <a16:rowId xmlns:a16="http://schemas.microsoft.com/office/drawing/2014/main" val="1246389083"/>
                  </a:ext>
                </a:extLst>
              </a:tr>
              <a:tr h="189804">
                <a:tc>
                  <a:txBody>
                    <a:bodyPr/>
                    <a:lstStyle/>
                    <a:p>
                      <a:pPr marL="0" indent="0">
                        <a:lnSpc>
                          <a:spcPct val="90000"/>
                        </a:lnSpc>
                        <a:spcAft>
                          <a:spcPts val="0"/>
                        </a:spcAft>
                      </a:pPr>
                      <a:r>
                        <a:rPr lang="en-US" sz="1200" b="1" dirty="0">
                          <a:solidFill>
                            <a:schemeClr val="bg1"/>
                          </a:solidFill>
                          <a:latin typeface="Calibri" panose="020F0502020204030204" pitchFamily="34" charset="0"/>
                          <a:cs typeface="Calibri" panose="020F0502020204030204" pitchFamily="34" charset="0"/>
                        </a:rPr>
                        <a:t>All patients</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476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0.66 (0.50-0.88)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275891"/>
                  </a:ext>
                </a:extLst>
              </a:tr>
              <a:tr h="189804">
                <a:tc>
                  <a:txBody>
                    <a:bodyPr/>
                    <a:lstStyle/>
                    <a:p>
                      <a:pPr marL="0">
                        <a:lnSpc>
                          <a:spcPct val="90000"/>
                        </a:lnSpc>
                        <a:spcAft>
                          <a:spcPts val="0"/>
                        </a:spcAft>
                      </a:pPr>
                      <a:r>
                        <a:rPr lang="en-US" sz="1200" b="1" dirty="0">
                          <a:solidFill>
                            <a:schemeClr val="bg1"/>
                          </a:solidFill>
                          <a:latin typeface="Calibri" panose="020F0502020204030204" pitchFamily="34" charset="0"/>
                          <a:cs typeface="Calibri" panose="020F0502020204030204" pitchFamily="34" charset="0"/>
                        </a:rPr>
                        <a:t>Age</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2786714"/>
                  </a:ext>
                </a:extLst>
              </a:tr>
              <a:tr h="189804">
                <a:tc>
                  <a:txBody>
                    <a:bodyPr/>
                    <a:lstStyle/>
                    <a:p>
                      <a:pPr marL="91440">
                        <a:lnSpc>
                          <a:spcPct val="90000"/>
                        </a:lnSpc>
                        <a:spcBef>
                          <a:spcPts val="0"/>
                        </a:spcBef>
                        <a:spcAft>
                          <a:spcPts val="0"/>
                        </a:spcAft>
                      </a:pPr>
                      <a:r>
                        <a:rPr lang="en-US" sz="1200" b="0" dirty="0">
                          <a:solidFill>
                            <a:schemeClr val="bg1"/>
                          </a:solidFill>
                          <a:latin typeface="Calibri" panose="020F0502020204030204" pitchFamily="34" charset="0"/>
                          <a:cs typeface="Calibri" panose="020F0502020204030204" pitchFamily="34" charset="0"/>
                        </a:rPr>
                        <a:t>&lt;65 yr</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600"/>
                        </a:spcBef>
                        <a:spcAft>
                          <a:spcPts val="600"/>
                        </a:spcAft>
                      </a:pPr>
                      <a:r>
                        <a:rPr lang="en-US" sz="1200" b="0" dirty="0">
                          <a:solidFill>
                            <a:schemeClr val="bg1"/>
                          </a:solidFill>
                          <a:latin typeface="Calibri" panose="020F0502020204030204" pitchFamily="34" charset="0"/>
                          <a:cs typeface="Calibri" panose="020F0502020204030204" pitchFamily="34" charset="0"/>
                        </a:rPr>
                        <a:t>287</a:t>
                      </a: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0.67 (0.46-0.96)</a:t>
                      </a: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4684557"/>
                  </a:ext>
                </a:extLst>
              </a:tr>
              <a:tr h="189804">
                <a:tc>
                  <a:txBody>
                    <a:bodyPr/>
                    <a:lstStyle/>
                    <a:p>
                      <a:pPr marL="91440">
                        <a:lnSpc>
                          <a:spcPct val="90000"/>
                        </a:lnSpc>
                        <a:spcBef>
                          <a:spcPts val="0"/>
                        </a:spcBef>
                        <a:spcAft>
                          <a:spcPts val="0"/>
                        </a:spcAft>
                      </a:pPr>
                      <a:r>
                        <a:rPr lang="en-US" sz="1200" b="0" dirty="0">
                          <a:solidFill>
                            <a:schemeClr val="bg1"/>
                          </a:solidFill>
                          <a:latin typeface="Calibri" panose="020F0502020204030204" pitchFamily="34" charset="0"/>
                          <a:cs typeface="Calibri" panose="020F0502020204030204" pitchFamily="34" charset="0"/>
                        </a:rPr>
                        <a:t>≥65 yr</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600"/>
                        </a:spcBef>
                        <a:spcAft>
                          <a:spcPts val="600"/>
                        </a:spcAft>
                      </a:pPr>
                      <a:r>
                        <a:rPr lang="en-US" sz="1200" b="0" dirty="0">
                          <a:solidFill>
                            <a:schemeClr val="bg1"/>
                          </a:solidFill>
                          <a:latin typeface="Calibri" panose="020F0502020204030204" pitchFamily="34" charset="0"/>
                          <a:cs typeface="Calibri" panose="020F0502020204030204" pitchFamily="34" charset="0"/>
                        </a:rPr>
                        <a:t>189</a:t>
                      </a: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0.64 (0.41-1.01)</a:t>
                      </a: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1140423"/>
                  </a:ext>
                </a:extLst>
              </a:tr>
              <a:tr h="189804">
                <a:tc>
                  <a:txBody>
                    <a:bodyPr/>
                    <a:lstStyle/>
                    <a:p>
                      <a:pPr marL="0">
                        <a:lnSpc>
                          <a:spcPct val="90000"/>
                        </a:lnSpc>
                        <a:spcAft>
                          <a:spcPts val="0"/>
                        </a:spcAft>
                      </a:pPr>
                      <a:r>
                        <a:rPr lang="en-US" sz="1200" b="1" dirty="0">
                          <a:solidFill>
                            <a:schemeClr val="bg1"/>
                          </a:solidFill>
                          <a:latin typeface="Calibri" panose="020F0502020204030204" pitchFamily="34" charset="0"/>
                          <a:cs typeface="Calibri" panose="020F0502020204030204" pitchFamily="34" charset="0"/>
                        </a:rPr>
                        <a:t>Sex</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4255577"/>
                  </a:ext>
                </a:extLst>
              </a:tr>
              <a:tr h="189804">
                <a:tc>
                  <a:txBody>
                    <a:bodyPr/>
                    <a:lstStyle/>
                    <a:p>
                      <a:pPr marL="91440">
                        <a:lnSpc>
                          <a:spcPct val="90000"/>
                        </a:lnSpc>
                        <a:spcAft>
                          <a:spcPts val="0"/>
                        </a:spcAft>
                      </a:pPr>
                      <a:r>
                        <a:rPr lang="en-US" sz="1200" b="0" dirty="0">
                          <a:solidFill>
                            <a:schemeClr val="bg1"/>
                          </a:solidFill>
                          <a:latin typeface="Calibri" panose="020F0502020204030204" pitchFamily="34" charset="0"/>
                          <a:cs typeface="Calibri" panose="020F0502020204030204" pitchFamily="34" charset="0"/>
                        </a:rPr>
                        <a:t>Male</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318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0.69 (0.48-0.99)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2012876"/>
                  </a:ext>
                </a:extLst>
              </a:tr>
              <a:tr h="189804">
                <a:tc>
                  <a:txBody>
                    <a:bodyPr/>
                    <a:lstStyle/>
                    <a:p>
                      <a:pPr marL="91440">
                        <a:lnSpc>
                          <a:spcPct val="90000"/>
                        </a:lnSpc>
                        <a:spcAft>
                          <a:spcPts val="0"/>
                        </a:spcAft>
                      </a:pPr>
                      <a:r>
                        <a:rPr lang="en-US" sz="1200" b="0" dirty="0">
                          <a:solidFill>
                            <a:schemeClr val="bg1"/>
                          </a:solidFill>
                          <a:latin typeface="Calibri" panose="020F0502020204030204" pitchFamily="34" charset="0"/>
                          <a:cs typeface="Calibri" panose="020F0502020204030204" pitchFamily="34" charset="0"/>
                        </a:rPr>
                        <a:t>Female</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158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0.61 (0.38-0.97)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0344876"/>
                  </a:ext>
                </a:extLst>
              </a:tr>
              <a:tr h="189804">
                <a:tc>
                  <a:txBody>
                    <a:bodyPr/>
                    <a:lstStyle/>
                    <a:p>
                      <a:pPr marL="0">
                        <a:lnSpc>
                          <a:spcPct val="90000"/>
                        </a:lnSpc>
                        <a:spcAft>
                          <a:spcPts val="0"/>
                        </a:spcAft>
                      </a:pPr>
                      <a:r>
                        <a:rPr lang="en-US" sz="1200" b="1" dirty="0">
                          <a:solidFill>
                            <a:schemeClr val="bg1"/>
                          </a:solidFill>
                          <a:latin typeface="Calibri" panose="020F0502020204030204" pitchFamily="34" charset="0"/>
                          <a:cs typeface="Calibri" panose="020F0502020204030204" pitchFamily="34" charset="0"/>
                        </a:rPr>
                        <a:t>Race</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694776"/>
                  </a:ext>
                </a:extLst>
              </a:tr>
              <a:tr h="189804">
                <a:tc>
                  <a:txBody>
                    <a:bodyPr/>
                    <a:lstStyle/>
                    <a:p>
                      <a:pPr marL="91440">
                        <a:lnSpc>
                          <a:spcPct val="90000"/>
                        </a:lnSpc>
                        <a:spcAft>
                          <a:spcPts val="0"/>
                        </a:spcAft>
                      </a:pPr>
                      <a:r>
                        <a:rPr lang="en-US" sz="1200" b="0" dirty="0">
                          <a:solidFill>
                            <a:schemeClr val="bg1"/>
                          </a:solidFill>
                          <a:latin typeface="Calibri" panose="020F0502020204030204" pitchFamily="34" charset="0"/>
                          <a:cs typeface="Calibri" panose="020F0502020204030204" pitchFamily="34" charset="0"/>
                        </a:rPr>
                        <a:t>White</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328</a:t>
                      </a: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0.63 (0.45-0.89)</a:t>
                      </a: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6792207"/>
                  </a:ext>
                </a:extLst>
              </a:tr>
              <a:tr h="189804">
                <a:tc>
                  <a:txBody>
                    <a:bodyPr/>
                    <a:lstStyle/>
                    <a:p>
                      <a:pPr marL="91440">
                        <a:lnSpc>
                          <a:spcPct val="90000"/>
                        </a:lnSpc>
                        <a:spcAft>
                          <a:spcPts val="0"/>
                        </a:spcAft>
                      </a:pPr>
                      <a:r>
                        <a:rPr lang="en-US" sz="1200" b="0" dirty="0">
                          <a:solidFill>
                            <a:schemeClr val="bg1"/>
                          </a:solidFill>
                          <a:latin typeface="Calibri" panose="020F0502020204030204" pitchFamily="34" charset="0"/>
                          <a:cs typeface="Calibri" panose="020F0502020204030204" pitchFamily="34" charset="0"/>
                        </a:rPr>
                        <a:t>Asian</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134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0.63 (0.37-1.06)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1077465"/>
                  </a:ext>
                </a:extLst>
              </a:tr>
              <a:tr h="189804">
                <a:tc>
                  <a:txBody>
                    <a:bodyPr/>
                    <a:lstStyle/>
                    <a:p>
                      <a:pPr marL="0" marR="0" lvl="0" indent="0" algn="l" defTabSz="914427" rtl="0" eaLnBrk="1" fontAlgn="auto" latinLnBrk="0" hangingPunct="1">
                        <a:lnSpc>
                          <a:spcPct val="90000"/>
                        </a:lnSpc>
                        <a:spcBef>
                          <a:spcPts val="0"/>
                        </a:spcBef>
                        <a:spcAft>
                          <a:spcPts val="0"/>
                        </a:spcAft>
                        <a:buClrTx/>
                        <a:buSzTx/>
                        <a:buFontTx/>
                        <a:buNone/>
                        <a:tabLst/>
                        <a:defRPr/>
                      </a:pPr>
                      <a:r>
                        <a:rPr lang="en-US" sz="1200" b="1" dirty="0">
                          <a:solidFill>
                            <a:schemeClr val="bg1"/>
                          </a:solidFill>
                          <a:latin typeface="Calibri" panose="020F0502020204030204" pitchFamily="34" charset="0"/>
                          <a:cs typeface="Calibri" panose="020F0502020204030204" pitchFamily="34" charset="0"/>
                        </a:rPr>
                        <a:t>ECOG PS</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7480855"/>
                  </a:ext>
                </a:extLst>
              </a:tr>
              <a:tr h="189804">
                <a:tc>
                  <a:txBody>
                    <a:bodyPr/>
                    <a:lstStyle/>
                    <a:p>
                      <a:pPr marL="91440">
                        <a:lnSpc>
                          <a:spcPct val="90000"/>
                        </a:lnSpc>
                        <a:spcAft>
                          <a:spcPts val="0"/>
                        </a:spcAft>
                      </a:pPr>
                      <a:r>
                        <a:rPr lang="en-US" sz="1200" b="0" dirty="0">
                          <a:solidFill>
                            <a:schemeClr val="bg1"/>
                          </a:solidFill>
                          <a:latin typeface="Calibri" panose="020F0502020204030204" pitchFamily="34" charset="0"/>
                          <a:cs typeface="Calibri" panose="020F0502020204030204" pitchFamily="34" charset="0"/>
                        </a:rPr>
                        <a:t>0</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265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0.57 (0.40-0.83)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5565566"/>
                  </a:ext>
                </a:extLst>
              </a:tr>
              <a:tr h="189804">
                <a:tc>
                  <a:txBody>
                    <a:bodyPr/>
                    <a:lstStyle/>
                    <a:p>
                      <a:pPr marL="91440">
                        <a:lnSpc>
                          <a:spcPct val="90000"/>
                        </a:lnSpc>
                        <a:spcAft>
                          <a:spcPts val="0"/>
                        </a:spcAft>
                      </a:pPr>
                      <a:r>
                        <a:rPr lang="en-US" sz="1200" b="0" dirty="0">
                          <a:solidFill>
                            <a:schemeClr val="bg1"/>
                          </a:solidFill>
                          <a:latin typeface="Calibri" panose="020F0502020204030204" pitchFamily="34" charset="0"/>
                          <a:cs typeface="Calibri" panose="020F0502020204030204" pitchFamily="34" charset="0"/>
                        </a:rPr>
                        <a:t>1</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209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0.79 (0.51-1.23)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360171"/>
                  </a:ext>
                </a:extLst>
              </a:tr>
              <a:tr h="189804">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b="1" dirty="0">
                          <a:solidFill>
                            <a:schemeClr val="bg1"/>
                          </a:solidFill>
                          <a:latin typeface="Calibri" panose="020F0502020204030204" pitchFamily="34" charset="0"/>
                          <a:cs typeface="Calibri" panose="020F0502020204030204" pitchFamily="34" charset="0"/>
                        </a:rPr>
                        <a:t>Tobacco use history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4440408"/>
                  </a:ext>
                </a:extLst>
              </a:tr>
              <a:tr h="189804">
                <a:tc>
                  <a:txBody>
                    <a:bodyPr/>
                    <a:lstStyle/>
                    <a:p>
                      <a:pPr marL="114300" marR="0" lvl="0" indent="0" algn="l" defTabSz="914400" rtl="0" eaLnBrk="1" fontAlgn="auto" latinLnBrk="0" hangingPunct="1">
                        <a:lnSpc>
                          <a:spcPct val="9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Never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0.63 (0.37-1.10)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7797681"/>
                  </a:ext>
                </a:extLst>
              </a:tr>
              <a:tr h="189804">
                <a:tc>
                  <a:txBody>
                    <a:bodyPr/>
                    <a:lstStyle/>
                    <a:p>
                      <a:pPr marL="114300" marR="0" lvl="0" indent="0" algn="l" defTabSz="914400" rtl="0" eaLnBrk="1" fontAlgn="auto" latinLnBrk="0" hangingPunct="1">
                        <a:lnSpc>
                          <a:spcPct val="9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Previous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309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0.54 (0.37-0.78)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6047932"/>
                  </a:ext>
                </a:extLst>
              </a:tr>
              <a:tr h="189804">
                <a:tc>
                  <a:txBody>
                    <a:bodyPr/>
                    <a:lstStyle/>
                    <a:p>
                      <a:pPr marL="114300" marR="0" lvl="0" indent="0" algn="l" defTabSz="914400" rtl="0" eaLnBrk="1" fontAlgn="auto" latinLnBrk="0" hangingPunct="1">
                        <a:lnSpc>
                          <a:spcPct val="9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Current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1.24 (0.58-2.64)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4675393"/>
                  </a:ext>
                </a:extLst>
              </a:tr>
              <a:tr h="189804">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b="1" dirty="0">
                          <a:solidFill>
                            <a:schemeClr val="bg1"/>
                          </a:solidFill>
                          <a:latin typeface="Calibri" panose="020F0502020204030204" pitchFamily="34" charset="0"/>
                          <a:cs typeface="Calibri" panose="020F0502020204030204" pitchFamily="34" charset="0"/>
                        </a:rPr>
                        <a:t>Histology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6853830"/>
                  </a:ext>
                </a:extLst>
              </a:tr>
              <a:tr h="189804">
                <a:tc>
                  <a:txBody>
                    <a:bodyPr/>
                    <a:lstStyle/>
                    <a:p>
                      <a:pPr marL="114300" marR="0" lvl="0" indent="0" algn="l" defTabSz="914400" rtl="0" eaLnBrk="1" fontAlgn="auto" latinLnBrk="0" hangingPunct="1">
                        <a:lnSpc>
                          <a:spcPct val="9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Squamous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181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0.78 (0.47-1.29)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4450647"/>
                  </a:ext>
                </a:extLst>
              </a:tr>
              <a:tr h="189804">
                <a:tc>
                  <a:txBody>
                    <a:bodyPr/>
                    <a:lstStyle/>
                    <a:p>
                      <a:pPr marL="114300" marR="0" lvl="0" indent="0" algn="l" defTabSz="914400" rtl="0" eaLnBrk="1" fontAlgn="auto" latinLnBrk="0" hangingPunct="1">
                        <a:lnSpc>
                          <a:spcPct val="9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Nonsquamous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295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0.60 (0.42-0.84)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9360454"/>
                  </a:ext>
                </a:extLst>
              </a:tr>
            </a:tbl>
          </a:graphicData>
        </a:graphic>
      </p:graphicFrame>
      <p:cxnSp>
        <p:nvCxnSpPr>
          <p:cNvPr id="37" name="Straight Connector 36">
            <a:extLst>
              <a:ext uri="{FF2B5EF4-FFF2-40B4-BE49-F238E27FC236}">
                <a16:creationId xmlns:a16="http://schemas.microsoft.com/office/drawing/2014/main" id="{DAB34A9C-3663-48F3-BB90-77CDF83FDE2F}"/>
              </a:ext>
            </a:extLst>
          </p:cNvPr>
          <p:cNvCxnSpPr>
            <a:cxnSpLocks/>
          </p:cNvCxnSpPr>
          <p:nvPr/>
        </p:nvCxnSpPr>
        <p:spPr>
          <a:xfrm>
            <a:off x="3371306" y="1656913"/>
            <a:ext cx="0" cy="3931408"/>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8" name="Table 37">
            <a:extLst>
              <a:ext uri="{FF2B5EF4-FFF2-40B4-BE49-F238E27FC236}">
                <a16:creationId xmlns:a16="http://schemas.microsoft.com/office/drawing/2014/main" id="{911FA0A6-6475-4122-9DF6-88F310E7D8D4}"/>
              </a:ext>
            </a:extLst>
          </p:cNvPr>
          <p:cNvGraphicFramePr>
            <a:graphicFrameLocks noGrp="1"/>
          </p:cNvGraphicFramePr>
          <p:nvPr/>
        </p:nvGraphicFramePr>
        <p:xfrm>
          <a:off x="5998275" y="1404875"/>
          <a:ext cx="5542007" cy="3981620"/>
        </p:xfrm>
        <a:graphic>
          <a:graphicData uri="http://schemas.openxmlformats.org/drawingml/2006/table">
            <a:tbl>
              <a:tblPr firstRow="1" bandRow="1">
                <a:tableStyleId>{5940675A-B579-460E-94D1-54222C63F5DA}</a:tableStyleId>
              </a:tblPr>
              <a:tblGrid>
                <a:gridCol w="2175666">
                  <a:extLst>
                    <a:ext uri="{9D8B030D-6E8A-4147-A177-3AD203B41FA5}">
                      <a16:colId xmlns:a16="http://schemas.microsoft.com/office/drawing/2014/main" val="324329839"/>
                    </a:ext>
                  </a:extLst>
                </a:gridCol>
                <a:gridCol w="636046">
                  <a:extLst>
                    <a:ext uri="{9D8B030D-6E8A-4147-A177-3AD203B41FA5}">
                      <a16:colId xmlns:a16="http://schemas.microsoft.com/office/drawing/2014/main" val="922684603"/>
                    </a:ext>
                  </a:extLst>
                </a:gridCol>
                <a:gridCol w="1641900">
                  <a:extLst>
                    <a:ext uri="{9D8B030D-6E8A-4147-A177-3AD203B41FA5}">
                      <a16:colId xmlns:a16="http://schemas.microsoft.com/office/drawing/2014/main" val="3015568688"/>
                    </a:ext>
                  </a:extLst>
                </a:gridCol>
                <a:gridCol w="1088395">
                  <a:extLst>
                    <a:ext uri="{9D8B030D-6E8A-4147-A177-3AD203B41FA5}">
                      <a16:colId xmlns:a16="http://schemas.microsoft.com/office/drawing/2014/main" val="2427774495"/>
                    </a:ext>
                  </a:extLst>
                </a:gridCol>
              </a:tblGrid>
              <a:tr h="185879">
                <a:tc rowSpan="2">
                  <a:txBody>
                    <a:bodyPr/>
                    <a:lstStyle/>
                    <a:p>
                      <a:pPr>
                        <a:lnSpc>
                          <a:spcPct val="90000"/>
                        </a:lnSpc>
                        <a:spcAft>
                          <a:spcPts val="600"/>
                        </a:spcAft>
                      </a:pPr>
                      <a:r>
                        <a:rPr lang="en-US" sz="1200" b="1" u="none" dirty="0">
                          <a:solidFill>
                            <a:schemeClr val="bg1"/>
                          </a:solidFill>
                          <a:latin typeface="Calibri" panose="020F0502020204030204" pitchFamily="34" charset="0"/>
                          <a:cs typeface="Calibri" panose="020F0502020204030204" pitchFamily="34" charset="0"/>
                        </a:rPr>
                        <a:t>Subgroup</a:t>
                      </a: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90000"/>
                        </a:lnSpc>
                        <a:spcAft>
                          <a:spcPts val="600"/>
                        </a:spcAft>
                      </a:pPr>
                      <a:r>
                        <a:rPr lang="en-US" sz="1200" b="1" u="none" dirty="0">
                          <a:solidFill>
                            <a:schemeClr val="bg1"/>
                          </a:solidFill>
                          <a:latin typeface="Calibri" panose="020F0502020204030204" pitchFamily="34" charset="0"/>
                          <a:cs typeface="Calibri" panose="020F0502020204030204" pitchFamily="34" charset="0"/>
                        </a:rPr>
                        <a:t>N</a:t>
                      </a:r>
                      <a:endParaRPr lang="en-US" sz="1200" b="1" u="none" baseline="3000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000" b="1" u="none"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90000"/>
                        </a:lnSpc>
                        <a:spcAft>
                          <a:spcPts val="600"/>
                        </a:spcAft>
                      </a:pPr>
                      <a:r>
                        <a:rPr lang="en-US" sz="1200" b="1" u="none" dirty="0">
                          <a:solidFill>
                            <a:schemeClr val="bg1"/>
                          </a:solidFill>
                          <a:latin typeface="Calibri" panose="020F0502020204030204" pitchFamily="34" charset="0"/>
                          <a:cs typeface="Calibri" panose="020F0502020204030204" pitchFamily="34" charset="0"/>
                        </a:rPr>
                        <a:t>HR (95% CI)</a:t>
                      </a:r>
                      <a:endParaRPr lang="en-US" sz="1200" b="1" u="none" baseline="3000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1633628"/>
                  </a:ext>
                </a:extLst>
              </a:tr>
              <a:tr h="142928">
                <a:tc vMerge="1">
                  <a:txBody>
                    <a:bodyPr/>
                    <a:lstStyle/>
                    <a:p>
                      <a:pPr>
                        <a:lnSpc>
                          <a:spcPct val="90000"/>
                        </a:lnSpc>
                        <a:spcAft>
                          <a:spcPts val="600"/>
                        </a:spcAft>
                      </a:pPr>
                      <a:endParaRPr lang="en-US" sz="1600" b="0" u="none" dirty="0">
                        <a:solidFill>
                          <a:schemeClr val="tx1"/>
                        </a:solidFill>
                        <a:latin typeface="Arial" panose="020B0604020202020204" pitchFamily="34" charset="0"/>
                        <a:cs typeface="Arial" panose="020B0604020202020204" pitchFamily="34" charset="0"/>
                      </a:endParaRPr>
                    </a:p>
                  </a:txBody>
                  <a:tcPr marL="0" marR="0" marT="0" marB="11573"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12700" cap="flat" cmpd="sng" algn="ctr">
                      <a:solidFill>
                        <a:srgbClr val="113468"/>
                      </a:solidFill>
                      <a:prstDash val="solid"/>
                      <a:round/>
                      <a:headEnd type="none" w="med" len="med"/>
                      <a:tailEnd type="none" w="med" len="med"/>
                    </a:lnB>
                  </a:tcPr>
                </a:tc>
                <a:tc vMerge="1">
                  <a:txBody>
                    <a:bodyPr/>
                    <a:lstStyle/>
                    <a:p>
                      <a:pPr algn="ctr">
                        <a:lnSpc>
                          <a:spcPct val="90000"/>
                        </a:lnSpc>
                      </a:pPr>
                      <a:endParaRPr lang="en-US" sz="1600" dirty="0">
                        <a:latin typeface="Arial" panose="020B0604020202020204" pitchFamily="34" charset="0"/>
                        <a:cs typeface="Arial" panose="020B0604020202020204" pitchFamily="34" charset="0"/>
                      </a:endParaRPr>
                    </a:p>
                  </a:txBody>
                  <a:tcPr marL="0" marR="0" marT="0" marB="11573"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12700" cap="flat" cmpd="sng" algn="ctr">
                      <a:solidFill>
                        <a:srgbClr val="113468"/>
                      </a:solidFill>
                      <a:prstDash val="solid"/>
                      <a:round/>
                      <a:headEnd type="none" w="med" len="med"/>
                      <a:tailEnd type="none" w="med" len="med"/>
                    </a:lnB>
                  </a:tcPr>
                </a:tc>
                <a:tc>
                  <a:txBody>
                    <a:bodyPr/>
                    <a:lstStyle/>
                    <a:p>
                      <a:pPr>
                        <a:lnSpc>
                          <a:spcPct val="90000"/>
                        </a:lnSpc>
                        <a:spcAft>
                          <a:spcPts val="600"/>
                        </a:spcAft>
                      </a:pPr>
                      <a:endParaRPr lang="en-US" sz="1000" b="1" u="sng"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90000"/>
                        </a:lnSpc>
                        <a:spcAft>
                          <a:spcPts val="600"/>
                        </a:spcAft>
                      </a:pPr>
                      <a:endParaRPr lang="en-US" sz="1600" b="0" u="none" dirty="0">
                        <a:solidFill>
                          <a:schemeClr val="tx1"/>
                        </a:solidFill>
                        <a:latin typeface="Arial" panose="020B0604020202020204" pitchFamily="34" charset="0"/>
                        <a:cs typeface="Arial" panose="020B0604020202020204" pitchFamily="34" charset="0"/>
                      </a:endParaRPr>
                    </a:p>
                  </a:txBody>
                  <a:tcPr marL="0" marR="0" marT="0" marB="11573"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12700" cap="flat" cmpd="sng" algn="ctr">
                      <a:solidFill>
                        <a:srgbClr val="113468"/>
                      </a:solidFill>
                      <a:prstDash val="solid"/>
                      <a:round/>
                      <a:headEnd type="none" w="med" len="med"/>
                      <a:tailEnd type="none" w="med" len="med"/>
                    </a:lnB>
                  </a:tcPr>
                </a:tc>
                <a:extLst>
                  <a:ext uri="{0D108BD9-81ED-4DB2-BD59-A6C34878D82A}">
                    <a16:rowId xmlns:a16="http://schemas.microsoft.com/office/drawing/2014/main" val="1246389083"/>
                  </a:ext>
                </a:extLst>
              </a:tr>
              <a:tr h="184208">
                <a:tc>
                  <a:txBody>
                    <a:bodyPr/>
                    <a:lstStyle/>
                    <a:p>
                      <a:pPr marL="0" indent="0">
                        <a:lnSpc>
                          <a:spcPct val="100000"/>
                        </a:lnSpc>
                        <a:spcAft>
                          <a:spcPts val="0"/>
                        </a:spcAft>
                      </a:pPr>
                      <a:r>
                        <a:rPr lang="en-US" sz="1200" b="1" dirty="0">
                          <a:solidFill>
                            <a:schemeClr val="bg1"/>
                          </a:solidFill>
                          <a:latin typeface="Calibri" panose="020F0502020204030204" pitchFamily="34" charset="0"/>
                          <a:cs typeface="Calibri" panose="020F0502020204030204" pitchFamily="34" charset="0"/>
                        </a:rPr>
                        <a:t>All patients</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476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sz="1200" dirty="0">
                          <a:solidFill>
                            <a:schemeClr val="bg1"/>
                          </a:solidFill>
                          <a:latin typeface="Calibri" panose="020F0502020204030204" pitchFamily="34" charset="0"/>
                          <a:cs typeface="Calibri" panose="020F0502020204030204" pitchFamily="34" charset="0"/>
                        </a:rPr>
                        <a:t>0.66 (0.50-0.88)</a:t>
                      </a:r>
                      <a:endParaRPr lang="en-US" sz="12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813633"/>
                  </a:ext>
                </a:extLst>
              </a:tr>
              <a:tr h="191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cs typeface="Calibri" panose="020F0502020204030204" pitchFamily="34" charset="0"/>
                        </a:rPr>
                        <a:t>Stage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079526"/>
                  </a:ext>
                </a:extLst>
              </a:tr>
              <a:tr h="225043">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IIA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161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0.73 (0.43-1.24)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7360884"/>
                  </a:ext>
                </a:extLst>
              </a:tr>
              <a:tr h="225043">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IIB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0.77 (0.35-1.69)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9467079"/>
                  </a:ext>
                </a:extLst>
              </a:tr>
              <a:tr h="225043">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IIIA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232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0.62 (0.42-0.90)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707657"/>
                  </a:ext>
                </a:extLst>
              </a:tr>
              <a:tr h="225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trike="noStrike" dirty="0">
                          <a:solidFill>
                            <a:schemeClr val="bg1"/>
                          </a:solidFill>
                          <a:latin typeface="Calibri" panose="020F0502020204030204" pitchFamily="34" charset="0"/>
                          <a:cs typeface="Calibri" panose="020F0502020204030204" pitchFamily="34" charset="0"/>
                        </a:rPr>
                        <a:t>Regional lymph node stage (pN)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6212928"/>
                  </a:ext>
                </a:extLst>
              </a:tr>
              <a:tr h="225043">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dirty="0">
                          <a:solidFill>
                            <a:schemeClr val="bg1"/>
                          </a:solidFill>
                          <a:latin typeface="Calibri" panose="020F0502020204030204" pitchFamily="34" charset="0"/>
                          <a:cs typeface="Calibri" panose="020F0502020204030204" pitchFamily="34" charset="0"/>
                        </a:rPr>
                        <a:t>N0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strike="noStrike" dirty="0">
                          <a:solidFill>
                            <a:schemeClr val="bg1"/>
                          </a:solidFill>
                          <a:latin typeface="Calibri" panose="020F0502020204030204" pitchFamily="34" charset="0"/>
                          <a:cs typeface="Calibri" panose="020F0502020204030204" pitchFamily="34" charset="0"/>
                        </a:rPr>
                        <a:t>106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strike="noStrike" dirty="0">
                          <a:solidFill>
                            <a:schemeClr val="bg1"/>
                          </a:solidFill>
                          <a:latin typeface="Calibri" panose="020F0502020204030204" pitchFamily="34" charset="0"/>
                          <a:cs typeface="Calibri" panose="020F0502020204030204" pitchFamily="34" charset="0"/>
                        </a:rPr>
                        <a:t>0.88 (0.45-1.74)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1000808"/>
                  </a:ext>
                </a:extLst>
              </a:tr>
              <a:tr h="225043">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dirty="0">
                          <a:solidFill>
                            <a:schemeClr val="bg1"/>
                          </a:solidFill>
                          <a:latin typeface="Calibri" panose="020F0502020204030204" pitchFamily="34" charset="0"/>
                          <a:cs typeface="Calibri" panose="020F0502020204030204" pitchFamily="34" charset="0"/>
                        </a:rPr>
                        <a:t>N1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strike="noStrike" dirty="0">
                          <a:solidFill>
                            <a:schemeClr val="bg1"/>
                          </a:solidFill>
                          <a:latin typeface="Calibri" panose="020F0502020204030204" pitchFamily="34" charset="0"/>
                          <a:cs typeface="Calibri" panose="020F0502020204030204" pitchFamily="34" charset="0"/>
                        </a:rPr>
                        <a:t>194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strike="noStrike" dirty="0">
                          <a:solidFill>
                            <a:schemeClr val="bg1"/>
                          </a:solidFill>
                          <a:latin typeface="Calibri" panose="020F0502020204030204" pitchFamily="34" charset="0"/>
                          <a:cs typeface="Calibri" panose="020F0502020204030204" pitchFamily="34" charset="0"/>
                        </a:rPr>
                        <a:t>0.59 (0.36-0.97)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9497528"/>
                  </a:ext>
                </a:extLst>
              </a:tr>
              <a:tr h="225043">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kern="1200" dirty="0">
                          <a:solidFill>
                            <a:schemeClr val="bg1"/>
                          </a:solidFill>
                          <a:latin typeface="Calibri" panose="020F0502020204030204" pitchFamily="34" charset="0"/>
                          <a:ea typeface="+mn-ea"/>
                          <a:cs typeface="Calibri" panose="020F0502020204030204" pitchFamily="34" charset="0"/>
                        </a:rPr>
                        <a:t>N2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strike="noStrike" dirty="0">
                          <a:solidFill>
                            <a:schemeClr val="bg1"/>
                          </a:solidFill>
                          <a:latin typeface="Calibri" panose="020F0502020204030204" pitchFamily="34" charset="0"/>
                          <a:cs typeface="Calibri" panose="020F0502020204030204" pitchFamily="34" charset="0"/>
                        </a:rPr>
                        <a:t>176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strike="noStrike" dirty="0">
                          <a:solidFill>
                            <a:schemeClr val="bg1"/>
                          </a:solidFill>
                          <a:latin typeface="Calibri" panose="020F0502020204030204" pitchFamily="34" charset="0"/>
                          <a:cs typeface="Calibri" panose="020F0502020204030204" pitchFamily="34" charset="0"/>
                        </a:rPr>
                        <a:t>0.66 (0.44-0.99)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620227"/>
                  </a:ext>
                </a:extLst>
              </a:tr>
              <a:tr h="225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bg1"/>
                          </a:solidFill>
                          <a:latin typeface="Calibri" panose="020F0502020204030204" pitchFamily="34" charset="0"/>
                          <a:cs typeface="Calibri" panose="020F0502020204030204" pitchFamily="34" charset="0"/>
                        </a:rPr>
                        <a:t>EGFR</a:t>
                      </a:r>
                      <a:r>
                        <a:rPr lang="en-US" sz="1200" b="1" dirty="0">
                          <a:solidFill>
                            <a:schemeClr val="bg1"/>
                          </a:solidFill>
                          <a:latin typeface="Calibri" panose="020F0502020204030204" pitchFamily="34" charset="0"/>
                          <a:cs typeface="Calibri" panose="020F0502020204030204" pitchFamily="34" charset="0"/>
                        </a:rPr>
                        <a:t> mutation status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342321"/>
                  </a:ext>
                </a:extLst>
              </a:tr>
              <a:tr h="225043">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Yes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0.57 (0.26-1.24)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1315946"/>
                  </a:ext>
                </a:extLst>
              </a:tr>
              <a:tr h="225043">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No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248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0.67 (0.45-1.00)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8480093"/>
                  </a:ext>
                </a:extLst>
              </a:tr>
              <a:tr h="225043">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Unknown*</a:t>
                      </a:r>
                      <a:endParaRPr lang="en-US" sz="1200" b="0" baseline="30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185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0.61 (0.38-0.98)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8056027"/>
                  </a:ext>
                </a:extLst>
              </a:tr>
              <a:tr h="225043">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i="1" dirty="0">
                          <a:solidFill>
                            <a:schemeClr val="bg1"/>
                          </a:solidFill>
                          <a:latin typeface="Calibri" panose="020F0502020204030204" pitchFamily="34" charset="0"/>
                          <a:cs typeface="Calibri" panose="020F0502020204030204" pitchFamily="34" charset="0"/>
                        </a:rPr>
                        <a:t>ALK </a:t>
                      </a:r>
                      <a:r>
                        <a:rPr lang="en-US" sz="1200" b="1" dirty="0">
                          <a:solidFill>
                            <a:schemeClr val="bg1"/>
                          </a:solidFill>
                          <a:latin typeface="Calibri" panose="020F0502020204030204" pitchFamily="34" charset="0"/>
                          <a:cs typeface="Calibri" panose="020F0502020204030204" pitchFamily="34" charset="0"/>
                        </a:rPr>
                        <a:t>rearrangement status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9088269"/>
                  </a:ext>
                </a:extLst>
              </a:tr>
              <a:tr h="192024">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Yes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1.05 (0.32-3.45)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918304"/>
                  </a:ext>
                </a:extLst>
              </a:tr>
              <a:tr h="192024">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No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254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0.64 (0.44-0.93)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7938576"/>
                  </a:ext>
                </a:extLst>
              </a:tr>
              <a:tr h="192024">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Unknown</a:t>
                      </a:r>
                      <a:r>
                        <a:rPr lang="en-US" sz="1200" b="0" baseline="0" dirty="0">
                          <a:solidFill>
                            <a:schemeClr val="bg1"/>
                          </a:solidFill>
                          <a:latin typeface="Calibri" panose="020F0502020204030204" pitchFamily="34" charset="0"/>
                          <a:cs typeface="Calibri" panose="020F050202020403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199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0.62 (0.39-1.00)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0365257"/>
                  </a:ext>
                </a:extLst>
              </a:tr>
            </a:tbl>
          </a:graphicData>
        </a:graphic>
      </p:graphicFrame>
      <p:graphicFrame>
        <p:nvGraphicFramePr>
          <p:cNvPr id="40" name="Content Placeholder 8">
            <a:extLst>
              <a:ext uri="{FF2B5EF4-FFF2-40B4-BE49-F238E27FC236}">
                <a16:creationId xmlns:a16="http://schemas.microsoft.com/office/drawing/2014/main" id="{40339EA0-3C6A-4BB4-90A5-F6D851A8B512}"/>
              </a:ext>
            </a:extLst>
          </p:cNvPr>
          <p:cNvGraphicFramePr>
            <a:graphicFrameLocks/>
          </p:cNvGraphicFramePr>
          <p:nvPr/>
        </p:nvGraphicFramePr>
        <p:xfrm>
          <a:off x="8294430" y="1609961"/>
          <a:ext cx="2671580" cy="4113082"/>
        </p:xfrm>
        <a:graphic>
          <a:graphicData uri="http://schemas.openxmlformats.org/drawingml/2006/chart">
            <c:chart xmlns:c="http://schemas.openxmlformats.org/drawingml/2006/chart" xmlns:r="http://schemas.openxmlformats.org/officeDocument/2006/relationships" r:id="rId3"/>
          </a:graphicData>
        </a:graphic>
      </p:graphicFrame>
      <p:cxnSp>
        <p:nvCxnSpPr>
          <p:cNvPr id="48" name="Straight Connector 47">
            <a:extLst>
              <a:ext uri="{FF2B5EF4-FFF2-40B4-BE49-F238E27FC236}">
                <a16:creationId xmlns:a16="http://schemas.microsoft.com/office/drawing/2014/main" id="{14F7E2AF-08AA-4CE1-A98F-1B3935D368E3}"/>
              </a:ext>
            </a:extLst>
          </p:cNvPr>
          <p:cNvCxnSpPr>
            <a:cxnSpLocks/>
          </p:cNvCxnSpPr>
          <p:nvPr/>
        </p:nvCxnSpPr>
        <p:spPr>
          <a:xfrm>
            <a:off x="9376433" y="1795117"/>
            <a:ext cx="0" cy="3794266"/>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9" name="Content Placeholder 8">
            <a:extLst>
              <a:ext uri="{FF2B5EF4-FFF2-40B4-BE49-F238E27FC236}">
                <a16:creationId xmlns:a16="http://schemas.microsoft.com/office/drawing/2014/main" id="{FBAD5C16-0D8A-4A62-A267-C6C3E63ABBE8}"/>
              </a:ext>
            </a:extLst>
          </p:cNvPr>
          <p:cNvGraphicFramePr>
            <a:graphicFrameLocks/>
          </p:cNvGraphicFramePr>
          <p:nvPr/>
        </p:nvGraphicFramePr>
        <p:xfrm>
          <a:off x="2266883" y="1523580"/>
          <a:ext cx="2483494" cy="4379740"/>
        </p:xfrm>
        <a:graphic>
          <a:graphicData uri="http://schemas.openxmlformats.org/drawingml/2006/chart">
            <c:chart xmlns:c="http://schemas.openxmlformats.org/drawingml/2006/chart" xmlns:r="http://schemas.openxmlformats.org/officeDocument/2006/relationships" r:id="rId4"/>
          </a:graphicData>
        </a:graphic>
      </p:graphicFrame>
      <p:cxnSp>
        <p:nvCxnSpPr>
          <p:cNvPr id="55" name="Straight Connector 54">
            <a:extLst>
              <a:ext uri="{FF2B5EF4-FFF2-40B4-BE49-F238E27FC236}">
                <a16:creationId xmlns:a16="http://schemas.microsoft.com/office/drawing/2014/main" id="{76E696FC-B26A-4490-BBCD-E65E4023622F}"/>
              </a:ext>
            </a:extLst>
          </p:cNvPr>
          <p:cNvCxnSpPr>
            <a:cxnSpLocks/>
          </p:cNvCxnSpPr>
          <p:nvPr/>
        </p:nvCxnSpPr>
        <p:spPr>
          <a:xfrm>
            <a:off x="5754093" y="1506194"/>
            <a:ext cx="0" cy="439712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B664D5AC-57A4-4D04-B390-2B2BDDCB105F}"/>
              </a:ext>
            </a:extLst>
          </p:cNvPr>
          <p:cNvGrpSpPr/>
          <p:nvPr/>
        </p:nvGrpSpPr>
        <p:grpSpPr>
          <a:xfrm>
            <a:off x="2185771" y="5698533"/>
            <a:ext cx="2568076" cy="339316"/>
            <a:chOff x="16914929" y="11312714"/>
            <a:chExt cx="5136819" cy="678721"/>
          </a:xfrm>
        </p:grpSpPr>
        <p:cxnSp>
          <p:nvCxnSpPr>
            <p:cNvPr id="63" name="Straight Connector 62">
              <a:extLst>
                <a:ext uri="{FF2B5EF4-FFF2-40B4-BE49-F238E27FC236}">
                  <a16:creationId xmlns:a16="http://schemas.microsoft.com/office/drawing/2014/main" id="{8C05E082-F13D-4C11-8563-1F101F300254}"/>
                </a:ext>
              </a:extLst>
            </p:cNvPr>
            <p:cNvCxnSpPr/>
            <p:nvPr/>
          </p:nvCxnSpPr>
          <p:spPr>
            <a:xfrm>
              <a:off x="17456076" y="1199143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E93C6FFA-3E02-4151-8360-12412340DB94}"/>
                </a:ext>
              </a:extLst>
            </p:cNvPr>
            <p:cNvSpPr/>
            <p:nvPr/>
          </p:nvSpPr>
          <p:spPr>
            <a:xfrm>
              <a:off x="19567671" y="11312714"/>
              <a:ext cx="368740" cy="369380"/>
            </a:xfrm>
            <a:prstGeom prst="rect">
              <a:avLst/>
            </a:prstGeom>
          </p:spPr>
          <p:txBody>
            <a:bodyPr wrap="none" lIns="0" tIns="0" rIns="0" bIns="0">
              <a:spAutoFit/>
            </a:bodyPr>
            <a:lstStyle/>
            <a:p>
              <a:pPr algn="ctr" defTabSz="257125">
                <a:defRPr/>
              </a:pPr>
              <a:r>
                <a:rPr lang="en-US" sz="1200" b="1" kern="0" dirty="0">
                  <a:solidFill>
                    <a:schemeClr val="bg1"/>
                  </a:solidFill>
                  <a:latin typeface="Calibri" panose="020F0502020204030204" pitchFamily="34" charset="0"/>
                  <a:cs typeface="Calibri" panose="020F0502020204030204" pitchFamily="34" charset="0"/>
                </a:rPr>
                <a:t>HR</a:t>
              </a:r>
              <a:endParaRPr lang="en-US" sz="1200" b="1" kern="0" baseline="30000" dirty="0">
                <a:solidFill>
                  <a:schemeClr val="bg1"/>
                </a:solidFill>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id="{C2BB4915-E830-4955-B24D-A2206F9C154A}"/>
                </a:ext>
              </a:extLst>
            </p:cNvPr>
            <p:cNvSpPr txBox="1"/>
            <p:nvPr/>
          </p:nvSpPr>
          <p:spPr>
            <a:xfrm>
              <a:off x="19961115" y="11525964"/>
              <a:ext cx="1353110" cy="461725"/>
            </a:xfrm>
            <a:prstGeom prst="rect">
              <a:avLst/>
            </a:prstGeom>
            <a:noFill/>
          </p:spPr>
          <p:txBody>
            <a:bodyPr wrap="none" lIns="0" tIns="0" rIns="0" rtlCol="0">
              <a:spAutoFit/>
            </a:bodyPr>
            <a:lstStyle/>
            <a:p>
              <a:pPr defTabSz="257125">
                <a:defRPr/>
              </a:pPr>
              <a:r>
                <a:rPr lang="en-US" sz="1200" b="1" kern="0" dirty="0">
                  <a:solidFill>
                    <a:schemeClr val="accent3"/>
                  </a:solidFill>
                  <a:latin typeface="Calibri" panose="020F0502020204030204" pitchFamily="34" charset="0"/>
                  <a:cs typeface="Calibri" panose="020F0502020204030204" pitchFamily="34" charset="0"/>
                </a:rPr>
                <a:t>BSC Better</a:t>
              </a:r>
            </a:p>
          </p:txBody>
        </p:sp>
        <p:cxnSp>
          <p:nvCxnSpPr>
            <p:cNvPr id="66" name="Straight Connector 65">
              <a:extLst>
                <a:ext uri="{FF2B5EF4-FFF2-40B4-BE49-F238E27FC236}">
                  <a16:creationId xmlns:a16="http://schemas.microsoft.com/office/drawing/2014/main" id="{D534A07A-28C4-4812-888E-3F062D128C1B}"/>
                </a:ext>
              </a:extLst>
            </p:cNvPr>
            <p:cNvCxnSpPr>
              <a:cxnSpLocks/>
            </p:cNvCxnSpPr>
            <p:nvPr/>
          </p:nvCxnSpPr>
          <p:spPr>
            <a:xfrm flipH="1">
              <a:off x="17423207" y="11484516"/>
              <a:ext cx="2119061" cy="0"/>
            </a:xfrm>
            <a:prstGeom prst="line">
              <a:avLst/>
            </a:prstGeom>
            <a:noFill/>
            <a:ln w="19050" cap="flat" cmpd="sng" algn="ctr">
              <a:solidFill>
                <a:sysClr val="windowText" lastClr="000000"/>
              </a:solidFill>
              <a:prstDash val="solid"/>
              <a:tailEnd type="triangle"/>
            </a:ln>
            <a:effectLst/>
          </p:spPr>
        </p:cxnSp>
        <p:cxnSp>
          <p:nvCxnSpPr>
            <p:cNvPr id="67" name="Straight Connector 66">
              <a:extLst>
                <a:ext uri="{FF2B5EF4-FFF2-40B4-BE49-F238E27FC236}">
                  <a16:creationId xmlns:a16="http://schemas.microsoft.com/office/drawing/2014/main" id="{5ADF7DFA-5354-4C30-A111-0E594758935F}"/>
                </a:ext>
              </a:extLst>
            </p:cNvPr>
            <p:cNvCxnSpPr>
              <a:cxnSpLocks/>
            </p:cNvCxnSpPr>
            <p:nvPr/>
          </p:nvCxnSpPr>
          <p:spPr>
            <a:xfrm>
              <a:off x="19936411" y="11484516"/>
              <a:ext cx="2115337" cy="0"/>
            </a:xfrm>
            <a:prstGeom prst="line">
              <a:avLst/>
            </a:prstGeom>
            <a:noFill/>
            <a:ln w="19050" cap="flat" cmpd="sng" algn="ctr">
              <a:solidFill>
                <a:sysClr val="windowText" lastClr="000000"/>
              </a:solidFill>
              <a:prstDash val="solid"/>
              <a:tailEnd type="triangle"/>
            </a:ln>
            <a:effectLst/>
          </p:spPr>
        </p:cxnSp>
        <p:sp>
          <p:nvSpPr>
            <p:cNvPr id="68" name="TextBox 67">
              <a:extLst>
                <a:ext uri="{FF2B5EF4-FFF2-40B4-BE49-F238E27FC236}">
                  <a16:creationId xmlns:a16="http://schemas.microsoft.com/office/drawing/2014/main" id="{1FA94218-132C-4ADC-B199-E057F0BFA263}"/>
                </a:ext>
              </a:extLst>
            </p:cNvPr>
            <p:cNvSpPr txBox="1"/>
            <p:nvPr/>
          </p:nvSpPr>
          <p:spPr>
            <a:xfrm>
              <a:off x="16914929" y="11525964"/>
              <a:ext cx="2616442" cy="461725"/>
            </a:xfrm>
            <a:prstGeom prst="rect">
              <a:avLst/>
            </a:prstGeom>
            <a:noFill/>
          </p:spPr>
          <p:txBody>
            <a:bodyPr wrap="none" lIns="0" tIns="0" rIns="0" rtlCol="0">
              <a:spAutoFit/>
            </a:bodyPr>
            <a:lstStyle/>
            <a:p>
              <a:pPr algn="r" defTabSz="257125">
                <a:defRPr/>
              </a:pPr>
              <a:r>
                <a:rPr lang="en-US" sz="1200" b="1" kern="0" dirty="0">
                  <a:solidFill>
                    <a:schemeClr val="accent1"/>
                  </a:solidFill>
                  <a:latin typeface="Calibri" panose="020F0502020204030204" pitchFamily="34" charset="0"/>
                  <a:cs typeface="Calibri" panose="020F0502020204030204" pitchFamily="34" charset="0"/>
                </a:rPr>
                <a:t>Atezolizumab Better</a:t>
              </a:r>
            </a:p>
          </p:txBody>
        </p:sp>
      </p:grpSp>
      <p:sp>
        <p:nvSpPr>
          <p:cNvPr id="30" name="Text Box 15">
            <a:extLst>
              <a:ext uri="{FF2B5EF4-FFF2-40B4-BE49-F238E27FC236}">
                <a16:creationId xmlns:a16="http://schemas.microsoft.com/office/drawing/2014/main" id="{CF9188E8-B7C6-264F-9D5D-7FA5FCD23402}"/>
              </a:ext>
            </a:extLst>
          </p:cNvPr>
          <p:cNvSpPr txBox="1">
            <a:spLocks noChangeArrowheads="1"/>
          </p:cNvSpPr>
          <p:nvPr/>
        </p:nvSpPr>
        <p:spPr bwMode="auto">
          <a:xfrm>
            <a:off x="441068" y="636842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Wakelee. ASCO 2021. Abstr 8500.</a:t>
            </a:r>
            <a:endParaRPr lang="en-US" altLang="en-US" sz="1200" b="0" dirty="0">
              <a:solidFill>
                <a:schemeClr val="bg2"/>
              </a:solidFill>
              <a:latin typeface="Calibri" panose="020F0502020204030204" pitchFamily="34" charset="0"/>
            </a:endParaRPr>
          </a:p>
        </p:txBody>
      </p:sp>
      <p:sp>
        <p:nvSpPr>
          <p:cNvPr id="27" name="TextBox 26">
            <a:extLst>
              <a:ext uri="{FF2B5EF4-FFF2-40B4-BE49-F238E27FC236}">
                <a16:creationId xmlns:a16="http://schemas.microsoft.com/office/drawing/2014/main" id="{482FCBD0-852D-4AB1-A3B2-1AAA9B8C6509}"/>
              </a:ext>
            </a:extLst>
          </p:cNvPr>
          <p:cNvSpPr txBox="1"/>
          <p:nvPr/>
        </p:nvSpPr>
        <p:spPr>
          <a:xfrm>
            <a:off x="431925" y="5974773"/>
            <a:ext cx="7589178" cy="461665"/>
          </a:xfrm>
          <a:prstGeom prst="rect">
            <a:avLst/>
          </a:prstGeom>
          <a:noFill/>
        </p:spPr>
        <p:txBody>
          <a:bodyPr wrap="square" rtlCol="0">
            <a:spAutoFit/>
          </a:bodyPr>
          <a:lstStyle/>
          <a:p>
            <a:r>
              <a:rPr lang="en-SG" sz="1200" b="0" dirty="0">
                <a:solidFill>
                  <a:srgbClr val="455560"/>
                </a:solidFill>
                <a:latin typeface="Calibri" panose="020F0502020204030204" pitchFamily="34" charset="0"/>
                <a:cs typeface="Calibri" panose="020F0502020204030204" pitchFamily="34" charset="0"/>
              </a:rPr>
              <a:t>PD-L1 expression by SP263 assay. </a:t>
            </a:r>
            <a:r>
              <a:rPr lang="en-US" sz="1200" b="0" dirty="0">
                <a:solidFill>
                  <a:srgbClr val="455560"/>
                </a:solidFill>
                <a:latin typeface="Calibri" panose="020F0502020204030204" pitchFamily="34" charset="0"/>
                <a:cs typeface="Calibri" panose="020F0502020204030204" pitchFamily="34" charset="0"/>
              </a:rPr>
              <a:t>*89.2% and 80.7% in ITT population with unknown </a:t>
            </a:r>
            <a:r>
              <a:rPr lang="en-US" sz="1200" b="0" i="1" dirty="0">
                <a:solidFill>
                  <a:srgbClr val="455560"/>
                </a:solidFill>
                <a:latin typeface="Calibri" panose="020F0502020204030204" pitchFamily="34" charset="0"/>
                <a:cs typeface="Calibri" panose="020F0502020204030204" pitchFamily="34" charset="0"/>
              </a:rPr>
              <a:t>EGFR</a:t>
            </a:r>
            <a:r>
              <a:rPr lang="en-US" sz="1200" b="0" dirty="0">
                <a:solidFill>
                  <a:srgbClr val="455560"/>
                </a:solidFill>
                <a:latin typeface="Calibri" panose="020F0502020204030204" pitchFamily="34" charset="0"/>
                <a:cs typeface="Calibri" panose="020F0502020204030204" pitchFamily="34" charset="0"/>
              </a:rPr>
              <a:t> or </a:t>
            </a:r>
            <a:r>
              <a:rPr lang="en-US" sz="1200" b="0" i="1" dirty="0">
                <a:solidFill>
                  <a:srgbClr val="455560"/>
                </a:solidFill>
                <a:latin typeface="Calibri" panose="020F0502020204030204" pitchFamily="34" charset="0"/>
                <a:cs typeface="Calibri" panose="020F0502020204030204" pitchFamily="34" charset="0"/>
              </a:rPr>
              <a:t>ALK</a:t>
            </a:r>
            <a:r>
              <a:rPr lang="en-US" sz="1200" b="0" dirty="0">
                <a:solidFill>
                  <a:srgbClr val="455560"/>
                </a:solidFill>
                <a:latin typeface="Calibri" panose="020F0502020204030204" pitchFamily="34" charset="0"/>
                <a:cs typeface="Calibri" panose="020F0502020204030204" pitchFamily="34" charset="0"/>
              </a:rPr>
              <a:t> status, respectively, had squamous NSCLC and were not required to undergo testing. </a:t>
            </a:r>
            <a:endParaRPr lang="en-SG" sz="1200" b="0" dirty="0">
              <a:solidFill>
                <a:srgbClr val="455560"/>
              </a:solidFill>
              <a:latin typeface="Calibri" panose="020F0502020204030204" pitchFamily="34" charset="0"/>
              <a:cs typeface="Calibri" panose="020F0502020204030204" pitchFamily="34" charset="0"/>
            </a:endParaRPr>
          </a:p>
        </p:txBody>
      </p:sp>
      <p:grpSp>
        <p:nvGrpSpPr>
          <p:cNvPr id="28" name="Group 7">
            <a:extLst>
              <a:ext uri="{FF2B5EF4-FFF2-40B4-BE49-F238E27FC236}">
                <a16:creationId xmlns:a16="http://schemas.microsoft.com/office/drawing/2014/main" id="{D7C7A8ED-F3C1-4201-9A71-DF787FB8C70B}"/>
              </a:ext>
            </a:extLst>
          </p:cNvPr>
          <p:cNvGrpSpPr>
            <a:grpSpLocks/>
          </p:cNvGrpSpPr>
          <p:nvPr/>
        </p:nvGrpSpPr>
        <p:grpSpPr bwMode="auto">
          <a:xfrm>
            <a:off x="9389569" y="6216652"/>
            <a:ext cx="2488502" cy="447822"/>
            <a:chOff x="9527309" y="3551529"/>
            <a:chExt cx="2488502" cy="448324"/>
          </a:xfrm>
        </p:grpSpPr>
        <p:pic>
          <p:nvPicPr>
            <p:cNvPr id="29" name="Picture 9">
              <a:extLst>
                <a:ext uri="{FF2B5EF4-FFF2-40B4-BE49-F238E27FC236}">
                  <a16:creationId xmlns:a16="http://schemas.microsoft.com/office/drawing/2014/main" id="{1B6AD11E-B5A9-450E-805B-11F1A04EB4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 name="Rectangle 8">
              <a:extLst>
                <a:ext uri="{FF2B5EF4-FFF2-40B4-BE49-F238E27FC236}">
                  <a16:creationId xmlns:a16="http://schemas.microsoft.com/office/drawing/2014/main" id="{33FF6405-7905-40E6-8241-08108C128ACE}"/>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6"/>
                </a:rPr>
                <a:t>clinicaloptions.com</a:t>
              </a:r>
              <a:endParaRPr lang="en-US" altLang="en-US" sz="1400" b="0" dirty="0">
                <a:solidFill>
                  <a:schemeClr val="bg2"/>
                </a:solidFill>
                <a:latin typeface="Calibri" panose="020F0502020204030204" pitchFamily="34" charset="0"/>
              </a:endParaRPr>
            </a:p>
          </p:txBody>
        </p:sp>
      </p:grpSp>
      <p:grpSp>
        <p:nvGrpSpPr>
          <p:cNvPr id="16" name="Group 15">
            <a:extLst>
              <a:ext uri="{FF2B5EF4-FFF2-40B4-BE49-F238E27FC236}">
                <a16:creationId xmlns:a16="http://schemas.microsoft.com/office/drawing/2014/main" id="{AC3E8B52-9F01-4998-BE9F-3DC3821E5D2F}"/>
              </a:ext>
            </a:extLst>
          </p:cNvPr>
          <p:cNvGrpSpPr/>
          <p:nvPr/>
        </p:nvGrpSpPr>
        <p:grpSpPr>
          <a:xfrm>
            <a:off x="2228760" y="5515126"/>
            <a:ext cx="2730014" cy="276999"/>
            <a:chOff x="2228760" y="5609132"/>
            <a:chExt cx="2730014" cy="276999"/>
          </a:xfrm>
        </p:grpSpPr>
        <p:grpSp>
          <p:nvGrpSpPr>
            <p:cNvPr id="8" name="Group 7">
              <a:extLst>
                <a:ext uri="{FF2B5EF4-FFF2-40B4-BE49-F238E27FC236}">
                  <a16:creationId xmlns:a16="http://schemas.microsoft.com/office/drawing/2014/main" id="{1F04D958-DD61-4AE5-87D1-506D7A978EF5}"/>
                </a:ext>
              </a:extLst>
            </p:cNvPr>
            <p:cNvGrpSpPr/>
            <p:nvPr/>
          </p:nvGrpSpPr>
          <p:grpSpPr>
            <a:xfrm>
              <a:off x="2228760" y="5609132"/>
              <a:ext cx="2730014" cy="276999"/>
              <a:chOff x="2228760" y="5609122"/>
              <a:chExt cx="2730014" cy="264311"/>
            </a:xfrm>
          </p:grpSpPr>
          <p:sp>
            <p:nvSpPr>
              <p:cNvPr id="7" name="TextBox 6">
                <a:extLst>
                  <a:ext uri="{FF2B5EF4-FFF2-40B4-BE49-F238E27FC236}">
                    <a16:creationId xmlns:a16="http://schemas.microsoft.com/office/drawing/2014/main" id="{FEAC2187-1D69-4267-95FD-296C94AF9610}"/>
                  </a:ext>
                </a:extLst>
              </p:cNvPr>
              <p:cNvSpPr txBox="1"/>
              <p:nvPr/>
            </p:nvSpPr>
            <p:spPr bwMode="auto">
              <a:xfrm>
                <a:off x="2228760" y="5609122"/>
                <a:ext cx="383438" cy="26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0.1</a:t>
                </a:r>
              </a:p>
            </p:txBody>
          </p:sp>
          <p:sp>
            <p:nvSpPr>
              <p:cNvPr id="35" name="TextBox 34">
                <a:extLst>
                  <a:ext uri="{FF2B5EF4-FFF2-40B4-BE49-F238E27FC236}">
                    <a16:creationId xmlns:a16="http://schemas.microsoft.com/office/drawing/2014/main" id="{79AC2C3A-9665-4EB0-8653-705DB0940D09}"/>
                  </a:ext>
                </a:extLst>
              </p:cNvPr>
              <p:cNvSpPr txBox="1"/>
              <p:nvPr/>
            </p:nvSpPr>
            <p:spPr bwMode="auto">
              <a:xfrm>
                <a:off x="3394924" y="5609122"/>
                <a:ext cx="383438" cy="26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1.0</a:t>
                </a:r>
              </a:p>
            </p:txBody>
          </p:sp>
          <p:sp>
            <p:nvSpPr>
              <p:cNvPr id="39" name="TextBox 38">
                <a:extLst>
                  <a:ext uri="{FF2B5EF4-FFF2-40B4-BE49-F238E27FC236}">
                    <a16:creationId xmlns:a16="http://schemas.microsoft.com/office/drawing/2014/main" id="{FE7725F1-5666-4D92-8390-69F937466977}"/>
                  </a:ext>
                </a:extLst>
              </p:cNvPr>
              <p:cNvSpPr txBox="1"/>
              <p:nvPr/>
            </p:nvSpPr>
            <p:spPr bwMode="auto">
              <a:xfrm>
                <a:off x="4496788" y="5609122"/>
                <a:ext cx="461986" cy="26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10.0</a:t>
                </a:r>
              </a:p>
            </p:txBody>
          </p:sp>
        </p:grpSp>
        <p:cxnSp>
          <p:nvCxnSpPr>
            <p:cNvPr id="12" name="Straight Connector 11">
              <a:extLst>
                <a:ext uri="{FF2B5EF4-FFF2-40B4-BE49-F238E27FC236}">
                  <a16:creationId xmlns:a16="http://schemas.microsoft.com/office/drawing/2014/main" id="{539351D7-5D89-49C1-84B4-B50E45CCC912}"/>
                </a:ext>
              </a:extLst>
            </p:cNvPr>
            <p:cNvCxnSpPr>
              <a:cxnSpLocks/>
            </p:cNvCxnSpPr>
            <p:nvPr/>
          </p:nvCxnSpPr>
          <p:spPr bwMode="auto">
            <a:xfrm>
              <a:off x="4751965" y="5614987"/>
              <a:ext cx="0" cy="61913"/>
            </a:xfrm>
            <a:prstGeom prst="line">
              <a:avLst/>
            </a:prstGeom>
            <a:noFill/>
            <a:ln w="28575" cap="flat" cmpd="sng" algn="ctr">
              <a:solidFill>
                <a:schemeClr val="bg1"/>
              </a:solidFill>
              <a:prstDash val="solid"/>
              <a:round/>
              <a:headEnd type="none" w="med" len="med"/>
              <a:tailEnd type="none" w="med" len="med"/>
            </a:ln>
            <a:effectLst/>
          </p:spPr>
        </p:cxnSp>
      </p:grpSp>
      <p:grpSp>
        <p:nvGrpSpPr>
          <p:cNvPr id="51" name="Group 50">
            <a:extLst>
              <a:ext uri="{FF2B5EF4-FFF2-40B4-BE49-F238E27FC236}">
                <a16:creationId xmlns:a16="http://schemas.microsoft.com/office/drawing/2014/main" id="{9ED8F37B-15D2-452A-83D1-AEB9A447C702}"/>
              </a:ext>
            </a:extLst>
          </p:cNvPr>
          <p:cNvGrpSpPr/>
          <p:nvPr/>
        </p:nvGrpSpPr>
        <p:grpSpPr>
          <a:xfrm>
            <a:off x="8240640" y="5519841"/>
            <a:ext cx="2730014" cy="276999"/>
            <a:chOff x="2228760" y="5609122"/>
            <a:chExt cx="2730014" cy="264311"/>
          </a:xfrm>
        </p:grpSpPr>
        <p:sp>
          <p:nvSpPr>
            <p:cNvPr id="53" name="TextBox 52">
              <a:extLst>
                <a:ext uri="{FF2B5EF4-FFF2-40B4-BE49-F238E27FC236}">
                  <a16:creationId xmlns:a16="http://schemas.microsoft.com/office/drawing/2014/main" id="{469FFB8C-6C86-43C0-B82A-EBE7FFCB2907}"/>
                </a:ext>
              </a:extLst>
            </p:cNvPr>
            <p:cNvSpPr txBox="1"/>
            <p:nvPr/>
          </p:nvSpPr>
          <p:spPr bwMode="auto">
            <a:xfrm>
              <a:off x="2228760" y="5609122"/>
              <a:ext cx="383438" cy="26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0.1</a:t>
              </a:r>
            </a:p>
          </p:txBody>
        </p:sp>
        <p:sp>
          <p:nvSpPr>
            <p:cNvPr id="54" name="TextBox 53">
              <a:extLst>
                <a:ext uri="{FF2B5EF4-FFF2-40B4-BE49-F238E27FC236}">
                  <a16:creationId xmlns:a16="http://schemas.microsoft.com/office/drawing/2014/main" id="{116428F4-A5C8-438B-A112-AC3E377917D3}"/>
                </a:ext>
              </a:extLst>
            </p:cNvPr>
            <p:cNvSpPr txBox="1"/>
            <p:nvPr/>
          </p:nvSpPr>
          <p:spPr bwMode="auto">
            <a:xfrm>
              <a:off x="3394924" y="5609122"/>
              <a:ext cx="383438" cy="26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1.0</a:t>
              </a:r>
            </a:p>
          </p:txBody>
        </p:sp>
        <p:sp>
          <p:nvSpPr>
            <p:cNvPr id="56" name="TextBox 55">
              <a:extLst>
                <a:ext uri="{FF2B5EF4-FFF2-40B4-BE49-F238E27FC236}">
                  <a16:creationId xmlns:a16="http://schemas.microsoft.com/office/drawing/2014/main" id="{3BEFC29F-4AB2-441D-A1AC-65B188E0DF6E}"/>
                </a:ext>
              </a:extLst>
            </p:cNvPr>
            <p:cNvSpPr txBox="1"/>
            <p:nvPr/>
          </p:nvSpPr>
          <p:spPr bwMode="auto">
            <a:xfrm>
              <a:off x="4496788" y="5609122"/>
              <a:ext cx="461986" cy="26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10.0</a:t>
              </a:r>
            </a:p>
          </p:txBody>
        </p:sp>
      </p:grpSp>
      <p:grpSp>
        <p:nvGrpSpPr>
          <p:cNvPr id="59" name="Group 58">
            <a:extLst>
              <a:ext uri="{FF2B5EF4-FFF2-40B4-BE49-F238E27FC236}">
                <a16:creationId xmlns:a16="http://schemas.microsoft.com/office/drawing/2014/main" id="{9DC24316-0BF4-4D91-B52B-D131516DAB74}"/>
              </a:ext>
            </a:extLst>
          </p:cNvPr>
          <p:cNvGrpSpPr/>
          <p:nvPr/>
        </p:nvGrpSpPr>
        <p:grpSpPr>
          <a:xfrm>
            <a:off x="8196268" y="5696314"/>
            <a:ext cx="2568076" cy="339316"/>
            <a:chOff x="16914929" y="11312714"/>
            <a:chExt cx="5136819" cy="678721"/>
          </a:xfrm>
        </p:grpSpPr>
        <p:cxnSp>
          <p:nvCxnSpPr>
            <p:cNvPr id="60" name="Straight Connector 59">
              <a:extLst>
                <a:ext uri="{FF2B5EF4-FFF2-40B4-BE49-F238E27FC236}">
                  <a16:creationId xmlns:a16="http://schemas.microsoft.com/office/drawing/2014/main" id="{0AFBA334-8860-456F-926A-9B7822734475}"/>
                </a:ext>
              </a:extLst>
            </p:cNvPr>
            <p:cNvCxnSpPr/>
            <p:nvPr/>
          </p:nvCxnSpPr>
          <p:spPr>
            <a:xfrm>
              <a:off x="17456076" y="1199143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EEDCDC94-9074-474C-860D-79A0DEC49F18}"/>
                </a:ext>
              </a:extLst>
            </p:cNvPr>
            <p:cNvSpPr/>
            <p:nvPr/>
          </p:nvSpPr>
          <p:spPr>
            <a:xfrm>
              <a:off x="19567671" y="11312714"/>
              <a:ext cx="368740" cy="369380"/>
            </a:xfrm>
            <a:prstGeom prst="rect">
              <a:avLst/>
            </a:prstGeom>
          </p:spPr>
          <p:txBody>
            <a:bodyPr wrap="none" lIns="0" tIns="0" rIns="0" bIns="0">
              <a:spAutoFit/>
            </a:bodyPr>
            <a:lstStyle/>
            <a:p>
              <a:pPr algn="ctr" defTabSz="257125">
                <a:defRPr/>
              </a:pPr>
              <a:r>
                <a:rPr lang="en-US" sz="1200" b="1" kern="0" dirty="0">
                  <a:solidFill>
                    <a:schemeClr val="bg1"/>
                  </a:solidFill>
                  <a:latin typeface="Calibri" panose="020F0502020204030204" pitchFamily="34" charset="0"/>
                  <a:cs typeface="Calibri" panose="020F0502020204030204" pitchFamily="34" charset="0"/>
                </a:rPr>
                <a:t>HR</a:t>
              </a:r>
              <a:endParaRPr lang="en-US" sz="1200" b="1" kern="0" baseline="30000" dirty="0">
                <a:solidFill>
                  <a:schemeClr val="bg1"/>
                </a:solidFill>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38BB7093-BE91-425F-A12A-B2DAA9907960}"/>
                </a:ext>
              </a:extLst>
            </p:cNvPr>
            <p:cNvSpPr txBox="1"/>
            <p:nvPr/>
          </p:nvSpPr>
          <p:spPr>
            <a:xfrm>
              <a:off x="19961115" y="11525964"/>
              <a:ext cx="1353110" cy="461725"/>
            </a:xfrm>
            <a:prstGeom prst="rect">
              <a:avLst/>
            </a:prstGeom>
            <a:noFill/>
          </p:spPr>
          <p:txBody>
            <a:bodyPr wrap="none" lIns="0" tIns="0" rIns="0" rtlCol="0">
              <a:spAutoFit/>
            </a:bodyPr>
            <a:lstStyle/>
            <a:p>
              <a:pPr defTabSz="257125">
                <a:defRPr/>
              </a:pPr>
              <a:r>
                <a:rPr lang="en-US" sz="1200" b="1" kern="0" dirty="0">
                  <a:solidFill>
                    <a:schemeClr val="accent1"/>
                  </a:solidFill>
                  <a:latin typeface="Calibri" panose="020F0502020204030204" pitchFamily="34" charset="0"/>
                  <a:cs typeface="Calibri" panose="020F0502020204030204" pitchFamily="34" charset="0"/>
                </a:rPr>
                <a:t>BSC Better</a:t>
              </a:r>
            </a:p>
          </p:txBody>
        </p:sp>
        <p:cxnSp>
          <p:nvCxnSpPr>
            <p:cNvPr id="70" name="Straight Connector 69">
              <a:extLst>
                <a:ext uri="{FF2B5EF4-FFF2-40B4-BE49-F238E27FC236}">
                  <a16:creationId xmlns:a16="http://schemas.microsoft.com/office/drawing/2014/main" id="{BBF95FCD-3BDF-45AE-BBA8-E81FC8EAE425}"/>
                </a:ext>
              </a:extLst>
            </p:cNvPr>
            <p:cNvCxnSpPr>
              <a:cxnSpLocks/>
            </p:cNvCxnSpPr>
            <p:nvPr/>
          </p:nvCxnSpPr>
          <p:spPr>
            <a:xfrm flipH="1">
              <a:off x="17423207" y="11484516"/>
              <a:ext cx="2119061" cy="0"/>
            </a:xfrm>
            <a:prstGeom prst="line">
              <a:avLst/>
            </a:prstGeom>
            <a:noFill/>
            <a:ln w="19050" cap="flat" cmpd="sng" algn="ctr">
              <a:solidFill>
                <a:sysClr val="windowText" lastClr="000000"/>
              </a:solidFill>
              <a:prstDash val="solid"/>
              <a:tailEnd type="triangle"/>
            </a:ln>
            <a:effectLst/>
          </p:spPr>
        </p:cxnSp>
        <p:cxnSp>
          <p:nvCxnSpPr>
            <p:cNvPr id="71" name="Straight Connector 70">
              <a:extLst>
                <a:ext uri="{FF2B5EF4-FFF2-40B4-BE49-F238E27FC236}">
                  <a16:creationId xmlns:a16="http://schemas.microsoft.com/office/drawing/2014/main" id="{96CA3F8E-1FF7-463E-859C-421CDAE2E54A}"/>
                </a:ext>
              </a:extLst>
            </p:cNvPr>
            <p:cNvCxnSpPr>
              <a:cxnSpLocks/>
            </p:cNvCxnSpPr>
            <p:nvPr/>
          </p:nvCxnSpPr>
          <p:spPr>
            <a:xfrm>
              <a:off x="19936411" y="11484516"/>
              <a:ext cx="2115337" cy="0"/>
            </a:xfrm>
            <a:prstGeom prst="line">
              <a:avLst/>
            </a:prstGeom>
            <a:noFill/>
            <a:ln w="19050" cap="flat" cmpd="sng" algn="ctr">
              <a:solidFill>
                <a:sysClr val="windowText" lastClr="000000"/>
              </a:solidFill>
              <a:prstDash val="solid"/>
              <a:tailEnd type="triangle"/>
            </a:ln>
            <a:effectLst/>
          </p:spPr>
        </p:cxnSp>
        <p:sp>
          <p:nvSpPr>
            <p:cNvPr id="72" name="TextBox 71">
              <a:extLst>
                <a:ext uri="{FF2B5EF4-FFF2-40B4-BE49-F238E27FC236}">
                  <a16:creationId xmlns:a16="http://schemas.microsoft.com/office/drawing/2014/main" id="{B38CC58B-D6C1-4387-82AA-94F3ABC57770}"/>
                </a:ext>
              </a:extLst>
            </p:cNvPr>
            <p:cNvSpPr txBox="1"/>
            <p:nvPr/>
          </p:nvSpPr>
          <p:spPr>
            <a:xfrm>
              <a:off x="16914929" y="11525964"/>
              <a:ext cx="2616442" cy="461725"/>
            </a:xfrm>
            <a:prstGeom prst="rect">
              <a:avLst/>
            </a:prstGeom>
            <a:noFill/>
          </p:spPr>
          <p:txBody>
            <a:bodyPr wrap="none" lIns="0" tIns="0" rIns="0" rtlCol="0">
              <a:spAutoFit/>
            </a:bodyPr>
            <a:lstStyle/>
            <a:p>
              <a:pPr algn="r" defTabSz="257125">
                <a:defRPr/>
              </a:pPr>
              <a:r>
                <a:rPr lang="en-US" sz="1200" b="1" kern="0" dirty="0">
                  <a:solidFill>
                    <a:schemeClr val="accent3"/>
                  </a:solidFill>
                  <a:latin typeface="Calibri" panose="020F0502020204030204" pitchFamily="34" charset="0"/>
                  <a:cs typeface="Calibri" panose="020F0502020204030204" pitchFamily="34" charset="0"/>
                </a:rPr>
                <a:t>Atezolizumab Better</a:t>
              </a:r>
            </a:p>
          </p:txBody>
        </p:sp>
      </p:grpSp>
      <p:sp>
        <p:nvSpPr>
          <p:cNvPr id="43" name="Rectangle 42">
            <a:extLst>
              <a:ext uri="{FF2B5EF4-FFF2-40B4-BE49-F238E27FC236}">
                <a16:creationId xmlns:a16="http://schemas.microsoft.com/office/drawing/2014/main" id="{967F5893-B954-41D5-B593-E3B97EB79130}"/>
              </a:ext>
            </a:extLst>
          </p:cNvPr>
          <p:cNvSpPr/>
          <p:nvPr/>
        </p:nvSpPr>
        <p:spPr bwMode="auto">
          <a:xfrm>
            <a:off x="694943" y="1679448"/>
            <a:ext cx="10845337" cy="256032"/>
          </a:xfrm>
          <a:prstGeom prst="rect">
            <a:avLst/>
          </a:prstGeom>
          <a:noFill/>
          <a:ln w="28575">
            <a:solidFill>
              <a:srgbClr val="FF0000"/>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805228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Box 244">
            <a:extLst>
              <a:ext uri="{FF2B5EF4-FFF2-40B4-BE49-F238E27FC236}">
                <a16:creationId xmlns:a16="http://schemas.microsoft.com/office/drawing/2014/main" id="{BF8AC173-9A9D-48ED-A2EF-C82DBC6BFE10}"/>
              </a:ext>
            </a:extLst>
          </p:cNvPr>
          <p:cNvSpPr txBox="1"/>
          <p:nvPr/>
        </p:nvSpPr>
        <p:spPr bwMode="auto">
          <a:xfrm>
            <a:off x="6222978" y="342322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46" name="TextBox 245">
            <a:extLst>
              <a:ext uri="{FF2B5EF4-FFF2-40B4-BE49-F238E27FC236}">
                <a16:creationId xmlns:a16="http://schemas.microsoft.com/office/drawing/2014/main" id="{CDB629C8-5721-4513-A460-3B55E0A49DF9}"/>
              </a:ext>
            </a:extLst>
          </p:cNvPr>
          <p:cNvSpPr txBox="1"/>
          <p:nvPr/>
        </p:nvSpPr>
        <p:spPr bwMode="auto">
          <a:xfrm>
            <a:off x="6213072" y="342322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99" name="TextBox 298">
            <a:extLst>
              <a:ext uri="{FF2B5EF4-FFF2-40B4-BE49-F238E27FC236}">
                <a16:creationId xmlns:a16="http://schemas.microsoft.com/office/drawing/2014/main" id="{5F52BB7D-6198-499B-BF6E-8052B9D2FF01}"/>
              </a:ext>
            </a:extLst>
          </p:cNvPr>
          <p:cNvSpPr txBox="1"/>
          <p:nvPr/>
        </p:nvSpPr>
        <p:spPr bwMode="auto">
          <a:xfrm>
            <a:off x="5751478" y="3570136"/>
            <a:ext cx="75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accent3"/>
                </a:solidFill>
                <a:latin typeface="Calibri" panose="020F0502020204030204" pitchFamily="34" charset="0"/>
              </a:rPr>
              <a:t>49.4%</a:t>
            </a:r>
          </a:p>
        </p:txBody>
      </p:sp>
      <p:sp>
        <p:nvSpPr>
          <p:cNvPr id="319" name="TextBox 318">
            <a:extLst>
              <a:ext uri="{FF2B5EF4-FFF2-40B4-BE49-F238E27FC236}">
                <a16:creationId xmlns:a16="http://schemas.microsoft.com/office/drawing/2014/main" id="{FB9CA865-386D-4241-9681-E8B74F9B7252}"/>
              </a:ext>
            </a:extLst>
          </p:cNvPr>
          <p:cNvSpPr txBox="1"/>
          <p:nvPr/>
        </p:nvSpPr>
        <p:spPr bwMode="auto">
          <a:xfrm>
            <a:off x="6349519" y="351489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88" name="TextBox 287">
            <a:extLst>
              <a:ext uri="{FF2B5EF4-FFF2-40B4-BE49-F238E27FC236}">
                <a16:creationId xmlns:a16="http://schemas.microsoft.com/office/drawing/2014/main" id="{C83E11F3-856C-46FA-9F18-9D4A4B3B69B6}"/>
              </a:ext>
            </a:extLst>
          </p:cNvPr>
          <p:cNvSpPr txBox="1"/>
          <p:nvPr/>
        </p:nvSpPr>
        <p:spPr bwMode="auto">
          <a:xfrm>
            <a:off x="2697118" y="227454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90" name="TextBox 289">
            <a:extLst>
              <a:ext uri="{FF2B5EF4-FFF2-40B4-BE49-F238E27FC236}">
                <a16:creationId xmlns:a16="http://schemas.microsoft.com/office/drawing/2014/main" id="{FD897281-C299-4CEA-9C24-F94851D70E8E}"/>
              </a:ext>
            </a:extLst>
          </p:cNvPr>
          <p:cNvSpPr txBox="1"/>
          <p:nvPr/>
        </p:nvSpPr>
        <p:spPr bwMode="auto">
          <a:xfrm>
            <a:off x="2647348" y="217262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27" name="TextBox 226">
            <a:extLst>
              <a:ext uri="{FF2B5EF4-FFF2-40B4-BE49-F238E27FC236}">
                <a16:creationId xmlns:a16="http://schemas.microsoft.com/office/drawing/2014/main" id="{C1B1FCFE-76AA-476A-A573-D3B17E6202ED}"/>
              </a:ext>
            </a:extLst>
          </p:cNvPr>
          <p:cNvSpPr txBox="1"/>
          <p:nvPr/>
        </p:nvSpPr>
        <p:spPr bwMode="auto">
          <a:xfrm>
            <a:off x="6961310" y="33142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28" name="TextBox 227">
            <a:extLst>
              <a:ext uri="{FF2B5EF4-FFF2-40B4-BE49-F238E27FC236}">
                <a16:creationId xmlns:a16="http://schemas.microsoft.com/office/drawing/2014/main" id="{F89051A7-7B90-413E-9515-8E9FBF735657}"/>
              </a:ext>
            </a:extLst>
          </p:cNvPr>
          <p:cNvSpPr txBox="1"/>
          <p:nvPr/>
        </p:nvSpPr>
        <p:spPr bwMode="auto">
          <a:xfrm>
            <a:off x="6975899" y="33142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22" name="TextBox 221">
            <a:extLst>
              <a:ext uri="{FF2B5EF4-FFF2-40B4-BE49-F238E27FC236}">
                <a16:creationId xmlns:a16="http://schemas.microsoft.com/office/drawing/2014/main" id="{D524A105-6C68-413F-8FDD-9C1EBCB7255C}"/>
              </a:ext>
            </a:extLst>
          </p:cNvPr>
          <p:cNvSpPr txBox="1"/>
          <p:nvPr/>
        </p:nvSpPr>
        <p:spPr bwMode="auto">
          <a:xfrm>
            <a:off x="6499287" y="33142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15" name="TextBox 314">
            <a:extLst>
              <a:ext uri="{FF2B5EF4-FFF2-40B4-BE49-F238E27FC236}">
                <a16:creationId xmlns:a16="http://schemas.microsoft.com/office/drawing/2014/main" id="{C30FCFDB-5601-4506-A764-D87A33B775C4}"/>
              </a:ext>
            </a:extLst>
          </p:cNvPr>
          <p:cNvSpPr txBox="1"/>
          <p:nvPr/>
        </p:nvSpPr>
        <p:spPr bwMode="auto">
          <a:xfrm>
            <a:off x="6306025" y="325356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16" name="TextBox 315">
            <a:extLst>
              <a:ext uri="{FF2B5EF4-FFF2-40B4-BE49-F238E27FC236}">
                <a16:creationId xmlns:a16="http://schemas.microsoft.com/office/drawing/2014/main" id="{7734F56C-FB5E-4598-BEAB-1FCDACBEE0C8}"/>
              </a:ext>
            </a:extLst>
          </p:cNvPr>
          <p:cNvSpPr txBox="1"/>
          <p:nvPr/>
        </p:nvSpPr>
        <p:spPr bwMode="auto">
          <a:xfrm>
            <a:off x="6330231" y="324431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01" name="TextBox 200">
            <a:extLst>
              <a:ext uri="{FF2B5EF4-FFF2-40B4-BE49-F238E27FC236}">
                <a16:creationId xmlns:a16="http://schemas.microsoft.com/office/drawing/2014/main" id="{3C55B2D4-35C6-4391-A597-CFAB5A9D02A7}"/>
              </a:ext>
            </a:extLst>
          </p:cNvPr>
          <p:cNvSpPr txBox="1"/>
          <p:nvPr/>
        </p:nvSpPr>
        <p:spPr bwMode="auto">
          <a:xfrm>
            <a:off x="5454936" y="300963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02" name="TextBox 201">
            <a:extLst>
              <a:ext uri="{FF2B5EF4-FFF2-40B4-BE49-F238E27FC236}">
                <a16:creationId xmlns:a16="http://schemas.microsoft.com/office/drawing/2014/main" id="{E9663B98-6C1C-4FA5-9860-4CF5CD9DEEB0}"/>
              </a:ext>
            </a:extLst>
          </p:cNvPr>
          <p:cNvSpPr txBox="1"/>
          <p:nvPr/>
        </p:nvSpPr>
        <p:spPr bwMode="auto">
          <a:xfrm>
            <a:off x="5492339" y="300963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cxnSp>
        <p:nvCxnSpPr>
          <p:cNvPr id="294" name="Straight Connector 293">
            <a:extLst>
              <a:ext uri="{FF2B5EF4-FFF2-40B4-BE49-F238E27FC236}">
                <a16:creationId xmlns:a16="http://schemas.microsoft.com/office/drawing/2014/main" id="{1672E139-E2D2-43DB-A158-88286CC191D2}"/>
              </a:ext>
            </a:extLst>
          </p:cNvPr>
          <p:cNvCxnSpPr/>
          <p:nvPr/>
        </p:nvCxnSpPr>
        <p:spPr bwMode="auto">
          <a:xfrm>
            <a:off x="1962151" y="3425478"/>
            <a:ext cx="5943600" cy="0"/>
          </a:xfrm>
          <a:prstGeom prst="line">
            <a:avLst/>
          </a:prstGeom>
          <a:noFill/>
          <a:ln w="28575" cap="flat" cmpd="sng" algn="ctr">
            <a:solidFill>
              <a:schemeClr val="tx2"/>
            </a:solidFill>
            <a:prstDash val="sysDash"/>
            <a:round/>
            <a:headEnd type="none" w="med" len="med"/>
            <a:tailEnd type="none" w="med" len="med"/>
          </a:ln>
          <a:effectLst/>
        </p:spPr>
      </p:cxnSp>
      <p:cxnSp>
        <p:nvCxnSpPr>
          <p:cNvPr id="295" name="Straight Connector 294">
            <a:extLst>
              <a:ext uri="{FF2B5EF4-FFF2-40B4-BE49-F238E27FC236}">
                <a16:creationId xmlns:a16="http://schemas.microsoft.com/office/drawing/2014/main" id="{3C48C2BE-F120-4BD0-AFD9-A2ACCF0FD62A}"/>
              </a:ext>
            </a:extLst>
          </p:cNvPr>
          <p:cNvCxnSpPr>
            <a:cxnSpLocks/>
          </p:cNvCxnSpPr>
          <p:nvPr/>
        </p:nvCxnSpPr>
        <p:spPr bwMode="auto">
          <a:xfrm rot="5400000">
            <a:off x="3375882" y="3879033"/>
            <a:ext cx="2286000" cy="0"/>
          </a:xfrm>
          <a:prstGeom prst="line">
            <a:avLst/>
          </a:prstGeom>
          <a:noFill/>
          <a:ln w="28575" cap="flat" cmpd="sng" algn="ctr">
            <a:solidFill>
              <a:schemeClr val="tx2"/>
            </a:solidFill>
            <a:prstDash val="sysDash"/>
            <a:round/>
            <a:headEnd type="none" w="med" len="med"/>
            <a:tailEnd type="none" w="med" len="med"/>
          </a:ln>
          <a:effectLst/>
        </p:spPr>
      </p:cxnSp>
      <p:cxnSp>
        <p:nvCxnSpPr>
          <p:cNvPr id="304" name="Straight Connector 303">
            <a:extLst>
              <a:ext uri="{FF2B5EF4-FFF2-40B4-BE49-F238E27FC236}">
                <a16:creationId xmlns:a16="http://schemas.microsoft.com/office/drawing/2014/main" id="{4108E45A-0284-40BA-A950-6893BEC955D4}"/>
              </a:ext>
            </a:extLst>
          </p:cNvPr>
          <p:cNvCxnSpPr>
            <a:cxnSpLocks/>
          </p:cNvCxnSpPr>
          <p:nvPr/>
        </p:nvCxnSpPr>
        <p:spPr bwMode="auto">
          <a:xfrm rot="5400000">
            <a:off x="4928435" y="4155339"/>
            <a:ext cx="1737360" cy="0"/>
          </a:xfrm>
          <a:prstGeom prst="line">
            <a:avLst/>
          </a:prstGeom>
          <a:noFill/>
          <a:ln w="28575" cap="flat" cmpd="sng" algn="ctr">
            <a:solidFill>
              <a:schemeClr val="tx2"/>
            </a:solidFill>
            <a:prstDash val="sysDash"/>
            <a:round/>
            <a:headEnd type="none" w="med" len="med"/>
            <a:tailEnd type="none" w="med" len="med"/>
          </a:ln>
          <a:effectLst/>
        </p:spPr>
      </p:cxnSp>
      <p:grpSp>
        <p:nvGrpSpPr>
          <p:cNvPr id="118" name="Group 117">
            <a:extLst>
              <a:ext uri="{FF2B5EF4-FFF2-40B4-BE49-F238E27FC236}">
                <a16:creationId xmlns:a16="http://schemas.microsoft.com/office/drawing/2014/main" id="{D7F0FB34-F753-4186-8228-E3620236259F}"/>
              </a:ext>
            </a:extLst>
          </p:cNvPr>
          <p:cNvGrpSpPr/>
          <p:nvPr/>
        </p:nvGrpSpPr>
        <p:grpSpPr>
          <a:xfrm>
            <a:off x="1793966" y="5078494"/>
            <a:ext cx="6203583" cy="369332"/>
            <a:chOff x="1757470" y="5200083"/>
            <a:chExt cx="6203583" cy="369332"/>
          </a:xfrm>
        </p:grpSpPr>
        <p:sp>
          <p:nvSpPr>
            <p:cNvPr id="119" name="TextBox 118">
              <a:extLst>
                <a:ext uri="{FF2B5EF4-FFF2-40B4-BE49-F238E27FC236}">
                  <a16:creationId xmlns:a16="http://schemas.microsoft.com/office/drawing/2014/main" id="{EDF05436-BEA3-4CDD-BBE0-8966F012CF75}"/>
                </a:ext>
              </a:extLst>
            </p:cNvPr>
            <p:cNvSpPr txBox="1"/>
            <p:nvPr/>
          </p:nvSpPr>
          <p:spPr bwMode="auto">
            <a:xfrm>
              <a:off x="1757470"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20" name="TextBox 119">
              <a:extLst>
                <a:ext uri="{FF2B5EF4-FFF2-40B4-BE49-F238E27FC236}">
                  <a16:creationId xmlns:a16="http://schemas.microsoft.com/office/drawing/2014/main" id="{3A4C7D68-9E06-4AB2-95E7-F7999C6A7756}"/>
                </a:ext>
              </a:extLst>
            </p:cNvPr>
            <p:cNvSpPr txBox="1"/>
            <p:nvPr/>
          </p:nvSpPr>
          <p:spPr bwMode="auto">
            <a:xfrm>
              <a:off x="2081360"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a:t>
              </a:r>
            </a:p>
          </p:txBody>
        </p:sp>
        <p:sp>
          <p:nvSpPr>
            <p:cNvPr id="121" name="TextBox 120">
              <a:extLst>
                <a:ext uri="{FF2B5EF4-FFF2-40B4-BE49-F238E27FC236}">
                  <a16:creationId xmlns:a16="http://schemas.microsoft.com/office/drawing/2014/main" id="{6B43E493-CC5D-468A-943F-8CA32D703F7E}"/>
                </a:ext>
              </a:extLst>
            </p:cNvPr>
            <p:cNvSpPr txBox="1"/>
            <p:nvPr/>
          </p:nvSpPr>
          <p:spPr bwMode="auto">
            <a:xfrm>
              <a:off x="2405250"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6</a:t>
              </a:r>
            </a:p>
          </p:txBody>
        </p:sp>
        <p:sp>
          <p:nvSpPr>
            <p:cNvPr id="122" name="TextBox 121">
              <a:extLst>
                <a:ext uri="{FF2B5EF4-FFF2-40B4-BE49-F238E27FC236}">
                  <a16:creationId xmlns:a16="http://schemas.microsoft.com/office/drawing/2014/main" id="{3BC2B60D-5607-4538-A2BA-884D9837565D}"/>
                </a:ext>
              </a:extLst>
            </p:cNvPr>
            <p:cNvSpPr txBox="1"/>
            <p:nvPr/>
          </p:nvSpPr>
          <p:spPr bwMode="auto">
            <a:xfrm>
              <a:off x="2729985"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9</a:t>
              </a:r>
            </a:p>
          </p:txBody>
        </p:sp>
        <p:sp>
          <p:nvSpPr>
            <p:cNvPr id="123" name="TextBox 122">
              <a:extLst>
                <a:ext uri="{FF2B5EF4-FFF2-40B4-BE49-F238E27FC236}">
                  <a16:creationId xmlns:a16="http://schemas.microsoft.com/office/drawing/2014/main" id="{466F8FB7-E38D-4641-A324-0423408FBDBC}"/>
                </a:ext>
              </a:extLst>
            </p:cNvPr>
            <p:cNvSpPr txBox="1"/>
            <p:nvPr/>
          </p:nvSpPr>
          <p:spPr bwMode="auto">
            <a:xfrm>
              <a:off x="3007246"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124" name="TextBox 123">
              <a:extLst>
                <a:ext uri="{FF2B5EF4-FFF2-40B4-BE49-F238E27FC236}">
                  <a16:creationId xmlns:a16="http://schemas.microsoft.com/office/drawing/2014/main" id="{F51889E0-B8A5-4C71-AECB-03028BB6F474}"/>
                </a:ext>
              </a:extLst>
            </p:cNvPr>
            <p:cNvSpPr txBox="1"/>
            <p:nvPr/>
          </p:nvSpPr>
          <p:spPr bwMode="auto">
            <a:xfrm>
              <a:off x="3331136"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15</a:t>
              </a:r>
            </a:p>
          </p:txBody>
        </p:sp>
        <p:sp>
          <p:nvSpPr>
            <p:cNvPr id="125" name="TextBox 124">
              <a:extLst>
                <a:ext uri="{FF2B5EF4-FFF2-40B4-BE49-F238E27FC236}">
                  <a16:creationId xmlns:a16="http://schemas.microsoft.com/office/drawing/2014/main" id="{2DBE5B39-83D6-4560-9AD3-BABBB78790B6}"/>
                </a:ext>
              </a:extLst>
            </p:cNvPr>
            <p:cNvSpPr txBox="1"/>
            <p:nvPr/>
          </p:nvSpPr>
          <p:spPr bwMode="auto">
            <a:xfrm>
              <a:off x="3655026"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18</a:t>
              </a:r>
            </a:p>
          </p:txBody>
        </p:sp>
        <p:sp>
          <p:nvSpPr>
            <p:cNvPr id="126" name="TextBox 125">
              <a:extLst>
                <a:ext uri="{FF2B5EF4-FFF2-40B4-BE49-F238E27FC236}">
                  <a16:creationId xmlns:a16="http://schemas.microsoft.com/office/drawing/2014/main" id="{058250D0-07E0-4C0E-86A9-DA2B1230A0DF}"/>
                </a:ext>
              </a:extLst>
            </p:cNvPr>
            <p:cNvSpPr txBox="1"/>
            <p:nvPr/>
          </p:nvSpPr>
          <p:spPr bwMode="auto">
            <a:xfrm>
              <a:off x="3974677"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127" name="TextBox 126">
              <a:extLst>
                <a:ext uri="{FF2B5EF4-FFF2-40B4-BE49-F238E27FC236}">
                  <a16:creationId xmlns:a16="http://schemas.microsoft.com/office/drawing/2014/main" id="{DC96EACB-A222-4355-AC90-03447BAEE845}"/>
                </a:ext>
              </a:extLst>
            </p:cNvPr>
            <p:cNvSpPr txBox="1"/>
            <p:nvPr/>
          </p:nvSpPr>
          <p:spPr bwMode="auto">
            <a:xfrm>
              <a:off x="4309595"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24</a:t>
              </a:r>
            </a:p>
          </p:txBody>
        </p:sp>
        <p:sp>
          <p:nvSpPr>
            <p:cNvPr id="128" name="TextBox 127">
              <a:extLst>
                <a:ext uri="{FF2B5EF4-FFF2-40B4-BE49-F238E27FC236}">
                  <a16:creationId xmlns:a16="http://schemas.microsoft.com/office/drawing/2014/main" id="{2D02AB79-7CD6-4FB5-80A0-4E3337082F34}"/>
                </a:ext>
              </a:extLst>
            </p:cNvPr>
            <p:cNvSpPr txBox="1"/>
            <p:nvPr/>
          </p:nvSpPr>
          <p:spPr bwMode="auto">
            <a:xfrm>
              <a:off x="4640343"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27</a:t>
              </a:r>
            </a:p>
          </p:txBody>
        </p:sp>
        <p:sp>
          <p:nvSpPr>
            <p:cNvPr id="129" name="TextBox 128">
              <a:extLst>
                <a:ext uri="{FF2B5EF4-FFF2-40B4-BE49-F238E27FC236}">
                  <a16:creationId xmlns:a16="http://schemas.microsoft.com/office/drawing/2014/main" id="{9F786CE1-D485-42CF-B9F0-BC295D51E828}"/>
                </a:ext>
              </a:extLst>
            </p:cNvPr>
            <p:cNvSpPr txBox="1"/>
            <p:nvPr/>
          </p:nvSpPr>
          <p:spPr bwMode="auto">
            <a:xfrm>
              <a:off x="4959225"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130" name="TextBox 129">
              <a:extLst>
                <a:ext uri="{FF2B5EF4-FFF2-40B4-BE49-F238E27FC236}">
                  <a16:creationId xmlns:a16="http://schemas.microsoft.com/office/drawing/2014/main" id="{FCDECCB5-08E4-4683-B686-68B487FBD7B1}"/>
                </a:ext>
              </a:extLst>
            </p:cNvPr>
            <p:cNvSpPr txBox="1"/>
            <p:nvPr/>
          </p:nvSpPr>
          <p:spPr bwMode="auto">
            <a:xfrm>
              <a:off x="5274481"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33</a:t>
              </a:r>
            </a:p>
          </p:txBody>
        </p:sp>
        <p:sp>
          <p:nvSpPr>
            <p:cNvPr id="131" name="TextBox 130">
              <a:extLst>
                <a:ext uri="{FF2B5EF4-FFF2-40B4-BE49-F238E27FC236}">
                  <a16:creationId xmlns:a16="http://schemas.microsoft.com/office/drawing/2014/main" id="{88A806E7-5A1D-4D61-BC27-129DFA76FEF0}"/>
                </a:ext>
              </a:extLst>
            </p:cNvPr>
            <p:cNvSpPr txBox="1"/>
            <p:nvPr/>
          </p:nvSpPr>
          <p:spPr bwMode="auto">
            <a:xfrm>
              <a:off x="5610325"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36</a:t>
              </a:r>
            </a:p>
          </p:txBody>
        </p:sp>
        <p:sp>
          <p:nvSpPr>
            <p:cNvPr id="132" name="TextBox 131">
              <a:extLst>
                <a:ext uri="{FF2B5EF4-FFF2-40B4-BE49-F238E27FC236}">
                  <a16:creationId xmlns:a16="http://schemas.microsoft.com/office/drawing/2014/main" id="{49F58D3C-6277-4DAA-9D41-1A7B9D0DA485}"/>
                </a:ext>
              </a:extLst>
            </p:cNvPr>
            <p:cNvSpPr txBox="1"/>
            <p:nvPr/>
          </p:nvSpPr>
          <p:spPr bwMode="auto">
            <a:xfrm>
              <a:off x="5916984"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39</a:t>
              </a:r>
            </a:p>
          </p:txBody>
        </p:sp>
        <p:sp>
          <p:nvSpPr>
            <p:cNvPr id="133" name="TextBox 132">
              <a:extLst>
                <a:ext uri="{FF2B5EF4-FFF2-40B4-BE49-F238E27FC236}">
                  <a16:creationId xmlns:a16="http://schemas.microsoft.com/office/drawing/2014/main" id="{4501F777-F114-4C02-89F6-2F55D3BF0EA8}"/>
                </a:ext>
              </a:extLst>
            </p:cNvPr>
            <p:cNvSpPr txBox="1"/>
            <p:nvPr/>
          </p:nvSpPr>
          <p:spPr bwMode="auto">
            <a:xfrm>
              <a:off x="6268517"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42</a:t>
              </a:r>
            </a:p>
          </p:txBody>
        </p:sp>
        <p:sp>
          <p:nvSpPr>
            <p:cNvPr id="134" name="TextBox 133">
              <a:extLst>
                <a:ext uri="{FF2B5EF4-FFF2-40B4-BE49-F238E27FC236}">
                  <a16:creationId xmlns:a16="http://schemas.microsoft.com/office/drawing/2014/main" id="{E4324E69-E74F-4C4A-A3C6-CE468CD4A335}"/>
                </a:ext>
              </a:extLst>
            </p:cNvPr>
            <p:cNvSpPr txBox="1"/>
            <p:nvPr/>
          </p:nvSpPr>
          <p:spPr bwMode="auto">
            <a:xfrm>
              <a:off x="6578569"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45</a:t>
              </a:r>
            </a:p>
          </p:txBody>
        </p:sp>
        <p:sp>
          <p:nvSpPr>
            <p:cNvPr id="135" name="TextBox 134">
              <a:extLst>
                <a:ext uri="{FF2B5EF4-FFF2-40B4-BE49-F238E27FC236}">
                  <a16:creationId xmlns:a16="http://schemas.microsoft.com/office/drawing/2014/main" id="{7E08045A-CF68-4A74-97DC-A7E91548ADC8}"/>
                </a:ext>
              </a:extLst>
            </p:cNvPr>
            <p:cNvSpPr txBox="1"/>
            <p:nvPr/>
          </p:nvSpPr>
          <p:spPr bwMode="auto">
            <a:xfrm>
              <a:off x="6878191"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48</a:t>
              </a:r>
            </a:p>
          </p:txBody>
        </p:sp>
        <p:sp>
          <p:nvSpPr>
            <p:cNvPr id="136" name="TextBox 135">
              <a:extLst>
                <a:ext uri="{FF2B5EF4-FFF2-40B4-BE49-F238E27FC236}">
                  <a16:creationId xmlns:a16="http://schemas.microsoft.com/office/drawing/2014/main" id="{1CE7DC4E-B8C6-4BF7-B2DD-31CF0EA262AC}"/>
                </a:ext>
              </a:extLst>
            </p:cNvPr>
            <p:cNvSpPr txBox="1"/>
            <p:nvPr/>
          </p:nvSpPr>
          <p:spPr bwMode="auto">
            <a:xfrm>
              <a:off x="7200611"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51</a:t>
              </a:r>
            </a:p>
          </p:txBody>
        </p:sp>
        <p:sp>
          <p:nvSpPr>
            <p:cNvPr id="137" name="TextBox 136">
              <a:extLst>
                <a:ext uri="{FF2B5EF4-FFF2-40B4-BE49-F238E27FC236}">
                  <a16:creationId xmlns:a16="http://schemas.microsoft.com/office/drawing/2014/main" id="{D37BBDB6-A972-4B2A-8F59-B55EC1A4749F}"/>
                </a:ext>
              </a:extLst>
            </p:cNvPr>
            <p:cNvSpPr txBox="1"/>
            <p:nvPr/>
          </p:nvSpPr>
          <p:spPr bwMode="auto">
            <a:xfrm>
              <a:off x="7542349"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54</a:t>
              </a:r>
            </a:p>
          </p:txBody>
        </p:sp>
      </p:grpSp>
      <p:sp>
        <p:nvSpPr>
          <p:cNvPr id="169" name="Freeform: Shape 168">
            <a:extLst>
              <a:ext uri="{FF2B5EF4-FFF2-40B4-BE49-F238E27FC236}">
                <a16:creationId xmlns:a16="http://schemas.microsoft.com/office/drawing/2014/main" id="{03508A6A-003E-41C9-BC83-F441C37769EF}"/>
              </a:ext>
            </a:extLst>
          </p:cNvPr>
          <p:cNvSpPr/>
          <p:nvPr/>
        </p:nvSpPr>
        <p:spPr bwMode="auto">
          <a:xfrm>
            <a:off x="1957830" y="1823534"/>
            <a:ext cx="5930900" cy="1998133"/>
          </a:xfrm>
          <a:custGeom>
            <a:avLst/>
            <a:gdLst>
              <a:gd name="connsiteX0" fmla="*/ 0 w 5930900"/>
              <a:gd name="connsiteY0" fmla="*/ 0 h 1998133"/>
              <a:gd name="connsiteX1" fmla="*/ 97367 w 5930900"/>
              <a:gd name="connsiteY1" fmla="*/ 0 h 1998133"/>
              <a:gd name="connsiteX2" fmla="*/ 84667 w 5930900"/>
              <a:gd name="connsiteY2" fmla="*/ 12700 h 1998133"/>
              <a:gd name="connsiteX3" fmla="*/ 165100 w 5930900"/>
              <a:gd name="connsiteY3" fmla="*/ 12700 h 1998133"/>
              <a:gd name="connsiteX4" fmla="*/ 165100 w 5930900"/>
              <a:gd name="connsiteY4" fmla="*/ 46566 h 1998133"/>
              <a:gd name="connsiteX5" fmla="*/ 304800 w 5930900"/>
              <a:gd name="connsiteY5" fmla="*/ 46566 h 1998133"/>
              <a:gd name="connsiteX6" fmla="*/ 304800 w 5930900"/>
              <a:gd name="connsiteY6" fmla="*/ 84666 h 1998133"/>
              <a:gd name="connsiteX7" fmla="*/ 393700 w 5930900"/>
              <a:gd name="connsiteY7" fmla="*/ 84666 h 1998133"/>
              <a:gd name="connsiteX8" fmla="*/ 393700 w 5930900"/>
              <a:gd name="connsiteY8" fmla="*/ 131233 h 1998133"/>
              <a:gd name="connsiteX9" fmla="*/ 427567 w 5930900"/>
              <a:gd name="connsiteY9" fmla="*/ 131233 h 1998133"/>
              <a:gd name="connsiteX10" fmla="*/ 427567 w 5930900"/>
              <a:gd name="connsiteY10" fmla="*/ 258233 h 1998133"/>
              <a:gd name="connsiteX11" fmla="*/ 427567 w 5930900"/>
              <a:gd name="connsiteY11" fmla="*/ 258233 h 1998133"/>
              <a:gd name="connsiteX12" fmla="*/ 452967 w 5930900"/>
              <a:gd name="connsiteY12" fmla="*/ 283633 h 1998133"/>
              <a:gd name="connsiteX13" fmla="*/ 452967 w 5930900"/>
              <a:gd name="connsiteY13" fmla="*/ 351366 h 1998133"/>
              <a:gd name="connsiteX14" fmla="*/ 512234 w 5930900"/>
              <a:gd name="connsiteY14" fmla="*/ 351366 h 1998133"/>
              <a:gd name="connsiteX15" fmla="*/ 512234 w 5930900"/>
              <a:gd name="connsiteY15" fmla="*/ 381000 h 1998133"/>
              <a:gd name="connsiteX16" fmla="*/ 571500 w 5930900"/>
              <a:gd name="connsiteY16" fmla="*/ 381000 h 1998133"/>
              <a:gd name="connsiteX17" fmla="*/ 571500 w 5930900"/>
              <a:gd name="connsiteY17" fmla="*/ 402166 h 1998133"/>
              <a:gd name="connsiteX18" fmla="*/ 647700 w 5930900"/>
              <a:gd name="connsiteY18" fmla="*/ 402166 h 1998133"/>
              <a:gd name="connsiteX19" fmla="*/ 647700 w 5930900"/>
              <a:gd name="connsiteY19" fmla="*/ 427566 h 1998133"/>
              <a:gd name="connsiteX20" fmla="*/ 698500 w 5930900"/>
              <a:gd name="connsiteY20" fmla="*/ 427566 h 1998133"/>
              <a:gd name="connsiteX21" fmla="*/ 698500 w 5930900"/>
              <a:gd name="connsiteY21" fmla="*/ 427566 h 1998133"/>
              <a:gd name="connsiteX22" fmla="*/ 698500 w 5930900"/>
              <a:gd name="connsiteY22" fmla="*/ 474133 h 1998133"/>
              <a:gd name="connsiteX23" fmla="*/ 740834 w 5930900"/>
              <a:gd name="connsiteY23" fmla="*/ 474133 h 1998133"/>
              <a:gd name="connsiteX24" fmla="*/ 787400 w 5930900"/>
              <a:gd name="connsiteY24" fmla="*/ 474133 h 1998133"/>
              <a:gd name="connsiteX25" fmla="*/ 787400 w 5930900"/>
              <a:gd name="connsiteY25" fmla="*/ 524933 h 1998133"/>
              <a:gd name="connsiteX26" fmla="*/ 859367 w 5930900"/>
              <a:gd name="connsiteY26" fmla="*/ 524933 h 1998133"/>
              <a:gd name="connsiteX27" fmla="*/ 859367 w 5930900"/>
              <a:gd name="connsiteY27" fmla="*/ 571500 h 1998133"/>
              <a:gd name="connsiteX28" fmla="*/ 859367 w 5930900"/>
              <a:gd name="connsiteY28" fmla="*/ 622300 h 1998133"/>
              <a:gd name="connsiteX29" fmla="*/ 910167 w 5930900"/>
              <a:gd name="connsiteY29" fmla="*/ 622300 h 1998133"/>
              <a:gd name="connsiteX30" fmla="*/ 910167 w 5930900"/>
              <a:gd name="connsiteY30" fmla="*/ 651933 h 1998133"/>
              <a:gd name="connsiteX31" fmla="*/ 977900 w 5930900"/>
              <a:gd name="connsiteY31" fmla="*/ 651933 h 1998133"/>
              <a:gd name="connsiteX32" fmla="*/ 977900 w 5930900"/>
              <a:gd name="connsiteY32" fmla="*/ 690033 h 1998133"/>
              <a:gd name="connsiteX33" fmla="*/ 1104900 w 5930900"/>
              <a:gd name="connsiteY33" fmla="*/ 690033 h 1998133"/>
              <a:gd name="connsiteX34" fmla="*/ 1104900 w 5930900"/>
              <a:gd name="connsiteY34" fmla="*/ 719666 h 1998133"/>
              <a:gd name="connsiteX35" fmla="*/ 1202267 w 5930900"/>
              <a:gd name="connsiteY35" fmla="*/ 719666 h 1998133"/>
              <a:gd name="connsiteX36" fmla="*/ 1202267 w 5930900"/>
              <a:gd name="connsiteY36" fmla="*/ 766233 h 1998133"/>
              <a:gd name="connsiteX37" fmla="*/ 1312334 w 5930900"/>
              <a:gd name="connsiteY37" fmla="*/ 766233 h 1998133"/>
              <a:gd name="connsiteX38" fmla="*/ 1312334 w 5930900"/>
              <a:gd name="connsiteY38" fmla="*/ 825500 h 1998133"/>
              <a:gd name="connsiteX39" fmla="*/ 1329267 w 5930900"/>
              <a:gd name="connsiteY39" fmla="*/ 842433 h 1998133"/>
              <a:gd name="connsiteX40" fmla="*/ 1337734 w 5930900"/>
              <a:gd name="connsiteY40" fmla="*/ 850900 h 1998133"/>
              <a:gd name="connsiteX41" fmla="*/ 1397000 w 5930900"/>
              <a:gd name="connsiteY41" fmla="*/ 850900 h 1998133"/>
              <a:gd name="connsiteX42" fmla="*/ 1397000 w 5930900"/>
              <a:gd name="connsiteY42" fmla="*/ 889000 h 1998133"/>
              <a:gd name="connsiteX43" fmla="*/ 1473200 w 5930900"/>
              <a:gd name="connsiteY43" fmla="*/ 889000 h 1998133"/>
              <a:gd name="connsiteX44" fmla="*/ 1473200 w 5930900"/>
              <a:gd name="connsiteY44" fmla="*/ 922866 h 1998133"/>
              <a:gd name="connsiteX45" fmla="*/ 1536700 w 5930900"/>
              <a:gd name="connsiteY45" fmla="*/ 922866 h 1998133"/>
              <a:gd name="connsiteX46" fmla="*/ 1536700 w 5930900"/>
              <a:gd name="connsiteY46" fmla="*/ 952500 h 1998133"/>
              <a:gd name="connsiteX47" fmla="*/ 1672167 w 5930900"/>
              <a:gd name="connsiteY47" fmla="*/ 952500 h 1998133"/>
              <a:gd name="connsiteX48" fmla="*/ 1672167 w 5930900"/>
              <a:gd name="connsiteY48" fmla="*/ 973666 h 1998133"/>
              <a:gd name="connsiteX49" fmla="*/ 1748367 w 5930900"/>
              <a:gd name="connsiteY49" fmla="*/ 973666 h 1998133"/>
              <a:gd name="connsiteX50" fmla="*/ 1748367 w 5930900"/>
              <a:gd name="connsiteY50" fmla="*/ 1003300 h 1998133"/>
              <a:gd name="connsiteX51" fmla="*/ 1871134 w 5930900"/>
              <a:gd name="connsiteY51" fmla="*/ 1003300 h 1998133"/>
              <a:gd name="connsiteX52" fmla="*/ 1871134 w 5930900"/>
              <a:gd name="connsiteY52" fmla="*/ 1003300 h 1998133"/>
              <a:gd name="connsiteX53" fmla="*/ 1926167 w 5930900"/>
              <a:gd name="connsiteY53" fmla="*/ 1003300 h 1998133"/>
              <a:gd name="connsiteX54" fmla="*/ 1926167 w 5930900"/>
              <a:gd name="connsiteY54" fmla="*/ 1058333 h 1998133"/>
              <a:gd name="connsiteX55" fmla="*/ 1955800 w 5930900"/>
              <a:gd name="connsiteY55" fmla="*/ 1058333 h 1998133"/>
              <a:gd name="connsiteX56" fmla="*/ 1955800 w 5930900"/>
              <a:gd name="connsiteY56" fmla="*/ 1079500 h 1998133"/>
              <a:gd name="connsiteX57" fmla="*/ 2040467 w 5930900"/>
              <a:gd name="connsiteY57" fmla="*/ 1079500 h 1998133"/>
              <a:gd name="connsiteX58" fmla="*/ 2040467 w 5930900"/>
              <a:gd name="connsiteY58" fmla="*/ 1109133 h 1998133"/>
              <a:gd name="connsiteX59" fmla="*/ 2112434 w 5930900"/>
              <a:gd name="connsiteY59" fmla="*/ 1109133 h 1998133"/>
              <a:gd name="connsiteX60" fmla="*/ 2112434 w 5930900"/>
              <a:gd name="connsiteY60" fmla="*/ 1126066 h 1998133"/>
              <a:gd name="connsiteX61" fmla="*/ 2222500 w 5930900"/>
              <a:gd name="connsiteY61" fmla="*/ 1126066 h 1998133"/>
              <a:gd name="connsiteX62" fmla="*/ 2222500 w 5930900"/>
              <a:gd name="connsiteY62" fmla="*/ 1147233 h 1998133"/>
              <a:gd name="connsiteX63" fmla="*/ 2298700 w 5930900"/>
              <a:gd name="connsiteY63" fmla="*/ 1147233 h 1998133"/>
              <a:gd name="connsiteX64" fmla="*/ 2298700 w 5930900"/>
              <a:gd name="connsiteY64" fmla="*/ 1176866 h 1998133"/>
              <a:gd name="connsiteX65" fmla="*/ 2408767 w 5930900"/>
              <a:gd name="connsiteY65" fmla="*/ 1176866 h 1998133"/>
              <a:gd name="connsiteX66" fmla="*/ 2408767 w 5930900"/>
              <a:gd name="connsiteY66" fmla="*/ 1185333 h 1998133"/>
              <a:gd name="connsiteX67" fmla="*/ 2552700 w 5930900"/>
              <a:gd name="connsiteY67" fmla="*/ 1185333 h 1998133"/>
              <a:gd name="connsiteX68" fmla="*/ 2552700 w 5930900"/>
              <a:gd name="connsiteY68" fmla="*/ 1219200 h 1998133"/>
              <a:gd name="connsiteX69" fmla="*/ 2590800 w 5930900"/>
              <a:gd name="connsiteY69" fmla="*/ 1219200 h 1998133"/>
              <a:gd name="connsiteX70" fmla="*/ 2590800 w 5930900"/>
              <a:gd name="connsiteY70" fmla="*/ 1299633 h 1998133"/>
              <a:gd name="connsiteX71" fmla="*/ 2641600 w 5930900"/>
              <a:gd name="connsiteY71" fmla="*/ 1299633 h 1998133"/>
              <a:gd name="connsiteX72" fmla="*/ 2641600 w 5930900"/>
              <a:gd name="connsiteY72" fmla="*/ 1325033 h 1998133"/>
              <a:gd name="connsiteX73" fmla="*/ 2717800 w 5930900"/>
              <a:gd name="connsiteY73" fmla="*/ 1325033 h 1998133"/>
              <a:gd name="connsiteX74" fmla="*/ 2717800 w 5930900"/>
              <a:gd name="connsiteY74" fmla="*/ 1346200 h 1998133"/>
              <a:gd name="connsiteX75" fmla="*/ 2870200 w 5930900"/>
              <a:gd name="connsiteY75" fmla="*/ 1346200 h 1998133"/>
              <a:gd name="connsiteX76" fmla="*/ 2878667 w 5930900"/>
              <a:gd name="connsiteY76" fmla="*/ 1354667 h 1998133"/>
              <a:gd name="connsiteX77" fmla="*/ 2963334 w 5930900"/>
              <a:gd name="connsiteY77" fmla="*/ 1354667 h 1998133"/>
              <a:gd name="connsiteX78" fmla="*/ 3107267 w 5930900"/>
              <a:gd name="connsiteY78" fmla="*/ 1354667 h 1998133"/>
              <a:gd name="connsiteX79" fmla="*/ 3107267 w 5930900"/>
              <a:gd name="connsiteY79" fmla="*/ 1397000 h 1998133"/>
              <a:gd name="connsiteX80" fmla="*/ 3183467 w 5930900"/>
              <a:gd name="connsiteY80" fmla="*/ 1397000 h 1998133"/>
              <a:gd name="connsiteX81" fmla="*/ 3183467 w 5930900"/>
              <a:gd name="connsiteY81" fmla="*/ 1418166 h 1998133"/>
              <a:gd name="connsiteX82" fmla="*/ 3225800 w 5930900"/>
              <a:gd name="connsiteY82" fmla="*/ 1418166 h 1998133"/>
              <a:gd name="connsiteX83" fmla="*/ 3225800 w 5930900"/>
              <a:gd name="connsiteY83" fmla="*/ 1439333 h 1998133"/>
              <a:gd name="connsiteX84" fmla="*/ 3289300 w 5930900"/>
              <a:gd name="connsiteY84" fmla="*/ 1439333 h 1998133"/>
              <a:gd name="connsiteX85" fmla="*/ 3289300 w 5930900"/>
              <a:gd name="connsiteY85" fmla="*/ 1485900 h 1998133"/>
              <a:gd name="connsiteX86" fmla="*/ 3357034 w 5930900"/>
              <a:gd name="connsiteY86" fmla="*/ 1485900 h 1998133"/>
              <a:gd name="connsiteX87" fmla="*/ 3357034 w 5930900"/>
              <a:gd name="connsiteY87" fmla="*/ 1515533 h 1998133"/>
              <a:gd name="connsiteX88" fmla="*/ 3403600 w 5930900"/>
              <a:gd name="connsiteY88" fmla="*/ 1515533 h 1998133"/>
              <a:gd name="connsiteX89" fmla="*/ 3403600 w 5930900"/>
              <a:gd name="connsiteY89" fmla="*/ 1540933 h 1998133"/>
              <a:gd name="connsiteX90" fmla="*/ 3441700 w 5930900"/>
              <a:gd name="connsiteY90" fmla="*/ 1540933 h 1998133"/>
              <a:gd name="connsiteX91" fmla="*/ 3441700 w 5930900"/>
              <a:gd name="connsiteY91" fmla="*/ 1570566 h 1998133"/>
              <a:gd name="connsiteX92" fmla="*/ 3594100 w 5930900"/>
              <a:gd name="connsiteY92" fmla="*/ 1570566 h 1998133"/>
              <a:gd name="connsiteX93" fmla="*/ 3594100 w 5930900"/>
              <a:gd name="connsiteY93" fmla="*/ 1600200 h 1998133"/>
              <a:gd name="connsiteX94" fmla="*/ 3691467 w 5930900"/>
              <a:gd name="connsiteY94" fmla="*/ 1600200 h 1998133"/>
              <a:gd name="connsiteX95" fmla="*/ 3822700 w 5930900"/>
              <a:gd name="connsiteY95" fmla="*/ 1600200 h 1998133"/>
              <a:gd name="connsiteX96" fmla="*/ 3822700 w 5930900"/>
              <a:gd name="connsiteY96" fmla="*/ 1625600 h 1998133"/>
              <a:gd name="connsiteX97" fmla="*/ 3966634 w 5930900"/>
              <a:gd name="connsiteY97" fmla="*/ 1625600 h 1998133"/>
              <a:gd name="connsiteX98" fmla="*/ 3966634 w 5930900"/>
              <a:gd name="connsiteY98" fmla="*/ 1684866 h 1998133"/>
              <a:gd name="connsiteX99" fmla="*/ 4008967 w 5930900"/>
              <a:gd name="connsiteY99" fmla="*/ 1684866 h 1998133"/>
              <a:gd name="connsiteX100" fmla="*/ 4008967 w 5930900"/>
              <a:gd name="connsiteY100" fmla="*/ 1769533 h 1998133"/>
              <a:gd name="connsiteX101" fmla="*/ 4512734 w 5930900"/>
              <a:gd name="connsiteY101" fmla="*/ 1769533 h 1998133"/>
              <a:gd name="connsiteX102" fmla="*/ 4512734 w 5930900"/>
              <a:gd name="connsiteY102" fmla="*/ 1866900 h 1998133"/>
              <a:gd name="connsiteX103" fmla="*/ 4969934 w 5930900"/>
              <a:gd name="connsiteY103" fmla="*/ 1866900 h 1998133"/>
              <a:gd name="connsiteX104" fmla="*/ 4969934 w 5930900"/>
              <a:gd name="connsiteY104" fmla="*/ 1998133 h 1998133"/>
              <a:gd name="connsiteX105" fmla="*/ 5930900 w 5930900"/>
              <a:gd name="connsiteY105" fmla="*/ 1998133 h 1998133"/>
              <a:gd name="connsiteX0" fmla="*/ 0 w 5930900"/>
              <a:gd name="connsiteY0" fmla="*/ 0 h 1998133"/>
              <a:gd name="connsiteX1" fmla="*/ 97367 w 5930900"/>
              <a:gd name="connsiteY1" fmla="*/ 0 h 1998133"/>
              <a:gd name="connsiteX2" fmla="*/ 84667 w 5930900"/>
              <a:gd name="connsiteY2" fmla="*/ 12700 h 1998133"/>
              <a:gd name="connsiteX3" fmla="*/ 165100 w 5930900"/>
              <a:gd name="connsiteY3" fmla="*/ 12700 h 1998133"/>
              <a:gd name="connsiteX4" fmla="*/ 165100 w 5930900"/>
              <a:gd name="connsiteY4" fmla="*/ 46566 h 1998133"/>
              <a:gd name="connsiteX5" fmla="*/ 304800 w 5930900"/>
              <a:gd name="connsiteY5" fmla="*/ 46566 h 1998133"/>
              <a:gd name="connsiteX6" fmla="*/ 304800 w 5930900"/>
              <a:gd name="connsiteY6" fmla="*/ 84666 h 1998133"/>
              <a:gd name="connsiteX7" fmla="*/ 393700 w 5930900"/>
              <a:gd name="connsiteY7" fmla="*/ 84666 h 1998133"/>
              <a:gd name="connsiteX8" fmla="*/ 393700 w 5930900"/>
              <a:gd name="connsiteY8" fmla="*/ 131233 h 1998133"/>
              <a:gd name="connsiteX9" fmla="*/ 427567 w 5930900"/>
              <a:gd name="connsiteY9" fmla="*/ 131233 h 1998133"/>
              <a:gd name="connsiteX10" fmla="*/ 427567 w 5930900"/>
              <a:gd name="connsiteY10" fmla="*/ 258233 h 1998133"/>
              <a:gd name="connsiteX11" fmla="*/ 427567 w 5930900"/>
              <a:gd name="connsiteY11" fmla="*/ 258233 h 1998133"/>
              <a:gd name="connsiteX12" fmla="*/ 452967 w 5930900"/>
              <a:gd name="connsiteY12" fmla="*/ 283633 h 1998133"/>
              <a:gd name="connsiteX13" fmla="*/ 452967 w 5930900"/>
              <a:gd name="connsiteY13" fmla="*/ 351366 h 1998133"/>
              <a:gd name="connsiteX14" fmla="*/ 512234 w 5930900"/>
              <a:gd name="connsiteY14" fmla="*/ 351366 h 1998133"/>
              <a:gd name="connsiteX15" fmla="*/ 512234 w 5930900"/>
              <a:gd name="connsiteY15" fmla="*/ 381000 h 1998133"/>
              <a:gd name="connsiteX16" fmla="*/ 571500 w 5930900"/>
              <a:gd name="connsiteY16" fmla="*/ 381000 h 1998133"/>
              <a:gd name="connsiteX17" fmla="*/ 571500 w 5930900"/>
              <a:gd name="connsiteY17" fmla="*/ 402166 h 1998133"/>
              <a:gd name="connsiteX18" fmla="*/ 647700 w 5930900"/>
              <a:gd name="connsiteY18" fmla="*/ 402166 h 1998133"/>
              <a:gd name="connsiteX19" fmla="*/ 647700 w 5930900"/>
              <a:gd name="connsiteY19" fmla="*/ 427566 h 1998133"/>
              <a:gd name="connsiteX20" fmla="*/ 698500 w 5930900"/>
              <a:gd name="connsiteY20" fmla="*/ 427566 h 1998133"/>
              <a:gd name="connsiteX21" fmla="*/ 698500 w 5930900"/>
              <a:gd name="connsiteY21" fmla="*/ 427566 h 1998133"/>
              <a:gd name="connsiteX22" fmla="*/ 698500 w 5930900"/>
              <a:gd name="connsiteY22" fmla="*/ 474133 h 1998133"/>
              <a:gd name="connsiteX23" fmla="*/ 740834 w 5930900"/>
              <a:gd name="connsiteY23" fmla="*/ 474133 h 1998133"/>
              <a:gd name="connsiteX24" fmla="*/ 787400 w 5930900"/>
              <a:gd name="connsiteY24" fmla="*/ 474133 h 1998133"/>
              <a:gd name="connsiteX25" fmla="*/ 787400 w 5930900"/>
              <a:gd name="connsiteY25" fmla="*/ 524933 h 1998133"/>
              <a:gd name="connsiteX26" fmla="*/ 859367 w 5930900"/>
              <a:gd name="connsiteY26" fmla="*/ 524933 h 1998133"/>
              <a:gd name="connsiteX27" fmla="*/ 859367 w 5930900"/>
              <a:gd name="connsiteY27" fmla="*/ 571500 h 1998133"/>
              <a:gd name="connsiteX28" fmla="*/ 859367 w 5930900"/>
              <a:gd name="connsiteY28" fmla="*/ 622300 h 1998133"/>
              <a:gd name="connsiteX29" fmla="*/ 910167 w 5930900"/>
              <a:gd name="connsiteY29" fmla="*/ 622300 h 1998133"/>
              <a:gd name="connsiteX30" fmla="*/ 910167 w 5930900"/>
              <a:gd name="connsiteY30" fmla="*/ 651933 h 1998133"/>
              <a:gd name="connsiteX31" fmla="*/ 977900 w 5930900"/>
              <a:gd name="connsiteY31" fmla="*/ 651933 h 1998133"/>
              <a:gd name="connsiteX32" fmla="*/ 977900 w 5930900"/>
              <a:gd name="connsiteY32" fmla="*/ 690033 h 1998133"/>
              <a:gd name="connsiteX33" fmla="*/ 1104900 w 5930900"/>
              <a:gd name="connsiteY33" fmla="*/ 690033 h 1998133"/>
              <a:gd name="connsiteX34" fmla="*/ 1104900 w 5930900"/>
              <a:gd name="connsiteY34" fmla="*/ 719666 h 1998133"/>
              <a:gd name="connsiteX35" fmla="*/ 1202267 w 5930900"/>
              <a:gd name="connsiteY35" fmla="*/ 719666 h 1998133"/>
              <a:gd name="connsiteX36" fmla="*/ 1202267 w 5930900"/>
              <a:gd name="connsiteY36" fmla="*/ 766233 h 1998133"/>
              <a:gd name="connsiteX37" fmla="*/ 1312334 w 5930900"/>
              <a:gd name="connsiteY37" fmla="*/ 766233 h 1998133"/>
              <a:gd name="connsiteX38" fmla="*/ 1312334 w 5930900"/>
              <a:gd name="connsiteY38" fmla="*/ 825500 h 1998133"/>
              <a:gd name="connsiteX39" fmla="*/ 1329267 w 5930900"/>
              <a:gd name="connsiteY39" fmla="*/ 842433 h 1998133"/>
              <a:gd name="connsiteX40" fmla="*/ 1337734 w 5930900"/>
              <a:gd name="connsiteY40" fmla="*/ 850900 h 1998133"/>
              <a:gd name="connsiteX41" fmla="*/ 1397000 w 5930900"/>
              <a:gd name="connsiteY41" fmla="*/ 850900 h 1998133"/>
              <a:gd name="connsiteX42" fmla="*/ 1397000 w 5930900"/>
              <a:gd name="connsiteY42" fmla="*/ 889000 h 1998133"/>
              <a:gd name="connsiteX43" fmla="*/ 1473200 w 5930900"/>
              <a:gd name="connsiteY43" fmla="*/ 889000 h 1998133"/>
              <a:gd name="connsiteX44" fmla="*/ 1473200 w 5930900"/>
              <a:gd name="connsiteY44" fmla="*/ 922866 h 1998133"/>
              <a:gd name="connsiteX45" fmla="*/ 1536700 w 5930900"/>
              <a:gd name="connsiteY45" fmla="*/ 922866 h 1998133"/>
              <a:gd name="connsiteX46" fmla="*/ 1536700 w 5930900"/>
              <a:gd name="connsiteY46" fmla="*/ 952500 h 1998133"/>
              <a:gd name="connsiteX47" fmla="*/ 1672167 w 5930900"/>
              <a:gd name="connsiteY47" fmla="*/ 952500 h 1998133"/>
              <a:gd name="connsiteX48" fmla="*/ 1672167 w 5930900"/>
              <a:gd name="connsiteY48" fmla="*/ 973666 h 1998133"/>
              <a:gd name="connsiteX49" fmla="*/ 1748367 w 5930900"/>
              <a:gd name="connsiteY49" fmla="*/ 973666 h 1998133"/>
              <a:gd name="connsiteX50" fmla="*/ 1748367 w 5930900"/>
              <a:gd name="connsiteY50" fmla="*/ 1003300 h 1998133"/>
              <a:gd name="connsiteX51" fmla="*/ 1871134 w 5930900"/>
              <a:gd name="connsiteY51" fmla="*/ 1003300 h 1998133"/>
              <a:gd name="connsiteX52" fmla="*/ 1871134 w 5930900"/>
              <a:gd name="connsiteY52" fmla="*/ 1003300 h 1998133"/>
              <a:gd name="connsiteX53" fmla="*/ 1926167 w 5930900"/>
              <a:gd name="connsiteY53" fmla="*/ 1003300 h 1998133"/>
              <a:gd name="connsiteX54" fmla="*/ 1926167 w 5930900"/>
              <a:gd name="connsiteY54" fmla="*/ 1058333 h 1998133"/>
              <a:gd name="connsiteX55" fmla="*/ 1955800 w 5930900"/>
              <a:gd name="connsiteY55" fmla="*/ 1058333 h 1998133"/>
              <a:gd name="connsiteX56" fmla="*/ 1955800 w 5930900"/>
              <a:gd name="connsiteY56" fmla="*/ 1079500 h 1998133"/>
              <a:gd name="connsiteX57" fmla="*/ 2040467 w 5930900"/>
              <a:gd name="connsiteY57" fmla="*/ 1079500 h 1998133"/>
              <a:gd name="connsiteX58" fmla="*/ 2040467 w 5930900"/>
              <a:gd name="connsiteY58" fmla="*/ 1109133 h 1998133"/>
              <a:gd name="connsiteX59" fmla="*/ 2112434 w 5930900"/>
              <a:gd name="connsiteY59" fmla="*/ 1109133 h 1998133"/>
              <a:gd name="connsiteX60" fmla="*/ 2112434 w 5930900"/>
              <a:gd name="connsiteY60" fmla="*/ 1126066 h 1998133"/>
              <a:gd name="connsiteX61" fmla="*/ 2222500 w 5930900"/>
              <a:gd name="connsiteY61" fmla="*/ 1126066 h 1998133"/>
              <a:gd name="connsiteX62" fmla="*/ 2222500 w 5930900"/>
              <a:gd name="connsiteY62" fmla="*/ 1147233 h 1998133"/>
              <a:gd name="connsiteX63" fmla="*/ 2298700 w 5930900"/>
              <a:gd name="connsiteY63" fmla="*/ 1147233 h 1998133"/>
              <a:gd name="connsiteX64" fmla="*/ 2298700 w 5930900"/>
              <a:gd name="connsiteY64" fmla="*/ 1176866 h 1998133"/>
              <a:gd name="connsiteX65" fmla="*/ 2408767 w 5930900"/>
              <a:gd name="connsiteY65" fmla="*/ 1176866 h 1998133"/>
              <a:gd name="connsiteX66" fmla="*/ 2408767 w 5930900"/>
              <a:gd name="connsiteY66" fmla="*/ 1185333 h 1998133"/>
              <a:gd name="connsiteX67" fmla="*/ 2552700 w 5930900"/>
              <a:gd name="connsiteY67" fmla="*/ 1185333 h 1998133"/>
              <a:gd name="connsiteX68" fmla="*/ 2552700 w 5930900"/>
              <a:gd name="connsiteY68" fmla="*/ 1219200 h 1998133"/>
              <a:gd name="connsiteX69" fmla="*/ 2590800 w 5930900"/>
              <a:gd name="connsiteY69" fmla="*/ 1219200 h 1998133"/>
              <a:gd name="connsiteX70" fmla="*/ 2590800 w 5930900"/>
              <a:gd name="connsiteY70" fmla="*/ 1299633 h 1998133"/>
              <a:gd name="connsiteX71" fmla="*/ 2641600 w 5930900"/>
              <a:gd name="connsiteY71" fmla="*/ 1299633 h 1998133"/>
              <a:gd name="connsiteX72" fmla="*/ 2641600 w 5930900"/>
              <a:gd name="connsiteY72" fmla="*/ 1325033 h 1998133"/>
              <a:gd name="connsiteX73" fmla="*/ 2717800 w 5930900"/>
              <a:gd name="connsiteY73" fmla="*/ 1325033 h 1998133"/>
              <a:gd name="connsiteX74" fmla="*/ 2717800 w 5930900"/>
              <a:gd name="connsiteY74" fmla="*/ 1346200 h 1998133"/>
              <a:gd name="connsiteX75" fmla="*/ 2870200 w 5930900"/>
              <a:gd name="connsiteY75" fmla="*/ 1346200 h 1998133"/>
              <a:gd name="connsiteX76" fmla="*/ 2878667 w 5930900"/>
              <a:gd name="connsiteY76" fmla="*/ 1354667 h 1998133"/>
              <a:gd name="connsiteX77" fmla="*/ 2963334 w 5930900"/>
              <a:gd name="connsiteY77" fmla="*/ 1354667 h 1998133"/>
              <a:gd name="connsiteX78" fmla="*/ 3107267 w 5930900"/>
              <a:gd name="connsiteY78" fmla="*/ 1354667 h 1998133"/>
              <a:gd name="connsiteX79" fmla="*/ 3107267 w 5930900"/>
              <a:gd name="connsiteY79" fmla="*/ 1397000 h 1998133"/>
              <a:gd name="connsiteX80" fmla="*/ 3183467 w 5930900"/>
              <a:gd name="connsiteY80" fmla="*/ 1397000 h 1998133"/>
              <a:gd name="connsiteX81" fmla="*/ 3183467 w 5930900"/>
              <a:gd name="connsiteY81" fmla="*/ 1418166 h 1998133"/>
              <a:gd name="connsiteX82" fmla="*/ 3225800 w 5930900"/>
              <a:gd name="connsiteY82" fmla="*/ 1418166 h 1998133"/>
              <a:gd name="connsiteX83" fmla="*/ 3225800 w 5930900"/>
              <a:gd name="connsiteY83" fmla="*/ 1439333 h 1998133"/>
              <a:gd name="connsiteX84" fmla="*/ 3289300 w 5930900"/>
              <a:gd name="connsiteY84" fmla="*/ 1439333 h 1998133"/>
              <a:gd name="connsiteX85" fmla="*/ 3289300 w 5930900"/>
              <a:gd name="connsiteY85" fmla="*/ 1485900 h 1998133"/>
              <a:gd name="connsiteX86" fmla="*/ 3357034 w 5930900"/>
              <a:gd name="connsiteY86" fmla="*/ 1485900 h 1998133"/>
              <a:gd name="connsiteX87" fmla="*/ 3357034 w 5930900"/>
              <a:gd name="connsiteY87" fmla="*/ 1515533 h 1998133"/>
              <a:gd name="connsiteX88" fmla="*/ 3403600 w 5930900"/>
              <a:gd name="connsiteY88" fmla="*/ 1515533 h 1998133"/>
              <a:gd name="connsiteX89" fmla="*/ 3403600 w 5930900"/>
              <a:gd name="connsiteY89" fmla="*/ 1540933 h 1998133"/>
              <a:gd name="connsiteX90" fmla="*/ 3441700 w 5930900"/>
              <a:gd name="connsiteY90" fmla="*/ 1540933 h 1998133"/>
              <a:gd name="connsiteX91" fmla="*/ 3441700 w 5930900"/>
              <a:gd name="connsiteY91" fmla="*/ 1570566 h 1998133"/>
              <a:gd name="connsiteX92" fmla="*/ 3594100 w 5930900"/>
              <a:gd name="connsiteY92" fmla="*/ 1570566 h 1998133"/>
              <a:gd name="connsiteX93" fmla="*/ 3594100 w 5930900"/>
              <a:gd name="connsiteY93" fmla="*/ 1600200 h 1998133"/>
              <a:gd name="connsiteX94" fmla="*/ 3691467 w 5930900"/>
              <a:gd name="connsiteY94" fmla="*/ 1600200 h 1998133"/>
              <a:gd name="connsiteX95" fmla="*/ 3822700 w 5930900"/>
              <a:gd name="connsiteY95" fmla="*/ 1600200 h 1998133"/>
              <a:gd name="connsiteX96" fmla="*/ 3826049 w 5930900"/>
              <a:gd name="connsiteY96" fmla="*/ 1655745 h 1998133"/>
              <a:gd name="connsiteX97" fmla="*/ 3966634 w 5930900"/>
              <a:gd name="connsiteY97" fmla="*/ 1625600 h 1998133"/>
              <a:gd name="connsiteX98" fmla="*/ 3966634 w 5930900"/>
              <a:gd name="connsiteY98" fmla="*/ 1684866 h 1998133"/>
              <a:gd name="connsiteX99" fmla="*/ 4008967 w 5930900"/>
              <a:gd name="connsiteY99" fmla="*/ 1684866 h 1998133"/>
              <a:gd name="connsiteX100" fmla="*/ 4008967 w 5930900"/>
              <a:gd name="connsiteY100" fmla="*/ 1769533 h 1998133"/>
              <a:gd name="connsiteX101" fmla="*/ 4512734 w 5930900"/>
              <a:gd name="connsiteY101" fmla="*/ 1769533 h 1998133"/>
              <a:gd name="connsiteX102" fmla="*/ 4512734 w 5930900"/>
              <a:gd name="connsiteY102" fmla="*/ 1866900 h 1998133"/>
              <a:gd name="connsiteX103" fmla="*/ 4969934 w 5930900"/>
              <a:gd name="connsiteY103" fmla="*/ 1866900 h 1998133"/>
              <a:gd name="connsiteX104" fmla="*/ 4969934 w 5930900"/>
              <a:gd name="connsiteY104" fmla="*/ 1998133 h 1998133"/>
              <a:gd name="connsiteX105" fmla="*/ 5930900 w 5930900"/>
              <a:gd name="connsiteY105" fmla="*/ 1998133 h 1998133"/>
              <a:gd name="connsiteX0" fmla="*/ 0 w 5930900"/>
              <a:gd name="connsiteY0" fmla="*/ 0 h 1998133"/>
              <a:gd name="connsiteX1" fmla="*/ 97367 w 5930900"/>
              <a:gd name="connsiteY1" fmla="*/ 0 h 1998133"/>
              <a:gd name="connsiteX2" fmla="*/ 84667 w 5930900"/>
              <a:gd name="connsiteY2" fmla="*/ 12700 h 1998133"/>
              <a:gd name="connsiteX3" fmla="*/ 165100 w 5930900"/>
              <a:gd name="connsiteY3" fmla="*/ 12700 h 1998133"/>
              <a:gd name="connsiteX4" fmla="*/ 165100 w 5930900"/>
              <a:gd name="connsiteY4" fmla="*/ 46566 h 1998133"/>
              <a:gd name="connsiteX5" fmla="*/ 304800 w 5930900"/>
              <a:gd name="connsiteY5" fmla="*/ 46566 h 1998133"/>
              <a:gd name="connsiteX6" fmla="*/ 304800 w 5930900"/>
              <a:gd name="connsiteY6" fmla="*/ 84666 h 1998133"/>
              <a:gd name="connsiteX7" fmla="*/ 393700 w 5930900"/>
              <a:gd name="connsiteY7" fmla="*/ 84666 h 1998133"/>
              <a:gd name="connsiteX8" fmla="*/ 393700 w 5930900"/>
              <a:gd name="connsiteY8" fmla="*/ 131233 h 1998133"/>
              <a:gd name="connsiteX9" fmla="*/ 427567 w 5930900"/>
              <a:gd name="connsiteY9" fmla="*/ 131233 h 1998133"/>
              <a:gd name="connsiteX10" fmla="*/ 427567 w 5930900"/>
              <a:gd name="connsiteY10" fmla="*/ 258233 h 1998133"/>
              <a:gd name="connsiteX11" fmla="*/ 427567 w 5930900"/>
              <a:gd name="connsiteY11" fmla="*/ 258233 h 1998133"/>
              <a:gd name="connsiteX12" fmla="*/ 452967 w 5930900"/>
              <a:gd name="connsiteY12" fmla="*/ 283633 h 1998133"/>
              <a:gd name="connsiteX13" fmla="*/ 452967 w 5930900"/>
              <a:gd name="connsiteY13" fmla="*/ 351366 h 1998133"/>
              <a:gd name="connsiteX14" fmla="*/ 512234 w 5930900"/>
              <a:gd name="connsiteY14" fmla="*/ 351366 h 1998133"/>
              <a:gd name="connsiteX15" fmla="*/ 512234 w 5930900"/>
              <a:gd name="connsiteY15" fmla="*/ 381000 h 1998133"/>
              <a:gd name="connsiteX16" fmla="*/ 571500 w 5930900"/>
              <a:gd name="connsiteY16" fmla="*/ 381000 h 1998133"/>
              <a:gd name="connsiteX17" fmla="*/ 571500 w 5930900"/>
              <a:gd name="connsiteY17" fmla="*/ 402166 h 1998133"/>
              <a:gd name="connsiteX18" fmla="*/ 647700 w 5930900"/>
              <a:gd name="connsiteY18" fmla="*/ 402166 h 1998133"/>
              <a:gd name="connsiteX19" fmla="*/ 647700 w 5930900"/>
              <a:gd name="connsiteY19" fmla="*/ 427566 h 1998133"/>
              <a:gd name="connsiteX20" fmla="*/ 698500 w 5930900"/>
              <a:gd name="connsiteY20" fmla="*/ 427566 h 1998133"/>
              <a:gd name="connsiteX21" fmla="*/ 698500 w 5930900"/>
              <a:gd name="connsiteY21" fmla="*/ 427566 h 1998133"/>
              <a:gd name="connsiteX22" fmla="*/ 698500 w 5930900"/>
              <a:gd name="connsiteY22" fmla="*/ 474133 h 1998133"/>
              <a:gd name="connsiteX23" fmla="*/ 740834 w 5930900"/>
              <a:gd name="connsiteY23" fmla="*/ 474133 h 1998133"/>
              <a:gd name="connsiteX24" fmla="*/ 787400 w 5930900"/>
              <a:gd name="connsiteY24" fmla="*/ 474133 h 1998133"/>
              <a:gd name="connsiteX25" fmla="*/ 787400 w 5930900"/>
              <a:gd name="connsiteY25" fmla="*/ 524933 h 1998133"/>
              <a:gd name="connsiteX26" fmla="*/ 859367 w 5930900"/>
              <a:gd name="connsiteY26" fmla="*/ 524933 h 1998133"/>
              <a:gd name="connsiteX27" fmla="*/ 859367 w 5930900"/>
              <a:gd name="connsiteY27" fmla="*/ 571500 h 1998133"/>
              <a:gd name="connsiteX28" fmla="*/ 859367 w 5930900"/>
              <a:gd name="connsiteY28" fmla="*/ 622300 h 1998133"/>
              <a:gd name="connsiteX29" fmla="*/ 910167 w 5930900"/>
              <a:gd name="connsiteY29" fmla="*/ 622300 h 1998133"/>
              <a:gd name="connsiteX30" fmla="*/ 910167 w 5930900"/>
              <a:gd name="connsiteY30" fmla="*/ 651933 h 1998133"/>
              <a:gd name="connsiteX31" fmla="*/ 977900 w 5930900"/>
              <a:gd name="connsiteY31" fmla="*/ 651933 h 1998133"/>
              <a:gd name="connsiteX32" fmla="*/ 977900 w 5930900"/>
              <a:gd name="connsiteY32" fmla="*/ 690033 h 1998133"/>
              <a:gd name="connsiteX33" fmla="*/ 1104900 w 5930900"/>
              <a:gd name="connsiteY33" fmla="*/ 690033 h 1998133"/>
              <a:gd name="connsiteX34" fmla="*/ 1104900 w 5930900"/>
              <a:gd name="connsiteY34" fmla="*/ 719666 h 1998133"/>
              <a:gd name="connsiteX35" fmla="*/ 1202267 w 5930900"/>
              <a:gd name="connsiteY35" fmla="*/ 719666 h 1998133"/>
              <a:gd name="connsiteX36" fmla="*/ 1202267 w 5930900"/>
              <a:gd name="connsiteY36" fmla="*/ 766233 h 1998133"/>
              <a:gd name="connsiteX37" fmla="*/ 1312334 w 5930900"/>
              <a:gd name="connsiteY37" fmla="*/ 766233 h 1998133"/>
              <a:gd name="connsiteX38" fmla="*/ 1312334 w 5930900"/>
              <a:gd name="connsiteY38" fmla="*/ 825500 h 1998133"/>
              <a:gd name="connsiteX39" fmla="*/ 1329267 w 5930900"/>
              <a:gd name="connsiteY39" fmla="*/ 842433 h 1998133"/>
              <a:gd name="connsiteX40" fmla="*/ 1337734 w 5930900"/>
              <a:gd name="connsiteY40" fmla="*/ 850900 h 1998133"/>
              <a:gd name="connsiteX41" fmla="*/ 1397000 w 5930900"/>
              <a:gd name="connsiteY41" fmla="*/ 850900 h 1998133"/>
              <a:gd name="connsiteX42" fmla="*/ 1397000 w 5930900"/>
              <a:gd name="connsiteY42" fmla="*/ 889000 h 1998133"/>
              <a:gd name="connsiteX43" fmla="*/ 1473200 w 5930900"/>
              <a:gd name="connsiteY43" fmla="*/ 889000 h 1998133"/>
              <a:gd name="connsiteX44" fmla="*/ 1473200 w 5930900"/>
              <a:gd name="connsiteY44" fmla="*/ 922866 h 1998133"/>
              <a:gd name="connsiteX45" fmla="*/ 1536700 w 5930900"/>
              <a:gd name="connsiteY45" fmla="*/ 922866 h 1998133"/>
              <a:gd name="connsiteX46" fmla="*/ 1536700 w 5930900"/>
              <a:gd name="connsiteY46" fmla="*/ 952500 h 1998133"/>
              <a:gd name="connsiteX47" fmla="*/ 1672167 w 5930900"/>
              <a:gd name="connsiteY47" fmla="*/ 952500 h 1998133"/>
              <a:gd name="connsiteX48" fmla="*/ 1672167 w 5930900"/>
              <a:gd name="connsiteY48" fmla="*/ 973666 h 1998133"/>
              <a:gd name="connsiteX49" fmla="*/ 1748367 w 5930900"/>
              <a:gd name="connsiteY49" fmla="*/ 973666 h 1998133"/>
              <a:gd name="connsiteX50" fmla="*/ 1748367 w 5930900"/>
              <a:gd name="connsiteY50" fmla="*/ 1003300 h 1998133"/>
              <a:gd name="connsiteX51" fmla="*/ 1871134 w 5930900"/>
              <a:gd name="connsiteY51" fmla="*/ 1003300 h 1998133"/>
              <a:gd name="connsiteX52" fmla="*/ 1871134 w 5930900"/>
              <a:gd name="connsiteY52" fmla="*/ 1003300 h 1998133"/>
              <a:gd name="connsiteX53" fmla="*/ 1926167 w 5930900"/>
              <a:gd name="connsiteY53" fmla="*/ 1003300 h 1998133"/>
              <a:gd name="connsiteX54" fmla="*/ 1926167 w 5930900"/>
              <a:gd name="connsiteY54" fmla="*/ 1058333 h 1998133"/>
              <a:gd name="connsiteX55" fmla="*/ 1955800 w 5930900"/>
              <a:gd name="connsiteY55" fmla="*/ 1058333 h 1998133"/>
              <a:gd name="connsiteX56" fmla="*/ 1955800 w 5930900"/>
              <a:gd name="connsiteY56" fmla="*/ 1079500 h 1998133"/>
              <a:gd name="connsiteX57" fmla="*/ 2040467 w 5930900"/>
              <a:gd name="connsiteY57" fmla="*/ 1079500 h 1998133"/>
              <a:gd name="connsiteX58" fmla="*/ 2040467 w 5930900"/>
              <a:gd name="connsiteY58" fmla="*/ 1109133 h 1998133"/>
              <a:gd name="connsiteX59" fmla="*/ 2112434 w 5930900"/>
              <a:gd name="connsiteY59" fmla="*/ 1109133 h 1998133"/>
              <a:gd name="connsiteX60" fmla="*/ 2112434 w 5930900"/>
              <a:gd name="connsiteY60" fmla="*/ 1126066 h 1998133"/>
              <a:gd name="connsiteX61" fmla="*/ 2222500 w 5930900"/>
              <a:gd name="connsiteY61" fmla="*/ 1126066 h 1998133"/>
              <a:gd name="connsiteX62" fmla="*/ 2222500 w 5930900"/>
              <a:gd name="connsiteY62" fmla="*/ 1147233 h 1998133"/>
              <a:gd name="connsiteX63" fmla="*/ 2298700 w 5930900"/>
              <a:gd name="connsiteY63" fmla="*/ 1147233 h 1998133"/>
              <a:gd name="connsiteX64" fmla="*/ 2298700 w 5930900"/>
              <a:gd name="connsiteY64" fmla="*/ 1176866 h 1998133"/>
              <a:gd name="connsiteX65" fmla="*/ 2408767 w 5930900"/>
              <a:gd name="connsiteY65" fmla="*/ 1176866 h 1998133"/>
              <a:gd name="connsiteX66" fmla="*/ 2408767 w 5930900"/>
              <a:gd name="connsiteY66" fmla="*/ 1185333 h 1998133"/>
              <a:gd name="connsiteX67" fmla="*/ 2552700 w 5930900"/>
              <a:gd name="connsiteY67" fmla="*/ 1185333 h 1998133"/>
              <a:gd name="connsiteX68" fmla="*/ 2552700 w 5930900"/>
              <a:gd name="connsiteY68" fmla="*/ 1219200 h 1998133"/>
              <a:gd name="connsiteX69" fmla="*/ 2590800 w 5930900"/>
              <a:gd name="connsiteY69" fmla="*/ 1219200 h 1998133"/>
              <a:gd name="connsiteX70" fmla="*/ 2590800 w 5930900"/>
              <a:gd name="connsiteY70" fmla="*/ 1299633 h 1998133"/>
              <a:gd name="connsiteX71" fmla="*/ 2641600 w 5930900"/>
              <a:gd name="connsiteY71" fmla="*/ 1299633 h 1998133"/>
              <a:gd name="connsiteX72" fmla="*/ 2641600 w 5930900"/>
              <a:gd name="connsiteY72" fmla="*/ 1325033 h 1998133"/>
              <a:gd name="connsiteX73" fmla="*/ 2717800 w 5930900"/>
              <a:gd name="connsiteY73" fmla="*/ 1325033 h 1998133"/>
              <a:gd name="connsiteX74" fmla="*/ 2717800 w 5930900"/>
              <a:gd name="connsiteY74" fmla="*/ 1346200 h 1998133"/>
              <a:gd name="connsiteX75" fmla="*/ 2870200 w 5930900"/>
              <a:gd name="connsiteY75" fmla="*/ 1346200 h 1998133"/>
              <a:gd name="connsiteX76" fmla="*/ 2878667 w 5930900"/>
              <a:gd name="connsiteY76" fmla="*/ 1354667 h 1998133"/>
              <a:gd name="connsiteX77" fmla="*/ 2963334 w 5930900"/>
              <a:gd name="connsiteY77" fmla="*/ 1354667 h 1998133"/>
              <a:gd name="connsiteX78" fmla="*/ 3107267 w 5930900"/>
              <a:gd name="connsiteY78" fmla="*/ 1354667 h 1998133"/>
              <a:gd name="connsiteX79" fmla="*/ 3107267 w 5930900"/>
              <a:gd name="connsiteY79" fmla="*/ 1397000 h 1998133"/>
              <a:gd name="connsiteX80" fmla="*/ 3183467 w 5930900"/>
              <a:gd name="connsiteY80" fmla="*/ 1397000 h 1998133"/>
              <a:gd name="connsiteX81" fmla="*/ 3183467 w 5930900"/>
              <a:gd name="connsiteY81" fmla="*/ 1418166 h 1998133"/>
              <a:gd name="connsiteX82" fmla="*/ 3225800 w 5930900"/>
              <a:gd name="connsiteY82" fmla="*/ 1418166 h 1998133"/>
              <a:gd name="connsiteX83" fmla="*/ 3225800 w 5930900"/>
              <a:gd name="connsiteY83" fmla="*/ 1439333 h 1998133"/>
              <a:gd name="connsiteX84" fmla="*/ 3289300 w 5930900"/>
              <a:gd name="connsiteY84" fmla="*/ 1439333 h 1998133"/>
              <a:gd name="connsiteX85" fmla="*/ 3289300 w 5930900"/>
              <a:gd name="connsiteY85" fmla="*/ 1485900 h 1998133"/>
              <a:gd name="connsiteX86" fmla="*/ 3357034 w 5930900"/>
              <a:gd name="connsiteY86" fmla="*/ 1485900 h 1998133"/>
              <a:gd name="connsiteX87" fmla="*/ 3357034 w 5930900"/>
              <a:gd name="connsiteY87" fmla="*/ 1515533 h 1998133"/>
              <a:gd name="connsiteX88" fmla="*/ 3403600 w 5930900"/>
              <a:gd name="connsiteY88" fmla="*/ 1515533 h 1998133"/>
              <a:gd name="connsiteX89" fmla="*/ 3403600 w 5930900"/>
              <a:gd name="connsiteY89" fmla="*/ 1540933 h 1998133"/>
              <a:gd name="connsiteX90" fmla="*/ 3441700 w 5930900"/>
              <a:gd name="connsiteY90" fmla="*/ 1540933 h 1998133"/>
              <a:gd name="connsiteX91" fmla="*/ 3441700 w 5930900"/>
              <a:gd name="connsiteY91" fmla="*/ 1570566 h 1998133"/>
              <a:gd name="connsiteX92" fmla="*/ 3594100 w 5930900"/>
              <a:gd name="connsiteY92" fmla="*/ 1570566 h 1998133"/>
              <a:gd name="connsiteX93" fmla="*/ 3594100 w 5930900"/>
              <a:gd name="connsiteY93" fmla="*/ 1600200 h 1998133"/>
              <a:gd name="connsiteX94" fmla="*/ 3691467 w 5930900"/>
              <a:gd name="connsiteY94" fmla="*/ 1600200 h 1998133"/>
              <a:gd name="connsiteX95" fmla="*/ 3822700 w 5930900"/>
              <a:gd name="connsiteY95" fmla="*/ 1600200 h 1998133"/>
              <a:gd name="connsiteX96" fmla="*/ 3826049 w 5930900"/>
              <a:gd name="connsiteY96" fmla="*/ 1655745 h 1998133"/>
              <a:gd name="connsiteX97" fmla="*/ 3969983 w 5930900"/>
              <a:gd name="connsiteY97" fmla="*/ 1665793 h 1998133"/>
              <a:gd name="connsiteX98" fmla="*/ 3966634 w 5930900"/>
              <a:gd name="connsiteY98" fmla="*/ 1684866 h 1998133"/>
              <a:gd name="connsiteX99" fmla="*/ 4008967 w 5930900"/>
              <a:gd name="connsiteY99" fmla="*/ 1684866 h 1998133"/>
              <a:gd name="connsiteX100" fmla="*/ 4008967 w 5930900"/>
              <a:gd name="connsiteY100" fmla="*/ 1769533 h 1998133"/>
              <a:gd name="connsiteX101" fmla="*/ 4512734 w 5930900"/>
              <a:gd name="connsiteY101" fmla="*/ 1769533 h 1998133"/>
              <a:gd name="connsiteX102" fmla="*/ 4512734 w 5930900"/>
              <a:gd name="connsiteY102" fmla="*/ 1866900 h 1998133"/>
              <a:gd name="connsiteX103" fmla="*/ 4969934 w 5930900"/>
              <a:gd name="connsiteY103" fmla="*/ 1866900 h 1998133"/>
              <a:gd name="connsiteX104" fmla="*/ 4969934 w 5930900"/>
              <a:gd name="connsiteY104" fmla="*/ 1998133 h 1998133"/>
              <a:gd name="connsiteX105" fmla="*/ 5930900 w 5930900"/>
              <a:gd name="connsiteY105" fmla="*/ 1998133 h 1998133"/>
              <a:gd name="connsiteX0" fmla="*/ 0 w 5930900"/>
              <a:gd name="connsiteY0" fmla="*/ 0 h 1998133"/>
              <a:gd name="connsiteX1" fmla="*/ 97367 w 5930900"/>
              <a:gd name="connsiteY1" fmla="*/ 0 h 1998133"/>
              <a:gd name="connsiteX2" fmla="*/ 84667 w 5930900"/>
              <a:gd name="connsiteY2" fmla="*/ 12700 h 1998133"/>
              <a:gd name="connsiteX3" fmla="*/ 165100 w 5930900"/>
              <a:gd name="connsiteY3" fmla="*/ 12700 h 1998133"/>
              <a:gd name="connsiteX4" fmla="*/ 165100 w 5930900"/>
              <a:gd name="connsiteY4" fmla="*/ 46566 h 1998133"/>
              <a:gd name="connsiteX5" fmla="*/ 304800 w 5930900"/>
              <a:gd name="connsiteY5" fmla="*/ 46566 h 1998133"/>
              <a:gd name="connsiteX6" fmla="*/ 304800 w 5930900"/>
              <a:gd name="connsiteY6" fmla="*/ 84666 h 1998133"/>
              <a:gd name="connsiteX7" fmla="*/ 393700 w 5930900"/>
              <a:gd name="connsiteY7" fmla="*/ 84666 h 1998133"/>
              <a:gd name="connsiteX8" fmla="*/ 393700 w 5930900"/>
              <a:gd name="connsiteY8" fmla="*/ 131233 h 1998133"/>
              <a:gd name="connsiteX9" fmla="*/ 427567 w 5930900"/>
              <a:gd name="connsiteY9" fmla="*/ 131233 h 1998133"/>
              <a:gd name="connsiteX10" fmla="*/ 427567 w 5930900"/>
              <a:gd name="connsiteY10" fmla="*/ 258233 h 1998133"/>
              <a:gd name="connsiteX11" fmla="*/ 427567 w 5930900"/>
              <a:gd name="connsiteY11" fmla="*/ 258233 h 1998133"/>
              <a:gd name="connsiteX12" fmla="*/ 452967 w 5930900"/>
              <a:gd name="connsiteY12" fmla="*/ 283633 h 1998133"/>
              <a:gd name="connsiteX13" fmla="*/ 452967 w 5930900"/>
              <a:gd name="connsiteY13" fmla="*/ 351366 h 1998133"/>
              <a:gd name="connsiteX14" fmla="*/ 512234 w 5930900"/>
              <a:gd name="connsiteY14" fmla="*/ 351366 h 1998133"/>
              <a:gd name="connsiteX15" fmla="*/ 512234 w 5930900"/>
              <a:gd name="connsiteY15" fmla="*/ 381000 h 1998133"/>
              <a:gd name="connsiteX16" fmla="*/ 571500 w 5930900"/>
              <a:gd name="connsiteY16" fmla="*/ 381000 h 1998133"/>
              <a:gd name="connsiteX17" fmla="*/ 571500 w 5930900"/>
              <a:gd name="connsiteY17" fmla="*/ 402166 h 1998133"/>
              <a:gd name="connsiteX18" fmla="*/ 647700 w 5930900"/>
              <a:gd name="connsiteY18" fmla="*/ 402166 h 1998133"/>
              <a:gd name="connsiteX19" fmla="*/ 647700 w 5930900"/>
              <a:gd name="connsiteY19" fmla="*/ 427566 h 1998133"/>
              <a:gd name="connsiteX20" fmla="*/ 698500 w 5930900"/>
              <a:gd name="connsiteY20" fmla="*/ 427566 h 1998133"/>
              <a:gd name="connsiteX21" fmla="*/ 698500 w 5930900"/>
              <a:gd name="connsiteY21" fmla="*/ 427566 h 1998133"/>
              <a:gd name="connsiteX22" fmla="*/ 698500 w 5930900"/>
              <a:gd name="connsiteY22" fmla="*/ 474133 h 1998133"/>
              <a:gd name="connsiteX23" fmla="*/ 740834 w 5930900"/>
              <a:gd name="connsiteY23" fmla="*/ 474133 h 1998133"/>
              <a:gd name="connsiteX24" fmla="*/ 787400 w 5930900"/>
              <a:gd name="connsiteY24" fmla="*/ 474133 h 1998133"/>
              <a:gd name="connsiteX25" fmla="*/ 787400 w 5930900"/>
              <a:gd name="connsiteY25" fmla="*/ 524933 h 1998133"/>
              <a:gd name="connsiteX26" fmla="*/ 859367 w 5930900"/>
              <a:gd name="connsiteY26" fmla="*/ 524933 h 1998133"/>
              <a:gd name="connsiteX27" fmla="*/ 859367 w 5930900"/>
              <a:gd name="connsiteY27" fmla="*/ 571500 h 1998133"/>
              <a:gd name="connsiteX28" fmla="*/ 859367 w 5930900"/>
              <a:gd name="connsiteY28" fmla="*/ 622300 h 1998133"/>
              <a:gd name="connsiteX29" fmla="*/ 910167 w 5930900"/>
              <a:gd name="connsiteY29" fmla="*/ 622300 h 1998133"/>
              <a:gd name="connsiteX30" fmla="*/ 910167 w 5930900"/>
              <a:gd name="connsiteY30" fmla="*/ 651933 h 1998133"/>
              <a:gd name="connsiteX31" fmla="*/ 977900 w 5930900"/>
              <a:gd name="connsiteY31" fmla="*/ 651933 h 1998133"/>
              <a:gd name="connsiteX32" fmla="*/ 977900 w 5930900"/>
              <a:gd name="connsiteY32" fmla="*/ 690033 h 1998133"/>
              <a:gd name="connsiteX33" fmla="*/ 1104900 w 5930900"/>
              <a:gd name="connsiteY33" fmla="*/ 690033 h 1998133"/>
              <a:gd name="connsiteX34" fmla="*/ 1104900 w 5930900"/>
              <a:gd name="connsiteY34" fmla="*/ 719666 h 1998133"/>
              <a:gd name="connsiteX35" fmla="*/ 1202267 w 5930900"/>
              <a:gd name="connsiteY35" fmla="*/ 719666 h 1998133"/>
              <a:gd name="connsiteX36" fmla="*/ 1202267 w 5930900"/>
              <a:gd name="connsiteY36" fmla="*/ 766233 h 1998133"/>
              <a:gd name="connsiteX37" fmla="*/ 1312334 w 5930900"/>
              <a:gd name="connsiteY37" fmla="*/ 766233 h 1998133"/>
              <a:gd name="connsiteX38" fmla="*/ 1312334 w 5930900"/>
              <a:gd name="connsiteY38" fmla="*/ 825500 h 1998133"/>
              <a:gd name="connsiteX39" fmla="*/ 1329267 w 5930900"/>
              <a:gd name="connsiteY39" fmla="*/ 842433 h 1998133"/>
              <a:gd name="connsiteX40" fmla="*/ 1337734 w 5930900"/>
              <a:gd name="connsiteY40" fmla="*/ 850900 h 1998133"/>
              <a:gd name="connsiteX41" fmla="*/ 1397000 w 5930900"/>
              <a:gd name="connsiteY41" fmla="*/ 850900 h 1998133"/>
              <a:gd name="connsiteX42" fmla="*/ 1397000 w 5930900"/>
              <a:gd name="connsiteY42" fmla="*/ 889000 h 1998133"/>
              <a:gd name="connsiteX43" fmla="*/ 1473200 w 5930900"/>
              <a:gd name="connsiteY43" fmla="*/ 889000 h 1998133"/>
              <a:gd name="connsiteX44" fmla="*/ 1473200 w 5930900"/>
              <a:gd name="connsiteY44" fmla="*/ 922866 h 1998133"/>
              <a:gd name="connsiteX45" fmla="*/ 1536700 w 5930900"/>
              <a:gd name="connsiteY45" fmla="*/ 922866 h 1998133"/>
              <a:gd name="connsiteX46" fmla="*/ 1536700 w 5930900"/>
              <a:gd name="connsiteY46" fmla="*/ 952500 h 1998133"/>
              <a:gd name="connsiteX47" fmla="*/ 1672167 w 5930900"/>
              <a:gd name="connsiteY47" fmla="*/ 952500 h 1998133"/>
              <a:gd name="connsiteX48" fmla="*/ 1672167 w 5930900"/>
              <a:gd name="connsiteY48" fmla="*/ 973666 h 1998133"/>
              <a:gd name="connsiteX49" fmla="*/ 1748367 w 5930900"/>
              <a:gd name="connsiteY49" fmla="*/ 973666 h 1998133"/>
              <a:gd name="connsiteX50" fmla="*/ 1748367 w 5930900"/>
              <a:gd name="connsiteY50" fmla="*/ 1003300 h 1998133"/>
              <a:gd name="connsiteX51" fmla="*/ 1871134 w 5930900"/>
              <a:gd name="connsiteY51" fmla="*/ 1003300 h 1998133"/>
              <a:gd name="connsiteX52" fmla="*/ 1871134 w 5930900"/>
              <a:gd name="connsiteY52" fmla="*/ 1003300 h 1998133"/>
              <a:gd name="connsiteX53" fmla="*/ 1926167 w 5930900"/>
              <a:gd name="connsiteY53" fmla="*/ 1003300 h 1998133"/>
              <a:gd name="connsiteX54" fmla="*/ 1926167 w 5930900"/>
              <a:gd name="connsiteY54" fmla="*/ 1058333 h 1998133"/>
              <a:gd name="connsiteX55" fmla="*/ 1955800 w 5930900"/>
              <a:gd name="connsiteY55" fmla="*/ 1058333 h 1998133"/>
              <a:gd name="connsiteX56" fmla="*/ 1955800 w 5930900"/>
              <a:gd name="connsiteY56" fmla="*/ 1079500 h 1998133"/>
              <a:gd name="connsiteX57" fmla="*/ 2040467 w 5930900"/>
              <a:gd name="connsiteY57" fmla="*/ 1079500 h 1998133"/>
              <a:gd name="connsiteX58" fmla="*/ 2040467 w 5930900"/>
              <a:gd name="connsiteY58" fmla="*/ 1109133 h 1998133"/>
              <a:gd name="connsiteX59" fmla="*/ 2112434 w 5930900"/>
              <a:gd name="connsiteY59" fmla="*/ 1109133 h 1998133"/>
              <a:gd name="connsiteX60" fmla="*/ 2112434 w 5930900"/>
              <a:gd name="connsiteY60" fmla="*/ 1126066 h 1998133"/>
              <a:gd name="connsiteX61" fmla="*/ 2222500 w 5930900"/>
              <a:gd name="connsiteY61" fmla="*/ 1126066 h 1998133"/>
              <a:gd name="connsiteX62" fmla="*/ 2222500 w 5930900"/>
              <a:gd name="connsiteY62" fmla="*/ 1147233 h 1998133"/>
              <a:gd name="connsiteX63" fmla="*/ 2298700 w 5930900"/>
              <a:gd name="connsiteY63" fmla="*/ 1147233 h 1998133"/>
              <a:gd name="connsiteX64" fmla="*/ 2298700 w 5930900"/>
              <a:gd name="connsiteY64" fmla="*/ 1176866 h 1998133"/>
              <a:gd name="connsiteX65" fmla="*/ 2408767 w 5930900"/>
              <a:gd name="connsiteY65" fmla="*/ 1176866 h 1998133"/>
              <a:gd name="connsiteX66" fmla="*/ 2408767 w 5930900"/>
              <a:gd name="connsiteY66" fmla="*/ 1185333 h 1998133"/>
              <a:gd name="connsiteX67" fmla="*/ 2552700 w 5930900"/>
              <a:gd name="connsiteY67" fmla="*/ 1185333 h 1998133"/>
              <a:gd name="connsiteX68" fmla="*/ 2552700 w 5930900"/>
              <a:gd name="connsiteY68" fmla="*/ 1219200 h 1998133"/>
              <a:gd name="connsiteX69" fmla="*/ 2590800 w 5930900"/>
              <a:gd name="connsiteY69" fmla="*/ 1219200 h 1998133"/>
              <a:gd name="connsiteX70" fmla="*/ 2590800 w 5930900"/>
              <a:gd name="connsiteY70" fmla="*/ 1299633 h 1998133"/>
              <a:gd name="connsiteX71" fmla="*/ 2641600 w 5930900"/>
              <a:gd name="connsiteY71" fmla="*/ 1299633 h 1998133"/>
              <a:gd name="connsiteX72" fmla="*/ 2641600 w 5930900"/>
              <a:gd name="connsiteY72" fmla="*/ 1325033 h 1998133"/>
              <a:gd name="connsiteX73" fmla="*/ 2717800 w 5930900"/>
              <a:gd name="connsiteY73" fmla="*/ 1325033 h 1998133"/>
              <a:gd name="connsiteX74" fmla="*/ 2717800 w 5930900"/>
              <a:gd name="connsiteY74" fmla="*/ 1346200 h 1998133"/>
              <a:gd name="connsiteX75" fmla="*/ 2870200 w 5930900"/>
              <a:gd name="connsiteY75" fmla="*/ 1346200 h 1998133"/>
              <a:gd name="connsiteX76" fmla="*/ 2878667 w 5930900"/>
              <a:gd name="connsiteY76" fmla="*/ 1354667 h 1998133"/>
              <a:gd name="connsiteX77" fmla="*/ 2963334 w 5930900"/>
              <a:gd name="connsiteY77" fmla="*/ 1354667 h 1998133"/>
              <a:gd name="connsiteX78" fmla="*/ 3107267 w 5930900"/>
              <a:gd name="connsiteY78" fmla="*/ 1354667 h 1998133"/>
              <a:gd name="connsiteX79" fmla="*/ 3107267 w 5930900"/>
              <a:gd name="connsiteY79" fmla="*/ 1397000 h 1998133"/>
              <a:gd name="connsiteX80" fmla="*/ 3183467 w 5930900"/>
              <a:gd name="connsiteY80" fmla="*/ 1397000 h 1998133"/>
              <a:gd name="connsiteX81" fmla="*/ 3183467 w 5930900"/>
              <a:gd name="connsiteY81" fmla="*/ 1418166 h 1998133"/>
              <a:gd name="connsiteX82" fmla="*/ 3225800 w 5930900"/>
              <a:gd name="connsiteY82" fmla="*/ 1418166 h 1998133"/>
              <a:gd name="connsiteX83" fmla="*/ 3225800 w 5930900"/>
              <a:gd name="connsiteY83" fmla="*/ 1439333 h 1998133"/>
              <a:gd name="connsiteX84" fmla="*/ 3289300 w 5930900"/>
              <a:gd name="connsiteY84" fmla="*/ 1439333 h 1998133"/>
              <a:gd name="connsiteX85" fmla="*/ 3289300 w 5930900"/>
              <a:gd name="connsiteY85" fmla="*/ 1485900 h 1998133"/>
              <a:gd name="connsiteX86" fmla="*/ 3357034 w 5930900"/>
              <a:gd name="connsiteY86" fmla="*/ 1485900 h 1998133"/>
              <a:gd name="connsiteX87" fmla="*/ 3357034 w 5930900"/>
              <a:gd name="connsiteY87" fmla="*/ 1515533 h 1998133"/>
              <a:gd name="connsiteX88" fmla="*/ 3403600 w 5930900"/>
              <a:gd name="connsiteY88" fmla="*/ 1515533 h 1998133"/>
              <a:gd name="connsiteX89" fmla="*/ 3403600 w 5930900"/>
              <a:gd name="connsiteY89" fmla="*/ 1540933 h 1998133"/>
              <a:gd name="connsiteX90" fmla="*/ 3441700 w 5930900"/>
              <a:gd name="connsiteY90" fmla="*/ 1540933 h 1998133"/>
              <a:gd name="connsiteX91" fmla="*/ 3441700 w 5930900"/>
              <a:gd name="connsiteY91" fmla="*/ 1570566 h 1998133"/>
              <a:gd name="connsiteX92" fmla="*/ 3594100 w 5930900"/>
              <a:gd name="connsiteY92" fmla="*/ 1570566 h 1998133"/>
              <a:gd name="connsiteX93" fmla="*/ 3594100 w 5930900"/>
              <a:gd name="connsiteY93" fmla="*/ 1600200 h 1998133"/>
              <a:gd name="connsiteX94" fmla="*/ 3691467 w 5930900"/>
              <a:gd name="connsiteY94" fmla="*/ 1600200 h 1998133"/>
              <a:gd name="connsiteX95" fmla="*/ 3822700 w 5930900"/>
              <a:gd name="connsiteY95" fmla="*/ 1600200 h 1998133"/>
              <a:gd name="connsiteX96" fmla="*/ 3826049 w 5930900"/>
              <a:gd name="connsiteY96" fmla="*/ 1655745 h 1998133"/>
              <a:gd name="connsiteX97" fmla="*/ 3969983 w 5930900"/>
              <a:gd name="connsiteY97" fmla="*/ 1665793 h 1998133"/>
              <a:gd name="connsiteX98" fmla="*/ 3976682 w 5930900"/>
              <a:gd name="connsiteY98" fmla="*/ 1654721 h 1998133"/>
              <a:gd name="connsiteX99" fmla="*/ 4008967 w 5930900"/>
              <a:gd name="connsiteY99" fmla="*/ 1684866 h 1998133"/>
              <a:gd name="connsiteX100" fmla="*/ 4008967 w 5930900"/>
              <a:gd name="connsiteY100" fmla="*/ 1769533 h 1998133"/>
              <a:gd name="connsiteX101" fmla="*/ 4512734 w 5930900"/>
              <a:gd name="connsiteY101" fmla="*/ 1769533 h 1998133"/>
              <a:gd name="connsiteX102" fmla="*/ 4512734 w 5930900"/>
              <a:gd name="connsiteY102" fmla="*/ 1866900 h 1998133"/>
              <a:gd name="connsiteX103" fmla="*/ 4969934 w 5930900"/>
              <a:gd name="connsiteY103" fmla="*/ 1866900 h 1998133"/>
              <a:gd name="connsiteX104" fmla="*/ 4969934 w 5930900"/>
              <a:gd name="connsiteY104" fmla="*/ 1998133 h 1998133"/>
              <a:gd name="connsiteX105" fmla="*/ 5930900 w 5930900"/>
              <a:gd name="connsiteY105" fmla="*/ 1998133 h 1998133"/>
              <a:gd name="connsiteX0" fmla="*/ 0 w 5930900"/>
              <a:gd name="connsiteY0" fmla="*/ 0 h 1998133"/>
              <a:gd name="connsiteX1" fmla="*/ 97367 w 5930900"/>
              <a:gd name="connsiteY1" fmla="*/ 0 h 1998133"/>
              <a:gd name="connsiteX2" fmla="*/ 84667 w 5930900"/>
              <a:gd name="connsiteY2" fmla="*/ 12700 h 1998133"/>
              <a:gd name="connsiteX3" fmla="*/ 165100 w 5930900"/>
              <a:gd name="connsiteY3" fmla="*/ 12700 h 1998133"/>
              <a:gd name="connsiteX4" fmla="*/ 165100 w 5930900"/>
              <a:gd name="connsiteY4" fmla="*/ 46566 h 1998133"/>
              <a:gd name="connsiteX5" fmla="*/ 304800 w 5930900"/>
              <a:gd name="connsiteY5" fmla="*/ 46566 h 1998133"/>
              <a:gd name="connsiteX6" fmla="*/ 304800 w 5930900"/>
              <a:gd name="connsiteY6" fmla="*/ 84666 h 1998133"/>
              <a:gd name="connsiteX7" fmla="*/ 393700 w 5930900"/>
              <a:gd name="connsiteY7" fmla="*/ 84666 h 1998133"/>
              <a:gd name="connsiteX8" fmla="*/ 393700 w 5930900"/>
              <a:gd name="connsiteY8" fmla="*/ 131233 h 1998133"/>
              <a:gd name="connsiteX9" fmla="*/ 427567 w 5930900"/>
              <a:gd name="connsiteY9" fmla="*/ 131233 h 1998133"/>
              <a:gd name="connsiteX10" fmla="*/ 427567 w 5930900"/>
              <a:gd name="connsiteY10" fmla="*/ 258233 h 1998133"/>
              <a:gd name="connsiteX11" fmla="*/ 427567 w 5930900"/>
              <a:gd name="connsiteY11" fmla="*/ 258233 h 1998133"/>
              <a:gd name="connsiteX12" fmla="*/ 452967 w 5930900"/>
              <a:gd name="connsiteY12" fmla="*/ 283633 h 1998133"/>
              <a:gd name="connsiteX13" fmla="*/ 452967 w 5930900"/>
              <a:gd name="connsiteY13" fmla="*/ 351366 h 1998133"/>
              <a:gd name="connsiteX14" fmla="*/ 512234 w 5930900"/>
              <a:gd name="connsiteY14" fmla="*/ 351366 h 1998133"/>
              <a:gd name="connsiteX15" fmla="*/ 512234 w 5930900"/>
              <a:gd name="connsiteY15" fmla="*/ 381000 h 1998133"/>
              <a:gd name="connsiteX16" fmla="*/ 571500 w 5930900"/>
              <a:gd name="connsiteY16" fmla="*/ 381000 h 1998133"/>
              <a:gd name="connsiteX17" fmla="*/ 571500 w 5930900"/>
              <a:gd name="connsiteY17" fmla="*/ 402166 h 1998133"/>
              <a:gd name="connsiteX18" fmla="*/ 647700 w 5930900"/>
              <a:gd name="connsiteY18" fmla="*/ 402166 h 1998133"/>
              <a:gd name="connsiteX19" fmla="*/ 647700 w 5930900"/>
              <a:gd name="connsiteY19" fmla="*/ 427566 h 1998133"/>
              <a:gd name="connsiteX20" fmla="*/ 698500 w 5930900"/>
              <a:gd name="connsiteY20" fmla="*/ 427566 h 1998133"/>
              <a:gd name="connsiteX21" fmla="*/ 698500 w 5930900"/>
              <a:gd name="connsiteY21" fmla="*/ 427566 h 1998133"/>
              <a:gd name="connsiteX22" fmla="*/ 698500 w 5930900"/>
              <a:gd name="connsiteY22" fmla="*/ 474133 h 1998133"/>
              <a:gd name="connsiteX23" fmla="*/ 740834 w 5930900"/>
              <a:gd name="connsiteY23" fmla="*/ 474133 h 1998133"/>
              <a:gd name="connsiteX24" fmla="*/ 787400 w 5930900"/>
              <a:gd name="connsiteY24" fmla="*/ 474133 h 1998133"/>
              <a:gd name="connsiteX25" fmla="*/ 787400 w 5930900"/>
              <a:gd name="connsiteY25" fmla="*/ 524933 h 1998133"/>
              <a:gd name="connsiteX26" fmla="*/ 859367 w 5930900"/>
              <a:gd name="connsiteY26" fmla="*/ 524933 h 1998133"/>
              <a:gd name="connsiteX27" fmla="*/ 859367 w 5930900"/>
              <a:gd name="connsiteY27" fmla="*/ 571500 h 1998133"/>
              <a:gd name="connsiteX28" fmla="*/ 859367 w 5930900"/>
              <a:gd name="connsiteY28" fmla="*/ 622300 h 1998133"/>
              <a:gd name="connsiteX29" fmla="*/ 910167 w 5930900"/>
              <a:gd name="connsiteY29" fmla="*/ 622300 h 1998133"/>
              <a:gd name="connsiteX30" fmla="*/ 910167 w 5930900"/>
              <a:gd name="connsiteY30" fmla="*/ 651933 h 1998133"/>
              <a:gd name="connsiteX31" fmla="*/ 977900 w 5930900"/>
              <a:gd name="connsiteY31" fmla="*/ 651933 h 1998133"/>
              <a:gd name="connsiteX32" fmla="*/ 977900 w 5930900"/>
              <a:gd name="connsiteY32" fmla="*/ 690033 h 1998133"/>
              <a:gd name="connsiteX33" fmla="*/ 1104900 w 5930900"/>
              <a:gd name="connsiteY33" fmla="*/ 690033 h 1998133"/>
              <a:gd name="connsiteX34" fmla="*/ 1104900 w 5930900"/>
              <a:gd name="connsiteY34" fmla="*/ 719666 h 1998133"/>
              <a:gd name="connsiteX35" fmla="*/ 1202267 w 5930900"/>
              <a:gd name="connsiteY35" fmla="*/ 719666 h 1998133"/>
              <a:gd name="connsiteX36" fmla="*/ 1202267 w 5930900"/>
              <a:gd name="connsiteY36" fmla="*/ 766233 h 1998133"/>
              <a:gd name="connsiteX37" fmla="*/ 1312334 w 5930900"/>
              <a:gd name="connsiteY37" fmla="*/ 766233 h 1998133"/>
              <a:gd name="connsiteX38" fmla="*/ 1312334 w 5930900"/>
              <a:gd name="connsiteY38" fmla="*/ 825500 h 1998133"/>
              <a:gd name="connsiteX39" fmla="*/ 1329267 w 5930900"/>
              <a:gd name="connsiteY39" fmla="*/ 842433 h 1998133"/>
              <a:gd name="connsiteX40" fmla="*/ 1337734 w 5930900"/>
              <a:gd name="connsiteY40" fmla="*/ 850900 h 1998133"/>
              <a:gd name="connsiteX41" fmla="*/ 1397000 w 5930900"/>
              <a:gd name="connsiteY41" fmla="*/ 850900 h 1998133"/>
              <a:gd name="connsiteX42" fmla="*/ 1397000 w 5930900"/>
              <a:gd name="connsiteY42" fmla="*/ 889000 h 1998133"/>
              <a:gd name="connsiteX43" fmla="*/ 1473200 w 5930900"/>
              <a:gd name="connsiteY43" fmla="*/ 889000 h 1998133"/>
              <a:gd name="connsiteX44" fmla="*/ 1473200 w 5930900"/>
              <a:gd name="connsiteY44" fmla="*/ 922866 h 1998133"/>
              <a:gd name="connsiteX45" fmla="*/ 1536700 w 5930900"/>
              <a:gd name="connsiteY45" fmla="*/ 922866 h 1998133"/>
              <a:gd name="connsiteX46" fmla="*/ 1536700 w 5930900"/>
              <a:gd name="connsiteY46" fmla="*/ 952500 h 1998133"/>
              <a:gd name="connsiteX47" fmla="*/ 1672167 w 5930900"/>
              <a:gd name="connsiteY47" fmla="*/ 952500 h 1998133"/>
              <a:gd name="connsiteX48" fmla="*/ 1672167 w 5930900"/>
              <a:gd name="connsiteY48" fmla="*/ 973666 h 1998133"/>
              <a:gd name="connsiteX49" fmla="*/ 1748367 w 5930900"/>
              <a:gd name="connsiteY49" fmla="*/ 973666 h 1998133"/>
              <a:gd name="connsiteX50" fmla="*/ 1748367 w 5930900"/>
              <a:gd name="connsiteY50" fmla="*/ 1003300 h 1998133"/>
              <a:gd name="connsiteX51" fmla="*/ 1871134 w 5930900"/>
              <a:gd name="connsiteY51" fmla="*/ 1003300 h 1998133"/>
              <a:gd name="connsiteX52" fmla="*/ 1871134 w 5930900"/>
              <a:gd name="connsiteY52" fmla="*/ 1003300 h 1998133"/>
              <a:gd name="connsiteX53" fmla="*/ 1926167 w 5930900"/>
              <a:gd name="connsiteY53" fmla="*/ 1003300 h 1998133"/>
              <a:gd name="connsiteX54" fmla="*/ 1926167 w 5930900"/>
              <a:gd name="connsiteY54" fmla="*/ 1058333 h 1998133"/>
              <a:gd name="connsiteX55" fmla="*/ 1955800 w 5930900"/>
              <a:gd name="connsiteY55" fmla="*/ 1058333 h 1998133"/>
              <a:gd name="connsiteX56" fmla="*/ 1955800 w 5930900"/>
              <a:gd name="connsiteY56" fmla="*/ 1079500 h 1998133"/>
              <a:gd name="connsiteX57" fmla="*/ 2040467 w 5930900"/>
              <a:gd name="connsiteY57" fmla="*/ 1079500 h 1998133"/>
              <a:gd name="connsiteX58" fmla="*/ 2040467 w 5930900"/>
              <a:gd name="connsiteY58" fmla="*/ 1109133 h 1998133"/>
              <a:gd name="connsiteX59" fmla="*/ 2112434 w 5930900"/>
              <a:gd name="connsiteY59" fmla="*/ 1109133 h 1998133"/>
              <a:gd name="connsiteX60" fmla="*/ 2112434 w 5930900"/>
              <a:gd name="connsiteY60" fmla="*/ 1126066 h 1998133"/>
              <a:gd name="connsiteX61" fmla="*/ 2222500 w 5930900"/>
              <a:gd name="connsiteY61" fmla="*/ 1126066 h 1998133"/>
              <a:gd name="connsiteX62" fmla="*/ 2222500 w 5930900"/>
              <a:gd name="connsiteY62" fmla="*/ 1147233 h 1998133"/>
              <a:gd name="connsiteX63" fmla="*/ 2298700 w 5930900"/>
              <a:gd name="connsiteY63" fmla="*/ 1147233 h 1998133"/>
              <a:gd name="connsiteX64" fmla="*/ 2298700 w 5930900"/>
              <a:gd name="connsiteY64" fmla="*/ 1176866 h 1998133"/>
              <a:gd name="connsiteX65" fmla="*/ 2408767 w 5930900"/>
              <a:gd name="connsiteY65" fmla="*/ 1176866 h 1998133"/>
              <a:gd name="connsiteX66" fmla="*/ 2408767 w 5930900"/>
              <a:gd name="connsiteY66" fmla="*/ 1185333 h 1998133"/>
              <a:gd name="connsiteX67" fmla="*/ 2552700 w 5930900"/>
              <a:gd name="connsiteY67" fmla="*/ 1185333 h 1998133"/>
              <a:gd name="connsiteX68" fmla="*/ 2552700 w 5930900"/>
              <a:gd name="connsiteY68" fmla="*/ 1219200 h 1998133"/>
              <a:gd name="connsiteX69" fmla="*/ 2590800 w 5930900"/>
              <a:gd name="connsiteY69" fmla="*/ 1219200 h 1998133"/>
              <a:gd name="connsiteX70" fmla="*/ 2590800 w 5930900"/>
              <a:gd name="connsiteY70" fmla="*/ 1299633 h 1998133"/>
              <a:gd name="connsiteX71" fmla="*/ 2641600 w 5930900"/>
              <a:gd name="connsiteY71" fmla="*/ 1299633 h 1998133"/>
              <a:gd name="connsiteX72" fmla="*/ 2641600 w 5930900"/>
              <a:gd name="connsiteY72" fmla="*/ 1325033 h 1998133"/>
              <a:gd name="connsiteX73" fmla="*/ 2717800 w 5930900"/>
              <a:gd name="connsiteY73" fmla="*/ 1325033 h 1998133"/>
              <a:gd name="connsiteX74" fmla="*/ 2717800 w 5930900"/>
              <a:gd name="connsiteY74" fmla="*/ 1346200 h 1998133"/>
              <a:gd name="connsiteX75" fmla="*/ 2870200 w 5930900"/>
              <a:gd name="connsiteY75" fmla="*/ 1346200 h 1998133"/>
              <a:gd name="connsiteX76" fmla="*/ 2878667 w 5930900"/>
              <a:gd name="connsiteY76" fmla="*/ 1354667 h 1998133"/>
              <a:gd name="connsiteX77" fmla="*/ 2963334 w 5930900"/>
              <a:gd name="connsiteY77" fmla="*/ 1354667 h 1998133"/>
              <a:gd name="connsiteX78" fmla="*/ 3107267 w 5930900"/>
              <a:gd name="connsiteY78" fmla="*/ 1354667 h 1998133"/>
              <a:gd name="connsiteX79" fmla="*/ 3107267 w 5930900"/>
              <a:gd name="connsiteY79" fmla="*/ 1397000 h 1998133"/>
              <a:gd name="connsiteX80" fmla="*/ 3183467 w 5930900"/>
              <a:gd name="connsiteY80" fmla="*/ 1397000 h 1998133"/>
              <a:gd name="connsiteX81" fmla="*/ 3183467 w 5930900"/>
              <a:gd name="connsiteY81" fmla="*/ 1418166 h 1998133"/>
              <a:gd name="connsiteX82" fmla="*/ 3225800 w 5930900"/>
              <a:gd name="connsiteY82" fmla="*/ 1418166 h 1998133"/>
              <a:gd name="connsiteX83" fmla="*/ 3225800 w 5930900"/>
              <a:gd name="connsiteY83" fmla="*/ 1439333 h 1998133"/>
              <a:gd name="connsiteX84" fmla="*/ 3289300 w 5930900"/>
              <a:gd name="connsiteY84" fmla="*/ 1439333 h 1998133"/>
              <a:gd name="connsiteX85" fmla="*/ 3289300 w 5930900"/>
              <a:gd name="connsiteY85" fmla="*/ 1485900 h 1998133"/>
              <a:gd name="connsiteX86" fmla="*/ 3357034 w 5930900"/>
              <a:gd name="connsiteY86" fmla="*/ 1485900 h 1998133"/>
              <a:gd name="connsiteX87" fmla="*/ 3357034 w 5930900"/>
              <a:gd name="connsiteY87" fmla="*/ 1515533 h 1998133"/>
              <a:gd name="connsiteX88" fmla="*/ 3403600 w 5930900"/>
              <a:gd name="connsiteY88" fmla="*/ 1515533 h 1998133"/>
              <a:gd name="connsiteX89" fmla="*/ 3403600 w 5930900"/>
              <a:gd name="connsiteY89" fmla="*/ 1540933 h 1998133"/>
              <a:gd name="connsiteX90" fmla="*/ 3441700 w 5930900"/>
              <a:gd name="connsiteY90" fmla="*/ 1540933 h 1998133"/>
              <a:gd name="connsiteX91" fmla="*/ 3441700 w 5930900"/>
              <a:gd name="connsiteY91" fmla="*/ 1570566 h 1998133"/>
              <a:gd name="connsiteX92" fmla="*/ 3594100 w 5930900"/>
              <a:gd name="connsiteY92" fmla="*/ 1570566 h 1998133"/>
              <a:gd name="connsiteX93" fmla="*/ 3594100 w 5930900"/>
              <a:gd name="connsiteY93" fmla="*/ 1600200 h 1998133"/>
              <a:gd name="connsiteX94" fmla="*/ 3691467 w 5930900"/>
              <a:gd name="connsiteY94" fmla="*/ 1600200 h 1998133"/>
              <a:gd name="connsiteX95" fmla="*/ 3822700 w 5930900"/>
              <a:gd name="connsiteY95" fmla="*/ 1600200 h 1998133"/>
              <a:gd name="connsiteX96" fmla="*/ 3826049 w 5930900"/>
              <a:gd name="connsiteY96" fmla="*/ 1655745 h 1998133"/>
              <a:gd name="connsiteX97" fmla="*/ 3969983 w 5930900"/>
              <a:gd name="connsiteY97" fmla="*/ 1665793 h 1998133"/>
              <a:gd name="connsiteX98" fmla="*/ 3976682 w 5930900"/>
              <a:gd name="connsiteY98" fmla="*/ 1631275 h 1998133"/>
              <a:gd name="connsiteX99" fmla="*/ 4008967 w 5930900"/>
              <a:gd name="connsiteY99" fmla="*/ 1684866 h 1998133"/>
              <a:gd name="connsiteX100" fmla="*/ 4008967 w 5930900"/>
              <a:gd name="connsiteY100" fmla="*/ 1769533 h 1998133"/>
              <a:gd name="connsiteX101" fmla="*/ 4512734 w 5930900"/>
              <a:gd name="connsiteY101" fmla="*/ 1769533 h 1998133"/>
              <a:gd name="connsiteX102" fmla="*/ 4512734 w 5930900"/>
              <a:gd name="connsiteY102" fmla="*/ 1866900 h 1998133"/>
              <a:gd name="connsiteX103" fmla="*/ 4969934 w 5930900"/>
              <a:gd name="connsiteY103" fmla="*/ 1866900 h 1998133"/>
              <a:gd name="connsiteX104" fmla="*/ 4969934 w 5930900"/>
              <a:gd name="connsiteY104" fmla="*/ 1998133 h 1998133"/>
              <a:gd name="connsiteX105" fmla="*/ 5930900 w 5930900"/>
              <a:gd name="connsiteY105" fmla="*/ 1998133 h 1998133"/>
              <a:gd name="connsiteX0" fmla="*/ 0 w 5930900"/>
              <a:gd name="connsiteY0" fmla="*/ 0 h 1998133"/>
              <a:gd name="connsiteX1" fmla="*/ 97367 w 5930900"/>
              <a:gd name="connsiteY1" fmla="*/ 0 h 1998133"/>
              <a:gd name="connsiteX2" fmla="*/ 84667 w 5930900"/>
              <a:gd name="connsiteY2" fmla="*/ 12700 h 1998133"/>
              <a:gd name="connsiteX3" fmla="*/ 165100 w 5930900"/>
              <a:gd name="connsiteY3" fmla="*/ 12700 h 1998133"/>
              <a:gd name="connsiteX4" fmla="*/ 165100 w 5930900"/>
              <a:gd name="connsiteY4" fmla="*/ 46566 h 1998133"/>
              <a:gd name="connsiteX5" fmla="*/ 304800 w 5930900"/>
              <a:gd name="connsiteY5" fmla="*/ 46566 h 1998133"/>
              <a:gd name="connsiteX6" fmla="*/ 304800 w 5930900"/>
              <a:gd name="connsiteY6" fmla="*/ 84666 h 1998133"/>
              <a:gd name="connsiteX7" fmla="*/ 393700 w 5930900"/>
              <a:gd name="connsiteY7" fmla="*/ 84666 h 1998133"/>
              <a:gd name="connsiteX8" fmla="*/ 393700 w 5930900"/>
              <a:gd name="connsiteY8" fmla="*/ 131233 h 1998133"/>
              <a:gd name="connsiteX9" fmla="*/ 427567 w 5930900"/>
              <a:gd name="connsiteY9" fmla="*/ 131233 h 1998133"/>
              <a:gd name="connsiteX10" fmla="*/ 427567 w 5930900"/>
              <a:gd name="connsiteY10" fmla="*/ 258233 h 1998133"/>
              <a:gd name="connsiteX11" fmla="*/ 427567 w 5930900"/>
              <a:gd name="connsiteY11" fmla="*/ 258233 h 1998133"/>
              <a:gd name="connsiteX12" fmla="*/ 452967 w 5930900"/>
              <a:gd name="connsiteY12" fmla="*/ 283633 h 1998133"/>
              <a:gd name="connsiteX13" fmla="*/ 452967 w 5930900"/>
              <a:gd name="connsiteY13" fmla="*/ 351366 h 1998133"/>
              <a:gd name="connsiteX14" fmla="*/ 512234 w 5930900"/>
              <a:gd name="connsiteY14" fmla="*/ 351366 h 1998133"/>
              <a:gd name="connsiteX15" fmla="*/ 512234 w 5930900"/>
              <a:gd name="connsiteY15" fmla="*/ 381000 h 1998133"/>
              <a:gd name="connsiteX16" fmla="*/ 571500 w 5930900"/>
              <a:gd name="connsiteY16" fmla="*/ 381000 h 1998133"/>
              <a:gd name="connsiteX17" fmla="*/ 571500 w 5930900"/>
              <a:gd name="connsiteY17" fmla="*/ 402166 h 1998133"/>
              <a:gd name="connsiteX18" fmla="*/ 647700 w 5930900"/>
              <a:gd name="connsiteY18" fmla="*/ 402166 h 1998133"/>
              <a:gd name="connsiteX19" fmla="*/ 647700 w 5930900"/>
              <a:gd name="connsiteY19" fmla="*/ 427566 h 1998133"/>
              <a:gd name="connsiteX20" fmla="*/ 698500 w 5930900"/>
              <a:gd name="connsiteY20" fmla="*/ 427566 h 1998133"/>
              <a:gd name="connsiteX21" fmla="*/ 698500 w 5930900"/>
              <a:gd name="connsiteY21" fmla="*/ 427566 h 1998133"/>
              <a:gd name="connsiteX22" fmla="*/ 698500 w 5930900"/>
              <a:gd name="connsiteY22" fmla="*/ 474133 h 1998133"/>
              <a:gd name="connsiteX23" fmla="*/ 740834 w 5930900"/>
              <a:gd name="connsiteY23" fmla="*/ 474133 h 1998133"/>
              <a:gd name="connsiteX24" fmla="*/ 787400 w 5930900"/>
              <a:gd name="connsiteY24" fmla="*/ 474133 h 1998133"/>
              <a:gd name="connsiteX25" fmla="*/ 787400 w 5930900"/>
              <a:gd name="connsiteY25" fmla="*/ 524933 h 1998133"/>
              <a:gd name="connsiteX26" fmla="*/ 859367 w 5930900"/>
              <a:gd name="connsiteY26" fmla="*/ 524933 h 1998133"/>
              <a:gd name="connsiteX27" fmla="*/ 859367 w 5930900"/>
              <a:gd name="connsiteY27" fmla="*/ 571500 h 1998133"/>
              <a:gd name="connsiteX28" fmla="*/ 859367 w 5930900"/>
              <a:gd name="connsiteY28" fmla="*/ 622300 h 1998133"/>
              <a:gd name="connsiteX29" fmla="*/ 910167 w 5930900"/>
              <a:gd name="connsiteY29" fmla="*/ 622300 h 1998133"/>
              <a:gd name="connsiteX30" fmla="*/ 910167 w 5930900"/>
              <a:gd name="connsiteY30" fmla="*/ 651933 h 1998133"/>
              <a:gd name="connsiteX31" fmla="*/ 977900 w 5930900"/>
              <a:gd name="connsiteY31" fmla="*/ 651933 h 1998133"/>
              <a:gd name="connsiteX32" fmla="*/ 977900 w 5930900"/>
              <a:gd name="connsiteY32" fmla="*/ 690033 h 1998133"/>
              <a:gd name="connsiteX33" fmla="*/ 1104900 w 5930900"/>
              <a:gd name="connsiteY33" fmla="*/ 690033 h 1998133"/>
              <a:gd name="connsiteX34" fmla="*/ 1104900 w 5930900"/>
              <a:gd name="connsiteY34" fmla="*/ 719666 h 1998133"/>
              <a:gd name="connsiteX35" fmla="*/ 1202267 w 5930900"/>
              <a:gd name="connsiteY35" fmla="*/ 719666 h 1998133"/>
              <a:gd name="connsiteX36" fmla="*/ 1202267 w 5930900"/>
              <a:gd name="connsiteY36" fmla="*/ 766233 h 1998133"/>
              <a:gd name="connsiteX37" fmla="*/ 1312334 w 5930900"/>
              <a:gd name="connsiteY37" fmla="*/ 766233 h 1998133"/>
              <a:gd name="connsiteX38" fmla="*/ 1312334 w 5930900"/>
              <a:gd name="connsiteY38" fmla="*/ 825500 h 1998133"/>
              <a:gd name="connsiteX39" fmla="*/ 1329267 w 5930900"/>
              <a:gd name="connsiteY39" fmla="*/ 842433 h 1998133"/>
              <a:gd name="connsiteX40" fmla="*/ 1337734 w 5930900"/>
              <a:gd name="connsiteY40" fmla="*/ 850900 h 1998133"/>
              <a:gd name="connsiteX41" fmla="*/ 1397000 w 5930900"/>
              <a:gd name="connsiteY41" fmla="*/ 850900 h 1998133"/>
              <a:gd name="connsiteX42" fmla="*/ 1397000 w 5930900"/>
              <a:gd name="connsiteY42" fmla="*/ 889000 h 1998133"/>
              <a:gd name="connsiteX43" fmla="*/ 1473200 w 5930900"/>
              <a:gd name="connsiteY43" fmla="*/ 889000 h 1998133"/>
              <a:gd name="connsiteX44" fmla="*/ 1473200 w 5930900"/>
              <a:gd name="connsiteY44" fmla="*/ 922866 h 1998133"/>
              <a:gd name="connsiteX45" fmla="*/ 1536700 w 5930900"/>
              <a:gd name="connsiteY45" fmla="*/ 922866 h 1998133"/>
              <a:gd name="connsiteX46" fmla="*/ 1536700 w 5930900"/>
              <a:gd name="connsiteY46" fmla="*/ 952500 h 1998133"/>
              <a:gd name="connsiteX47" fmla="*/ 1672167 w 5930900"/>
              <a:gd name="connsiteY47" fmla="*/ 952500 h 1998133"/>
              <a:gd name="connsiteX48" fmla="*/ 1672167 w 5930900"/>
              <a:gd name="connsiteY48" fmla="*/ 973666 h 1998133"/>
              <a:gd name="connsiteX49" fmla="*/ 1748367 w 5930900"/>
              <a:gd name="connsiteY49" fmla="*/ 973666 h 1998133"/>
              <a:gd name="connsiteX50" fmla="*/ 1748367 w 5930900"/>
              <a:gd name="connsiteY50" fmla="*/ 1003300 h 1998133"/>
              <a:gd name="connsiteX51" fmla="*/ 1871134 w 5930900"/>
              <a:gd name="connsiteY51" fmla="*/ 1003300 h 1998133"/>
              <a:gd name="connsiteX52" fmla="*/ 1871134 w 5930900"/>
              <a:gd name="connsiteY52" fmla="*/ 1003300 h 1998133"/>
              <a:gd name="connsiteX53" fmla="*/ 1926167 w 5930900"/>
              <a:gd name="connsiteY53" fmla="*/ 1003300 h 1998133"/>
              <a:gd name="connsiteX54" fmla="*/ 1926167 w 5930900"/>
              <a:gd name="connsiteY54" fmla="*/ 1058333 h 1998133"/>
              <a:gd name="connsiteX55" fmla="*/ 1955800 w 5930900"/>
              <a:gd name="connsiteY55" fmla="*/ 1058333 h 1998133"/>
              <a:gd name="connsiteX56" fmla="*/ 1955800 w 5930900"/>
              <a:gd name="connsiteY56" fmla="*/ 1079500 h 1998133"/>
              <a:gd name="connsiteX57" fmla="*/ 2040467 w 5930900"/>
              <a:gd name="connsiteY57" fmla="*/ 1079500 h 1998133"/>
              <a:gd name="connsiteX58" fmla="*/ 2040467 w 5930900"/>
              <a:gd name="connsiteY58" fmla="*/ 1109133 h 1998133"/>
              <a:gd name="connsiteX59" fmla="*/ 2112434 w 5930900"/>
              <a:gd name="connsiteY59" fmla="*/ 1109133 h 1998133"/>
              <a:gd name="connsiteX60" fmla="*/ 2112434 w 5930900"/>
              <a:gd name="connsiteY60" fmla="*/ 1126066 h 1998133"/>
              <a:gd name="connsiteX61" fmla="*/ 2222500 w 5930900"/>
              <a:gd name="connsiteY61" fmla="*/ 1126066 h 1998133"/>
              <a:gd name="connsiteX62" fmla="*/ 2222500 w 5930900"/>
              <a:gd name="connsiteY62" fmla="*/ 1147233 h 1998133"/>
              <a:gd name="connsiteX63" fmla="*/ 2298700 w 5930900"/>
              <a:gd name="connsiteY63" fmla="*/ 1147233 h 1998133"/>
              <a:gd name="connsiteX64" fmla="*/ 2298700 w 5930900"/>
              <a:gd name="connsiteY64" fmla="*/ 1176866 h 1998133"/>
              <a:gd name="connsiteX65" fmla="*/ 2408767 w 5930900"/>
              <a:gd name="connsiteY65" fmla="*/ 1176866 h 1998133"/>
              <a:gd name="connsiteX66" fmla="*/ 2408767 w 5930900"/>
              <a:gd name="connsiteY66" fmla="*/ 1185333 h 1998133"/>
              <a:gd name="connsiteX67" fmla="*/ 2552700 w 5930900"/>
              <a:gd name="connsiteY67" fmla="*/ 1185333 h 1998133"/>
              <a:gd name="connsiteX68" fmla="*/ 2552700 w 5930900"/>
              <a:gd name="connsiteY68" fmla="*/ 1219200 h 1998133"/>
              <a:gd name="connsiteX69" fmla="*/ 2590800 w 5930900"/>
              <a:gd name="connsiteY69" fmla="*/ 1219200 h 1998133"/>
              <a:gd name="connsiteX70" fmla="*/ 2590800 w 5930900"/>
              <a:gd name="connsiteY70" fmla="*/ 1299633 h 1998133"/>
              <a:gd name="connsiteX71" fmla="*/ 2641600 w 5930900"/>
              <a:gd name="connsiteY71" fmla="*/ 1299633 h 1998133"/>
              <a:gd name="connsiteX72" fmla="*/ 2641600 w 5930900"/>
              <a:gd name="connsiteY72" fmla="*/ 1325033 h 1998133"/>
              <a:gd name="connsiteX73" fmla="*/ 2717800 w 5930900"/>
              <a:gd name="connsiteY73" fmla="*/ 1325033 h 1998133"/>
              <a:gd name="connsiteX74" fmla="*/ 2717800 w 5930900"/>
              <a:gd name="connsiteY74" fmla="*/ 1346200 h 1998133"/>
              <a:gd name="connsiteX75" fmla="*/ 2870200 w 5930900"/>
              <a:gd name="connsiteY75" fmla="*/ 1346200 h 1998133"/>
              <a:gd name="connsiteX76" fmla="*/ 2878667 w 5930900"/>
              <a:gd name="connsiteY76" fmla="*/ 1354667 h 1998133"/>
              <a:gd name="connsiteX77" fmla="*/ 2963334 w 5930900"/>
              <a:gd name="connsiteY77" fmla="*/ 1354667 h 1998133"/>
              <a:gd name="connsiteX78" fmla="*/ 3107267 w 5930900"/>
              <a:gd name="connsiteY78" fmla="*/ 1354667 h 1998133"/>
              <a:gd name="connsiteX79" fmla="*/ 3107267 w 5930900"/>
              <a:gd name="connsiteY79" fmla="*/ 1397000 h 1998133"/>
              <a:gd name="connsiteX80" fmla="*/ 3183467 w 5930900"/>
              <a:gd name="connsiteY80" fmla="*/ 1397000 h 1998133"/>
              <a:gd name="connsiteX81" fmla="*/ 3183467 w 5930900"/>
              <a:gd name="connsiteY81" fmla="*/ 1418166 h 1998133"/>
              <a:gd name="connsiteX82" fmla="*/ 3225800 w 5930900"/>
              <a:gd name="connsiteY82" fmla="*/ 1418166 h 1998133"/>
              <a:gd name="connsiteX83" fmla="*/ 3225800 w 5930900"/>
              <a:gd name="connsiteY83" fmla="*/ 1439333 h 1998133"/>
              <a:gd name="connsiteX84" fmla="*/ 3289300 w 5930900"/>
              <a:gd name="connsiteY84" fmla="*/ 1439333 h 1998133"/>
              <a:gd name="connsiteX85" fmla="*/ 3289300 w 5930900"/>
              <a:gd name="connsiteY85" fmla="*/ 1485900 h 1998133"/>
              <a:gd name="connsiteX86" fmla="*/ 3357034 w 5930900"/>
              <a:gd name="connsiteY86" fmla="*/ 1485900 h 1998133"/>
              <a:gd name="connsiteX87" fmla="*/ 3357034 w 5930900"/>
              <a:gd name="connsiteY87" fmla="*/ 1515533 h 1998133"/>
              <a:gd name="connsiteX88" fmla="*/ 3403600 w 5930900"/>
              <a:gd name="connsiteY88" fmla="*/ 1515533 h 1998133"/>
              <a:gd name="connsiteX89" fmla="*/ 3403600 w 5930900"/>
              <a:gd name="connsiteY89" fmla="*/ 1540933 h 1998133"/>
              <a:gd name="connsiteX90" fmla="*/ 3441700 w 5930900"/>
              <a:gd name="connsiteY90" fmla="*/ 1540933 h 1998133"/>
              <a:gd name="connsiteX91" fmla="*/ 3441700 w 5930900"/>
              <a:gd name="connsiteY91" fmla="*/ 1570566 h 1998133"/>
              <a:gd name="connsiteX92" fmla="*/ 3594100 w 5930900"/>
              <a:gd name="connsiteY92" fmla="*/ 1570566 h 1998133"/>
              <a:gd name="connsiteX93" fmla="*/ 3594100 w 5930900"/>
              <a:gd name="connsiteY93" fmla="*/ 1600200 h 1998133"/>
              <a:gd name="connsiteX94" fmla="*/ 3691467 w 5930900"/>
              <a:gd name="connsiteY94" fmla="*/ 1600200 h 1998133"/>
              <a:gd name="connsiteX95" fmla="*/ 3822700 w 5930900"/>
              <a:gd name="connsiteY95" fmla="*/ 1600200 h 1998133"/>
              <a:gd name="connsiteX96" fmla="*/ 3826049 w 5930900"/>
              <a:gd name="connsiteY96" fmla="*/ 1655745 h 1998133"/>
              <a:gd name="connsiteX97" fmla="*/ 3980031 w 5930900"/>
              <a:gd name="connsiteY97" fmla="*/ 1649045 h 1998133"/>
              <a:gd name="connsiteX98" fmla="*/ 3976682 w 5930900"/>
              <a:gd name="connsiteY98" fmla="*/ 1631275 h 1998133"/>
              <a:gd name="connsiteX99" fmla="*/ 4008967 w 5930900"/>
              <a:gd name="connsiteY99" fmla="*/ 1684866 h 1998133"/>
              <a:gd name="connsiteX100" fmla="*/ 4008967 w 5930900"/>
              <a:gd name="connsiteY100" fmla="*/ 1769533 h 1998133"/>
              <a:gd name="connsiteX101" fmla="*/ 4512734 w 5930900"/>
              <a:gd name="connsiteY101" fmla="*/ 1769533 h 1998133"/>
              <a:gd name="connsiteX102" fmla="*/ 4512734 w 5930900"/>
              <a:gd name="connsiteY102" fmla="*/ 1866900 h 1998133"/>
              <a:gd name="connsiteX103" fmla="*/ 4969934 w 5930900"/>
              <a:gd name="connsiteY103" fmla="*/ 1866900 h 1998133"/>
              <a:gd name="connsiteX104" fmla="*/ 4969934 w 5930900"/>
              <a:gd name="connsiteY104" fmla="*/ 1998133 h 1998133"/>
              <a:gd name="connsiteX105" fmla="*/ 5930900 w 5930900"/>
              <a:gd name="connsiteY105" fmla="*/ 1998133 h 1998133"/>
              <a:gd name="connsiteX0" fmla="*/ 0 w 5930900"/>
              <a:gd name="connsiteY0" fmla="*/ 0 h 1998133"/>
              <a:gd name="connsiteX1" fmla="*/ 97367 w 5930900"/>
              <a:gd name="connsiteY1" fmla="*/ 0 h 1998133"/>
              <a:gd name="connsiteX2" fmla="*/ 84667 w 5930900"/>
              <a:gd name="connsiteY2" fmla="*/ 12700 h 1998133"/>
              <a:gd name="connsiteX3" fmla="*/ 165100 w 5930900"/>
              <a:gd name="connsiteY3" fmla="*/ 12700 h 1998133"/>
              <a:gd name="connsiteX4" fmla="*/ 165100 w 5930900"/>
              <a:gd name="connsiteY4" fmla="*/ 46566 h 1998133"/>
              <a:gd name="connsiteX5" fmla="*/ 304800 w 5930900"/>
              <a:gd name="connsiteY5" fmla="*/ 46566 h 1998133"/>
              <a:gd name="connsiteX6" fmla="*/ 304800 w 5930900"/>
              <a:gd name="connsiteY6" fmla="*/ 84666 h 1998133"/>
              <a:gd name="connsiteX7" fmla="*/ 393700 w 5930900"/>
              <a:gd name="connsiteY7" fmla="*/ 84666 h 1998133"/>
              <a:gd name="connsiteX8" fmla="*/ 393700 w 5930900"/>
              <a:gd name="connsiteY8" fmla="*/ 131233 h 1998133"/>
              <a:gd name="connsiteX9" fmla="*/ 427567 w 5930900"/>
              <a:gd name="connsiteY9" fmla="*/ 131233 h 1998133"/>
              <a:gd name="connsiteX10" fmla="*/ 427567 w 5930900"/>
              <a:gd name="connsiteY10" fmla="*/ 258233 h 1998133"/>
              <a:gd name="connsiteX11" fmla="*/ 427567 w 5930900"/>
              <a:gd name="connsiteY11" fmla="*/ 258233 h 1998133"/>
              <a:gd name="connsiteX12" fmla="*/ 452967 w 5930900"/>
              <a:gd name="connsiteY12" fmla="*/ 283633 h 1998133"/>
              <a:gd name="connsiteX13" fmla="*/ 452967 w 5930900"/>
              <a:gd name="connsiteY13" fmla="*/ 351366 h 1998133"/>
              <a:gd name="connsiteX14" fmla="*/ 512234 w 5930900"/>
              <a:gd name="connsiteY14" fmla="*/ 351366 h 1998133"/>
              <a:gd name="connsiteX15" fmla="*/ 512234 w 5930900"/>
              <a:gd name="connsiteY15" fmla="*/ 381000 h 1998133"/>
              <a:gd name="connsiteX16" fmla="*/ 571500 w 5930900"/>
              <a:gd name="connsiteY16" fmla="*/ 381000 h 1998133"/>
              <a:gd name="connsiteX17" fmla="*/ 571500 w 5930900"/>
              <a:gd name="connsiteY17" fmla="*/ 402166 h 1998133"/>
              <a:gd name="connsiteX18" fmla="*/ 647700 w 5930900"/>
              <a:gd name="connsiteY18" fmla="*/ 402166 h 1998133"/>
              <a:gd name="connsiteX19" fmla="*/ 647700 w 5930900"/>
              <a:gd name="connsiteY19" fmla="*/ 427566 h 1998133"/>
              <a:gd name="connsiteX20" fmla="*/ 698500 w 5930900"/>
              <a:gd name="connsiteY20" fmla="*/ 427566 h 1998133"/>
              <a:gd name="connsiteX21" fmla="*/ 698500 w 5930900"/>
              <a:gd name="connsiteY21" fmla="*/ 427566 h 1998133"/>
              <a:gd name="connsiteX22" fmla="*/ 698500 w 5930900"/>
              <a:gd name="connsiteY22" fmla="*/ 474133 h 1998133"/>
              <a:gd name="connsiteX23" fmla="*/ 740834 w 5930900"/>
              <a:gd name="connsiteY23" fmla="*/ 474133 h 1998133"/>
              <a:gd name="connsiteX24" fmla="*/ 787400 w 5930900"/>
              <a:gd name="connsiteY24" fmla="*/ 474133 h 1998133"/>
              <a:gd name="connsiteX25" fmla="*/ 787400 w 5930900"/>
              <a:gd name="connsiteY25" fmla="*/ 524933 h 1998133"/>
              <a:gd name="connsiteX26" fmla="*/ 859367 w 5930900"/>
              <a:gd name="connsiteY26" fmla="*/ 524933 h 1998133"/>
              <a:gd name="connsiteX27" fmla="*/ 859367 w 5930900"/>
              <a:gd name="connsiteY27" fmla="*/ 571500 h 1998133"/>
              <a:gd name="connsiteX28" fmla="*/ 859367 w 5930900"/>
              <a:gd name="connsiteY28" fmla="*/ 622300 h 1998133"/>
              <a:gd name="connsiteX29" fmla="*/ 910167 w 5930900"/>
              <a:gd name="connsiteY29" fmla="*/ 622300 h 1998133"/>
              <a:gd name="connsiteX30" fmla="*/ 910167 w 5930900"/>
              <a:gd name="connsiteY30" fmla="*/ 651933 h 1998133"/>
              <a:gd name="connsiteX31" fmla="*/ 977900 w 5930900"/>
              <a:gd name="connsiteY31" fmla="*/ 651933 h 1998133"/>
              <a:gd name="connsiteX32" fmla="*/ 977900 w 5930900"/>
              <a:gd name="connsiteY32" fmla="*/ 690033 h 1998133"/>
              <a:gd name="connsiteX33" fmla="*/ 1104900 w 5930900"/>
              <a:gd name="connsiteY33" fmla="*/ 690033 h 1998133"/>
              <a:gd name="connsiteX34" fmla="*/ 1104900 w 5930900"/>
              <a:gd name="connsiteY34" fmla="*/ 719666 h 1998133"/>
              <a:gd name="connsiteX35" fmla="*/ 1202267 w 5930900"/>
              <a:gd name="connsiteY35" fmla="*/ 719666 h 1998133"/>
              <a:gd name="connsiteX36" fmla="*/ 1202267 w 5930900"/>
              <a:gd name="connsiteY36" fmla="*/ 766233 h 1998133"/>
              <a:gd name="connsiteX37" fmla="*/ 1312334 w 5930900"/>
              <a:gd name="connsiteY37" fmla="*/ 766233 h 1998133"/>
              <a:gd name="connsiteX38" fmla="*/ 1312334 w 5930900"/>
              <a:gd name="connsiteY38" fmla="*/ 825500 h 1998133"/>
              <a:gd name="connsiteX39" fmla="*/ 1329267 w 5930900"/>
              <a:gd name="connsiteY39" fmla="*/ 842433 h 1998133"/>
              <a:gd name="connsiteX40" fmla="*/ 1337734 w 5930900"/>
              <a:gd name="connsiteY40" fmla="*/ 850900 h 1998133"/>
              <a:gd name="connsiteX41" fmla="*/ 1397000 w 5930900"/>
              <a:gd name="connsiteY41" fmla="*/ 850900 h 1998133"/>
              <a:gd name="connsiteX42" fmla="*/ 1397000 w 5930900"/>
              <a:gd name="connsiteY42" fmla="*/ 889000 h 1998133"/>
              <a:gd name="connsiteX43" fmla="*/ 1473200 w 5930900"/>
              <a:gd name="connsiteY43" fmla="*/ 889000 h 1998133"/>
              <a:gd name="connsiteX44" fmla="*/ 1473200 w 5930900"/>
              <a:gd name="connsiteY44" fmla="*/ 922866 h 1998133"/>
              <a:gd name="connsiteX45" fmla="*/ 1536700 w 5930900"/>
              <a:gd name="connsiteY45" fmla="*/ 922866 h 1998133"/>
              <a:gd name="connsiteX46" fmla="*/ 1536700 w 5930900"/>
              <a:gd name="connsiteY46" fmla="*/ 952500 h 1998133"/>
              <a:gd name="connsiteX47" fmla="*/ 1672167 w 5930900"/>
              <a:gd name="connsiteY47" fmla="*/ 952500 h 1998133"/>
              <a:gd name="connsiteX48" fmla="*/ 1672167 w 5930900"/>
              <a:gd name="connsiteY48" fmla="*/ 973666 h 1998133"/>
              <a:gd name="connsiteX49" fmla="*/ 1748367 w 5930900"/>
              <a:gd name="connsiteY49" fmla="*/ 973666 h 1998133"/>
              <a:gd name="connsiteX50" fmla="*/ 1748367 w 5930900"/>
              <a:gd name="connsiteY50" fmla="*/ 1003300 h 1998133"/>
              <a:gd name="connsiteX51" fmla="*/ 1871134 w 5930900"/>
              <a:gd name="connsiteY51" fmla="*/ 1003300 h 1998133"/>
              <a:gd name="connsiteX52" fmla="*/ 1871134 w 5930900"/>
              <a:gd name="connsiteY52" fmla="*/ 1003300 h 1998133"/>
              <a:gd name="connsiteX53" fmla="*/ 1926167 w 5930900"/>
              <a:gd name="connsiteY53" fmla="*/ 1003300 h 1998133"/>
              <a:gd name="connsiteX54" fmla="*/ 1926167 w 5930900"/>
              <a:gd name="connsiteY54" fmla="*/ 1058333 h 1998133"/>
              <a:gd name="connsiteX55" fmla="*/ 1955800 w 5930900"/>
              <a:gd name="connsiteY55" fmla="*/ 1058333 h 1998133"/>
              <a:gd name="connsiteX56" fmla="*/ 1955800 w 5930900"/>
              <a:gd name="connsiteY56" fmla="*/ 1079500 h 1998133"/>
              <a:gd name="connsiteX57" fmla="*/ 2040467 w 5930900"/>
              <a:gd name="connsiteY57" fmla="*/ 1079500 h 1998133"/>
              <a:gd name="connsiteX58" fmla="*/ 2040467 w 5930900"/>
              <a:gd name="connsiteY58" fmla="*/ 1109133 h 1998133"/>
              <a:gd name="connsiteX59" fmla="*/ 2112434 w 5930900"/>
              <a:gd name="connsiteY59" fmla="*/ 1109133 h 1998133"/>
              <a:gd name="connsiteX60" fmla="*/ 2112434 w 5930900"/>
              <a:gd name="connsiteY60" fmla="*/ 1126066 h 1998133"/>
              <a:gd name="connsiteX61" fmla="*/ 2222500 w 5930900"/>
              <a:gd name="connsiteY61" fmla="*/ 1126066 h 1998133"/>
              <a:gd name="connsiteX62" fmla="*/ 2222500 w 5930900"/>
              <a:gd name="connsiteY62" fmla="*/ 1147233 h 1998133"/>
              <a:gd name="connsiteX63" fmla="*/ 2298700 w 5930900"/>
              <a:gd name="connsiteY63" fmla="*/ 1147233 h 1998133"/>
              <a:gd name="connsiteX64" fmla="*/ 2298700 w 5930900"/>
              <a:gd name="connsiteY64" fmla="*/ 1176866 h 1998133"/>
              <a:gd name="connsiteX65" fmla="*/ 2408767 w 5930900"/>
              <a:gd name="connsiteY65" fmla="*/ 1176866 h 1998133"/>
              <a:gd name="connsiteX66" fmla="*/ 2408767 w 5930900"/>
              <a:gd name="connsiteY66" fmla="*/ 1185333 h 1998133"/>
              <a:gd name="connsiteX67" fmla="*/ 2552700 w 5930900"/>
              <a:gd name="connsiteY67" fmla="*/ 1185333 h 1998133"/>
              <a:gd name="connsiteX68" fmla="*/ 2552700 w 5930900"/>
              <a:gd name="connsiteY68" fmla="*/ 1219200 h 1998133"/>
              <a:gd name="connsiteX69" fmla="*/ 2590800 w 5930900"/>
              <a:gd name="connsiteY69" fmla="*/ 1219200 h 1998133"/>
              <a:gd name="connsiteX70" fmla="*/ 2590800 w 5930900"/>
              <a:gd name="connsiteY70" fmla="*/ 1299633 h 1998133"/>
              <a:gd name="connsiteX71" fmla="*/ 2641600 w 5930900"/>
              <a:gd name="connsiteY71" fmla="*/ 1299633 h 1998133"/>
              <a:gd name="connsiteX72" fmla="*/ 2641600 w 5930900"/>
              <a:gd name="connsiteY72" fmla="*/ 1325033 h 1998133"/>
              <a:gd name="connsiteX73" fmla="*/ 2717800 w 5930900"/>
              <a:gd name="connsiteY73" fmla="*/ 1325033 h 1998133"/>
              <a:gd name="connsiteX74" fmla="*/ 2717800 w 5930900"/>
              <a:gd name="connsiteY74" fmla="*/ 1346200 h 1998133"/>
              <a:gd name="connsiteX75" fmla="*/ 2870200 w 5930900"/>
              <a:gd name="connsiteY75" fmla="*/ 1346200 h 1998133"/>
              <a:gd name="connsiteX76" fmla="*/ 2878667 w 5930900"/>
              <a:gd name="connsiteY76" fmla="*/ 1354667 h 1998133"/>
              <a:gd name="connsiteX77" fmla="*/ 2963334 w 5930900"/>
              <a:gd name="connsiteY77" fmla="*/ 1354667 h 1998133"/>
              <a:gd name="connsiteX78" fmla="*/ 3107267 w 5930900"/>
              <a:gd name="connsiteY78" fmla="*/ 1354667 h 1998133"/>
              <a:gd name="connsiteX79" fmla="*/ 3107267 w 5930900"/>
              <a:gd name="connsiteY79" fmla="*/ 1397000 h 1998133"/>
              <a:gd name="connsiteX80" fmla="*/ 3183467 w 5930900"/>
              <a:gd name="connsiteY80" fmla="*/ 1397000 h 1998133"/>
              <a:gd name="connsiteX81" fmla="*/ 3183467 w 5930900"/>
              <a:gd name="connsiteY81" fmla="*/ 1418166 h 1998133"/>
              <a:gd name="connsiteX82" fmla="*/ 3225800 w 5930900"/>
              <a:gd name="connsiteY82" fmla="*/ 1418166 h 1998133"/>
              <a:gd name="connsiteX83" fmla="*/ 3225800 w 5930900"/>
              <a:gd name="connsiteY83" fmla="*/ 1439333 h 1998133"/>
              <a:gd name="connsiteX84" fmla="*/ 3289300 w 5930900"/>
              <a:gd name="connsiteY84" fmla="*/ 1439333 h 1998133"/>
              <a:gd name="connsiteX85" fmla="*/ 3289300 w 5930900"/>
              <a:gd name="connsiteY85" fmla="*/ 1485900 h 1998133"/>
              <a:gd name="connsiteX86" fmla="*/ 3357034 w 5930900"/>
              <a:gd name="connsiteY86" fmla="*/ 1485900 h 1998133"/>
              <a:gd name="connsiteX87" fmla="*/ 3357034 w 5930900"/>
              <a:gd name="connsiteY87" fmla="*/ 1515533 h 1998133"/>
              <a:gd name="connsiteX88" fmla="*/ 3403600 w 5930900"/>
              <a:gd name="connsiteY88" fmla="*/ 1515533 h 1998133"/>
              <a:gd name="connsiteX89" fmla="*/ 3403600 w 5930900"/>
              <a:gd name="connsiteY89" fmla="*/ 1540933 h 1998133"/>
              <a:gd name="connsiteX90" fmla="*/ 3441700 w 5930900"/>
              <a:gd name="connsiteY90" fmla="*/ 1540933 h 1998133"/>
              <a:gd name="connsiteX91" fmla="*/ 3441700 w 5930900"/>
              <a:gd name="connsiteY91" fmla="*/ 1570566 h 1998133"/>
              <a:gd name="connsiteX92" fmla="*/ 3594100 w 5930900"/>
              <a:gd name="connsiteY92" fmla="*/ 1570566 h 1998133"/>
              <a:gd name="connsiteX93" fmla="*/ 3594100 w 5930900"/>
              <a:gd name="connsiteY93" fmla="*/ 1600200 h 1998133"/>
              <a:gd name="connsiteX94" fmla="*/ 3691467 w 5930900"/>
              <a:gd name="connsiteY94" fmla="*/ 1600200 h 1998133"/>
              <a:gd name="connsiteX95" fmla="*/ 3822700 w 5930900"/>
              <a:gd name="connsiteY95" fmla="*/ 1600200 h 1998133"/>
              <a:gd name="connsiteX96" fmla="*/ 3826049 w 5930900"/>
              <a:gd name="connsiteY96" fmla="*/ 1655745 h 1998133"/>
              <a:gd name="connsiteX97" fmla="*/ 3980031 w 5930900"/>
              <a:gd name="connsiteY97" fmla="*/ 1649045 h 1998133"/>
              <a:gd name="connsiteX98" fmla="*/ 3980032 w 5930900"/>
              <a:gd name="connsiteY98" fmla="*/ 1651372 h 1998133"/>
              <a:gd name="connsiteX99" fmla="*/ 4008967 w 5930900"/>
              <a:gd name="connsiteY99" fmla="*/ 1684866 h 1998133"/>
              <a:gd name="connsiteX100" fmla="*/ 4008967 w 5930900"/>
              <a:gd name="connsiteY100" fmla="*/ 1769533 h 1998133"/>
              <a:gd name="connsiteX101" fmla="*/ 4512734 w 5930900"/>
              <a:gd name="connsiteY101" fmla="*/ 1769533 h 1998133"/>
              <a:gd name="connsiteX102" fmla="*/ 4512734 w 5930900"/>
              <a:gd name="connsiteY102" fmla="*/ 1866900 h 1998133"/>
              <a:gd name="connsiteX103" fmla="*/ 4969934 w 5930900"/>
              <a:gd name="connsiteY103" fmla="*/ 1866900 h 1998133"/>
              <a:gd name="connsiteX104" fmla="*/ 4969934 w 5930900"/>
              <a:gd name="connsiteY104" fmla="*/ 1998133 h 1998133"/>
              <a:gd name="connsiteX105" fmla="*/ 5930900 w 5930900"/>
              <a:gd name="connsiteY105" fmla="*/ 1998133 h 1998133"/>
              <a:gd name="connsiteX0" fmla="*/ 0 w 5930900"/>
              <a:gd name="connsiteY0" fmla="*/ 0 h 1998133"/>
              <a:gd name="connsiteX1" fmla="*/ 97367 w 5930900"/>
              <a:gd name="connsiteY1" fmla="*/ 0 h 1998133"/>
              <a:gd name="connsiteX2" fmla="*/ 84667 w 5930900"/>
              <a:gd name="connsiteY2" fmla="*/ 12700 h 1998133"/>
              <a:gd name="connsiteX3" fmla="*/ 165100 w 5930900"/>
              <a:gd name="connsiteY3" fmla="*/ 12700 h 1998133"/>
              <a:gd name="connsiteX4" fmla="*/ 165100 w 5930900"/>
              <a:gd name="connsiteY4" fmla="*/ 46566 h 1998133"/>
              <a:gd name="connsiteX5" fmla="*/ 304800 w 5930900"/>
              <a:gd name="connsiteY5" fmla="*/ 46566 h 1998133"/>
              <a:gd name="connsiteX6" fmla="*/ 304800 w 5930900"/>
              <a:gd name="connsiteY6" fmla="*/ 84666 h 1998133"/>
              <a:gd name="connsiteX7" fmla="*/ 393700 w 5930900"/>
              <a:gd name="connsiteY7" fmla="*/ 84666 h 1998133"/>
              <a:gd name="connsiteX8" fmla="*/ 393700 w 5930900"/>
              <a:gd name="connsiteY8" fmla="*/ 131233 h 1998133"/>
              <a:gd name="connsiteX9" fmla="*/ 427567 w 5930900"/>
              <a:gd name="connsiteY9" fmla="*/ 131233 h 1998133"/>
              <a:gd name="connsiteX10" fmla="*/ 427567 w 5930900"/>
              <a:gd name="connsiteY10" fmla="*/ 258233 h 1998133"/>
              <a:gd name="connsiteX11" fmla="*/ 427567 w 5930900"/>
              <a:gd name="connsiteY11" fmla="*/ 258233 h 1998133"/>
              <a:gd name="connsiteX12" fmla="*/ 452967 w 5930900"/>
              <a:gd name="connsiteY12" fmla="*/ 283633 h 1998133"/>
              <a:gd name="connsiteX13" fmla="*/ 452967 w 5930900"/>
              <a:gd name="connsiteY13" fmla="*/ 351366 h 1998133"/>
              <a:gd name="connsiteX14" fmla="*/ 512234 w 5930900"/>
              <a:gd name="connsiteY14" fmla="*/ 351366 h 1998133"/>
              <a:gd name="connsiteX15" fmla="*/ 512234 w 5930900"/>
              <a:gd name="connsiteY15" fmla="*/ 381000 h 1998133"/>
              <a:gd name="connsiteX16" fmla="*/ 571500 w 5930900"/>
              <a:gd name="connsiteY16" fmla="*/ 381000 h 1998133"/>
              <a:gd name="connsiteX17" fmla="*/ 571500 w 5930900"/>
              <a:gd name="connsiteY17" fmla="*/ 402166 h 1998133"/>
              <a:gd name="connsiteX18" fmla="*/ 647700 w 5930900"/>
              <a:gd name="connsiteY18" fmla="*/ 402166 h 1998133"/>
              <a:gd name="connsiteX19" fmla="*/ 647700 w 5930900"/>
              <a:gd name="connsiteY19" fmla="*/ 427566 h 1998133"/>
              <a:gd name="connsiteX20" fmla="*/ 698500 w 5930900"/>
              <a:gd name="connsiteY20" fmla="*/ 427566 h 1998133"/>
              <a:gd name="connsiteX21" fmla="*/ 698500 w 5930900"/>
              <a:gd name="connsiteY21" fmla="*/ 427566 h 1998133"/>
              <a:gd name="connsiteX22" fmla="*/ 698500 w 5930900"/>
              <a:gd name="connsiteY22" fmla="*/ 474133 h 1998133"/>
              <a:gd name="connsiteX23" fmla="*/ 740834 w 5930900"/>
              <a:gd name="connsiteY23" fmla="*/ 474133 h 1998133"/>
              <a:gd name="connsiteX24" fmla="*/ 787400 w 5930900"/>
              <a:gd name="connsiteY24" fmla="*/ 474133 h 1998133"/>
              <a:gd name="connsiteX25" fmla="*/ 787400 w 5930900"/>
              <a:gd name="connsiteY25" fmla="*/ 524933 h 1998133"/>
              <a:gd name="connsiteX26" fmla="*/ 859367 w 5930900"/>
              <a:gd name="connsiteY26" fmla="*/ 524933 h 1998133"/>
              <a:gd name="connsiteX27" fmla="*/ 859367 w 5930900"/>
              <a:gd name="connsiteY27" fmla="*/ 571500 h 1998133"/>
              <a:gd name="connsiteX28" fmla="*/ 859367 w 5930900"/>
              <a:gd name="connsiteY28" fmla="*/ 622300 h 1998133"/>
              <a:gd name="connsiteX29" fmla="*/ 910167 w 5930900"/>
              <a:gd name="connsiteY29" fmla="*/ 622300 h 1998133"/>
              <a:gd name="connsiteX30" fmla="*/ 910167 w 5930900"/>
              <a:gd name="connsiteY30" fmla="*/ 651933 h 1998133"/>
              <a:gd name="connsiteX31" fmla="*/ 977900 w 5930900"/>
              <a:gd name="connsiteY31" fmla="*/ 651933 h 1998133"/>
              <a:gd name="connsiteX32" fmla="*/ 977900 w 5930900"/>
              <a:gd name="connsiteY32" fmla="*/ 690033 h 1998133"/>
              <a:gd name="connsiteX33" fmla="*/ 1104900 w 5930900"/>
              <a:gd name="connsiteY33" fmla="*/ 690033 h 1998133"/>
              <a:gd name="connsiteX34" fmla="*/ 1104900 w 5930900"/>
              <a:gd name="connsiteY34" fmla="*/ 719666 h 1998133"/>
              <a:gd name="connsiteX35" fmla="*/ 1202267 w 5930900"/>
              <a:gd name="connsiteY35" fmla="*/ 719666 h 1998133"/>
              <a:gd name="connsiteX36" fmla="*/ 1202267 w 5930900"/>
              <a:gd name="connsiteY36" fmla="*/ 766233 h 1998133"/>
              <a:gd name="connsiteX37" fmla="*/ 1312334 w 5930900"/>
              <a:gd name="connsiteY37" fmla="*/ 766233 h 1998133"/>
              <a:gd name="connsiteX38" fmla="*/ 1312334 w 5930900"/>
              <a:gd name="connsiteY38" fmla="*/ 825500 h 1998133"/>
              <a:gd name="connsiteX39" fmla="*/ 1329267 w 5930900"/>
              <a:gd name="connsiteY39" fmla="*/ 842433 h 1998133"/>
              <a:gd name="connsiteX40" fmla="*/ 1337734 w 5930900"/>
              <a:gd name="connsiteY40" fmla="*/ 850900 h 1998133"/>
              <a:gd name="connsiteX41" fmla="*/ 1397000 w 5930900"/>
              <a:gd name="connsiteY41" fmla="*/ 850900 h 1998133"/>
              <a:gd name="connsiteX42" fmla="*/ 1397000 w 5930900"/>
              <a:gd name="connsiteY42" fmla="*/ 889000 h 1998133"/>
              <a:gd name="connsiteX43" fmla="*/ 1473200 w 5930900"/>
              <a:gd name="connsiteY43" fmla="*/ 889000 h 1998133"/>
              <a:gd name="connsiteX44" fmla="*/ 1473200 w 5930900"/>
              <a:gd name="connsiteY44" fmla="*/ 922866 h 1998133"/>
              <a:gd name="connsiteX45" fmla="*/ 1536700 w 5930900"/>
              <a:gd name="connsiteY45" fmla="*/ 922866 h 1998133"/>
              <a:gd name="connsiteX46" fmla="*/ 1536700 w 5930900"/>
              <a:gd name="connsiteY46" fmla="*/ 952500 h 1998133"/>
              <a:gd name="connsiteX47" fmla="*/ 1672167 w 5930900"/>
              <a:gd name="connsiteY47" fmla="*/ 952500 h 1998133"/>
              <a:gd name="connsiteX48" fmla="*/ 1672167 w 5930900"/>
              <a:gd name="connsiteY48" fmla="*/ 973666 h 1998133"/>
              <a:gd name="connsiteX49" fmla="*/ 1748367 w 5930900"/>
              <a:gd name="connsiteY49" fmla="*/ 973666 h 1998133"/>
              <a:gd name="connsiteX50" fmla="*/ 1748367 w 5930900"/>
              <a:gd name="connsiteY50" fmla="*/ 1003300 h 1998133"/>
              <a:gd name="connsiteX51" fmla="*/ 1871134 w 5930900"/>
              <a:gd name="connsiteY51" fmla="*/ 1003300 h 1998133"/>
              <a:gd name="connsiteX52" fmla="*/ 1871134 w 5930900"/>
              <a:gd name="connsiteY52" fmla="*/ 1003300 h 1998133"/>
              <a:gd name="connsiteX53" fmla="*/ 1926167 w 5930900"/>
              <a:gd name="connsiteY53" fmla="*/ 1003300 h 1998133"/>
              <a:gd name="connsiteX54" fmla="*/ 1926167 w 5930900"/>
              <a:gd name="connsiteY54" fmla="*/ 1058333 h 1998133"/>
              <a:gd name="connsiteX55" fmla="*/ 1955800 w 5930900"/>
              <a:gd name="connsiteY55" fmla="*/ 1058333 h 1998133"/>
              <a:gd name="connsiteX56" fmla="*/ 1955800 w 5930900"/>
              <a:gd name="connsiteY56" fmla="*/ 1079500 h 1998133"/>
              <a:gd name="connsiteX57" fmla="*/ 2040467 w 5930900"/>
              <a:gd name="connsiteY57" fmla="*/ 1079500 h 1998133"/>
              <a:gd name="connsiteX58" fmla="*/ 2040467 w 5930900"/>
              <a:gd name="connsiteY58" fmla="*/ 1109133 h 1998133"/>
              <a:gd name="connsiteX59" fmla="*/ 2112434 w 5930900"/>
              <a:gd name="connsiteY59" fmla="*/ 1109133 h 1998133"/>
              <a:gd name="connsiteX60" fmla="*/ 2112434 w 5930900"/>
              <a:gd name="connsiteY60" fmla="*/ 1126066 h 1998133"/>
              <a:gd name="connsiteX61" fmla="*/ 2222500 w 5930900"/>
              <a:gd name="connsiteY61" fmla="*/ 1126066 h 1998133"/>
              <a:gd name="connsiteX62" fmla="*/ 2222500 w 5930900"/>
              <a:gd name="connsiteY62" fmla="*/ 1147233 h 1998133"/>
              <a:gd name="connsiteX63" fmla="*/ 2298700 w 5930900"/>
              <a:gd name="connsiteY63" fmla="*/ 1147233 h 1998133"/>
              <a:gd name="connsiteX64" fmla="*/ 2298700 w 5930900"/>
              <a:gd name="connsiteY64" fmla="*/ 1176866 h 1998133"/>
              <a:gd name="connsiteX65" fmla="*/ 2408767 w 5930900"/>
              <a:gd name="connsiteY65" fmla="*/ 1176866 h 1998133"/>
              <a:gd name="connsiteX66" fmla="*/ 2408767 w 5930900"/>
              <a:gd name="connsiteY66" fmla="*/ 1185333 h 1998133"/>
              <a:gd name="connsiteX67" fmla="*/ 2552700 w 5930900"/>
              <a:gd name="connsiteY67" fmla="*/ 1185333 h 1998133"/>
              <a:gd name="connsiteX68" fmla="*/ 2552700 w 5930900"/>
              <a:gd name="connsiteY68" fmla="*/ 1219200 h 1998133"/>
              <a:gd name="connsiteX69" fmla="*/ 2590800 w 5930900"/>
              <a:gd name="connsiteY69" fmla="*/ 1219200 h 1998133"/>
              <a:gd name="connsiteX70" fmla="*/ 2590800 w 5930900"/>
              <a:gd name="connsiteY70" fmla="*/ 1299633 h 1998133"/>
              <a:gd name="connsiteX71" fmla="*/ 2641600 w 5930900"/>
              <a:gd name="connsiteY71" fmla="*/ 1299633 h 1998133"/>
              <a:gd name="connsiteX72" fmla="*/ 2641600 w 5930900"/>
              <a:gd name="connsiteY72" fmla="*/ 1325033 h 1998133"/>
              <a:gd name="connsiteX73" fmla="*/ 2717800 w 5930900"/>
              <a:gd name="connsiteY73" fmla="*/ 1325033 h 1998133"/>
              <a:gd name="connsiteX74" fmla="*/ 2717800 w 5930900"/>
              <a:gd name="connsiteY74" fmla="*/ 1346200 h 1998133"/>
              <a:gd name="connsiteX75" fmla="*/ 2870200 w 5930900"/>
              <a:gd name="connsiteY75" fmla="*/ 1346200 h 1998133"/>
              <a:gd name="connsiteX76" fmla="*/ 2878667 w 5930900"/>
              <a:gd name="connsiteY76" fmla="*/ 1354667 h 1998133"/>
              <a:gd name="connsiteX77" fmla="*/ 2963334 w 5930900"/>
              <a:gd name="connsiteY77" fmla="*/ 1354667 h 1998133"/>
              <a:gd name="connsiteX78" fmla="*/ 3107267 w 5930900"/>
              <a:gd name="connsiteY78" fmla="*/ 1354667 h 1998133"/>
              <a:gd name="connsiteX79" fmla="*/ 3107267 w 5930900"/>
              <a:gd name="connsiteY79" fmla="*/ 1397000 h 1998133"/>
              <a:gd name="connsiteX80" fmla="*/ 3183467 w 5930900"/>
              <a:gd name="connsiteY80" fmla="*/ 1397000 h 1998133"/>
              <a:gd name="connsiteX81" fmla="*/ 3183467 w 5930900"/>
              <a:gd name="connsiteY81" fmla="*/ 1418166 h 1998133"/>
              <a:gd name="connsiteX82" fmla="*/ 3225800 w 5930900"/>
              <a:gd name="connsiteY82" fmla="*/ 1418166 h 1998133"/>
              <a:gd name="connsiteX83" fmla="*/ 3225800 w 5930900"/>
              <a:gd name="connsiteY83" fmla="*/ 1439333 h 1998133"/>
              <a:gd name="connsiteX84" fmla="*/ 3289300 w 5930900"/>
              <a:gd name="connsiteY84" fmla="*/ 1439333 h 1998133"/>
              <a:gd name="connsiteX85" fmla="*/ 3289300 w 5930900"/>
              <a:gd name="connsiteY85" fmla="*/ 1485900 h 1998133"/>
              <a:gd name="connsiteX86" fmla="*/ 3357034 w 5930900"/>
              <a:gd name="connsiteY86" fmla="*/ 1485900 h 1998133"/>
              <a:gd name="connsiteX87" fmla="*/ 3357034 w 5930900"/>
              <a:gd name="connsiteY87" fmla="*/ 1515533 h 1998133"/>
              <a:gd name="connsiteX88" fmla="*/ 3403600 w 5930900"/>
              <a:gd name="connsiteY88" fmla="*/ 1515533 h 1998133"/>
              <a:gd name="connsiteX89" fmla="*/ 3403600 w 5930900"/>
              <a:gd name="connsiteY89" fmla="*/ 1540933 h 1998133"/>
              <a:gd name="connsiteX90" fmla="*/ 3441700 w 5930900"/>
              <a:gd name="connsiteY90" fmla="*/ 1540933 h 1998133"/>
              <a:gd name="connsiteX91" fmla="*/ 3441700 w 5930900"/>
              <a:gd name="connsiteY91" fmla="*/ 1570566 h 1998133"/>
              <a:gd name="connsiteX92" fmla="*/ 3594100 w 5930900"/>
              <a:gd name="connsiteY92" fmla="*/ 1570566 h 1998133"/>
              <a:gd name="connsiteX93" fmla="*/ 3594100 w 5930900"/>
              <a:gd name="connsiteY93" fmla="*/ 1600200 h 1998133"/>
              <a:gd name="connsiteX94" fmla="*/ 3691467 w 5930900"/>
              <a:gd name="connsiteY94" fmla="*/ 1600200 h 1998133"/>
              <a:gd name="connsiteX95" fmla="*/ 3822700 w 5930900"/>
              <a:gd name="connsiteY95" fmla="*/ 1600200 h 1998133"/>
              <a:gd name="connsiteX96" fmla="*/ 3826049 w 5930900"/>
              <a:gd name="connsiteY96" fmla="*/ 1655745 h 1998133"/>
              <a:gd name="connsiteX97" fmla="*/ 3980031 w 5930900"/>
              <a:gd name="connsiteY97" fmla="*/ 1649045 h 1998133"/>
              <a:gd name="connsiteX98" fmla="*/ 4006828 w 5930900"/>
              <a:gd name="connsiteY98" fmla="*/ 1664770 h 1998133"/>
              <a:gd name="connsiteX99" fmla="*/ 4008967 w 5930900"/>
              <a:gd name="connsiteY99" fmla="*/ 1684866 h 1998133"/>
              <a:gd name="connsiteX100" fmla="*/ 4008967 w 5930900"/>
              <a:gd name="connsiteY100" fmla="*/ 1769533 h 1998133"/>
              <a:gd name="connsiteX101" fmla="*/ 4512734 w 5930900"/>
              <a:gd name="connsiteY101" fmla="*/ 1769533 h 1998133"/>
              <a:gd name="connsiteX102" fmla="*/ 4512734 w 5930900"/>
              <a:gd name="connsiteY102" fmla="*/ 1866900 h 1998133"/>
              <a:gd name="connsiteX103" fmla="*/ 4969934 w 5930900"/>
              <a:gd name="connsiteY103" fmla="*/ 1866900 h 1998133"/>
              <a:gd name="connsiteX104" fmla="*/ 4969934 w 5930900"/>
              <a:gd name="connsiteY104" fmla="*/ 1998133 h 1998133"/>
              <a:gd name="connsiteX105" fmla="*/ 5930900 w 5930900"/>
              <a:gd name="connsiteY105" fmla="*/ 1998133 h 1998133"/>
              <a:gd name="connsiteX0" fmla="*/ 0 w 5930900"/>
              <a:gd name="connsiteY0" fmla="*/ 0 h 1998133"/>
              <a:gd name="connsiteX1" fmla="*/ 97367 w 5930900"/>
              <a:gd name="connsiteY1" fmla="*/ 0 h 1998133"/>
              <a:gd name="connsiteX2" fmla="*/ 84667 w 5930900"/>
              <a:gd name="connsiteY2" fmla="*/ 12700 h 1998133"/>
              <a:gd name="connsiteX3" fmla="*/ 165100 w 5930900"/>
              <a:gd name="connsiteY3" fmla="*/ 12700 h 1998133"/>
              <a:gd name="connsiteX4" fmla="*/ 165100 w 5930900"/>
              <a:gd name="connsiteY4" fmla="*/ 46566 h 1998133"/>
              <a:gd name="connsiteX5" fmla="*/ 304800 w 5930900"/>
              <a:gd name="connsiteY5" fmla="*/ 46566 h 1998133"/>
              <a:gd name="connsiteX6" fmla="*/ 304800 w 5930900"/>
              <a:gd name="connsiteY6" fmla="*/ 84666 h 1998133"/>
              <a:gd name="connsiteX7" fmla="*/ 393700 w 5930900"/>
              <a:gd name="connsiteY7" fmla="*/ 84666 h 1998133"/>
              <a:gd name="connsiteX8" fmla="*/ 393700 w 5930900"/>
              <a:gd name="connsiteY8" fmla="*/ 131233 h 1998133"/>
              <a:gd name="connsiteX9" fmla="*/ 427567 w 5930900"/>
              <a:gd name="connsiteY9" fmla="*/ 131233 h 1998133"/>
              <a:gd name="connsiteX10" fmla="*/ 427567 w 5930900"/>
              <a:gd name="connsiteY10" fmla="*/ 258233 h 1998133"/>
              <a:gd name="connsiteX11" fmla="*/ 427567 w 5930900"/>
              <a:gd name="connsiteY11" fmla="*/ 258233 h 1998133"/>
              <a:gd name="connsiteX12" fmla="*/ 452967 w 5930900"/>
              <a:gd name="connsiteY12" fmla="*/ 283633 h 1998133"/>
              <a:gd name="connsiteX13" fmla="*/ 452967 w 5930900"/>
              <a:gd name="connsiteY13" fmla="*/ 351366 h 1998133"/>
              <a:gd name="connsiteX14" fmla="*/ 512234 w 5930900"/>
              <a:gd name="connsiteY14" fmla="*/ 351366 h 1998133"/>
              <a:gd name="connsiteX15" fmla="*/ 512234 w 5930900"/>
              <a:gd name="connsiteY15" fmla="*/ 381000 h 1998133"/>
              <a:gd name="connsiteX16" fmla="*/ 571500 w 5930900"/>
              <a:gd name="connsiteY16" fmla="*/ 381000 h 1998133"/>
              <a:gd name="connsiteX17" fmla="*/ 571500 w 5930900"/>
              <a:gd name="connsiteY17" fmla="*/ 402166 h 1998133"/>
              <a:gd name="connsiteX18" fmla="*/ 647700 w 5930900"/>
              <a:gd name="connsiteY18" fmla="*/ 402166 h 1998133"/>
              <a:gd name="connsiteX19" fmla="*/ 647700 w 5930900"/>
              <a:gd name="connsiteY19" fmla="*/ 427566 h 1998133"/>
              <a:gd name="connsiteX20" fmla="*/ 698500 w 5930900"/>
              <a:gd name="connsiteY20" fmla="*/ 427566 h 1998133"/>
              <a:gd name="connsiteX21" fmla="*/ 698500 w 5930900"/>
              <a:gd name="connsiteY21" fmla="*/ 427566 h 1998133"/>
              <a:gd name="connsiteX22" fmla="*/ 698500 w 5930900"/>
              <a:gd name="connsiteY22" fmla="*/ 474133 h 1998133"/>
              <a:gd name="connsiteX23" fmla="*/ 740834 w 5930900"/>
              <a:gd name="connsiteY23" fmla="*/ 474133 h 1998133"/>
              <a:gd name="connsiteX24" fmla="*/ 787400 w 5930900"/>
              <a:gd name="connsiteY24" fmla="*/ 474133 h 1998133"/>
              <a:gd name="connsiteX25" fmla="*/ 787400 w 5930900"/>
              <a:gd name="connsiteY25" fmla="*/ 524933 h 1998133"/>
              <a:gd name="connsiteX26" fmla="*/ 859367 w 5930900"/>
              <a:gd name="connsiteY26" fmla="*/ 524933 h 1998133"/>
              <a:gd name="connsiteX27" fmla="*/ 859367 w 5930900"/>
              <a:gd name="connsiteY27" fmla="*/ 571500 h 1998133"/>
              <a:gd name="connsiteX28" fmla="*/ 859367 w 5930900"/>
              <a:gd name="connsiteY28" fmla="*/ 622300 h 1998133"/>
              <a:gd name="connsiteX29" fmla="*/ 910167 w 5930900"/>
              <a:gd name="connsiteY29" fmla="*/ 622300 h 1998133"/>
              <a:gd name="connsiteX30" fmla="*/ 910167 w 5930900"/>
              <a:gd name="connsiteY30" fmla="*/ 651933 h 1998133"/>
              <a:gd name="connsiteX31" fmla="*/ 977900 w 5930900"/>
              <a:gd name="connsiteY31" fmla="*/ 651933 h 1998133"/>
              <a:gd name="connsiteX32" fmla="*/ 977900 w 5930900"/>
              <a:gd name="connsiteY32" fmla="*/ 690033 h 1998133"/>
              <a:gd name="connsiteX33" fmla="*/ 1104900 w 5930900"/>
              <a:gd name="connsiteY33" fmla="*/ 690033 h 1998133"/>
              <a:gd name="connsiteX34" fmla="*/ 1104900 w 5930900"/>
              <a:gd name="connsiteY34" fmla="*/ 719666 h 1998133"/>
              <a:gd name="connsiteX35" fmla="*/ 1202267 w 5930900"/>
              <a:gd name="connsiteY35" fmla="*/ 719666 h 1998133"/>
              <a:gd name="connsiteX36" fmla="*/ 1202267 w 5930900"/>
              <a:gd name="connsiteY36" fmla="*/ 766233 h 1998133"/>
              <a:gd name="connsiteX37" fmla="*/ 1312334 w 5930900"/>
              <a:gd name="connsiteY37" fmla="*/ 766233 h 1998133"/>
              <a:gd name="connsiteX38" fmla="*/ 1312334 w 5930900"/>
              <a:gd name="connsiteY38" fmla="*/ 825500 h 1998133"/>
              <a:gd name="connsiteX39" fmla="*/ 1329267 w 5930900"/>
              <a:gd name="connsiteY39" fmla="*/ 842433 h 1998133"/>
              <a:gd name="connsiteX40" fmla="*/ 1337734 w 5930900"/>
              <a:gd name="connsiteY40" fmla="*/ 850900 h 1998133"/>
              <a:gd name="connsiteX41" fmla="*/ 1397000 w 5930900"/>
              <a:gd name="connsiteY41" fmla="*/ 850900 h 1998133"/>
              <a:gd name="connsiteX42" fmla="*/ 1397000 w 5930900"/>
              <a:gd name="connsiteY42" fmla="*/ 889000 h 1998133"/>
              <a:gd name="connsiteX43" fmla="*/ 1473200 w 5930900"/>
              <a:gd name="connsiteY43" fmla="*/ 889000 h 1998133"/>
              <a:gd name="connsiteX44" fmla="*/ 1473200 w 5930900"/>
              <a:gd name="connsiteY44" fmla="*/ 922866 h 1998133"/>
              <a:gd name="connsiteX45" fmla="*/ 1536700 w 5930900"/>
              <a:gd name="connsiteY45" fmla="*/ 922866 h 1998133"/>
              <a:gd name="connsiteX46" fmla="*/ 1536700 w 5930900"/>
              <a:gd name="connsiteY46" fmla="*/ 952500 h 1998133"/>
              <a:gd name="connsiteX47" fmla="*/ 1672167 w 5930900"/>
              <a:gd name="connsiteY47" fmla="*/ 952500 h 1998133"/>
              <a:gd name="connsiteX48" fmla="*/ 1672167 w 5930900"/>
              <a:gd name="connsiteY48" fmla="*/ 973666 h 1998133"/>
              <a:gd name="connsiteX49" fmla="*/ 1748367 w 5930900"/>
              <a:gd name="connsiteY49" fmla="*/ 973666 h 1998133"/>
              <a:gd name="connsiteX50" fmla="*/ 1748367 w 5930900"/>
              <a:gd name="connsiteY50" fmla="*/ 1003300 h 1998133"/>
              <a:gd name="connsiteX51" fmla="*/ 1871134 w 5930900"/>
              <a:gd name="connsiteY51" fmla="*/ 1003300 h 1998133"/>
              <a:gd name="connsiteX52" fmla="*/ 1871134 w 5930900"/>
              <a:gd name="connsiteY52" fmla="*/ 1003300 h 1998133"/>
              <a:gd name="connsiteX53" fmla="*/ 1926167 w 5930900"/>
              <a:gd name="connsiteY53" fmla="*/ 1003300 h 1998133"/>
              <a:gd name="connsiteX54" fmla="*/ 1926167 w 5930900"/>
              <a:gd name="connsiteY54" fmla="*/ 1058333 h 1998133"/>
              <a:gd name="connsiteX55" fmla="*/ 1955800 w 5930900"/>
              <a:gd name="connsiteY55" fmla="*/ 1058333 h 1998133"/>
              <a:gd name="connsiteX56" fmla="*/ 1955800 w 5930900"/>
              <a:gd name="connsiteY56" fmla="*/ 1079500 h 1998133"/>
              <a:gd name="connsiteX57" fmla="*/ 2040467 w 5930900"/>
              <a:gd name="connsiteY57" fmla="*/ 1079500 h 1998133"/>
              <a:gd name="connsiteX58" fmla="*/ 2040467 w 5930900"/>
              <a:gd name="connsiteY58" fmla="*/ 1109133 h 1998133"/>
              <a:gd name="connsiteX59" fmla="*/ 2112434 w 5930900"/>
              <a:gd name="connsiteY59" fmla="*/ 1109133 h 1998133"/>
              <a:gd name="connsiteX60" fmla="*/ 2112434 w 5930900"/>
              <a:gd name="connsiteY60" fmla="*/ 1126066 h 1998133"/>
              <a:gd name="connsiteX61" fmla="*/ 2222500 w 5930900"/>
              <a:gd name="connsiteY61" fmla="*/ 1126066 h 1998133"/>
              <a:gd name="connsiteX62" fmla="*/ 2222500 w 5930900"/>
              <a:gd name="connsiteY62" fmla="*/ 1147233 h 1998133"/>
              <a:gd name="connsiteX63" fmla="*/ 2298700 w 5930900"/>
              <a:gd name="connsiteY63" fmla="*/ 1147233 h 1998133"/>
              <a:gd name="connsiteX64" fmla="*/ 2298700 w 5930900"/>
              <a:gd name="connsiteY64" fmla="*/ 1176866 h 1998133"/>
              <a:gd name="connsiteX65" fmla="*/ 2408767 w 5930900"/>
              <a:gd name="connsiteY65" fmla="*/ 1176866 h 1998133"/>
              <a:gd name="connsiteX66" fmla="*/ 2408767 w 5930900"/>
              <a:gd name="connsiteY66" fmla="*/ 1185333 h 1998133"/>
              <a:gd name="connsiteX67" fmla="*/ 2552700 w 5930900"/>
              <a:gd name="connsiteY67" fmla="*/ 1185333 h 1998133"/>
              <a:gd name="connsiteX68" fmla="*/ 2552700 w 5930900"/>
              <a:gd name="connsiteY68" fmla="*/ 1219200 h 1998133"/>
              <a:gd name="connsiteX69" fmla="*/ 2590800 w 5930900"/>
              <a:gd name="connsiteY69" fmla="*/ 1219200 h 1998133"/>
              <a:gd name="connsiteX70" fmla="*/ 2590800 w 5930900"/>
              <a:gd name="connsiteY70" fmla="*/ 1299633 h 1998133"/>
              <a:gd name="connsiteX71" fmla="*/ 2641600 w 5930900"/>
              <a:gd name="connsiteY71" fmla="*/ 1299633 h 1998133"/>
              <a:gd name="connsiteX72" fmla="*/ 2641600 w 5930900"/>
              <a:gd name="connsiteY72" fmla="*/ 1325033 h 1998133"/>
              <a:gd name="connsiteX73" fmla="*/ 2717800 w 5930900"/>
              <a:gd name="connsiteY73" fmla="*/ 1325033 h 1998133"/>
              <a:gd name="connsiteX74" fmla="*/ 2717800 w 5930900"/>
              <a:gd name="connsiteY74" fmla="*/ 1346200 h 1998133"/>
              <a:gd name="connsiteX75" fmla="*/ 2870200 w 5930900"/>
              <a:gd name="connsiteY75" fmla="*/ 1346200 h 1998133"/>
              <a:gd name="connsiteX76" fmla="*/ 2878667 w 5930900"/>
              <a:gd name="connsiteY76" fmla="*/ 1354667 h 1998133"/>
              <a:gd name="connsiteX77" fmla="*/ 2963334 w 5930900"/>
              <a:gd name="connsiteY77" fmla="*/ 1354667 h 1998133"/>
              <a:gd name="connsiteX78" fmla="*/ 3107267 w 5930900"/>
              <a:gd name="connsiteY78" fmla="*/ 1354667 h 1998133"/>
              <a:gd name="connsiteX79" fmla="*/ 3107267 w 5930900"/>
              <a:gd name="connsiteY79" fmla="*/ 1397000 h 1998133"/>
              <a:gd name="connsiteX80" fmla="*/ 3183467 w 5930900"/>
              <a:gd name="connsiteY80" fmla="*/ 1397000 h 1998133"/>
              <a:gd name="connsiteX81" fmla="*/ 3183467 w 5930900"/>
              <a:gd name="connsiteY81" fmla="*/ 1418166 h 1998133"/>
              <a:gd name="connsiteX82" fmla="*/ 3225800 w 5930900"/>
              <a:gd name="connsiteY82" fmla="*/ 1418166 h 1998133"/>
              <a:gd name="connsiteX83" fmla="*/ 3225800 w 5930900"/>
              <a:gd name="connsiteY83" fmla="*/ 1439333 h 1998133"/>
              <a:gd name="connsiteX84" fmla="*/ 3289300 w 5930900"/>
              <a:gd name="connsiteY84" fmla="*/ 1439333 h 1998133"/>
              <a:gd name="connsiteX85" fmla="*/ 3289300 w 5930900"/>
              <a:gd name="connsiteY85" fmla="*/ 1485900 h 1998133"/>
              <a:gd name="connsiteX86" fmla="*/ 3357034 w 5930900"/>
              <a:gd name="connsiteY86" fmla="*/ 1485900 h 1998133"/>
              <a:gd name="connsiteX87" fmla="*/ 3357034 w 5930900"/>
              <a:gd name="connsiteY87" fmla="*/ 1515533 h 1998133"/>
              <a:gd name="connsiteX88" fmla="*/ 3403600 w 5930900"/>
              <a:gd name="connsiteY88" fmla="*/ 1515533 h 1998133"/>
              <a:gd name="connsiteX89" fmla="*/ 3403600 w 5930900"/>
              <a:gd name="connsiteY89" fmla="*/ 1540933 h 1998133"/>
              <a:gd name="connsiteX90" fmla="*/ 3441700 w 5930900"/>
              <a:gd name="connsiteY90" fmla="*/ 1540933 h 1998133"/>
              <a:gd name="connsiteX91" fmla="*/ 3441700 w 5930900"/>
              <a:gd name="connsiteY91" fmla="*/ 1570566 h 1998133"/>
              <a:gd name="connsiteX92" fmla="*/ 3594100 w 5930900"/>
              <a:gd name="connsiteY92" fmla="*/ 1570566 h 1998133"/>
              <a:gd name="connsiteX93" fmla="*/ 3594100 w 5930900"/>
              <a:gd name="connsiteY93" fmla="*/ 1600200 h 1998133"/>
              <a:gd name="connsiteX94" fmla="*/ 3691467 w 5930900"/>
              <a:gd name="connsiteY94" fmla="*/ 1600200 h 1998133"/>
              <a:gd name="connsiteX95" fmla="*/ 3822700 w 5930900"/>
              <a:gd name="connsiteY95" fmla="*/ 1600200 h 1998133"/>
              <a:gd name="connsiteX96" fmla="*/ 3826049 w 5930900"/>
              <a:gd name="connsiteY96" fmla="*/ 1655745 h 1998133"/>
              <a:gd name="connsiteX97" fmla="*/ 3980031 w 5930900"/>
              <a:gd name="connsiteY97" fmla="*/ 1649045 h 1998133"/>
              <a:gd name="connsiteX98" fmla="*/ 4006828 w 5930900"/>
              <a:gd name="connsiteY98" fmla="*/ 1664770 h 1998133"/>
              <a:gd name="connsiteX99" fmla="*/ 4019016 w 5930900"/>
              <a:gd name="connsiteY99" fmla="*/ 1678167 h 1998133"/>
              <a:gd name="connsiteX100" fmla="*/ 4008967 w 5930900"/>
              <a:gd name="connsiteY100" fmla="*/ 1769533 h 1998133"/>
              <a:gd name="connsiteX101" fmla="*/ 4512734 w 5930900"/>
              <a:gd name="connsiteY101" fmla="*/ 1769533 h 1998133"/>
              <a:gd name="connsiteX102" fmla="*/ 4512734 w 5930900"/>
              <a:gd name="connsiteY102" fmla="*/ 1866900 h 1998133"/>
              <a:gd name="connsiteX103" fmla="*/ 4969934 w 5930900"/>
              <a:gd name="connsiteY103" fmla="*/ 1866900 h 1998133"/>
              <a:gd name="connsiteX104" fmla="*/ 4969934 w 5930900"/>
              <a:gd name="connsiteY104" fmla="*/ 1998133 h 1998133"/>
              <a:gd name="connsiteX105" fmla="*/ 5930900 w 5930900"/>
              <a:gd name="connsiteY105" fmla="*/ 1998133 h 1998133"/>
              <a:gd name="connsiteX0" fmla="*/ 0 w 5930900"/>
              <a:gd name="connsiteY0" fmla="*/ 0 h 1998133"/>
              <a:gd name="connsiteX1" fmla="*/ 97367 w 5930900"/>
              <a:gd name="connsiteY1" fmla="*/ 0 h 1998133"/>
              <a:gd name="connsiteX2" fmla="*/ 84667 w 5930900"/>
              <a:gd name="connsiteY2" fmla="*/ 12700 h 1998133"/>
              <a:gd name="connsiteX3" fmla="*/ 165100 w 5930900"/>
              <a:gd name="connsiteY3" fmla="*/ 12700 h 1998133"/>
              <a:gd name="connsiteX4" fmla="*/ 165100 w 5930900"/>
              <a:gd name="connsiteY4" fmla="*/ 46566 h 1998133"/>
              <a:gd name="connsiteX5" fmla="*/ 304800 w 5930900"/>
              <a:gd name="connsiteY5" fmla="*/ 46566 h 1998133"/>
              <a:gd name="connsiteX6" fmla="*/ 304800 w 5930900"/>
              <a:gd name="connsiteY6" fmla="*/ 84666 h 1998133"/>
              <a:gd name="connsiteX7" fmla="*/ 393700 w 5930900"/>
              <a:gd name="connsiteY7" fmla="*/ 84666 h 1998133"/>
              <a:gd name="connsiteX8" fmla="*/ 393700 w 5930900"/>
              <a:gd name="connsiteY8" fmla="*/ 131233 h 1998133"/>
              <a:gd name="connsiteX9" fmla="*/ 427567 w 5930900"/>
              <a:gd name="connsiteY9" fmla="*/ 131233 h 1998133"/>
              <a:gd name="connsiteX10" fmla="*/ 427567 w 5930900"/>
              <a:gd name="connsiteY10" fmla="*/ 258233 h 1998133"/>
              <a:gd name="connsiteX11" fmla="*/ 427567 w 5930900"/>
              <a:gd name="connsiteY11" fmla="*/ 258233 h 1998133"/>
              <a:gd name="connsiteX12" fmla="*/ 452967 w 5930900"/>
              <a:gd name="connsiteY12" fmla="*/ 283633 h 1998133"/>
              <a:gd name="connsiteX13" fmla="*/ 452967 w 5930900"/>
              <a:gd name="connsiteY13" fmla="*/ 351366 h 1998133"/>
              <a:gd name="connsiteX14" fmla="*/ 512234 w 5930900"/>
              <a:gd name="connsiteY14" fmla="*/ 351366 h 1998133"/>
              <a:gd name="connsiteX15" fmla="*/ 512234 w 5930900"/>
              <a:gd name="connsiteY15" fmla="*/ 381000 h 1998133"/>
              <a:gd name="connsiteX16" fmla="*/ 571500 w 5930900"/>
              <a:gd name="connsiteY16" fmla="*/ 381000 h 1998133"/>
              <a:gd name="connsiteX17" fmla="*/ 571500 w 5930900"/>
              <a:gd name="connsiteY17" fmla="*/ 402166 h 1998133"/>
              <a:gd name="connsiteX18" fmla="*/ 647700 w 5930900"/>
              <a:gd name="connsiteY18" fmla="*/ 402166 h 1998133"/>
              <a:gd name="connsiteX19" fmla="*/ 647700 w 5930900"/>
              <a:gd name="connsiteY19" fmla="*/ 427566 h 1998133"/>
              <a:gd name="connsiteX20" fmla="*/ 698500 w 5930900"/>
              <a:gd name="connsiteY20" fmla="*/ 427566 h 1998133"/>
              <a:gd name="connsiteX21" fmla="*/ 698500 w 5930900"/>
              <a:gd name="connsiteY21" fmla="*/ 427566 h 1998133"/>
              <a:gd name="connsiteX22" fmla="*/ 698500 w 5930900"/>
              <a:gd name="connsiteY22" fmla="*/ 474133 h 1998133"/>
              <a:gd name="connsiteX23" fmla="*/ 740834 w 5930900"/>
              <a:gd name="connsiteY23" fmla="*/ 474133 h 1998133"/>
              <a:gd name="connsiteX24" fmla="*/ 787400 w 5930900"/>
              <a:gd name="connsiteY24" fmla="*/ 474133 h 1998133"/>
              <a:gd name="connsiteX25" fmla="*/ 787400 w 5930900"/>
              <a:gd name="connsiteY25" fmla="*/ 524933 h 1998133"/>
              <a:gd name="connsiteX26" fmla="*/ 859367 w 5930900"/>
              <a:gd name="connsiteY26" fmla="*/ 524933 h 1998133"/>
              <a:gd name="connsiteX27" fmla="*/ 859367 w 5930900"/>
              <a:gd name="connsiteY27" fmla="*/ 571500 h 1998133"/>
              <a:gd name="connsiteX28" fmla="*/ 859367 w 5930900"/>
              <a:gd name="connsiteY28" fmla="*/ 622300 h 1998133"/>
              <a:gd name="connsiteX29" fmla="*/ 910167 w 5930900"/>
              <a:gd name="connsiteY29" fmla="*/ 622300 h 1998133"/>
              <a:gd name="connsiteX30" fmla="*/ 910167 w 5930900"/>
              <a:gd name="connsiteY30" fmla="*/ 651933 h 1998133"/>
              <a:gd name="connsiteX31" fmla="*/ 977900 w 5930900"/>
              <a:gd name="connsiteY31" fmla="*/ 651933 h 1998133"/>
              <a:gd name="connsiteX32" fmla="*/ 977900 w 5930900"/>
              <a:gd name="connsiteY32" fmla="*/ 690033 h 1998133"/>
              <a:gd name="connsiteX33" fmla="*/ 1104900 w 5930900"/>
              <a:gd name="connsiteY33" fmla="*/ 690033 h 1998133"/>
              <a:gd name="connsiteX34" fmla="*/ 1104900 w 5930900"/>
              <a:gd name="connsiteY34" fmla="*/ 719666 h 1998133"/>
              <a:gd name="connsiteX35" fmla="*/ 1202267 w 5930900"/>
              <a:gd name="connsiteY35" fmla="*/ 719666 h 1998133"/>
              <a:gd name="connsiteX36" fmla="*/ 1202267 w 5930900"/>
              <a:gd name="connsiteY36" fmla="*/ 766233 h 1998133"/>
              <a:gd name="connsiteX37" fmla="*/ 1312334 w 5930900"/>
              <a:gd name="connsiteY37" fmla="*/ 766233 h 1998133"/>
              <a:gd name="connsiteX38" fmla="*/ 1312334 w 5930900"/>
              <a:gd name="connsiteY38" fmla="*/ 825500 h 1998133"/>
              <a:gd name="connsiteX39" fmla="*/ 1329267 w 5930900"/>
              <a:gd name="connsiteY39" fmla="*/ 842433 h 1998133"/>
              <a:gd name="connsiteX40" fmla="*/ 1337734 w 5930900"/>
              <a:gd name="connsiteY40" fmla="*/ 850900 h 1998133"/>
              <a:gd name="connsiteX41" fmla="*/ 1397000 w 5930900"/>
              <a:gd name="connsiteY41" fmla="*/ 850900 h 1998133"/>
              <a:gd name="connsiteX42" fmla="*/ 1397000 w 5930900"/>
              <a:gd name="connsiteY42" fmla="*/ 889000 h 1998133"/>
              <a:gd name="connsiteX43" fmla="*/ 1473200 w 5930900"/>
              <a:gd name="connsiteY43" fmla="*/ 889000 h 1998133"/>
              <a:gd name="connsiteX44" fmla="*/ 1473200 w 5930900"/>
              <a:gd name="connsiteY44" fmla="*/ 922866 h 1998133"/>
              <a:gd name="connsiteX45" fmla="*/ 1536700 w 5930900"/>
              <a:gd name="connsiteY45" fmla="*/ 922866 h 1998133"/>
              <a:gd name="connsiteX46" fmla="*/ 1536700 w 5930900"/>
              <a:gd name="connsiteY46" fmla="*/ 952500 h 1998133"/>
              <a:gd name="connsiteX47" fmla="*/ 1672167 w 5930900"/>
              <a:gd name="connsiteY47" fmla="*/ 952500 h 1998133"/>
              <a:gd name="connsiteX48" fmla="*/ 1672167 w 5930900"/>
              <a:gd name="connsiteY48" fmla="*/ 973666 h 1998133"/>
              <a:gd name="connsiteX49" fmla="*/ 1748367 w 5930900"/>
              <a:gd name="connsiteY49" fmla="*/ 973666 h 1998133"/>
              <a:gd name="connsiteX50" fmla="*/ 1748367 w 5930900"/>
              <a:gd name="connsiteY50" fmla="*/ 1003300 h 1998133"/>
              <a:gd name="connsiteX51" fmla="*/ 1871134 w 5930900"/>
              <a:gd name="connsiteY51" fmla="*/ 1003300 h 1998133"/>
              <a:gd name="connsiteX52" fmla="*/ 1871134 w 5930900"/>
              <a:gd name="connsiteY52" fmla="*/ 1003300 h 1998133"/>
              <a:gd name="connsiteX53" fmla="*/ 1926167 w 5930900"/>
              <a:gd name="connsiteY53" fmla="*/ 1003300 h 1998133"/>
              <a:gd name="connsiteX54" fmla="*/ 1926167 w 5930900"/>
              <a:gd name="connsiteY54" fmla="*/ 1058333 h 1998133"/>
              <a:gd name="connsiteX55" fmla="*/ 1955800 w 5930900"/>
              <a:gd name="connsiteY55" fmla="*/ 1058333 h 1998133"/>
              <a:gd name="connsiteX56" fmla="*/ 1955800 w 5930900"/>
              <a:gd name="connsiteY56" fmla="*/ 1079500 h 1998133"/>
              <a:gd name="connsiteX57" fmla="*/ 2040467 w 5930900"/>
              <a:gd name="connsiteY57" fmla="*/ 1079500 h 1998133"/>
              <a:gd name="connsiteX58" fmla="*/ 2040467 w 5930900"/>
              <a:gd name="connsiteY58" fmla="*/ 1109133 h 1998133"/>
              <a:gd name="connsiteX59" fmla="*/ 2112434 w 5930900"/>
              <a:gd name="connsiteY59" fmla="*/ 1109133 h 1998133"/>
              <a:gd name="connsiteX60" fmla="*/ 2112434 w 5930900"/>
              <a:gd name="connsiteY60" fmla="*/ 1126066 h 1998133"/>
              <a:gd name="connsiteX61" fmla="*/ 2222500 w 5930900"/>
              <a:gd name="connsiteY61" fmla="*/ 1126066 h 1998133"/>
              <a:gd name="connsiteX62" fmla="*/ 2222500 w 5930900"/>
              <a:gd name="connsiteY62" fmla="*/ 1147233 h 1998133"/>
              <a:gd name="connsiteX63" fmla="*/ 2298700 w 5930900"/>
              <a:gd name="connsiteY63" fmla="*/ 1147233 h 1998133"/>
              <a:gd name="connsiteX64" fmla="*/ 2298700 w 5930900"/>
              <a:gd name="connsiteY64" fmla="*/ 1176866 h 1998133"/>
              <a:gd name="connsiteX65" fmla="*/ 2408767 w 5930900"/>
              <a:gd name="connsiteY65" fmla="*/ 1176866 h 1998133"/>
              <a:gd name="connsiteX66" fmla="*/ 2408767 w 5930900"/>
              <a:gd name="connsiteY66" fmla="*/ 1185333 h 1998133"/>
              <a:gd name="connsiteX67" fmla="*/ 2552700 w 5930900"/>
              <a:gd name="connsiteY67" fmla="*/ 1185333 h 1998133"/>
              <a:gd name="connsiteX68" fmla="*/ 2552700 w 5930900"/>
              <a:gd name="connsiteY68" fmla="*/ 1219200 h 1998133"/>
              <a:gd name="connsiteX69" fmla="*/ 2590800 w 5930900"/>
              <a:gd name="connsiteY69" fmla="*/ 1219200 h 1998133"/>
              <a:gd name="connsiteX70" fmla="*/ 2590800 w 5930900"/>
              <a:gd name="connsiteY70" fmla="*/ 1299633 h 1998133"/>
              <a:gd name="connsiteX71" fmla="*/ 2641600 w 5930900"/>
              <a:gd name="connsiteY71" fmla="*/ 1299633 h 1998133"/>
              <a:gd name="connsiteX72" fmla="*/ 2641600 w 5930900"/>
              <a:gd name="connsiteY72" fmla="*/ 1325033 h 1998133"/>
              <a:gd name="connsiteX73" fmla="*/ 2717800 w 5930900"/>
              <a:gd name="connsiteY73" fmla="*/ 1325033 h 1998133"/>
              <a:gd name="connsiteX74" fmla="*/ 2717800 w 5930900"/>
              <a:gd name="connsiteY74" fmla="*/ 1346200 h 1998133"/>
              <a:gd name="connsiteX75" fmla="*/ 2870200 w 5930900"/>
              <a:gd name="connsiteY75" fmla="*/ 1346200 h 1998133"/>
              <a:gd name="connsiteX76" fmla="*/ 2878667 w 5930900"/>
              <a:gd name="connsiteY76" fmla="*/ 1354667 h 1998133"/>
              <a:gd name="connsiteX77" fmla="*/ 2963334 w 5930900"/>
              <a:gd name="connsiteY77" fmla="*/ 1354667 h 1998133"/>
              <a:gd name="connsiteX78" fmla="*/ 3107267 w 5930900"/>
              <a:gd name="connsiteY78" fmla="*/ 1354667 h 1998133"/>
              <a:gd name="connsiteX79" fmla="*/ 3107267 w 5930900"/>
              <a:gd name="connsiteY79" fmla="*/ 1397000 h 1998133"/>
              <a:gd name="connsiteX80" fmla="*/ 3183467 w 5930900"/>
              <a:gd name="connsiteY80" fmla="*/ 1397000 h 1998133"/>
              <a:gd name="connsiteX81" fmla="*/ 3183467 w 5930900"/>
              <a:gd name="connsiteY81" fmla="*/ 1418166 h 1998133"/>
              <a:gd name="connsiteX82" fmla="*/ 3225800 w 5930900"/>
              <a:gd name="connsiteY82" fmla="*/ 1418166 h 1998133"/>
              <a:gd name="connsiteX83" fmla="*/ 3225800 w 5930900"/>
              <a:gd name="connsiteY83" fmla="*/ 1439333 h 1998133"/>
              <a:gd name="connsiteX84" fmla="*/ 3289300 w 5930900"/>
              <a:gd name="connsiteY84" fmla="*/ 1439333 h 1998133"/>
              <a:gd name="connsiteX85" fmla="*/ 3289300 w 5930900"/>
              <a:gd name="connsiteY85" fmla="*/ 1485900 h 1998133"/>
              <a:gd name="connsiteX86" fmla="*/ 3357034 w 5930900"/>
              <a:gd name="connsiteY86" fmla="*/ 1485900 h 1998133"/>
              <a:gd name="connsiteX87" fmla="*/ 3357034 w 5930900"/>
              <a:gd name="connsiteY87" fmla="*/ 1515533 h 1998133"/>
              <a:gd name="connsiteX88" fmla="*/ 3403600 w 5930900"/>
              <a:gd name="connsiteY88" fmla="*/ 1515533 h 1998133"/>
              <a:gd name="connsiteX89" fmla="*/ 3403600 w 5930900"/>
              <a:gd name="connsiteY89" fmla="*/ 1540933 h 1998133"/>
              <a:gd name="connsiteX90" fmla="*/ 3441700 w 5930900"/>
              <a:gd name="connsiteY90" fmla="*/ 1540933 h 1998133"/>
              <a:gd name="connsiteX91" fmla="*/ 3441700 w 5930900"/>
              <a:gd name="connsiteY91" fmla="*/ 1570566 h 1998133"/>
              <a:gd name="connsiteX92" fmla="*/ 3594100 w 5930900"/>
              <a:gd name="connsiteY92" fmla="*/ 1570566 h 1998133"/>
              <a:gd name="connsiteX93" fmla="*/ 3594100 w 5930900"/>
              <a:gd name="connsiteY93" fmla="*/ 1600200 h 1998133"/>
              <a:gd name="connsiteX94" fmla="*/ 3691467 w 5930900"/>
              <a:gd name="connsiteY94" fmla="*/ 1600200 h 1998133"/>
              <a:gd name="connsiteX95" fmla="*/ 3822700 w 5930900"/>
              <a:gd name="connsiteY95" fmla="*/ 1600200 h 1998133"/>
              <a:gd name="connsiteX96" fmla="*/ 3826049 w 5930900"/>
              <a:gd name="connsiteY96" fmla="*/ 1655745 h 1998133"/>
              <a:gd name="connsiteX97" fmla="*/ 3980031 w 5930900"/>
              <a:gd name="connsiteY97" fmla="*/ 1649045 h 1998133"/>
              <a:gd name="connsiteX98" fmla="*/ 4006828 w 5930900"/>
              <a:gd name="connsiteY98" fmla="*/ 1664770 h 1998133"/>
              <a:gd name="connsiteX99" fmla="*/ 3970298 w 5930900"/>
              <a:gd name="connsiteY99" fmla="*/ 1704400 h 1998133"/>
              <a:gd name="connsiteX100" fmla="*/ 4008967 w 5930900"/>
              <a:gd name="connsiteY100" fmla="*/ 1769533 h 1998133"/>
              <a:gd name="connsiteX101" fmla="*/ 4512734 w 5930900"/>
              <a:gd name="connsiteY101" fmla="*/ 1769533 h 1998133"/>
              <a:gd name="connsiteX102" fmla="*/ 4512734 w 5930900"/>
              <a:gd name="connsiteY102" fmla="*/ 1866900 h 1998133"/>
              <a:gd name="connsiteX103" fmla="*/ 4969934 w 5930900"/>
              <a:gd name="connsiteY103" fmla="*/ 1866900 h 1998133"/>
              <a:gd name="connsiteX104" fmla="*/ 4969934 w 5930900"/>
              <a:gd name="connsiteY104" fmla="*/ 1998133 h 1998133"/>
              <a:gd name="connsiteX105" fmla="*/ 5930900 w 5930900"/>
              <a:gd name="connsiteY105" fmla="*/ 1998133 h 1998133"/>
              <a:gd name="connsiteX0" fmla="*/ 0 w 5930900"/>
              <a:gd name="connsiteY0" fmla="*/ 0 h 1998133"/>
              <a:gd name="connsiteX1" fmla="*/ 97367 w 5930900"/>
              <a:gd name="connsiteY1" fmla="*/ 0 h 1998133"/>
              <a:gd name="connsiteX2" fmla="*/ 84667 w 5930900"/>
              <a:gd name="connsiteY2" fmla="*/ 12700 h 1998133"/>
              <a:gd name="connsiteX3" fmla="*/ 165100 w 5930900"/>
              <a:gd name="connsiteY3" fmla="*/ 12700 h 1998133"/>
              <a:gd name="connsiteX4" fmla="*/ 165100 w 5930900"/>
              <a:gd name="connsiteY4" fmla="*/ 46566 h 1998133"/>
              <a:gd name="connsiteX5" fmla="*/ 304800 w 5930900"/>
              <a:gd name="connsiteY5" fmla="*/ 46566 h 1998133"/>
              <a:gd name="connsiteX6" fmla="*/ 304800 w 5930900"/>
              <a:gd name="connsiteY6" fmla="*/ 84666 h 1998133"/>
              <a:gd name="connsiteX7" fmla="*/ 393700 w 5930900"/>
              <a:gd name="connsiteY7" fmla="*/ 84666 h 1998133"/>
              <a:gd name="connsiteX8" fmla="*/ 393700 w 5930900"/>
              <a:gd name="connsiteY8" fmla="*/ 131233 h 1998133"/>
              <a:gd name="connsiteX9" fmla="*/ 427567 w 5930900"/>
              <a:gd name="connsiteY9" fmla="*/ 131233 h 1998133"/>
              <a:gd name="connsiteX10" fmla="*/ 427567 w 5930900"/>
              <a:gd name="connsiteY10" fmla="*/ 258233 h 1998133"/>
              <a:gd name="connsiteX11" fmla="*/ 427567 w 5930900"/>
              <a:gd name="connsiteY11" fmla="*/ 258233 h 1998133"/>
              <a:gd name="connsiteX12" fmla="*/ 452967 w 5930900"/>
              <a:gd name="connsiteY12" fmla="*/ 283633 h 1998133"/>
              <a:gd name="connsiteX13" fmla="*/ 452967 w 5930900"/>
              <a:gd name="connsiteY13" fmla="*/ 351366 h 1998133"/>
              <a:gd name="connsiteX14" fmla="*/ 512234 w 5930900"/>
              <a:gd name="connsiteY14" fmla="*/ 351366 h 1998133"/>
              <a:gd name="connsiteX15" fmla="*/ 512234 w 5930900"/>
              <a:gd name="connsiteY15" fmla="*/ 381000 h 1998133"/>
              <a:gd name="connsiteX16" fmla="*/ 571500 w 5930900"/>
              <a:gd name="connsiteY16" fmla="*/ 381000 h 1998133"/>
              <a:gd name="connsiteX17" fmla="*/ 571500 w 5930900"/>
              <a:gd name="connsiteY17" fmla="*/ 402166 h 1998133"/>
              <a:gd name="connsiteX18" fmla="*/ 647700 w 5930900"/>
              <a:gd name="connsiteY18" fmla="*/ 402166 h 1998133"/>
              <a:gd name="connsiteX19" fmla="*/ 647700 w 5930900"/>
              <a:gd name="connsiteY19" fmla="*/ 427566 h 1998133"/>
              <a:gd name="connsiteX20" fmla="*/ 698500 w 5930900"/>
              <a:gd name="connsiteY20" fmla="*/ 427566 h 1998133"/>
              <a:gd name="connsiteX21" fmla="*/ 698500 w 5930900"/>
              <a:gd name="connsiteY21" fmla="*/ 427566 h 1998133"/>
              <a:gd name="connsiteX22" fmla="*/ 698500 w 5930900"/>
              <a:gd name="connsiteY22" fmla="*/ 474133 h 1998133"/>
              <a:gd name="connsiteX23" fmla="*/ 740834 w 5930900"/>
              <a:gd name="connsiteY23" fmla="*/ 474133 h 1998133"/>
              <a:gd name="connsiteX24" fmla="*/ 787400 w 5930900"/>
              <a:gd name="connsiteY24" fmla="*/ 474133 h 1998133"/>
              <a:gd name="connsiteX25" fmla="*/ 787400 w 5930900"/>
              <a:gd name="connsiteY25" fmla="*/ 524933 h 1998133"/>
              <a:gd name="connsiteX26" fmla="*/ 859367 w 5930900"/>
              <a:gd name="connsiteY26" fmla="*/ 524933 h 1998133"/>
              <a:gd name="connsiteX27" fmla="*/ 859367 w 5930900"/>
              <a:gd name="connsiteY27" fmla="*/ 571500 h 1998133"/>
              <a:gd name="connsiteX28" fmla="*/ 859367 w 5930900"/>
              <a:gd name="connsiteY28" fmla="*/ 622300 h 1998133"/>
              <a:gd name="connsiteX29" fmla="*/ 910167 w 5930900"/>
              <a:gd name="connsiteY29" fmla="*/ 622300 h 1998133"/>
              <a:gd name="connsiteX30" fmla="*/ 910167 w 5930900"/>
              <a:gd name="connsiteY30" fmla="*/ 651933 h 1998133"/>
              <a:gd name="connsiteX31" fmla="*/ 977900 w 5930900"/>
              <a:gd name="connsiteY31" fmla="*/ 651933 h 1998133"/>
              <a:gd name="connsiteX32" fmla="*/ 977900 w 5930900"/>
              <a:gd name="connsiteY32" fmla="*/ 690033 h 1998133"/>
              <a:gd name="connsiteX33" fmla="*/ 1104900 w 5930900"/>
              <a:gd name="connsiteY33" fmla="*/ 690033 h 1998133"/>
              <a:gd name="connsiteX34" fmla="*/ 1104900 w 5930900"/>
              <a:gd name="connsiteY34" fmla="*/ 719666 h 1998133"/>
              <a:gd name="connsiteX35" fmla="*/ 1202267 w 5930900"/>
              <a:gd name="connsiteY35" fmla="*/ 719666 h 1998133"/>
              <a:gd name="connsiteX36" fmla="*/ 1202267 w 5930900"/>
              <a:gd name="connsiteY36" fmla="*/ 766233 h 1998133"/>
              <a:gd name="connsiteX37" fmla="*/ 1312334 w 5930900"/>
              <a:gd name="connsiteY37" fmla="*/ 766233 h 1998133"/>
              <a:gd name="connsiteX38" fmla="*/ 1312334 w 5930900"/>
              <a:gd name="connsiteY38" fmla="*/ 825500 h 1998133"/>
              <a:gd name="connsiteX39" fmla="*/ 1329267 w 5930900"/>
              <a:gd name="connsiteY39" fmla="*/ 842433 h 1998133"/>
              <a:gd name="connsiteX40" fmla="*/ 1337734 w 5930900"/>
              <a:gd name="connsiteY40" fmla="*/ 850900 h 1998133"/>
              <a:gd name="connsiteX41" fmla="*/ 1397000 w 5930900"/>
              <a:gd name="connsiteY41" fmla="*/ 850900 h 1998133"/>
              <a:gd name="connsiteX42" fmla="*/ 1397000 w 5930900"/>
              <a:gd name="connsiteY42" fmla="*/ 889000 h 1998133"/>
              <a:gd name="connsiteX43" fmla="*/ 1473200 w 5930900"/>
              <a:gd name="connsiteY43" fmla="*/ 889000 h 1998133"/>
              <a:gd name="connsiteX44" fmla="*/ 1473200 w 5930900"/>
              <a:gd name="connsiteY44" fmla="*/ 922866 h 1998133"/>
              <a:gd name="connsiteX45" fmla="*/ 1536700 w 5930900"/>
              <a:gd name="connsiteY45" fmla="*/ 922866 h 1998133"/>
              <a:gd name="connsiteX46" fmla="*/ 1536700 w 5930900"/>
              <a:gd name="connsiteY46" fmla="*/ 952500 h 1998133"/>
              <a:gd name="connsiteX47" fmla="*/ 1672167 w 5930900"/>
              <a:gd name="connsiteY47" fmla="*/ 952500 h 1998133"/>
              <a:gd name="connsiteX48" fmla="*/ 1672167 w 5930900"/>
              <a:gd name="connsiteY48" fmla="*/ 973666 h 1998133"/>
              <a:gd name="connsiteX49" fmla="*/ 1748367 w 5930900"/>
              <a:gd name="connsiteY49" fmla="*/ 973666 h 1998133"/>
              <a:gd name="connsiteX50" fmla="*/ 1748367 w 5930900"/>
              <a:gd name="connsiteY50" fmla="*/ 1003300 h 1998133"/>
              <a:gd name="connsiteX51" fmla="*/ 1871134 w 5930900"/>
              <a:gd name="connsiteY51" fmla="*/ 1003300 h 1998133"/>
              <a:gd name="connsiteX52" fmla="*/ 1871134 w 5930900"/>
              <a:gd name="connsiteY52" fmla="*/ 1003300 h 1998133"/>
              <a:gd name="connsiteX53" fmla="*/ 1926167 w 5930900"/>
              <a:gd name="connsiteY53" fmla="*/ 1003300 h 1998133"/>
              <a:gd name="connsiteX54" fmla="*/ 1926167 w 5930900"/>
              <a:gd name="connsiteY54" fmla="*/ 1058333 h 1998133"/>
              <a:gd name="connsiteX55" fmla="*/ 1955800 w 5930900"/>
              <a:gd name="connsiteY55" fmla="*/ 1058333 h 1998133"/>
              <a:gd name="connsiteX56" fmla="*/ 1955800 w 5930900"/>
              <a:gd name="connsiteY56" fmla="*/ 1079500 h 1998133"/>
              <a:gd name="connsiteX57" fmla="*/ 2040467 w 5930900"/>
              <a:gd name="connsiteY57" fmla="*/ 1079500 h 1998133"/>
              <a:gd name="connsiteX58" fmla="*/ 2040467 w 5930900"/>
              <a:gd name="connsiteY58" fmla="*/ 1109133 h 1998133"/>
              <a:gd name="connsiteX59" fmla="*/ 2112434 w 5930900"/>
              <a:gd name="connsiteY59" fmla="*/ 1109133 h 1998133"/>
              <a:gd name="connsiteX60" fmla="*/ 2112434 w 5930900"/>
              <a:gd name="connsiteY60" fmla="*/ 1126066 h 1998133"/>
              <a:gd name="connsiteX61" fmla="*/ 2222500 w 5930900"/>
              <a:gd name="connsiteY61" fmla="*/ 1126066 h 1998133"/>
              <a:gd name="connsiteX62" fmla="*/ 2222500 w 5930900"/>
              <a:gd name="connsiteY62" fmla="*/ 1147233 h 1998133"/>
              <a:gd name="connsiteX63" fmla="*/ 2298700 w 5930900"/>
              <a:gd name="connsiteY63" fmla="*/ 1147233 h 1998133"/>
              <a:gd name="connsiteX64" fmla="*/ 2298700 w 5930900"/>
              <a:gd name="connsiteY64" fmla="*/ 1176866 h 1998133"/>
              <a:gd name="connsiteX65" fmla="*/ 2408767 w 5930900"/>
              <a:gd name="connsiteY65" fmla="*/ 1176866 h 1998133"/>
              <a:gd name="connsiteX66" fmla="*/ 2408767 w 5930900"/>
              <a:gd name="connsiteY66" fmla="*/ 1185333 h 1998133"/>
              <a:gd name="connsiteX67" fmla="*/ 2552700 w 5930900"/>
              <a:gd name="connsiteY67" fmla="*/ 1185333 h 1998133"/>
              <a:gd name="connsiteX68" fmla="*/ 2552700 w 5930900"/>
              <a:gd name="connsiteY68" fmla="*/ 1219200 h 1998133"/>
              <a:gd name="connsiteX69" fmla="*/ 2590800 w 5930900"/>
              <a:gd name="connsiteY69" fmla="*/ 1219200 h 1998133"/>
              <a:gd name="connsiteX70" fmla="*/ 2590800 w 5930900"/>
              <a:gd name="connsiteY70" fmla="*/ 1299633 h 1998133"/>
              <a:gd name="connsiteX71" fmla="*/ 2641600 w 5930900"/>
              <a:gd name="connsiteY71" fmla="*/ 1299633 h 1998133"/>
              <a:gd name="connsiteX72" fmla="*/ 2641600 w 5930900"/>
              <a:gd name="connsiteY72" fmla="*/ 1325033 h 1998133"/>
              <a:gd name="connsiteX73" fmla="*/ 2717800 w 5930900"/>
              <a:gd name="connsiteY73" fmla="*/ 1325033 h 1998133"/>
              <a:gd name="connsiteX74" fmla="*/ 2717800 w 5930900"/>
              <a:gd name="connsiteY74" fmla="*/ 1346200 h 1998133"/>
              <a:gd name="connsiteX75" fmla="*/ 2870200 w 5930900"/>
              <a:gd name="connsiteY75" fmla="*/ 1346200 h 1998133"/>
              <a:gd name="connsiteX76" fmla="*/ 2878667 w 5930900"/>
              <a:gd name="connsiteY76" fmla="*/ 1354667 h 1998133"/>
              <a:gd name="connsiteX77" fmla="*/ 2963334 w 5930900"/>
              <a:gd name="connsiteY77" fmla="*/ 1354667 h 1998133"/>
              <a:gd name="connsiteX78" fmla="*/ 3107267 w 5930900"/>
              <a:gd name="connsiteY78" fmla="*/ 1354667 h 1998133"/>
              <a:gd name="connsiteX79" fmla="*/ 3107267 w 5930900"/>
              <a:gd name="connsiteY79" fmla="*/ 1397000 h 1998133"/>
              <a:gd name="connsiteX80" fmla="*/ 3183467 w 5930900"/>
              <a:gd name="connsiteY80" fmla="*/ 1397000 h 1998133"/>
              <a:gd name="connsiteX81" fmla="*/ 3183467 w 5930900"/>
              <a:gd name="connsiteY81" fmla="*/ 1418166 h 1998133"/>
              <a:gd name="connsiteX82" fmla="*/ 3225800 w 5930900"/>
              <a:gd name="connsiteY82" fmla="*/ 1418166 h 1998133"/>
              <a:gd name="connsiteX83" fmla="*/ 3225800 w 5930900"/>
              <a:gd name="connsiteY83" fmla="*/ 1439333 h 1998133"/>
              <a:gd name="connsiteX84" fmla="*/ 3289300 w 5930900"/>
              <a:gd name="connsiteY84" fmla="*/ 1439333 h 1998133"/>
              <a:gd name="connsiteX85" fmla="*/ 3289300 w 5930900"/>
              <a:gd name="connsiteY85" fmla="*/ 1485900 h 1998133"/>
              <a:gd name="connsiteX86" fmla="*/ 3357034 w 5930900"/>
              <a:gd name="connsiteY86" fmla="*/ 1485900 h 1998133"/>
              <a:gd name="connsiteX87" fmla="*/ 3357034 w 5930900"/>
              <a:gd name="connsiteY87" fmla="*/ 1515533 h 1998133"/>
              <a:gd name="connsiteX88" fmla="*/ 3403600 w 5930900"/>
              <a:gd name="connsiteY88" fmla="*/ 1515533 h 1998133"/>
              <a:gd name="connsiteX89" fmla="*/ 3403600 w 5930900"/>
              <a:gd name="connsiteY89" fmla="*/ 1540933 h 1998133"/>
              <a:gd name="connsiteX90" fmla="*/ 3441700 w 5930900"/>
              <a:gd name="connsiteY90" fmla="*/ 1540933 h 1998133"/>
              <a:gd name="connsiteX91" fmla="*/ 3441700 w 5930900"/>
              <a:gd name="connsiteY91" fmla="*/ 1570566 h 1998133"/>
              <a:gd name="connsiteX92" fmla="*/ 3594100 w 5930900"/>
              <a:gd name="connsiteY92" fmla="*/ 1570566 h 1998133"/>
              <a:gd name="connsiteX93" fmla="*/ 3594100 w 5930900"/>
              <a:gd name="connsiteY93" fmla="*/ 1600200 h 1998133"/>
              <a:gd name="connsiteX94" fmla="*/ 3691467 w 5930900"/>
              <a:gd name="connsiteY94" fmla="*/ 1600200 h 1998133"/>
              <a:gd name="connsiteX95" fmla="*/ 3822700 w 5930900"/>
              <a:gd name="connsiteY95" fmla="*/ 1600200 h 1998133"/>
              <a:gd name="connsiteX96" fmla="*/ 3826049 w 5930900"/>
              <a:gd name="connsiteY96" fmla="*/ 1655745 h 1998133"/>
              <a:gd name="connsiteX97" fmla="*/ 3980031 w 5930900"/>
              <a:gd name="connsiteY97" fmla="*/ 1649045 h 1998133"/>
              <a:gd name="connsiteX98" fmla="*/ 4006828 w 5930900"/>
              <a:gd name="connsiteY98" fmla="*/ 1664770 h 1998133"/>
              <a:gd name="connsiteX99" fmla="*/ 4007916 w 5930900"/>
              <a:gd name="connsiteY99" fmla="*/ 1710187 h 1998133"/>
              <a:gd name="connsiteX100" fmla="*/ 4008967 w 5930900"/>
              <a:gd name="connsiteY100" fmla="*/ 1769533 h 1998133"/>
              <a:gd name="connsiteX101" fmla="*/ 4512734 w 5930900"/>
              <a:gd name="connsiteY101" fmla="*/ 1769533 h 1998133"/>
              <a:gd name="connsiteX102" fmla="*/ 4512734 w 5930900"/>
              <a:gd name="connsiteY102" fmla="*/ 1866900 h 1998133"/>
              <a:gd name="connsiteX103" fmla="*/ 4969934 w 5930900"/>
              <a:gd name="connsiteY103" fmla="*/ 1866900 h 1998133"/>
              <a:gd name="connsiteX104" fmla="*/ 4969934 w 5930900"/>
              <a:gd name="connsiteY104" fmla="*/ 1998133 h 1998133"/>
              <a:gd name="connsiteX105" fmla="*/ 5930900 w 5930900"/>
              <a:gd name="connsiteY105" fmla="*/ 1998133 h 1998133"/>
              <a:gd name="connsiteX0" fmla="*/ 0 w 5930900"/>
              <a:gd name="connsiteY0" fmla="*/ 0 h 1998133"/>
              <a:gd name="connsiteX1" fmla="*/ 97367 w 5930900"/>
              <a:gd name="connsiteY1" fmla="*/ 0 h 1998133"/>
              <a:gd name="connsiteX2" fmla="*/ 84667 w 5930900"/>
              <a:gd name="connsiteY2" fmla="*/ 12700 h 1998133"/>
              <a:gd name="connsiteX3" fmla="*/ 165100 w 5930900"/>
              <a:gd name="connsiteY3" fmla="*/ 12700 h 1998133"/>
              <a:gd name="connsiteX4" fmla="*/ 165100 w 5930900"/>
              <a:gd name="connsiteY4" fmla="*/ 46566 h 1998133"/>
              <a:gd name="connsiteX5" fmla="*/ 304800 w 5930900"/>
              <a:gd name="connsiteY5" fmla="*/ 46566 h 1998133"/>
              <a:gd name="connsiteX6" fmla="*/ 304800 w 5930900"/>
              <a:gd name="connsiteY6" fmla="*/ 84666 h 1998133"/>
              <a:gd name="connsiteX7" fmla="*/ 393700 w 5930900"/>
              <a:gd name="connsiteY7" fmla="*/ 84666 h 1998133"/>
              <a:gd name="connsiteX8" fmla="*/ 393700 w 5930900"/>
              <a:gd name="connsiteY8" fmla="*/ 131233 h 1998133"/>
              <a:gd name="connsiteX9" fmla="*/ 427567 w 5930900"/>
              <a:gd name="connsiteY9" fmla="*/ 131233 h 1998133"/>
              <a:gd name="connsiteX10" fmla="*/ 427567 w 5930900"/>
              <a:gd name="connsiteY10" fmla="*/ 258233 h 1998133"/>
              <a:gd name="connsiteX11" fmla="*/ 427567 w 5930900"/>
              <a:gd name="connsiteY11" fmla="*/ 258233 h 1998133"/>
              <a:gd name="connsiteX12" fmla="*/ 452967 w 5930900"/>
              <a:gd name="connsiteY12" fmla="*/ 283633 h 1998133"/>
              <a:gd name="connsiteX13" fmla="*/ 452967 w 5930900"/>
              <a:gd name="connsiteY13" fmla="*/ 351366 h 1998133"/>
              <a:gd name="connsiteX14" fmla="*/ 512234 w 5930900"/>
              <a:gd name="connsiteY14" fmla="*/ 351366 h 1998133"/>
              <a:gd name="connsiteX15" fmla="*/ 512234 w 5930900"/>
              <a:gd name="connsiteY15" fmla="*/ 381000 h 1998133"/>
              <a:gd name="connsiteX16" fmla="*/ 571500 w 5930900"/>
              <a:gd name="connsiteY16" fmla="*/ 381000 h 1998133"/>
              <a:gd name="connsiteX17" fmla="*/ 571500 w 5930900"/>
              <a:gd name="connsiteY17" fmla="*/ 402166 h 1998133"/>
              <a:gd name="connsiteX18" fmla="*/ 647700 w 5930900"/>
              <a:gd name="connsiteY18" fmla="*/ 402166 h 1998133"/>
              <a:gd name="connsiteX19" fmla="*/ 647700 w 5930900"/>
              <a:gd name="connsiteY19" fmla="*/ 427566 h 1998133"/>
              <a:gd name="connsiteX20" fmla="*/ 698500 w 5930900"/>
              <a:gd name="connsiteY20" fmla="*/ 427566 h 1998133"/>
              <a:gd name="connsiteX21" fmla="*/ 698500 w 5930900"/>
              <a:gd name="connsiteY21" fmla="*/ 427566 h 1998133"/>
              <a:gd name="connsiteX22" fmla="*/ 698500 w 5930900"/>
              <a:gd name="connsiteY22" fmla="*/ 474133 h 1998133"/>
              <a:gd name="connsiteX23" fmla="*/ 740834 w 5930900"/>
              <a:gd name="connsiteY23" fmla="*/ 474133 h 1998133"/>
              <a:gd name="connsiteX24" fmla="*/ 787400 w 5930900"/>
              <a:gd name="connsiteY24" fmla="*/ 474133 h 1998133"/>
              <a:gd name="connsiteX25" fmla="*/ 787400 w 5930900"/>
              <a:gd name="connsiteY25" fmla="*/ 524933 h 1998133"/>
              <a:gd name="connsiteX26" fmla="*/ 859367 w 5930900"/>
              <a:gd name="connsiteY26" fmla="*/ 524933 h 1998133"/>
              <a:gd name="connsiteX27" fmla="*/ 859367 w 5930900"/>
              <a:gd name="connsiteY27" fmla="*/ 571500 h 1998133"/>
              <a:gd name="connsiteX28" fmla="*/ 859367 w 5930900"/>
              <a:gd name="connsiteY28" fmla="*/ 622300 h 1998133"/>
              <a:gd name="connsiteX29" fmla="*/ 910167 w 5930900"/>
              <a:gd name="connsiteY29" fmla="*/ 622300 h 1998133"/>
              <a:gd name="connsiteX30" fmla="*/ 910167 w 5930900"/>
              <a:gd name="connsiteY30" fmla="*/ 651933 h 1998133"/>
              <a:gd name="connsiteX31" fmla="*/ 977900 w 5930900"/>
              <a:gd name="connsiteY31" fmla="*/ 651933 h 1998133"/>
              <a:gd name="connsiteX32" fmla="*/ 977900 w 5930900"/>
              <a:gd name="connsiteY32" fmla="*/ 690033 h 1998133"/>
              <a:gd name="connsiteX33" fmla="*/ 1104900 w 5930900"/>
              <a:gd name="connsiteY33" fmla="*/ 690033 h 1998133"/>
              <a:gd name="connsiteX34" fmla="*/ 1104900 w 5930900"/>
              <a:gd name="connsiteY34" fmla="*/ 719666 h 1998133"/>
              <a:gd name="connsiteX35" fmla="*/ 1202267 w 5930900"/>
              <a:gd name="connsiteY35" fmla="*/ 719666 h 1998133"/>
              <a:gd name="connsiteX36" fmla="*/ 1202267 w 5930900"/>
              <a:gd name="connsiteY36" fmla="*/ 766233 h 1998133"/>
              <a:gd name="connsiteX37" fmla="*/ 1312334 w 5930900"/>
              <a:gd name="connsiteY37" fmla="*/ 766233 h 1998133"/>
              <a:gd name="connsiteX38" fmla="*/ 1312334 w 5930900"/>
              <a:gd name="connsiteY38" fmla="*/ 825500 h 1998133"/>
              <a:gd name="connsiteX39" fmla="*/ 1329267 w 5930900"/>
              <a:gd name="connsiteY39" fmla="*/ 842433 h 1998133"/>
              <a:gd name="connsiteX40" fmla="*/ 1337734 w 5930900"/>
              <a:gd name="connsiteY40" fmla="*/ 850900 h 1998133"/>
              <a:gd name="connsiteX41" fmla="*/ 1397000 w 5930900"/>
              <a:gd name="connsiteY41" fmla="*/ 850900 h 1998133"/>
              <a:gd name="connsiteX42" fmla="*/ 1397000 w 5930900"/>
              <a:gd name="connsiteY42" fmla="*/ 889000 h 1998133"/>
              <a:gd name="connsiteX43" fmla="*/ 1473200 w 5930900"/>
              <a:gd name="connsiteY43" fmla="*/ 889000 h 1998133"/>
              <a:gd name="connsiteX44" fmla="*/ 1473200 w 5930900"/>
              <a:gd name="connsiteY44" fmla="*/ 922866 h 1998133"/>
              <a:gd name="connsiteX45" fmla="*/ 1536700 w 5930900"/>
              <a:gd name="connsiteY45" fmla="*/ 922866 h 1998133"/>
              <a:gd name="connsiteX46" fmla="*/ 1536700 w 5930900"/>
              <a:gd name="connsiteY46" fmla="*/ 952500 h 1998133"/>
              <a:gd name="connsiteX47" fmla="*/ 1672167 w 5930900"/>
              <a:gd name="connsiteY47" fmla="*/ 952500 h 1998133"/>
              <a:gd name="connsiteX48" fmla="*/ 1672167 w 5930900"/>
              <a:gd name="connsiteY48" fmla="*/ 973666 h 1998133"/>
              <a:gd name="connsiteX49" fmla="*/ 1748367 w 5930900"/>
              <a:gd name="connsiteY49" fmla="*/ 973666 h 1998133"/>
              <a:gd name="connsiteX50" fmla="*/ 1748367 w 5930900"/>
              <a:gd name="connsiteY50" fmla="*/ 1003300 h 1998133"/>
              <a:gd name="connsiteX51" fmla="*/ 1871134 w 5930900"/>
              <a:gd name="connsiteY51" fmla="*/ 1003300 h 1998133"/>
              <a:gd name="connsiteX52" fmla="*/ 1871134 w 5930900"/>
              <a:gd name="connsiteY52" fmla="*/ 1003300 h 1998133"/>
              <a:gd name="connsiteX53" fmla="*/ 1926167 w 5930900"/>
              <a:gd name="connsiteY53" fmla="*/ 1003300 h 1998133"/>
              <a:gd name="connsiteX54" fmla="*/ 1926167 w 5930900"/>
              <a:gd name="connsiteY54" fmla="*/ 1058333 h 1998133"/>
              <a:gd name="connsiteX55" fmla="*/ 1955800 w 5930900"/>
              <a:gd name="connsiteY55" fmla="*/ 1058333 h 1998133"/>
              <a:gd name="connsiteX56" fmla="*/ 1955800 w 5930900"/>
              <a:gd name="connsiteY56" fmla="*/ 1079500 h 1998133"/>
              <a:gd name="connsiteX57" fmla="*/ 2040467 w 5930900"/>
              <a:gd name="connsiteY57" fmla="*/ 1079500 h 1998133"/>
              <a:gd name="connsiteX58" fmla="*/ 2040467 w 5930900"/>
              <a:gd name="connsiteY58" fmla="*/ 1109133 h 1998133"/>
              <a:gd name="connsiteX59" fmla="*/ 2112434 w 5930900"/>
              <a:gd name="connsiteY59" fmla="*/ 1109133 h 1998133"/>
              <a:gd name="connsiteX60" fmla="*/ 2112434 w 5930900"/>
              <a:gd name="connsiteY60" fmla="*/ 1126066 h 1998133"/>
              <a:gd name="connsiteX61" fmla="*/ 2222500 w 5930900"/>
              <a:gd name="connsiteY61" fmla="*/ 1126066 h 1998133"/>
              <a:gd name="connsiteX62" fmla="*/ 2222500 w 5930900"/>
              <a:gd name="connsiteY62" fmla="*/ 1147233 h 1998133"/>
              <a:gd name="connsiteX63" fmla="*/ 2298700 w 5930900"/>
              <a:gd name="connsiteY63" fmla="*/ 1147233 h 1998133"/>
              <a:gd name="connsiteX64" fmla="*/ 2298700 w 5930900"/>
              <a:gd name="connsiteY64" fmla="*/ 1176866 h 1998133"/>
              <a:gd name="connsiteX65" fmla="*/ 2408767 w 5930900"/>
              <a:gd name="connsiteY65" fmla="*/ 1176866 h 1998133"/>
              <a:gd name="connsiteX66" fmla="*/ 2408767 w 5930900"/>
              <a:gd name="connsiteY66" fmla="*/ 1185333 h 1998133"/>
              <a:gd name="connsiteX67" fmla="*/ 2552700 w 5930900"/>
              <a:gd name="connsiteY67" fmla="*/ 1185333 h 1998133"/>
              <a:gd name="connsiteX68" fmla="*/ 2552700 w 5930900"/>
              <a:gd name="connsiteY68" fmla="*/ 1219200 h 1998133"/>
              <a:gd name="connsiteX69" fmla="*/ 2590800 w 5930900"/>
              <a:gd name="connsiteY69" fmla="*/ 1219200 h 1998133"/>
              <a:gd name="connsiteX70" fmla="*/ 2590800 w 5930900"/>
              <a:gd name="connsiteY70" fmla="*/ 1299633 h 1998133"/>
              <a:gd name="connsiteX71" fmla="*/ 2641600 w 5930900"/>
              <a:gd name="connsiteY71" fmla="*/ 1299633 h 1998133"/>
              <a:gd name="connsiteX72" fmla="*/ 2641600 w 5930900"/>
              <a:gd name="connsiteY72" fmla="*/ 1325033 h 1998133"/>
              <a:gd name="connsiteX73" fmla="*/ 2717800 w 5930900"/>
              <a:gd name="connsiteY73" fmla="*/ 1325033 h 1998133"/>
              <a:gd name="connsiteX74" fmla="*/ 2717800 w 5930900"/>
              <a:gd name="connsiteY74" fmla="*/ 1346200 h 1998133"/>
              <a:gd name="connsiteX75" fmla="*/ 2870200 w 5930900"/>
              <a:gd name="connsiteY75" fmla="*/ 1346200 h 1998133"/>
              <a:gd name="connsiteX76" fmla="*/ 2878667 w 5930900"/>
              <a:gd name="connsiteY76" fmla="*/ 1354667 h 1998133"/>
              <a:gd name="connsiteX77" fmla="*/ 2963334 w 5930900"/>
              <a:gd name="connsiteY77" fmla="*/ 1354667 h 1998133"/>
              <a:gd name="connsiteX78" fmla="*/ 3107267 w 5930900"/>
              <a:gd name="connsiteY78" fmla="*/ 1354667 h 1998133"/>
              <a:gd name="connsiteX79" fmla="*/ 3107267 w 5930900"/>
              <a:gd name="connsiteY79" fmla="*/ 1397000 h 1998133"/>
              <a:gd name="connsiteX80" fmla="*/ 3183467 w 5930900"/>
              <a:gd name="connsiteY80" fmla="*/ 1397000 h 1998133"/>
              <a:gd name="connsiteX81" fmla="*/ 3183467 w 5930900"/>
              <a:gd name="connsiteY81" fmla="*/ 1418166 h 1998133"/>
              <a:gd name="connsiteX82" fmla="*/ 3225800 w 5930900"/>
              <a:gd name="connsiteY82" fmla="*/ 1418166 h 1998133"/>
              <a:gd name="connsiteX83" fmla="*/ 3225800 w 5930900"/>
              <a:gd name="connsiteY83" fmla="*/ 1439333 h 1998133"/>
              <a:gd name="connsiteX84" fmla="*/ 3289300 w 5930900"/>
              <a:gd name="connsiteY84" fmla="*/ 1439333 h 1998133"/>
              <a:gd name="connsiteX85" fmla="*/ 3289300 w 5930900"/>
              <a:gd name="connsiteY85" fmla="*/ 1485900 h 1998133"/>
              <a:gd name="connsiteX86" fmla="*/ 3357034 w 5930900"/>
              <a:gd name="connsiteY86" fmla="*/ 1485900 h 1998133"/>
              <a:gd name="connsiteX87" fmla="*/ 3357034 w 5930900"/>
              <a:gd name="connsiteY87" fmla="*/ 1515533 h 1998133"/>
              <a:gd name="connsiteX88" fmla="*/ 3403600 w 5930900"/>
              <a:gd name="connsiteY88" fmla="*/ 1515533 h 1998133"/>
              <a:gd name="connsiteX89" fmla="*/ 3403600 w 5930900"/>
              <a:gd name="connsiteY89" fmla="*/ 1540933 h 1998133"/>
              <a:gd name="connsiteX90" fmla="*/ 3441700 w 5930900"/>
              <a:gd name="connsiteY90" fmla="*/ 1540933 h 1998133"/>
              <a:gd name="connsiteX91" fmla="*/ 3441700 w 5930900"/>
              <a:gd name="connsiteY91" fmla="*/ 1570566 h 1998133"/>
              <a:gd name="connsiteX92" fmla="*/ 3594100 w 5930900"/>
              <a:gd name="connsiteY92" fmla="*/ 1570566 h 1998133"/>
              <a:gd name="connsiteX93" fmla="*/ 3594100 w 5930900"/>
              <a:gd name="connsiteY93" fmla="*/ 1600200 h 1998133"/>
              <a:gd name="connsiteX94" fmla="*/ 3691467 w 5930900"/>
              <a:gd name="connsiteY94" fmla="*/ 1600200 h 1998133"/>
              <a:gd name="connsiteX95" fmla="*/ 3822700 w 5930900"/>
              <a:gd name="connsiteY95" fmla="*/ 1600200 h 1998133"/>
              <a:gd name="connsiteX96" fmla="*/ 3826049 w 5930900"/>
              <a:gd name="connsiteY96" fmla="*/ 1655745 h 1998133"/>
              <a:gd name="connsiteX97" fmla="*/ 3980031 w 5930900"/>
              <a:gd name="connsiteY97" fmla="*/ 1649045 h 1998133"/>
              <a:gd name="connsiteX98" fmla="*/ 3980785 w 5930900"/>
              <a:gd name="connsiteY98" fmla="*/ 1685026 h 1998133"/>
              <a:gd name="connsiteX99" fmla="*/ 4007916 w 5930900"/>
              <a:gd name="connsiteY99" fmla="*/ 1710187 h 1998133"/>
              <a:gd name="connsiteX100" fmla="*/ 4008967 w 5930900"/>
              <a:gd name="connsiteY100" fmla="*/ 1769533 h 1998133"/>
              <a:gd name="connsiteX101" fmla="*/ 4512734 w 5930900"/>
              <a:gd name="connsiteY101" fmla="*/ 1769533 h 1998133"/>
              <a:gd name="connsiteX102" fmla="*/ 4512734 w 5930900"/>
              <a:gd name="connsiteY102" fmla="*/ 1866900 h 1998133"/>
              <a:gd name="connsiteX103" fmla="*/ 4969934 w 5930900"/>
              <a:gd name="connsiteY103" fmla="*/ 1866900 h 1998133"/>
              <a:gd name="connsiteX104" fmla="*/ 4969934 w 5930900"/>
              <a:gd name="connsiteY104" fmla="*/ 1998133 h 1998133"/>
              <a:gd name="connsiteX105" fmla="*/ 5930900 w 5930900"/>
              <a:gd name="connsiteY105" fmla="*/ 1998133 h 19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930900" h="1998133">
                <a:moveTo>
                  <a:pt x="0" y="0"/>
                </a:moveTo>
                <a:lnTo>
                  <a:pt x="97367" y="0"/>
                </a:lnTo>
                <a:lnTo>
                  <a:pt x="84667" y="12700"/>
                </a:lnTo>
                <a:lnTo>
                  <a:pt x="165100" y="12700"/>
                </a:lnTo>
                <a:lnTo>
                  <a:pt x="165100" y="46566"/>
                </a:lnTo>
                <a:lnTo>
                  <a:pt x="304800" y="46566"/>
                </a:lnTo>
                <a:lnTo>
                  <a:pt x="304800" y="84666"/>
                </a:lnTo>
                <a:lnTo>
                  <a:pt x="393700" y="84666"/>
                </a:lnTo>
                <a:lnTo>
                  <a:pt x="393700" y="131233"/>
                </a:lnTo>
                <a:lnTo>
                  <a:pt x="427567" y="131233"/>
                </a:lnTo>
                <a:lnTo>
                  <a:pt x="427567" y="258233"/>
                </a:lnTo>
                <a:lnTo>
                  <a:pt x="427567" y="258233"/>
                </a:lnTo>
                <a:lnTo>
                  <a:pt x="452967" y="283633"/>
                </a:lnTo>
                <a:lnTo>
                  <a:pt x="452967" y="351366"/>
                </a:lnTo>
                <a:lnTo>
                  <a:pt x="512234" y="351366"/>
                </a:lnTo>
                <a:lnTo>
                  <a:pt x="512234" y="381000"/>
                </a:lnTo>
                <a:lnTo>
                  <a:pt x="571500" y="381000"/>
                </a:lnTo>
                <a:lnTo>
                  <a:pt x="571500" y="402166"/>
                </a:lnTo>
                <a:lnTo>
                  <a:pt x="647700" y="402166"/>
                </a:lnTo>
                <a:lnTo>
                  <a:pt x="647700" y="427566"/>
                </a:lnTo>
                <a:lnTo>
                  <a:pt x="698500" y="427566"/>
                </a:lnTo>
                <a:lnTo>
                  <a:pt x="698500" y="427566"/>
                </a:lnTo>
                <a:lnTo>
                  <a:pt x="698500" y="474133"/>
                </a:lnTo>
                <a:lnTo>
                  <a:pt x="740834" y="474133"/>
                </a:lnTo>
                <a:lnTo>
                  <a:pt x="787400" y="474133"/>
                </a:lnTo>
                <a:lnTo>
                  <a:pt x="787400" y="524933"/>
                </a:lnTo>
                <a:lnTo>
                  <a:pt x="859367" y="524933"/>
                </a:lnTo>
                <a:lnTo>
                  <a:pt x="859367" y="571500"/>
                </a:lnTo>
                <a:lnTo>
                  <a:pt x="859367" y="622300"/>
                </a:lnTo>
                <a:lnTo>
                  <a:pt x="910167" y="622300"/>
                </a:lnTo>
                <a:lnTo>
                  <a:pt x="910167" y="651933"/>
                </a:lnTo>
                <a:lnTo>
                  <a:pt x="977900" y="651933"/>
                </a:lnTo>
                <a:lnTo>
                  <a:pt x="977900" y="690033"/>
                </a:lnTo>
                <a:lnTo>
                  <a:pt x="1104900" y="690033"/>
                </a:lnTo>
                <a:lnTo>
                  <a:pt x="1104900" y="719666"/>
                </a:lnTo>
                <a:lnTo>
                  <a:pt x="1202267" y="719666"/>
                </a:lnTo>
                <a:lnTo>
                  <a:pt x="1202267" y="766233"/>
                </a:lnTo>
                <a:lnTo>
                  <a:pt x="1312334" y="766233"/>
                </a:lnTo>
                <a:lnTo>
                  <a:pt x="1312334" y="825500"/>
                </a:lnTo>
                <a:lnTo>
                  <a:pt x="1329267" y="842433"/>
                </a:lnTo>
                <a:lnTo>
                  <a:pt x="1337734" y="850900"/>
                </a:lnTo>
                <a:lnTo>
                  <a:pt x="1397000" y="850900"/>
                </a:lnTo>
                <a:lnTo>
                  <a:pt x="1397000" y="889000"/>
                </a:lnTo>
                <a:lnTo>
                  <a:pt x="1473200" y="889000"/>
                </a:lnTo>
                <a:lnTo>
                  <a:pt x="1473200" y="922866"/>
                </a:lnTo>
                <a:lnTo>
                  <a:pt x="1536700" y="922866"/>
                </a:lnTo>
                <a:lnTo>
                  <a:pt x="1536700" y="952500"/>
                </a:lnTo>
                <a:lnTo>
                  <a:pt x="1672167" y="952500"/>
                </a:lnTo>
                <a:lnTo>
                  <a:pt x="1672167" y="973666"/>
                </a:lnTo>
                <a:lnTo>
                  <a:pt x="1748367" y="973666"/>
                </a:lnTo>
                <a:lnTo>
                  <a:pt x="1748367" y="1003300"/>
                </a:lnTo>
                <a:lnTo>
                  <a:pt x="1871134" y="1003300"/>
                </a:lnTo>
                <a:lnTo>
                  <a:pt x="1871134" y="1003300"/>
                </a:lnTo>
                <a:lnTo>
                  <a:pt x="1926167" y="1003300"/>
                </a:lnTo>
                <a:lnTo>
                  <a:pt x="1926167" y="1058333"/>
                </a:lnTo>
                <a:lnTo>
                  <a:pt x="1955800" y="1058333"/>
                </a:lnTo>
                <a:lnTo>
                  <a:pt x="1955800" y="1079500"/>
                </a:lnTo>
                <a:lnTo>
                  <a:pt x="2040467" y="1079500"/>
                </a:lnTo>
                <a:lnTo>
                  <a:pt x="2040467" y="1109133"/>
                </a:lnTo>
                <a:lnTo>
                  <a:pt x="2112434" y="1109133"/>
                </a:lnTo>
                <a:lnTo>
                  <a:pt x="2112434" y="1126066"/>
                </a:lnTo>
                <a:lnTo>
                  <a:pt x="2222500" y="1126066"/>
                </a:lnTo>
                <a:lnTo>
                  <a:pt x="2222500" y="1147233"/>
                </a:lnTo>
                <a:lnTo>
                  <a:pt x="2298700" y="1147233"/>
                </a:lnTo>
                <a:lnTo>
                  <a:pt x="2298700" y="1176866"/>
                </a:lnTo>
                <a:lnTo>
                  <a:pt x="2408767" y="1176866"/>
                </a:lnTo>
                <a:lnTo>
                  <a:pt x="2408767" y="1185333"/>
                </a:lnTo>
                <a:lnTo>
                  <a:pt x="2552700" y="1185333"/>
                </a:lnTo>
                <a:lnTo>
                  <a:pt x="2552700" y="1219200"/>
                </a:lnTo>
                <a:lnTo>
                  <a:pt x="2590800" y="1219200"/>
                </a:lnTo>
                <a:lnTo>
                  <a:pt x="2590800" y="1299633"/>
                </a:lnTo>
                <a:lnTo>
                  <a:pt x="2641600" y="1299633"/>
                </a:lnTo>
                <a:lnTo>
                  <a:pt x="2641600" y="1325033"/>
                </a:lnTo>
                <a:lnTo>
                  <a:pt x="2717800" y="1325033"/>
                </a:lnTo>
                <a:lnTo>
                  <a:pt x="2717800" y="1346200"/>
                </a:lnTo>
                <a:lnTo>
                  <a:pt x="2870200" y="1346200"/>
                </a:lnTo>
                <a:lnTo>
                  <a:pt x="2878667" y="1354667"/>
                </a:lnTo>
                <a:lnTo>
                  <a:pt x="2963334" y="1354667"/>
                </a:lnTo>
                <a:lnTo>
                  <a:pt x="3107267" y="1354667"/>
                </a:lnTo>
                <a:lnTo>
                  <a:pt x="3107267" y="1397000"/>
                </a:lnTo>
                <a:lnTo>
                  <a:pt x="3183467" y="1397000"/>
                </a:lnTo>
                <a:lnTo>
                  <a:pt x="3183467" y="1418166"/>
                </a:lnTo>
                <a:lnTo>
                  <a:pt x="3225800" y="1418166"/>
                </a:lnTo>
                <a:lnTo>
                  <a:pt x="3225800" y="1439333"/>
                </a:lnTo>
                <a:lnTo>
                  <a:pt x="3289300" y="1439333"/>
                </a:lnTo>
                <a:lnTo>
                  <a:pt x="3289300" y="1485900"/>
                </a:lnTo>
                <a:lnTo>
                  <a:pt x="3357034" y="1485900"/>
                </a:lnTo>
                <a:lnTo>
                  <a:pt x="3357034" y="1515533"/>
                </a:lnTo>
                <a:lnTo>
                  <a:pt x="3403600" y="1515533"/>
                </a:lnTo>
                <a:lnTo>
                  <a:pt x="3403600" y="1540933"/>
                </a:lnTo>
                <a:lnTo>
                  <a:pt x="3441700" y="1540933"/>
                </a:lnTo>
                <a:lnTo>
                  <a:pt x="3441700" y="1570566"/>
                </a:lnTo>
                <a:lnTo>
                  <a:pt x="3594100" y="1570566"/>
                </a:lnTo>
                <a:lnTo>
                  <a:pt x="3594100" y="1600200"/>
                </a:lnTo>
                <a:lnTo>
                  <a:pt x="3691467" y="1600200"/>
                </a:lnTo>
                <a:lnTo>
                  <a:pt x="3822700" y="1600200"/>
                </a:lnTo>
                <a:lnTo>
                  <a:pt x="3826049" y="1655745"/>
                </a:lnTo>
                <a:lnTo>
                  <a:pt x="3980031" y="1649045"/>
                </a:lnTo>
                <a:cubicBezTo>
                  <a:pt x="3980031" y="1649821"/>
                  <a:pt x="3980785" y="1684250"/>
                  <a:pt x="3980785" y="1685026"/>
                </a:cubicBezTo>
                <a:cubicBezTo>
                  <a:pt x="3981148" y="1700165"/>
                  <a:pt x="4007553" y="1695048"/>
                  <a:pt x="4007916" y="1710187"/>
                </a:cubicBezTo>
                <a:cubicBezTo>
                  <a:pt x="4008266" y="1729969"/>
                  <a:pt x="4008617" y="1749751"/>
                  <a:pt x="4008967" y="1769533"/>
                </a:cubicBezTo>
                <a:lnTo>
                  <a:pt x="4512734" y="1769533"/>
                </a:lnTo>
                <a:lnTo>
                  <a:pt x="4512734" y="1866900"/>
                </a:lnTo>
                <a:lnTo>
                  <a:pt x="4969934" y="1866900"/>
                </a:lnTo>
                <a:lnTo>
                  <a:pt x="4969934" y="1998133"/>
                </a:lnTo>
                <a:lnTo>
                  <a:pt x="5930900" y="1998133"/>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algn="ctr"/>
            <a:endParaRPr lang="en-US" dirty="0"/>
          </a:p>
        </p:txBody>
      </p:sp>
      <p:sp>
        <p:nvSpPr>
          <p:cNvPr id="8" name="Freeform: Shape 7">
            <a:extLst>
              <a:ext uri="{FF2B5EF4-FFF2-40B4-BE49-F238E27FC236}">
                <a16:creationId xmlns:a16="http://schemas.microsoft.com/office/drawing/2014/main" id="{0917ED0F-0820-4F74-8E35-5DBFD2526989}"/>
              </a:ext>
            </a:extLst>
          </p:cNvPr>
          <p:cNvSpPr/>
          <p:nvPr/>
        </p:nvSpPr>
        <p:spPr bwMode="auto">
          <a:xfrm>
            <a:off x="1962064" y="1823534"/>
            <a:ext cx="5825066" cy="1663700"/>
          </a:xfrm>
          <a:custGeom>
            <a:avLst/>
            <a:gdLst>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00300 w 5825066"/>
              <a:gd name="connsiteY73" fmla="*/ 905933 h 1663700"/>
              <a:gd name="connsiteX74" fmla="*/ 2400300 w 5825066"/>
              <a:gd name="connsiteY74" fmla="*/ 93980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208866 w 5825066"/>
              <a:gd name="connsiteY91" fmla="*/ 1109133 h 1663700"/>
              <a:gd name="connsiteX92" fmla="*/ 3208866 w 5825066"/>
              <a:gd name="connsiteY92" fmla="*/ 1138766 h 1663700"/>
              <a:gd name="connsiteX93" fmla="*/ 3238500 w 5825066"/>
              <a:gd name="connsiteY93" fmla="*/ 1138766 h 1663700"/>
              <a:gd name="connsiteX94" fmla="*/ 3238500 w 5825066"/>
              <a:gd name="connsiteY94" fmla="*/ 1231900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00300 w 5825066"/>
              <a:gd name="connsiteY73" fmla="*/ 905933 h 1663700"/>
              <a:gd name="connsiteX74" fmla="*/ 2400300 w 5825066"/>
              <a:gd name="connsiteY74" fmla="*/ 93980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208866 w 5825066"/>
              <a:gd name="connsiteY91" fmla="*/ 1109133 h 1663700"/>
              <a:gd name="connsiteX92" fmla="*/ 3208866 w 5825066"/>
              <a:gd name="connsiteY92" fmla="*/ 1138766 h 1663700"/>
              <a:gd name="connsiteX93" fmla="*/ 3238500 w 5825066"/>
              <a:gd name="connsiteY93" fmla="*/ 1138766 h 1663700"/>
              <a:gd name="connsiteX94" fmla="*/ 3238500 w 5825066"/>
              <a:gd name="connsiteY94" fmla="*/ 1231900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00300 w 5825066"/>
              <a:gd name="connsiteY73" fmla="*/ 905933 h 1663700"/>
              <a:gd name="connsiteX74" fmla="*/ 2400300 w 5825066"/>
              <a:gd name="connsiteY74" fmla="*/ 93980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208866 w 5825066"/>
              <a:gd name="connsiteY91" fmla="*/ 1109133 h 1663700"/>
              <a:gd name="connsiteX92" fmla="*/ 3208866 w 5825066"/>
              <a:gd name="connsiteY92" fmla="*/ 1138766 h 1663700"/>
              <a:gd name="connsiteX93" fmla="*/ 3238500 w 5825066"/>
              <a:gd name="connsiteY93" fmla="*/ 1138766 h 1663700"/>
              <a:gd name="connsiteX94" fmla="*/ 3238500 w 5825066"/>
              <a:gd name="connsiteY94" fmla="*/ 1231900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00300 w 5825066"/>
              <a:gd name="connsiteY74" fmla="*/ 93980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208866 w 5825066"/>
              <a:gd name="connsiteY91" fmla="*/ 1109133 h 1663700"/>
              <a:gd name="connsiteX92" fmla="*/ 3208866 w 5825066"/>
              <a:gd name="connsiteY92" fmla="*/ 1138766 h 1663700"/>
              <a:gd name="connsiteX93" fmla="*/ 3238500 w 5825066"/>
              <a:gd name="connsiteY93" fmla="*/ 1138766 h 1663700"/>
              <a:gd name="connsiteX94" fmla="*/ 3238500 w 5825066"/>
              <a:gd name="connsiteY94" fmla="*/ 1231900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208866 w 5825066"/>
              <a:gd name="connsiteY91" fmla="*/ 1109133 h 1663700"/>
              <a:gd name="connsiteX92" fmla="*/ 3208866 w 5825066"/>
              <a:gd name="connsiteY92" fmla="*/ 1138766 h 1663700"/>
              <a:gd name="connsiteX93" fmla="*/ 3238500 w 5825066"/>
              <a:gd name="connsiteY93" fmla="*/ 1138766 h 1663700"/>
              <a:gd name="connsiteX94" fmla="*/ 3238500 w 5825066"/>
              <a:gd name="connsiteY94" fmla="*/ 1231900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38766 h 1663700"/>
              <a:gd name="connsiteX93" fmla="*/ 3238500 w 5825066"/>
              <a:gd name="connsiteY93" fmla="*/ 1138766 h 1663700"/>
              <a:gd name="connsiteX94" fmla="*/ 3238500 w 5825066"/>
              <a:gd name="connsiteY94" fmla="*/ 1231900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38766 h 1663700"/>
              <a:gd name="connsiteX93" fmla="*/ 3172460 w 5825066"/>
              <a:gd name="connsiteY93" fmla="*/ 1138766 h 1663700"/>
              <a:gd name="connsiteX94" fmla="*/ 3238500 w 5825066"/>
              <a:gd name="connsiteY94" fmla="*/ 1231900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38766 h 1663700"/>
              <a:gd name="connsiteX93" fmla="*/ 3172460 w 5825066"/>
              <a:gd name="connsiteY93" fmla="*/ 1138766 h 1663700"/>
              <a:gd name="connsiteX94" fmla="*/ 3238500 w 5825066"/>
              <a:gd name="connsiteY94" fmla="*/ 1231900 h 1663700"/>
              <a:gd name="connsiteX95" fmla="*/ 3199553 w 5825066"/>
              <a:gd name="connsiteY95" fmla="*/ 1182793 h 1663700"/>
              <a:gd name="connsiteX96" fmla="*/ 3238500 w 5825066"/>
              <a:gd name="connsiteY96" fmla="*/ 1261533 h 1663700"/>
              <a:gd name="connsiteX97" fmla="*/ 3352800 w 5825066"/>
              <a:gd name="connsiteY97" fmla="*/ 1261533 h 1663700"/>
              <a:gd name="connsiteX98" fmla="*/ 3352800 w 5825066"/>
              <a:gd name="connsiteY98" fmla="*/ 1291166 h 1663700"/>
              <a:gd name="connsiteX99" fmla="*/ 3445933 w 5825066"/>
              <a:gd name="connsiteY99" fmla="*/ 1291166 h 1663700"/>
              <a:gd name="connsiteX100" fmla="*/ 3445933 w 5825066"/>
              <a:gd name="connsiteY100" fmla="*/ 1316566 h 1663700"/>
              <a:gd name="connsiteX101" fmla="*/ 3500966 w 5825066"/>
              <a:gd name="connsiteY101" fmla="*/ 1316566 h 1663700"/>
              <a:gd name="connsiteX102" fmla="*/ 3500966 w 5825066"/>
              <a:gd name="connsiteY102" fmla="*/ 1358900 h 1663700"/>
              <a:gd name="connsiteX103" fmla="*/ 3666066 w 5825066"/>
              <a:gd name="connsiteY103" fmla="*/ 1358900 h 1663700"/>
              <a:gd name="connsiteX104" fmla="*/ 3666066 w 5825066"/>
              <a:gd name="connsiteY104" fmla="*/ 1380066 h 1663700"/>
              <a:gd name="connsiteX105" fmla="*/ 3738033 w 5825066"/>
              <a:gd name="connsiteY105" fmla="*/ 1380066 h 1663700"/>
              <a:gd name="connsiteX106" fmla="*/ 3738033 w 5825066"/>
              <a:gd name="connsiteY106" fmla="*/ 1401233 h 1663700"/>
              <a:gd name="connsiteX107" fmla="*/ 3797300 w 5825066"/>
              <a:gd name="connsiteY107" fmla="*/ 1401233 h 1663700"/>
              <a:gd name="connsiteX108" fmla="*/ 3797300 w 5825066"/>
              <a:gd name="connsiteY108" fmla="*/ 1439333 h 1663700"/>
              <a:gd name="connsiteX109" fmla="*/ 3856566 w 5825066"/>
              <a:gd name="connsiteY109" fmla="*/ 1439333 h 1663700"/>
              <a:gd name="connsiteX110" fmla="*/ 3856566 w 5825066"/>
              <a:gd name="connsiteY110" fmla="*/ 1536700 h 1663700"/>
              <a:gd name="connsiteX111" fmla="*/ 3937000 w 5825066"/>
              <a:gd name="connsiteY111" fmla="*/ 1536700 h 1663700"/>
              <a:gd name="connsiteX112" fmla="*/ 3937000 w 5825066"/>
              <a:gd name="connsiteY112" fmla="*/ 1562100 h 1663700"/>
              <a:gd name="connsiteX113" fmla="*/ 3987800 w 5825066"/>
              <a:gd name="connsiteY113" fmla="*/ 1562100 h 1663700"/>
              <a:gd name="connsiteX114" fmla="*/ 3987800 w 5825066"/>
              <a:gd name="connsiteY114" fmla="*/ 1608666 h 1663700"/>
              <a:gd name="connsiteX115" fmla="*/ 4546600 w 5825066"/>
              <a:gd name="connsiteY115" fmla="*/ 1608666 h 1663700"/>
              <a:gd name="connsiteX116" fmla="*/ 4546600 w 5825066"/>
              <a:gd name="connsiteY116" fmla="*/ 1663700 h 1663700"/>
              <a:gd name="connsiteX117" fmla="*/ 5825066 w 5825066"/>
              <a:gd name="connsiteY117"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38766 h 1663700"/>
              <a:gd name="connsiteX93" fmla="*/ 3172460 w 5825066"/>
              <a:gd name="connsiteY93" fmla="*/ 1138766 h 1663700"/>
              <a:gd name="connsiteX94" fmla="*/ 3238500 w 5825066"/>
              <a:gd name="connsiteY94" fmla="*/ 1231900 h 1663700"/>
              <a:gd name="connsiteX95" fmla="*/ 3199553 w 5825066"/>
              <a:gd name="connsiteY95" fmla="*/ 1182793 h 1663700"/>
              <a:gd name="connsiteX96" fmla="*/ 3238500 w 5825066"/>
              <a:gd name="connsiteY96" fmla="*/ 1261533 h 1663700"/>
              <a:gd name="connsiteX97" fmla="*/ 3352800 w 5825066"/>
              <a:gd name="connsiteY97" fmla="*/ 1261533 h 1663700"/>
              <a:gd name="connsiteX98" fmla="*/ 3352800 w 5825066"/>
              <a:gd name="connsiteY98" fmla="*/ 1291166 h 1663700"/>
              <a:gd name="connsiteX99" fmla="*/ 3445933 w 5825066"/>
              <a:gd name="connsiteY99" fmla="*/ 1291166 h 1663700"/>
              <a:gd name="connsiteX100" fmla="*/ 3445933 w 5825066"/>
              <a:gd name="connsiteY100" fmla="*/ 1316566 h 1663700"/>
              <a:gd name="connsiteX101" fmla="*/ 3500966 w 5825066"/>
              <a:gd name="connsiteY101" fmla="*/ 1316566 h 1663700"/>
              <a:gd name="connsiteX102" fmla="*/ 3500966 w 5825066"/>
              <a:gd name="connsiteY102" fmla="*/ 1358900 h 1663700"/>
              <a:gd name="connsiteX103" fmla="*/ 3666066 w 5825066"/>
              <a:gd name="connsiteY103" fmla="*/ 1358900 h 1663700"/>
              <a:gd name="connsiteX104" fmla="*/ 3666066 w 5825066"/>
              <a:gd name="connsiteY104" fmla="*/ 1380066 h 1663700"/>
              <a:gd name="connsiteX105" fmla="*/ 3738033 w 5825066"/>
              <a:gd name="connsiteY105" fmla="*/ 1380066 h 1663700"/>
              <a:gd name="connsiteX106" fmla="*/ 3738033 w 5825066"/>
              <a:gd name="connsiteY106" fmla="*/ 1401233 h 1663700"/>
              <a:gd name="connsiteX107" fmla="*/ 3797300 w 5825066"/>
              <a:gd name="connsiteY107" fmla="*/ 1401233 h 1663700"/>
              <a:gd name="connsiteX108" fmla="*/ 3797300 w 5825066"/>
              <a:gd name="connsiteY108" fmla="*/ 1439333 h 1663700"/>
              <a:gd name="connsiteX109" fmla="*/ 3856566 w 5825066"/>
              <a:gd name="connsiteY109" fmla="*/ 1439333 h 1663700"/>
              <a:gd name="connsiteX110" fmla="*/ 3856566 w 5825066"/>
              <a:gd name="connsiteY110" fmla="*/ 1536700 h 1663700"/>
              <a:gd name="connsiteX111" fmla="*/ 3937000 w 5825066"/>
              <a:gd name="connsiteY111" fmla="*/ 1536700 h 1663700"/>
              <a:gd name="connsiteX112" fmla="*/ 3937000 w 5825066"/>
              <a:gd name="connsiteY112" fmla="*/ 1562100 h 1663700"/>
              <a:gd name="connsiteX113" fmla="*/ 3987800 w 5825066"/>
              <a:gd name="connsiteY113" fmla="*/ 1562100 h 1663700"/>
              <a:gd name="connsiteX114" fmla="*/ 3987800 w 5825066"/>
              <a:gd name="connsiteY114" fmla="*/ 1608666 h 1663700"/>
              <a:gd name="connsiteX115" fmla="*/ 4546600 w 5825066"/>
              <a:gd name="connsiteY115" fmla="*/ 1608666 h 1663700"/>
              <a:gd name="connsiteX116" fmla="*/ 4546600 w 5825066"/>
              <a:gd name="connsiteY116" fmla="*/ 1663700 h 1663700"/>
              <a:gd name="connsiteX117" fmla="*/ 5825066 w 5825066"/>
              <a:gd name="connsiteY117"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38766 h 1663700"/>
              <a:gd name="connsiteX93" fmla="*/ 3240118 w 5825066"/>
              <a:gd name="connsiteY93" fmla="*/ 1161318 h 1663700"/>
              <a:gd name="connsiteX94" fmla="*/ 3238500 w 5825066"/>
              <a:gd name="connsiteY94" fmla="*/ 1231900 h 1663700"/>
              <a:gd name="connsiteX95" fmla="*/ 3199553 w 5825066"/>
              <a:gd name="connsiteY95" fmla="*/ 1182793 h 1663700"/>
              <a:gd name="connsiteX96" fmla="*/ 3238500 w 5825066"/>
              <a:gd name="connsiteY96" fmla="*/ 1261533 h 1663700"/>
              <a:gd name="connsiteX97" fmla="*/ 3352800 w 5825066"/>
              <a:gd name="connsiteY97" fmla="*/ 1261533 h 1663700"/>
              <a:gd name="connsiteX98" fmla="*/ 3352800 w 5825066"/>
              <a:gd name="connsiteY98" fmla="*/ 1291166 h 1663700"/>
              <a:gd name="connsiteX99" fmla="*/ 3445933 w 5825066"/>
              <a:gd name="connsiteY99" fmla="*/ 1291166 h 1663700"/>
              <a:gd name="connsiteX100" fmla="*/ 3445933 w 5825066"/>
              <a:gd name="connsiteY100" fmla="*/ 1316566 h 1663700"/>
              <a:gd name="connsiteX101" fmla="*/ 3500966 w 5825066"/>
              <a:gd name="connsiteY101" fmla="*/ 1316566 h 1663700"/>
              <a:gd name="connsiteX102" fmla="*/ 3500966 w 5825066"/>
              <a:gd name="connsiteY102" fmla="*/ 1358900 h 1663700"/>
              <a:gd name="connsiteX103" fmla="*/ 3666066 w 5825066"/>
              <a:gd name="connsiteY103" fmla="*/ 1358900 h 1663700"/>
              <a:gd name="connsiteX104" fmla="*/ 3666066 w 5825066"/>
              <a:gd name="connsiteY104" fmla="*/ 1380066 h 1663700"/>
              <a:gd name="connsiteX105" fmla="*/ 3738033 w 5825066"/>
              <a:gd name="connsiteY105" fmla="*/ 1380066 h 1663700"/>
              <a:gd name="connsiteX106" fmla="*/ 3738033 w 5825066"/>
              <a:gd name="connsiteY106" fmla="*/ 1401233 h 1663700"/>
              <a:gd name="connsiteX107" fmla="*/ 3797300 w 5825066"/>
              <a:gd name="connsiteY107" fmla="*/ 1401233 h 1663700"/>
              <a:gd name="connsiteX108" fmla="*/ 3797300 w 5825066"/>
              <a:gd name="connsiteY108" fmla="*/ 1439333 h 1663700"/>
              <a:gd name="connsiteX109" fmla="*/ 3856566 w 5825066"/>
              <a:gd name="connsiteY109" fmla="*/ 1439333 h 1663700"/>
              <a:gd name="connsiteX110" fmla="*/ 3856566 w 5825066"/>
              <a:gd name="connsiteY110" fmla="*/ 1536700 h 1663700"/>
              <a:gd name="connsiteX111" fmla="*/ 3937000 w 5825066"/>
              <a:gd name="connsiteY111" fmla="*/ 1536700 h 1663700"/>
              <a:gd name="connsiteX112" fmla="*/ 3937000 w 5825066"/>
              <a:gd name="connsiteY112" fmla="*/ 1562100 h 1663700"/>
              <a:gd name="connsiteX113" fmla="*/ 3987800 w 5825066"/>
              <a:gd name="connsiteY113" fmla="*/ 1562100 h 1663700"/>
              <a:gd name="connsiteX114" fmla="*/ 3987800 w 5825066"/>
              <a:gd name="connsiteY114" fmla="*/ 1608666 h 1663700"/>
              <a:gd name="connsiteX115" fmla="*/ 4546600 w 5825066"/>
              <a:gd name="connsiteY115" fmla="*/ 1608666 h 1663700"/>
              <a:gd name="connsiteX116" fmla="*/ 4546600 w 5825066"/>
              <a:gd name="connsiteY116" fmla="*/ 1663700 h 1663700"/>
              <a:gd name="connsiteX117" fmla="*/ 5825066 w 5825066"/>
              <a:gd name="connsiteY117"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38766 h 1663700"/>
              <a:gd name="connsiteX93" fmla="*/ 3238500 w 5825066"/>
              <a:gd name="connsiteY93" fmla="*/ 1231900 h 1663700"/>
              <a:gd name="connsiteX94" fmla="*/ 3199553 w 5825066"/>
              <a:gd name="connsiteY94" fmla="*/ 1182793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38766 h 1663700"/>
              <a:gd name="connsiteX93" fmla="*/ 3238500 w 5825066"/>
              <a:gd name="connsiteY93" fmla="*/ 1162193 h 1663700"/>
              <a:gd name="connsiteX94" fmla="*/ 3199553 w 5825066"/>
              <a:gd name="connsiteY94" fmla="*/ 1182793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38766 h 1663700"/>
              <a:gd name="connsiteX93" fmla="*/ 3244650 w 5825066"/>
              <a:gd name="connsiteY93" fmla="*/ 1174495 h 1663700"/>
              <a:gd name="connsiteX94" fmla="*/ 3199553 w 5825066"/>
              <a:gd name="connsiteY94" fmla="*/ 1182793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38766 h 1663700"/>
              <a:gd name="connsiteX93" fmla="*/ 3244650 w 5825066"/>
              <a:gd name="connsiteY93" fmla="*/ 1174495 h 1663700"/>
              <a:gd name="connsiteX94" fmla="*/ 3240558 w 5825066"/>
              <a:gd name="connsiteY94" fmla="*/ 1201245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38766 h 1663700"/>
              <a:gd name="connsiteX93" fmla="*/ 3215947 w 5825066"/>
              <a:gd name="connsiteY93" fmla="*/ 1174495 h 1663700"/>
              <a:gd name="connsiteX94" fmla="*/ 3240558 w 5825066"/>
              <a:gd name="connsiteY94" fmla="*/ 1201245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38766 h 1663700"/>
              <a:gd name="connsiteX93" fmla="*/ 3215947 w 5825066"/>
              <a:gd name="connsiteY93" fmla="*/ 1174495 h 1663700"/>
              <a:gd name="connsiteX94" fmla="*/ 3240558 w 5825066"/>
              <a:gd name="connsiteY94" fmla="*/ 1178693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38766 h 1663700"/>
              <a:gd name="connsiteX93" fmla="*/ 3209796 w 5825066"/>
              <a:gd name="connsiteY93" fmla="*/ 1186797 h 1663700"/>
              <a:gd name="connsiteX94" fmla="*/ 3240558 w 5825066"/>
              <a:gd name="connsiteY94" fmla="*/ 1178693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38766 h 1663700"/>
              <a:gd name="connsiteX93" fmla="*/ 3205695 w 5825066"/>
              <a:gd name="connsiteY93" fmla="*/ 1176546 h 1663700"/>
              <a:gd name="connsiteX94" fmla="*/ 3240558 w 5825066"/>
              <a:gd name="connsiteY94" fmla="*/ 1178693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157611 w 5825066"/>
              <a:gd name="connsiteY92" fmla="*/ 1142866 h 1663700"/>
              <a:gd name="connsiteX93" fmla="*/ 3205695 w 5825066"/>
              <a:gd name="connsiteY93" fmla="*/ 1176546 h 1663700"/>
              <a:gd name="connsiteX94" fmla="*/ 3240558 w 5825066"/>
              <a:gd name="connsiteY94" fmla="*/ 1178693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33469 w 5825066"/>
              <a:gd name="connsiteY92" fmla="*/ 1116213 h 1663700"/>
              <a:gd name="connsiteX93" fmla="*/ 3205695 w 5825066"/>
              <a:gd name="connsiteY93" fmla="*/ 1176546 h 1663700"/>
              <a:gd name="connsiteX94" fmla="*/ 3240558 w 5825066"/>
              <a:gd name="connsiteY94" fmla="*/ 1178693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16213 h 1663700"/>
              <a:gd name="connsiteX93" fmla="*/ 3205695 w 5825066"/>
              <a:gd name="connsiteY93" fmla="*/ 1176546 h 1663700"/>
              <a:gd name="connsiteX94" fmla="*/ 3240558 w 5825066"/>
              <a:gd name="connsiteY94" fmla="*/ 1178693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03911 h 1663700"/>
              <a:gd name="connsiteX93" fmla="*/ 3205695 w 5825066"/>
              <a:gd name="connsiteY93" fmla="*/ 1176546 h 1663700"/>
              <a:gd name="connsiteX94" fmla="*/ 3240558 w 5825066"/>
              <a:gd name="connsiteY94" fmla="*/ 1178693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03911 h 1663700"/>
              <a:gd name="connsiteX93" fmla="*/ 3205695 w 5825066"/>
              <a:gd name="connsiteY93" fmla="*/ 1182697 h 1663700"/>
              <a:gd name="connsiteX94" fmla="*/ 3240558 w 5825066"/>
              <a:gd name="connsiteY94" fmla="*/ 1178693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 name="connsiteX0" fmla="*/ 0 w 5825066"/>
              <a:gd name="connsiteY0" fmla="*/ 0 h 1663700"/>
              <a:gd name="connsiteX1" fmla="*/ 76200 w 5825066"/>
              <a:gd name="connsiteY1" fmla="*/ 0 h 1663700"/>
              <a:gd name="connsiteX2" fmla="*/ 76200 w 5825066"/>
              <a:gd name="connsiteY2" fmla="*/ 21166 h 1663700"/>
              <a:gd name="connsiteX3" fmla="*/ 139700 w 5825066"/>
              <a:gd name="connsiteY3" fmla="*/ 21166 h 1663700"/>
              <a:gd name="connsiteX4" fmla="*/ 139700 w 5825066"/>
              <a:gd name="connsiteY4" fmla="*/ 38100 h 1663700"/>
              <a:gd name="connsiteX5" fmla="*/ 190500 w 5825066"/>
              <a:gd name="connsiteY5" fmla="*/ 38100 h 1663700"/>
              <a:gd name="connsiteX6" fmla="*/ 190500 w 5825066"/>
              <a:gd name="connsiteY6" fmla="*/ 63500 h 1663700"/>
              <a:gd name="connsiteX7" fmla="*/ 249766 w 5825066"/>
              <a:gd name="connsiteY7" fmla="*/ 63500 h 1663700"/>
              <a:gd name="connsiteX8" fmla="*/ 249766 w 5825066"/>
              <a:gd name="connsiteY8" fmla="*/ 76200 h 1663700"/>
              <a:gd name="connsiteX9" fmla="*/ 304800 w 5825066"/>
              <a:gd name="connsiteY9" fmla="*/ 76200 h 1663700"/>
              <a:gd name="connsiteX10" fmla="*/ 296333 w 5825066"/>
              <a:gd name="connsiteY10" fmla="*/ 84667 h 1663700"/>
              <a:gd name="connsiteX11" fmla="*/ 376766 w 5825066"/>
              <a:gd name="connsiteY11" fmla="*/ 84667 h 1663700"/>
              <a:gd name="connsiteX12" fmla="*/ 376766 w 5825066"/>
              <a:gd name="connsiteY12" fmla="*/ 114300 h 1663700"/>
              <a:gd name="connsiteX13" fmla="*/ 419100 w 5825066"/>
              <a:gd name="connsiteY13" fmla="*/ 114300 h 1663700"/>
              <a:gd name="connsiteX14" fmla="*/ 419100 w 5825066"/>
              <a:gd name="connsiteY14" fmla="*/ 139700 h 1663700"/>
              <a:gd name="connsiteX15" fmla="*/ 452966 w 5825066"/>
              <a:gd name="connsiteY15" fmla="*/ 139700 h 1663700"/>
              <a:gd name="connsiteX16" fmla="*/ 452966 w 5825066"/>
              <a:gd name="connsiteY16" fmla="*/ 194733 h 1663700"/>
              <a:gd name="connsiteX17" fmla="*/ 452966 w 5825066"/>
              <a:gd name="connsiteY17" fmla="*/ 266700 h 1663700"/>
              <a:gd name="connsiteX18" fmla="*/ 503766 w 5825066"/>
              <a:gd name="connsiteY18" fmla="*/ 266700 h 1663700"/>
              <a:gd name="connsiteX19" fmla="*/ 503766 w 5825066"/>
              <a:gd name="connsiteY19" fmla="*/ 275166 h 1663700"/>
              <a:gd name="connsiteX20" fmla="*/ 541866 w 5825066"/>
              <a:gd name="connsiteY20" fmla="*/ 275166 h 1663700"/>
              <a:gd name="connsiteX21" fmla="*/ 541866 w 5825066"/>
              <a:gd name="connsiteY21" fmla="*/ 296333 h 1663700"/>
              <a:gd name="connsiteX22" fmla="*/ 579966 w 5825066"/>
              <a:gd name="connsiteY22" fmla="*/ 296333 h 1663700"/>
              <a:gd name="connsiteX23" fmla="*/ 579966 w 5825066"/>
              <a:gd name="connsiteY23" fmla="*/ 330200 h 1663700"/>
              <a:gd name="connsiteX24" fmla="*/ 601133 w 5825066"/>
              <a:gd name="connsiteY24" fmla="*/ 330200 h 1663700"/>
              <a:gd name="connsiteX25" fmla="*/ 677333 w 5825066"/>
              <a:gd name="connsiteY25" fmla="*/ 330200 h 1663700"/>
              <a:gd name="connsiteX26" fmla="*/ 677333 w 5825066"/>
              <a:gd name="connsiteY26" fmla="*/ 351366 h 1663700"/>
              <a:gd name="connsiteX27" fmla="*/ 745066 w 5825066"/>
              <a:gd name="connsiteY27" fmla="*/ 351366 h 1663700"/>
              <a:gd name="connsiteX28" fmla="*/ 745066 w 5825066"/>
              <a:gd name="connsiteY28" fmla="*/ 376766 h 1663700"/>
              <a:gd name="connsiteX29" fmla="*/ 829733 w 5825066"/>
              <a:gd name="connsiteY29" fmla="*/ 376766 h 1663700"/>
              <a:gd name="connsiteX30" fmla="*/ 829733 w 5825066"/>
              <a:gd name="connsiteY30" fmla="*/ 397933 h 1663700"/>
              <a:gd name="connsiteX31" fmla="*/ 863600 w 5825066"/>
              <a:gd name="connsiteY31" fmla="*/ 397933 h 1663700"/>
              <a:gd name="connsiteX32" fmla="*/ 863600 w 5825066"/>
              <a:gd name="connsiteY32" fmla="*/ 440266 h 1663700"/>
              <a:gd name="connsiteX33" fmla="*/ 927100 w 5825066"/>
              <a:gd name="connsiteY33" fmla="*/ 440266 h 1663700"/>
              <a:gd name="connsiteX34" fmla="*/ 927100 w 5825066"/>
              <a:gd name="connsiteY34" fmla="*/ 461433 h 1663700"/>
              <a:gd name="connsiteX35" fmla="*/ 1075266 w 5825066"/>
              <a:gd name="connsiteY35" fmla="*/ 461433 h 1663700"/>
              <a:gd name="connsiteX36" fmla="*/ 1087966 w 5825066"/>
              <a:gd name="connsiteY36" fmla="*/ 474133 h 1663700"/>
              <a:gd name="connsiteX37" fmla="*/ 1159933 w 5825066"/>
              <a:gd name="connsiteY37" fmla="*/ 474133 h 1663700"/>
              <a:gd name="connsiteX38" fmla="*/ 1159933 w 5825066"/>
              <a:gd name="connsiteY38" fmla="*/ 495300 h 1663700"/>
              <a:gd name="connsiteX39" fmla="*/ 1219200 w 5825066"/>
              <a:gd name="connsiteY39" fmla="*/ 495300 h 1663700"/>
              <a:gd name="connsiteX40" fmla="*/ 1219200 w 5825066"/>
              <a:gd name="connsiteY40" fmla="*/ 512233 h 1663700"/>
              <a:gd name="connsiteX41" fmla="*/ 1261533 w 5825066"/>
              <a:gd name="connsiteY41" fmla="*/ 512233 h 1663700"/>
              <a:gd name="connsiteX42" fmla="*/ 1261533 w 5825066"/>
              <a:gd name="connsiteY42" fmla="*/ 529166 h 1663700"/>
              <a:gd name="connsiteX43" fmla="*/ 1303866 w 5825066"/>
              <a:gd name="connsiteY43" fmla="*/ 529166 h 1663700"/>
              <a:gd name="connsiteX44" fmla="*/ 1303866 w 5825066"/>
              <a:gd name="connsiteY44" fmla="*/ 575733 h 1663700"/>
              <a:gd name="connsiteX45" fmla="*/ 1329266 w 5825066"/>
              <a:gd name="connsiteY45" fmla="*/ 575733 h 1663700"/>
              <a:gd name="connsiteX46" fmla="*/ 1329266 w 5825066"/>
              <a:gd name="connsiteY46" fmla="*/ 601133 h 1663700"/>
              <a:gd name="connsiteX47" fmla="*/ 1430866 w 5825066"/>
              <a:gd name="connsiteY47" fmla="*/ 601133 h 1663700"/>
              <a:gd name="connsiteX48" fmla="*/ 1430866 w 5825066"/>
              <a:gd name="connsiteY48" fmla="*/ 622300 h 1663700"/>
              <a:gd name="connsiteX49" fmla="*/ 1481666 w 5825066"/>
              <a:gd name="connsiteY49" fmla="*/ 622300 h 1663700"/>
              <a:gd name="connsiteX50" fmla="*/ 1481666 w 5825066"/>
              <a:gd name="connsiteY50" fmla="*/ 643466 h 1663700"/>
              <a:gd name="connsiteX51" fmla="*/ 1557866 w 5825066"/>
              <a:gd name="connsiteY51" fmla="*/ 643466 h 1663700"/>
              <a:gd name="connsiteX52" fmla="*/ 1557866 w 5825066"/>
              <a:gd name="connsiteY52" fmla="*/ 668866 h 1663700"/>
              <a:gd name="connsiteX53" fmla="*/ 1625600 w 5825066"/>
              <a:gd name="connsiteY53" fmla="*/ 668866 h 1663700"/>
              <a:gd name="connsiteX54" fmla="*/ 1625600 w 5825066"/>
              <a:gd name="connsiteY54" fmla="*/ 681566 h 1663700"/>
              <a:gd name="connsiteX55" fmla="*/ 1727200 w 5825066"/>
              <a:gd name="connsiteY55" fmla="*/ 681566 h 1663700"/>
              <a:gd name="connsiteX56" fmla="*/ 1727200 w 5825066"/>
              <a:gd name="connsiteY56" fmla="*/ 698500 h 1663700"/>
              <a:gd name="connsiteX57" fmla="*/ 1782233 w 5825066"/>
              <a:gd name="connsiteY57" fmla="*/ 698500 h 1663700"/>
              <a:gd name="connsiteX58" fmla="*/ 1782233 w 5825066"/>
              <a:gd name="connsiteY58" fmla="*/ 711200 h 1663700"/>
              <a:gd name="connsiteX59" fmla="*/ 1837266 w 5825066"/>
              <a:gd name="connsiteY59" fmla="*/ 711200 h 1663700"/>
              <a:gd name="connsiteX60" fmla="*/ 1837266 w 5825066"/>
              <a:gd name="connsiteY60" fmla="*/ 740833 h 1663700"/>
              <a:gd name="connsiteX61" fmla="*/ 1892300 w 5825066"/>
              <a:gd name="connsiteY61" fmla="*/ 740833 h 1663700"/>
              <a:gd name="connsiteX62" fmla="*/ 1892300 w 5825066"/>
              <a:gd name="connsiteY62" fmla="*/ 778933 h 1663700"/>
              <a:gd name="connsiteX63" fmla="*/ 1913466 w 5825066"/>
              <a:gd name="connsiteY63" fmla="*/ 778933 h 1663700"/>
              <a:gd name="connsiteX64" fmla="*/ 1913466 w 5825066"/>
              <a:gd name="connsiteY64" fmla="*/ 829733 h 1663700"/>
              <a:gd name="connsiteX65" fmla="*/ 1947333 w 5825066"/>
              <a:gd name="connsiteY65" fmla="*/ 829733 h 1663700"/>
              <a:gd name="connsiteX66" fmla="*/ 1947333 w 5825066"/>
              <a:gd name="connsiteY66" fmla="*/ 846666 h 1663700"/>
              <a:gd name="connsiteX67" fmla="*/ 2027766 w 5825066"/>
              <a:gd name="connsiteY67" fmla="*/ 846666 h 1663700"/>
              <a:gd name="connsiteX68" fmla="*/ 2027766 w 5825066"/>
              <a:gd name="connsiteY68" fmla="*/ 867833 h 1663700"/>
              <a:gd name="connsiteX69" fmla="*/ 2095500 w 5825066"/>
              <a:gd name="connsiteY69" fmla="*/ 867833 h 1663700"/>
              <a:gd name="connsiteX70" fmla="*/ 2095500 w 5825066"/>
              <a:gd name="connsiteY70" fmla="*/ 880533 h 1663700"/>
              <a:gd name="connsiteX71" fmla="*/ 2188633 w 5825066"/>
              <a:gd name="connsiteY71" fmla="*/ 880533 h 1663700"/>
              <a:gd name="connsiteX72" fmla="*/ 2188633 w 5825066"/>
              <a:gd name="connsiteY72" fmla="*/ 905933 h 1663700"/>
              <a:gd name="connsiteX73" fmla="*/ 2466340 w 5825066"/>
              <a:gd name="connsiteY73" fmla="*/ 905933 h 1663700"/>
              <a:gd name="connsiteX74" fmla="*/ 2466340 w 5825066"/>
              <a:gd name="connsiteY74" fmla="*/ 942340 h 1663700"/>
              <a:gd name="connsiteX75" fmla="*/ 2468033 w 5825066"/>
              <a:gd name="connsiteY75" fmla="*/ 939800 h 1663700"/>
              <a:gd name="connsiteX76" fmla="*/ 2573866 w 5825066"/>
              <a:gd name="connsiteY76" fmla="*/ 939800 h 1663700"/>
              <a:gd name="connsiteX77" fmla="*/ 2573866 w 5825066"/>
              <a:gd name="connsiteY77" fmla="*/ 965200 h 1663700"/>
              <a:gd name="connsiteX78" fmla="*/ 2573866 w 5825066"/>
              <a:gd name="connsiteY78" fmla="*/ 999066 h 1663700"/>
              <a:gd name="connsiteX79" fmla="*/ 2607733 w 5825066"/>
              <a:gd name="connsiteY79" fmla="*/ 999066 h 1663700"/>
              <a:gd name="connsiteX80" fmla="*/ 2607733 w 5825066"/>
              <a:gd name="connsiteY80" fmla="*/ 1037166 h 1663700"/>
              <a:gd name="connsiteX81" fmla="*/ 2662766 w 5825066"/>
              <a:gd name="connsiteY81" fmla="*/ 1037166 h 1663700"/>
              <a:gd name="connsiteX82" fmla="*/ 2662766 w 5825066"/>
              <a:gd name="connsiteY82" fmla="*/ 1054100 h 1663700"/>
              <a:gd name="connsiteX83" fmla="*/ 2810933 w 5825066"/>
              <a:gd name="connsiteY83" fmla="*/ 1054100 h 1663700"/>
              <a:gd name="connsiteX84" fmla="*/ 2810933 w 5825066"/>
              <a:gd name="connsiteY84" fmla="*/ 1071033 h 1663700"/>
              <a:gd name="connsiteX85" fmla="*/ 2904066 w 5825066"/>
              <a:gd name="connsiteY85" fmla="*/ 1071033 h 1663700"/>
              <a:gd name="connsiteX86" fmla="*/ 2904066 w 5825066"/>
              <a:gd name="connsiteY86" fmla="*/ 1083733 h 1663700"/>
              <a:gd name="connsiteX87" fmla="*/ 2980266 w 5825066"/>
              <a:gd name="connsiteY87" fmla="*/ 1083733 h 1663700"/>
              <a:gd name="connsiteX88" fmla="*/ 2980266 w 5825066"/>
              <a:gd name="connsiteY88" fmla="*/ 1096433 h 1663700"/>
              <a:gd name="connsiteX89" fmla="*/ 3103033 w 5825066"/>
              <a:gd name="connsiteY89" fmla="*/ 1096433 h 1663700"/>
              <a:gd name="connsiteX90" fmla="*/ 3103033 w 5825066"/>
              <a:gd name="connsiteY90" fmla="*/ 1109133 h 1663700"/>
              <a:gd name="connsiteX91" fmla="*/ 3165686 w 5825066"/>
              <a:gd name="connsiteY91" fmla="*/ 1109133 h 1663700"/>
              <a:gd name="connsiteX92" fmla="*/ 3208866 w 5825066"/>
              <a:gd name="connsiteY92" fmla="*/ 1112112 h 1663700"/>
              <a:gd name="connsiteX93" fmla="*/ 3205695 w 5825066"/>
              <a:gd name="connsiteY93" fmla="*/ 1182697 h 1663700"/>
              <a:gd name="connsiteX94" fmla="*/ 3240558 w 5825066"/>
              <a:gd name="connsiteY94" fmla="*/ 1178693 h 1663700"/>
              <a:gd name="connsiteX95" fmla="*/ 3238500 w 5825066"/>
              <a:gd name="connsiteY95" fmla="*/ 1261533 h 1663700"/>
              <a:gd name="connsiteX96" fmla="*/ 3352800 w 5825066"/>
              <a:gd name="connsiteY96" fmla="*/ 1261533 h 1663700"/>
              <a:gd name="connsiteX97" fmla="*/ 3352800 w 5825066"/>
              <a:gd name="connsiteY97" fmla="*/ 1291166 h 1663700"/>
              <a:gd name="connsiteX98" fmla="*/ 3445933 w 5825066"/>
              <a:gd name="connsiteY98" fmla="*/ 1291166 h 1663700"/>
              <a:gd name="connsiteX99" fmla="*/ 3445933 w 5825066"/>
              <a:gd name="connsiteY99" fmla="*/ 1316566 h 1663700"/>
              <a:gd name="connsiteX100" fmla="*/ 3500966 w 5825066"/>
              <a:gd name="connsiteY100" fmla="*/ 1316566 h 1663700"/>
              <a:gd name="connsiteX101" fmla="*/ 3500966 w 5825066"/>
              <a:gd name="connsiteY101" fmla="*/ 1358900 h 1663700"/>
              <a:gd name="connsiteX102" fmla="*/ 3666066 w 5825066"/>
              <a:gd name="connsiteY102" fmla="*/ 1358900 h 1663700"/>
              <a:gd name="connsiteX103" fmla="*/ 3666066 w 5825066"/>
              <a:gd name="connsiteY103" fmla="*/ 1380066 h 1663700"/>
              <a:gd name="connsiteX104" fmla="*/ 3738033 w 5825066"/>
              <a:gd name="connsiteY104" fmla="*/ 1380066 h 1663700"/>
              <a:gd name="connsiteX105" fmla="*/ 3738033 w 5825066"/>
              <a:gd name="connsiteY105" fmla="*/ 1401233 h 1663700"/>
              <a:gd name="connsiteX106" fmla="*/ 3797300 w 5825066"/>
              <a:gd name="connsiteY106" fmla="*/ 1401233 h 1663700"/>
              <a:gd name="connsiteX107" fmla="*/ 3797300 w 5825066"/>
              <a:gd name="connsiteY107" fmla="*/ 1439333 h 1663700"/>
              <a:gd name="connsiteX108" fmla="*/ 3856566 w 5825066"/>
              <a:gd name="connsiteY108" fmla="*/ 1439333 h 1663700"/>
              <a:gd name="connsiteX109" fmla="*/ 3856566 w 5825066"/>
              <a:gd name="connsiteY109" fmla="*/ 1536700 h 1663700"/>
              <a:gd name="connsiteX110" fmla="*/ 3937000 w 5825066"/>
              <a:gd name="connsiteY110" fmla="*/ 1536700 h 1663700"/>
              <a:gd name="connsiteX111" fmla="*/ 3937000 w 5825066"/>
              <a:gd name="connsiteY111" fmla="*/ 1562100 h 1663700"/>
              <a:gd name="connsiteX112" fmla="*/ 3987800 w 5825066"/>
              <a:gd name="connsiteY112" fmla="*/ 1562100 h 1663700"/>
              <a:gd name="connsiteX113" fmla="*/ 3987800 w 5825066"/>
              <a:gd name="connsiteY113" fmla="*/ 1608666 h 1663700"/>
              <a:gd name="connsiteX114" fmla="*/ 4546600 w 5825066"/>
              <a:gd name="connsiteY114" fmla="*/ 1608666 h 1663700"/>
              <a:gd name="connsiteX115" fmla="*/ 4546600 w 5825066"/>
              <a:gd name="connsiteY115" fmla="*/ 1663700 h 1663700"/>
              <a:gd name="connsiteX116" fmla="*/ 5825066 w 5825066"/>
              <a:gd name="connsiteY116" fmla="*/ 1663700 h 1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5825066" h="1663700">
                <a:moveTo>
                  <a:pt x="0" y="0"/>
                </a:moveTo>
                <a:lnTo>
                  <a:pt x="76200" y="0"/>
                </a:lnTo>
                <a:lnTo>
                  <a:pt x="76200" y="21166"/>
                </a:lnTo>
                <a:lnTo>
                  <a:pt x="139700" y="21166"/>
                </a:lnTo>
                <a:lnTo>
                  <a:pt x="139700" y="38100"/>
                </a:lnTo>
                <a:lnTo>
                  <a:pt x="190500" y="38100"/>
                </a:lnTo>
                <a:lnTo>
                  <a:pt x="190500" y="63500"/>
                </a:lnTo>
                <a:lnTo>
                  <a:pt x="249766" y="63500"/>
                </a:lnTo>
                <a:lnTo>
                  <a:pt x="249766" y="76200"/>
                </a:lnTo>
                <a:lnTo>
                  <a:pt x="304800" y="76200"/>
                </a:lnTo>
                <a:lnTo>
                  <a:pt x="296333" y="84667"/>
                </a:lnTo>
                <a:lnTo>
                  <a:pt x="376766" y="84667"/>
                </a:lnTo>
                <a:lnTo>
                  <a:pt x="376766" y="114300"/>
                </a:lnTo>
                <a:lnTo>
                  <a:pt x="419100" y="114300"/>
                </a:lnTo>
                <a:lnTo>
                  <a:pt x="419100" y="139700"/>
                </a:lnTo>
                <a:lnTo>
                  <a:pt x="452966" y="139700"/>
                </a:lnTo>
                <a:lnTo>
                  <a:pt x="452966" y="194733"/>
                </a:lnTo>
                <a:lnTo>
                  <a:pt x="452966" y="266700"/>
                </a:lnTo>
                <a:lnTo>
                  <a:pt x="503766" y="266700"/>
                </a:lnTo>
                <a:lnTo>
                  <a:pt x="503766" y="275166"/>
                </a:lnTo>
                <a:lnTo>
                  <a:pt x="541866" y="275166"/>
                </a:lnTo>
                <a:lnTo>
                  <a:pt x="541866" y="296333"/>
                </a:lnTo>
                <a:lnTo>
                  <a:pt x="579966" y="296333"/>
                </a:lnTo>
                <a:lnTo>
                  <a:pt x="579966" y="330200"/>
                </a:lnTo>
                <a:lnTo>
                  <a:pt x="601133" y="330200"/>
                </a:lnTo>
                <a:lnTo>
                  <a:pt x="677333" y="330200"/>
                </a:lnTo>
                <a:lnTo>
                  <a:pt x="677333" y="351366"/>
                </a:lnTo>
                <a:lnTo>
                  <a:pt x="745066" y="351366"/>
                </a:lnTo>
                <a:lnTo>
                  <a:pt x="745066" y="376766"/>
                </a:lnTo>
                <a:lnTo>
                  <a:pt x="829733" y="376766"/>
                </a:lnTo>
                <a:lnTo>
                  <a:pt x="829733" y="397933"/>
                </a:lnTo>
                <a:lnTo>
                  <a:pt x="863600" y="397933"/>
                </a:lnTo>
                <a:lnTo>
                  <a:pt x="863600" y="440266"/>
                </a:lnTo>
                <a:lnTo>
                  <a:pt x="927100" y="440266"/>
                </a:lnTo>
                <a:lnTo>
                  <a:pt x="927100" y="461433"/>
                </a:lnTo>
                <a:lnTo>
                  <a:pt x="1075266" y="461433"/>
                </a:lnTo>
                <a:lnTo>
                  <a:pt x="1087966" y="474133"/>
                </a:lnTo>
                <a:lnTo>
                  <a:pt x="1159933" y="474133"/>
                </a:lnTo>
                <a:lnTo>
                  <a:pt x="1159933" y="495300"/>
                </a:lnTo>
                <a:lnTo>
                  <a:pt x="1219200" y="495300"/>
                </a:lnTo>
                <a:lnTo>
                  <a:pt x="1219200" y="512233"/>
                </a:lnTo>
                <a:lnTo>
                  <a:pt x="1261533" y="512233"/>
                </a:lnTo>
                <a:lnTo>
                  <a:pt x="1261533" y="529166"/>
                </a:lnTo>
                <a:lnTo>
                  <a:pt x="1303866" y="529166"/>
                </a:lnTo>
                <a:lnTo>
                  <a:pt x="1303866" y="575733"/>
                </a:lnTo>
                <a:lnTo>
                  <a:pt x="1329266" y="575733"/>
                </a:lnTo>
                <a:lnTo>
                  <a:pt x="1329266" y="601133"/>
                </a:lnTo>
                <a:lnTo>
                  <a:pt x="1430866" y="601133"/>
                </a:lnTo>
                <a:lnTo>
                  <a:pt x="1430866" y="622300"/>
                </a:lnTo>
                <a:lnTo>
                  <a:pt x="1481666" y="622300"/>
                </a:lnTo>
                <a:lnTo>
                  <a:pt x="1481666" y="643466"/>
                </a:lnTo>
                <a:lnTo>
                  <a:pt x="1557866" y="643466"/>
                </a:lnTo>
                <a:lnTo>
                  <a:pt x="1557866" y="668866"/>
                </a:lnTo>
                <a:lnTo>
                  <a:pt x="1625600" y="668866"/>
                </a:lnTo>
                <a:lnTo>
                  <a:pt x="1625600" y="681566"/>
                </a:lnTo>
                <a:lnTo>
                  <a:pt x="1727200" y="681566"/>
                </a:lnTo>
                <a:lnTo>
                  <a:pt x="1727200" y="698500"/>
                </a:lnTo>
                <a:lnTo>
                  <a:pt x="1782233" y="698500"/>
                </a:lnTo>
                <a:lnTo>
                  <a:pt x="1782233" y="711200"/>
                </a:lnTo>
                <a:lnTo>
                  <a:pt x="1837266" y="711200"/>
                </a:lnTo>
                <a:lnTo>
                  <a:pt x="1837266" y="740833"/>
                </a:lnTo>
                <a:lnTo>
                  <a:pt x="1892300" y="740833"/>
                </a:lnTo>
                <a:lnTo>
                  <a:pt x="1892300" y="778933"/>
                </a:lnTo>
                <a:lnTo>
                  <a:pt x="1913466" y="778933"/>
                </a:lnTo>
                <a:lnTo>
                  <a:pt x="1913466" y="829733"/>
                </a:lnTo>
                <a:lnTo>
                  <a:pt x="1947333" y="829733"/>
                </a:lnTo>
                <a:lnTo>
                  <a:pt x="1947333" y="846666"/>
                </a:lnTo>
                <a:lnTo>
                  <a:pt x="2027766" y="846666"/>
                </a:lnTo>
                <a:lnTo>
                  <a:pt x="2027766" y="867833"/>
                </a:lnTo>
                <a:lnTo>
                  <a:pt x="2095500" y="867833"/>
                </a:lnTo>
                <a:lnTo>
                  <a:pt x="2095500" y="880533"/>
                </a:lnTo>
                <a:lnTo>
                  <a:pt x="2188633" y="880533"/>
                </a:lnTo>
                <a:lnTo>
                  <a:pt x="2188633" y="905933"/>
                </a:lnTo>
                <a:lnTo>
                  <a:pt x="2466340" y="905933"/>
                </a:lnTo>
                <a:lnTo>
                  <a:pt x="2466340" y="942340"/>
                </a:lnTo>
                <a:lnTo>
                  <a:pt x="2468033" y="939800"/>
                </a:lnTo>
                <a:lnTo>
                  <a:pt x="2573866" y="939800"/>
                </a:lnTo>
                <a:lnTo>
                  <a:pt x="2573866" y="965200"/>
                </a:lnTo>
                <a:lnTo>
                  <a:pt x="2573866" y="999066"/>
                </a:lnTo>
                <a:lnTo>
                  <a:pt x="2607733" y="999066"/>
                </a:lnTo>
                <a:lnTo>
                  <a:pt x="2607733" y="1037166"/>
                </a:lnTo>
                <a:lnTo>
                  <a:pt x="2662766" y="1037166"/>
                </a:lnTo>
                <a:lnTo>
                  <a:pt x="2662766" y="1054100"/>
                </a:lnTo>
                <a:lnTo>
                  <a:pt x="2810933" y="1054100"/>
                </a:lnTo>
                <a:lnTo>
                  <a:pt x="2810933" y="1071033"/>
                </a:lnTo>
                <a:lnTo>
                  <a:pt x="2904066" y="1071033"/>
                </a:lnTo>
                <a:lnTo>
                  <a:pt x="2904066" y="1083733"/>
                </a:lnTo>
                <a:lnTo>
                  <a:pt x="2980266" y="1083733"/>
                </a:lnTo>
                <a:lnTo>
                  <a:pt x="2980266" y="1096433"/>
                </a:lnTo>
                <a:lnTo>
                  <a:pt x="3103033" y="1096433"/>
                </a:lnTo>
                <a:lnTo>
                  <a:pt x="3103033" y="1109133"/>
                </a:lnTo>
                <a:lnTo>
                  <a:pt x="3165686" y="1109133"/>
                </a:lnTo>
                <a:lnTo>
                  <a:pt x="3208866" y="1112112"/>
                </a:lnTo>
                <a:lnTo>
                  <a:pt x="3205695" y="1182697"/>
                </a:lnTo>
                <a:lnTo>
                  <a:pt x="3240558" y="1178693"/>
                </a:lnTo>
                <a:lnTo>
                  <a:pt x="3238500" y="1261533"/>
                </a:lnTo>
                <a:lnTo>
                  <a:pt x="3352800" y="1261533"/>
                </a:lnTo>
                <a:lnTo>
                  <a:pt x="3352800" y="1291166"/>
                </a:lnTo>
                <a:lnTo>
                  <a:pt x="3445933" y="1291166"/>
                </a:lnTo>
                <a:lnTo>
                  <a:pt x="3445933" y="1316566"/>
                </a:lnTo>
                <a:lnTo>
                  <a:pt x="3500966" y="1316566"/>
                </a:lnTo>
                <a:lnTo>
                  <a:pt x="3500966" y="1358900"/>
                </a:lnTo>
                <a:lnTo>
                  <a:pt x="3666066" y="1358900"/>
                </a:lnTo>
                <a:lnTo>
                  <a:pt x="3666066" y="1380066"/>
                </a:lnTo>
                <a:lnTo>
                  <a:pt x="3738033" y="1380066"/>
                </a:lnTo>
                <a:lnTo>
                  <a:pt x="3738033" y="1401233"/>
                </a:lnTo>
                <a:lnTo>
                  <a:pt x="3797300" y="1401233"/>
                </a:lnTo>
                <a:lnTo>
                  <a:pt x="3797300" y="1439333"/>
                </a:lnTo>
                <a:lnTo>
                  <a:pt x="3856566" y="1439333"/>
                </a:lnTo>
                <a:lnTo>
                  <a:pt x="3856566" y="1536700"/>
                </a:lnTo>
                <a:lnTo>
                  <a:pt x="3937000" y="1536700"/>
                </a:lnTo>
                <a:lnTo>
                  <a:pt x="3937000" y="1562100"/>
                </a:lnTo>
                <a:lnTo>
                  <a:pt x="3987800" y="1562100"/>
                </a:lnTo>
                <a:lnTo>
                  <a:pt x="3987800" y="1608666"/>
                </a:lnTo>
                <a:lnTo>
                  <a:pt x="4546600" y="1608666"/>
                </a:lnTo>
                <a:lnTo>
                  <a:pt x="4546600" y="1663700"/>
                </a:lnTo>
                <a:lnTo>
                  <a:pt x="5825066" y="1663700"/>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algn="ctr"/>
            <a:endParaRPr lang="en-US" dirty="0"/>
          </a:p>
        </p:txBody>
      </p:sp>
      <p:sp>
        <p:nvSpPr>
          <p:cNvPr id="2" name="Title 1">
            <a:extLst>
              <a:ext uri="{FF2B5EF4-FFF2-40B4-BE49-F238E27FC236}">
                <a16:creationId xmlns:a16="http://schemas.microsoft.com/office/drawing/2014/main" id="{9186B544-743C-443D-AE0E-25F41CF2A945}"/>
              </a:ext>
            </a:extLst>
          </p:cNvPr>
          <p:cNvSpPr>
            <a:spLocks noGrp="1"/>
          </p:cNvSpPr>
          <p:nvPr>
            <p:ph type="title"/>
          </p:nvPr>
        </p:nvSpPr>
        <p:spPr/>
        <p:txBody>
          <a:bodyPr/>
          <a:lstStyle/>
          <a:p>
            <a:r>
              <a:rPr lang="en-US" dirty="0"/>
              <a:t>IMpower010: DFS in All Randomized Stage II-IIIA NSCLC (Primary Endpoint)</a:t>
            </a:r>
          </a:p>
        </p:txBody>
      </p:sp>
      <p:sp>
        <p:nvSpPr>
          <p:cNvPr id="4" name="Text Box 15">
            <a:extLst>
              <a:ext uri="{FF2B5EF4-FFF2-40B4-BE49-F238E27FC236}">
                <a16:creationId xmlns:a16="http://schemas.microsoft.com/office/drawing/2014/main" id="{9517F7A3-7A92-467A-913B-54A65D415894}"/>
              </a:ext>
            </a:extLst>
          </p:cNvPr>
          <p:cNvSpPr txBox="1">
            <a:spLocks noChangeArrowheads="1"/>
          </p:cNvSpPr>
          <p:nvPr/>
        </p:nvSpPr>
        <p:spPr bwMode="auto">
          <a:xfrm>
            <a:off x="434017" y="637828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Wakelee. ASCO 2021. Abstr 8500.</a:t>
            </a:r>
            <a:endParaRPr lang="en-US" altLang="en-US" sz="1200" b="0" dirty="0">
              <a:solidFill>
                <a:schemeClr val="bg2"/>
              </a:solidFill>
              <a:latin typeface="Calibri" panose="020F0502020204030204" pitchFamily="34" charset="0"/>
            </a:endParaRPr>
          </a:p>
        </p:txBody>
      </p:sp>
      <p:grpSp>
        <p:nvGrpSpPr>
          <p:cNvPr id="5" name="Group 7">
            <a:extLst>
              <a:ext uri="{FF2B5EF4-FFF2-40B4-BE49-F238E27FC236}">
                <a16:creationId xmlns:a16="http://schemas.microsoft.com/office/drawing/2014/main" id="{D488C507-7BE6-4E2D-804A-1BA7DE195F35}"/>
              </a:ext>
            </a:extLst>
          </p:cNvPr>
          <p:cNvGrpSpPr>
            <a:grpSpLocks/>
          </p:cNvGrpSpPr>
          <p:nvPr/>
        </p:nvGrpSpPr>
        <p:grpSpPr bwMode="auto">
          <a:xfrm>
            <a:off x="9389569" y="6216652"/>
            <a:ext cx="2488502" cy="447822"/>
            <a:chOff x="9527309" y="3551529"/>
            <a:chExt cx="2488502" cy="448324"/>
          </a:xfrm>
        </p:grpSpPr>
        <p:pic>
          <p:nvPicPr>
            <p:cNvPr id="6" name="Picture 9">
              <a:extLst>
                <a:ext uri="{FF2B5EF4-FFF2-40B4-BE49-F238E27FC236}">
                  <a16:creationId xmlns:a16="http://schemas.microsoft.com/office/drawing/2014/main" id="{632F83C0-9742-47A0-9FE8-420E91E32A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id="{CF993FE8-6A86-4914-97AB-BBD4005E28CE}"/>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graphicFrame>
        <p:nvGraphicFramePr>
          <p:cNvPr id="9" name="Table 6">
            <a:extLst>
              <a:ext uri="{FF2B5EF4-FFF2-40B4-BE49-F238E27FC236}">
                <a16:creationId xmlns:a16="http://schemas.microsoft.com/office/drawing/2014/main" id="{E8539D82-38AB-E347-AC97-FF1A8860724B}"/>
              </a:ext>
            </a:extLst>
          </p:cNvPr>
          <p:cNvGraphicFramePr>
            <a:graphicFrameLocks noGrp="1"/>
          </p:cNvGraphicFramePr>
          <p:nvPr/>
        </p:nvGraphicFramePr>
        <p:xfrm>
          <a:off x="5883511" y="1515170"/>
          <a:ext cx="5722894" cy="975360"/>
        </p:xfrm>
        <a:graphic>
          <a:graphicData uri="http://schemas.openxmlformats.org/drawingml/2006/table">
            <a:tbl>
              <a:tblPr firstRow="1" bandRow="1">
                <a:tableStyleId>{2D5ABB26-0587-4C30-8999-92F81FD0307C}</a:tableStyleId>
              </a:tblPr>
              <a:tblGrid>
                <a:gridCol w="2377440">
                  <a:extLst>
                    <a:ext uri="{9D8B030D-6E8A-4147-A177-3AD203B41FA5}">
                      <a16:colId xmlns:a16="http://schemas.microsoft.com/office/drawing/2014/main" val="3510386329"/>
                    </a:ext>
                  </a:extLst>
                </a:gridCol>
                <a:gridCol w="1772923">
                  <a:extLst>
                    <a:ext uri="{9D8B030D-6E8A-4147-A177-3AD203B41FA5}">
                      <a16:colId xmlns:a16="http://schemas.microsoft.com/office/drawing/2014/main" val="2706841105"/>
                    </a:ext>
                  </a:extLst>
                </a:gridCol>
                <a:gridCol w="1572531">
                  <a:extLst>
                    <a:ext uri="{9D8B030D-6E8A-4147-A177-3AD203B41FA5}">
                      <a16:colId xmlns:a16="http://schemas.microsoft.com/office/drawing/2014/main" val="2041846291"/>
                    </a:ext>
                  </a:extLst>
                </a:gridCol>
              </a:tblGrid>
              <a:tr h="368782">
                <a:tc>
                  <a:txBody>
                    <a:bodyPr/>
                    <a:lstStyle/>
                    <a:p>
                      <a:endParaRPr lang="en-US" sz="1600" dirty="0">
                        <a:solidFill>
                          <a:schemeClr val="bg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sz="1800" b="1" dirty="0">
                          <a:solidFill>
                            <a:schemeClr val="accent1"/>
                          </a:solidFill>
                          <a:latin typeface="Calibri" panose="020F0502020204030204" pitchFamily="34" charset="0"/>
                          <a:cs typeface="Calibri" panose="020F0502020204030204" pitchFamily="34" charset="0"/>
                        </a:rPr>
                        <a:t>Atezolizumab </a:t>
                      </a:r>
                      <a:br>
                        <a:rPr lang="en-SG" sz="1800" b="1" dirty="0">
                          <a:solidFill>
                            <a:schemeClr val="accent1"/>
                          </a:solidFill>
                          <a:latin typeface="Calibri" panose="020F0502020204030204" pitchFamily="34" charset="0"/>
                          <a:cs typeface="Calibri" panose="020F0502020204030204" pitchFamily="34" charset="0"/>
                        </a:rPr>
                      </a:br>
                      <a:r>
                        <a:rPr lang="en-SG" sz="1800" b="0" dirty="0">
                          <a:solidFill>
                            <a:schemeClr val="bg1"/>
                          </a:solidFill>
                          <a:latin typeface="Calibri" panose="020F0502020204030204" pitchFamily="34" charset="0"/>
                          <a:cs typeface="Calibri" panose="020F0502020204030204" pitchFamily="34" charset="0"/>
                        </a:rPr>
                        <a:t>(n = 442)</a:t>
                      </a:r>
                      <a:endParaRPr lang="en-US" sz="1800" b="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sz="1800" b="1" dirty="0">
                          <a:solidFill>
                            <a:schemeClr val="accent3"/>
                          </a:solidFill>
                          <a:latin typeface="Calibri" panose="020F0502020204030204" pitchFamily="34" charset="0"/>
                          <a:cs typeface="Calibri" panose="020F0502020204030204" pitchFamily="34" charset="0"/>
                        </a:rPr>
                        <a:t>BSC</a:t>
                      </a:r>
                      <a:r>
                        <a:rPr lang="en-SG" sz="1800" b="1" dirty="0">
                          <a:solidFill>
                            <a:schemeClr val="bg1"/>
                          </a:solidFill>
                          <a:latin typeface="Calibri" panose="020F0502020204030204" pitchFamily="34" charset="0"/>
                          <a:cs typeface="Calibri" panose="020F0502020204030204" pitchFamily="34" charset="0"/>
                        </a:rPr>
                        <a:t> </a:t>
                      </a:r>
                      <a:br>
                        <a:rPr lang="en-SG" sz="1800" b="1" dirty="0">
                          <a:solidFill>
                            <a:schemeClr val="bg1"/>
                          </a:solidFill>
                          <a:latin typeface="Calibri" panose="020F0502020204030204" pitchFamily="34" charset="0"/>
                          <a:cs typeface="Calibri" panose="020F0502020204030204" pitchFamily="34" charset="0"/>
                        </a:rPr>
                      </a:br>
                      <a:r>
                        <a:rPr lang="en-SG" sz="1800" b="0" dirty="0">
                          <a:solidFill>
                            <a:schemeClr val="bg1"/>
                          </a:solidFill>
                          <a:latin typeface="Calibri" panose="020F0502020204030204" pitchFamily="34" charset="0"/>
                          <a:cs typeface="Calibri" panose="020F0502020204030204" pitchFamily="34" charset="0"/>
                        </a:rPr>
                        <a:t>(n = 440)</a:t>
                      </a:r>
                      <a:endParaRPr lang="en-US" sz="1800" b="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8419"/>
                  </a:ext>
                </a:extLst>
              </a:tr>
              <a:tr h="325396">
                <a:tc>
                  <a:txBody>
                    <a:bodyPr/>
                    <a:lstStyle/>
                    <a:p>
                      <a:r>
                        <a:rPr lang="en-SG" sz="1600" b="1" dirty="0">
                          <a:solidFill>
                            <a:schemeClr val="bg1"/>
                          </a:solidFill>
                          <a:latin typeface="Calibri" panose="020F0502020204030204" pitchFamily="34" charset="0"/>
                          <a:cs typeface="Calibri" panose="020F0502020204030204" pitchFamily="34" charset="0"/>
                        </a:rPr>
                        <a:t>Median DFS, mo (95% CI)</a:t>
                      </a:r>
                      <a:endParaRPr lang="en-US" sz="1600" b="1" dirty="0">
                        <a:solidFill>
                          <a:schemeClr val="bg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sz="1600" kern="1200" dirty="0">
                          <a:solidFill>
                            <a:schemeClr val="bg1"/>
                          </a:solidFill>
                          <a:latin typeface="Calibri" panose="020F0502020204030204" pitchFamily="34" charset="0"/>
                          <a:ea typeface="+mn-ea"/>
                          <a:cs typeface="Calibri" panose="020F0502020204030204" pitchFamily="34" charset="0"/>
                        </a:rPr>
                        <a:t>42.3 (36.0-NE)</a:t>
                      </a:r>
                      <a:endParaRPr lang="en-US" sz="1600" kern="1200" dirty="0">
                        <a:solidFill>
                          <a:schemeClr val="bg1"/>
                        </a:solidFill>
                        <a:latin typeface="Calibri" panose="020F0502020204030204" pitchFamily="34" charset="0"/>
                        <a:ea typeface="+mn-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sz="1600" kern="1200" dirty="0">
                          <a:solidFill>
                            <a:schemeClr val="bg1"/>
                          </a:solidFill>
                          <a:latin typeface="Calibri" panose="020F0502020204030204" pitchFamily="34" charset="0"/>
                          <a:ea typeface="+mn-ea"/>
                          <a:cs typeface="Calibri" panose="020F0502020204030204" pitchFamily="34" charset="0"/>
                        </a:rPr>
                        <a:t>35.3 (30.4-46.4)</a:t>
                      </a:r>
                      <a:endParaRPr lang="en-US" sz="1600" kern="1200" dirty="0">
                        <a:solidFill>
                          <a:schemeClr val="bg1"/>
                        </a:solidFill>
                        <a:latin typeface="Calibri" panose="020F0502020204030204" pitchFamily="34" charset="0"/>
                        <a:ea typeface="+mn-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2491523"/>
                  </a:ext>
                </a:extLst>
              </a:tr>
            </a:tbl>
          </a:graphicData>
        </a:graphic>
      </p:graphicFrame>
      <p:sp>
        <p:nvSpPr>
          <p:cNvPr id="12" name="TextBox 11">
            <a:extLst>
              <a:ext uri="{FF2B5EF4-FFF2-40B4-BE49-F238E27FC236}">
                <a16:creationId xmlns:a16="http://schemas.microsoft.com/office/drawing/2014/main" id="{92905F19-67ED-455E-92D9-5B740F3C6843}"/>
              </a:ext>
            </a:extLst>
          </p:cNvPr>
          <p:cNvSpPr txBox="1"/>
          <p:nvPr/>
        </p:nvSpPr>
        <p:spPr>
          <a:xfrm>
            <a:off x="7147126" y="2498771"/>
            <a:ext cx="4488514"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Stratified HR: </a:t>
            </a:r>
            <a:r>
              <a:rPr lang="en-SG" sz="1600" b="0" dirty="0">
                <a:solidFill>
                  <a:schemeClr val="bg1"/>
                </a:solidFill>
                <a:latin typeface="Calibri" panose="020F0502020204030204" pitchFamily="34" charset="0"/>
                <a:cs typeface="Calibri" panose="020F0502020204030204" pitchFamily="34" charset="0"/>
              </a:rPr>
              <a:t>0.79 (95% CI: 0.64-0.96; </a:t>
            </a:r>
            <a:r>
              <a:rPr lang="en-SG" sz="1600" b="0" i="1" dirty="0">
                <a:solidFill>
                  <a:schemeClr val="bg1"/>
                </a:solidFill>
                <a:latin typeface="Calibri" panose="020F0502020204030204" pitchFamily="34" charset="0"/>
                <a:cs typeface="Calibri" panose="020F0502020204030204" pitchFamily="34" charset="0"/>
              </a:rPr>
              <a:t>P </a:t>
            </a:r>
            <a:r>
              <a:rPr lang="en-SG" sz="1600" b="0" dirty="0">
                <a:solidFill>
                  <a:schemeClr val="bg1"/>
                </a:solidFill>
                <a:latin typeface="Calibri" panose="020F0502020204030204" pitchFamily="34" charset="0"/>
                <a:cs typeface="Calibri" panose="020F0502020204030204" pitchFamily="34" charset="0"/>
              </a:rPr>
              <a:t>= .02)</a:t>
            </a:r>
          </a:p>
          <a:p>
            <a:pPr algn="ctr"/>
            <a:r>
              <a:rPr lang="en-SG" sz="1600" b="0" dirty="0">
                <a:solidFill>
                  <a:schemeClr val="bg1"/>
                </a:solidFill>
                <a:latin typeface="Calibri" panose="020F0502020204030204" pitchFamily="34" charset="0"/>
                <a:cs typeface="Calibri" panose="020F0502020204030204" pitchFamily="34" charset="0"/>
              </a:rPr>
              <a:t>(crossed significance boundary)</a:t>
            </a:r>
          </a:p>
        </p:txBody>
      </p:sp>
      <p:sp>
        <p:nvSpPr>
          <p:cNvPr id="13" name="TextBox 12">
            <a:extLst>
              <a:ext uri="{FF2B5EF4-FFF2-40B4-BE49-F238E27FC236}">
                <a16:creationId xmlns:a16="http://schemas.microsoft.com/office/drawing/2014/main" id="{B6B9F0BB-B2A7-4FE0-9023-A720E093F55C}"/>
              </a:ext>
            </a:extLst>
          </p:cNvPr>
          <p:cNvSpPr txBox="1"/>
          <p:nvPr/>
        </p:nvSpPr>
        <p:spPr>
          <a:xfrm>
            <a:off x="7244297" y="3094350"/>
            <a:ext cx="4488514" cy="338554"/>
          </a:xfrm>
          <a:prstGeom prst="rect">
            <a:avLst/>
          </a:prstGeom>
          <a:noFill/>
        </p:spPr>
        <p:txBody>
          <a:bodyPr wrap="square" rtlCol="0">
            <a:spAutoFit/>
          </a:bodyPr>
          <a:lstStyle/>
          <a:p>
            <a:pPr algn="ctr"/>
            <a:r>
              <a:rPr lang="en-SG" sz="1600" b="1" dirty="0">
                <a:solidFill>
                  <a:schemeClr val="bg1"/>
                </a:solidFill>
                <a:latin typeface="Calibri" panose="020F0502020204030204" pitchFamily="34" charset="0"/>
                <a:cs typeface="Calibri" panose="020F0502020204030204" pitchFamily="34" charset="0"/>
              </a:rPr>
              <a:t>Median follow-up:</a:t>
            </a:r>
            <a:r>
              <a:rPr lang="en-SG" sz="1600" dirty="0">
                <a:solidFill>
                  <a:schemeClr val="bg1"/>
                </a:solidFill>
                <a:latin typeface="Calibri" panose="020F0502020204030204" pitchFamily="34" charset="0"/>
                <a:cs typeface="Calibri" panose="020F0502020204030204" pitchFamily="34" charset="0"/>
              </a:rPr>
              <a:t> </a:t>
            </a:r>
            <a:r>
              <a:rPr lang="en-SG" sz="1600" b="0" dirty="0">
                <a:solidFill>
                  <a:schemeClr val="bg1"/>
                </a:solidFill>
                <a:latin typeface="Calibri" panose="020F0502020204030204" pitchFamily="34" charset="0"/>
                <a:cs typeface="Calibri" panose="020F0502020204030204" pitchFamily="34" charset="0"/>
              </a:rPr>
              <a:t>32.2 mo (range: 0-57.5) </a:t>
            </a:r>
          </a:p>
        </p:txBody>
      </p:sp>
      <p:sp>
        <p:nvSpPr>
          <p:cNvPr id="15" name="TextBox 14">
            <a:extLst>
              <a:ext uri="{FF2B5EF4-FFF2-40B4-BE49-F238E27FC236}">
                <a16:creationId xmlns:a16="http://schemas.microsoft.com/office/drawing/2014/main" id="{47AF4CBF-AC99-4798-B066-1F5E49F2F288}"/>
              </a:ext>
            </a:extLst>
          </p:cNvPr>
          <p:cNvSpPr txBox="1"/>
          <p:nvPr/>
        </p:nvSpPr>
        <p:spPr bwMode="auto">
          <a:xfrm>
            <a:off x="4652127" y="5353781"/>
            <a:ext cx="510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a:t>
            </a:r>
          </a:p>
        </p:txBody>
      </p:sp>
      <p:sp>
        <p:nvSpPr>
          <p:cNvPr id="18" name="Freeform: Shape 17">
            <a:extLst>
              <a:ext uri="{FF2B5EF4-FFF2-40B4-BE49-F238E27FC236}">
                <a16:creationId xmlns:a16="http://schemas.microsoft.com/office/drawing/2014/main" id="{2C57256D-8054-4DF1-AFB4-CB0BB65EE7E4}"/>
              </a:ext>
            </a:extLst>
          </p:cNvPr>
          <p:cNvSpPr/>
          <p:nvPr/>
        </p:nvSpPr>
        <p:spPr bwMode="auto">
          <a:xfrm>
            <a:off x="1944809" y="1682746"/>
            <a:ext cx="5995284" cy="3379305"/>
          </a:xfrm>
          <a:custGeom>
            <a:avLst/>
            <a:gdLst>
              <a:gd name="connsiteX0" fmla="*/ 0 w 5995284"/>
              <a:gd name="connsiteY0" fmla="*/ 0 h 3379305"/>
              <a:gd name="connsiteX1" fmla="*/ 0 w 5995284"/>
              <a:gd name="connsiteY1" fmla="*/ 3379305 h 3379305"/>
              <a:gd name="connsiteX2" fmla="*/ 5995284 w 5995284"/>
              <a:gd name="connsiteY2" fmla="*/ 3379305 h 3379305"/>
              <a:gd name="connsiteX3" fmla="*/ 5987332 w 5995284"/>
              <a:gd name="connsiteY3" fmla="*/ 3371353 h 3379305"/>
            </a:gdLst>
            <a:ahLst/>
            <a:cxnLst>
              <a:cxn ang="0">
                <a:pos x="connsiteX0" y="connsiteY0"/>
              </a:cxn>
              <a:cxn ang="0">
                <a:pos x="connsiteX1" y="connsiteY1"/>
              </a:cxn>
              <a:cxn ang="0">
                <a:pos x="connsiteX2" y="connsiteY2"/>
              </a:cxn>
              <a:cxn ang="0">
                <a:pos x="connsiteX3" y="connsiteY3"/>
              </a:cxn>
            </a:cxnLst>
            <a:rect l="l" t="t" r="r" b="b"/>
            <a:pathLst>
              <a:path w="5995284" h="3379305">
                <a:moveTo>
                  <a:pt x="0" y="0"/>
                </a:moveTo>
                <a:lnTo>
                  <a:pt x="0" y="3379305"/>
                </a:lnTo>
                <a:lnTo>
                  <a:pt x="5995284" y="3379305"/>
                </a:lnTo>
                <a:lnTo>
                  <a:pt x="5987332" y="3371353"/>
                </a:lnTo>
              </a:path>
            </a:pathLst>
          </a:custGeom>
          <a:noFill/>
          <a:ln w="28575">
            <a:solidFill>
              <a:schemeClr val="bg1"/>
            </a:solidFill>
            <a:round/>
            <a:headEnd/>
            <a:tailEnd/>
          </a:ln>
          <a:extLst>
            <a:ext uri="{909E8E84-426E-40DD-AFC4-6F175D3DCCD1}">
              <a14:hiddenFill xmlns:a14="http://schemas.microsoft.com/office/drawing/2010/main">
                <a:noFill/>
              </a14:hiddenFill>
            </a:ext>
          </a:extLst>
        </p:spPr>
        <p:txBody>
          <a:bodyPr rtlCol="0" anchor="ctr"/>
          <a:lstStyle/>
          <a:p>
            <a:pPr algn="ctr"/>
            <a:endParaRPr lang="en-US" dirty="0"/>
          </a:p>
        </p:txBody>
      </p:sp>
      <p:grpSp>
        <p:nvGrpSpPr>
          <p:cNvPr id="19" name="Group 18">
            <a:extLst>
              <a:ext uri="{FF2B5EF4-FFF2-40B4-BE49-F238E27FC236}">
                <a16:creationId xmlns:a16="http://schemas.microsoft.com/office/drawing/2014/main" id="{5D69D100-ACA0-407C-A8AF-078B6EFFF058}"/>
              </a:ext>
            </a:extLst>
          </p:cNvPr>
          <p:cNvGrpSpPr/>
          <p:nvPr/>
        </p:nvGrpSpPr>
        <p:grpSpPr>
          <a:xfrm>
            <a:off x="1832523" y="1795557"/>
            <a:ext cx="96987" cy="3264615"/>
            <a:chOff x="1796027" y="1766682"/>
            <a:chExt cx="96987" cy="3264615"/>
          </a:xfrm>
        </p:grpSpPr>
        <p:cxnSp>
          <p:nvCxnSpPr>
            <p:cNvPr id="163" name="Straight Connector 162">
              <a:extLst>
                <a:ext uri="{FF2B5EF4-FFF2-40B4-BE49-F238E27FC236}">
                  <a16:creationId xmlns:a16="http://schemas.microsoft.com/office/drawing/2014/main" id="{7894D76F-68A1-416E-BA66-190B83345453}"/>
                </a:ext>
              </a:extLst>
            </p:cNvPr>
            <p:cNvCxnSpPr>
              <a:cxnSpLocks/>
            </p:cNvCxnSpPr>
            <p:nvPr/>
          </p:nvCxnSpPr>
          <p:spPr bwMode="auto">
            <a:xfrm flipH="1">
              <a:off x="1796027" y="1766682"/>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3A3888BD-5328-4113-BEB3-6B6D4A4CDB1F}"/>
                </a:ext>
              </a:extLst>
            </p:cNvPr>
            <p:cNvCxnSpPr>
              <a:cxnSpLocks/>
            </p:cNvCxnSpPr>
            <p:nvPr/>
          </p:nvCxnSpPr>
          <p:spPr bwMode="auto">
            <a:xfrm flipH="1">
              <a:off x="1796027" y="2426273"/>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9C95DDFC-60DB-40D8-8FBA-6FC54D8F1B91}"/>
                </a:ext>
              </a:extLst>
            </p:cNvPr>
            <p:cNvCxnSpPr>
              <a:cxnSpLocks/>
            </p:cNvCxnSpPr>
            <p:nvPr/>
          </p:nvCxnSpPr>
          <p:spPr bwMode="auto">
            <a:xfrm flipH="1">
              <a:off x="1796027" y="3071577"/>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92ACB10F-2C30-4530-B8EC-AB51DC4A0AC4}"/>
                </a:ext>
              </a:extLst>
            </p:cNvPr>
            <p:cNvCxnSpPr>
              <a:cxnSpLocks/>
            </p:cNvCxnSpPr>
            <p:nvPr/>
          </p:nvCxnSpPr>
          <p:spPr bwMode="auto">
            <a:xfrm flipH="1">
              <a:off x="1796027" y="3716878"/>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ED1FADD9-3A2D-40E1-AEBF-C058C5159C14}"/>
                </a:ext>
              </a:extLst>
            </p:cNvPr>
            <p:cNvCxnSpPr>
              <a:cxnSpLocks/>
            </p:cNvCxnSpPr>
            <p:nvPr/>
          </p:nvCxnSpPr>
          <p:spPr bwMode="auto">
            <a:xfrm flipH="1">
              <a:off x="1796027" y="4366942"/>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108BF81C-36C1-4CA5-9EB1-4BCE06F964A9}"/>
                </a:ext>
              </a:extLst>
            </p:cNvPr>
            <p:cNvCxnSpPr>
              <a:cxnSpLocks/>
            </p:cNvCxnSpPr>
            <p:nvPr/>
          </p:nvCxnSpPr>
          <p:spPr bwMode="auto">
            <a:xfrm flipH="1">
              <a:off x="1796027" y="5031297"/>
              <a:ext cx="96987" cy="0"/>
            </a:xfrm>
            <a:prstGeom prst="line">
              <a:avLst/>
            </a:prstGeom>
            <a:noFill/>
            <a:ln w="28575" cap="flat" cmpd="sng" algn="ctr">
              <a:solidFill>
                <a:schemeClr val="bg1"/>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0233DD0C-9123-4DD8-BCF6-7C49741E4CD2}"/>
              </a:ext>
            </a:extLst>
          </p:cNvPr>
          <p:cNvGrpSpPr/>
          <p:nvPr/>
        </p:nvGrpSpPr>
        <p:grpSpPr>
          <a:xfrm>
            <a:off x="1944809" y="5050933"/>
            <a:ext cx="5772890" cy="95751"/>
            <a:chOff x="1908313" y="5022058"/>
            <a:chExt cx="5772890" cy="95751"/>
          </a:xfrm>
        </p:grpSpPr>
        <p:cxnSp>
          <p:nvCxnSpPr>
            <p:cNvPr id="144" name="Straight Connector 143">
              <a:extLst>
                <a:ext uri="{FF2B5EF4-FFF2-40B4-BE49-F238E27FC236}">
                  <a16:creationId xmlns:a16="http://schemas.microsoft.com/office/drawing/2014/main" id="{BF78000F-73B3-4D2E-9A57-9C7DF3259F96}"/>
                </a:ext>
              </a:extLst>
            </p:cNvPr>
            <p:cNvCxnSpPr>
              <a:cxnSpLocks/>
            </p:cNvCxnSpPr>
            <p:nvPr/>
          </p:nvCxnSpPr>
          <p:spPr bwMode="auto">
            <a:xfrm rot="5400000" flipH="1">
              <a:off x="3470367"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1D4712C4-E8C9-4883-9126-6B26E1E61BF7}"/>
                </a:ext>
              </a:extLst>
            </p:cNvPr>
            <p:cNvCxnSpPr>
              <a:cxnSpLocks/>
            </p:cNvCxnSpPr>
            <p:nvPr/>
          </p:nvCxnSpPr>
          <p:spPr bwMode="auto">
            <a:xfrm rot="5400000" flipH="1">
              <a:off x="3156002"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753E1ECA-FE7F-433D-9D35-74D2042DF9AF}"/>
                </a:ext>
              </a:extLst>
            </p:cNvPr>
            <p:cNvCxnSpPr>
              <a:cxnSpLocks/>
            </p:cNvCxnSpPr>
            <p:nvPr/>
          </p:nvCxnSpPr>
          <p:spPr bwMode="auto">
            <a:xfrm rot="5400000" flipH="1">
              <a:off x="2832111"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95BC2039-5304-4007-83EB-382EC3A428F9}"/>
                </a:ext>
              </a:extLst>
            </p:cNvPr>
            <p:cNvCxnSpPr>
              <a:cxnSpLocks/>
            </p:cNvCxnSpPr>
            <p:nvPr/>
          </p:nvCxnSpPr>
          <p:spPr bwMode="auto">
            <a:xfrm rot="5400000" flipH="1">
              <a:off x="2508220"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1306082-B301-405F-BD7C-FF533069C546}"/>
                </a:ext>
              </a:extLst>
            </p:cNvPr>
            <p:cNvCxnSpPr>
              <a:cxnSpLocks/>
            </p:cNvCxnSpPr>
            <p:nvPr/>
          </p:nvCxnSpPr>
          <p:spPr bwMode="auto">
            <a:xfrm rot="5400000" flipH="1">
              <a:off x="2184329"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76F2084D-9C93-4E5E-BBC2-C55B446F923A}"/>
                </a:ext>
              </a:extLst>
            </p:cNvPr>
            <p:cNvCxnSpPr>
              <a:cxnSpLocks/>
            </p:cNvCxnSpPr>
            <p:nvPr/>
          </p:nvCxnSpPr>
          <p:spPr bwMode="auto">
            <a:xfrm rot="5400000" flipH="1">
              <a:off x="1860438"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7A0B184A-D88E-49F4-A6CF-22C47CA0E7BA}"/>
                </a:ext>
              </a:extLst>
            </p:cNvPr>
            <p:cNvCxnSpPr>
              <a:cxnSpLocks/>
            </p:cNvCxnSpPr>
            <p:nvPr/>
          </p:nvCxnSpPr>
          <p:spPr bwMode="auto">
            <a:xfrm rot="5400000" flipH="1">
              <a:off x="5399424"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D8F812DF-F7BA-45DB-A90B-865F03E781EF}"/>
                </a:ext>
              </a:extLst>
            </p:cNvPr>
            <p:cNvCxnSpPr>
              <a:cxnSpLocks/>
            </p:cNvCxnSpPr>
            <p:nvPr/>
          </p:nvCxnSpPr>
          <p:spPr bwMode="auto">
            <a:xfrm rot="5400000" flipH="1">
              <a:off x="5080296"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ACD78D89-CD38-46B6-8D72-E877364DBF3A}"/>
                </a:ext>
              </a:extLst>
            </p:cNvPr>
            <p:cNvCxnSpPr>
              <a:cxnSpLocks/>
            </p:cNvCxnSpPr>
            <p:nvPr/>
          </p:nvCxnSpPr>
          <p:spPr bwMode="auto">
            <a:xfrm rot="5400000" flipH="1">
              <a:off x="4765931"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E04C84DD-CF2F-46CC-ABCF-4512F77A539E}"/>
                </a:ext>
              </a:extLst>
            </p:cNvPr>
            <p:cNvCxnSpPr>
              <a:cxnSpLocks/>
            </p:cNvCxnSpPr>
            <p:nvPr/>
          </p:nvCxnSpPr>
          <p:spPr bwMode="auto">
            <a:xfrm rot="5400000" flipH="1">
              <a:off x="4432514"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3BC029DF-CFB1-4DA7-B3A1-1F4E7973514C}"/>
                </a:ext>
              </a:extLst>
            </p:cNvPr>
            <p:cNvCxnSpPr>
              <a:cxnSpLocks/>
            </p:cNvCxnSpPr>
            <p:nvPr/>
          </p:nvCxnSpPr>
          <p:spPr bwMode="auto">
            <a:xfrm rot="5400000" flipH="1">
              <a:off x="4113386"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7E43CA0E-6EA9-4D03-9BBE-65FA31E34E62}"/>
                </a:ext>
              </a:extLst>
            </p:cNvPr>
            <p:cNvCxnSpPr>
              <a:cxnSpLocks/>
            </p:cNvCxnSpPr>
            <p:nvPr/>
          </p:nvCxnSpPr>
          <p:spPr bwMode="auto">
            <a:xfrm rot="5400000" flipH="1">
              <a:off x="3789495"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8F0ADC56-A9E9-48F7-9A08-35915DC36138}"/>
                </a:ext>
              </a:extLst>
            </p:cNvPr>
            <p:cNvCxnSpPr>
              <a:cxnSpLocks/>
            </p:cNvCxnSpPr>
            <p:nvPr/>
          </p:nvCxnSpPr>
          <p:spPr bwMode="auto">
            <a:xfrm rot="5400000" flipH="1">
              <a:off x="7309433"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7BAA4643-143E-4FC9-8C1D-21BEF6889F6F}"/>
                </a:ext>
              </a:extLst>
            </p:cNvPr>
            <p:cNvCxnSpPr>
              <a:cxnSpLocks/>
            </p:cNvCxnSpPr>
            <p:nvPr/>
          </p:nvCxnSpPr>
          <p:spPr bwMode="auto">
            <a:xfrm rot="5400000" flipH="1">
              <a:off x="6995066"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06411505-D540-4BDC-91B2-909A053CF0AD}"/>
                </a:ext>
              </a:extLst>
            </p:cNvPr>
            <p:cNvCxnSpPr>
              <a:cxnSpLocks/>
            </p:cNvCxnSpPr>
            <p:nvPr/>
          </p:nvCxnSpPr>
          <p:spPr bwMode="auto">
            <a:xfrm rot="5400000" flipH="1">
              <a:off x="6675938"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4E91A2BA-7A98-4F8E-AD76-B4D0B3E4F792}"/>
                </a:ext>
              </a:extLst>
            </p:cNvPr>
            <p:cNvCxnSpPr>
              <a:cxnSpLocks/>
            </p:cNvCxnSpPr>
            <p:nvPr/>
          </p:nvCxnSpPr>
          <p:spPr bwMode="auto">
            <a:xfrm rot="5400000" flipH="1">
              <a:off x="6361571"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2BBB577F-FE9E-4183-9BD2-DE8DBDFC2295}"/>
                </a:ext>
              </a:extLst>
            </p:cNvPr>
            <p:cNvCxnSpPr>
              <a:cxnSpLocks/>
            </p:cNvCxnSpPr>
            <p:nvPr/>
          </p:nvCxnSpPr>
          <p:spPr bwMode="auto">
            <a:xfrm rot="5400000" flipH="1">
              <a:off x="6032919"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E157B903-3D99-46A5-B971-B7F15707B84F}"/>
                </a:ext>
              </a:extLst>
            </p:cNvPr>
            <p:cNvCxnSpPr>
              <a:cxnSpLocks/>
            </p:cNvCxnSpPr>
            <p:nvPr/>
          </p:nvCxnSpPr>
          <p:spPr bwMode="auto">
            <a:xfrm rot="5400000" flipH="1">
              <a:off x="5713789"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48E6D83B-6570-4336-83F0-8DFE4645F5BB}"/>
                </a:ext>
              </a:extLst>
            </p:cNvPr>
            <p:cNvCxnSpPr>
              <a:cxnSpLocks/>
            </p:cNvCxnSpPr>
            <p:nvPr/>
          </p:nvCxnSpPr>
          <p:spPr bwMode="auto">
            <a:xfrm rot="5400000" flipH="1">
              <a:off x="7633328" y="5069935"/>
              <a:ext cx="95749" cy="0"/>
            </a:xfrm>
            <a:prstGeom prst="line">
              <a:avLst/>
            </a:prstGeom>
            <a:noFill/>
            <a:ln w="28575" cap="flat" cmpd="sng" algn="ctr">
              <a:solidFill>
                <a:schemeClr val="bg1"/>
              </a:solidFill>
              <a:prstDash val="solid"/>
              <a:round/>
              <a:headEnd type="none" w="med" len="med"/>
              <a:tailEnd type="none" w="med" len="med"/>
            </a:ln>
            <a:effectLst/>
          </p:spPr>
        </p:cxnSp>
      </p:grpSp>
      <p:grpSp>
        <p:nvGrpSpPr>
          <p:cNvPr id="116" name="Group 115">
            <a:extLst>
              <a:ext uri="{FF2B5EF4-FFF2-40B4-BE49-F238E27FC236}">
                <a16:creationId xmlns:a16="http://schemas.microsoft.com/office/drawing/2014/main" id="{0CAD2AFF-4E6D-4C07-A043-F6984A59A287}"/>
              </a:ext>
            </a:extLst>
          </p:cNvPr>
          <p:cNvGrpSpPr/>
          <p:nvPr/>
        </p:nvGrpSpPr>
        <p:grpSpPr>
          <a:xfrm>
            <a:off x="1354006" y="1595501"/>
            <a:ext cx="535724" cy="3622622"/>
            <a:chOff x="1317510" y="1566626"/>
            <a:chExt cx="535724" cy="3622622"/>
          </a:xfrm>
        </p:grpSpPr>
        <p:sp>
          <p:nvSpPr>
            <p:cNvPr id="138" name="TextBox 137">
              <a:extLst>
                <a:ext uri="{FF2B5EF4-FFF2-40B4-BE49-F238E27FC236}">
                  <a16:creationId xmlns:a16="http://schemas.microsoft.com/office/drawing/2014/main" id="{0FCD6503-58E4-455B-9D8C-6DD28CB2D191}"/>
                </a:ext>
              </a:extLst>
            </p:cNvPr>
            <p:cNvSpPr txBox="1"/>
            <p:nvPr/>
          </p:nvSpPr>
          <p:spPr bwMode="auto">
            <a:xfrm>
              <a:off x="1317510" y="1566626"/>
              <a:ext cx="535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139" name="TextBox 138">
              <a:extLst>
                <a:ext uri="{FF2B5EF4-FFF2-40B4-BE49-F238E27FC236}">
                  <a16:creationId xmlns:a16="http://schemas.microsoft.com/office/drawing/2014/main" id="{C29E0F30-978C-4979-81F8-82E385CC735F}"/>
                </a:ext>
              </a:extLst>
            </p:cNvPr>
            <p:cNvSpPr txBox="1"/>
            <p:nvPr/>
          </p:nvSpPr>
          <p:spPr bwMode="auto">
            <a:xfrm>
              <a:off x="1434530" y="2212259"/>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140" name="TextBox 139">
              <a:extLst>
                <a:ext uri="{FF2B5EF4-FFF2-40B4-BE49-F238E27FC236}">
                  <a16:creationId xmlns:a16="http://schemas.microsoft.com/office/drawing/2014/main" id="{4E6FB2AA-4D6E-47D2-BCBA-DEF37FE2CD96}"/>
                </a:ext>
              </a:extLst>
            </p:cNvPr>
            <p:cNvSpPr txBox="1"/>
            <p:nvPr/>
          </p:nvSpPr>
          <p:spPr bwMode="auto">
            <a:xfrm>
              <a:off x="1434530" y="285898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141" name="TextBox 140">
              <a:extLst>
                <a:ext uri="{FF2B5EF4-FFF2-40B4-BE49-F238E27FC236}">
                  <a16:creationId xmlns:a16="http://schemas.microsoft.com/office/drawing/2014/main" id="{F04404D4-455D-4B80-A7D7-0181068A85B8}"/>
                </a:ext>
              </a:extLst>
            </p:cNvPr>
            <p:cNvSpPr txBox="1"/>
            <p:nvPr/>
          </p:nvSpPr>
          <p:spPr bwMode="auto">
            <a:xfrm>
              <a:off x="1434530" y="3508920"/>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142" name="TextBox 141">
              <a:extLst>
                <a:ext uri="{FF2B5EF4-FFF2-40B4-BE49-F238E27FC236}">
                  <a16:creationId xmlns:a16="http://schemas.microsoft.com/office/drawing/2014/main" id="{7B5C1655-1AE0-4E3D-B5AA-B633619882DE}"/>
                </a:ext>
              </a:extLst>
            </p:cNvPr>
            <p:cNvSpPr txBox="1"/>
            <p:nvPr/>
          </p:nvSpPr>
          <p:spPr bwMode="auto">
            <a:xfrm>
              <a:off x="1434530" y="41680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43" name="TextBox 142">
              <a:extLst>
                <a:ext uri="{FF2B5EF4-FFF2-40B4-BE49-F238E27FC236}">
                  <a16:creationId xmlns:a16="http://schemas.microsoft.com/office/drawing/2014/main" id="{18BC7C95-8636-4CCC-914B-6E38D4839703}"/>
                </a:ext>
              </a:extLst>
            </p:cNvPr>
            <p:cNvSpPr txBox="1"/>
            <p:nvPr/>
          </p:nvSpPr>
          <p:spPr bwMode="auto">
            <a:xfrm>
              <a:off x="1551548" y="481991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grpSp>
      <p:sp>
        <p:nvSpPr>
          <p:cNvPr id="117" name="TextBox 116">
            <a:extLst>
              <a:ext uri="{FF2B5EF4-FFF2-40B4-BE49-F238E27FC236}">
                <a16:creationId xmlns:a16="http://schemas.microsoft.com/office/drawing/2014/main" id="{157D6E0A-D21F-4E7A-82DB-F98D110AC013}"/>
              </a:ext>
            </a:extLst>
          </p:cNvPr>
          <p:cNvSpPr txBox="1"/>
          <p:nvPr/>
        </p:nvSpPr>
        <p:spPr bwMode="auto">
          <a:xfrm rot="16200000">
            <a:off x="782471" y="3187198"/>
            <a:ext cx="907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DFS (%)</a:t>
            </a:r>
          </a:p>
        </p:txBody>
      </p:sp>
      <p:sp>
        <p:nvSpPr>
          <p:cNvPr id="170" name="TextBox 169">
            <a:extLst>
              <a:ext uri="{FF2B5EF4-FFF2-40B4-BE49-F238E27FC236}">
                <a16:creationId xmlns:a16="http://schemas.microsoft.com/office/drawing/2014/main" id="{A99F34C9-36CC-45BF-B11A-857B77EBBB9B}"/>
              </a:ext>
            </a:extLst>
          </p:cNvPr>
          <p:cNvSpPr txBox="1"/>
          <p:nvPr/>
        </p:nvSpPr>
        <p:spPr bwMode="auto">
          <a:xfrm>
            <a:off x="1831884" y="164463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71" name="TextBox 170">
            <a:extLst>
              <a:ext uri="{FF2B5EF4-FFF2-40B4-BE49-F238E27FC236}">
                <a16:creationId xmlns:a16="http://schemas.microsoft.com/office/drawing/2014/main" id="{5990BE79-21B3-4546-9563-AD3900E250D5}"/>
              </a:ext>
            </a:extLst>
          </p:cNvPr>
          <p:cNvSpPr txBox="1"/>
          <p:nvPr/>
        </p:nvSpPr>
        <p:spPr bwMode="auto">
          <a:xfrm>
            <a:off x="2480504" y="198045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72" name="TextBox 171">
            <a:extLst>
              <a:ext uri="{FF2B5EF4-FFF2-40B4-BE49-F238E27FC236}">
                <a16:creationId xmlns:a16="http://schemas.microsoft.com/office/drawing/2014/main" id="{4B5A92A5-1214-4B94-8E22-F2D79B09AD51}"/>
              </a:ext>
            </a:extLst>
          </p:cNvPr>
          <p:cNvSpPr txBox="1"/>
          <p:nvPr/>
        </p:nvSpPr>
        <p:spPr bwMode="auto">
          <a:xfrm>
            <a:off x="2698280" y="208237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73" name="TextBox 172">
            <a:extLst>
              <a:ext uri="{FF2B5EF4-FFF2-40B4-BE49-F238E27FC236}">
                <a16:creationId xmlns:a16="http://schemas.microsoft.com/office/drawing/2014/main" id="{A89126A7-0791-450E-94B2-39324BCF9C55}"/>
              </a:ext>
            </a:extLst>
          </p:cNvPr>
          <p:cNvSpPr txBox="1"/>
          <p:nvPr/>
        </p:nvSpPr>
        <p:spPr bwMode="auto">
          <a:xfrm>
            <a:off x="2985009" y="211766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74" name="TextBox 173">
            <a:extLst>
              <a:ext uri="{FF2B5EF4-FFF2-40B4-BE49-F238E27FC236}">
                <a16:creationId xmlns:a16="http://schemas.microsoft.com/office/drawing/2014/main" id="{43325FBD-E8E8-406D-A8EE-621647D2CFEC}"/>
              </a:ext>
            </a:extLst>
          </p:cNvPr>
          <p:cNvSpPr txBox="1"/>
          <p:nvPr/>
        </p:nvSpPr>
        <p:spPr bwMode="auto">
          <a:xfrm>
            <a:off x="3099155" y="220242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75" name="TextBox 174">
            <a:extLst>
              <a:ext uri="{FF2B5EF4-FFF2-40B4-BE49-F238E27FC236}">
                <a16:creationId xmlns:a16="http://schemas.microsoft.com/office/drawing/2014/main" id="{96FAC61D-C923-4A3F-8C12-33C151F9DEB7}"/>
              </a:ext>
            </a:extLst>
          </p:cNvPr>
          <p:cNvSpPr txBox="1"/>
          <p:nvPr/>
        </p:nvSpPr>
        <p:spPr bwMode="auto">
          <a:xfrm>
            <a:off x="3647639" y="237170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76" name="TextBox 175">
            <a:extLst>
              <a:ext uri="{FF2B5EF4-FFF2-40B4-BE49-F238E27FC236}">
                <a16:creationId xmlns:a16="http://schemas.microsoft.com/office/drawing/2014/main" id="{5BE7434C-17CB-47AC-981E-162534C27B52}"/>
              </a:ext>
            </a:extLst>
          </p:cNvPr>
          <p:cNvSpPr txBox="1"/>
          <p:nvPr/>
        </p:nvSpPr>
        <p:spPr bwMode="auto">
          <a:xfrm>
            <a:off x="4186597" y="252610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77" name="TextBox 176">
            <a:extLst>
              <a:ext uri="{FF2B5EF4-FFF2-40B4-BE49-F238E27FC236}">
                <a16:creationId xmlns:a16="http://schemas.microsoft.com/office/drawing/2014/main" id="{AB11A3C7-D89C-42B8-BA8F-B8C30158D6C4}"/>
              </a:ext>
            </a:extLst>
          </p:cNvPr>
          <p:cNvSpPr txBox="1"/>
          <p:nvPr/>
        </p:nvSpPr>
        <p:spPr bwMode="auto">
          <a:xfrm>
            <a:off x="4278185" y="257706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78" name="TextBox 177">
            <a:extLst>
              <a:ext uri="{FF2B5EF4-FFF2-40B4-BE49-F238E27FC236}">
                <a16:creationId xmlns:a16="http://schemas.microsoft.com/office/drawing/2014/main" id="{53F2C18D-1BCF-4E0F-B557-97C73F5496E3}"/>
              </a:ext>
            </a:extLst>
          </p:cNvPr>
          <p:cNvSpPr txBox="1"/>
          <p:nvPr/>
        </p:nvSpPr>
        <p:spPr bwMode="auto">
          <a:xfrm>
            <a:off x="4368237" y="257706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79" name="TextBox 178">
            <a:extLst>
              <a:ext uri="{FF2B5EF4-FFF2-40B4-BE49-F238E27FC236}">
                <a16:creationId xmlns:a16="http://schemas.microsoft.com/office/drawing/2014/main" id="{ED15BB99-654F-4333-B298-ADD104D169A7}"/>
              </a:ext>
            </a:extLst>
          </p:cNvPr>
          <p:cNvSpPr txBox="1"/>
          <p:nvPr/>
        </p:nvSpPr>
        <p:spPr bwMode="auto">
          <a:xfrm>
            <a:off x="4395557" y="263511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80" name="TextBox 179">
            <a:extLst>
              <a:ext uri="{FF2B5EF4-FFF2-40B4-BE49-F238E27FC236}">
                <a16:creationId xmlns:a16="http://schemas.microsoft.com/office/drawing/2014/main" id="{1AD23FBE-6A55-4A0F-9731-8F45E4807A57}"/>
              </a:ext>
            </a:extLst>
          </p:cNvPr>
          <p:cNvSpPr txBox="1"/>
          <p:nvPr/>
        </p:nvSpPr>
        <p:spPr bwMode="auto">
          <a:xfrm>
            <a:off x="4438638" y="26829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81" name="TextBox 180">
            <a:extLst>
              <a:ext uri="{FF2B5EF4-FFF2-40B4-BE49-F238E27FC236}">
                <a16:creationId xmlns:a16="http://schemas.microsoft.com/office/drawing/2014/main" id="{8F2C398A-7B9B-4F56-BDE3-E2ADC1B4CEDF}"/>
              </a:ext>
            </a:extLst>
          </p:cNvPr>
          <p:cNvSpPr txBox="1"/>
          <p:nvPr/>
        </p:nvSpPr>
        <p:spPr bwMode="auto">
          <a:xfrm>
            <a:off x="4475668" y="26829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82" name="TextBox 181">
            <a:extLst>
              <a:ext uri="{FF2B5EF4-FFF2-40B4-BE49-F238E27FC236}">
                <a16:creationId xmlns:a16="http://schemas.microsoft.com/office/drawing/2014/main" id="{81207095-F4CE-423C-AC1B-5BB6DA817F43}"/>
              </a:ext>
            </a:extLst>
          </p:cNvPr>
          <p:cNvSpPr txBox="1"/>
          <p:nvPr/>
        </p:nvSpPr>
        <p:spPr bwMode="auto">
          <a:xfrm>
            <a:off x="4501998" y="26829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83" name="TextBox 182">
            <a:extLst>
              <a:ext uri="{FF2B5EF4-FFF2-40B4-BE49-F238E27FC236}">
                <a16:creationId xmlns:a16="http://schemas.microsoft.com/office/drawing/2014/main" id="{AB54409B-C2C0-4E0F-B1D6-735EFFE66575}"/>
              </a:ext>
            </a:extLst>
          </p:cNvPr>
          <p:cNvSpPr txBox="1"/>
          <p:nvPr/>
        </p:nvSpPr>
        <p:spPr bwMode="auto">
          <a:xfrm>
            <a:off x="4779651" y="271560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84" name="TextBox 183">
            <a:extLst>
              <a:ext uri="{FF2B5EF4-FFF2-40B4-BE49-F238E27FC236}">
                <a16:creationId xmlns:a16="http://schemas.microsoft.com/office/drawing/2014/main" id="{A913460B-62B2-4D4B-ACDD-220AD9E2DC22}"/>
              </a:ext>
            </a:extLst>
          </p:cNvPr>
          <p:cNvSpPr txBox="1"/>
          <p:nvPr/>
        </p:nvSpPr>
        <p:spPr bwMode="auto">
          <a:xfrm>
            <a:off x="4815539" y="272382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85" name="TextBox 184">
            <a:extLst>
              <a:ext uri="{FF2B5EF4-FFF2-40B4-BE49-F238E27FC236}">
                <a16:creationId xmlns:a16="http://schemas.microsoft.com/office/drawing/2014/main" id="{E66739A2-32EB-486F-911F-90D8D07069B9}"/>
              </a:ext>
            </a:extLst>
          </p:cNvPr>
          <p:cNvSpPr txBox="1"/>
          <p:nvPr/>
        </p:nvSpPr>
        <p:spPr bwMode="auto">
          <a:xfrm>
            <a:off x="4924733" y="274254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86" name="TextBox 185">
            <a:extLst>
              <a:ext uri="{FF2B5EF4-FFF2-40B4-BE49-F238E27FC236}">
                <a16:creationId xmlns:a16="http://schemas.microsoft.com/office/drawing/2014/main" id="{7DBB5E9D-EDE0-4362-8A34-EE97C9FA17AA}"/>
              </a:ext>
            </a:extLst>
          </p:cNvPr>
          <p:cNvSpPr txBox="1"/>
          <p:nvPr/>
        </p:nvSpPr>
        <p:spPr bwMode="auto">
          <a:xfrm>
            <a:off x="4952009" y="274254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87" name="TextBox 186">
            <a:extLst>
              <a:ext uri="{FF2B5EF4-FFF2-40B4-BE49-F238E27FC236}">
                <a16:creationId xmlns:a16="http://schemas.microsoft.com/office/drawing/2014/main" id="{12F78098-A49E-4E4B-96E6-480CD2CA550C}"/>
              </a:ext>
            </a:extLst>
          </p:cNvPr>
          <p:cNvSpPr txBox="1"/>
          <p:nvPr/>
        </p:nvSpPr>
        <p:spPr bwMode="auto">
          <a:xfrm>
            <a:off x="4988526" y="274254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88" name="TextBox 187">
            <a:extLst>
              <a:ext uri="{FF2B5EF4-FFF2-40B4-BE49-F238E27FC236}">
                <a16:creationId xmlns:a16="http://schemas.microsoft.com/office/drawing/2014/main" id="{E8C7CD43-7860-4AB7-82BE-3B561CF91D7B}"/>
              </a:ext>
            </a:extLst>
          </p:cNvPr>
          <p:cNvSpPr txBox="1"/>
          <p:nvPr/>
        </p:nvSpPr>
        <p:spPr bwMode="auto">
          <a:xfrm>
            <a:off x="5012841" y="277479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89" name="TextBox 188">
            <a:extLst>
              <a:ext uri="{FF2B5EF4-FFF2-40B4-BE49-F238E27FC236}">
                <a16:creationId xmlns:a16="http://schemas.microsoft.com/office/drawing/2014/main" id="{000B9E66-B72C-4517-9F3B-B2AE928FE3B7}"/>
              </a:ext>
            </a:extLst>
          </p:cNvPr>
          <p:cNvSpPr txBox="1"/>
          <p:nvPr/>
        </p:nvSpPr>
        <p:spPr bwMode="auto">
          <a:xfrm>
            <a:off x="5040875" y="283497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90" name="TextBox 189">
            <a:extLst>
              <a:ext uri="{FF2B5EF4-FFF2-40B4-BE49-F238E27FC236}">
                <a16:creationId xmlns:a16="http://schemas.microsoft.com/office/drawing/2014/main" id="{4F30B8AB-2CC7-43F8-8FC2-BF0C1CECE04D}"/>
              </a:ext>
            </a:extLst>
          </p:cNvPr>
          <p:cNvSpPr txBox="1"/>
          <p:nvPr/>
        </p:nvSpPr>
        <p:spPr bwMode="auto">
          <a:xfrm>
            <a:off x="5046892" y="288488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91" name="TextBox 190">
            <a:extLst>
              <a:ext uri="{FF2B5EF4-FFF2-40B4-BE49-F238E27FC236}">
                <a16:creationId xmlns:a16="http://schemas.microsoft.com/office/drawing/2014/main" id="{4D1A6A2E-A5DD-40CC-84DC-ED30BEAF8A9D}"/>
              </a:ext>
            </a:extLst>
          </p:cNvPr>
          <p:cNvSpPr txBox="1"/>
          <p:nvPr/>
        </p:nvSpPr>
        <p:spPr bwMode="auto">
          <a:xfrm>
            <a:off x="5082000" y="290132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92" name="TextBox 191">
            <a:extLst>
              <a:ext uri="{FF2B5EF4-FFF2-40B4-BE49-F238E27FC236}">
                <a16:creationId xmlns:a16="http://schemas.microsoft.com/office/drawing/2014/main" id="{5836570C-4865-4E8B-AAC3-A19A110F8FE2}"/>
              </a:ext>
            </a:extLst>
          </p:cNvPr>
          <p:cNvSpPr txBox="1"/>
          <p:nvPr/>
        </p:nvSpPr>
        <p:spPr bwMode="auto">
          <a:xfrm>
            <a:off x="5122214" y="290132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93" name="TextBox 192">
            <a:extLst>
              <a:ext uri="{FF2B5EF4-FFF2-40B4-BE49-F238E27FC236}">
                <a16:creationId xmlns:a16="http://schemas.microsoft.com/office/drawing/2014/main" id="{B4003CF5-758A-4402-ABA0-54074EE05790}"/>
              </a:ext>
            </a:extLst>
          </p:cNvPr>
          <p:cNvSpPr txBox="1"/>
          <p:nvPr/>
        </p:nvSpPr>
        <p:spPr bwMode="auto">
          <a:xfrm>
            <a:off x="5144313" y="290132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94" name="TextBox 193">
            <a:extLst>
              <a:ext uri="{FF2B5EF4-FFF2-40B4-BE49-F238E27FC236}">
                <a16:creationId xmlns:a16="http://schemas.microsoft.com/office/drawing/2014/main" id="{3DEDDDF8-9A44-48D7-9EA5-1469D2CE9894}"/>
              </a:ext>
            </a:extLst>
          </p:cNvPr>
          <p:cNvSpPr txBox="1"/>
          <p:nvPr/>
        </p:nvSpPr>
        <p:spPr bwMode="auto">
          <a:xfrm>
            <a:off x="5183876" y="290132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95" name="TextBox 194">
            <a:extLst>
              <a:ext uri="{FF2B5EF4-FFF2-40B4-BE49-F238E27FC236}">
                <a16:creationId xmlns:a16="http://schemas.microsoft.com/office/drawing/2014/main" id="{DFCD12A7-FD86-4EBC-A6CF-2F3116322ACB}"/>
              </a:ext>
            </a:extLst>
          </p:cNvPr>
          <p:cNvSpPr txBox="1"/>
          <p:nvPr/>
        </p:nvSpPr>
        <p:spPr bwMode="auto">
          <a:xfrm>
            <a:off x="5217302" y="292890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96" name="TextBox 195">
            <a:extLst>
              <a:ext uri="{FF2B5EF4-FFF2-40B4-BE49-F238E27FC236}">
                <a16:creationId xmlns:a16="http://schemas.microsoft.com/office/drawing/2014/main" id="{1DD0207E-09A4-46FF-99E2-97E59AA89049}"/>
              </a:ext>
            </a:extLst>
          </p:cNvPr>
          <p:cNvSpPr txBox="1"/>
          <p:nvPr/>
        </p:nvSpPr>
        <p:spPr bwMode="auto">
          <a:xfrm>
            <a:off x="5254078" y="294357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97" name="TextBox 196">
            <a:extLst>
              <a:ext uri="{FF2B5EF4-FFF2-40B4-BE49-F238E27FC236}">
                <a16:creationId xmlns:a16="http://schemas.microsoft.com/office/drawing/2014/main" id="{70470A12-0B35-433A-AC6B-68E7BC51F84B}"/>
              </a:ext>
            </a:extLst>
          </p:cNvPr>
          <p:cNvSpPr txBox="1"/>
          <p:nvPr/>
        </p:nvSpPr>
        <p:spPr bwMode="auto">
          <a:xfrm>
            <a:off x="5334150" y="299319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98" name="TextBox 197">
            <a:extLst>
              <a:ext uri="{FF2B5EF4-FFF2-40B4-BE49-F238E27FC236}">
                <a16:creationId xmlns:a16="http://schemas.microsoft.com/office/drawing/2014/main" id="{E6ABE5FC-5BAC-40ED-8BC8-0ECAFA78F37F}"/>
              </a:ext>
            </a:extLst>
          </p:cNvPr>
          <p:cNvSpPr txBox="1"/>
          <p:nvPr/>
        </p:nvSpPr>
        <p:spPr bwMode="auto">
          <a:xfrm>
            <a:off x="5370872" y="300963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99" name="TextBox 198">
            <a:extLst>
              <a:ext uri="{FF2B5EF4-FFF2-40B4-BE49-F238E27FC236}">
                <a16:creationId xmlns:a16="http://schemas.microsoft.com/office/drawing/2014/main" id="{955507F3-0F45-49EC-B430-D339A56699AE}"/>
              </a:ext>
            </a:extLst>
          </p:cNvPr>
          <p:cNvSpPr txBox="1"/>
          <p:nvPr/>
        </p:nvSpPr>
        <p:spPr bwMode="auto">
          <a:xfrm>
            <a:off x="5357083" y="300963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00" name="TextBox 199">
            <a:extLst>
              <a:ext uri="{FF2B5EF4-FFF2-40B4-BE49-F238E27FC236}">
                <a16:creationId xmlns:a16="http://schemas.microsoft.com/office/drawing/2014/main" id="{256D7DC5-7BAC-45CC-8A39-496226134DB7}"/>
              </a:ext>
            </a:extLst>
          </p:cNvPr>
          <p:cNvSpPr txBox="1"/>
          <p:nvPr/>
        </p:nvSpPr>
        <p:spPr bwMode="auto">
          <a:xfrm>
            <a:off x="5722755" y="316788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03" name="TextBox 202">
            <a:extLst>
              <a:ext uri="{FF2B5EF4-FFF2-40B4-BE49-F238E27FC236}">
                <a16:creationId xmlns:a16="http://schemas.microsoft.com/office/drawing/2014/main" id="{2E61D8AC-C32A-4FC8-8C97-3D401FF248B2}"/>
              </a:ext>
            </a:extLst>
          </p:cNvPr>
          <p:cNvSpPr txBox="1"/>
          <p:nvPr/>
        </p:nvSpPr>
        <p:spPr bwMode="auto">
          <a:xfrm>
            <a:off x="5554070" y="30268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04" name="TextBox 203">
            <a:extLst>
              <a:ext uri="{FF2B5EF4-FFF2-40B4-BE49-F238E27FC236}">
                <a16:creationId xmlns:a16="http://schemas.microsoft.com/office/drawing/2014/main" id="{061343CF-1F78-445A-AEEA-D03CFE012F22}"/>
              </a:ext>
            </a:extLst>
          </p:cNvPr>
          <p:cNvSpPr txBox="1"/>
          <p:nvPr/>
        </p:nvSpPr>
        <p:spPr bwMode="auto">
          <a:xfrm>
            <a:off x="5586360" y="304033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05" name="TextBox 204">
            <a:extLst>
              <a:ext uri="{FF2B5EF4-FFF2-40B4-BE49-F238E27FC236}">
                <a16:creationId xmlns:a16="http://schemas.microsoft.com/office/drawing/2014/main" id="{44DFD6D0-688F-4451-8866-6A00F97A5239}"/>
              </a:ext>
            </a:extLst>
          </p:cNvPr>
          <p:cNvSpPr txBox="1"/>
          <p:nvPr/>
        </p:nvSpPr>
        <p:spPr bwMode="auto">
          <a:xfrm>
            <a:off x="5621496" y="305383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06" name="TextBox 205">
            <a:extLst>
              <a:ext uri="{FF2B5EF4-FFF2-40B4-BE49-F238E27FC236}">
                <a16:creationId xmlns:a16="http://schemas.microsoft.com/office/drawing/2014/main" id="{0394403A-E7F0-46D0-8252-65023DE41608}"/>
              </a:ext>
            </a:extLst>
          </p:cNvPr>
          <p:cNvSpPr txBox="1"/>
          <p:nvPr/>
        </p:nvSpPr>
        <p:spPr bwMode="auto">
          <a:xfrm>
            <a:off x="5668077" y="308109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07" name="TextBox 206">
            <a:extLst>
              <a:ext uri="{FF2B5EF4-FFF2-40B4-BE49-F238E27FC236}">
                <a16:creationId xmlns:a16="http://schemas.microsoft.com/office/drawing/2014/main" id="{7558822E-0B79-4C3C-A420-B1D169567688}"/>
              </a:ext>
            </a:extLst>
          </p:cNvPr>
          <p:cNvSpPr txBox="1"/>
          <p:nvPr/>
        </p:nvSpPr>
        <p:spPr bwMode="auto">
          <a:xfrm>
            <a:off x="5680069" y="309753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08" name="TextBox 207">
            <a:extLst>
              <a:ext uri="{FF2B5EF4-FFF2-40B4-BE49-F238E27FC236}">
                <a16:creationId xmlns:a16="http://schemas.microsoft.com/office/drawing/2014/main" id="{8F63913D-2800-4AA8-BFF8-887DBBA056D0}"/>
              </a:ext>
            </a:extLst>
          </p:cNvPr>
          <p:cNvSpPr txBox="1"/>
          <p:nvPr/>
        </p:nvSpPr>
        <p:spPr bwMode="auto">
          <a:xfrm>
            <a:off x="5688282" y="316389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09" name="TextBox 208">
            <a:extLst>
              <a:ext uri="{FF2B5EF4-FFF2-40B4-BE49-F238E27FC236}">
                <a16:creationId xmlns:a16="http://schemas.microsoft.com/office/drawing/2014/main" id="{5C26DC62-6FD7-4D44-BB94-FB108AD55916}"/>
              </a:ext>
            </a:extLst>
          </p:cNvPr>
          <p:cNvSpPr txBox="1"/>
          <p:nvPr/>
        </p:nvSpPr>
        <p:spPr bwMode="auto">
          <a:xfrm>
            <a:off x="5712948" y="315048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10" name="TextBox 209">
            <a:extLst>
              <a:ext uri="{FF2B5EF4-FFF2-40B4-BE49-F238E27FC236}">
                <a16:creationId xmlns:a16="http://schemas.microsoft.com/office/drawing/2014/main" id="{95552F70-CB12-4EAB-B9E7-66D7968370CF}"/>
              </a:ext>
            </a:extLst>
          </p:cNvPr>
          <p:cNvSpPr txBox="1"/>
          <p:nvPr/>
        </p:nvSpPr>
        <p:spPr bwMode="auto">
          <a:xfrm>
            <a:off x="5809058" y="322356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11" name="TextBox 210">
            <a:extLst>
              <a:ext uri="{FF2B5EF4-FFF2-40B4-BE49-F238E27FC236}">
                <a16:creationId xmlns:a16="http://schemas.microsoft.com/office/drawing/2014/main" id="{F5376611-C1D6-4BBD-BFE6-0DFCD2E4E7C2}"/>
              </a:ext>
            </a:extLst>
          </p:cNvPr>
          <p:cNvSpPr txBox="1"/>
          <p:nvPr/>
        </p:nvSpPr>
        <p:spPr bwMode="auto">
          <a:xfrm>
            <a:off x="5838304" y="32395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12" name="TextBox 211">
            <a:extLst>
              <a:ext uri="{FF2B5EF4-FFF2-40B4-BE49-F238E27FC236}">
                <a16:creationId xmlns:a16="http://schemas.microsoft.com/office/drawing/2014/main" id="{A4A0F4C3-E58C-4A19-B09F-700FA4106F32}"/>
              </a:ext>
            </a:extLst>
          </p:cNvPr>
          <p:cNvSpPr txBox="1"/>
          <p:nvPr/>
        </p:nvSpPr>
        <p:spPr bwMode="auto">
          <a:xfrm>
            <a:off x="5989558" y="32395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13" name="TextBox 212">
            <a:extLst>
              <a:ext uri="{FF2B5EF4-FFF2-40B4-BE49-F238E27FC236}">
                <a16:creationId xmlns:a16="http://schemas.microsoft.com/office/drawing/2014/main" id="{EF155C9E-BFEA-4DCF-8C1D-E9A6C2339143}"/>
              </a:ext>
            </a:extLst>
          </p:cNvPr>
          <p:cNvSpPr txBox="1"/>
          <p:nvPr/>
        </p:nvSpPr>
        <p:spPr bwMode="auto">
          <a:xfrm>
            <a:off x="6068502" y="325060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14" name="TextBox 213">
            <a:extLst>
              <a:ext uri="{FF2B5EF4-FFF2-40B4-BE49-F238E27FC236}">
                <a16:creationId xmlns:a16="http://schemas.microsoft.com/office/drawing/2014/main" id="{5DB47D88-1979-48A3-ADEA-3AB8D1CE6D25}"/>
              </a:ext>
            </a:extLst>
          </p:cNvPr>
          <p:cNvSpPr txBox="1"/>
          <p:nvPr/>
        </p:nvSpPr>
        <p:spPr bwMode="auto">
          <a:xfrm>
            <a:off x="6087439" y="325060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15" name="TextBox 214">
            <a:extLst>
              <a:ext uri="{FF2B5EF4-FFF2-40B4-BE49-F238E27FC236}">
                <a16:creationId xmlns:a16="http://schemas.microsoft.com/office/drawing/2014/main" id="{5131CA38-FEBB-4AAE-BABD-C9647F19BA0F}"/>
              </a:ext>
            </a:extLst>
          </p:cNvPr>
          <p:cNvSpPr txBox="1"/>
          <p:nvPr/>
        </p:nvSpPr>
        <p:spPr bwMode="auto">
          <a:xfrm>
            <a:off x="6208313" y="325060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16" name="TextBox 215">
            <a:extLst>
              <a:ext uri="{FF2B5EF4-FFF2-40B4-BE49-F238E27FC236}">
                <a16:creationId xmlns:a16="http://schemas.microsoft.com/office/drawing/2014/main" id="{4BE9646D-13D6-4177-8837-1C158B25E725}"/>
              </a:ext>
            </a:extLst>
          </p:cNvPr>
          <p:cNvSpPr txBox="1"/>
          <p:nvPr/>
        </p:nvSpPr>
        <p:spPr bwMode="auto">
          <a:xfrm>
            <a:off x="6232936" y="325060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17" name="TextBox 216">
            <a:extLst>
              <a:ext uri="{FF2B5EF4-FFF2-40B4-BE49-F238E27FC236}">
                <a16:creationId xmlns:a16="http://schemas.microsoft.com/office/drawing/2014/main" id="{5530B002-5E65-47A0-A6C0-7FF350D63ADC}"/>
              </a:ext>
            </a:extLst>
          </p:cNvPr>
          <p:cNvSpPr txBox="1"/>
          <p:nvPr/>
        </p:nvSpPr>
        <p:spPr bwMode="auto">
          <a:xfrm>
            <a:off x="6288835" y="325060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18" name="TextBox 217">
            <a:extLst>
              <a:ext uri="{FF2B5EF4-FFF2-40B4-BE49-F238E27FC236}">
                <a16:creationId xmlns:a16="http://schemas.microsoft.com/office/drawing/2014/main" id="{AFDE2E8F-8249-4FD4-BA08-5BFE83CA8481}"/>
              </a:ext>
            </a:extLst>
          </p:cNvPr>
          <p:cNvSpPr txBox="1"/>
          <p:nvPr/>
        </p:nvSpPr>
        <p:spPr bwMode="auto">
          <a:xfrm>
            <a:off x="6317564" y="325060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19" name="TextBox 218">
            <a:extLst>
              <a:ext uri="{FF2B5EF4-FFF2-40B4-BE49-F238E27FC236}">
                <a16:creationId xmlns:a16="http://schemas.microsoft.com/office/drawing/2014/main" id="{FE89D663-015A-4207-A93E-73929FA19B35}"/>
              </a:ext>
            </a:extLst>
          </p:cNvPr>
          <p:cNvSpPr txBox="1"/>
          <p:nvPr/>
        </p:nvSpPr>
        <p:spPr bwMode="auto">
          <a:xfrm>
            <a:off x="6341517" y="325060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20" name="TextBox 219">
            <a:extLst>
              <a:ext uri="{FF2B5EF4-FFF2-40B4-BE49-F238E27FC236}">
                <a16:creationId xmlns:a16="http://schemas.microsoft.com/office/drawing/2014/main" id="{4FA0599A-C5E6-45CC-A736-B11916A6D580}"/>
              </a:ext>
            </a:extLst>
          </p:cNvPr>
          <p:cNvSpPr txBox="1"/>
          <p:nvPr/>
        </p:nvSpPr>
        <p:spPr bwMode="auto">
          <a:xfrm>
            <a:off x="6354346" y="330189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21" name="TextBox 220">
            <a:extLst>
              <a:ext uri="{FF2B5EF4-FFF2-40B4-BE49-F238E27FC236}">
                <a16:creationId xmlns:a16="http://schemas.microsoft.com/office/drawing/2014/main" id="{428951CA-2C02-46EF-8073-B27C51EE44F6}"/>
              </a:ext>
            </a:extLst>
          </p:cNvPr>
          <p:cNvSpPr txBox="1"/>
          <p:nvPr/>
        </p:nvSpPr>
        <p:spPr bwMode="auto">
          <a:xfrm>
            <a:off x="6374742" y="330264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23" name="TextBox 222">
            <a:extLst>
              <a:ext uri="{FF2B5EF4-FFF2-40B4-BE49-F238E27FC236}">
                <a16:creationId xmlns:a16="http://schemas.microsoft.com/office/drawing/2014/main" id="{158C9C2F-DDE4-42A5-92C4-4F3157632D0E}"/>
              </a:ext>
            </a:extLst>
          </p:cNvPr>
          <p:cNvSpPr txBox="1"/>
          <p:nvPr/>
        </p:nvSpPr>
        <p:spPr bwMode="auto">
          <a:xfrm>
            <a:off x="6833647" y="33142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24" name="TextBox 223">
            <a:extLst>
              <a:ext uri="{FF2B5EF4-FFF2-40B4-BE49-F238E27FC236}">
                <a16:creationId xmlns:a16="http://schemas.microsoft.com/office/drawing/2014/main" id="{95D2163A-56F6-4FE3-A00C-0E7708D239D6}"/>
              </a:ext>
            </a:extLst>
          </p:cNvPr>
          <p:cNvSpPr txBox="1"/>
          <p:nvPr/>
        </p:nvSpPr>
        <p:spPr bwMode="auto">
          <a:xfrm>
            <a:off x="6866460" y="33142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25" name="TextBox 224">
            <a:extLst>
              <a:ext uri="{FF2B5EF4-FFF2-40B4-BE49-F238E27FC236}">
                <a16:creationId xmlns:a16="http://schemas.microsoft.com/office/drawing/2014/main" id="{BE55525F-7401-4A59-88B6-BCF05CA1048B}"/>
              </a:ext>
            </a:extLst>
          </p:cNvPr>
          <p:cNvSpPr txBox="1"/>
          <p:nvPr/>
        </p:nvSpPr>
        <p:spPr bwMode="auto">
          <a:xfrm>
            <a:off x="6889174" y="331141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26" name="TextBox 225">
            <a:extLst>
              <a:ext uri="{FF2B5EF4-FFF2-40B4-BE49-F238E27FC236}">
                <a16:creationId xmlns:a16="http://schemas.microsoft.com/office/drawing/2014/main" id="{ED9F55B6-933E-4B3D-8C25-8C1FE8FF70B4}"/>
              </a:ext>
            </a:extLst>
          </p:cNvPr>
          <p:cNvSpPr txBox="1"/>
          <p:nvPr/>
        </p:nvSpPr>
        <p:spPr bwMode="auto">
          <a:xfrm>
            <a:off x="6908226" y="331191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29" name="TextBox 228">
            <a:extLst>
              <a:ext uri="{FF2B5EF4-FFF2-40B4-BE49-F238E27FC236}">
                <a16:creationId xmlns:a16="http://schemas.microsoft.com/office/drawing/2014/main" id="{7D3EBD8F-870F-44B7-AF28-D4BD8FE69D56}"/>
              </a:ext>
            </a:extLst>
          </p:cNvPr>
          <p:cNvSpPr txBox="1"/>
          <p:nvPr/>
        </p:nvSpPr>
        <p:spPr bwMode="auto">
          <a:xfrm>
            <a:off x="7278759" y="33142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30" name="TextBox 229">
            <a:extLst>
              <a:ext uri="{FF2B5EF4-FFF2-40B4-BE49-F238E27FC236}">
                <a16:creationId xmlns:a16="http://schemas.microsoft.com/office/drawing/2014/main" id="{79968047-1001-4B68-88E0-735FE9A89DAB}"/>
              </a:ext>
            </a:extLst>
          </p:cNvPr>
          <p:cNvSpPr txBox="1"/>
          <p:nvPr/>
        </p:nvSpPr>
        <p:spPr bwMode="auto">
          <a:xfrm>
            <a:off x="7397619" y="33142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31" name="TextBox 230">
            <a:extLst>
              <a:ext uri="{FF2B5EF4-FFF2-40B4-BE49-F238E27FC236}">
                <a16:creationId xmlns:a16="http://schemas.microsoft.com/office/drawing/2014/main" id="{90EC4DBF-BF0B-4970-A683-E85DF7CF320C}"/>
              </a:ext>
            </a:extLst>
          </p:cNvPr>
          <p:cNvSpPr txBox="1"/>
          <p:nvPr/>
        </p:nvSpPr>
        <p:spPr bwMode="auto">
          <a:xfrm>
            <a:off x="7609685" y="33142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32" name="TextBox 231">
            <a:extLst>
              <a:ext uri="{FF2B5EF4-FFF2-40B4-BE49-F238E27FC236}">
                <a16:creationId xmlns:a16="http://schemas.microsoft.com/office/drawing/2014/main" id="{AD3CA19A-DE67-4AF0-903B-EB2DD1A519DD}"/>
              </a:ext>
            </a:extLst>
          </p:cNvPr>
          <p:cNvSpPr txBox="1"/>
          <p:nvPr/>
        </p:nvSpPr>
        <p:spPr bwMode="auto">
          <a:xfrm>
            <a:off x="7633837" y="33142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33" name="TextBox 232">
            <a:extLst>
              <a:ext uri="{FF2B5EF4-FFF2-40B4-BE49-F238E27FC236}">
                <a16:creationId xmlns:a16="http://schemas.microsoft.com/office/drawing/2014/main" id="{FC9038BA-7B3A-40C0-93DE-B0F4FCBEC985}"/>
              </a:ext>
            </a:extLst>
          </p:cNvPr>
          <p:cNvSpPr txBox="1"/>
          <p:nvPr/>
        </p:nvSpPr>
        <p:spPr bwMode="auto">
          <a:xfrm>
            <a:off x="7731759" y="364440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34" name="TextBox 233">
            <a:extLst>
              <a:ext uri="{FF2B5EF4-FFF2-40B4-BE49-F238E27FC236}">
                <a16:creationId xmlns:a16="http://schemas.microsoft.com/office/drawing/2014/main" id="{F75497B2-A5D8-4FCB-8885-BD8ABB0BEB32}"/>
              </a:ext>
            </a:extLst>
          </p:cNvPr>
          <p:cNvSpPr txBox="1"/>
          <p:nvPr/>
        </p:nvSpPr>
        <p:spPr bwMode="auto">
          <a:xfrm>
            <a:off x="7688936" y="364440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35" name="TextBox 234">
            <a:extLst>
              <a:ext uri="{FF2B5EF4-FFF2-40B4-BE49-F238E27FC236}">
                <a16:creationId xmlns:a16="http://schemas.microsoft.com/office/drawing/2014/main" id="{D8815CB6-B03E-414A-8D6C-39B7E8E47C42}"/>
              </a:ext>
            </a:extLst>
          </p:cNvPr>
          <p:cNvSpPr txBox="1"/>
          <p:nvPr/>
        </p:nvSpPr>
        <p:spPr bwMode="auto">
          <a:xfrm>
            <a:off x="7591422" y="364440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36" name="TextBox 235">
            <a:extLst>
              <a:ext uri="{FF2B5EF4-FFF2-40B4-BE49-F238E27FC236}">
                <a16:creationId xmlns:a16="http://schemas.microsoft.com/office/drawing/2014/main" id="{178118F8-D4BA-4342-B58A-6573668F350C}"/>
              </a:ext>
            </a:extLst>
          </p:cNvPr>
          <p:cNvSpPr txBox="1"/>
          <p:nvPr/>
        </p:nvSpPr>
        <p:spPr bwMode="auto">
          <a:xfrm>
            <a:off x="7491433" y="364440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37" name="TextBox 236">
            <a:extLst>
              <a:ext uri="{FF2B5EF4-FFF2-40B4-BE49-F238E27FC236}">
                <a16:creationId xmlns:a16="http://schemas.microsoft.com/office/drawing/2014/main" id="{8548C697-3EF0-4BC6-B976-A5BCF42B40D2}"/>
              </a:ext>
            </a:extLst>
          </p:cNvPr>
          <p:cNvSpPr txBox="1"/>
          <p:nvPr/>
        </p:nvSpPr>
        <p:spPr bwMode="auto">
          <a:xfrm>
            <a:off x="6988929" y="364440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38" name="TextBox 237">
            <a:extLst>
              <a:ext uri="{FF2B5EF4-FFF2-40B4-BE49-F238E27FC236}">
                <a16:creationId xmlns:a16="http://schemas.microsoft.com/office/drawing/2014/main" id="{E37D2BF2-6B3B-4C24-BEEC-F3D5E134319E}"/>
              </a:ext>
            </a:extLst>
          </p:cNvPr>
          <p:cNvSpPr txBox="1"/>
          <p:nvPr/>
        </p:nvSpPr>
        <p:spPr bwMode="auto">
          <a:xfrm>
            <a:off x="6953906" y="364440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39" name="TextBox 238">
            <a:extLst>
              <a:ext uri="{FF2B5EF4-FFF2-40B4-BE49-F238E27FC236}">
                <a16:creationId xmlns:a16="http://schemas.microsoft.com/office/drawing/2014/main" id="{6D298F44-8C99-413F-BA96-3D997F32F1F6}"/>
              </a:ext>
            </a:extLst>
          </p:cNvPr>
          <p:cNvSpPr txBox="1"/>
          <p:nvPr/>
        </p:nvSpPr>
        <p:spPr bwMode="auto">
          <a:xfrm>
            <a:off x="6838689" y="364440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40" name="TextBox 239">
            <a:extLst>
              <a:ext uri="{FF2B5EF4-FFF2-40B4-BE49-F238E27FC236}">
                <a16:creationId xmlns:a16="http://schemas.microsoft.com/office/drawing/2014/main" id="{B7EC6695-17C7-42C1-8E58-51FB8CDDE1BC}"/>
              </a:ext>
            </a:extLst>
          </p:cNvPr>
          <p:cNvSpPr txBox="1"/>
          <p:nvPr/>
        </p:nvSpPr>
        <p:spPr bwMode="auto">
          <a:xfrm>
            <a:off x="6460480" y="351476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41" name="TextBox 240">
            <a:extLst>
              <a:ext uri="{FF2B5EF4-FFF2-40B4-BE49-F238E27FC236}">
                <a16:creationId xmlns:a16="http://schemas.microsoft.com/office/drawing/2014/main" id="{8FACF00C-C1F9-46E5-A4C0-9B33260B4565}"/>
              </a:ext>
            </a:extLst>
          </p:cNvPr>
          <p:cNvSpPr txBox="1"/>
          <p:nvPr/>
        </p:nvSpPr>
        <p:spPr bwMode="auto">
          <a:xfrm>
            <a:off x="6391733" y="351476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42" name="TextBox 241">
            <a:extLst>
              <a:ext uri="{FF2B5EF4-FFF2-40B4-BE49-F238E27FC236}">
                <a16:creationId xmlns:a16="http://schemas.microsoft.com/office/drawing/2014/main" id="{0675DA2A-F6C1-4AD8-8C6E-62225A539B50}"/>
              </a:ext>
            </a:extLst>
          </p:cNvPr>
          <p:cNvSpPr txBox="1"/>
          <p:nvPr/>
        </p:nvSpPr>
        <p:spPr bwMode="auto">
          <a:xfrm>
            <a:off x="6324934" y="351476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43" name="TextBox 242">
            <a:extLst>
              <a:ext uri="{FF2B5EF4-FFF2-40B4-BE49-F238E27FC236}">
                <a16:creationId xmlns:a16="http://schemas.microsoft.com/office/drawing/2014/main" id="{7C6F282B-7211-4ACA-B180-50B99B55E278}"/>
              </a:ext>
            </a:extLst>
          </p:cNvPr>
          <p:cNvSpPr txBox="1"/>
          <p:nvPr/>
        </p:nvSpPr>
        <p:spPr bwMode="auto">
          <a:xfrm>
            <a:off x="6297127" y="342322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44" name="TextBox 243">
            <a:extLst>
              <a:ext uri="{FF2B5EF4-FFF2-40B4-BE49-F238E27FC236}">
                <a16:creationId xmlns:a16="http://schemas.microsoft.com/office/drawing/2014/main" id="{A2CAF9CF-D657-45A5-B54B-914BC29ACAA4}"/>
              </a:ext>
            </a:extLst>
          </p:cNvPr>
          <p:cNvSpPr txBox="1"/>
          <p:nvPr/>
        </p:nvSpPr>
        <p:spPr bwMode="auto">
          <a:xfrm>
            <a:off x="6278769" y="342322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47" name="TextBox 246">
            <a:extLst>
              <a:ext uri="{FF2B5EF4-FFF2-40B4-BE49-F238E27FC236}">
                <a16:creationId xmlns:a16="http://schemas.microsoft.com/office/drawing/2014/main" id="{0AF321D7-1143-4B9C-A303-24E34567628C}"/>
              </a:ext>
            </a:extLst>
          </p:cNvPr>
          <p:cNvSpPr txBox="1"/>
          <p:nvPr/>
        </p:nvSpPr>
        <p:spPr bwMode="auto">
          <a:xfrm>
            <a:off x="5690529" y="330559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48" name="TextBox 247">
            <a:extLst>
              <a:ext uri="{FF2B5EF4-FFF2-40B4-BE49-F238E27FC236}">
                <a16:creationId xmlns:a16="http://schemas.microsoft.com/office/drawing/2014/main" id="{C5F78D94-AC11-4167-A807-AC12CB7F8798}"/>
              </a:ext>
            </a:extLst>
          </p:cNvPr>
          <p:cNvSpPr txBox="1"/>
          <p:nvPr/>
        </p:nvSpPr>
        <p:spPr bwMode="auto">
          <a:xfrm>
            <a:off x="5801758" y="339532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49" name="TextBox 248">
            <a:extLst>
              <a:ext uri="{FF2B5EF4-FFF2-40B4-BE49-F238E27FC236}">
                <a16:creationId xmlns:a16="http://schemas.microsoft.com/office/drawing/2014/main" id="{4252933C-FAE8-4CF4-84BE-E97BC9F6E137}"/>
              </a:ext>
            </a:extLst>
          </p:cNvPr>
          <p:cNvSpPr txBox="1"/>
          <p:nvPr/>
        </p:nvSpPr>
        <p:spPr bwMode="auto">
          <a:xfrm>
            <a:off x="5602920" y="325253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51" name="TextBox 250">
            <a:extLst>
              <a:ext uri="{FF2B5EF4-FFF2-40B4-BE49-F238E27FC236}">
                <a16:creationId xmlns:a16="http://schemas.microsoft.com/office/drawing/2014/main" id="{05A54CFD-8505-4AA9-9EBE-FDC44F521087}"/>
              </a:ext>
            </a:extLst>
          </p:cNvPr>
          <p:cNvSpPr txBox="1"/>
          <p:nvPr/>
        </p:nvSpPr>
        <p:spPr bwMode="auto">
          <a:xfrm>
            <a:off x="5579681" y="324905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52" name="TextBox 251">
            <a:extLst>
              <a:ext uri="{FF2B5EF4-FFF2-40B4-BE49-F238E27FC236}">
                <a16:creationId xmlns:a16="http://schemas.microsoft.com/office/drawing/2014/main" id="{3EE4C504-8D72-459E-A63E-E62F2DCAD611}"/>
              </a:ext>
            </a:extLst>
          </p:cNvPr>
          <p:cNvSpPr txBox="1"/>
          <p:nvPr/>
        </p:nvSpPr>
        <p:spPr bwMode="auto">
          <a:xfrm>
            <a:off x="5551798" y="324905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53" name="TextBox 252">
            <a:extLst>
              <a:ext uri="{FF2B5EF4-FFF2-40B4-BE49-F238E27FC236}">
                <a16:creationId xmlns:a16="http://schemas.microsoft.com/office/drawing/2014/main" id="{350B0494-81B6-464B-9EDD-014188B2E997}"/>
              </a:ext>
            </a:extLst>
          </p:cNvPr>
          <p:cNvSpPr txBox="1"/>
          <p:nvPr/>
        </p:nvSpPr>
        <p:spPr bwMode="auto">
          <a:xfrm>
            <a:off x="5492464" y="324905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54" name="TextBox 253">
            <a:extLst>
              <a:ext uri="{FF2B5EF4-FFF2-40B4-BE49-F238E27FC236}">
                <a16:creationId xmlns:a16="http://schemas.microsoft.com/office/drawing/2014/main" id="{56B9EB30-A633-4BC2-944E-6F0F1985655E}"/>
              </a:ext>
            </a:extLst>
          </p:cNvPr>
          <p:cNvSpPr txBox="1"/>
          <p:nvPr/>
        </p:nvSpPr>
        <p:spPr bwMode="auto">
          <a:xfrm>
            <a:off x="5266176" y="322917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55" name="TextBox 254">
            <a:extLst>
              <a:ext uri="{FF2B5EF4-FFF2-40B4-BE49-F238E27FC236}">
                <a16:creationId xmlns:a16="http://schemas.microsoft.com/office/drawing/2014/main" id="{EC0B19E1-9195-4AE1-B66F-1822D68746C2}"/>
              </a:ext>
            </a:extLst>
          </p:cNvPr>
          <p:cNvSpPr txBox="1"/>
          <p:nvPr/>
        </p:nvSpPr>
        <p:spPr bwMode="auto">
          <a:xfrm>
            <a:off x="5147653" y="313274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56" name="TextBox 255">
            <a:extLst>
              <a:ext uri="{FF2B5EF4-FFF2-40B4-BE49-F238E27FC236}">
                <a16:creationId xmlns:a16="http://schemas.microsoft.com/office/drawing/2014/main" id="{5B1450AB-32FE-4810-9BC4-D482FD7ABB34}"/>
              </a:ext>
            </a:extLst>
          </p:cNvPr>
          <p:cNvSpPr txBox="1"/>
          <p:nvPr/>
        </p:nvSpPr>
        <p:spPr bwMode="auto">
          <a:xfrm>
            <a:off x="5095615" y="313309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57" name="TextBox 256">
            <a:extLst>
              <a:ext uri="{FF2B5EF4-FFF2-40B4-BE49-F238E27FC236}">
                <a16:creationId xmlns:a16="http://schemas.microsoft.com/office/drawing/2014/main" id="{4B830F3C-88FD-473D-9073-1AD8570C9588}"/>
              </a:ext>
            </a:extLst>
          </p:cNvPr>
          <p:cNvSpPr txBox="1"/>
          <p:nvPr/>
        </p:nvSpPr>
        <p:spPr bwMode="auto">
          <a:xfrm>
            <a:off x="5076401" y="311634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58" name="TextBox 257">
            <a:extLst>
              <a:ext uri="{FF2B5EF4-FFF2-40B4-BE49-F238E27FC236}">
                <a16:creationId xmlns:a16="http://schemas.microsoft.com/office/drawing/2014/main" id="{C4160852-D8E3-4B7A-B7B8-2FBF6C716592}"/>
              </a:ext>
            </a:extLst>
          </p:cNvPr>
          <p:cNvSpPr txBox="1"/>
          <p:nvPr/>
        </p:nvSpPr>
        <p:spPr bwMode="auto">
          <a:xfrm>
            <a:off x="5012223" y="307503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59" name="TextBox 258">
            <a:extLst>
              <a:ext uri="{FF2B5EF4-FFF2-40B4-BE49-F238E27FC236}">
                <a16:creationId xmlns:a16="http://schemas.microsoft.com/office/drawing/2014/main" id="{1EE0EAB4-4673-4FAC-83BC-BC5884F3B512}"/>
              </a:ext>
            </a:extLst>
          </p:cNvPr>
          <p:cNvSpPr txBox="1"/>
          <p:nvPr/>
        </p:nvSpPr>
        <p:spPr bwMode="auto">
          <a:xfrm>
            <a:off x="4976141" y="305183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60" name="TextBox 259">
            <a:extLst>
              <a:ext uri="{FF2B5EF4-FFF2-40B4-BE49-F238E27FC236}">
                <a16:creationId xmlns:a16="http://schemas.microsoft.com/office/drawing/2014/main" id="{177A0FF1-6430-41E7-9DFD-411CDAB081ED}"/>
              </a:ext>
            </a:extLst>
          </p:cNvPr>
          <p:cNvSpPr txBox="1"/>
          <p:nvPr/>
        </p:nvSpPr>
        <p:spPr bwMode="auto">
          <a:xfrm>
            <a:off x="4908866" y="303489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61" name="TextBox 260">
            <a:extLst>
              <a:ext uri="{FF2B5EF4-FFF2-40B4-BE49-F238E27FC236}">
                <a16:creationId xmlns:a16="http://schemas.microsoft.com/office/drawing/2014/main" id="{F4E0F6CB-A15C-4B3A-85A3-82125E7914EC}"/>
              </a:ext>
            </a:extLst>
          </p:cNvPr>
          <p:cNvSpPr txBox="1"/>
          <p:nvPr/>
        </p:nvSpPr>
        <p:spPr bwMode="auto">
          <a:xfrm>
            <a:off x="4666001" y="299911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62" name="TextBox 261">
            <a:extLst>
              <a:ext uri="{FF2B5EF4-FFF2-40B4-BE49-F238E27FC236}">
                <a16:creationId xmlns:a16="http://schemas.microsoft.com/office/drawing/2014/main" id="{7BEB2BAE-C49D-49A7-8CB2-E33C7C138439}"/>
              </a:ext>
            </a:extLst>
          </p:cNvPr>
          <p:cNvSpPr txBox="1"/>
          <p:nvPr/>
        </p:nvSpPr>
        <p:spPr bwMode="auto">
          <a:xfrm>
            <a:off x="4793490" y="29991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63" name="TextBox 262">
            <a:extLst>
              <a:ext uri="{FF2B5EF4-FFF2-40B4-BE49-F238E27FC236}">
                <a16:creationId xmlns:a16="http://schemas.microsoft.com/office/drawing/2014/main" id="{86EBDC99-20C8-4ED1-8EEE-82AF0302B53E}"/>
              </a:ext>
            </a:extLst>
          </p:cNvPr>
          <p:cNvSpPr txBox="1"/>
          <p:nvPr/>
        </p:nvSpPr>
        <p:spPr bwMode="auto">
          <a:xfrm>
            <a:off x="4483798" y="296704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64" name="TextBox 263">
            <a:extLst>
              <a:ext uri="{FF2B5EF4-FFF2-40B4-BE49-F238E27FC236}">
                <a16:creationId xmlns:a16="http://schemas.microsoft.com/office/drawing/2014/main" id="{F15BF7C4-F266-4CDB-AEE9-AA8359F376E4}"/>
              </a:ext>
            </a:extLst>
          </p:cNvPr>
          <p:cNvSpPr txBox="1"/>
          <p:nvPr/>
        </p:nvSpPr>
        <p:spPr bwMode="auto">
          <a:xfrm>
            <a:off x="4528529" y="297218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65" name="TextBox 264">
            <a:extLst>
              <a:ext uri="{FF2B5EF4-FFF2-40B4-BE49-F238E27FC236}">
                <a16:creationId xmlns:a16="http://schemas.microsoft.com/office/drawing/2014/main" id="{61D7A3B8-781E-4810-B189-C756421D2750}"/>
              </a:ext>
            </a:extLst>
          </p:cNvPr>
          <p:cNvSpPr txBox="1"/>
          <p:nvPr/>
        </p:nvSpPr>
        <p:spPr bwMode="auto">
          <a:xfrm>
            <a:off x="4564319" y="297670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66" name="TextBox 265">
            <a:extLst>
              <a:ext uri="{FF2B5EF4-FFF2-40B4-BE49-F238E27FC236}">
                <a16:creationId xmlns:a16="http://schemas.microsoft.com/office/drawing/2014/main" id="{9BF2D893-F65A-49DA-8FEC-2F7991973939}"/>
              </a:ext>
            </a:extLst>
          </p:cNvPr>
          <p:cNvSpPr txBox="1"/>
          <p:nvPr/>
        </p:nvSpPr>
        <p:spPr bwMode="auto">
          <a:xfrm>
            <a:off x="4420583" y="295821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67" name="TextBox 266">
            <a:extLst>
              <a:ext uri="{FF2B5EF4-FFF2-40B4-BE49-F238E27FC236}">
                <a16:creationId xmlns:a16="http://schemas.microsoft.com/office/drawing/2014/main" id="{E8EA01B8-ABB7-4D9A-B986-C84C1EB1ECBA}"/>
              </a:ext>
            </a:extLst>
          </p:cNvPr>
          <p:cNvSpPr txBox="1"/>
          <p:nvPr/>
        </p:nvSpPr>
        <p:spPr bwMode="auto">
          <a:xfrm>
            <a:off x="4397086" y="292961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68" name="TextBox 267">
            <a:extLst>
              <a:ext uri="{FF2B5EF4-FFF2-40B4-BE49-F238E27FC236}">
                <a16:creationId xmlns:a16="http://schemas.microsoft.com/office/drawing/2014/main" id="{A3EB5F7E-4B3C-4E0E-86DD-78AC59230B1C}"/>
              </a:ext>
            </a:extLst>
          </p:cNvPr>
          <p:cNvSpPr txBox="1"/>
          <p:nvPr/>
        </p:nvSpPr>
        <p:spPr bwMode="auto">
          <a:xfrm>
            <a:off x="4392780" y="288721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69" name="TextBox 268">
            <a:extLst>
              <a:ext uri="{FF2B5EF4-FFF2-40B4-BE49-F238E27FC236}">
                <a16:creationId xmlns:a16="http://schemas.microsoft.com/office/drawing/2014/main" id="{B5DD167E-0FF5-4EA5-B96D-3ED154C2B521}"/>
              </a:ext>
            </a:extLst>
          </p:cNvPr>
          <p:cNvSpPr txBox="1"/>
          <p:nvPr/>
        </p:nvSpPr>
        <p:spPr bwMode="auto">
          <a:xfrm>
            <a:off x="4372376" y="285235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70" name="TextBox 269">
            <a:extLst>
              <a:ext uri="{FF2B5EF4-FFF2-40B4-BE49-F238E27FC236}">
                <a16:creationId xmlns:a16="http://schemas.microsoft.com/office/drawing/2014/main" id="{B3F59D79-33F7-4BAE-9C7F-0125E5DD4341}"/>
              </a:ext>
            </a:extLst>
          </p:cNvPr>
          <p:cNvSpPr txBox="1"/>
          <p:nvPr/>
        </p:nvSpPr>
        <p:spPr bwMode="auto">
          <a:xfrm>
            <a:off x="4336089" y="285235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71" name="TextBox 270">
            <a:extLst>
              <a:ext uri="{FF2B5EF4-FFF2-40B4-BE49-F238E27FC236}">
                <a16:creationId xmlns:a16="http://schemas.microsoft.com/office/drawing/2014/main" id="{97E77B08-E2B5-4B97-8E00-015746947D4D}"/>
              </a:ext>
            </a:extLst>
          </p:cNvPr>
          <p:cNvSpPr txBox="1"/>
          <p:nvPr/>
        </p:nvSpPr>
        <p:spPr bwMode="auto">
          <a:xfrm>
            <a:off x="4307815" y="285235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72" name="TextBox 271">
            <a:extLst>
              <a:ext uri="{FF2B5EF4-FFF2-40B4-BE49-F238E27FC236}">
                <a16:creationId xmlns:a16="http://schemas.microsoft.com/office/drawing/2014/main" id="{C9BDAE4D-11A0-433B-AE2B-B7BC07D49280}"/>
              </a:ext>
            </a:extLst>
          </p:cNvPr>
          <p:cNvSpPr txBox="1"/>
          <p:nvPr/>
        </p:nvSpPr>
        <p:spPr bwMode="auto">
          <a:xfrm>
            <a:off x="4304603" y="285235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73" name="TextBox 272">
            <a:extLst>
              <a:ext uri="{FF2B5EF4-FFF2-40B4-BE49-F238E27FC236}">
                <a16:creationId xmlns:a16="http://schemas.microsoft.com/office/drawing/2014/main" id="{793A1A6C-7437-4DFB-9C15-A831FA1AF15F}"/>
              </a:ext>
            </a:extLst>
          </p:cNvPr>
          <p:cNvSpPr txBox="1"/>
          <p:nvPr/>
        </p:nvSpPr>
        <p:spPr bwMode="auto">
          <a:xfrm>
            <a:off x="4276329" y="285235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74" name="TextBox 273">
            <a:extLst>
              <a:ext uri="{FF2B5EF4-FFF2-40B4-BE49-F238E27FC236}">
                <a16:creationId xmlns:a16="http://schemas.microsoft.com/office/drawing/2014/main" id="{CC081C53-E8D1-4BD7-BE0A-049F3CC60906}"/>
              </a:ext>
            </a:extLst>
          </p:cNvPr>
          <p:cNvSpPr txBox="1"/>
          <p:nvPr/>
        </p:nvSpPr>
        <p:spPr bwMode="auto">
          <a:xfrm>
            <a:off x="4069786" y="279210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76" name="TextBox 275">
            <a:extLst>
              <a:ext uri="{FF2B5EF4-FFF2-40B4-BE49-F238E27FC236}">
                <a16:creationId xmlns:a16="http://schemas.microsoft.com/office/drawing/2014/main" id="{98083BE0-96F1-4840-95B9-81B7AADF7496}"/>
              </a:ext>
            </a:extLst>
          </p:cNvPr>
          <p:cNvSpPr txBox="1"/>
          <p:nvPr/>
        </p:nvSpPr>
        <p:spPr bwMode="auto">
          <a:xfrm>
            <a:off x="3731771" y="268476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78" name="TextBox 277">
            <a:extLst>
              <a:ext uri="{FF2B5EF4-FFF2-40B4-BE49-F238E27FC236}">
                <a16:creationId xmlns:a16="http://schemas.microsoft.com/office/drawing/2014/main" id="{B43FA4D5-CCAA-48C3-ADB1-3870988543E8}"/>
              </a:ext>
            </a:extLst>
          </p:cNvPr>
          <p:cNvSpPr txBox="1"/>
          <p:nvPr/>
        </p:nvSpPr>
        <p:spPr bwMode="auto">
          <a:xfrm>
            <a:off x="3505580" y="261965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80" name="TextBox 279">
            <a:extLst>
              <a:ext uri="{FF2B5EF4-FFF2-40B4-BE49-F238E27FC236}">
                <a16:creationId xmlns:a16="http://schemas.microsoft.com/office/drawing/2014/main" id="{1DB4D44C-5A99-483D-AB51-C2495994FA13}"/>
              </a:ext>
            </a:extLst>
          </p:cNvPr>
          <p:cNvSpPr txBox="1"/>
          <p:nvPr/>
        </p:nvSpPr>
        <p:spPr bwMode="auto">
          <a:xfrm>
            <a:off x="3411460" y="259116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82" name="TextBox 281">
            <a:extLst>
              <a:ext uri="{FF2B5EF4-FFF2-40B4-BE49-F238E27FC236}">
                <a16:creationId xmlns:a16="http://schemas.microsoft.com/office/drawing/2014/main" id="{80553A05-55EE-4EF3-BF99-AB442D51F963}"/>
              </a:ext>
            </a:extLst>
          </p:cNvPr>
          <p:cNvSpPr txBox="1"/>
          <p:nvPr/>
        </p:nvSpPr>
        <p:spPr bwMode="auto">
          <a:xfrm>
            <a:off x="3111612" y="242279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83" name="TextBox 282">
            <a:extLst>
              <a:ext uri="{FF2B5EF4-FFF2-40B4-BE49-F238E27FC236}">
                <a16:creationId xmlns:a16="http://schemas.microsoft.com/office/drawing/2014/main" id="{691F1AA6-7368-49CA-901C-CAB27BDD3354}"/>
              </a:ext>
            </a:extLst>
          </p:cNvPr>
          <p:cNvSpPr txBox="1"/>
          <p:nvPr/>
        </p:nvSpPr>
        <p:spPr bwMode="auto">
          <a:xfrm>
            <a:off x="4958265" y="304659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84" name="TextBox 283">
            <a:extLst>
              <a:ext uri="{FF2B5EF4-FFF2-40B4-BE49-F238E27FC236}">
                <a16:creationId xmlns:a16="http://schemas.microsoft.com/office/drawing/2014/main" id="{40DEB994-CDAD-42D1-8455-A690FD8FCB43}"/>
              </a:ext>
            </a:extLst>
          </p:cNvPr>
          <p:cNvSpPr txBox="1"/>
          <p:nvPr/>
        </p:nvSpPr>
        <p:spPr bwMode="auto">
          <a:xfrm>
            <a:off x="3032239" y="240701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86" name="TextBox 285">
            <a:extLst>
              <a:ext uri="{FF2B5EF4-FFF2-40B4-BE49-F238E27FC236}">
                <a16:creationId xmlns:a16="http://schemas.microsoft.com/office/drawing/2014/main" id="{DC042E12-69F9-4CD0-A51B-89B8174231EF}"/>
              </a:ext>
            </a:extLst>
          </p:cNvPr>
          <p:cNvSpPr txBox="1"/>
          <p:nvPr/>
        </p:nvSpPr>
        <p:spPr bwMode="auto">
          <a:xfrm>
            <a:off x="2768333" y="231290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87" name="TextBox 286">
            <a:extLst>
              <a:ext uri="{FF2B5EF4-FFF2-40B4-BE49-F238E27FC236}">
                <a16:creationId xmlns:a16="http://schemas.microsoft.com/office/drawing/2014/main" id="{D0439FF1-DD94-494A-8587-96D62E9F8DCE}"/>
              </a:ext>
            </a:extLst>
          </p:cNvPr>
          <p:cNvSpPr txBox="1"/>
          <p:nvPr/>
        </p:nvSpPr>
        <p:spPr bwMode="auto">
          <a:xfrm>
            <a:off x="5057492" y="309406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89" name="TextBox 288">
            <a:extLst>
              <a:ext uri="{FF2B5EF4-FFF2-40B4-BE49-F238E27FC236}">
                <a16:creationId xmlns:a16="http://schemas.microsoft.com/office/drawing/2014/main" id="{B897EF26-FACE-4FA7-BA51-11D9D3096CD3}"/>
              </a:ext>
            </a:extLst>
          </p:cNvPr>
          <p:cNvSpPr txBox="1"/>
          <p:nvPr/>
        </p:nvSpPr>
        <p:spPr bwMode="auto">
          <a:xfrm>
            <a:off x="5022165" y="307508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91" name="TextBox 290">
            <a:extLst>
              <a:ext uri="{FF2B5EF4-FFF2-40B4-BE49-F238E27FC236}">
                <a16:creationId xmlns:a16="http://schemas.microsoft.com/office/drawing/2014/main" id="{F7455E10-A32F-420D-86F3-830D80A58ACB}"/>
              </a:ext>
            </a:extLst>
          </p:cNvPr>
          <p:cNvSpPr txBox="1"/>
          <p:nvPr/>
        </p:nvSpPr>
        <p:spPr bwMode="auto">
          <a:xfrm>
            <a:off x="5590163" y="325259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92" name="TextBox 291">
            <a:extLst>
              <a:ext uri="{FF2B5EF4-FFF2-40B4-BE49-F238E27FC236}">
                <a16:creationId xmlns:a16="http://schemas.microsoft.com/office/drawing/2014/main" id="{E93AEC3E-0FBB-4FF9-A6C4-C91AFC42C5A1}"/>
              </a:ext>
            </a:extLst>
          </p:cNvPr>
          <p:cNvSpPr txBox="1"/>
          <p:nvPr/>
        </p:nvSpPr>
        <p:spPr bwMode="auto">
          <a:xfrm>
            <a:off x="2254512" y="194415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93" name="TextBox 292">
            <a:extLst>
              <a:ext uri="{FF2B5EF4-FFF2-40B4-BE49-F238E27FC236}">
                <a16:creationId xmlns:a16="http://schemas.microsoft.com/office/drawing/2014/main" id="{34832EEA-1DCB-4C60-9DFC-8E35DCCB9D4F}"/>
              </a:ext>
            </a:extLst>
          </p:cNvPr>
          <p:cNvSpPr txBox="1"/>
          <p:nvPr/>
        </p:nvSpPr>
        <p:spPr bwMode="auto">
          <a:xfrm>
            <a:off x="2259968" y="197606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96" name="TextBox 295">
            <a:extLst>
              <a:ext uri="{FF2B5EF4-FFF2-40B4-BE49-F238E27FC236}">
                <a16:creationId xmlns:a16="http://schemas.microsoft.com/office/drawing/2014/main" id="{B868507C-3287-489C-8E50-51DBD2F1D466}"/>
              </a:ext>
            </a:extLst>
          </p:cNvPr>
          <p:cNvSpPr txBox="1"/>
          <p:nvPr/>
        </p:nvSpPr>
        <p:spPr bwMode="auto">
          <a:xfrm>
            <a:off x="4473673" y="2442310"/>
            <a:ext cx="75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accent1"/>
                </a:solidFill>
                <a:latin typeface="Calibri" panose="020F0502020204030204" pitchFamily="34" charset="0"/>
              </a:rPr>
              <a:t>70.2%</a:t>
            </a:r>
          </a:p>
        </p:txBody>
      </p:sp>
      <p:sp>
        <p:nvSpPr>
          <p:cNvPr id="297" name="TextBox 296">
            <a:extLst>
              <a:ext uri="{FF2B5EF4-FFF2-40B4-BE49-F238E27FC236}">
                <a16:creationId xmlns:a16="http://schemas.microsoft.com/office/drawing/2014/main" id="{FA851671-A7E3-4F6F-A7CB-2E26CE755E67}"/>
              </a:ext>
            </a:extLst>
          </p:cNvPr>
          <p:cNvSpPr txBox="1"/>
          <p:nvPr/>
        </p:nvSpPr>
        <p:spPr bwMode="auto">
          <a:xfrm>
            <a:off x="5775251" y="2937729"/>
            <a:ext cx="75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accent1"/>
                </a:solidFill>
                <a:latin typeface="Calibri" panose="020F0502020204030204" pitchFamily="34" charset="0"/>
              </a:rPr>
              <a:t>55.7%</a:t>
            </a:r>
          </a:p>
        </p:txBody>
      </p:sp>
      <p:sp>
        <p:nvSpPr>
          <p:cNvPr id="298" name="TextBox 297">
            <a:extLst>
              <a:ext uri="{FF2B5EF4-FFF2-40B4-BE49-F238E27FC236}">
                <a16:creationId xmlns:a16="http://schemas.microsoft.com/office/drawing/2014/main" id="{9F75ED68-E27C-4439-8BBD-B16C1E58BEE4}"/>
              </a:ext>
            </a:extLst>
          </p:cNvPr>
          <p:cNvSpPr txBox="1"/>
          <p:nvPr/>
        </p:nvSpPr>
        <p:spPr bwMode="auto">
          <a:xfrm>
            <a:off x="4456940" y="3165871"/>
            <a:ext cx="75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accent3"/>
                </a:solidFill>
                <a:latin typeface="Calibri" panose="020F0502020204030204" pitchFamily="34" charset="0"/>
              </a:rPr>
              <a:t>61.6%</a:t>
            </a:r>
          </a:p>
        </p:txBody>
      </p:sp>
      <p:sp>
        <p:nvSpPr>
          <p:cNvPr id="250" name="TextBox 249">
            <a:extLst>
              <a:ext uri="{FF2B5EF4-FFF2-40B4-BE49-F238E27FC236}">
                <a16:creationId xmlns:a16="http://schemas.microsoft.com/office/drawing/2014/main" id="{97F8F9D4-7774-4C14-BA58-8B13FFB25E0B}"/>
              </a:ext>
            </a:extLst>
          </p:cNvPr>
          <p:cNvSpPr txBox="1"/>
          <p:nvPr/>
        </p:nvSpPr>
        <p:spPr bwMode="auto">
          <a:xfrm>
            <a:off x="782946" y="5343902"/>
            <a:ext cx="10193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ts val="0"/>
              </a:spcBef>
              <a:spcAft>
                <a:spcPct val="0"/>
              </a:spcAft>
              <a:buClrTx/>
              <a:buFontTx/>
              <a:buNone/>
            </a:pPr>
            <a:r>
              <a:rPr lang="en-US" sz="1400" b="1" dirty="0">
                <a:solidFill>
                  <a:schemeClr val="bg1"/>
                </a:solidFill>
                <a:latin typeface="Calibri" panose="020F0502020204030204" pitchFamily="34" charset="0"/>
              </a:rPr>
              <a:t>Patients at </a:t>
            </a:r>
          </a:p>
          <a:p>
            <a:pPr algn="r">
              <a:lnSpc>
                <a:spcPct val="100000"/>
              </a:lnSpc>
              <a:spcBef>
                <a:spcPts val="0"/>
              </a:spcBef>
              <a:spcAft>
                <a:spcPct val="0"/>
              </a:spcAft>
              <a:buClrTx/>
              <a:buFontTx/>
              <a:buNone/>
            </a:pPr>
            <a:r>
              <a:rPr lang="en-US" sz="1400" b="1" dirty="0">
                <a:solidFill>
                  <a:schemeClr val="bg1"/>
                </a:solidFill>
                <a:latin typeface="Calibri" panose="020F0502020204030204" pitchFamily="34" charset="0"/>
              </a:rPr>
              <a:t>Risk, n</a:t>
            </a:r>
          </a:p>
        </p:txBody>
      </p:sp>
      <p:sp>
        <p:nvSpPr>
          <p:cNvPr id="305" name="TextBox 304">
            <a:extLst>
              <a:ext uri="{FF2B5EF4-FFF2-40B4-BE49-F238E27FC236}">
                <a16:creationId xmlns:a16="http://schemas.microsoft.com/office/drawing/2014/main" id="{98EB2531-D804-4B9F-BCB8-59AF05D9C67D}"/>
              </a:ext>
            </a:extLst>
          </p:cNvPr>
          <p:cNvSpPr txBox="1"/>
          <p:nvPr/>
        </p:nvSpPr>
        <p:spPr bwMode="auto">
          <a:xfrm>
            <a:off x="4301997" y="25806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06" name="TextBox 305">
            <a:extLst>
              <a:ext uri="{FF2B5EF4-FFF2-40B4-BE49-F238E27FC236}">
                <a16:creationId xmlns:a16="http://schemas.microsoft.com/office/drawing/2014/main" id="{1D7D792A-D70C-41C1-A2AB-1864D7A711EB}"/>
              </a:ext>
            </a:extLst>
          </p:cNvPr>
          <p:cNvSpPr txBox="1"/>
          <p:nvPr/>
        </p:nvSpPr>
        <p:spPr bwMode="auto">
          <a:xfrm>
            <a:off x="4344637" y="257687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07" name="TextBox 306">
            <a:extLst>
              <a:ext uri="{FF2B5EF4-FFF2-40B4-BE49-F238E27FC236}">
                <a16:creationId xmlns:a16="http://schemas.microsoft.com/office/drawing/2014/main" id="{C1576C6D-7780-4DE7-BF33-2C7C09E89619}"/>
              </a:ext>
            </a:extLst>
          </p:cNvPr>
          <p:cNvSpPr txBox="1"/>
          <p:nvPr/>
        </p:nvSpPr>
        <p:spPr bwMode="auto">
          <a:xfrm>
            <a:off x="4453831" y="268157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08" name="TextBox 307">
            <a:extLst>
              <a:ext uri="{FF2B5EF4-FFF2-40B4-BE49-F238E27FC236}">
                <a16:creationId xmlns:a16="http://schemas.microsoft.com/office/drawing/2014/main" id="{52D390E6-B4F5-4922-96A6-49D4CC5EF247}"/>
              </a:ext>
            </a:extLst>
          </p:cNvPr>
          <p:cNvSpPr txBox="1"/>
          <p:nvPr/>
        </p:nvSpPr>
        <p:spPr bwMode="auto">
          <a:xfrm>
            <a:off x="4372866" y="260546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09" name="TextBox 308">
            <a:extLst>
              <a:ext uri="{FF2B5EF4-FFF2-40B4-BE49-F238E27FC236}">
                <a16:creationId xmlns:a16="http://schemas.microsoft.com/office/drawing/2014/main" id="{ABB8A3C8-A4E2-40B1-8B49-AF73B12F75BE}"/>
              </a:ext>
            </a:extLst>
          </p:cNvPr>
          <p:cNvSpPr txBox="1"/>
          <p:nvPr/>
        </p:nvSpPr>
        <p:spPr bwMode="auto">
          <a:xfrm>
            <a:off x="4406364" y="265326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10" name="TextBox 309">
            <a:extLst>
              <a:ext uri="{FF2B5EF4-FFF2-40B4-BE49-F238E27FC236}">
                <a16:creationId xmlns:a16="http://schemas.microsoft.com/office/drawing/2014/main" id="{B94CE21A-D920-44A4-AA07-C06901AC2257}"/>
              </a:ext>
            </a:extLst>
          </p:cNvPr>
          <p:cNvSpPr txBox="1"/>
          <p:nvPr/>
        </p:nvSpPr>
        <p:spPr bwMode="auto">
          <a:xfrm>
            <a:off x="4965925" y="274288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11" name="TextBox 310">
            <a:extLst>
              <a:ext uri="{FF2B5EF4-FFF2-40B4-BE49-F238E27FC236}">
                <a16:creationId xmlns:a16="http://schemas.microsoft.com/office/drawing/2014/main" id="{1EECB7CE-A42A-4B1D-875A-E01165CE0330}"/>
              </a:ext>
            </a:extLst>
          </p:cNvPr>
          <p:cNvSpPr txBox="1"/>
          <p:nvPr/>
        </p:nvSpPr>
        <p:spPr bwMode="auto">
          <a:xfrm>
            <a:off x="5409089" y="300695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13" name="TextBox 312">
            <a:extLst>
              <a:ext uri="{FF2B5EF4-FFF2-40B4-BE49-F238E27FC236}">
                <a16:creationId xmlns:a16="http://schemas.microsoft.com/office/drawing/2014/main" id="{AD232B14-34F4-4531-A421-80BC51FEC2F6}"/>
              </a:ext>
            </a:extLst>
          </p:cNvPr>
          <p:cNvSpPr txBox="1"/>
          <p:nvPr/>
        </p:nvSpPr>
        <p:spPr bwMode="auto">
          <a:xfrm>
            <a:off x="5077133" y="289494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14" name="TextBox 313">
            <a:extLst>
              <a:ext uri="{FF2B5EF4-FFF2-40B4-BE49-F238E27FC236}">
                <a16:creationId xmlns:a16="http://schemas.microsoft.com/office/drawing/2014/main" id="{0EDB520B-C0AD-4672-93D1-3B96B66C8932}"/>
              </a:ext>
            </a:extLst>
          </p:cNvPr>
          <p:cNvSpPr txBox="1"/>
          <p:nvPr/>
        </p:nvSpPr>
        <p:spPr bwMode="auto">
          <a:xfrm>
            <a:off x="6220245" y="325184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17" name="TextBox 316">
            <a:extLst>
              <a:ext uri="{FF2B5EF4-FFF2-40B4-BE49-F238E27FC236}">
                <a16:creationId xmlns:a16="http://schemas.microsoft.com/office/drawing/2014/main" id="{F88F7AA6-7E00-431F-B27E-20E546D7055E}"/>
              </a:ext>
            </a:extLst>
          </p:cNvPr>
          <p:cNvSpPr txBox="1"/>
          <p:nvPr/>
        </p:nvSpPr>
        <p:spPr bwMode="auto">
          <a:xfrm>
            <a:off x="7594873" y="331402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18" name="TextBox 317">
            <a:extLst>
              <a:ext uri="{FF2B5EF4-FFF2-40B4-BE49-F238E27FC236}">
                <a16:creationId xmlns:a16="http://schemas.microsoft.com/office/drawing/2014/main" id="{2906A800-614F-4FB1-9186-AC3AE10BEEF1}"/>
              </a:ext>
            </a:extLst>
          </p:cNvPr>
          <p:cNvSpPr txBox="1"/>
          <p:nvPr/>
        </p:nvSpPr>
        <p:spPr bwMode="auto">
          <a:xfrm>
            <a:off x="6933631" y="331460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20" name="TextBox 319">
            <a:extLst>
              <a:ext uri="{FF2B5EF4-FFF2-40B4-BE49-F238E27FC236}">
                <a16:creationId xmlns:a16="http://schemas.microsoft.com/office/drawing/2014/main" id="{7DB498E6-4B34-44BC-BD47-8E9183376192}"/>
              </a:ext>
            </a:extLst>
          </p:cNvPr>
          <p:cNvSpPr txBox="1"/>
          <p:nvPr/>
        </p:nvSpPr>
        <p:spPr bwMode="auto">
          <a:xfrm>
            <a:off x="5644787" y="327769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321" name="TextBox 320">
            <a:extLst>
              <a:ext uri="{FF2B5EF4-FFF2-40B4-BE49-F238E27FC236}">
                <a16:creationId xmlns:a16="http://schemas.microsoft.com/office/drawing/2014/main" id="{AE5E7782-1D94-4072-BEFD-48C0C6845C5E}"/>
              </a:ext>
            </a:extLst>
          </p:cNvPr>
          <p:cNvSpPr txBox="1"/>
          <p:nvPr/>
        </p:nvSpPr>
        <p:spPr bwMode="auto">
          <a:xfrm>
            <a:off x="5797187" y="343009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322" name="TextBox 321">
            <a:extLst>
              <a:ext uri="{FF2B5EF4-FFF2-40B4-BE49-F238E27FC236}">
                <a16:creationId xmlns:a16="http://schemas.microsoft.com/office/drawing/2014/main" id="{DD291B7C-F8D8-4036-A2AE-0CFE544B0E2E}"/>
              </a:ext>
            </a:extLst>
          </p:cNvPr>
          <p:cNvSpPr txBox="1"/>
          <p:nvPr/>
        </p:nvSpPr>
        <p:spPr bwMode="auto">
          <a:xfrm>
            <a:off x="5719531" y="33062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323" name="TextBox 322">
            <a:extLst>
              <a:ext uri="{FF2B5EF4-FFF2-40B4-BE49-F238E27FC236}">
                <a16:creationId xmlns:a16="http://schemas.microsoft.com/office/drawing/2014/main" id="{C647FC2B-8DC2-4764-9D0A-6E3C6474E78A}"/>
              </a:ext>
            </a:extLst>
          </p:cNvPr>
          <p:cNvSpPr txBox="1"/>
          <p:nvPr/>
        </p:nvSpPr>
        <p:spPr bwMode="auto">
          <a:xfrm>
            <a:off x="5706147" y="33062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324" name="TextBox 323">
            <a:extLst>
              <a:ext uri="{FF2B5EF4-FFF2-40B4-BE49-F238E27FC236}">
                <a16:creationId xmlns:a16="http://schemas.microsoft.com/office/drawing/2014/main" id="{8D2A14CF-CE43-45B2-89EA-5C801CE43F78}"/>
              </a:ext>
            </a:extLst>
          </p:cNvPr>
          <p:cNvSpPr txBox="1"/>
          <p:nvPr/>
        </p:nvSpPr>
        <p:spPr bwMode="auto">
          <a:xfrm>
            <a:off x="5685809" y="330625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325" name="TextBox 324">
            <a:extLst>
              <a:ext uri="{FF2B5EF4-FFF2-40B4-BE49-F238E27FC236}">
                <a16:creationId xmlns:a16="http://schemas.microsoft.com/office/drawing/2014/main" id="{04C85077-6D98-40A1-98B7-B761F9C44B86}"/>
              </a:ext>
            </a:extLst>
          </p:cNvPr>
          <p:cNvSpPr txBox="1"/>
          <p:nvPr/>
        </p:nvSpPr>
        <p:spPr bwMode="auto">
          <a:xfrm>
            <a:off x="6264480" y="342311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326" name="TextBox 325">
            <a:extLst>
              <a:ext uri="{FF2B5EF4-FFF2-40B4-BE49-F238E27FC236}">
                <a16:creationId xmlns:a16="http://schemas.microsoft.com/office/drawing/2014/main" id="{62FBB036-3660-4F09-A863-C123D7E5C214}"/>
              </a:ext>
            </a:extLst>
          </p:cNvPr>
          <p:cNvSpPr txBox="1"/>
          <p:nvPr/>
        </p:nvSpPr>
        <p:spPr bwMode="auto">
          <a:xfrm>
            <a:off x="6244322" y="342654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75" name="TextBox 274">
            <a:extLst>
              <a:ext uri="{FF2B5EF4-FFF2-40B4-BE49-F238E27FC236}">
                <a16:creationId xmlns:a16="http://schemas.microsoft.com/office/drawing/2014/main" id="{277BCFDA-BCE9-422B-9051-0A06384B4DD5}"/>
              </a:ext>
            </a:extLst>
          </p:cNvPr>
          <p:cNvSpPr txBox="1"/>
          <p:nvPr/>
        </p:nvSpPr>
        <p:spPr bwMode="auto">
          <a:xfrm>
            <a:off x="604427" y="5778189"/>
            <a:ext cx="11891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ts val="0"/>
              </a:spcBef>
              <a:spcAft>
                <a:spcPct val="0"/>
              </a:spcAft>
              <a:buClrTx/>
              <a:buFontTx/>
              <a:buNone/>
            </a:pPr>
            <a:r>
              <a:rPr lang="en-US" sz="1400" b="1" dirty="0">
                <a:solidFill>
                  <a:schemeClr val="accent1"/>
                </a:solidFill>
                <a:latin typeface="Calibri" panose="020F0502020204030204" pitchFamily="34" charset="0"/>
              </a:rPr>
              <a:t>Atezolizumab</a:t>
            </a:r>
          </a:p>
          <a:p>
            <a:pPr algn="r">
              <a:lnSpc>
                <a:spcPct val="100000"/>
              </a:lnSpc>
              <a:spcBef>
                <a:spcPts val="0"/>
              </a:spcBef>
              <a:spcAft>
                <a:spcPct val="0"/>
              </a:spcAft>
              <a:buClrTx/>
              <a:buFontTx/>
              <a:buNone/>
            </a:pPr>
            <a:r>
              <a:rPr lang="en-US" sz="1400" b="1" dirty="0">
                <a:solidFill>
                  <a:schemeClr val="accent3"/>
                </a:solidFill>
                <a:latin typeface="Calibri" panose="020F0502020204030204" pitchFamily="34" charset="0"/>
              </a:rPr>
              <a:t>BSC</a:t>
            </a:r>
            <a:endParaRPr lang="en-US" sz="1400" b="1" dirty="0">
              <a:solidFill>
                <a:schemeClr val="bg1"/>
              </a:solidFill>
              <a:latin typeface="Calibri" panose="020F0502020204030204" pitchFamily="34" charset="0"/>
            </a:endParaRPr>
          </a:p>
        </p:txBody>
      </p:sp>
      <p:grpSp>
        <p:nvGrpSpPr>
          <p:cNvPr id="277" name="Group 276">
            <a:extLst>
              <a:ext uri="{FF2B5EF4-FFF2-40B4-BE49-F238E27FC236}">
                <a16:creationId xmlns:a16="http://schemas.microsoft.com/office/drawing/2014/main" id="{EB02F1B5-5CE7-40A0-AA45-398146BAA3F9}"/>
              </a:ext>
            </a:extLst>
          </p:cNvPr>
          <p:cNvGrpSpPr/>
          <p:nvPr/>
        </p:nvGrpSpPr>
        <p:grpSpPr>
          <a:xfrm>
            <a:off x="1675079" y="5773664"/>
            <a:ext cx="6322470" cy="523220"/>
            <a:chOff x="1932022" y="5339110"/>
            <a:chExt cx="6322470" cy="523220"/>
          </a:xfrm>
        </p:grpSpPr>
        <p:sp>
          <p:nvSpPr>
            <p:cNvPr id="279" name="TextBox 278">
              <a:extLst>
                <a:ext uri="{FF2B5EF4-FFF2-40B4-BE49-F238E27FC236}">
                  <a16:creationId xmlns:a16="http://schemas.microsoft.com/office/drawing/2014/main" id="{3C583989-84D0-48DE-B2D8-A2973BE0EC73}"/>
                </a:ext>
              </a:extLst>
            </p:cNvPr>
            <p:cNvSpPr txBox="1"/>
            <p:nvPr/>
          </p:nvSpPr>
          <p:spPr bwMode="auto">
            <a:xfrm>
              <a:off x="1932022" y="5339110"/>
              <a:ext cx="512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442</a:t>
              </a:r>
            </a:p>
            <a:p>
              <a:pPr algn="ctr"/>
              <a:r>
                <a:rPr lang="en-US" sz="1400" b="0" dirty="0">
                  <a:solidFill>
                    <a:schemeClr val="bg1"/>
                  </a:solidFill>
                  <a:latin typeface="Calibri" panose="020F0502020204030204" pitchFamily="34" charset="0"/>
                </a:rPr>
                <a:t>440</a:t>
              </a:r>
              <a:endParaRPr lang="en-US" sz="1400" dirty="0"/>
            </a:p>
          </p:txBody>
        </p:sp>
        <p:sp>
          <p:nvSpPr>
            <p:cNvPr id="281" name="TextBox 280">
              <a:extLst>
                <a:ext uri="{FF2B5EF4-FFF2-40B4-BE49-F238E27FC236}">
                  <a16:creationId xmlns:a16="http://schemas.microsoft.com/office/drawing/2014/main" id="{C4F2D12E-88B4-4C4D-9888-893B6306E73D}"/>
                </a:ext>
              </a:extLst>
            </p:cNvPr>
            <p:cNvSpPr txBox="1"/>
            <p:nvPr/>
          </p:nvSpPr>
          <p:spPr bwMode="auto">
            <a:xfrm>
              <a:off x="2323399"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418</a:t>
              </a:r>
            </a:p>
            <a:p>
              <a:pPr algn="ctr"/>
              <a:r>
                <a:rPr lang="en-US" sz="1400" b="0" dirty="0">
                  <a:solidFill>
                    <a:schemeClr val="bg1"/>
                  </a:solidFill>
                  <a:latin typeface="Calibri" panose="020F0502020204030204" pitchFamily="34" charset="0"/>
                </a:rPr>
                <a:t>412</a:t>
              </a:r>
              <a:endParaRPr lang="en-US" sz="1400" dirty="0"/>
            </a:p>
          </p:txBody>
        </p:sp>
        <p:sp>
          <p:nvSpPr>
            <p:cNvPr id="285" name="TextBox 284">
              <a:extLst>
                <a:ext uri="{FF2B5EF4-FFF2-40B4-BE49-F238E27FC236}">
                  <a16:creationId xmlns:a16="http://schemas.microsoft.com/office/drawing/2014/main" id="{93BC9E80-FD14-4F02-8A92-84EAECB8EA25}"/>
                </a:ext>
              </a:extLst>
            </p:cNvPr>
            <p:cNvSpPr txBox="1"/>
            <p:nvPr/>
          </p:nvSpPr>
          <p:spPr bwMode="auto">
            <a:xfrm>
              <a:off x="2649160"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384</a:t>
              </a:r>
            </a:p>
            <a:p>
              <a:pPr algn="ctr"/>
              <a:r>
                <a:rPr lang="en-US" sz="1400" b="0" dirty="0">
                  <a:solidFill>
                    <a:schemeClr val="bg1"/>
                  </a:solidFill>
                  <a:latin typeface="Calibri" panose="020F0502020204030204" pitchFamily="34" charset="0"/>
                </a:rPr>
                <a:t>366</a:t>
              </a:r>
              <a:endParaRPr lang="en-US" sz="1400" dirty="0"/>
            </a:p>
          </p:txBody>
        </p:sp>
        <p:sp>
          <p:nvSpPr>
            <p:cNvPr id="303" name="TextBox 302">
              <a:extLst>
                <a:ext uri="{FF2B5EF4-FFF2-40B4-BE49-F238E27FC236}">
                  <a16:creationId xmlns:a16="http://schemas.microsoft.com/office/drawing/2014/main" id="{1CB6FABE-9060-4319-A7F6-5EF979EC400B}"/>
                </a:ext>
              </a:extLst>
            </p:cNvPr>
            <p:cNvSpPr txBox="1"/>
            <p:nvPr/>
          </p:nvSpPr>
          <p:spPr bwMode="auto">
            <a:xfrm>
              <a:off x="2982283"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367</a:t>
              </a:r>
            </a:p>
            <a:p>
              <a:pPr algn="ctr"/>
              <a:r>
                <a:rPr lang="en-US" sz="1400" b="0" dirty="0">
                  <a:solidFill>
                    <a:schemeClr val="bg1"/>
                  </a:solidFill>
                  <a:latin typeface="Calibri" panose="020F0502020204030204" pitchFamily="34" charset="0"/>
                </a:rPr>
                <a:t>331</a:t>
              </a:r>
              <a:endParaRPr lang="en-US" sz="1400" dirty="0"/>
            </a:p>
          </p:txBody>
        </p:sp>
        <p:sp>
          <p:nvSpPr>
            <p:cNvPr id="312" name="TextBox 311">
              <a:extLst>
                <a:ext uri="{FF2B5EF4-FFF2-40B4-BE49-F238E27FC236}">
                  <a16:creationId xmlns:a16="http://schemas.microsoft.com/office/drawing/2014/main" id="{B1229A30-CBDF-4854-A143-9FFCE317C8E6}"/>
                </a:ext>
              </a:extLst>
            </p:cNvPr>
            <p:cNvSpPr txBox="1"/>
            <p:nvPr/>
          </p:nvSpPr>
          <p:spPr bwMode="auto">
            <a:xfrm>
              <a:off x="3280244"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352</a:t>
              </a:r>
            </a:p>
            <a:p>
              <a:pPr algn="ctr"/>
              <a:r>
                <a:rPr lang="en-US" sz="1400" b="0" dirty="0">
                  <a:solidFill>
                    <a:schemeClr val="bg1"/>
                  </a:solidFill>
                  <a:latin typeface="Calibri" panose="020F0502020204030204" pitchFamily="34" charset="0"/>
                </a:rPr>
                <a:t>314</a:t>
              </a:r>
              <a:endParaRPr lang="en-US" sz="1400" dirty="0"/>
            </a:p>
          </p:txBody>
        </p:sp>
        <p:sp>
          <p:nvSpPr>
            <p:cNvPr id="327" name="TextBox 326">
              <a:extLst>
                <a:ext uri="{FF2B5EF4-FFF2-40B4-BE49-F238E27FC236}">
                  <a16:creationId xmlns:a16="http://schemas.microsoft.com/office/drawing/2014/main" id="{59679766-21F3-4701-9758-C40F7EBCD424}"/>
                </a:ext>
              </a:extLst>
            </p:cNvPr>
            <p:cNvSpPr txBox="1"/>
            <p:nvPr/>
          </p:nvSpPr>
          <p:spPr bwMode="auto">
            <a:xfrm>
              <a:off x="3606303"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337</a:t>
              </a:r>
            </a:p>
            <a:p>
              <a:pPr algn="ctr"/>
              <a:r>
                <a:rPr lang="en-US" sz="1400" b="0" dirty="0">
                  <a:solidFill>
                    <a:schemeClr val="bg1"/>
                  </a:solidFill>
                  <a:latin typeface="Calibri" panose="020F0502020204030204" pitchFamily="34" charset="0"/>
                </a:rPr>
                <a:t>292</a:t>
              </a:r>
              <a:endParaRPr lang="en-US" sz="1400" dirty="0"/>
            </a:p>
          </p:txBody>
        </p:sp>
        <p:sp>
          <p:nvSpPr>
            <p:cNvPr id="328" name="TextBox 327">
              <a:extLst>
                <a:ext uri="{FF2B5EF4-FFF2-40B4-BE49-F238E27FC236}">
                  <a16:creationId xmlns:a16="http://schemas.microsoft.com/office/drawing/2014/main" id="{2EC55FFA-EAF4-4BFD-997D-E24F509A7C21}"/>
                </a:ext>
              </a:extLst>
            </p:cNvPr>
            <p:cNvSpPr txBox="1"/>
            <p:nvPr/>
          </p:nvSpPr>
          <p:spPr bwMode="auto">
            <a:xfrm>
              <a:off x="3932439"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319</a:t>
              </a:r>
            </a:p>
            <a:p>
              <a:pPr algn="ctr"/>
              <a:r>
                <a:rPr lang="en-US" sz="1400" b="0" dirty="0">
                  <a:solidFill>
                    <a:schemeClr val="bg1"/>
                  </a:solidFill>
                  <a:latin typeface="Calibri" panose="020F0502020204030204" pitchFamily="34" charset="0"/>
                </a:rPr>
                <a:t>277</a:t>
              </a:r>
              <a:endParaRPr lang="en-US" sz="1400" dirty="0"/>
            </a:p>
          </p:txBody>
        </p:sp>
        <p:sp>
          <p:nvSpPr>
            <p:cNvPr id="329" name="TextBox 328">
              <a:extLst>
                <a:ext uri="{FF2B5EF4-FFF2-40B4-BE49-F238E27FC236}">
                  <a16:creationId xmlns:a16="http://schemas.microsoft.com/office/drawing/2014/main" id="{D0B3BE14-EDE1-4A16-9909-32DB5E9CA6B1}"/>
                </a:ext>
              </a:extLst>
            </p:cNvPr>
            <p:cNvSpPr txBox="1"/>
            <p:nvPr/>
          </p:nvSpPr>
          <p:spPr bwMode="auto">
            <a:xfrm>
              <a:off x="4237148"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305</a:t>
              </a:r>
            </a:p>
            <a:p>
              <a:pPr algn="ctr"/>
              <a:r>
                <a:rPr lang="en-US" sz="1400" b="0" dirty="0">
                  <a:solidFill>
                    <a:schemeClr val="bg1"/>
                  </a:solidFill>
                  <a:latin typeface="Calibri" panose="020F0502020204030204" pitchFamily="34" charset="0"/>
                </a:rPr>
                <a:t>263</a:t>
              </a:r>
              <a:endParaRPr lang="en-US" sz="1400" dirty="0"/>
            </a:p>
          </p:txBody>
        </p:sp>
        <p:sp>
          <p:nvSpPr>
            <p:cNvPr id="330" name="TextBox 329">
              <a:extLst>
                <a:ext uri="{FF2B5EF4-FFF2-40B4-BE49-F238E27FC236}">
                  <a16:creationId xmlns:a16="http://schemas.microsoft.com/office/drawing/2014/main" id="{F5AE8C03-9D1D-42CD-B4B8-3B003D2BEAA3}"/>
                </a:ext>
              </a:extLst>
            </p:cNvPr>
            <p:cNvSpPr txBox="1"/>
            <p:nvPr/>
          </p:nvSpPr>
          <p:spPr bwMode="auto">
            <a:xfrm>
              <a:off x="4562586"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269</a:t>
              </a:r>
            </a:p>
            <a:p>
              <a:pPr algn="ctr"/>
              <a:r>
                <a:rPr lang="en-US" sz="1400" b="0" dirty="0">
                  <a:solidFill>
                    <a:schemeClr val="bg1"/>
                  </a:solidFill>
                  <a:latin typeface="Calibri" panose="020F0502020204030204" pitchFamily="34" charset="0"/>
                </a:rPr>
                <a:t>230</a:t>
              </a:r>
              <a:endParaRPr lang="en-US" sz="1400" dirty="0"/>
            </a:p>
          </p:txBody>
        </p:sp>
        <p:sp>
          <p:nvSpPr>
            <p:cNvPr id="331" name="TextBox 330">
              <a:extLst>
                <a:ext uri="{FF2B5EF4-FFF2-40B4-BE49-F238E27FC236}">
                  <a16:creationId xmlns:a16="http://schemas.microsoft.com/office/drawing/2014/main" id="{3A5CAA48-6725-4C39-8CE8-99DD324E2450}"/>
                </a:ext>
              </a:extLst>
            </p:cNvPr>
            <p:cNvSpPr txBox="1"/>
            <p:nvPr/>
          </p:nvSpPr>
          <p:spPr bwMode="auto">
            <a:xfrm>
              <a:off x="4902981"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225</a:t>
              </a:r>
            </a:p>
            <a:p>
              <a:pPr algn="ctr"/>
              <a:r>
                <a:rPr lang="en-US" sz="1400" b="0" dirty="0">
                  <a:solidFill>
                    <a:schemeClr val="bg1"/>
                  </a:solidFill>
                  <a:latin typeface="Calibri" panose="020F0502020204030204" pitchFamily="34" charset="0"/>
                </a:rPr>
                <a:t>182</a:t>
              </a:r>
              <a:endParaRPr lang="en-US" sz="1400" dirty="0"/>
            </a:p>
          </p:txBody>
        </p:sp>
        <p:sp>
          <p:nvSpPr>
            <p:cNvPr id="332" name="TextBox 331">
              <a:extLst>
                <a:ext uri="{FF2B5EF4-FFF2-40B4-BE49-F238E27FC236}">
                  <a16:creationId xmlns:a16="http://schemas.microsoft.com/office/drawing/2014/main" id="{E8975D61-0A9E-4673-A5E9-7F6F43FE4351}"/>
                </a:ext>
              </a:extLst>
            </p:cNvPr>
            <p:cNvSpPr txBox="1"/>
            <p:nvPr/>
          </p:nvSpPr>
          <p:spPr bwMode="auto">
            <a:xfrm>
              <a:off x="5214864"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185</a:t>
              </a:r>
            </a:p>
            <a:p>
              <a:pPr algn="ctr"/>
              <a:r>
                <a:rPr lang="en-US" sz="1400" b="0" dirty="0">
                  <a:solidFill>
                    <a:schemeClr val="bg1"/>
                  </a:solidFill>
                  <a:latin typeface="Calibri" panose="020F0502020204030204" pitchFamily="34" charset="0"/>
                </a:rPr>
                <a:t>146</a:t>
              </a:r>
              <a:endParaRPr lang="en-US" sz="1400" dirty="0"/>
            </a:p>
          </p:txBody>
        </p:sp>
        <p:sp>
          <p:nvSpPr>
            <p:cNvPr id="333" name="TextBox 332">
              <a:extLst>
                <a:ext uri="{FF2B5EF4-FFF2-40B4-BE49-F238E27FC236}">
                  <a16:creationId xmlns:a16="http://schemas.microsoft.com/office/drawing/2014/main" id="{4F8ABAA1-2B65-42FE-812F-45D6143CC188}"/>
                </a:ext>
              </a:extLst>
            </p:cNvPr>
            <p:cNvSpPr txBox="1"/>
            <p:nvPr/>
          </p:nvSpPr>
          <p:spPr bwMode="auto">
            <a:xfrm>
              <a:off x="5534725"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120</a:t>
              </a:r>
            </a:p>
            <a:p>
              <a:pPr algn="ctr"/>
              <a:r>
                <a:rPr lang="en-US" sz="1400" b="0" dirty="0">
                  <a:solidFill>
                    <a:schemeClr val="bg1"/>
                  </a:solidFill>
                  <a:latin typeface="Calibri" panose="020F0502020204030204" pitchFamily="34" charset="0"/>
                </a:rPr>
                <a:t>102</a:t>
              </a:r>
              <a:endParaRPr lang="en-US" sz="1400" dirty="0"/>
            </a:p>
          </p:txBody>
        </p:sp>
        <p:sp>
          <p:nvSpPr>
            <p:cNvPr id="334" name="TextBox 333">
              <a:extLst>
                <a:ext uri="{FF2B5EF4-FFF2-40B4-BE49-F238E27FC236}">
                  <a16:creationId xmlns:a16="http://schemas.microsoft.com/office/drawing/2014/main" id="{E83F11B8-20F6-4A04-8ED6-6BAA69956A29}"/>
                </a:ext>
              </a:extLst>
            </p:cNvPr>
            <p:cNvSpPr txBox="1"/>
            <p:nvPr/>
          </p:nvSpPr>
          <p:spPr bwMode="auto">
            <a:xfrm>
              <a:off x="5853338"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84</a:t>
              </a:r>
            </a:p>
            <a:p>
              <a:pPr algn="ctr"/>
              <a:r>
                <a:rPr lang="en-US" sz="1400" b="0" dirty="0">
                  <a:solidFill>
                    <a:schemeClr val="bg1"/>
                  </a:solidFill>
                  <a:latin typeface="Calibri" panose="020F0502020204030204" pitchFamily="34" charset="0"/>
                </a:rPr>
                <a:t>71</a:t>
              </a:r>
              <a:endParaRPr lang="en-US" sz="1400" dirty="0"/>
            </a:p>
          </p:txBody>
        </p:sp>
        <p:sp>
          <p:nvSpPr>
            <p:cNvPr id="335" name="TextBox 334">
              <a:extLst>
                <a:ext uri="{FF2B5EF4-FFF2-40B4-BE49-F238E27FC236}">
                  <a16:creationId xmlns:a16="http://schemas.microsoft.com/office/drawing/2014/main" id="{48AE68A7-74D9-4501-A337-3F38C47AB82B}"/>
                </a:ext>
              </a:extLst>
            </p:cNvPr>
            <p:cNvSpPr txBox="1"/>
            <p:nvPr/>
          </p:nvSpPr>
          <p:spPr bwMode="auto">
            <a:xfrm>
              <a:off x="6172644"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48</a:t>
              </a:r>
            </a:p>
            <a:p>
              <a:pPr algn="ctr"/>
              <a:r>
                <a:rPr lang="en-US" sz="1400" b="0" dirty="0">
                  <a:solidFill>
                    <a:schemeClr val="bg1"/>
                  </a:solidFill>
                  <a:latin typeface="Calibri" panose="020F0502020204030204" pitchFamily="34" charset="0"/>
                </a:rPr>
                <a:t>35</a:t>
              </a:r>
              <a:endParaRPr lang="en-US" sz="1400" dirty="0"/>
            </a:p>
          </p:txBody>
        </p:sp>
        <p:sp>
          <p:nvSpPr>
            <p:cNvPr id="336" name="TextBox 335">
              <a:extLst>
                <a:ext uri="{FF2B5EF4-FFF2-40B4-BE49-F238E27FC236}">
                  <a16:creationId xmlns:a16="http://schemas.microsoft.com/office/drawing/2014/main" id="{E0AFC054-DE3A-47F6-85E3-183CC75DBA6E}"/>
                </a:ext>
              </a:extLst>
            </p:cNvPr>
            <p:cNvSpPr txBox="1"/>
            <p:nvPr/>
          </p:nvSpPr>
          <p:spPr bwMode="auto">
            <a:xfrm>
              <a:off x="6490735"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34</a:t>
              </a:r>
            </a:p>
            <a:p>
              <a:pPr algn="ctr"/>
              <a:r>
                <a:rPr lang="en-US" sz="1400" b="0" dirty="0">
                  <a:solidFill>
                    <a:schemeClr val="bg1"/>
                  </a:solidFill>
                  <a:latin typeface="Calibri" panose="020F0502020204030204" pitchFamily="34" charset="0"/>
                </a:rPr>
                <a:t>22</a:t>
              </a:r>
              <a:endParaRPr lang="en-US" sz="1400" dirty="0"/>
            </a:p>
          </p:txBody>
        </p:sp>
        <p:sp>
          <p:nvSpPr>
            <p:cNvPr id="337" name="TextBox 336">
              <a:extLst>
                <a:ext uri="{FF2B5EF4-FFF2-40B4-BE49-F238E27FC236}">
                  <a16:creationId xmlns:a16="http://schemas.microsoft.com/office/drawing/2014/main" id="{80C56E34-526E-4647-B252-7F43612D8F99}"/>
                </a:ext>
              </a:extLst>
            </p:cNvPr>
            <p:cNvSpPr txBox="1"/>
            <p:nvPr/>
          </p:nvSpPr>
          <p:spPr bwMode="auto">
            <a:xfrm>
              <a:off x="6816818"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16</a:t>
              </a:r>
            </a:p>
            <a:p>
              <a:pPr algn="ctr"/>
              <a:r>
                <a:rPr lang="en-US" sz="1400" b="0" dirty="0">
                  <a:solidFill>
                    <a:schemeClr val="bg1"/>
                  </a:solidFill>
                  <a:latin typeface="Calibri" panose="020F0502020204030204" pitchFamily="34" charset="0"/>
                </a:rPr>
                <a:t>10</a:t>
              </a:r>
              <a:endParaRPr lang="en-US" sz="1400" dirty="0"/>
            </a:p>
          </p:txBody>
        </p:sp>
        <p:sp>
          <p:nvSpPr>
            <p:cNvPr id="338" name="TextBox 337">
              <a:extLst>
                <a:ext uri="{FF2B5EF4-FFF2-40B4-BE49-F238E27FC236}">
                  <a16:creationId xmlns:a16="http://schemas.microsoft.com/office/drawing/2014/main" id="{C83DCB91-8E28-4968-9A7C-B3BDEA25E5B4}"/>
                </a:ext>
              </a:extLst>
            </p:cNvPr>
            <p:cNvSpPr txBox="1"/>
            <p:nvPr/>
          </p:nvSpPr>
          <p:spPr bwMode="auto">
            <a:xfrm>
              <a:off x="7135852"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11</a:t>
              </a:r>
            </a:p>
            <a:p>
              <a:pPr algn="ctr"/>
              <a:r>
                <a:rPr lang="en-US" sz="1400" b="0" dirty="0">
                  <a:solidFill>
                    <a:schemeClr val="bg1"/>
                  </a:solidFill>
                  <a:latin typeface="Calibri" panose="020F0502020204030204" pitchFamily="34" charset="0"/>
                </a:rPr>
                <a:t>8</a:t>
              </a:r>
              <a:endParaRPr lang="en-US" sz="1400" dirty="0"/>
            </a:p>
          </p:txBody>
        </p:sp>
        <p:sp>
          <p:nvSpPr>
            <p:cNvPr id="339" name="TextBox 338">
              <a:extLst>
                <a:ext uri="{FF2B5EF4-FFF2-40B4-BE49-F238E27FC236}">
                  <a16:creationId xmlns:a16="http://schemas.microsoft.com/office/drawing/2014/main" id="{373920C9-F6B5-43E8-86EB-CE035FF6C1F7}"/>
                </a:ext>
              </a:extLst>
            </p:cNvPr>
            <p:cNvSpPr txBox="1"/>
            <p:nvPr/>
          </p:nvSpPr>
          <p:spPr bwMode="auto">
            <a:xfrm>
              <a:off x="7461569"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5</a:t>
              </a:r>
            </a:p>
            <a:p>
              <a:pPr algn="ctr"/>
              <a:r>
                <a:rPr lang="en-US" sz="1400" b="0" dirty="0">
                  <a:solidFill>
                    <a:schemeClr val="bg1"/>
                  </a:solidFill>
                  <a:latin typeface="Calibri" panose="020F0502020204030204" pitchFamily="34" charset="0"/>
                </a:rPr>
                <a:t>4</a:t>
              </a:r>
              <a:endParaRPr lang="en-US" sz="1400" dirty="0"/>
            </a:p>
          </p:txBody>
        </p:sp>
        <p:sp>
          <p:nvSpPr>
            <p:cNvPr id="340" name="TextBox 339">
              <a:extLst>
                <a:ext uri="{FF2B5EF4-FFF2-40B4-BE49-F238E27FC236}">
                  <a16:creationId xmlns:a16="http://schemas.microsoft.com/office/drawing/2014/main" id="{218F36E3-94D3-475F-AFB1-08ABE3610BD4}"/>
                </a:ext>
              </a:extLst>
            </p:cNvPr>
            <p:cNvSpPr txBox="1"/>
            <p:nvPr/>
          </p:nvSpPr>
          <p:spPr bwMode="auto">
            <a:xfrm>
              <a:off x="7793297"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a:t>
              </a:r>
            </a:p>
            <a:p>
              <a:pPr algn="ctr"/>
              <a:r>
                <a:rPr lang="en-US" sz="1400" b="0" dirty="0">
                  <a:solidFill>
                    <a:schemeClr val="bg1"/>
                  </a:solidFill>
                  <a:latin typeface="Calibri" panose="020F0502020204030204" pitchFamily="34" charset="0"/>
                </a:rPr>
                <a:t>3</a:t>
              </a:r>
              <a:endParaRPr lang="en-US" sz="1400" dirty="0"/>
            </a:p>
          </p:txBody>
        </p:sp>
      </p:grpSp>
    </p:spTree>
    <p:extLst>
      <p:ext uri="{BB962C8B-B14F-4D97-AF65-F5344CB8AC3E}">
        <p14:creationId xmlns:p14="http://schemas.microsoft.com/office/powerpoint/2010/main" val="2563090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8F232EE3-7630-4308-9742-3EFF27568DA6}"/>
              </a:ext>
            </a:extLst>
          </p:cNvPr>
          <p:cNvGraphicFramePr>
            <a:graphicFrameLocks noGrp="1"/>
          </p:cNvGraphicFramePr>
          <p:nvPr/>
        </p:nvGraphicFramePr>
        <p:xfrm>
          <a:off x="6290493" y="1508760"/>
          <a:ext cx="5470614" cy="4300263"/>
        </p:xfrm>
        <a:graphic>
          <a:graphicData uri="http://schemas.openxmlformats.org/drawingml/2006/table">
            <a:tbl>
              <a:tblPr firstRow="1" bandRow="1">
                <a:tableStyleId>{5940675A-B579-460E-94D1-54222C63F5DA}</a:tableStyleId>
              </a:tblPr>
              <a:tblGrid>
                <a:gridCol w="2074150">
                  <a:extLst>
                    <a:ext uri="{9D8B030D-6E8A-4147-A177-3AD203B41FA5}">
                      <a16:colId xmlns:a16="http://schemas.microsoft.com/office/drawing/2014/main" val="324329839"/>
                    </a:ext>
                  </a:extLst>
                </a:gridCol>
                <a:gridCol w="804161">
                  <a:extLst>
                    <a:ext uri="{9D8B030D-6E8A-4147-A177-3AD203B41FA5}">
                      <a16:colId xmlns:a16="http://schemas.microsoft.com/office/drawing/2014/main" val="922684603"/>
                    </a:ext>
                  </a:extLst>
                </a:gridCol>
                <a:gridCol w="1510620">
                  <a:extLst>
                    <a:ext uri="{9D8B030D-6E8A-4147-A177-3AD203B41FA5}">
                      <a16:colId xmlns:a16="http://schemas.microsoft.com/office/drawing/2014/main" val="3015568688"/>
                    </a:ext>
                  </a:extLst>
                </a:gridCol>
                <a:gridCol w="1081683">
                  <a:extLst>
                    <a:ext uri="{9D8B030D-6E8A-4147-A177-3AD203B41FA5}">
                      <a16:colId xmlns:a16="http://schemas.microsoft.com/office/drawing/2014/main" val="2427774495"/>
                    </a:ext>
                  </a:extLst>
                </a:gridCol>
              </a:tblGrid>
              <a:tr h="304760">
                <a:tc>
                  <a:txBody>
                    <a:bodyPr/>
                    <a:lstStyle/>
                    <a:p>
                      <a:pPr>
                        <a:lnSpc>
                          <a:spcPct val="90000"/>
                        </a:lnSpc>
                        <a:spcAft>
                          <a:spcPts val="600"/>
                        </a:spcAft>
                      </a:pPr>
                      <a:r>
                        <a:rPr lang="en-US" sz="1400" b="1" u="none" dirty="0">
                          <a:solidFill>
                            <a:schemeClr val="bg1"/>
                          </a:solidFill>
                          <a:latin typeface="Calibri" panose="020F0502020204030204" pitchFamily="34" charset="0"/>
                          <a:cs typeface="Calibri" panose="020F0502020204030204" pitchFamily="34" charset="0"/>
                        </a:rPr>
                        <a:t>Subgroup</a:t>
                      </a: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400" b="1" u="none" dirty="0">
                          <a:solidFill>
                            <a:schemeClr val="bg1"/>
                          </a:solidFill>
                          <a:latin typeface="Calibri" panose="020F0502020204030204" pitchFamily="34" charset="0"/>
                          <a:cs typeface="Calibri" panose="020F0502020204030204" pitchFamily="34" charset="0"/>
                        </a:rPr>
                        <a:t>N</a:t>
                      </a:r>
                      <a:endParaRPr lang="en-US" sz="1400" b="1" u="none" baseline="3000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1" u="none"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1" u="none" dirty="0">
                          <a:solidFill>
                            <a:schemeClr val="bg1"/>
                          </a:solidFill>
                          <a:latin typeface="Calibri" panose="020F0502020204030204" pitchFamily="34" charset="0"/>
                          <a:cs typeface="Calibri" panose="020F0502020204030204" pitchFamily="34" charset="0"/>
                        </a:rPr>
                        <a:t>HR (95% CI)</a:t>
                      </a:r>
                      <a:endParaRPr lang="en-US" sz="1200" b="1" u="none" baseline="3000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1633628"/>
                  </a:ext>
                </a:extLst>
              </a:tr>
              <a:tr h="191999">
                <a:tc>
                  <a:txBody>
                    <a:bodyPr/>
                    <a:lstStyle/>
                    <a:p>
                      <a:pPr marL="0" indent="0">
                        <a:lnSpc>
                          <a:spcPct val="100000"/>
                        </a:lnSpc>
                        <a:spcAft>
                          <a:spcPts val="0"/>
                        </a:spcAft>
                      </a:pPr>
                      <a:r>
                        <a:rPr lang="en-US" sz="1200" b="1" dirty="0">
                          <a:solidFill>
                            <a:schemeClr val="bg1"/>
                          </a:solidFill>
                          <a:latin typeface="Calibri" panose="020F0502020204030204" pitchFamily="34" charset="0"/>
                          <a:cs typeface="Calibri" panose="020F0502020204030204" pitchFamily="34" charset="0"/>
                        </a:rPr>
                        <a:t>All patients</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882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sz="1200" dirty="0">
                          <a:solidFill>
                            <a:schemeClr val="bg1"/>
                          </a:solidFill>
                          <a:latin typeface="Calibri" panose="020F0502020204030204" pitchFamily="34" charset="0"/>
                          <a:cs typeface="Calibri" panose="020F0502020204030204" pitchFamily="34" charset="0"/>
                        </a:rPr>
                        <a:t>0.79 (0.64-0.96)</a:t>
                      </a:r>
                      <a:endParaRPr lang="en-US" sz="12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813633"/>
                  </a:ext>
                </a:extLst>
              </a:tr>
              <a:tr h="91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cs typeface="Calibri" panose="020F0502020204030204" pitchFamily="34" charset="0"/>
                        </a:rPr>
                        <a:t>Stage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079526"/>
                  </a:ext>
                </a:extLst>
              </a:tr>
              <a:tr h="91440">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IIA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295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0.68 (0.46-1.00)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7360884"/>
                  </a:ext>
                </a:extLst>
              </a:tr>
              <a:tr h="91440">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IIB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174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0.88 (0.54-1.42)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9467079"/>
                  </a:ext>
                </a:extLst>
              </a:tr>
              <a:tr h="91440">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IIIA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413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0.81 (0.61-1.06)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707657"/>
                  </a:ext>
                </a:extLst>
              </a:tr>
              <a:tr h="191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trike="noStrike" dirty="0">
                          <a:solidFill>
                            <a:schemeClr val="bg1"/>
                          </a:solidFill>
                          <a:latin typeface="Calibri" panose="020F0502020204030204" pitchFamily="34" charset="0"/>
                          <a:cs typeface="Calibri" panose="020F0502020204030204" pitchFamily="34" charset="0"/>
                        </a:rPr>
                        <a:t>Regional lymph node stage (pN)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6212928"/>
                  </a:ext>
                </a:extLst>
              </a:tr>
              <a:tr h="191999">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dirty="0">
                          <a:solidFill>
                            <a:schemeClr val="bg1"/>
                          </a:solidFill>
                          <a:latin typeface="Calibri" panose="020F0502020204030204" pitchFamily="34" charset="0"/>
                          <a:cs typeface="Calibri" panose="020F0502020204030204" pitchFamily="34" charset="0"/>
                        </a:rPr>
                        <a:t>N0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strike="noStrike" dirty="0">
                          <a:solidFill>
                            <a:schemeClr val="bg1"/>
                          </a:solidFill>
                          <a:latin typeface="Calibri" panose="020F0502020204030204" pitchFamily="34" charset="0"/>
                          <a:cs typeface="Calibri" panose="020F0502020204030204" pitchFamily="34" charset="0"/>
                        </a:rPr>
                        <a:t>229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strike="noStrike" dirty="0">
                          <a:solidFill>
                            <a:schemeClr val="bg1"/>
                          </a:solidFill>
                          <a:latin typeface="Calibri" panose="020F0502020204030204" pitchFamily="34" charset="0"/>
                          <a:cs typeface="Calibri" panose="020F0502020204030204" pitchFamily="34" charset="0"/>
                        </a:rPr>
                        <a:t>0.88 (0.57-1.35)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1000808"/>
                  </a:ext>
                </a:extLst>
              </a:tr>
              <a:tr h="191999">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dirty="0">
                          <a:solidFill>
                            <a:schemeClr val="bg1"/>
                          </a:solidFill>
                          <a:latin typeface="Calibri" panose="020F0502020204030204" pitchFamily="34" charset="0"/>
                          <a:cs typeface="Calibri" panose="020F0502020204030204" pitchFamily="34" charset="0"/>
                        </a:rPr>
                        <a:t>N1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strike="noStrike" dirty="0">
                          <a:solidFill>
                            <a:schemeClr val="bg1"/>
                          </a:solidFill>
                          <a:latin typeface="Calibri" panose="020F0502020204030204" pitchFamily="34" charset="0"/>
                          <a:cs typeface="Calibri" panose="020F0502020204030204" pitchFamily="34" charset="0"/>
                        </a:rPr>
                        <a:t>348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strike="noStrike" dirty="0">
                          <a:solidFill>
                            <a:schemeClr val="bg1"/>
                          </a:solidFill>
                          <a:latin typeface="Calibri" panose="020F0502020204030204" pitchFamily="34" charset="0"/>
                          <a:cs typeface="Calibri" panose="020F0502020204030204" pitchFamily="34" charset="0"/>
                        </a:rPr>
                        <a:t>0.67 (0.47-0.95)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9497528"/>
                  </a:ext>
                </a:extLst>
              </a:tr>
              <a:tr h="191999">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kern="1200" dirty="0">
                          <a:solidFill>
                            <a:schemeClr val="bg1"/>
                          </a:solidFill>
                          <a:latin typeface="Calibri" panose="020F0502020204030204" pitchFamily="34" charset="0"/>
                          <a:ea typeface="+mn-ea"/>
                          <a:cs typeface="Calibri" panose="020F0502020204030204" pitchFamily="34" charset="0"/>
                        </a:rPr>
                        <a:t>N2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strike="noStrike" dirty="0">
                          <a:solidFill>
                            <a:schemeClr val="bg1"/>
                          </a:solidFill>
                          <a:latin typeface="Calibri" panose="020F0502020204030204" pitchFamily="34" charset="0"/>
                          <a:cs typeface="Calibri" panose="020F0502020204030204" pitchFamily="34" charset="0"/>
                        </a:rPr>
                        <a:t>305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strike="noStrike" dirty="0">
                          <a:solidFill>
                            <a:schemeClr val="bg1"/>
                          </a:solidFill>
                          <a:latin typeface="Calibri" panose="020F0502020204030204" pitchFamily="34" charset="0"/>
                          <a:cs typeface="Calibri" panose="020F0502020204030204" pitchFamily="34" charset="0"/>
                        </a:rPr>
                        <a:t>0.83 (0.61-1.13)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620227"/>
                  </a:ext>
                </a:extLst>
              </a:tr>
              <a:tr h="191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trike="noStrike" kern="1200" dirty="0">
                          <a:solidFill>
                            <a:schemeClr val="bg1"/>
                          </a:solidFill>
                          <a:latin typeface="Calibri" panose="020F0502020204030204" pitchFamily="34" charset="0"/>
                          <a:ea typeface="+mn-ea"/>
                          <a:cs typeface="Calibri" panose="020F0502020204030204" pitchFamily="34" charset="0"/>
                        </a:rPr>
                        <a:t>SP263 PD-L1 status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8575005"/>
                  </a:ext>
                </a:extLst>
              </a:tr>
              <a:tr h="191999">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kern="1200" dirty="0">
                          <a:solidFill>
                            <a:schemeClr val="bg1"/>
                          </a:solidFill>
                          <a:latin typeface="Calibri" panose="020F0502020204030204" pitchFamily="34" charset="0"/>
                          <a:ea typeface="+mn-ea"/>
                          <a:cs typeface="Calibri" panose="020F0502020204030204" pitchFamily="34" charset="0"/>
                        </a:rPr>
                        <a:t>TC ≥50%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strike="noStrike" dirty="0">
                          <a:solidFill>
                            <a:schemeClr val="bg1"/>
                          </a:solidFill>
                          <a:latin typeface="Calibri" panose="020F0502020204030204" pitchFamily="34" charset="0"/>
                          <a:cs typeface="Calibri" panose="020F0502020204030204" pitchFamily="34" charset="0"/>
                        </a:rPr>
                        <a:t>229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strike="noStrike" dirty="0">
                          <a:solidFill>
                            <a:schemeClr val="bg1"/>
                          </a:solidFill>
                          <a:latin typeface="Calibri" panose="020F0502020204030204" pitchFamily="34" charset="0"/>
                          <a:cs typeface="Calibri" panose="020F0502020204030204" pitchFamily="34" charset="0"/>
                        </a:rPr>
                        <a:t>0.43 (0.27-0.68)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8088353"/>
                  </a:ext>
                </a:extLst>
              </a:tr>
              <a:tr h="191999">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kern="1200" dirty="0">
                          <a:solidFill>
                            <a:schemeClr val="bg1"/>
                          </a:solidFill>
                          <a:latin typeface="Calibri" panose="020F0502020204030204" pitchFamily="34" charset="0"/>
                          <a:ea typeface="+mn-ea"/>
                          <a:cs typeface="Calibri" panose="020F0502020204030204" pitchFamily="34" charset="0"/>
                        </a:rPr>
                        <a:t>TC ≥1%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strike="noStrike" dirty="0">
                          <a:solidFill>
                            <a:schemeClr val="bg1"/>
                          </a:solidFill>
                          <a:latin typeface="Calibri" panose="020F0502020204030204" pitchFamily="34" charset="0"/>
                          <a:cs typeface="Calibri" panose="020F0502020204030204" pitchFamily="34" charset="0"/>
                        </a:rPr>
                        <a:t>476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strike="noStrike" dirty="0">
                          <a:solidFill>
                            <a:schemeClr val="bg1"/>
                          </a:solidFill>
                          <a:latin typeface="Calibri" panose="020F0502020204030204" pitchFamily="34" charset="0"/>
                          <a:cs typeface="Calibri" panose="020F0502020204030204" pitchFamily="34" charset="0"/>
                        </a:rPr>
                        <a:t>0.66 (0.49-0.87)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0843585"/>
                  </a:ext>
                </a:extLst>
              </a:tr>
              <a:tr h="191999">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kern="1200" dirty="0">
                          <a:solidFill>
                            <a:schemeClr val="bg1"/>
                          </a:solidFill>
                          <a:latin typeface="Calibri" panose="020F0502020204030204" pitchFamily="34" charset="0"/>
                          <a:ea typeface="+mn-ea"/>
                          <a:cs typeface="Calibri" panose="020F0502020204030204" pitchFamily="34" charset="0"/>
                        </a:rPr>
                        <a:t>TC &lt;1%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strike="noStrike" dirty="0">
                          <a:solidFill>
                            <a:schemeClr val="bg1"/>
                          </a:solidFill>
                          <a:latin typeface="Calibri" panose="020F0502020204030204" pitchFamily="34" charset="0"/>
                          <a:cs typeface="Calibri" panose="020F0502020204030204" pitchFamily="34" charset="0"/>
                        </a:rPr>
                        <a:t>383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strike="noStrik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strike="noStrike" dirty="0">
                          <a:solidFill>
                            <a:schemeClr val="bg1"/>
                          </a:solidFill>
                          <a:latin typeface="Calibri" panose="020F0502020204030204" pitchFamily="34" charset="0"/>
                          <a:cs typeface="Calibri" panose="020F0502020204030204" pitchFamily="34" charset="0"/>
                        </a:rPr>
                        <a:t>0.97 (0.72-1.31)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3849200"/>
                  </a:ext>
                </a:extLst>
              </a:tr>
              <a:tr h="191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bg1"/>
                          </a:solidFill>
                          <a:latin typeface="Calibri" panose="020F0502020204030204" pitchFamily="34" charset="0"/>
                          <a:cs typeface="Calibri" panose="020F0502020204030204" pitchFamily="34" charset="0"/>
                        </a:rPr>
                        <a:t>EGFR</a:t>
                      </a:r>
                      <a:r>
                        <a:rPr lang="en-US" sz="1200" b="1" dirty="0">
                          <a:solidFill>
                            <a:schemeClr val="bg1"/>
                          </a:solidFill>
                          <a:latin typeface="Calibri" panose="020F0502020204030204" pitchFamily="34" charset="0"/>
                          <a:cs typeface="Calibri" panose="020F0502020204030204" pitchFamily="34" charset="0"/>
                        </a:rPr>
                        <a:t> mutation status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342321"/>
                  </a:ext>
                </a:extLst>
              </a:tr>
              <a:tr h="191999">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Yes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109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0.99 (0.60-1.62)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1315946"/>
                  </a:ext>
                </a:extLst>
              </a:tr>
              <a:tr h="191999">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No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463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0.79 (0.59-1.05)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8480093"/>
                  </a:ext>
                </a:extLst>
              </a:tr>
              <a:tr h="191999">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Unknown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310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0.70 (0.49-1.01)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8056027"/>
                  </a:ext>
                </a:extLst>
              </a:tr>
              <a:tr h="191999">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i="1" dirty="0">
                          <a:solidFill>
                            <a:schemeClr val="bg1"/>
                          </a:solidFill>
                          <a:latin typeface="Calibri" panose="020F0502020204030204" pitchFamily="34" charset="0"/>
                          <a:cs typeface="Calibri" panose="020F0502020204030204" pitchFamily="34" charset="0"/>
                        </a:rPr>
                        <a:t>ALK </a:t>
                      </a:r>
                      <a:r>
                        <a:rPr lang="en-US" sz="1200" b="1" dirty="0">
                          <a:solidFill>
                            <a:schemeClr val="bg1"/>
                          </a:solidFill>
                          <a:latin typeface="Calibri" panose="020F0502020204030204" pitchFamily="34" charset="0"/>
                          <a:cs typeface="Calibri" panose="020F0502020204030204" pitchFamily="34" charset="0"/>
                        </a:rPr>
                        <a:t>rearrangement status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9088269"/>
                  </a:ext>
                </a:extLst>
              </a:tr>
              <a:tr h="191999">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Yes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1.04 (0.38-2.90)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918304"/>
                  </a:ext>
                </a:extLst>
              </a:tr>
              <a:tr h="191999">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No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507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0.85 (0.66-1.10)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7938576"/>
                  </a:ext>
                </a:extLst>
              </a:tr>
              <a:tr h="191999">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Unknown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344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0.66 (0.46-0.93)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0365257"/>
                  </a:ext>
                </a:extLst>
              </a:tr>
            </a:tbl>
          </a:graphicData>
        </a:graphic>
      </p:graphicFrame>
      <p:sp>
        <p:nvSpPr>
          <p:cNvPr id="2" name="Title 1">
            <a:extLst>
              <a:ext uri="{FF2B5EF4-FFF2-40B4-BE49-F238E27FC236}">
                <a16:creationId xmlns:a16="http://schemas.microsoft.com/office/drawing/2014/main" id="{1AA0C5A5-7449-456A-9D87-A3C4BC047922}"/>
              </a:ext>
            </a:extLst>
          </p:cNvPr>
          <p:cNvSpPr>
            <a:spLocks noGrp="1"/>
          </p:cNvSpPr>
          <p:nvPr>
            <p:ph type="title"/>
          </p:nvPr>
        </p:nvSpPr>
        <p:spPr/>
        <p:txBody>
          <a:bodyPr/>
          <a:lstStyle/>
          <a:p>
            <a:r>
              <a:rPr lang="en-US" kern="0" dirty="0"/>
              <a:t>IMpower010: DFS in All Randomized Stage II-IIIA NSCLC Across Key Subgroups</a:t>
            </a:r>
            <a:endParaRPr lang="en-US" dirty="0"/>
          </a:p>
        </p:txBody>
      </p:sp>
      <p:graphicFrame>
        <p:nvGraphicFramePr>
          <p:cNvPr id="7" name="Table 6">
            <a:extLst>
              <a:ext uri="{FF2B5EF4-FFF2-40B4-BE49-F238E27FC236}">
                <a16:creationId xmlns:a16="http://schemas.microsoft.com/office/drawing/2014/main" id="{0E4B1E15-9BBB-4C3D-BE6D-CB44167F0058}"/>
              </a:ext>
            </a:extLst>
          </p:cNvPr>
          <p:cNvGraphicFramePr>
            <a:graphicFrameLocks noGrp="1"/>
          </p:cNvGraphicFramePr>
          <p:nvPr/>
        </p:nvGraphicFramePr>
        <p:xfrm>
          <a:off x="740403" y="1523372"/>
          <a:ext cx="4895273" cy="4147738"/>
        </p:xfrm>
        <a:graphic>
          <a:graphicData uri="http://schemas.openxmlformats.org/drawingml/2006/table">
            <a:tbl>
              <a:tblPr firstRow="1" bandRow="1">
                <a:tableStyleId>{5940675A-B579-460E-94D1-54222C63F5DA}</a:tableStyleId>
              </a:tblPr>
              <a:tblGrid>
                <a:gridCol w="1624840">
                  <a:extLst>
                    <a:ext uri="{9D8B030D-6E8A-4147-A177-3AD203B41FA5}">
                      <a16:colId xmlns:a16="http://schemas.microsoft.com/office/drawing/2014/main" val="324329839"/>
                    </a:ext>
                  </a:extLst>
                </a:gridCol>
                <a:gridCol w="384530">
                  <a:extLst>
                    <a:ext uri="{9D8B030D-6E8A-4147-A177-3AD203B41FA5}">
                      <a16:colId xmlns:a16="http://schemas.microsoft.com/office/drawing/2014/main" val="922684603"/>
                    </a:ext>
                  </a:extLst>
                </a:gridCol>
                <a:gridCol w="1537549">
                  <a:extLst>
                    <a:ext uri="{9D8B030D-6E8A-4147-A177-3AD203B41FA5}">
                      <a16:colId xmlns:a16="http://schemas.microsoft.com/office/drawing/2014/main" val="3015568688"/>
                    </a:ext>
                  </a:extLst>
                </a:gridCol>
                <a:gridCol w="1348354">
                  <a:extLst>
                    <a:ext uri="{9D8B030D-6E8A-4147-A177-3AD203B41FA5}">
                      <a16:colId xmlns:a16="http://schemas.microsoft.com/office/drawing/2014/main" val="2427774495"/>
                    </a:ext>
                  </a:extLst>
                </a:gridCol>
              </a:tblGrid>
              <a:tr h="305778">
                <a:tc>
                  <a:txBody>
                    <a:bodyPr/>
                    <a:lstStyle/>
                    <a:p>
                      <a:pPr>
                        <a:lnSpc>
                          <a:spcPct val="90000"/>
                        </a:lnSpc>
                        <a:spcAft>
                          <a:spcPts val="600"/>
                        </a:spcAft>
                      </a:pPr>
                      <a:r>
                        <a:rPr lang="en-US" sz="1400" b="1" u="none" dirty="0">
                          <a:solidFill>
                            <a:schemeClr val="bg1"/>
                          </a:solidFill>
                          <a:latin typeface="Calibri" panose="020F0502020204030204" pitchFamily="34" charset="0"/>
                          <a:cs typeface="Calibri" panose="020F0502020204030204" pitchFamily="34" charset="0"/>
                        </a:rPr>
                        <a:t>Subgroup</a:t>
                      </a: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400" b="1" u="none" dirty="0">
                          <a:solidFill>
                            <a:schemeClr val="bg1"/>
                          </a:solidFill>
                          <a:latin typeface="Calibri" panose="020F0502020204030204" pitchFamily="34" charset="0"/>
                          <a:cs typeface="Calibri" panose="020F0502020204030204" pitchFamily="34" charset="0"/>
                        </a:rPr>
                        <a:t>N</a:t>
                      </a:r>
                      <a:endParaRPr lang="en-US" sz="1400" b="1" u="none" baseline="3000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000" b="1" u="none"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400" b="1" u="none" dirty="0">
                          <a:solidFill>
                            <a:schemeClr val="bg1"/>
                          </a:solidFill>
                          <a:latin typeface="Calibri" panose="020F0502020204030204" pitchFamily="34" charset="0"/>
                          <a:cs typeface="Calibri" panose="020F0502020204030204" pitchFamily="34" charset="0"/>
                        </a:rPr>
                        <a:t>HR (95% CI)</a:t>
                      </a:r>
                      <a:endParaRPr lang="en-US" sz="1400" b="1" u="none" baseline="3000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1633628"/>
                  </a:ext>
                </a:extLst>
              </a:tr>
              <a:tr h="192098">
                <a:tc>
                  <a:txBody>
                    <a:bodyPr/>
                    <a:lstStyle/>
                    <a:p>
                      <a:pPr marL="0" indent="0">
                        <a:lnSpc>
                          <a:spcPct val="100000"/>
                        </a:lnSpc>
                        <a:spcAft>
                          <a:spcPts val="0"/>
                        </a:spcAft>
                      </a:pPr>
                      <a:r>
                        <a:rPr lang="en-US" sz="1200" b="1" dirty="0">
                          <a:solidFill>
                            <a:schemeClr val="bg1"/>
                          </a:solidFill>
                          <a:latin typeface="Calibri" panose="020F0502020204030204" pitchFamily="34" charset="0"/>
                          <a:cs typeface="Calibri" panose="020F0502020204030204" pitchFamily="34" charset="0"/>
                        </a:rPr>
                        <a:t>All patients</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882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sz="1200" dirty="0">
                          <a:solidFill>
                            <a:schemeClr val="bg1"/>
                          </a:solidFill>
                          <a:latin typeface="Calibri" panose="020F0502020204030204" pitchFamily="34" charset="0"/>
                          <a:cs typeface="Calibri" panose="020F0502020204030204" pitchFamily="34" charset="0"/>
                        </a:rPr>
                        <a:t>0.79 (0.64-0.96)</a:t>
                      </a:r>
                      <a:endParaRPr lang="en-US" sz="12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275891"/>
                  </a:ext>
                </a:extLst>
              </a:tr>
              <a:tr h="192098">
                <a:tc>
                  <a:txBody>
                    <a:bodyPr/>
                    <a:lstStyle/>
                    <a:p>
                      <a:pPr marL="0">
                        <a:lnSpc>
                          <a:spcPct val="100000"/>
                        </a:lnSpc>
                        <a:spcAft>
                          <a:spcPts val="0"/>
                        </a:spcAft>
                      </a:pPr>
                      <a:r>
                        <a:rPr lang="en-US" sz="1200" b="1" dirty="0">
                          <a:solidFill>
                            <a:schemeClr val="bg1"/>
                          </a:solidFill>
                          <a:latin typeface="Calibri" panose="020F0502020204030204" pitchFamily="34" charset="0"/>
                          <a:cs typeface="Calibri" panose="020F0502020204030204" pitchFamily="34" charset="0"/>
                        </a:rPr>
                        <a:t>Age</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2786714"/>
                  </a:ext>
                </a:extLst>
              </a:tr>
              <a:tr h="192098">
                <a:tc>
                  <a:txBody>
                    <a:bodyPr/>
                    <a:lstStyle/>
                    <a:p>
                      <a:pPr marL="91440">
                        <a:lnSpc>
                          <a:spcPct val="100000"/>
                        </a:lnSpc>
                        <a:spcBef>
                          <a:spcPts val="0"/>
                        </a:spcBef>
                        <a:spcAft>
                          <a:spcPts val="0"/>
                        </a:spcAft>
                      </a:pPr>
                      <a:r>
                        <a:rPr lang="en-US" sz="1200" b="0" dirty="0">
                          <a:solidFill>
                            <a:schemeClr val="bg1"/>
                          </a:solidFill>
                          <a:latin typeface="Calibri" panose="020F0502020204030204" pitchFamily="34" charset="0"/>
                          <a:cs typeface="Calibri" panose="020F0502020204030204" pitchFamily="34" charset="0"/>
                        </a:rPr>
                        <a:t>&lt;65 yr</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600"/>
                        </a:spcBef>
                        <a:spcAft>
                          <a:spcPts val="600"/>
                        </a:spcAft>
                      </a:pPr>
                      <a:r>
                        <a:rPr lang="en-US" sz="1200" b="0" dirty="0">
                          <a:solidFill>
                            <a:schemeClr val="bg1"/>
                          </a:solidFill>
                          <a:latin typeface="Calibri" panose="020F0502020204030204" pitchFamily="34" charset="0"/>
                          <a:cs typeface="Calibri" panose="020F0502020204030204" pitchFamily="34" charset="0"/>
                        </a:rPr>
                        <a:t>544</a:t>
                      </a: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0.79 (0.61-1.03)</a:t>
                      </a: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4684557"/>
                  </a:ext>
                </a:extLst>
              </a:tr>
              <a:tr h="192098">
                <a:tc>
                  <a:txBody>
                    <a:bodyPr/>
                    <a:lstStyle/>
                    <a:p>
                      <a:pPr marL="91440">
                        <a:lnSpc>
                          <a:spcPct val="100000"/>
                        </a:lnSpc>
                        <a:spcBef>
                          <a:spcPts val="0"/>
                        </a:spcBef>
                        <a:spcAft>
                          <a:spcPts val="0"/>
                        </a:spcAft>
                      </a:pPr>
                      <a:r>
                        <a:rPr lang="en-US" sz="1200" b="0" dirty="0">
                          <a:solidFill>
                            <a:schemeClr val="bg1"/>
                          </a:solidFill>
                          <a:latin typeface="Calibri" panose="020F0502020204030204" pitchFamily="34" charset="0"/>
                          <a:cs typeface="Calibri" panose="020F0502020204030204" pitchFamily="34" charset="0"/>
                        </a:rPr>
                        <a:t>≥65 yr</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600"/>
                        </a:spcBef>
                        <a:spcAft>
                          <a:spcPts val="600"/>
                        </a:spcAft>
                      </a:pPr>
                      <a:r>
                        <a:rPr lang="en-US" sz="1200" b="0" dirty="0">
                          <a:solidFill>
                            <a:schemeClr val="bg1"/>
                          </a:solidFill>
                          <a:latin typeface="Calibri" panose="020F0502020204030204" pitchFamily="34" charset="0"/>
                          <a:cs typeface="Calibri" panose="020F0502020204030204" pitchFamily="34" charset="0"/>
                        </a:rPr>
                        <a:t>338</a:t>
                      </a: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600"/>
                        </a:spcBef>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0.76 (0.54-1.05)</a:t>
                      </a: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1140423"/>
                  </a:ext>
                </a:extLst>
              </a:tr>
              <a:tr h="192098">
                <a:tc>
                  <a:txBody>
                    <a:bodyPr/>
                    <a:lstStyle/>
                    <a:p>
                      <a:pPr marL="0">
                        <a:lnSpc>
                          <a:spcPct val="100000"/>
                        </a:lnSpc>
                        <a:spcAft>
                          <a:spcPts val="0"/>
                        </a:spcAft>
                      </a:pPr>
                      <a:r>
                        <a:rPr lang="en-US" sz="1200" b="1" dirty="0">
                          <a:solidFill>
                            <a:schemeClr val="bg1"/>
                          </a:solidFill>
                          <a:latin typeface="Calibri" panose="020F0502020204030204" pitchFamily="34" charset="0"/>
                          <a:cs typeface="Calibri" panose="020F0502020204030204" pitchFamily="34" charset="0"/>
                        </a:rPr>
                        <a:t>Sex</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4255577"/>
                  </a:ext>
                </a:extLst>
              </a:tr>
              <a:tr h="192098">
                <a:tc>
                  <a:txBody>
                    <a:bodyPr/>
                    <a:lstStyle/>
                    <a:p>
                      <a:pPr marL="91440">
                        <a:lnSpc>
                          <a:spcPct val="100000"/>
                        </a:lnSpc>
                        <a:spcAft>
                          <a:spcPts val="0"/>
                        </a:spcAft>
                      </a:pPr>
                      <a:r>
                        <a:rPr lang="en-US" sz="1200" b="0" dirty="0">
                          <a:solidFill>
                            <a:schemeClr val="bg1"/>
                          </a:solidFill>
                          <a:latin typeface="Calibri" panose="020F0502020204030204" pitchFamily="34" charset="0"/>
                          <a:cs typeface="Calibri" panose="020F0502020204030204" pitchFamily="34" charset="0"/>
                        </a:rPr>
                        <a:t>Male</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589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0.76 (0.59-0.99)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2012876"/>
                  </a:ext>
                </a:extLst>
              </a:tr>
              <a:tr h="192098">
                <a:tc>
                  <a:txBody>
                    <a:bodyPr/>
                    <a:lstStyle/>
                    <a:p>
                      <a:pPr marL="91440">
                        <a:lnSpc>
                          <a:spcPct val="100000"/>
                        </a:lnSpc>
                        <a:spcAft>
                          <a:spcPts val="0"/>
                        </a:spcAft>
                      </a:pPr>
                      <a:r>
                        <a:rPr lang="en-US" sz="1200" b="0" dirty="0">
                          <a:solidFill>
                            <a:schemeClr val="bg1"/>
                          </a:solidFill>
                          <a:latin typeface="Calibri" panose="020F0502020204030204" pitchFamily="34" charset="0"/>
                          <a:cs typeface="Calibri" panose="020F0502020204030204" pitchFamily="34" charset="0"/>
                        </a:rPr>
                        <a:t>Female</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293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0.80 (0.57-1.13)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0344876"/>
                  </a:ext>
                </a:extLst>
              </a:tr>
              <a:tr h="192098">
                <a:tc>
                  <a:txBody>
                    <a:bodyPr/>
                    <a:lstStyle/>
                    <a:p>
                      <a:pPr marL="0">
                        <a:lnSpc>
                          <a:spcPct val="100000"/>
                        </a:lnSpc>
                        <a:spcAft>
                          <a:spcPts val="0"/>
                        </a:spcAft>
                      </a:pPr>
                      <a:r>
                        <a:rPr lang="en-US" sz="1200" b="1" dirty="0">
                          <a:solidFill>
                            <a:schemeClr val="bg1"/>
                          </a:solidFill>
                          <a:latin typeface="Calibri" panose="020F0502020204030204" pitchFamily="34" charset="0"/>
                          <a:cs typeface="Calibri" panose="020F0502020204030204" pitchFamily="34" charset="0"/>
                        </a:rPr>
                        <a:t>Race</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7694776"/>
                  </a:ext>
                </a:extLst>
              </a:tr>
              <a:tr h="192098">
                <a:tc>
                  <a:txBody>
                    <a:bodyPr/>
                    <a:lstStyle/>
                    <a:p>
                      <a:pPr marL="91440">
                        <a:lnSpc>
                          <a:spcPct val="100000"/>
                        </a:lnSpc>
                        <a:spcAft>
                          <a:spcPts val="0"/>
                        </a:spcAft>
                      </a:pPr>
                      <a:r>
                        <a:rPr lang="en-US" sz="1200" b="0" dirty="0">
                          <a:solidFill>
                            <a:schemeClr val="bg1"/>
                          </a:solidFill>
                          <a:latin typeface="Calibri" panose="020F0502020204030204" pitchFamily="34" charset="0"/>
                          <a:cs typeface="Calibri" panose="020F0502020204030204" pitchFamily="34" charset="0"/>
                        </a:rPr>
                        <a:t>White</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631</a:t>
                      </a: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0.78 (0.61-1.00)</a:t>
                      </a:r>
                    </a:p>
                  </a:txBody>
                  <a:tcPr marL="0" marR="0" marT="0" marB="578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6792207"/>
                  </a:ext>
                </a:extLst>
              </a:tr>
              <a:tr h="192098">
                <a:tc>
                  <a:txBody>
                    <a:bodyPr/>
                    <a:lstStyle/>
                    <a:p>
                      <a:pPr marL="91440">
                        <a:lnSpc>
                          <a:spcPct val="100000"/>
                        </a:lnSpc>
                        <a:spcAft>
                          <a:spcPts val="0"/>
                        </a:spcAft>
                      </a:pPr>
                      <a:r>
                        <a:rPr lang="en-US" sz="1200" b="0" dirty="0">
                          <a:solidFill>
                            <a:schemeClr val="bg1"/>
                          </a:solidFill>
                          <a:latin typeface="Calibri" panose="020F0502020204030204" pitchFamily="34" charset="0"/>
                          <a:cs typeface="Calibri" panose="020F0502020204030204" pitchFamily="34" charset="0"/>
                        </a:rPr>
                        <a:t>Asian</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227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0.82 (0.55-1.22)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1077465"/>
                  </a:ext>
                </a:extLst>
              </a:tr>
              <a:tr h="192098">
                <a:tc>
                  <a:txBody>
                    <a:bodyPr/>
                    <a:lstStyle/>
                    <a:p>
                      <a:pPr marL="0" marR="0" lvl="0" indent="0" algn="l" defTabSz="914427"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cs typeface="Calibri" panose="020F0502020204030204" pitchFamily="34" charset="0"/>
                        </a:rPr>
                        <a:t>ECOG PS</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7480855"/>
                  </a:ext>
                </a:extLst>
              </a:tr>
              <a:tr h="192098">
                <a:tc>
                  <a:txBody>
                    <a:bodyPr/>
                    <a:lstStyle/>
                    <a:p>
                      <a:pPr marL="91440">
                        <a:lnSpc>
                          <a:spcPct val="100000"/>
                        </a:lnSpc>
                        <a:spcAft>
                          <a:spcPts val="0"/>
                        </a:spcAft>
                      </a:pPr>
                      <a:r>
                        <a:rPr lang="en-US" sz="1200" b="0" dirty="0">
                          <a:solidFill>
                            <a:schemeClr val="bg1"/>
                          </a:solidFill>
                          <a:latin typeface="Calibri" panose="020F0502020204030204" pitchFamily="34" charset="0"/>
                          <a:cs typeface="Calibri" panose="020F0502020204030204" pitchFamily="34" charset="0"/>
                        </a:rPr>
                        <a:t>0</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491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0.72 (0.55-0.95)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5565566"/>
                  </a:ext>
                </a:extLst>
              </a:tr>
              <a:tr h="192098">
                <a:tc>
                  <a:txBody>
                    <a:bodyPr/>
                    <a:lstStyle/>
                    <a:p>
                      <a:pPr marL="91440">
                        <a:lnSpc>
                          <a:spcPct val="100000"/>
                        </a:lnSpc>
                        <a:spcAft>
                          <a:spcPts val="0"/>
                        </a:spcAft>
                      </a:pPr>
                      <a:r>
                        <a:rPr lang="en-US" sz="1200" b="0" dirty="0">
                          <a:solidFill>
                            <a:schemeClr val="bg1"/>
                          </a:solidFill>
                          <a:latin typeface="Calibri" panose="020F0502020204030204" pitchFamily="34" charset="0"/>
                          <a:cs typeface="Calibri" panose="020F0502020204030204" pitchFamily="34" charset="0"/>
                        </a:rPr>
                        <a:t>1</a:t>
                      </a:r>
                    </a:p>
                  </a:txBody>
                  <a:tcPr marL="2571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600"/>
                        </a:spcAft>
                      </a:pPr>
                      <a:r>
                        <a:rPr lang="en-US" sz="1200" b="0" dirty="0">
                          <a:solidFill>
                            <a:schemeClr val="bg1"/>
                          </a:solidFill>
                          <a:latin typeface="Calibri" panose="020F0502020204030204" pitchFamily="34" charset="0"/>
                          <a:cs typeface="Calibri" panose="020F0502020204030204" pitchFamily="34" charset="0"/>
                        </a:rPr>
                        <a:t>388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600"/>
                        </a:spcAft>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0.87 (0.64-1.18)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360171"/>
                  </a:ext>
                </a:extLst>
              </a:tr>
              <a:tr h="192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cs typeface="Calibri" panose="020F0502020204030204" pitchFamily="34" charset="0"/>
                        </a:rPr>
                        <a:t>Tobacco use history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4440408"/>
                  </a:ext>
                </a:extLst>
              </a:tr>
              <a:tr h="192098">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Never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196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1.13 (0.77-1.67)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7797681"/>
                  </a:ext>
                </a:extLst>
              </a:tr>
              <a:tr h="192098">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Previous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547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0.62 (0.47-0.81)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6047932"/>
                  </a:ext>
                </a:extLst>
              </a:tr>
              <a:tr h="192098">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Current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139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1.01 (0.58-1.75)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4675393"/>
                  </a:ext>
                </a:extLst>
              </a:tr>
              <a:tr h="192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cs typeface="Calibri" panose="020F0502020204030204" pitchFamily="34" charset="0"/>
                        </a:rPr>
                        <a:t>Histology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lang="en-US" sz="1200" b="0" u="none"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6853830"/>
                  </a:ext>
                </a:extLst>
              </a:tr>
              <a:tr h="192098">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Squamous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294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0.80 (0.54-1.18)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4450647"/>
                  </a:ext>
                </a:extLst>
              </a:tr>
              <a:tr h="192098">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Nonsquamous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dirty="0">
                          <a:solidFill>
                            <a:schemeClr val="bg1"/>
                          </a:solidFill>
                          <a:latin typeface="Calibri" panose="020F0502020204030204" pitchFamily="34" charset="0"/>
                          <a:cs typeface="Calibri" panose="020F0502020204030204" pitchFamily="34" charset="0"/>
                        </a:rPr>
                        <a:t>588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lang="en-US" sz="1200" b="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200" b="0" u="none" dirty="0">
                          <a:solidFill>
                            <a:schemeClr val="bg1"/>
                          </a:solidFill>
                          <a:latin typeface="Calibri" panose="020F0502020204030204" pitchFamily="34" charset="0"/>
                          <a:cs typeface="Calibri" panose="020F0502020204030204" pitchFamily="34" charset="0"/>
                        </a:rPr>
                        <a:t>0.78 (0.61-0.99)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9360454"/>
                  </a:ext>
                </a:extLst>
              </a:tr>
            </a:tbl>
          </a:graphicData>
        </a:graphic>
      </p:graphicFrame>
      <p:cxnSp>
        <p:nvCxnSpPr>
          <p:cNvPr id="8" name="Straight Connector 7">
            <a:extLst>
              <a:ext uri="{FF2B5EF4-FFF2-40B4-BE49-F238E27FC236}">
                <a16:creationId xmlns:a16="http://schemas.microsoft.com/office/drawing/2014/main" id="{C6551596-631A-4737-8EFA-950948ECA1A1}"/>
              </a:ext>
            </a:extLst>
          </p:cNvPr>
          <p:cNvCxnSpPr>
            <a:cxnSpLocks/>
          </p:cNvCxnSpPr>
          <p:nvPr/>
        </p:nvCxnSpPr>
        <p:spPr>
          <a:xfrm>
            <a:off x="3466317" y="1788118"/>
            <a:ext cx="0" cy="3931408"/>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8">
            <a:extLst>
              <a:ext uri="{FF2B5EF4-FFF2-40B4-BE49-F238E27FC236}">
                <a16:creationId xmlns:a16="http://schemas.microsoft.com/office/drawing/2014/main" id="{6545E3E3-AB26-4D3E-BEEF-E32F59507E39}"/>
              </a:ext>
            </a:extLst>
          </p:cNvPr>
          <p:cNvGraphicFramePr>
            <a:graphicFrameLocks/>
          </p:cNvGraphicFramePr>
          <p:nvPr/>
        </p:nvGraphicFramePr>
        <p:xfrm>
          <a:off x="8488382" y="1729605"/>
          <a:ext cx="2671580" cy="4442595"/>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A5BC8BBA-9D2D-4FAE-B5E6-A5A3980D2F84}"/>
              </a:ext>
            </a:extLst>
          </p:cNvPr>
          <p:cNvCxnSpPr>
            <a:cxnSpLocks/>
          </p:cNvCxnSpPr>
          <p:nvPr/>
        </p:nvCxnSpPr>
        <p:spPr>
          <a:xfrm>
            <a:off x="9682881" y="1835586"/>
            <a:ext cx="0" cy="406855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8">
            <a:extLst>
              <a:ext uri="{FF2B5EF4-FFF2-40B4-BE49-F238E27FC236}">
                <a16:creationId xmlns:a16="http://schemas.microsoft.com/office/drawing/2014/main" id="{A59DD89C-BEA9-4F1B-9505-76E7E09A9442}"/>
              </a:ext>
            </a:extLst>
          </p:cNvPr>
          <p:cNvGraphicFramePr>
            <a:graphicFrameLocks/>
          </p:cNvGraphicFramePr>
          <p:nvPr/>
        </p:nvGraphicFramePr>
        <p:xfrm>
          <a:off x="2272127" y="1640953"/>
          <a:ext cx="2671580" cy="4379740"/>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 Box 15">
            <a:extLst>
              <a:ext uri="{FF2B5EF4-FFF2-40B4-BE49-F238E27FC236}">
                <a16:creationId xmlns:a16="http://schemas.microsoft.com/office/drawing/2014/main" id="{5A65E758-CF55-884E-B737-F3122F4A0BB4}"/>
              </a:ext>
            </a:extLst>
          </p:cNvPr>
          <p:cNvSpPr txBox="1">
            <a:spLocks noChangeArrowheads="1"/>
          </p:cNvSpPr>
          <p:nvPr/>
        </p:nvSpPr>
        <p:spPr bwMode="auto">
          <a:xfrm>
            <a:off x="434017" y="6367649"/>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Wakelee. ASCO 2021. Abstr 8500. </a:t>
            </a:r>
            <a:endParaRPr lang="en-US" altLang="en-US" sz="1200" b="0" dirty="0">
              <a:solidFill>
                <a:schemeClr val="bg2"/>
              </a:solidFill>
              <a:latin typeface="Calibri" panose="020F0502020204030204" pitchFamily="34" charset="0"/>
            </a:endParaRPr>
          </a:p>
        </p:txBody>
      </p:sp>
      <p:sp>
        <p:nvSpPr>
          <p:cNvPr id="44" name="Title 1">
            <a:extLst>
              <a:ext uri="{FF2B5EF4-FFF2-40B4-BE49-F238E27FC236}">
                <a16:creationId xmlns:a16="http://schemas.microsoft.com/office/drawing/2014/main" id="{C7745B30-B24C-9C46-A717-619B328F6582}"/>
              </a:ext>
            </a:extLst>
          </p:cNvPr>
          <p:cNvSpPr txBox="1">
            <a:spLocks/>
          </p:cNvSpPr>
          <p:nvPr/>
        </p:nvSpPr>
        <p:spPr>
          <a:xfrm>
            <a:off x="609759" y="238127"/>
            <a:ext cx="10872444" cy="1103313"/>
          </a:xfrm>
          <a:prstGeom prst="rect">
            <a:avLst/>
          </a:prstGeom>
        </p:spPr>
        <p:txBody>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endParaRPr lang="en-US" kern="0" dirty="0"/>
          </a:p>
        </p:txBody>
      </p:sp>
      <p:grpSp>
        <p:nvGrpSpPr>
          <p:cNvPr id="40" name="Group 7">
            <a:extLst>
              <a:ext uri="{FF2B5EF4-FFF2-40B4-BE49-F238E27FC236}">
                <a16:creationId xmlns:a16="http://schemas.microsoft.com/office/drawing/2014/main" id="{5DE980C5-E624-4A1F-ACA9-F2151307AB73}"/>
              </a:ext>
            </a:extLst>
          </p:cNvPr>
          <p:cNvGrpSpPr>
            <a:grpSpLocks/>
          </p:cNvGrpSpPr>
          <p:nvPr/>
        </p:nvGrpSpPr>
        <p:grpSpPr bwMode="auto">
          <a:xfrm>
            <a:off x="9389569" y="6216652"/>
            <a:ext cx="2488502" cy="447822"/>
            <a:chOff x="9527309" y="3551529"/>
            <a:chExt cx="2488502" cy="448324"/>
          </a:xfrm>
        </p:grpSpPr>
        <p:pic>
          <p:nvPicPr>
            <p:cNvPr id="41" name="Picture 9">
              <a:extLst>
                <a:ext uri="{FF2B5EF4-FFF2-40B4-BE49-F238E27FC236}">
                  <a16:creationId xmlns:a16="http://schemas.microsoft.com/office/drawing/2014/main" id="{4BA6EEC3-2F23-4CCA-B822-220EAFB959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 name="Rectangle 8">
              <a:extLst>
                <a:ext uri="{FF2B5EF4-FFF2-40B4-BE49-F238E27FC236}">
                  <a16:creationId xmlns:a16="http://schemas.microsoft.com/office/drawing/2014/main" id="{3D427226-E2EC-4266-831F-51E5A29AEAD9}"/>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6"/>
                </a:rPr>
                <a:t>clinicaloptions.com</a:t>
              </a:r>
              <a:endParaRPr lang="en-US" altLang="en-US" sz="1400" b="0" dirty="0">
                <a:solidFill>
                  <a:schemeClr val="bg2"/>
                </a:solidFill>
                <a:latin typeface="Calibri" panose="020F0502020204030204" pitchFamily="34" charset="0"/>
              </a:endParaRPr>
            </a:p>
          </p:txBody>
        </p:sp>
      </p:grpSp>
      <p:grpSp>
        <p:nvGrpSpPr>
          <p:cNvPr id="51" name="Group 50">
            <a:extLst>
              <a:ext uri="{FF2B5EF4-FFF2-40B4-BE49-F238E27FC236}">
                <a16:creationId xmlns:a16="http://schemas.microsoft.com/office/drawing/2014/main" id="{982AFCD6-9889-4EFB-883E-3D95B1CC3AC6}"/>
              </a:ext>
            </a:extLst>
          </p:cNvPr>
          <p:cNvGrpSpPr/>
          <p:nvPr/>
        </p:nvGrpSpPr>
        <p:grpSpPr>
          <a:xfrm>
            <a:off x="2180119" y="5870038"/>
            <a:ext cx="2568076" cy="339316"/>
            <a:chOff x="16914929" y="11312714"/>
            <a:chExt cx="5136819" cy="678721"/>
          </a:xfrm>
        </p:grpSpPr>
        <p:cxnSp>
          <p:nvCxnSpPr>
            <p:cNvPr id="52" name="Straight Connector 51">
              <a:extLst>
                <a:ext uri="{FF2B5EF4-FFF2-40B4-BE49-F238E27FC236}">
                  <a16:creationId xmlns:a16="http://schemas.microsoft.com/office/drawing/2014/main" id="{A1A4D7D8-BDA4-4D6F-9B01-5AF0ACD8EE6B}"/>
                </a:ext>
              </a:extLst>
            </p:cNvPr>
            <p:cNvCxnSpPr/>
            <p:nvPr/>
          </p:nvCxnSpPr>
          <p:spPr>
            <a:xfrm>
              <a:off x="17456076" y="1199143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8FE6422-E630-42E2-9C1A-B59C65744908}"/>
                </a:ext>
              </a:extLst>
            </p:cNvPr>
            <p:cNvSpPr/>
            <p:nvPr/>
          </p:nvSpPr>
          <p:spPr>
            <a:xfrm>
              <a:off x="19567671" y="11312714"/>
              <a:ext cx="368740" cy="369380"/>
            </a:xfrm>
            <a:prstGeom prst="rect">
              <a:avLst/>
            </a:prstGeom>
          </p:spPr>
          <p:txBody>
            <a:bodyPr wrap="none" lIns="0" tIns="0" rIns="0" bIns="0">
              <a:spAutoFit/>
            </a:bodyPr>
            <a:lstStyle/>
            <a:p>
              <a:pPr algn="ctr" defTabSz="257125">
                <a:defRPr/>
              </a:pPr>
              <a:r>
                <a:rPr lang="en-US" sz="1200" b="1" kern="0" dirty="0">
                  <a:solidFill>
                    <a:schemeClr val="bg1"/>
                  </a:solidFill>
                  <a:latin typeface="Calibri" panose="020F0502020204030204" pitchFamily="34" charset="0"/>
                  <a:cs typeface="Calibri" panose="020F0502020204030204" pitchFamily="34" charset="0"/>
                </a:rPr>
                <a:t>HR</a:t>
              </a:r>
              <a:endParaRPr lang="en-US" sz="1200" b="1" kern="0" baseline="30000" dirty="0">
                <a:solidFill>
                  <a:schemeClr val="bg1"/>
                </a:solidFill>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267A7BC8-1232-4E6F-9F0C-2C8EA40C5443}"/>
                </a:ext>
              </a:extLst>
            </p:cNvPr>
            <p:cNvSpPr txBox="1"/>
            <p:nvPr/>
          </p:nvSpPr>
          <p:spPr>
            <a:xfrm>
              <a:off x="19961115" y="11525964"/>
              <a:ext cx="1353110" cy="461725"/>
            </a:xfrm>
            <a:prstGeom prst="rect">
              <a:avLst/>
            </a:prstGeom>
            <a:noFill/>
          </p:spPr>
          <p:txBody>
            <a:bodyPr wrap="none" lIns="0" tIns="0" rIns="0" rtlCol="0">
              <a:spAutoFit/>
            </a:bodyPr>
            <a:lstStyle/>
            <a:p>
              <a:pPr defTabSz="257125">
                <a:defRPr/>
              </a:pPr>
              <a:r>
                <a:rPr lang="en-US" sz="1200" b="1" kern="0" dirty="0">
                  <a:solidFill>
                    <a:schemeClr val="accent3"/>
                  </a:solidFill>
                  <a:latin typeface="Calibri" panose="020F0502020204030204" pitchFamily="34" charset="0"/>
                  <a:cs typeface="Calibri" panose="020F0502020204030204" pitchFamily="34" charset="0"/>
                </a:rPr>
                <a:t>BSC Better</a:t>
              </a:r>
            </a:p>
          </p:txBody>
        </p:sp>
        <p:cxnSp>
          <p:nvCxnSpPr>
            <p:cNvPr id="55" name="Straight Connector 54">
              <a:extLst>
                <a:ext uri="{FF2B5EF4-FFF2-40B4-BE49-F238E27FC236}">
                  <a16:creationId xmlns:a16="http://schemas.microsoft.com/office/drawing/2014/main" id="{7FB23B9B-6F5E-4B8A-9C37-BB7621031A04}"/>
                </a:ext>
              </a:extLst>
            </p:cNvPr>
            <p:cNvCxnSpPr>
              <a:cxnSpLocks/>
            </p:cNvCxnSpPr>
            <p:nvPr/>
          </p:nvCxnSpPr>
          <p:spPr>
            <a:xfrm flipH="1">
              <a:off x="17423207" y="11484516"/>
              <a:ext cx="2119061" cy="0"/>
            </a:xfrm>
            <a:prstGeom prst="line">
              <a:avLst/>
            </a:prstGeom>
            <a:noFill/>
            <a:ln w="19050" cap="flat" cmpd="sng" algn="ctr">
              <a:solidFill>
                <a:sysClr val="windowText" lastClr="000000"/>
              </a:solidFill>
              <a:prstDash val="solid"/>
              <a:tailEnd type="triangle"/>
            </a:ln>
            <a:effectLst/>
          </p:spPr>
        </p:cxnSp>
        <p:cxnSp>
          <p:nvCxnSpPr>
            <p:cNvPr id="56" name="Straight Connector 55">
              <a:extLst>
                <a:ext uri="{FF2B5EF4-FFF2-40B4-BE49-F238E27FC236}">
                  <a16:creationId xmlns:a16="http://schemas.microsoft.com/office/drawing/2014/main" id="{2FA1900C-F6C0-4784-950C-AC0555DAA863}"/>
                </a:ext>
              </a:extLst>
            </p:cNvPr>
            <p:cNvCxnSpPr>
              <a:cxnSpLocks/>
            </p:cNvCxnSpPr>
            <p:nvPr/>
          </p:nvCxnSpPr>
          <p:spPr>
            <a:xfrm>
              <a:off x="19936411" y="11484516"/>
              <a:ext cx="2115337" cy="0"/>
            </a:xfrm>
            <a:prstGeom prst="line">
              <a:avLst/>
            </a:prstGeom>
            <a:noFill/>
            <a:ln w="19050" cap="flat" cmpd="sng" algn="ctr">
              <a:solidFill>
                <a:sysClr val="windowText" lastClr="000000"/>
              </a:solidFill>
              <a:prstDash val="solid"/>
              <a:tailEnd type="triangle"/>
            </a:ln>
            <a:effectLst/>
          </p:spPr>
        </p:cxnSp>
        <p:sp>
          <p:nvSpPr>
            <p:cNvPr id="57" name="TextBox 56">
              <a:extLst>
                <a:ext uri="{FF2B5EF4-FFF2-40B4-BE49-F238E27FC236}">
                  <a16:creationId xmlns:a16="http://schemas.microsoft.com/office/drawing/2014/main" id="{829BF41D-5424-4EA1-99C1-F2F93D025FDA}"/>
                </a:ext>
              </a:extLst>
            </p:cNvPr>
            <p:cNvSpPr txBox="1"/>
            <p:nvPr/>
          </p:nvSpPr>
          <p:spPr>
            <a:xfrm>
              <a:off x="16914929" y="11525964"/>
              <a:ext cx="2616442" cy="461725"/>
            </a:xfrm>
            <a:prstGeom prst="rect">
              <a:avLst/>
            </a:prstGeom>
            <a:noFill/>
          </p:spPr>
          <p:txBody>
            <a:bodyPr wrap="none" lIns="0" tIns="0" rIns="0" rtlCol="0">
              <a:spAutoFit/>
            </a:bodyPr>
            <a:lstStyle/>
            <a:p>
              <a:pPr algn="r" defTabSz="257125">
                <a:defRPr/>
              </a:pPr>
              <a:r>
                <a:rPr lang="en-US" sz="1200" b="1" kern="0" dirty="0">
                  <a:solidFill>
                    <a:schemeClr val="accent1"/>
                  </a:solidFill>
                  <a:latin typeface="Calibri" panose="020F0502020204030204" pitchFamily="34" charset="0"/>
                  <a:cs typeface="Calibri" panose="020F0502020204030204" pitchFamily="34" charset="0"/>
                </a:rPr>
                <a:t>Atezolizumab Better</a:t>
              </a:r>
            </a:p>
          </p:txBody>
        </p:sp>
      </p:grpSp>
      <p:grpSp>
        <p:nvGrpSpPr>
          <p:cNvPr id="59" name="Group 58">
            <a:extLst>
              <a:ext uri="{FF2B5EF4-FFF2-40B4-BE49-F238E27FC236}">
                <a16:creationId xmlns:a16="http://schemas.microsoft.com/office/drawing/2014/main" id="{0B87D114-9C7B-43C4-90E2-01E38525AC65}"/>
              </a:ext>
            </a:extLst>
          </p:cNvPr>
          <p:cNvGrpSpPr/>
          <p:nvPr/>
        </p:nvGrpSpPr>
        <p:grpSpPr>
          <a:xfrm>
            <a:off x="2250022" y="5685837"/>
            <a:ext cx="2730014" cy="276999"/>
            <a:chOff x="2228760" y="5609122"/>
            <a:chExt cx="2730014" cy="264311"/>
          </a:xfrm>
        </p:grpSpPr>
        <p:sp>
          <p:nvSpPr>
            <p:cNvPr id="61" name="TextBox 60">
              <a:extLst>
                <a:ext uri="{FF2B5EF4-FFF2-40B4-BE49-F238E27FC236}">
                  <a16:creationId xmlns:a16="http://schemas.microsoft.com/office/drawing/2014/main" id="{7FC8A831-B076-4384-BA63-FDC609093858}"/>
                </a:ext>
              </a:extLst>
            </p:cNvPr>
            <p:cNvSpPr txBox="1"/>
            <p:nvPr/>
          </p:nvSpPr>
          <p:spPr bwMode="auto">
            <a:xfrm>
              <a:off x="2228760" y="5609122"/>
              <a:ext cx="383438" cy="26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0.1</a:t>
              </a:r>
            </a:p>
          </p:txBody>
        </p:sp>
        <p:sp>
          <p:nvSpPr>
            <p:cNvPr id="62" name="TextBox 61">
              <a:extLst>
                <a:ext uri="{FF2B5EF4-FFF2-40B4-BE49-F238E27FC236}">
                  <a16:creationId xmlns:a16="http://schemas.microsoft.com/office/drawing/2014/main" id="{F548A4DD-6CD8-4449-AFBA-48AF0C7D8CD9}"/>
                </a:ext>
              </a:extLst>
            </p:cNvPr>
            <p:cNvSpPr txBox="1"/>
            <p:nvPr/>
          </p:nvSpPr>
          <p:spPr bwMode="auto">
            <a:xfrm>
              <a:off x="3394924" y="5609122"/>
              <a:ext cx="383438" cy="26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1.0</a:t>
              </a:r>
            </a:p>
          </p:txBody>
        </p:sp>
        <p:sp>
          <p:nvSpPr>
            <p:cNvPr id="63" name="TextBox 62">
              <a:extLst>
                <a:ext uri="{FF2B5EF4-FFF2-40B4-BE49-F238E27FC236}">
                  <a16:creationId xmlns:a16="http://schemas.microsoft.com/office/drawing/2014/main" id="{F2DAFBD7-B9DD-4DC7-BCE6-698288BA857C}"/>
                </a:ext>
              </a:extLst>
            </p:cNvPr>
            <p:cNvSpPr txBox="1"/>
            <p:nvPr/>
          </p:nvSpPr>
          <p:spPr bwMode="auto">
            <a:xfrm>
              <a:off x="4496788" y="5609122"/>
              <a:ext cx="461986" cy="26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10.0</a:t>
              </a:r>
            </a:p>
          </p:txBody>
        </p:sp>
      </p:grpSp>
      <p:grpSp>
        <p:nvGrpSpPr>
          <p:cNvPr id="64" name="Group 63">
            <a:extLst>
              <a:ext uri="{FF2B5EF4-FFF2-40B4-BE49-F238E27FC236}">
                <a16:creationId xmlns:a16="http://schemas.microsoft.com/office/drawing/2014/main" id="{02928E10-3E33-4764-A1E6-9D633D26E3DA}"/>
              </a:ext>
            </a:extLst>
          </p:cNvPr>
          <p:cNvGrpSpPr/>
          <p:nvPr/>
        </p:nvGrpSpPr>
        <p:grpSpPr>
          <a:xfrm>
            <a:off x="8452509" y="5895187"/>
            <a:ext cx="2730014" cy="277012"/>
            <a:chOff x="2228760" y="5631294"/>
            <a:chExt cx="2730014" cy="264324"/>
          </a:xfrm>
        </p:grpSpPr>
        <p:sp>
          <p:nvSpPr>
            <p:cNvPr id="65" name="TextBox 64">
              <a:extLst>
                <a:ext uri="{FF2B5EF4-FFF2-40B4-BE49-F238E27FC236}">
                  <a16:creationId xmlns:a16="http://schemas.microsoft.com/office/drawing/2014/main" id="{089FDAC4-2029-402A-A507-8A0B2E64C933}"/>
                </a:ext>
              </a:extLst>
            </p:cNvPr>
            <p:cNvSpPr txBox="1"/>
            <p:nvPr/>
          </p:nvSpPr>
          <p:spPr bwMode="auto">
            <a:xfrm>
              <a:off x="2228760" y="5631294"/>
              <a:ext cx="383438" cy="26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0.1</a:t>
              </a:r>
            </a:p>
          </p:txBody>
        </p:sp>
        <p:sp>
          <p:nvSpPr>
            <p:cNvPr id="66" name="TextBox 65">
              <a:extLst>
                <a:ext uri="{FF2B5EF4-FFF2-40B4-BE49-F238E27FC236}">
                  <a16:creationId xmlns:a16="http://schemas.microsoft.com/office/drawing/2014/main" id="{A8994056-6C87-41AC-8395-CF9557D66D08}"/>
                </a:ext>
              </a:extLst>
            </p:cNvPr>
            <p:cNvSpPr txBox="1"/>
            <p:nvPr/>
          </p:nvSpPr>
          <p:spPr bwMode="auto">
            <a:xfrm>
              <a:off x="3394924" y="5631300"/>
              <a:ext cx="383438" cy="26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1.0</a:t>
              </a:r>
            </a:p>
          </p:txBody>
        </p:sp>
        <p:sp>
          <p:nvSpPr>
            <p:cNvPr id="67" name="TextBox 66">
              <a:extLst>
                <a:ext uri="{FF2B5EF4-FFF2-40B4-BE49-F238E27FC236}">
                  <a16:creationId xmlns:a16="http://schemas.microsoft.com/office/drawing/2014/main" id="{3E559419-DAE6-4602-A7ED-729F421FD5D5}"/>
                </a:ext>
              </a:extLst>
            </p:cNvPr>
            <p:cNvSpPr txBox="1"/>
            <p:nvPr/>
          </p:nvSpPr>
          <p:spPr bwMode="auto">
            <a:xfrm>
              <a:off x="4496788" y="5631307"/>
              <a:ext cx="461986" cy="26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10.0</a:t>
              </a:r>
            </a:p>
          </p:txBody>
        </p:sp>
      </p:grpSp>
      <p:grpSp>
        <p:nvGrpSpPr>
          <p:cNvPr id="68" name="Group 67">
            <a:extLst>
              <a:ext uri="{FF2B5EF4-FFF2-40B4-BE49-F238E27FC236}">
                <a16:creationId xmlns:a16="http://schemas.microsoft.com/office/drawing/2014/main" id="{A9301B23-2535-4595-8C42-F5463D37FC9A}"/>
              </a:ext>
            </a:extLst>
          </p:cNvPr>
          <p:cNvGrpSpPr/>
          <p:nvPr/>
        </p:nvGrpSpPr>
        <p:grpSpPr>
          <a:xfrm>
            <a:off x="8401598" y="6075765"/>
            <a:ext cx="2568076" cy="339316"/>
            <a:chOff x="16914929" y="11312714"/>
            <a:chExt cx="5136819" cy="678721"/>
          </a:xfrm>
        </p:grpSpPr>
        <p:sp>
          <p:nvSpPr>
            <p:cNvPr id="74" name="TextBox 73">
              <a:extLst>
                <a:ext uri="{FF2B5EF4-FFF2-40B4-BE49-F238E27FC236}">
                  <a16:creationId xmlns:a16="http://schemas.microsoft.com/office/drawing/2014/main" id="{80AF1C72-8619-4060-9227-74A1A444820A}"/>
                </a:ext>
              </a:extLst>
            </p:cNvPr>
            <p:cNvSpPr txBox="1"/>
            <p:nvPr/>
          </p:nvSpPr>
          <p:spPr>
            <a:xfrm>
              <a:off x="16914929" y="11525964"/>
              <a:ext cx="2616442" cy="461725"/>
            </a:xfrm>
            <a:prstGeom prst="rect">
              <a:avLst/>
            </a:prstGeom>
            <a:noFill/>
          </p:spPr>
          <p:txBody>
            <a:bodyPr wrap="none" lIns="0" tIns="0" rIns="0" rtlCol="0">
              <a:spAutoFit/>
            </a:bodyPr>
            <a:lstStyle/>
            <a:p>
              <a:pPr algn="r" defTabSz="257125">
                <a:defRPr/>
              </a:pPr>
              <a:r>
                <a:rPr lang="en-US" sz="1200" b="1" kern="0" dirty="0">
                  <a:solidFill>
                    <a:schemeClr val="accent1"/>
                  </a:solidFill>
                  <a:latin typeface="Calibri" panose="020F0502020204030204" pitchFamily="34" charset="0"/>
                  <a:cs typeface="Calibri" panose="020F0502020204030204" pitchFamily="34" charset="0"/>
                </a:rPr>
                <a:t>Atezolizumab Better</a:t>
              </a:r>
            </a:p>
          </p:txBody>
        </p:sp>
        <p:cxnSp>
          <p:nvCxnSpPr>
            <p:cNvPr id="69" name="Straight Connector 68">
              <a:extLst>
                <a:ext uri="{FF2B5EF4-FFF2-40B4-BE49-F238E27FC236}">
                  <a16:creationId xmlns:a16="http://schemas.microsoft.com/office/drawing/2014/main" id="{75CBAC75-D35C-43C5-804B-E6B585BA15BD}"/>
                </a:ext>
              </a:extLst>
            </p:cNvPr>
            <p:cNvCxnSpPr/>
            <p:nvPr/>
          </p:nvCxnSpPr>
          <p:spPr>
            <a:xfrm>
              <a:off x="17456076" y="1199143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5E147511-3F13-4310-8AFD-FF514D7DED18}"/>
                </a:ext>
              </a:extLst>
            </p:cNvPr>
            <p:cNvSpPr/>
            <p:nvPr/>
          </p:nvSpPr>
          <p:spPr>
            <a:xfrm>
              <a:off x="19567671" y="11312714"/>
              <a:ext cx="368740" cy="369380"/>
            </a:xfrm>
            <a:prstGeom prst="rect">
              <a:avLst/>
            </a:prstGeom>
          </p:spPr>
          <p:txBody>
            <a:bodyPr wrap="none" lIns="0" tIns="0" rIns="0" bIns="0">
              <a:spAutoFit/>
            </a:bodyPr>
            <a:lstStyle/>
            <a:p>
              <a:pPr algn="ctr" defTabSz="257125">
                <a:defRPr/>
              </a:pPr>
              <a:r>
                <a:rPr lang="en-US" sz="1200" b="1" kern="0" dirty="0">
                  <a:solidFill>
                    <a:schemeClr val="bg1"/>
                  </a:solidFill>
                  <a:latin typeface="Calibri" panose="020F0502020204030204" pitchFamily="34" charset="0"/>
                  <a:cs typeface="Calibri" panose="020F0502020204030204" pitchFamily="34" charset="0"/>
                </a:rPr>
                <a:t>HR</a:t>
              </a:r>
              <a:endParaRPr lang="en-US" sz="1200" b="1" kern="0" baseline="30000" dirty="0">
                <a:solidFill>
                  <a:schemeClr val="bg1"/>
                </a:solidFill>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42334024-F11C-4152-9A91-98122A8A7832}"/>
                </a:ext>
              </a:extLst>
            </p:cNvPr>
            <p:cNvSpPr txBox="1"/>
            <p:nvPr/>
          </p:nvSpPr>
          <p:spPr>
            <a:xfrm>
              <a:off x="19961115" y="11525964"/>
              <a:ext cx="1353110" cy="461725"/>
            </a:xfrm>
            <a:prstGeom prst="rect">
              <a:avLst/>
            </a:prstGeom>
            <a:noFill/>
          </p:spPr>
          <p:txBody>
            <a:bodyPr wrap="none" lIns="0" tIns="0" rIns="0" rtlCol="0">
              <a:spAutoFit/>
            </a:bodyPr>
            <a:lstStyle/>
            <a:p>
              <a:pPr defTabSz="257125">
                <a:defRPr/>
              </a:pPr>
              <a:r>
                <a:rPr lang="en-US" sz="1200" b="1" kern="0" dirty="0">
                  <a:solidFill>
                    <a:schemeClr val="accent3"/>
                  </a:solidFill>
                  <a:latin typeface="Calibri" panose="020F0502020204030204" pitchFamily="34" charset="0"/>
                  <a:cs typeface="Calibri" panose="020F0502020204030204" pitchFamily="34" charset="0"/>
                </a:rPr>
                <a:t>BSC Better</a:t>
              </a:r>
            </a:p>
          </p:txBody>
        </p:sp>
        <p:cxnSp>
          <p:nvCxnSpPr>
            <p:cNvPr id="72" name="Straight Connector 71">
              <a:extLst>
                <a:ext uri="{FF2B5EF4-FFF2-40B4-BE49-F238E27FC236}">
                  <a16:creationId xmlns:a16="http://schemas.microsoft.com/office/drawing/2014/main" id="{C1CCA472-1FB3-46B5-9ECE-038C1009B1C7}"/>
                </a:ext>
              </a:extLst>
            </p:cNvPr>
            <p:cNvCxnSpPr>
              <a:cxnSpLocks/>
            </p:cNvCxnSpPr>
            <p:nvPr/>
          </p:nvCxnSpPr>
          <p:spPr>
            <a:xfrm flipH="1">
              <a:off x="17423207" y="11484516"/>
              <a:ext cx="2119061" cy="0"/>
            </a:xfrm>
            <a:prstGeom prst="line">
              <a:avLst/>
            </a:prstGeom>
            <a:noFill/>
            <a:ln w="19050" cap="flat" cmpd="sng" algn="ctr">
              <a:solidFill>
                <a:sysClr val="windowText" lastClr="000000"/>
              </a:solidFill>
              <a:prstDash val="solid"/>
              <a:tailEnd type="triangle"/>
            </a:ln>
            <a:effectLst/>
          </p:spPr>
        </p:cxnSp>
        <p:cxnSp>
          <p:nvCxnSpPr>
            <p:cNvPr id="73" name="Straight Connector 72">
              <a:extLst>
                <a:ext uri="{FF2B5EF4-FFF2-40B4-BE49-F238E27FC236}">
                  <a16:creationId xmlns:a16="http://schemas.microsoft.com/office/drawing/2014/main" id="{2D36C270-08E8-4881-8101-5779D8335069}"/>
                </a:ext>
              </a:extLst>
            </p:cNvPr>
            <p:cNvCxnSpPr>
              <a:cxnSpLocks/>
            </p:cNvCxnSpPr>
            <p:nvPr/>
          </p:nvCxnSpPr>
          <p:spPr>
            <a:xfrm>
              <a:off x="19936411" y="11484516"/>
              <a:ext cx="2115337" cy="0"/>
            </a:xfrm>
            <a:prstGeom prst="line">
              <a:avLst/>
            </a:prstGeom>
            <a:noFill/>
            <a:ln w="19050" cap="flat" cmpd="sng" algn="ctr">
              <a:solidFill>
                <a:sysClr val="windowText" lastClr="000000"/>
              </a:solidFill>
              <a:prstDash val="solid"/>
              <a:tailEnd type="triangle"/>
            </a:ln>
            <a:effectLst/>
          </p:spPr>
        </p:cxnSp>
      </p:grpSp>
      <p:cxnSp>
        <p:nvCxnSpPr>
          <p:cNvPr id="75" name="Straight Connector 74">
            <a:extLst>
              <a:ext uri="{FF2B5EF4-FFF2-40B4-BE49-F238E27FC236}">
                <a16:creationId xmlns:a16="http://schemas.microsoft.com/office/drawing/2014/main" id="{F7A55AA7-6013-4CB5-9D1F-E3D6DFAB4216}"/>
              </a:ext>
            </a:extLst>
          </p:cNvPr>
          <p:cNvCxnSpPr>
            <a:cxnSpLocks/>
          </p:cNvCxnSpPr>
          <p:nvPr/>
        </p:nvCxnSpPr>
        <p:spPr>
          <a:xfrm>
            <a:off x="5881683" y="1600200"/>
            <a:ext cx="0" cy="439712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C38C375-0339-40D4-8DF3-B30D2D1904E8}"/>
              </a:ext>
            </a:extLst>
          </p:cNvPr>
          <p:cNvSpPr/>
          <p:nvPr/>
        </p:nvSpPr>
        <p:spPr bwMode="auto">
          <a:xfrm>
            <a:off x="6248399" y="3538541"/>
            <a:ext cx="5512705" cy="762000"/>
          </a:xfrm>
          <a:prstGeom prst="rect">
            <a:avLst/>
          </a:prstGeom>
          <a:noFill/>
          <a:ln w="28575">
            <a:solidFill>
              <a:srgbClr val="FF0000"/>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688958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6B544-743C-443D-AE0E-25F41CF2A945}"/>
              </a:ext>
            </a:extLst>
          </p:cNvPr>
          <p:cNvSpPr>
            <a:spLocks noGrp="1"/>
          </p:cNvSpPr>
          <p:nvPr>
            <p:ph type="title"/>
          </p:nvPr>
        </p:nvSpPr>
        <p:spPr/>
        <p:txBody>
          <a:bodyPr/>
          <a:lstStyle/>
          <a:p>
            <a:r>
              <a:rPr lang="en-US" dirty="0"/>
              <a:t>IMpower010: DFS in ITT Population With Stage IB-IIIA NSCLC (Primary Endpoint)</a:t>
            </a:r>
          </a:p>
        </p:txBody>
      </p:sp>
      <p:sp>
        <p:nvSpPr>
          <p:cNvPr id="4" name="Text Box 15">
            <a:extLst>
              <a:ext uri="{FF2B5EF4-FFF2-40B4-BE49-F238E27FC236}">
                <a16:creationId xmlns:a16="http://schemas.microsoft.com/office/drawing/2014/main" id="{9517F7A3-7A92-467A-913B-54A65D415894}"/>
              </a:ext>
            </a:extLst>
          </p:cNvPr>
          <p:cNvSpPr txBox="1">
            <a:spLocks noChangeArrowheads="1"/>
          </p:cNvSpPr>
          <p:nvPr/>
        </p:nvSpPr>
        <p:spPr bwMode="auto">
          <a:xfrm>
            <a:off x="434017" y="637828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Wakelee. ASCO 2021. Abstr 8500.</a:t>
            </a:r>
            <a:endParaRPr lang="en-US" altLang="en-US" sz="1200" b="0" dirty="0">
              <a:solidFill>
                <a:schemeClr val="bg2"/>
              </a:solidFill>
              <a:latin typeface="Calibri" panose="020F0502020204030204" pitchFamily="34" charset="0"/>
            </a:endParaRPr>
          </a:p>
        </p:txBody>
      </p:sp>
      <p:grpSp>
        <p:nvGrpSpPr>
          <p:cNvPr id="5" name="Group 7">
            <a:extLst>
              <a:ext uri="{FF2B5EF4-FFF2-40B4-BE49-F238E27FC236}">
                <a16:creationId xmlns:a16="http://schemas.microsoft.com/office/drawing/2014/main" id="{D488C507-7BE6-4E2D-804A-1BA7DE195F35}"/>
              </a:ext>
            </a:extLst>
          </p:cNvPr>
          <p:cNvGrpSpPr>
            <a:grpSpLocks/>
          </p:cNvGrpSpPr>
          <p:nvPr/>
        </p:nvGrpSpPr>
        <p:grpSpPr bwMode="auto">
          <a:xfrm>
            <a:off x="9389569" y="6216652"/>
            <a:ext cx="2488502" cy="447822"/>
            <a:chOff x="9527309" y="3551529"/>
            <a:chExt cx="2488502" cy="448324"/>
          </a:xfrm>
        </p:grpSpPr>
        <p:pic>
          <p:nvPicPr>
            <p:cNvPr id="6" name="Picture 9">
              <a:extLst>
                <a:ext uri="{FF2B5EF4-FFF2-40B4-BE49-F238E27FC236}">
                  <a16:creationId xmlns:a16="http://schemas.microsoft.com/office/drawing/2014/main" id="{632F83C0-9742-47A0-9FE8-420E91E32A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id="{CF993FE8-6A86-4914-97AB-BBD4005E28CE}"/>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cxnSp>
        <p:nvCxnSpPr>
          <p:cNvPr id="17" name="Straight Connector 16">
            <a:extLst>
              <a:ext uri="{FF2B5EF4-FFF2-40B4-BE49-F238E27FC236}">
                <a16:creationId xmlns:a16="http://schemas.microsoft.com/office/drawing/2014/main" id="{25A88BAC-296F-4228-8841-2439C629606B}"/>
              </a:ext>
            </a:extLst>
          </p:cNvPr>
          <p:cNvCxnSpPr/>
          <p:nvPr/>
        </p:nvCxnSpPr>
        <p:spPr bwMode="auto">
          <a:xfrm>
            <a:off x="1962151" y="3415143"/>
            <a:ext cx="5943600" cy="0"/>
          </a:xfrm>
          <a:prstGeom prst="line">
            <a:avLst/>
          </a:prstGeom>
          <a:noFill/>
          <a:ln w="28575" cap="flat" cmpd="sng" algn="ctr">
            <a:solidFill>
              <a:schemeClr val="tx2"/>
            </a:solidFill>
            <a:prstDash val="sysDash"/>
            <a:round/>
            <a:headEnd type="none" w="med" len="med"/>
            <a:tailEnd type="none" w="med" len="med"/>
          </a:ln>
          <a:effectLst/>
        </p:spPr>
      </p:cxnSp>
      <p:cxnSp>
        <p:nvCxnSpPr>
          <p:cNvPr id="18" name="Straight Connector 17">
            <a:extLst>
              <a:ext uri="{FF2B5EF4-FFF2-40B4-BE49-F238E27FC236}">
                <a16:creationId xmlns:a16="http://schemas.microsoft.com/office/drawing/2014/main" id="{8F5B941D-AE4E-4AE1-8CF9-532684F98B39}"/>
              </a:ext>
            </a:extLst>
          </p:cNvPr>
          <p:cNvCxnSpPr>
            <a:cxnSpLocks/>
          </p:cNvCxnSpPr>
          <p:nvPr/>
        </p:nvCxnSpPr>
        <p:spPr bwMode="auto">
          <a:xfrm rot="5400000">
            <a:off x="3362884" y="3879033"/>
            <a:ext cx="2286000" cy="0"/>
          </a:xfrm>
          <a:prstGeom prst="line">
            <a:avLst/>
          </a:prstGeom>
          <a:noFill/>
          <a:ln w="28575" cap="flat" cmpd="sng" algn="ctr">
            <a:solidFill>
              <a:schemeClr val="tx2"/>
            </a:solidFill>
            <a:prstDash val="sysDash"/>
            <a:round/>
            <a:headEnd type="none" w="med" len="med"/>
            <a:tailEnd type="none" w="med" len="med"/>
          </a:ln>
          <a:effectLst/>
        </p:spPr>
      </p:cxnSp>
      <p:cxnSp>
        <p:nvCxnSpPr>
          <p:cNvPr id="19" name="Straight Connector 18">
            <a:extLst>
              <a:ext uri="{FF2B5EF4-FFF2-40B4-BE49-F238E27FC236}">
                <a16:creationId xmlns:a16="http://schemas.microsoft.com/office/drawing/2014/main" id="{6C2F001C-C617-4EBF-A4D9-0DF320578BB0}"/>
              </a:ext>
            </a:extLst>
          </p:cNvPr>
          <p:cNvCxnSpPr>
            <a:cxnSpLocks/>
          </p:cNvCxnSpPr>
          <p:nvPr/>
        </p:nvCxnSpPr>
        <p:spPr bwMode="auto">
          <a:xfrm rot="5400000">
            <a:off x="4919720" y="4148989"/>
            <a:ext cx="1737360" cy="0"/>
          </a:xfrm>
          <a:prstGeom prst="line">
            <a:avLst/>
          </a:prstGeom>
          <a:noFill/>
          <a:ln w="28575" cap="flat" cmpd="sng" algn="ctr">
            <a:solidFill>
              <a:schemeClr val="tx2"/>
            </a:solidFill>
            <a:prstDash val="sysDash"/>
            <a:round/>
            <a:headEnd type="none" w="med" len="med"/>
            <a:tailEnd type="none" w="med" len="med"/>
          </a:ln>
          <a:effectLst/>
        </p:spPr>
      </p:cxnSp>
      <p:sp>
        <p:nvSpPr>
          <p:cNvPr id="20" name="TextBox 19">
            <a:extLst>
              <a:ext uri="{FF2B5EF4-FFF2-40B4-BE49-F238E27FC236}">
                <a16:creationId xmlns:a16="http://schemas.microsoft.com/office/drawing/2014/main" id="{795AD270-3F2A-4D82-862C-1CC6EC8B1583}"/>
              </a:ext>
            </a:extLst>
          </p:cNvPr>
          <p:cNvSpPr txBox="1"/>
          <p:nvPr/>
        </p:nvSpPr>
        <p:spPr bwMode="auto">
          <a:xfrm>
            <a:off x="5549314" y="312196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1" name="TextBox 20">
            <a:extLst>
              <a:ext uri="{FF2B5EF4-FFF2-40B4-BE49-F238E27FC236}">
                <a16:creationId xmlns:a16="http://schemas.microsoft.com/office/drawing/2014/main" id="{1AE1A34E-D4E2-49C0-BD15-8432B560B5FE}"/>
              </a:ext>
            </a:extLst>
          </p:cNvPr>
          <p:cNvSpPr txBox="1"/>
          <p:nvPr/>
        </p:nvSpPr>
        <p:spPr bwMode="auto">
          <a:xfrm>
            <a:off x="5475719" y="312164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2" name="TextBox 21">
            <a:extLst>
              <a:ext uri="{FF2B5EF4-FFF2-40B4-BE49-F238E27FC236}">
                <a16:creationId xmlns:a16="http://schemas.microsoft.com/office/drawing/2014/main" id="{4F711468-5756-4AD2-879E-BEF0CF476D06}"/>
              </a:ext>
            </a:extLst>
          </p:cNvPr>
          <p:cNvSpPr txBox="1"/>
          <p:nvPr/>
        </p:nvSpPr>
        <p:spPr bwMode="auto">
          <a:xfrm>
            <a:off x="5529450" y="312169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3" name="TextBox 22">
            <a:extLst>
              <a:ext uri="{FF2B5EF4-FFF2-40B4-BE49-F238E27FC236}">
                <a16:creationId xmlns:a16="http://schemas.microsoft.com/office/drawing/2014/main" id="{93EA0FA7-147A-4155-85F6-815C1373F6FD}"/>
              </a:ext>
            </a:extLst>
          </p:cNvPr>
          <p:cNvSpPr txBox="1"/>
          <p:nvPr/>
        </p:nvSpPr>
        <p:spPr bwMode="auto">
          <a:xfrm>
            <a:off x="5041036" y="299170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4" name="TextBox 23">
            <a:extLst>
              <a:ext uri="{FF2B5EF4-FFF2-40B4-BE49-F238E27FC236}">
                <a16:creationId xmlns:a16="http://schemas.microsoft.com/office/drawing/2014/main" id="{C62956C0-A630-4C9B-9F64-181BEF034899}"/>
              </a:ext>
            </a:extLst>
          </p:cNvPr>
          <p:cNvSpPr txBox="1"/>
          <p:nvPr/>
        </p:nvSpPr>
        <p:spPr bwMode="auto">
          <a:xfrm>
            <a:off x="5157392" y="305868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5" name="TextBox 24">
            <a:extLst>
              <a:ext uri="{FF2B5EF4-FFF2-40B4-BE49-F238E27FC236}">
                <a16:creationId xmlns:a16="http://schemas.microsoft.com/office/drawing/2014/main" id="{F8FC360C-0238-4EF4-AE12-9B62734C4F87}"/>
              </a:ext>
            </a:extLst>
          </p:cNvPr>
          <p:cNvSpPr txBox="1"/>
          <p:nvPr/>
        </p:nvSpPr>
        <p:spPr bwMode="auto">
          <a:xfrm>
            <a:off x="5020155" y="297749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6" name="TextBox 25">
            <a:extLst>
              <a:ext uri="{FF2B5EF4-FFF2-40B4-BE49-F238E27FC236}">
                <a16:creationId xmlns:a16="http://schemas.microsoft.com/office/drawing/2014/main" id="{D97D70C8-80B9-4519-931B-C2B33AAC9FE2}"/>
              </a:ext>
            </a:extLst>
          </p:cNvPr>
          <p:cNvSpPr txBox="1"/>
          <p:nvPr/>
        </p:nvSpPr>
        <p:spPr bwMode="auto">
          <a:xfrm>
            <a:off x="4446749" y="3079177"/>
            <a:ext cx="75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accent3"/>
                </a:solidFill>
                <a:latin typeface="Calibri" panose="020F0502020204030204" pitchFamily="34" charset="0"/>
              </a:rPr>
              <a:t>63.6%</a:t>
            </a:r>
          </a:p>
        </p:txBody>
      </p:sp>
      <p:sp>
        <p:nvSpPr>
          <p:cNvPr id="27" name="TextBox 26">
            <a:extLst>
              <a:ext uri="{FF2B5EF4-FFF2-40B4-BE49-F238E27FC236}">
                <a16:creationId xmlns:a16="http://schemas.microsoft.com/office/drawing/2014/main" id="{82591996-4C2A-4787-84DA-9462FE2CD4D7}"/>
              </a:ext>
            </a:extLst>
          </p:cNvPr>
          <p:cNvSpPr txBox="1"/>
          <p:nvPr/>
        </p:nvSpPr>
        <p:spPr bwMode="auto">
          <a:xfrm>
            <a:off x="4959766" y="268325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8" name="TextBox 27">
            <a:extLst>
              <a:ext uri="{FF2B5EF4-FFF2-40B4-BE49-F238E27FC236}">
                <a16:creationId xmlns:a16="http://schemas.microsoft.com/office/drawing/2014/main" id="{257AF6E9-76AF-49EE-81A1-D2E9177A0979}"/>
              </a:ext>
            </a:extLst>
          </p:cNvPr>
          <p:cNvSpPr txBox="1"/>
          <p:nvPr/>
        </p:nvSpPr>
        <p:spPr bwMode="auto">
          <a:xfrm>
            <a:off x="5000177" y="296840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9" name="TextBox 28">
            <a:extLst>
              <a:ext uri="{FF2B5EF4-FFF2-40B4-BE49-F238E27FC236}">
                <a16:creationId xmlns:a16="http://schemas.microsoft.com/office/drawing/2014/main" id="{6C750566-3CE1-4257-937E-B4D48DFFCA0C}"/>
              </a:ext>
            </a:extLst>
          </p:cNvPr>
          <p:cNvSpPr txBox="1"/>
          <p:nvPr/>
        </p:nvSpPr>
        <p:spPr bwMode="auto">
          <a:xfrm>
            <a:off x="6946251" y="318620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0" name="TextBox 29">
            <a:extLst>
              <a:ext uri="{FF2B5EF4-FFF2-40B4-BE49-F238E27FC236}">
                <a16:creationId xmlns:a16="http://schemas.microsoft.com/office/drawing/2014/main" id="{B0B029A6-60CC-42F0-9641-651E80EE4FCB}"/>
              </a:ext>
            </a:extLst>
          </p:cNvPr>
          <p:cNvSpPr txBox="1"/>
          <p:nvPr/>
        </p:nvSpPr>
        <p:spPr bwMode="auto">
          <a:xfrm>
            <a:off x="6161069" y="31100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1" name="TextBox 30">
            <a:extLst>
              <a:ext uri="{FF2B5EF4-FFF2-40B4-BE49-F238E27FC236}">
                <a16:creationId xmlns:a16="http://schemas.microsoft.com/office/drawing/2014/main" id="{C13F730B-D73D-4C24-AFF3-FDDAFC41C513}"/>
              </a:ext>
            </a:extLst>
          </p:cNvPr>
          <p:cNvSpPr txBox="1"/>
          <p:nvPr/>
        </p:nvSpPr>
        <p:spPr bwMode="auto">
          <a:xfrm>
            <a:off x="6186025" y="31100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2" name="TextBox 31">
            <a:extLst>
              <a:ext uri="{FF2B5EF4-FFF2-40B4-BE49-F238E27FC236}">
                <a16:creationId xmlns:a16="http://schemas.microsoft.com/office/drawing/2014/main" id="{C90D1FA8-C77E-4627-BA41-3FBC1C3D029A}"/>
              </a:ext>
            </a:extLst>
          </p:cNvPr>
          <p:cNvSpPr txBox="1"/>
          <p:nvPr/>
        </p:nvSpPr>
        <p:spPr bwMode="auto">
          <a:xfrm>
            <a:off x="6216305" y="31100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3" name="TextBox 32">
            <a:extLst>
              <a:ext uri="{FF2B5EF4-FFF2-40B4-BE49-F238E27FC236}">
                <a16:creationId xmlns:a16="http://schemas.microsoft.com/office/drawing/2014/main" id="{04ADB4D3-2E36-4BD2-8450-DE6C04BD73E8}"/>
              </a:ext>
            </a:extLst>
          </p:cNvPr>
          <p:cNvSpPr txBox="1"/>
          <p:nvPr/>
        </p:nvSpPr>
        <p:spPr bwMode="auto">
          <a:xfrm>
            <a:off x="6203722" y="311038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4" name="TextBox 33">
            <a:extLst>
              <a:ext uri="{FF2B5EF4-FFF2-40B4-BE49-F238E27FC236}">
                <a16:creationId xmlns:a16="http://schemas.microsoft.com/office/drawing/2014/main" id="{C199626D-D601-461D-81D9-B8971DF00880}"/>
              </a:ext>
            </a:extLst>
          </p:cNvPr>
          <p:cNvSpPr txBox="1"/>
          <p:nvPr/>
        </p:nvSpPr>
        <p:spPr bwMode="auto">
          <a:xfrm>
            <a:off x="5765060" y="2854573"/>
            <a:ext cx="75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accent1"/>
                </a:solidFill>
                <a:latin typeface="Calibri" panose="020F0502020204030204" pitchFamily="34" charset="0"/>
              </a:rPr>
              <a:t>57.9%</a:t>
            </a:r>
          </a:p>
        </p:txBody>
      </p:sp>
      <p:sp>
        <p:nvSpPr>
          <p:cNvPr id="35" name="TextBox 34">
            <a:extLst>
              <a:ext uri="{FF2B5EF4-FFF2-40B4-BE49-F238E27FC236}">
                <a16:creationId xmlns:a16="http://schemas.microsoft.com/office/drawing/2014/main" id="{1CD34900-C902-4AB4-B6A8-84490EC64544}"/>
              </a:ext>
            </a:extLst>
          </p:cNvPr>
          <p:cNvSpPr txBox="1"/>
          <p:nvPr/>
        </p:nvSpPr>
        <p:spPr bwMode="auto">
          <a:xfrm>
            <a:off x="5406651" y="291326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6" name="TextBox 35">
            <a:extLst>
              <a:ext uri="{FF2B5EF4-FFF2-40B4-BE49-F238E27FC236}">
                <a16:creationId xmlns:a16="http://schemas.microsoft.com/office/drawing/2014/main" id="{BFC18F9B-BD16-4A4A-85FE-AE30FA01F257}"/>
              </a:ext>
            </a:extLst>
          </p:cNvPr>
          <p:cNvSpPr txBox="1"/>
          <p:nvPr/>
        </p:nvSpPr>
        <p:spPr bwMode="auto">
          <a:xfrm>
            <a:off x="5449161" y="291326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7" name="TextBox 36">
            <a:extLst>
              <a:ext uri="{FF2B5EF4-FFF2-40B4-BE49-F238E27FC236}">
                <a16:creationId xmlns:a16="http://schemas.microsoft.com/office/drawing/2014/main" id="{BCFC311F-06F9-45DC-866C-40890B93DB46}"/>
              </a:ext>
            </a:extLst>
          </p:cNvPr>
          <p:cNvSpPr txBox="1"/>
          <p:nvPr/>
        </p:nvSpPr>
        <p:spPr bwMode="auto">
          <a:xfrm>
            <a:off x="5481622" y="291139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8" name="TextBox 37">
            <a:extLst>
              <a:ext uri="{FF2B5EF4-FFF2-40B4-BE49-F238E27FC236}">
                <a16:creationId xmlns:a16="http://schemas.microsoft.com/office/drawing/2014/main" id="{A6192650-60A5-44E9-8C4F-02BFD5895DD0}"/>
              </a:ext>
            </a:extLst>
          </p:cNvPr>
          <p:cNvSpPr txBox="1"/>
          <p:nvPr/>
        </p:nvSpPr>
        <p:spPr bwMode="auto">
          <a:xfrm>
            <a:off x="4373666" y="254950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39" name="TextBox 38">
            <a:extLst>
              <a:ext uri="{FF2B5EF4-FFF2-40B4-BE49-F238E27FC236}">
                <a16:creationId xmlns:a16="http://schemas.microsoft.com/office/drawing/2014/main" id="{A5241E6F-2682-423D-8574-3EC22F0CCBD9}"/>
              </a:ext>
            </a:extLst>
          </p:cNvPr>
          <p:cNvSpPr txBox="1"/>
          <p:nvPr/>
        </p:nvSpPr>
        <p:spPr bwMode="auto">
          <a:xfrm>
            <a:off x="4463482" y="2357277"/>
            <a:ext cx="75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accent1"/>
                </a:solidFill>
                <a:latin typeface="Calibri" panose="020F0502020204030204" pitchFamily="34" charset="0"/>
              </a:rPr>
              <a:t>71.4%</a:t>
            </a:r>
          </a:p>
        </p:txBody>
      </p:sp>
      <p:sp>
        <p:nvSpPr>
          <p:cNvPr id="40" name="TextBox 39">
            <a:extLst>
              <a:ext uri="{FF2B5EF4-FFF2-40B4-BE49-F238E27FC236}">
                <a16:creationId xmlns:a16="http://schemas.microsoft.com/office/drawing/2014/main" id="{DE93F249-81B3-4DE9-9EFB-F5F1B1F6906A}"/>
              </a:ext>
            </a:extLst>
          </p:cNvPr>
          <p:cNvSpPr txBox="1"/>
          <p:nvPr/>
        </p:nvSpPr>
        <p:spPr bwMode="auto">
          <a:xfrm>
            <a:off x="4351651" y="251977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41" name="TextBox 40">
            <a:extLst>
              <a:ext uri="{FF2B5EF4-FFF2-40B4-BE49-F238E27FC236}">
                <a16:creationId xmlns:a16="http://schemas.microsoft.com/office/drawing/2014/main" id="{A99865A0-51F9-4AF3-9164-964D0D7E28A0}"/>
              </a:ext>
            </a:extLst>
          </p:cNvPr>
          <p:cNvSpPr txBox="1"/>
          <p:nvPr/>
        </p:nvSpPr>
        <p:spPr bwMode="auto">
          <a:xfrm>
            <a:off x="4279988" y="249547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42" name="Freeform: Shape 41">
            <a:extLst>
              <a:ext uri="{FF2B5EF4-FFF2-40B4-BE49-F238E27FC236}">
                <a16:creationId xmlns:a16="http://schemas.microsoft.com/office/drawing/2014/main" id="{56A170C1-3DE7-416B-983A-C58083F973C4}"/>
              </a:ext>
            </a:extLst>
          </p:cNvPr>
          <p:cNvSpPr/>
          <p:nvPr/>
        </p:nvSpPr>
        <p:spPr bwMode="auto">
          <a:xfrm>
            <a:off x="1978745" y="1799972"/>
            <a:ext cx="5899868" cy="1860605"/>
          </a:xfrm>
          <a:custGeom>
            <a:avLst/>
            <a:gdLst>
              <a:gd name="connsiteX0" fmla="*/ 0 w 5899868"/>
              <a:gd name="connsiteY0" fmla="*/ 0 h 1860605"/>
              <a:gd name="connsiteX1" fmla="*/ 99391 w 5899868"/>
              <a:gd name="connsiteY1" fmla="*/ 0 h 1860605"/>
              <a:gd name="connsiteX2" fmla="*/ 99391 w 5899868"/>
              <a:gd name="connsiteY2" fmla="*/ 23854 h 1860605"/>
              <a:gd name="connsiteX3" fmla="*/ 151075 w 5899868"/>
              <a:gd name="connsiteY3" fmla="*/ 23854 h 1860605"/>
              <a:gd name="connsiteX4" fmla="*/ 238539 w 5899868"/>
              <a:gd name="connsiteY4" fmla="*/ 23854 h 1860605"/>
              <a:gd name="connsiteX5" fmla="*/ 238539 w 5899868"/>
              <a:gd name="connsiteY5" fmla="*/ 51683 h 1860605"/>
              <a:gd name="connsiteX6" fmla="*/ 302150 w 5899868"/>
              <a:gd name="connsiteY6" fmla="*/ 51683 h 1860605"/>
              <a:gd name="connsiteX7" fmla="*/ 302150 w 5899868"/>
              <a:gd name="connsiteY7" fmla="*/ 71561 h 1860605"/>
              <a:gd name="connsiteX8" fmla="*/ 357809 w 5899868"/>
              <a:gd name="connsiteY8" fmla="*/ 71561 h 1860605"/>
              <a:gd name="connsiteX9" fmla="*/ 357809 w 5899868"/>
              <a:gd name="connsiteY9" fmla="*/ 147099 h 1860605"/>
              <a:gd name="connsiteX10" fmla="*/ 393590 w 5899868"/>
              <a:gd name="connsiteY10" fmla="*/ 147099 h 1860605"/>
              <a:gd name="connsiteX11" fmla="*/ 393590 w 5899868"/>
              <a:gd name="connsiteY11" fmla="*/ 234563 h 1860605"/>
              <a:gd name="connsiteX12" fmla="*/ 429371 w 5899868"/>
              <a:gd name="connsiteY12" fmla="*/ 234563 h 1860605"/>
              <a:gd name="connsiteX13" fmla="*/ 429371 w 5899868"/>
              <a:gd name="connsiteY13" fmla="*/ 322027 h 1860605"/>
              <a:gd name="connsiteX14" fmla="*/ 485030 w 5899868"/>
              <a:gd name="connsiteY14" fmla="*/ 322027 h 1860605"/>
              <a:gd name="connsiteX15" fmla="*/ 485030 w 5899868"/>
              <a:gd name="connsiteY15" fmla="*/ 361784 h 1860605"/>
              <a:gd name="connsiteX16" fmla="*/ 548640 w 5899868"/>
              <a:gd name="connsiteY16" fmla="*/ 361784 h 1860605"/>
              <a:gd name="connsiteX17" fmla="*/ 548640 w 5899868"/>
              <a:gd name="connsiteY17" fmla="*/ 385638 h 1860605"/>
              <a:gd name="connsiteX18" fmla="*/ 624178 w 5899868"/>
              <a:gd name="connsiteY18" fmla="*/ 385638 h 1860605"/>
              <a:gd name="connsiteX19" fmla="*/ 624178 w 5899868"/>
              <a:gd name="connsiteY19" fmla="*/ 405516 h 1860605"/>
              <a:gd name="connsiteX20" fmla="*/ 683812 w 5899868"/>
              <a:gd name="connsiteY20" fmla="*/ 405516 h 1860605"/>
              <a:gd name="connsiteX21" fmla="*/ 683812 w 5899868"/>
              <a:gd name="connsiteY21" fmla="*/ 453224 h 1860605"/>
              <a:gd name="connsiteX22" fmla="*/ 771277 w 5899868"/>
              <a:gd name="connsiteY22" fmla="*/ 453224 h 1860605"/>
              <a:gd name="connsiteX23" fmla="*/ 771277 w 5899868"/>
              <a:gd name="connsiteY23" fmla="*/ 485029 h 1860605"/>
              <a:gd name="connsiteX24" fmla="*/ 818984 w 5899868"/>
              <a:gd name="connsiteY24" fmla="*/ 485029 h 1860605"/>
              <a:gd name="connsiteX25" fmla="*/ 818984 w 5899868"/>
              <a:gd name="connsiteY25" fmla="*/ 536713 h 1860605"/>
              <a:gd name="connsiteX26" fmla="*/ 854765 w 5899868"/>
              <a:gd name="connsiteY26" fmla="*/ 536713 h 1860605"/>
              <a:gd name="connsiteX27" fmla="*/ 854765 w 5899868"/>
              <a:gd name="connsiteY27" fmla="*/ 608274 h 1860605"/>
              <a:gd name="connsiteX28" fmla="*/ 930303 w 5899868"/>
              <a:gd name="connsiteY28" fmla="*/ 608274 h 1860605"/>
              <a:gd name="connsiteX29" fmla="*/ 1037645 w 5899868"/>
              <a:gd name="connsiteY29" fmla="*/ 608274 h 1860605"/>
              <a:gd name="connsiteX30" fmla="*/ 1037645 w 5899868"/>
              <a:gd name="connsiteY30" fmla="*/ 640080 h 1860605"/>
              <a:gd name="connsiteX31" fmla="*/ 1113183 w 5899868"/>
              <a:gd name="connsiteY31" fmla="*/ 640080 h 1860605"/>
              <a:gd name="connsiteX32" fmla="*/ 1113183 w 5899868"/>
              <a:gd name="connsiteY32" fmla="*/ 671885 h 1860605"/>
              <a:gd name="connsiteX33" fmla="*/ 1192696 w 5899868"/>
              <a:gd name="connsiteY33" fmla="*/ 671885 h 1860605"/>
              <a:gd name="connsiteX34" fmla="*/ 1192696 w 5899868"/>
              <a:gd name="connsiteY34" fmla="*/ 695739 h 1860605"/>
              <a:gd name="connsiteX35" fmla="*/ 1264258 w 5899868"/>
              <a:gd name="connsiteY35" fmla="*/ 695739 h 1860605"/>
              <a:gd name="connsiteX36" fmla="*/ 1264258 w 5899868"/>
              <a:gd name="connsiteY36" fmla="*/ 755374 h 1860605"/>
              <a:gd name="connsiteX37" fmla="*/ 1284136 w 5899868"/>
              <a:gd name="connsiteY37" fmla="*/ 755374 h 1860605"/>
              <a:gd name="connsiteX38" fmla="*/ 1284136 w 5899868"/>
              <a:gd name="connsiteY38" fmla="*/ 799106 h 1860605"/>
              <a:gd name="connsiteX39" fmla="*/ 1347746 w 5899868"/>
              <a:gd name="connsiteY39" fmla="*/ 799106 h 1860605"/>
              <a:gd name="connsiteX40" fmla="*/ 1347746 w 5899868"/>
              <a:gd name="connsiteY40" fmla="*/ 822960 h 1860605"/>
              <a:gd name="connsiteX41" fmla="*/ 1423284 w 5899868"/>
              <a:gd name="connsiteY41" fmla="*/ 822960 h 1860605"/>
              <a:gd name="connsiteX42" fmla="*/ 1423284 w 5899868"/>
              <a:gd name="connsiteY42" fmla="*/ 850789 h 1860605"/>
              <a:gd name="connsiteX43" fmla="*/ 1514724 w 5899868"/>
              <a:gd name="connsiteY43" fmla="*/ 850789 h 1860605"/>
              <a:gd name="connsiteX44" fmla="*/ 1514724 w 5899868"/>
              <a:gd name="connsiteY44" fmla="*/ 870667 h 1860605"/>
              <a:gd name="connsiteX45" fmla="*/ 1641944 w 5899868"/>
              <a:gd name="connsiteY45" fmla="*/ 870667 h 1860605"/>
              <a:gd name="connsiteX46" fmla="*/ 1641944 w 5899868"/>
              <a:gd name="connsiteY46" fmla="*/ 870667 h 1860605"/>
              <a:gd name="connsiteX47" fmla="*/ 1641944 w 5899868"/>
              <a:gd name="connsiteY47" fmla="*/ 914400 h 1860605"/>
              <a:gd name="connsiteX48" fmla="*/ 1765190 w 5899868"/>
              <a:gd name="connsiteY48" fmla="*/ 914400 h 1860605"/>
              <a:gd name="connsiteX49" fmla="*/ 1765190 w 5899868"/>
              <a:gd name="connsiteY49" fmla="*/ 942229 h 1860605"/>
              <a:gd name="connsiteX50" fmla="*/ 1912289 w 5899868"/>
              <a:gd name="connsiteY50" fmla="*/ 942229 h 1860605"/>
              <a:gd name="connsiteX51" fmla="*/ 1912289 w 5899868"/>
              <a:gd name="connsiteY51" fmla="*/ 1009815 h 1860605"/>
              <a:gd name="connsiteX52" fmla="*/ 2039510 w 5899868"/>
              <a:gd name="connsiteY52" fmla="*/ 1009815 h 1860605"/>
              <a:gd name="connsiteX53" fmla="*/ 2039510 w 5899868"/>
              <a:gd name="connsiteY53" fmla="*/ 1025718 h 1860605"/>
              <a:gd name="connsiteX54" fmla="*/ 2154804 w 5899868"/>
              <a:gd name="connsiteY54" fmla="*/ 1025718 h 1860605"/>
              <a:gd name="connsiteX55" fmla="*/ 2154804 w 5899868"/>
              <a:gd name="connsiteY55" fmla="*/ 1053547 h 1860605"/>
              <a:gd name="connsiteX56" fmla="*/ 2258171 w 5899868"/>
              <a:gd name="connsiteY56" fmla="*/ 1053547 h 1860605"/>
              <a:gd name="connsiteX57" fmla="*/ 2258171 w 5899868"/>
              <a:gd name="connsiteY57" fmla="*/ 1105231 h 1860605"/>
              <a:gd name="connsiteX58" fmla="*/ 2445026 w 5899868"/>
              <a:gd name="connsiteY58" fmla="*/ 1105231 h 1860605"/>
              <a:gd name="connsiteX59" fmla="*/ 2445026 w 5899868"/>
              <a:gd name="connsiteY59" fmla="*/ 1105231 h 1860605"/>
              <a:gd name="connsiteX60" fmla="*/ 2524539 w 5899868"/>
              <a:gd name="connsiteY60" fmla="*/ 1105231 h 1860605"/>
              <a:gd name="connsiteX61" fmla="*/ 2524539 w 5899868"/>
              <a:gd name="connsiteY61" fmla="*/ 1168841 h 1860605"/>
              <a:gd name="connsiteX62" fmla="*/ 2556344 w 5899868"/>
              <a:gd name="connsiteY62" fmla="*/ 1168841 h 1860605"/>
              <a:gd name="connsiteX63" fmla="*/ 2556344 w 5899868"/>
              <a:gd name="connsiteY63" fmla="*/ 1232452 h 1860605"/>
              <a:gd name="connsiteX64" fmla="*/ 2623931 w 5899868"/>
              <a:gd name="connsiteY64" fmla="*/ 1232452 h 1860605"/>
              <a:gd name="connsiteX65" fmla="*/ 2623931 w 5899868"/>
              <a:gd name="connsiteY65" fmla="*/ 1256306 h 1860605"/>
              <a:gd name="connsiteX66" fmla="*/ 2675614 w 5899868"/>
              <a:gd name="connsiteY66" fmla="*/ 1256306 h 1860605"/>
              <a:gd name="connsiteX67" fmla="*/ 2858494 w 5899868"/>
              <a:gd name="connsiteY67" fmla="*/ 1256306 h 1860605"/>
              <a:gd name="connsiteX68" fmla="*/ 2858494 w 5899868"/>
              <a:gd name="connsiteY68" fmla="*/ 1280160 h 1860605"/>
              <a:gd name="connsiteX69" fmla="*/ 3053301 w 5899868"/>
              <a:gd name="connsiteY69" fmla="*/ 1280160 h 1860605"/>
              <a:gd name="connsiteX70" fmla="*/ 3053301 w 5899868"/>
              <a:gd name="connsiteY70" fmla="*/ 1315941 h 1860605"/>
              <a:gd name="connsiteX71" fmla="*/ 3144741 w 5899868"/>
              <a:gd name="connsiteY71" fmla="*/ 1315941 h 1860605"/>
              <a:gd name="connsiteX72" fmla="*/ 3144741 w 5899868"/>
              <a:gd name="connsiteY72" fmla="*/ 1351721 h 1860605"/>
              <a:gd name="connsiteX73" fmla="*/ 3212327 w 5899868"/>
              <a:gd name="connsiteY73" fmla="*/ 1351721 h 1860605"/>
              <a:gd name="connsiteX74" fmla="*/ 3212327 w 5899868"/>
              <a:gd name="connsiteY74" fmla="*/ 1351721 h 1860605"/>
              <a:gd name="connsiteX75" fmla="*/ 3212327 w 5899868"/>
              <a:gd name="connsiteY75" fmla="*/ 1395454 h 1860605"/>
              <a:gd name="connsiteX76" fmla="*/ 3303767 w 5899868"/>
              <a:gd name="connsiteY76" fmla="*/ 1395454 h 1860605"/>
              <a:gd name="connsiteX77" fmla="*/ 3303767 w 5899868"/>
              <a:gd name="connsiteY77" fmla="*/ 1431234 h 1860605"/>
              <a:gd name="connsiteX78" fmla="*/ 3371353 w 5899868"/>
              <a:gd name="connsiteY78" fmla="*/ 1431234 h 1860605"/>
              <a:gd name="connsiteX79" fmla="*/ 3371353 w 5899868"/>
              <a:gd name="connsiteY79" fmla="*/ 1463040 h 1860605"/>
              <a:gd name="connsiteX80" fmla="*/ 3578087 w 5899868"/>
              <a:gd name="connsiteY80" fmla="*/ 1463040 h 1860605"/>
              <a:gd name="connsiteX81" fmla="*/ 3578087 w 5899868"/>
              <a:gd name="connsiteY81" fmla="*/ 1494845 h 1860605"/>
              <a:gd name="connsiteX82" fmla="*/ 3729162 w 5899868"/>
              <a:gd name="connsiteY82" fmla="*/ 1494845 h 1860605"/>
              <a:gd name="connsiteX83" fmla="*/ 3729162 w 5899868"/>
              <a:gd name="connsiteY83" fmla="*/ 1530626 h 1860605"/>
              <a:gd name="connsiteX84" fmla="*/ 3832529 w 5899868"/>
              <a:gd name="connsiteY84" fmla="*/ 1530626 h 1860605"/>
              <a:gd name="connsiteX85" fmla="*/ 3832529 w 5899868"/>
              <a:gd name="connsiteY85" fmla="*/ 1566407 h 1860605"/>
              <a:gd name="connsiteX86" fmla="*/ 3935896 w 5899868"/>
              <a:gd name="connsiteY86" fmla="*/ 1566407 h 1860605"/>
              <a:gd name="connsiteX87" fmla="*/ 3935896 w 5899868"/>
              <a:gd name="connsiteY87" fmla="*/ 1598212 h 1860605"/>
              <a:gd name="connsiteX88" fmla="*/ 3971677 w 5899868"/>
              <a:gd name="connsiteY88" fmla="*/ 1598212 h 1860605"/>
              <a:gd name="connsiteX89" fmla="*/ 3971677 w 5899868"/>
              <a:gd name="connsiteY89" fmla="*/ 1649895 h 1860605"/>
              <a:gd name="connsiteX90" fmla="*/ 4432852 w 5899868"/>
              <a:gd name="connsiteY90" fmla="*/ 1649895 h 1860605"/>
              <a:gd name="connsiteX91" fmla="*/ 4432852 w 5899868"/>
              <a:gd name="connsiteY91" fmla="*/ 1697603 h 1860605"/>
              <a:gd name="connsiteX92" fmla="*/ 4496463 w 5899868"/>
              <a:gd name="connsiteY92" fmla="*/ 1697603 h 1860605"/>
              <a:gd name="connsiteX93" fmla="*/ 4496463 w 5899868"/>
              <a:gd name="connsiteY93" fmla="*/ 1753262 h 1860605"/>
              <a:gd name="connsiteX94" fmla="*/ 4937760 w 5899868"/>
              <a:gd name="connsiteY94" fmla="*/ 1753262 h 1860605"/>
              <a:gd name="connsiteX95" fmla="*/ 4937760 w 5899868"/>
              <a:gd name="connsiteY95" fmla="*/ 1860605 h 1860605"/>
              <a:gd name="connsiteX96" fmla="*/ 5899868 w 5899868"/>
              <a:gd name="connsiteY96" fmla="*/ 1860605 h 1860605"/>
              <a:gd name="connsiteX97" fmla="*/ 5895892 w 5899868"/>
              <a:gd name="connsiteY97" fmla="*/ 1860605 h 186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899868" h="1860605">
                <a:moveTo>
                  <a:pt x="0" y="0"/>
                </a:moveTo>
                <a:lnTo>
                  <a:pt x="99391" y="0"/>
                </a:lnTo>
                <a:lnTo>
                  <a:pt x="99391" y="23854"/>
                </a:lnTo>
                <a:lnTo>
                  <a:pt x="151075" y="23854"/>
                </a:lnTo>
                <a:lnTo>
                  <a:pt x="238539" y="23854"/>
                </a:lnTo>
                <a:lnTo>
                  <a:pt x="238539" y="51683"/>
                </a:lnTo>
                <a:lnTo>
                  <a:pt x="302150" y="51683"/>
                </a:lnTo>
                <a:lnTo>
                  <a:pt x="302150" y="71561"/>
                </a:lnTo>
                <a:lnTo>
                  <a:pt x="357809" y="71561"/>
                </a:lnTo>
                <a:lnTo>
                  <a:pt x="357809" y="147099"/>
                </a:lnTo>
                <a:lnTo>
                  <a:pt x="393590" y="147099"/>
                </a:lnTo>
                <a:lnTo>
                  <a:pt x="393590" y="234563"/>
                </a:lnTo>
                <a:lnTo>
                  <a:pt x="429371" y="234563"/>
                </a:lnTo>
                <a:lnTo>
                  <a:pt x="429371" y="322027"/>
                </a:lnTo>
                <a:lnTo>
                  <a:pt x="485030" y="322027"/>
                </a:lnTo>
                <a:lnTo>
                  <a:pt x="485030" y="361784"/>
                </a:lnTo>
                <a:lnTo>
                  <a:pt x="548640" y="361784"/>
                </a:lnTo>
                <a:lnTo>
                  <a:pt x="548640" y="385638"/>
                </a:lnTo>
                <a:lnTo>
                  <a:pt x="624178" y="385638"/>
                </a:lnTo>
                <a:lnTo>
                  <a:pt x="624178" y="405516"/>
                </a:lnTo>
                <a:lnTo>
                  <a:pt x="683812" y="405516"/>
                </a:lnTo>
                <a:lnTo>
                  <a:pt x="683812" y="453224"/>
                </a:lnTo>
                <a:lnTo>
                  <a:pt x="771277" y="453224"/>
                </a:lnTo>
                <a:lnTo>
                  <a:pt x="771277" y="485029"/>
                </a:lnTo>
                <a:lnTo>
                  <a:pt x="818984" y="485029"/>
                </a:lnTo>
                <a:lnTo>
                  <a:pt x="818984" y="536713"/>
                </a:lnTo>
                <a:lnTo>
                  <a:pt x="854765" y="536713"/>
                </a:lnTo>
                <a:lnTo>
                  <a:pt x="854765" y="608274"/>
                </a:lnTo>
                <a:lnTo>
                  <a:pt x="930303" y="608274"/>
                </a:lnTo>
                <a:lnTo>
                  <a:pt x="1037645" y="608274"/>
                </a:lnTo>
                <a:lnTo>
                  <a:pt x="1037645" y="640080"/>
                </a:lnTo>
                <a:lnTo>
                  <a:pt x="1113183" y="640080"/>
                </a:lnTo>
                <a:lnTo>
                  <a:pt x="1113183" y="671885"/>
                </a:lnTo>
                <a:lnTo>
                  <a:pt x="1192696" y="671885"/>
                </a:lnTo>
                <a:lnTo>
                  <a:pt x="1192696" y="695739"/>
                </a:lnTo>
                <a:lnTo>
                  <a:pt x="1264258" y="695739"/>
                </a:lnTo>
                <a:lnTo>
                  <a:pt x="1264258" y="755374"/>
                </a:lnTo>
                <a:lnTo>
                  <a:pt x="1284136" y="755374"/>
                </a:lnTo>
                <a:lnTo>
                  <a:pt x="1284136" y="799106"/>
                </a:lnTo>
                <a:lnTo>
                  <a:pt x="1347746" y="799106"/>
                </a:lnTo>
                <a:lnTo>
                  <a:pt x="1347746" y="822960"/>
                </a:lnTo>
                <a:lnTo>
                  <a:pt x="1423284" y="822960"/>
                </a:lnTo>
                <a:lnTo>
                  <a:pt x="1423284" y="850789"/>
                </a:lnTo>
                <a:lnTo>
                  <a:pt x="1514724" y="850789"/>
                </a:lnTo>
                <a:lnTo>
                  <a:pt x="1514724" y="870667"/>
                </a:lnTo>
                <a:lnTo>
                  <a:pt x="1641944" y="870667"/>
                </a:lnTo>
                <a:lnTo>
                  <a:pt x="1641944" y="870667"/>
                </a:lnTo>
                <a:lnTo>
                  <a:pt x="1641944" y="914400"/>
                </a:lnTo>
                <a:lnTo>
                  <a:pt x="1765190" y="914400"/>
                </a:lnTo>
                <a:lnTo>
                  <a:pt x="1765190" y="942229"/>
                </a:lnTo>
                <a:lnTo>
                  <a:pt x="1912289" y="942229"/>
                </a:lnTo>
                <a:lnTo>
                  <a:pt x="1912289" y="1009815"/>
                </a:lnTo>
                <a:lnTo>
                  <a:pt x="2039510" y="1009815"/>
                </a:lnTo>
                <a:lnTo>
                  <a:pt x="2039510" y="1025718"/>
                </a:lnTo>
                <a:lnTo>
                  <a:pt x="2154804" y="1025718"/>
                </a:lnTo>
                <a:lnTo>
                  <a:pt x="2154804" y="1053547"/>
                </a:lnTo>
                <a:lnTo>
                  <a:pt x="2258171" y="1053547"/>
                </a:lnTo>
                <a:lnTo>
                  <a:pt x="2258171" y="1105231"/>
                </a:lnTo>
                <a:lnTo>
                  <a:pt x="2445026" y="1105231"/>
                </a:lnTo>
                <a:lnTo>
                  <a:pt x="2445026" y="1105231"/>
                </a:lnTo>
                <a:lnTo>
                  <a:pt x="2524539" y="1105231"/>
                </a:lnTo>
                <a:lnTo>
                  <a:pt x="2524539" y="1168841"/>
                </a:lnTo>
                <a:lnTo>
                  <a:pt x="2556344" y="1168841"/>
                </a:lnTo>
                <a:lnTo>
                  <a:pt x="2556344" y="1232452"/>
                </a:lnTo>
                <a:lnTo>
                  <a:pt x="2623931" y="1232452"/>
                </a:lnTo>
                <a:lnTo>
                  <a:pt x="2623931" y="1256306"/>
                </a:lnTo>
                <a:lnTo>
                  <a:pt x="2675614" y="1256306"/>
                </a:lnTo>
                <a:lnTo>
                  <a:pt x="2858494" y="1256306"/>
                </a:lnTo>
                <a:lnTo>
                  <a:pt x="2858494" y="1280160"/>
                </a:lnTo>
                <a:lnTo>
                  <a:pt x="3053301" y="1280160"/>
                </a:lnTo>
                <a:lnTo>
                  <a:pt x="3053301" y="1315941"/>
                </a:lnTo>
                <a:lnTo>
                  <a:pt x="3144741" y="1315941"/>
                </a:lnTo>
                <a:lnTo>
                  <a:pt x="3144741" y="1351721"/>
                </a:lnTo>
                <a:lnTo>
                  <a:pt x="3212327" y="1351721"/>
                </a:lnTo>
                <a:lnTo>
                  <a:pt x="3212327" y="1351721"/>
                </a:lnTo>
                <a:lnTo>
                  <a:pt x="3212327" y="1395454"/>
                </a:lnTo>
                <a:lnTo>
                  <a:pt x="3303767" y="1395454"/>
                </a:lnTo>
                <a:lnTo>
                  <a:pt x="3303767" y="1431234"/>
                </a:lnTo>
                <a:lnTo>
                  <a:pt x="3371353" y="1431234"/>
                </a:lnTo>
                <a:lnTo>
                  <a:pt x="3371353" y="1463040"/>
                </a:lnTo>
                <a:lnTo>
                  <a:pt x="3578087" y="1463040"/>
                </a:lnTo>
                <a:lnTo>
                  <a:pt x="3578087" y="1494845"/>
                </a:lnTo>
                <a:lnTo>
                  <a:pt x="3729162" y="1494845"/>
                </a:lnTo>
                <a:lnTo>
                  <a:pt x="3729162" y="1530626"/>
                </a:lnTo>
                <a:lnTo>
                  <a:pt x="3832529" y="1530626"/>
                </a:lnTo>
                <a:lnTo>
                  <a:pt x="3832529" y="1566407"/>
                </a:lnTo>
                <a:lnTo>
                  <a:pt x="3935896" y="1566407"/>
                </a:lnTo>
                <a:lnTo>
                  <a:pt x="3935896" y="1598212"/>
                </a:lnTo>
                <a:lnTo>
                  <a:pt x="3971677" y="1598212"/>
                </a:lnTo>
                <a:lnTo>
                  <a:pt x="3971677" y="1649895"/>
                </a:lnTo>
                <a:lnTo>
                  <a:pt x="4432852" y="1649895"/>
                </a:lnTo>
                <a:lnTo>
                  <a:pt x="4432852" y="1697603"/>
                </a:lnTo>
                <a:lnTo>
                  <a:pt x="4496463" y="1697603"/>
                </a:lnTo>
                <a:lnTo>
                  <a:pt x="4496463" y="1753262"/>
                </a:lnTo>
                <a:lnTo>
                  <a:pt x="4937760" y="1753262"/>
                </a:lnTo>
                <a:lnTo>
                  <a:pt x="4937760" y="1860605"/>
                </a:lnTo>
                <a:lnTo>
                  <a:pt x="5899868" y="1860605"/>
                </a:lnTo>
                <a:lnTo>
                  <a:pt x="5895892" y="1860605"/>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algn="ctr"/>
            <a:endParaRPr lang="en-US" dirty="0"/>
          </a:p>
        </p:txBody>
      </p:sp>
      <p:sp>
        <p:nvSpPr>
          <p:cNvPr id="43" name="Freeform: Shape 42">
            <a:extLst>
              <a:ext uri="{FF2B5EF4-FFF2-40B4-BE49-F238E27FC236}">
                <a16:creationId xmlns:a16="http://schemas.microsoft.com/office/drawing/2014/main" id="{AB0485DD-FD43-45F6-A9F0-EF452ECDC984}"/>
              </a:ext>
            </a:extLst>
          </p:cNvPr>
          <p:cNvSpPr/>
          <p:nvPr/>
        </p:nvSpPr>
        <p:spPr bwMode="auto">
          <a:xfrm>
            <a:off x="1962843" y="1788045"/>
            <a:ext cx="5824330" cy="1590261"/>
          </a:xfrm>
          <a:custGeom>
            <a:avLst/>
            <a:gdLst>
              <a:gd name="connsiteX0" fmla="*/ 0 w 5824330"/>
              <a:gd name="connsiteY0" fmla="*/ 0 h 1590261"/>
              <a:gd name="connsiteX1" fmla="*/ 59634 w 5824330"/>
              <a:gd name="connsiteY1" fmla="*/ 0 h 1590261"/>
              <a:gd name="connsiteX2" fmla="*/ 59634 w 5824330"/>
              <a:gd name="connsiteY2" fmla="*/ 27829 h 1590261"/>
              <a:gd name="connsiteX3" fmla="*/ 127220 w 5824330"/>
              <a:gd name="connsiteY3" fmla="*/ 27829 h 1590261"/>
              <a:gd name="connsiteX4" fmla="*/ 127220 w 5824330"/>
              <a:gd name="connsiteY4" fmla="*/ 27829 h 1590261"/>
              <a:gd name="connsiteX5" fmla="*/ 178904 w 5824330"/>
              <a:gd name="connsiteY5" fmla="*/ 27829 h 1590261"/>
              <a:gd name="connsiteX6" fmla="*/ 178904 w 5824330"/>
              <a:gd name="connsiteY6" fmla="*/ 67586 h 1590261"/>
              <a:gd name="connsiteX7" fmla="*/ 250466 w 5824330"/>
              <a:gd name="connsiteY7" fmla="*/ 67586 h 1590261"/>
              <a:gd name="connsiteX8" fmla="*/ 250466 w 5824330"/>
              <a:gd name="connsiteY8" fmla="*/ 79513 h 1590261"/>
              <a:gd name="connsiteX9" fmla="*/ 294198 w 5824330"/>
              <a:gd name="connsiteY9" fmla="*/ 79513 h 1590261"/>
              <a:gd name="connsiteX10" fmla="*/ 294198 w 5824330"/>
              <a:gd name="connsiteY10" fmla="*/ 95415 h 1590261"/>
              <a:gd name="connsiteX11" fmla="*/ 341906 w 5824330"/>
              <a:gd name="connsiteY11" fmla="*/ 95415 h 1590261"/>
              <a:gd name="connsiteX12" fmla="*/ 341906 w 5824330"/>
              <a:gd name="connsiteY12" fmla="*/ 123245 h 1590261"/>
              <a:gd name="connsiteX13" fmla="*/ 401540 w 5824330"/>
              <a:gd name="connsiteY13" fmla="*/ 123245 h 1590261"/>
              <a:gd name="connsiteX14" fmla="*/ 401540 w 5824330"/>
              <a:gd name="connsiteY14" fmla="*/ 159026 h 1590261"/>
              <a:gd name="connsiteX15" fmla="*/ 429370 w 5824330"/>
              <a:gd name="connsiteY15" fmla="*/ 159026 h 1590261"/>
              <a:gd name="connsiteX16" fmla="*/ 429370 w 5824330"/>
              <a:gd name="connsiteY16" fmla="*/ 222636 h 1590261"/>
              <a:gd name="connsiteX17" fmla="*/ 457200 w 5824330"/>
              <a:gd name="connsiteY17" fmla="*/ 222636 h 1590261"/>
              <a:gd name="connsiteX18" fmla="*/ 457200 w 5824330"/>
              <a:gd name="connsiteY18" fmla="*/ 290222 h 1590261"/>
              <a:gd name="connsiteX19" fmla="*/ 508883 w 5824330"/>
              <a:gd name="connsiteY19" fmla="*/ 290222 h 1590261"/>
              <a:gd name="connsiteX20" fmla="*/ 508883 w 5824330"/>
              <a:gd name="connsiteY20" fmla="*/ 318052 h 1590261"/>
              <a:gd name="connsiteX21" fmla="*/ 576469 w 5824330"/>
              <a:gd name="connsiteY21" fmla="*/ 318052 h 1590261"/>
              <a:gd name="connsiteX22" fmla="*/ 576469 w 5824330"/>
              <a:gd name="connsiteY22" fmla="*/ 337930 h 1590261"/>
              <a:gd name="connsiteX23" fmla="*/ 652006 w 5824330"/>
              <a:gd name="connsiteY23" fmla="*/ 337930 h 1590261"/>
              <a:gd name="connsiteX24" fmla="*/ 652006 w 5824330"/>
              <a:gd name="connsiteY24" fmla="*/ 365760 h 1590261"/>
              <a:gd name="connsiteX25" fmla="*/ 739471 w 5824330"/>
              <a:gd name="connsiteY25" fmla="*/ 365760 h 1590261"/>
              <a:gd name="connsiteX26" fmla="*/ 739471 w 5824330"/>
              <a:gd name="connsiteY26" fmla="*/ 389614 h 1590261"/>
              <a:gd name="connsiteX27" fmla="*/ 818984 w 5824330"/>
              <a:gd name="connsiteY27" fmla="*/ 389614 h 1590261"/>
              <a:gd name="connsiteX28" fmla="*/ 818984 w 5824330"/>
              <a:gd name="connsiteY28" fmla="*/ 429370 h 1590261"/>
              <a:gd name="connsiteX29" fmla="*/ 894521 w 5824330"/>
              <a:gd name="connsiteY29" fmla="*/ 429370 h 1590261"/>
              <a:gd name="connsiteX30" fmla="*/ 894521 w 5824330"/>
              <a:gd name="connsiteY30" fmla="*/ 449248 h 1590261"/>
              <a:gd name="connsiteX31" fmla="*/ 1069450 w 5824330"/>
              <a:gd name="connsiteY31" fmla="*/ 449248 h 1590261"/>
              <a:gd name="connsiteX32" fmla="*/ 1069450 w 5824330"/>
              <a:gd name="connsiteY32" fmla="*/ 485029 h 1590261"/>
              <a:gd name="connsiteX33" fmla="*/ 1220525 w 5824330"/>
              <a:gd name="connsiteY33" fmla="*/ 485029 h 1590261"/>
              <a:gd name="connsiteX34" fmla="*/ 1220525 w 5824330"/>
              <a:gd name="connsiteY34" fmla="*/ 512859 h 1590261"/>
              <a:gd name="connsiteX35" fmla="*/ 1268233 w 5824330"/>
              <a:gd name="connsiteY35" fmla="*/ 512859 h 1590261"/>
              <a:gd name="connsiteX36" fmla="*/ 1268233 w 5824330"/>
              <a:gd name="connsiteY36" fmla="*/ 556591 h 1590261"/>
              <a:gd name="connsiteX37" fmla="*/ 1323892 w 5824330"/>
              <a:gd name="connsiteY37" fmla="*/ 556591 h 1590261"/>
              <a:gd name="connsiteX38" fmla="*/ 1323892 w 5824330"/>
              <a:gd name="connsiteY38" fmla="*/ 592372 h 1590261"/>
              <a:gd name="connsiteX39" fmla="*/ 1451113 w 5824330"/>
              <a:gd name="connsiteY39" fmla="*/ 592372 h 1590261"/>
              <a:gd name="connsiteX40" fmla="*/ 1451113 w 5824330"/>
              <a:gd name="connsiteY40" fmla="*/ 636104 h 1590261"/>
              <a:gd name="connsiteX41" fmla="*/ 1518699 w 5824330"/>
              <a:gd name="connsiteY41" fmla="*/ 636104 h 1590261"/>
              <a:gd name="connsiteX42" fmla="*/ 1562431 w 5824330"/>
              <a:gd name="connsiteY42" fmla="*/ 636104 h 1590261"/>
              <a:gd name="connsiteX43" fmla="*/ 1562431 w 5824330"/>
              <a:gd name="connsiteY43" fmla="*/ 648031 h 1590261"/>
              <a:gd name="connsiteX44" fmla="*/ 1630017 w 5824330"/>
              <a:gd name="connsiteY44" fmla="*/ 648031 h 1590261"/>
              <a:gd name="connsiteX45" fmla="*/ 1630017 w 5824330"/>
              <a:gd name="connsiteY45" fmla="*/ 667909 h 1590261"/>
              <a:gd name="connsiteX46" fmla="*/ 1725433 w 5824330"/>
              <a:gd name="connsiteY46" fmla="*/ 667909 h 1590261"/>
              <a:gd name="connsiteX47" fmla="*/ 1725433 w 5824330"/>
              <a:gd name="connsiteY47" fmla="*/ 687788 h 1590261"/>
              <a:gd name="connsiteX48" fmla="*/ 1800970 w 5824330"/>
              <a:gd name="connsiteY48" fmla="*/ 687788 h 1590261"/>
              <a:gd name="connsiteX49" fmla="*/ 1800970 w 5824330"/>
              <a:gd name="connsiteY49" fmla="*/ 719593 h 1590261"/>
              <a:gd name="connsiteX50" fmla="*/ 1856629 w 5824330"/>
              <a:gd name="connsiteY50" fmla="*/ 719593 h 1590261"/>
              <a:gd name="connsiteX51" fmla="*/ 1856629 w 5824330"/>
              <a:gd name="connsiteY51" fmla="*/ 755374 h 1590261"/>
              <a:gd name="connsiteX52" fmla="*/ 1928191 w 5824330"/>
              <a:gd name="connsiteY52" fmla="*/ 755374 h 1590261"/>
              <a:gd name="connsiteX53" fmla="*/ 1928191 w 5824330"/>
              <a:gd name="connsiteY53" fmla="*/ 803081 h 1590261"/>
              <a:gd name="connsiteX54" fmla="*/ 2011680 w 5824330"/>
              <a:gd name="connsiteY54" fmla="*/ 803081 h 1590261"/>
              <a:gd name="connsiteX55" fmla="*/ 2011680 w 5824330"/>
              <a:gd name="connsiteY55" fmla="*/ 826935 h 1590261"/>
              <a:gd name="connsiteX56" fmla="*/ 2107095 w 5824330"/>
              <a:gd name="connsiteY56" fmla="*/ 826935 h 1590261"/>
              <a:gd name="connsiteX57" fmla="*/ 2107095 w 5824330"/>
              <a:gd name="connsiteY57" fmla="*/ 850789 h 1590261"/>
              <a:gd name="connsiteX58" fmla="*/ 2194560 w 5824330"/>
              <a:gd name="connsiteY58" fmla="*/ 850789 h 1590261"/>
              <a:gd name="connsiteX59" fmla="*/ 2194560 w 5824330"/>
              <a:gd name="connsiteY59" fmla="*/ 870668 h 1590261"/>
              <a:gd name="connsiteX60" fmla="*/ 2429123 w 5824330"/>
              <a:gd name="connsiteY60" fmla="*/ 870668 h 1590261"/>
              <a:gd name="connsiteX61" fmla="*/ 2429123 w 5824330"/>
              <a:gd name="connsiteY61" fmla="*/ 898497 h 1590261"/>
              <a:gd name="connsiteX62" fmla="*/ 2552368 w 5824330"/>
              <a:gd name="connsiteY62" fmla="*/ 898497 h 1590261"/>
              <a:gd name="connsiteX63" fmla="*/ 2552368 w 5824330"/>
              <a:gd name="connsiteY63" fmla="*/ 934278 h 1590261"/>
              <a:gd name="connsiteX64" fmla="*/ 2596100 w 5824330"/>
              <a:gd name="connsiteY64" fmla="*/ 934278 h 1590261"/>
              <a:gd name="connsiteX65" fmla="*/ 2596100 w 5824330"/>
              <a:gd name="connsiteY65" fmla="*/ 997888 h 1590261"/>
              <a:gd name="connsiteX66" fmla="*/ 2699467 w 5824330"/>
              <a:gd name="connsiteY66" fmla="*/ 997888 h 1590261"/>
              <a:gd name="connsiteX67" fmla="*/ 2699467 w 5824330"/>
              <a:gd name="connsiteY67" fmla="*/ 1025718 h 1590261"/>
              <a:gd name="connsiteX68" fmla="*/ 2846566 w 5824330"/>
              <a:gd name="connsiteY68" fmla="*/ 1025718 h 1590261"/>
              <a:gd name="connsiteX69" fmla="*/ 2846566 w 5824330"/>
              <a:gd name="connsiteY69" fmla="*/ 1045596 h 1590261"/>
              <a:gd name="connsiteX70" fmla="*/ 2965836 w 5824330"/>
              <a:gd name="connsiteY70" fmla="*/ 1045596 h 1590261"/>
              <a:gd name="connsiteX71" fmla="*/ 2965836 w 5824330"/>
              <a:gd name="connsiteY71" fmla="*/ 1069450 h 1590261"/>
              <a:gd name="connsiteX72" fmla="*/ 3156667 w 5824330"/>
              <a:gd name="connsiteY72" fmla="*/ 1069450 h 1590261"/>
              <a:gd name="connsiteX73" fmla="*/ 3148716 w 5824330"/>
              <a:gd name="connsiteY73" fmla="*/ 1101255 h 1590261"/>
              <a:gd name="connsiteX74" fmla="*/ 3212326 w 5824330"/>
              <a:gd name="connsiteY74" fmla="*/ 1101255 h 1590261"/>
              <a:gd name="connsiteX75" fmla="*/ 3212326 w 5824330"/>
              <a:gd name="connsiteY75" fmla="*/ 1156914 h 1590261"/>
              <a:gd name="connsiteX76" fmla="*/ 3240156 w 5824330"/>
              <a:gd name="connsiteY76" fmla="*/ 1156914 h 1590261"/>
              <a:gd name="connsiteX77" fmla="*/ 3240156 w 5824330"/>
              <a:gd name="connsiteY77" fmla="*/ 1212574 h 1590261"/>
              <a:gd name="connsiteX78" fmla="*/ 3339547 w 5824330"/>
              <a:gd name="connsiteY78" fmla="*/ 1212574 h 1590261"/>
              <a:gd name="connsiteX79" fmla="*/ 3339547 w 5824330"/>
              <a:gd name="connsiteY79" fmla="*/ 1240403 h 1590261"/>
              <a:gd name="connsiteX80" fmla="*/ 3427012 w 5824330"/>
              <a:gd name="connsiteY80" fmla="*/ 1240403 h 1590261"/>
              <a:gd name="connsiteX81" fmla="*/ 3454841 w 5824330"/>
              <a:gd name="connsiteY81" fmla="*/ 1268232 h 1590261"/>
              <a:gd name="connsiteX82" fmla="*/ 3490622 w 5824330"/>
              <a:gd name="connsiteY82" fmla="*/ 1268232 h 1590261"/>
              <a:gd name="connsiteX83" fmla="*/ 3490622 w 5824330"/>
              <a:gd name="connsiteY83" fmla="*/ 1315941 h 1590261"/>
              <a:gd name="connsiteX84" fmla="*/ 3756991 w 5824330"/>
              <a:gd name="connsiteY84" fmla="*/ 1315941 h 1590261"/>
              <a:gd name="connsiteX85" fmla="*/ 3756991 w 5824330"/>
              <a:gd name="connsiteY85" fmla="*/ 1355697 h 1590261"/>
              <a:gd name="connsiteX86" fmla="*/ 3848431 w 5824330"/>
              <a:gd name="connsiteY86" fmla="*/ 1355697 h 1590261"/>
              <a:gd name="connsiteX87" fmla="*/ 3848431 w 5824330"/>
              <a:gd name="connsiteY87" fmla="*/ 1403405 h 1590261"/>
              <a:gd name="connsiteX88" fmla="*/ 3848431 w 5824330"/>
              <a:gd name="connsiteY88" fmla="*/ 1459064 h 1590261"/>
              <a:gd name="connsiteX89" fmla="*/ 3951798 w 5824330"/>
              <a:gd name="connsiteY89" fmla="*/ 1459064 h 1590261"/>
              <a:gd name="connsiteX90" fmla="*/ 3951798 w 5824330"/>
              <a:gd name="connsiteY90" fmla="*/ 1490869 h 1590261"/>
              <a:gd name="connsiteX91" fmla="*/ 4524292 w 5824330"/>
              <a:gd name="connsiteY91" fmla="*/ 1490869 h 1590261"/>
              <a:gd name="connsiteX92" fmla="*/ 4524292 w 5824330"/>
              <a:gd name="connsiteY92" fmla="*/ 1590261 h 1590261"/>
              <a:gd name="connsiteX93" fmla="*/ 5824330 w 5824330"/>
              <a:gd name="connsiteY93" fmla="*/ 1590261 h 1590261"/>
              <a:gd name="connsiteX0" fmla="*/ 0 w 5824330"/>
              <a:gd name="connsiteY0" fmla="*/ 0 h 1590261"/>
              <a:gd name="connsiteX1" fmla="*/ 59634 w 5824330"/>
              <a:gd name="connsiteY1" fmla="*/ 0 h 1590261"/>
              <a:gd name="connsiteX2" fmla="*/ 59634 w 5824330"/>
              <a:gd name="connsiteY2" fmla="*/ 27829 h 1590261"/>
              <a:gd name="connsiteX3" fmla="*/ 127220 w 5824330"/>
              <a:gd name="connsiteY3" fmla="*/ 27829 h 1590261"/>
              <a:gd name="connsiteX4" fmla="*/ 127220 w 5824330"/>
              <a:gd name="connsiteY4" fmla="*/ 27829 h 1590261"/>
              <a:gd name="connsiteX5" fmla="*/ 178904 w 5824330"/>
              <a:gd name="connsiteY5" fmla="*/ 27829 h 1590261"/>
              <a:gd name="connsiteX6" fmla="*/ 178904 w 5824330"/>
              <a:gd name="connsiteY6" fmla="*/ 67586 h 1590261"/>
              <a:gd name="connsiteX7" fmla="*/ 250466 w 5824330"/>
              <a:gd name="connsiteY7" fmla="*/ 67586 h 1590261"/>
              <a:gd name="connsiteX8" fmla="*/ 250466 w 5824330"/>
              <a:gd name="connsiteY8" fmla="*/ 79513 h 1590261"/>
              <a:gd name="connsiteX9" fmla="*/ 294198 w 5824330"/>
              <a:gd name="connsiteY9" fmla="*/ 79513 h 1590261"/>
              <a:gd name="connsiteX10" fmla="*/ 294198 w 5824330"/>
              <a:gd name="connsiteY10" fmla="*/ 95415 h 1590261"/>
              <a:gd name="connsiteX11" fmla="*/ 341906 w 5824330"/>
              <a:gd name="connsiteY11" fmla="*/ 95415 h 1590261"/>
              <a:gd name="connsiteX12" fmla="*/ 341906 w 5824330"/>
              <a:gd name="connsiteY12" fmla="*/ 123245 h 1590261"/>
              <a:gd name="connsiteX13" fmla="*/ 401540 w 5824330"/>
              <a:gd name="connsiteY13" fmla="*/ 123245 h 1590261"/>
              <a:gd name="connsiteX14" fmla="*/ 401540 w 5824330"/>
              <a:gd name="connsiteY14" fmla="*/ 159026 h 1590261"/>
              <a:gd name="connsiteX15" fmla="*/ 429370 w 5824330"/>
              <a:gd name="connsiteY15" fmla="*/ 159026 h 1590261"/>
              <a:gd name="connsiteX16" fmla="*/ 429370 w 5824330"/>
              <a:gd name="connsiteY16" fmla="*/ 222636 h 1590261"/>
              <a:gd name="connsiteX17" fmla="*/ 457200 w 5824330"/>
              <a:gd name="connsiteY17" fmla="*/ 222636 h 1590261"/>
              <a:gd name="connsiteX18" fmla="*/ 457200 w 5824330"/>
              <a:gd name="connsiteY18" fmla="*/ 290222 h 1590261"/>
              <a:gd name="connsiteX19" fmla="*/ 508883 w 5824330"/>
              <a:gd name="connsiteY19" fmla="*/ 290222 h 1590261"/>
              <a:gd name="connsiteX20" fmla="*/ 508883 w 5824330"/>
              <a:gd name="connsiteY20" fmla="*/ 318052 h 1590261"/>
              <a:gd name="connsiteX21" fmla="*/ 576469 w 5824330"/>
              <a:gd name="connsiteY21" fmla="*/ 318052 h 1590261"/>
              <a:gd name="connsiteX22" fmla="*/ 576469 w 5824330"/>
              <a:gd name="connsiteY22" fmla="*/ 337930 h 1590261"/>
              <a:gd name="connsiteX23" fmla="*/ 652006 w 5824330"/>
              <a:gd name="connsiteY23" fmla="*/ 337930 h 1590261"/>
              <a:gd name="connsiteX24" fmla="*/ 652006 w 5824330"/>
              <a:gd name="connsiteY24" fmla="*/ 365760 h 1590261"/>
              <a:gd name="connsiteX25" fmla="*/ 739471 w 5824330"/>
              <a:gd name="connsiteY25" fmla="*/ 365760 h 1590261"/>
              <a:gd name="connsiteX26" fmla="*/ 739471 w 5824330"/>
              <a:gd name="connsiteY26" fmla="*/ 389614 h 1590261"/>
              <a:gd name="connsiteX27" fmla="*/ 818984 w 5824330"/>
              <a:gd name="connsiteY27" fmla="*/ 389614 h 1590261"/>
              <a:gd name="connsiteX28" fmla="*/ 818984 w 5824330"/>
              <a:gd name="connsiteY28" fmla="*/ 429370 h 1590261"/>
              <a:gd name="connsiteX29" fmla="*/ 894521 w 5824330"/>
              <a:gd name="connsiteY29" fmla="*/ 429370 h 1590261"/>
              <a:gd name="connsiteX30" fmla="*/ 894521 w 5824330"/>
              <a:gd name="connsiteY30" fmla="*/ 449248 h 1590261"/>
              <a:gd name="connsiteX31" fmla="*/ 1069450 w 5824330"/>
              <a:gd name="connsiteY31" fmla="*/ 449248 h 1590261"/>
              <a:gd name="connsiteX32" fmla="*/ 1069450 w 5824330"/>
              <a:gd name="connsiteY32" fmla="*/ 485029 h 1590261"/>
              <a:gd name="connsiteX33" fmla="*/ 1220525 w 5824330"/>
              <a:gd name="connsiteY33" fmla="*/ 485029 h 1590261"/>
              <a:gd name="connsiteX34" fmla="*/ 1220525 w 5824330"/>
              <a:gd name="connsiteY34" fmla="*/ 512859 h 1590261"/>
              <a:gd name="connsiteX35" fmla="*/ 1268233 w 5824330"/>
              <a:gd name="connsiteY35" fmla="*/ 512859 h 1590261"/>
              <a:gd name="connsiteX36" fmla="*/ 1268233 w 5824330"/>
              <a:gd name="connsiteY36" fmla="*/ 556591 h 1590261"/>
              <a:gd name="connsiteX37" fmla="*/ 1323892 w 5824330"/>
              <a:gd name="connsiteY37" fmla="*/ 556591 h 1590261"/>
              <a:gd name="connsiteX38" fmla="*/ 1323892 w 5824330"/>
              <a:gd name="connsiteY38" fmla="*/ 592372 h 1590261"/>
              <a:gd name="connsiteX39" fmla="*/ 1451113 w 5824330"/>
              <a:gd name="connsiteY39" fmla="*/ 592372 h 1590261"/>
              <a:gd name="connsiteX40" fmla="*/ 1451113 w 5824330"/>
              <a:gd name="connsiteY40" fmla="*/ 636104 h 1590261"/>
              <a:gd name="connsiteX41" fmla="*/ 1518699 w 5824330"/>
              <a:gd name="connsiteY41" fmla="*/ 636104 h 1590261"/>
              <a:gd name="connsiteX42" fmla="*/ 1562431 w 5824330"/>
              <a:gd name="connsiteY42" fmla="*/ 636104 h 1590261"/>
              <a:gd name="connsiteX43" fmla="*/ 1562431 w 5824330"/>
              <a:gd name="connsiteY43" fmla="*/ 648031 h 1590261"/>
              <a:gd name="connsiteX44" fmla="*/ 1630017 w 5824330"/>
              <a:gd name="connsiteY44" fmla="*/ 648031 h 1590261"/>
              <a:gd name="connsiteX45" fmla="*/ 1630017 w 5824330"/>
              <a:gd name="connsiteY45" fmla="*/ 667909 h 1590261"/>
              <a:gd name="connsiteX46" fmla="*/ 1725433 w 5824330"/>
              <a:gd name="connsiteY46" fmla="*/ 667909 h 1590261"/>
              <a:gd name="connsiteX47" fmla="*/ 1725433 w 5824330"/>
              <a:gd name="connsiteY47" fmla="*/ 687788 h 1590261"/>
              <a:gd name="connsiteX48" fmla="*/ 1800970 w 5824330"/>
              <a:gd name="connsiteY48" fmla="*/ 687788 h 1590261"/>
              <a:gd name="connsiteX49" fmla="*/ 1800970 w 5824330"/>
              <a:gd name="connsiteY49" fmla="*/ 719593 h 1590261"/>
              <a:gd name="connsiteX50" fmla="*/ 1856629 w 5824330"/>
              <a:gd name="connsiteY50" fmla="*/ 719593 h 1590261"/>
              <a:gd name="connsiteX51" fmla="*/ 1856629 w 5824330"/>
              <a:gd name="connsiteY51" fmla="*/ 755374 h 1590261"/>
              <a:gd name="connsiteX52" fmla="*/ 1928191 w 5824330"/>
              <a:gd name="connsiteY52" fmla="*/ 755374 h 1590261"/>
              <a:gd name="connsiteX53" fmla="*/ 1928191 w 5824330"/>
              <a:gd name="connsiteY53" fmla="*/ 803081 h 1590261"/>
              <a:gd name="connsiteX54" fmla="*/ 2011680 w 5824330"/>
              <a:gd name="connsiteY54" fmla="*/ 803081 h 1590261"/>
              <a:gd name="connsiteX55" fmla="*/ 2011680 w 5824330"/>
              <a:gd name="connsiteY55" fmla="*/ 826935 h 1590261"/>
              <a:gd name="connsiteX56" fmla="*/ 2107095 w 5824330"/>
              <a:gd name="connsiteY56" fmla="*/ 826935 h 1590261"/>
              <a:gd name="connsiteX57" fmla="*/ 2107095 w 5824330"/>
              <a:gd name="connsiteY57" fmla="*/ 850789 h 1590261"/>
              <a:gd name="connsiteX58" fmla="*/ 2194560 w 5824330"/>
              <a:gd name="connsiteY58" fmla="*/ 850789 h 1590261"/>
              <a:gd name="connsiteX59" fmla="*/ 2194560 w 5824330"/>
              <a:gd name="connsiteY59" fmla="*/ 870668 h 1590261"/>
              <a:gd name="connsiteX60" fmla="*/ 2429123 w 5824330"/>
              <a:gd name="connsiteY60" fmla="*/ 870668 h 1590261"/>
              <a:gd name="connsiteX61" fmla="*/ 2429123 w 5824330"/>
              <a:gd name="connsiteY61" fmla="*/ 898497 h 1590261"/>
              <a:gd name="connsiteX62" fmla="*/ 2552368 w 5824330"/>
              <a:gd name="connsiteY62" fmla="*/ 898497 h 1590261"/>
              <a:gd name="connsiteX63" fmla="*/ 2552368 w 5824330"/>
              <a:gd name="connsiteY63" fmla="*/ 934278 h 1590261"/>
              <a:gd name="connsiteX64" fmla="*/ 2596100 w 5824330"/>
              <a:gd name="connsiteY64" fmla="*/ 934278 h 1590261"/>
              <a:gd name="connsiteX65" fmla="*/ 2596100 w 5824330"/>
              <a:gd name="connsiteY65" fmla="*/ 997888 h 1590261"/>
              <a:gd name="connsiteX66" fmla="*/ 2699467 w 5824330"/>
              <a:gd name="connsiteY66" fmla="*/ 997888 h 1590261"/>
              <a:gd name="connsiteX67" fmla="*/ 2699467 w 5824330"/>
              <a:gd name="connsiteY67" fmla="*/ 1025718 h 1590261"/>
              <a:gd name="connsiteX68" fmla="*/ 2846566 w 5824330"/>
              <a:gd name="connsiteY68" fmla="*/ 1025718 h 1590261"/>
              <a:gd name="connsiteX69" fmla="*/ 2846566 w 5824330"/>
              <a:gd name="connsiteY69" fmla="*/ 1045596 h 1590261"/>
              <a:gd name="connsiteX70" fmla="*/ 2965836 w 5824330"/>
              <a:gd name="connsiteY70" fmla="*/ 1045596 h 1590261"/>
              <a:gd name="connsiteX71" fmla="*/ 2965836 w 5824330"/>
              <a:gd name="connsiteY71" fmla="*/ 1069450 h 1590261"/>
              <a:gd name="connsiteX72" fmla="*/ 3156667 w 5824330"/>
              <a:gd name="connsiteY72" fmla="*/ 1069450 h 1590261"/>
              <a:gd name="connsiteX73" fmla="*/ 3148716 w 5824330"/>
              <a:gd name="connsiteY73" fmla="*/ 1101255 h 1590261"/>
              <a:gd name="connsiteX74" fmla="*/ 3212326 w 5824330"/>
              <a:gd name="connsiteY74" fmla="*/ 1101255 h 1590261"/>
              <a:gd name="connsiteX75" fmla="*/ 3212326 w 5824330"/>
              <a:gd name="connsiteY75" fmla="*/ 1156914 h 1590261"/>
              <a:gd name="connsiteX76" fmla="*/ 3240156 w 5824330"/>
              <a:gd name="connsiteY76" fmla="*/ 1156914 h 1590261"/>
              <a:gd name="connsiteX77" fmla="*/ 3240156 w 5824330"/>
              <a:gd name="connsiteY77" fmla="*/ 1212574 h 1590261"/>
              <a:gd name="connsiteX78" fmla="*/ 3339547 w 5824330"/>
              <a:gd name="connsiteY78" fmla="*/ 1212574 h 1590261"/>
              <a:gd name="connsiteX79" fmla="*/ 3339547 w 5824330"/>
              <a:gd name="connsiteY79" fmla="*/ 1240403 h 1590261"/>
              <a:gd name="connsiteX80" fmla="*/ 3427012 w 5824330"/>
              <a:gd name="connsiteY80" fmla="*/ 1240403 h 1590261"/>
              <a:gd name="connsiteX81" fmla="*/ 3454841 w 5824330"/>
              <a:gd name="connsiteY81" fmla="*/ 1268232 h 1590261"/>
              <a:gd name="connsiteX82" fmla="*/ 3490622 w 5824330"/>
              <a:gd name="connsiteY82" fmla="*/ 1268232 h 1590261"/>
              <a:gd name="connsiteX83" fmla="*/ 3490622 w 5824330"/>
              <a:gd name="connsiteY83" fmla="*/ 1315941 h 1590261"/>
              <a:gd name="connsiteX84" fmla="*/ 3756991 w 5824330"/>
              <a:gd name="connsiteY84" fmla="*/ 1315941 h 1590261"/>
              <a:gd name="connsiteX85" fmla="*/ 3756991 w 5824330"/>
              <a:gd name="connsiteY85" fmla="*/ 1355697 h 1590261"/>
              <a:gd name="connsiteX86" fmla="*/ 3848431 w 5824330"/>
              <a:gd name="connsiteY86" fmla="*/ 1355697 h 1590261"/>
              <a:gd name="connsiteX87" fmla="*/ 3848431 w 5824330"/>
              <a:gd name="connsiteY87" fmla="*/ 1403405 h 1590261"/>
              <a:gd name="connsiteX88" fmla="*/ 3848431 w 5824330"/>
              <a:gd name="connsiteY88" fmla="*/ 1459064 h 1590261"/>
              <a:gd name="connsiteX89" fmla="*/ 3951798 w 5824330"/>
              <a:gd name="connsiteY89" fmla="*/ 1459064 h 1590261"/>
              <a:gd name="connsiteX90" fmla="*/ 3948770 w 5824330"/>
              <a:gd name="connsiteY90" fmla="*/ 1518119 h 1590261"/>
              <a:gd name="connsiteX91" fmla="*/ 4524292 w 5824330"/>
              <a:gd name="connsiteY91" fmla="*/ 1490869 h 1590261"/>
              <a:gd name="connsiteX92" fmla="*/ 4524292 w 5824330"/>
              <a:gd name="connsiteY92" fmla="*/ 1590261 h 1590261"/>
              <a:gd name="connsiteX93" fmla="*/ 5824330 w 5824330"/>
              <a:gd name="connsiteY93" fmla="*/ 1590261 h 1590261"/>
              <a:gd name="connsiteX0" fmla="*/ 0 w 5824330"/>
              <a:gd name="connsiteY0" fmla="*/ 0 h 1590261"/>
              <a:gd name="connsiteX1" fmla="*/ 59634 w 5824330"/>
              <a:gd name="connsiteY1" fmla="*/ 0 h 1590261"/>
              <a:gd name="connsiteX2" fmla="*/ 59634 w 5824330"/>
              <a:gd name="connsiteY2" fmla="*/ 27829 h 1590261"/>
              <a:gd name="connsiteX3" fmla="*/ 127220 w 5824330"/>
              <a:gd name="connsiteY3" fmla="*/ 27829 h 1590261"/>
              <a:gd name="connsiteX4" fmla="*/ 127220 w 5824330"/>
              <a:gd name="connsiteY4" fmla="*/ 27829 h 1590261"/>
              <a:gd name="connsiteX5" fmla="*/ 178904 w 5824330"/>
              <a:gd name="connsiteY5" fmla="*/ 27829 h 1590261"/>
              <a:gd name="connsiteX6" fmla="*/ 178904 w 5824330"/>
              <a:gd name="connsiteY6" fmla="*/ 67586 h 1590261"/>
              <a:gd name="connsiteX7" fmla="*/ 250466 w 5824330"/>
              <a:gd name="connsiteY7" fmla="*/ 67586 h 1590261"/>
              <a:gd name="connsiteX8" fmla="*/ 250466 w 5824330"/>
              <a:gd name="connsiteY8" fmla="*/ 79513 h 1590261"/>
              <a:gd name="connsiteX9" fmla="*/ 294198 w 5824330"/>
              <a:gd name="connsiteY9" fmla="*/ 79513 h 1590261"/>
              <a:gd name="connsiteX10" fmla="*/ 294198 w 5824330"/>
              <a:gd name="connsiteY10" fmla="*/ 95415 h 1590261"/>
              <a:gd name="connsiteX11" fmla="*/ 341906 w 5824330"/>
              <a:gd name="connsiteY11" fmla="*/ 95415 h 1590261"/>
              <a:gd name="connsiteX12" fmla="*/ 341906 w 5824330"/>
              <a:gd name="connsiteY12" fmla="*/ 123245 h 1590261"/>
              <a:gd name="connsiteX13" fmla="*/ 401540 w 5824330"/>
              <a:gd name="connsiteY13" fmla="*/ 123245 h 1590261"/>
              <a:gd name="connsiteX14" fmla="*/ 401540 w 5824330"/>
              <a:gd name="connsiteY14" fmla="*/ 159026 h 1590261"/>
              <a:gd name="connsiteX15" fmla="*/ 429370 w 5824330"/>
              <a:gd name="connsiteY15" fmla="*/ 159026 h 1590261"/>
              <a:gd name="connsiteX16" fmla="*/ 429370 w 5824330"/>
              <a:gd name="connsiteY16" fmla="*/ 222636 h 1590261"/>
              <a:gd name="connsiteX17" fmla="*/ 457200 w 5824330"/>
              <a:gd name="connsiteY17" fmla="*/ 222636 h 1590261"/>
              <a:gd name="connsiteX18" fmla="*/ 457200 w 5824330"/>
              <a:gd name="connsiteY18" fmla="*/ 290222 h 1590261"/>
              <a:gd name="connsiteX19" fmla="*/ 508883 w 5824330"/>
              <a:gd name="connsiteY19" fmla="*/ 290222 h 1590261"/>
              <a:gd name="connsiteX20" fmla="*/ 508883 w 5824330"/>
              <a:gd name="connsiteY20" fmla="*/ 318052 h 1590261"/>
              <a:gd name="connsiteX21" fmla="*/ 576469 w 5824330"/>
              <a:gd name="connsiteY21" fmla="*/ 318052 h 1590261"/>
              <a:gd name="connsiteX22" fmla="*/ 576469 w 5824330"/>
              <a:gd name="connsiteY22" fmla="*/ 337930 h 1590261"/>
              <a:gd name="connsiteX23" fmla="*/ 652006 w 5824330"/>
              <a:gd name="connsiteY23" fmla="*/ 337930 h 1590261"/>
              <a:gd name="connsiteX24" fmla="*/ 652006 w 5824330"/>
              <a:gd name="connsiteY24" fmla="*/ 365760 h 1590261"/>
              <a:gd name="connsiteX25" fmla="*/ 739471 w 5824330"/>
              <a:gd name="connsiteY25" fmla="*/ 365760 h 1590261"/>
              <a:gd name="connsiteX26" fmla="*/ 739471 w 5824330"/>
              <a:gd name="connsiteY26" fmla="*/ 389614 h 1590261"/>
              <a:gd name="connsiteX27" fmla="*/ 818984 w 5824330"/>
              <a:gd name="connsiteY27" fmla="*/ 389614 h 1590261"/>
              <a:gd name="connsiteX28" fmla="*/ 818984 w 5824330"/>
              <a:gd name="connsiteY28" fmla="*/ 429370 h 1590261"/>
              <a:gd name="connsiteX29" fmla="*/ 894521 w 5824330"/>
              <a:gd name="connsiteY29" fmla="*/ 429370 h 1590261"/>
              <a:gd name="connsiteX30" fmla="*/ 894521 w 5824330"/>
              <a:gd name="connsiteY30" fmla="*/ 449248 h 1590261"/>
              <a:gd name="connsiteX31" fmla="*/ 1069450 w 5824330"/>
              <a:gd name="connsiteY31" fmla="*/ 449248 h 1590261"/>
              <a:gd name="connsiteX32" fmla="*/ 1069450 w 5824330"/>
              <a:gd name="connsiteY32" fmla="*/ 485029 h 1590261"/>
              <a:gd name="connsiteX33" fmla="*/ 1220525 w 5824330"/>
              <a:gd name="connsiteY33" fmla="*/ 485029 h 1590261"/>
              <a:gd name="connsiteX34" fmla="*/ 1220525 w 5824330"/>
              <a:gd name="connsiteY34" fmla="*/ 512859 h 1590261"/>
              <a:gd name="connsiteX35" fmla="*/ 1268233 w 5824330"/>
              <a:gd name="connsiteY35" fmla="*/ 512859 h 1590261"/>
              <a:gd name="connsiteX36" fmla="*/ 1268233 w 5824330"/>
              <a:gd name="connsiteY36" fmla="*/ 556591 h 1590261"/>
              <a:gd name="connsiteX37" fmla="*/ 1323892 w 5824330"/>
              <a:gd name="connsiteY37" fmla="*/ 556591 h 1590261"/>
              <a:gd name="connsiteX38" fmla="*/ 1323892 w 5824330"/>
              <a:gd name="connsiteY38" fmla="*/ 592372 h 1590261"/>
              <a:gd name="connsiteX39" fmla="*/ 1451113 w 5824330"/>
              <a:gd name="connsiteY39" fmla="*/ 592372 h 1590261"/>
              <a:gd name="connsiteX40" fmla="*/ 1451113 w 5824330"/>
              <a:gd name="connsiteY40" fmla="*/ 636104 h 1590261"/>
              <a:gd name="connsiteX41" fmla="*/ 1518699 w 5824330"/>
              <a:gd name="connsiteY41" fmla="*/ 636104 h 1590261"/>
              <a:gd name="connsiteX42" fmla="*/ 1562431 w 5824330"/>
              <a:gd name="connsiteY42" fmla="*/ 636104 h 1590261"/>
              <a:gd name="connsiteX43" fmla="*/ 1562431 w 5824330"/>
              <a:gd name="connsiteY43" fmla="*/ 648031 h 1590261"/>
              <a:gd name="connsiteX44" fmla="*/ 1630017 w 5824330"/>
              <a:gd name="connsiteY44" fmla="*/ 648031 h 1590261"/>
              <a:gd name="connsiteX45" fmla="*/ 1630017 w 5824330"/>
              <a:gd name="connsiteY45" fmla="*/ 667909 h 1590261"/>
              <a:gd name="connsiteX46" fmla="*/ 1725433 w 5824330"/>
              <a:gd name="connsiteY46" fmla="*/ 667909 h 1590261"/>
              <a:gd name="connsiteX47" fmla="*/ 1725433 w 5824330"/>
              <a:gd name="connsiteY47" fmla="*/ 687788 h 1590261"/>
              <a:gd name="connsiteX48" fmla="*/ 1800970 w 5824330"/>
              <a:gd name="connsiteY48" fmla="*/ 687788 h 1590261"/>
              <a:gd name="connsiteX49" fmla="*/ 1800970 w 5824330"/>
              <a:gd name="connsiteY49" fmla="*/ 719593 h 1590261"/>
              <a:gd name="connsiteX50" fmla="*/ 1856629 w 5824330"/>
              <a:gd name="connsiteY50" fmla="*/ 719593 h 1590261"/>
              <a:gd name="connsiteX51" fmla="*/ 1856629 w 5824330"/>
              <a:gd name="connsiteY51" fmla="*/ 755374 h 1590261"/>
              <a:gd name="connsiteX52" fmla="*/ 1928191 w 5824330"/>
              <a:gd name="connsiteY52" fmla="*/ 755374 h 1590261"/>
              <a:gd name="connsiteX53" fmla="*/ 1928191 w 5824330"/>
              <a:gd name="connsiteY53" fmla="*/ 803081 h 1590261"/>
              <a:gd name="connsiteX54" fmla="*/ 2011680 w 5824330"/>
              <a:gd name="connsiteY54" fmla="*/ 803081 h 1590261"/>
              <a:gd name="connsiteX55" fmla="*/ 2011680 w 5824330"/>
              <a:gd name="connsiteY55" fmla="*/ 826935 h 1590261"/>
              <a:gd name="connsiteX56" fmla="*/ 2107095 w 5824330"/>
              <a:gd name="connsiteY56" fmla="*/ 826935 h 1590261"/>
              <a:gd name="connsiteX57" fmla="*/ 2107095 w 5824330"/>
              <a:gd name="connsiteY57" fmla="*/ 850789 h 1590261"/>
              <a:gd name="connsiteX58" fmla="*/ 2194560 w 5824330"/>
              <a:gd name="connsiteY58" fmla="*/ 850789 h 1590261"/>
              <a:gd name="connsiteX59" fmla="*/ 2194560 w 5824330"/>
              <a:gd name="connsiteY59" fmla="*/ 870668 h 1590261"/>
              <a:gd name="connsiteX60" fmla="*/ 2429123 w 5824330"/>
              <a:gd name="connsiteY60" fmla="*/ 870668 h 1590261"/>
              <a:gd name="connsiteX61" fmla="*/ 2429123 w 5824330"/>
              <a:gd name="connsiteY61" fmla="*/ 898497 h 1590261"/>
              <a:gd name="connsiteX62" fmla="*/ 2552368 w 5824330"/>
              <a:gd name="connsiteY62" fmla="*/ 898497 h 1590261"/>
              <a:gd name="connsiteX63" fmla="*/ 2552368 w 5824330"/>
              <a:gd name="connsiteY63" fmla="*/ 934278 h 1590261"/>
              <a:gd name="connsiteX64" fmla="*/ 2596100 w 5824330"/>
              <a:gd name="connsiteY64" fmla="*/ 934278 h 1590261"/>
              <a:gd name="connsiteX65" fmla="*/ 2596100 w 5824330"/>
              <a:gd name="connsiteY65" fmla="*/ 997888 h 1590261"/>
              <a:gd name="connsiteX66" fmla="*/ 2699467 w 5824330"/>
              <a:gd name="connsiteY66" fmla="*/ 997888 h 1590261"/>
              <a:gd name="connsiteX67" fmla="*/ 2699467 w 5824330"/>
              <a:gd name="connsiteY67" fmla="*/ 1025718 h 1590261"/>
              <a:gd name="connsiteX68" fmla="*/ 2846566 w 5824330"/>
              <a:gd name="connsiteY68" fmla="*/ 1025718 h 1590261"/>
              <a:gd name="connsiteX69" fmla="*/ 2846566 w 5824330"/>
              <a:gd name="connsiteY69" fmla="*/ 1045596 h 1590261"/>
              <a:gd name="connsiteX70" fmla="*/ 2965836 w 5824330"/>
              <a:gd name="connsiteY70" fmla="*/ 1045596 h 1590261"/>
              <a:gd name="connsiteX71" fmla="*/ 2965836 w 5824330"/>
              <a:gd name="connsiteY71" fmla="*/ 1069450 h 1590261"/>
              <a:gd name="connsiteX72" fmla="*/ 3156667 w 5824330"/>
              <a:gd name="connsiteY72" fmla="*/ 1069450 h 1590261"/>
              <a:gd name="connsiteX73" fmla="*/ 3148716 w 5824330"/>
              <a:gd name="connsiteY73" fmla="*/ 1101255 h 1590261"/>
              <a:gd name="connsiteX74" fmla="*/ 3212326 w 5824330"/>
              <a:gd name="connsiteY74" fmla="*/ 1101255 h 1590261"/>
              <a:gd name="connsiteX75" fmla="*/ 3212326 w 5824330"/>
              <a:gd name="connsiteY75" fmla="*/ 1156914 h 1590261"/>
              <a:gd name="connsiteX76" fmla="*/ 3240156 w 5824330"/>
              <a:gd name="connsiteY76" fmla="*/ 1156914 h 1590261"/>
              <a:gd name="connsiteX77" fmla="*/ 3240156 w 5824330"/>
              <a:gd name="connsiteY77" fmla="*/ 1212574 h 1590261"/>
              <a:gd name="connsiteX78" fmla="*/ 3339547 w 5824330"/>
              <a:gd name="connsiteY78" fmla="*/ 1212574 h 1590261"/>
              <a:gd name="connsiteX79" fmla="*/ 3339547 w 5824330"/>
              <a:gd name="connsiteY79" fmla="*/ 1240403 h 1590261"/>
              <a:gd name="connsiteX80" fmla="*/ 3427012 w 5824330"/>
              <a:gd name="connsiteY80" fmla="*/ 1240403 h 1590261"/>
              <a:gd name="connsiteX81" fmla="*/ 3454841 w 5824330"/>
              <a:gd name="connsiteY81" fmla="*/ 1268232 h 1590261"/>
              <a:gd name="connsiteX82" fmla="*/ 3490622 w 5824330"/>
              <a:gd name="connsiteY82" fmla="*/ 1268232 h 1590261"/>
              <a:gd name="connsiteX83" fmla="*/ 3490622 w 5824330"/>
              <a:gd name="connsiteY83" fmla="*/ 1315941 h 1590261"/>
              <a:gd name="connsiteX84" fmla="*/ 3756991 w 5824330"/>
              <a:gd name="connsiteY84" fmla="*/ 1315941 h 1590261"/>
              <a:gd name="connsiteX85" fmla="*/ 3756991 w 5824330"/>
              <a:gd name="connsiteY85" fmla="*/ 1355697 h 1590261"/>
              <a:gd name="connsiteX86" fmla="*/ 3848431 w 5824330"/>
              <a:gd name="connsiteY86" fmla="*/ 1355697 h 1590261"/>
              <a:gd name="connsiteX87" fmla="*/ 3848431 w 5824330"/>
              <a:gd name="connsiteY87" fmla="*/ 1403405 h 1590261"/>
              <a:gd name="connsiteX88" fmla="*/ 3848431 w 5824330"/>
              <a:gd name="connsiteY88" fmla="*/ 1459064 h 1590261"/>
              <a:gd name="connsiteX89" fmla="*/ 3951798 w 5824330"/>
              <a:gd name="connsiteY89" fmla="*/ 1459064 h 1590261"/>
              <a:gd name="connsiteX90" fmla="*/ 3948770 w 5824330"/>
              <a:gd name="connsiteY90" fmla="*/ 1518119 h 1590261"/>
              <a:gd name="connsiteX91" fmla="*/ 4509153 w 5824330"/>
              <a:gd name="connsiteY91" fmla="*/ 1524174 h 1590261"/>
              <a:gd name="connsiteX92" fmla="*/ 4524292 w 5824330"/>
              <a:gd name="connsiteY92" fmla="*/ 1590261 h 1590261"/>
              <a:gd name="connsiteX93" fmla="*/ 5824330 w 5824330"/>
              <a:gd name="connsiteY93" fmla="*/ 1590261 h 15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824330" h="1590261">
                <a:moveTo>
                  <a:pt x="0" y="0"/>
                </a:moveTo>
                <a:lnTo>
                  <a:pt x="59634" y="0"/>
                </a:lnTo>
                <a:lnTo>
                  <a:pt x="59634" y="27829"/>
                </a:lnTo>
                <a:lnTo>
                  <a:pt x="127220" y="27829"/>
                </a:lnTo>
                <a:lnTo>
                  <a:pt x="127220" y="27829"/>
                </a:lnTo>
                <a:lnTo>
                  <a:pt x="178904" y="27829"/>
                </a:lnTo>
                <a:lnTo>
                  <a:pt x="178904" y="67586"/>
                </a:lnTo>
                <a:lnTo>
                  <a:pt x="250466" y="67586"/>
                </a:lnTo>
                <a:lnTo>
                  <a:pt x="250466" y="79513"/>
                </a:lnTo>
                <a:lnTo>
                  <a:pt x="294198" y="79513"/>
                </a:lnTo>
                <a:lnTo>
                  <a:pt x="294198" y="95415"/>
                </a:lnTo>
                <a:lnTo>
                  <a:pt x="341906" y="95415"/>
                </a:lnTo>
                <a:lnTo>
                  <a:pt x="341906" y="123245"/>
                </a:lnTo>
                <a:lnTo>
                  <a:pt x="401540" y="123245"/>
                </a:lnTo>
                <a:lnTo>
                  <a:pt x="401540" y="159026"/>
                </a:lnTo>
                <a:lnTo>
                  <a:pt x="429370" y="159026"/>
                </a:lnTo>
                <a:lnTo>
                  <a:pt x="429370" y="222636"/>
                </a:lnTo>
                <a:lnTo>
                  <a:pt x="457200" y="222636"/>
                </a:lnTo>
                <a:lnTo>
                  <a:pt x="457200" y="290222"/>
                </a:lnTo>
                <a:lnTo>
                  <a:pt x="508883" y="290222"/>
                </a:lnTo>
                <a:lnTo>
                  <a:pt x="508883" y="318052"/>
                </a:lnTo>
                <a:lnTo>
                  <a:pt x="576469" y="318052"/>
                </a:lnTo>
                <a:lnTo>
                  <a:pt x="576469" y="337930"/>
                </a:lnTo>
                <a:lnTo>
                  <a:pt x="652006" y="337930"/>
                </a:lnTo>
                <a:lnTo>
                  <a:pt x="652006" y="365760"/>
                </a:lnTo>
                <a:lnTo>
                  <a:pt x="739471" y="365760"/>
                </a:lnTo>
                <a:lnTo>
                  <a:pt x="739471" y="389614"/>
                </a:lnTo>
                <a:lnTo>
                  <a:pt x="818984" y="389614"/>
                </a:lnTo>
                <a:lnTo>
                  <a:pt x="818984" y="429370"/>
                </a:lnTo>
                <a:lnTo>
                  <a:pt x="894521" y="429370"/>
                </a:lnTo>
                <a:lnTo>
                  <a:pt x="894521" y="449248"/>
                </a:lnTo>
                <a:lnTo>
                  <a:pt x="1069450" y="449248"/>
                </a:lnTo>
                <a:lnTo>
                  <a:pt x="1069450" y="485029"/>
                </a:lnTo>
                <a:lnTo>
                  <a:pt x="1220525" y="485029"/>
                </a:lnTo>
                <a:lnTo>
                  <a:pt x="1220525" y="512859"/>
                </a:lnTo>
                <a:lnTo>
                  <a:pt x="1268233" y="512859"/>
                </a:lnTo>
                <a:lnTo>
                  <a:pt x="1268233" y="556591"/>
                </a:lnTo>
                <a:lnTo>
                  <a:pt x="1323892" y="556591"/>
                </a:lnTo>
                <a:lnTo>
                  <a:pt x="1323892" y="592372"/>
                </a:lnTo>
                <a:lnTo>
                  <a:pt x="1451113" y="592372"/>
                </a:lnTo>
                <a:lnTo>
                  <a:pt x="1451113" y="636104"/>
                </a:lnTo>
                <a:lnTo>
                  <a:pt x="1518699" y="636104"/>
                </a:lnTo>
                <a:lnTo>
                  <a:pt x="1562431" y="636104"/>
                </a:lnTo>
                <a:lnTo>
                  <a:pt x="1562431" y="648031"/>
                </a:lnTo>
                <a:lnTo>
                  <a:pt x="1630017" y="648031"/>
                </a:lnTo>
                <a:lnTo>
                  <a:pt x="1630017" y="667909"/>
                </a:lnTo>
                <a:lnTo>
                  <a:pt x="1725433" y="667909"/>
                </a:lnTo>
                <a:lnTo>
                  <a:pt x="1725433" y="687788"/>
                </a:lnTo>
                <a:lnTo>
                  <a:pt x="1800970" y="687788"/>
                </a:lnTo>
                <a:lnTo>
                  <a:pt x="1800970" y="719593"/>
                </a:lnTo>
                <a:lnTo>
                  <a:pt x="1856629" y="719593"/>
                </a:lnTo>
                <a:lnTo>
                  <a:pt x="1856629" y="755374"/>
                </a:lnTo>
                <a:lnTo>
                  <a:pt x="1928191" y="755374"/>
                </a:lnTo>
                <a:lnTo>
                  <a:pt x="1928191" y="803081"/>
                </a:lnTo>
                <a:lnTo>
                  <a:pt x="2011680" y="803081"/>
                </a:lnTo>
                <a:lnTo>
                  <a:pt x="2011680" y="826935"/>
                </a:lnTo>
                <a:lnTo>
                  <a:pt x="2107095" y="826935"/>
                </a:lnTo>
                <a:lnTo>
                  <a:pt x="2107095" y="850789"/>
                </a:lnTo>
                <a:lnTo>
                  <a:pt x="2194560" y="850789"/>
                </a:lnTo>
                <a:lnTo>
                  <a:pt x="2194560" y="870668"/>
                </a:lnTo>
                <a:lnTo>
                  <a:pt x="2429123" y="870668"/>
                </a:lnTo>
                <a:lnTo>
                  <a:pt x="2429123" y="898497"/>
                </a:lnTo>
                <a:lnTo>
                  <a:pt x="2552368" y="898497"/>
                </a:lnTo>
                <a:lnTo>
                  <a:pt x="2552368" y="934278"/>
                </a:lnTo>
                <a:lnTo>
                  <a:pt x="2596100" y="934278"/>
                </a:lnTo>
                <a:lnTo>
                  <a:pt x="2596100" y="997888"/>
                </a:lnTo>
                <a:lnTo>
                  <a:pt x="2699467" y="997888"/>
                </a:lnTo>
                <a:lnTo>
                  <a:pt x="2699467" y="1025718"/>
                </a:lnTo>
                <a:lnTo>
                  <a:pt x="2846566" y="1025718"/>
                </a:lnTo>
                <a:lnTo>
                  <a:pt x="2846566" y="1045596"/>
                </a:lnTo>
                <a:lnTo>
                  <a:pt x="2965836" y="1045596"/>
                </a:lnTo>
                <a:lnTo>
                  <a:pt x="2965836" y="1069450"/>
                </a:lnTo>
                <a:lnTo>
                  <a:pt x="3156667" y="1069450"/>
                </a:lnTo>
                <a:lnTo>
                  <a:pt x="3148716" y="1101255"/>
                </a:lnTo>
                <a:lnTo>
                  <a:pt x="3212326" y="1101255"/>
                </a:lnTo>
                <a:lnTo>
                  <a:pt x="3212326" y="1156914"/>
                </a:lnTo>
                <a:lnTo>
                  <a:pt x="3240156" y="1156914"/>
                </a:lnTo>
                <a:lnTo>
                  <a:pt x="3240156" y="1212574"/>
                </a:lnTo>
                <a:lnTo>
                  <a:pt x="3339547" y="1212574"/>
                </a:lnTo>
                <a:lnTo>
                  <a:pt x="3339547" y="1240403"/>
                </a:lnTo>
                <a:lnTo>
                  <a:pt x="3427012" y="1240403"/>
                </a:lnTo>
                <a:lnTo>
                  <a:pt x="3454841" y="1268232"/>
                </a:lnTo>
                <a:lnTo>
                  <a:pt x="3490622" y="1268232"/>
                </a:lnTo>
                <a:lnTo>
                  <a:pt x="3490622" y="1315941"/>
                </a:lnTo>
                <a:lnTo>
                  <a:pt x="3756991" y="1315941"/>
                </a:lnTo>
                <a:lnTo>
                  <a:pt x="3756991" y="1355697"/>
                </a:lnTo>
                <a:lnTo>
                  <a:pt x="3848431" y="1355697"/>
                </a:lnTo>
                <a:lnTo>
                  <a:pt x="3848431" y="1403405"/>
                </a:lnTo>
                <a:lnTo>
                  <a:pt x="3848431" y="1459064"/>
                </a:lnTo>
                <a:lnTo>
                  <a:pt x="3951798" y="1459064"/>
                </a:lnTo>
                <a:lnTo>
                  <a:pt x="3948770" y="1518119"/>
                </a:lnTo>
                <a:lnTo>
                  <a:pt x="4509153" y="1524174"/>
                </a:lnTo>
                <a:lnTo>
                  <a:pt x="4524292" y="1590261"/>
                </a:lnTo>
                <a:lnTo>
                  <a:pt x="5824330" y="1590261"/>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algn="ctr"/>
            <a:endParaRPr lang="en-US" dirty="0"/>
          </a:p>
        </p:txBody>
      </p:sp>
      <p:graphicFrame>
        <p:nvGraphicFramePr>
          <p:cNvPr id="44" name="Table 6">
            <a:extLst>
              <a:ext uri="{FF2B5EF4-FFF2-40B4-BE49-F238E27FC236}">
                <a16:creationId xmlns:a16="http://schemas.microsoft.com/office/drawing/2014/main" id="{660AE597-61CD-49A0-A846-CE7566DEBB8A}"/>
              </a:ext>
            </a:extLst>
          </p:cNvPr>
          <p:cNvGraphicFramePr>
            <a:graphicFrameLocks noGrp="1"/>
          </p:cNvGraphicFramePr>
          <p:nvPr>
            <p:extLst>
              <p:ext uri="{D42A27DB-BD31-4B8C-83A1-F6EECF244321}">
                <p14:modId xmlns:p14="http://schemas.microsoft.com/office/powerpoint/2010/main" val="1169213868"/>
              </p:ext>
            </p:extLst>
          </p:nvPr>
        </p:nvGraphicFramePr>
        <p:xfrm>
          <a:off x="6212920" y="1518152"/>
          <a:ext cx="5455314" cy="975360"/>
        </p:xfrm>
        <a:graphic>
          <a:graphicData uri="http://schemas.openxmlformats.org/drawingml/2006/table">
            <a:tbl>
              <a:tblPr firstRow="1" bandRow="1">
                <a:tableStyleId>{2D5ABB26-0587-4C30-8999-92F81FD0307C}</a:tableStyleId>
              </a:tblPr>
              <a:tblGrid>
                <a:gridCol w="2330986">
                  <a:extLst>
                    <a:ext uri="{9D8B030D-6E8A-4147-A177-3AD203B41FA5}">
                      <a16:colId xmlns:a16="http://schemas.microsoft.com/office/drawing/2014/main" val="3510386329"/>
                    </a:ext>
                  </a:extLst>
                </a:gridCol>
                <a:gridCol w="1604742">
                  <a:extLst>
                    <a:ext uri="{9D8B030D-6E8A-4147-A177-3AD203B41FA5}">
                      <a16:colId xmlns:a16="http://schemas.microsoft.com/office/drawing/2014/main" val="2706841105"/>
                    </a:ext>
                  </a:extLst>
                </a:gridCol>
                <a:gridCol w="1519586">
                  <a:extLst>
                    <a:ext uri="{9D8B030D-6E8A-4147-A177-3AD203B41FA5}">
                      <a16:colId xmlns:a16="http://schemas.microsoft.com/office/drawing/2014/main" val="2041846291"/>
                    </a:ext>
                  </a:extLst>
                </a:gridCol>
              </a:tblGrid>
              <a:tr h="368782">
                <a:tc>
                  <a:txBody>
                    <a:bodyPr/>
                    <a:lstStyle/>
                    <a:p>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sz="1800" b="1" dirty="0">
                          <a:solidFill>
                            <a:schemeClr val="accent1"/>
                          </a:solidFill>
                          <a:latin typeface="Calibri" panose="020F0502020204030204" pitchFamily="34" charset="0"/>
                          <a:cs typeface="Calibri" panose="020F0502020204030204" pitchFamily="34" charset="0"/>
                        </a:rPr>
                        <a:t>Atezolizumab</a:t>
                      </a:r>
                      <a:r>
                        <a:rPr lang="en-SG" sz="1800" b="1" dirty="0">
                          <a:solidFill>
                            <a:schemeClr val="bg1"/>
                          </a:solidFill>
                          <a:latin typeface="Calibri" panose="020F0502020204030204" pitchFamily="34" charset="0"/>
                          <a:cs typeface="Calibri" panose="020F0502020204030204" pitchFamily="34" charset="0"/>
                        </a:rPr>
                        <a:t> </a:t>
                      </a:r>
                      <a:br>
                        <a:rPr lang="en-SG" sz="1800" b="1" dirty="0">
                          <a:solidFill>
                            <a:schemeClr val="bg1"/>
                          </a:solidFill>
                          <a:latin typeface="Calibri" panose="020F0502020204030204" pitchFamily="34" charset="0"/>
                          <a:cs typeface="Calibri" panose="020F0502020204030204" pitchFamily="34" charset="0"/>
                        </a:rPr>
                      </a:br>
                      <a:r>
                        <a:rPr lang="en-SG" sz="1800" b="0" dirty="0">
                          <a:solidFill>
                            <a:schemeClr val="bg1"/>
                          </a:solidFill>
                          <a:latin typeface="Calibri" panose="020F0502020204030204" pitchFamily="34" charset="0"/>
                          <a:cs typeface="Calibri" panose="020F0502020204030204" pitchFamily="34" charset="0"/>
                        </a:rPr>
                        <a:t>(n = 507)</a:t>
                      </a:r>
                      <a:endParaRPr lang="en-US" sz="1800" b="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sz="1800" b="1" dirty="0">
                          <a:solidFill>
                            <a:schemeClr val="accent3"/>
                          </a:solidFill>
                          <a:latin typeface="Calibri" panose="020F0502020204030204" pitchFamily="34" charset="0"/>
                          <a:cs typeface="Calibri" panose="020F0502020204030204" pitchFamily="34" charset="0"/>
                        </a:rPr>
                        <a:t>BSC</a:t>
                      </a:r>
                      <a:r>
                        <a:rPr lang="en-SG" sz="1800" b="1" dirty="0">
                          <a:solidFill>
                            <a:schemeClr val="bg1"/>
                          </a:solidFill>
                          <a:latin typeface="Calibri" panose="020F0502020204030204" pitchFamily="34" charset="0"/>
                          <a:cs typeface="Calibri" panose="020F0502020204030204" pitchFamily="34" charset="0"/>
                        </a:rPr>
                        <a:t> </a:t>
                      </a:r>
                      <a:br>
                        <a:rPr lang="en-SG" sz="1800" b="1" dirty="0">
                          <a:solidFill>
                            <a:schemeClr val="bg1"/>
                          </a:solidFill>
                          <a:latin typeface="Calibri" panose="020F0502020204030204" pitchFamily="34" charset="0"/>
                          <a:cs typeface="Calibri" panose="020F0502020204030204" pitchFamily="34" charset="0"/>
                        </a:rPr>
                      </a:br>
                      <a:r>
                        <a:rPr lang="en-SG" sz="1800" b="0" dirty="0">
                          <a:solidFill>
                            <a:schemeClr val="bg1"/>
                          </a:solidFill>
                          <a:latin typeface="Calibri" panose="020F0502020204030204" pitchFamily="34" charset="0"/>
                          <a:cs typeface="Calibri" panose="020F0502020204030204" pitchFamily="34" charset="0"/>
                        </a:rPr>
                        <a:t>(n = 498)</a:t>
                      </a:r>
                      <a:endParaRPr lang="en-US" sz="1800" b="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8419"/>
                  </a:ext>
                </a:extLst>
              </a:tr>
              <a:tr h="325396">
                <a:tc>
                  <a:txBody>
                    <a:bodyPr/>
                    <a:lstStyle/>
                    <a:p>
                      <a:r>
                        <a:rPr lang="en-SG" sz="1600" b="1" dirty="0">
                          <a:solidFill>
                            <a:schemeClr val="bg1"/>
                          </a:solidFill>
                          <a:latin typeface="Calibri" panose="020F0502020204030204" pitchFamily="34" charset="0"/>
                          <a:cs typeface="Calibri" panose="020F0502020204030204" pitchFamily="34" charset="0"/>
                        </a:rPr>
                        <a:t>Median DFS, mo (95% CI)</a:t>
                      </a:r>
                      <a:endParaRPr lang="en-US" sz="1600" b="1" dirty="0">
                        <a:solidFill>
                          <a:schemeClr val="bg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sz="1600" kern="1200" dirty="0">
                          <a:solidFill>
                            <a:schemeClr val="bg1"/>
                          </a:solidFill>
                          <a:latin typeface="Calibri" panose="020F0502020204030204" pitchFamily="34" charset="0"/>
                          <a:ea typeface="+mn-ea"/>
                          <a:cs typeface="Calibri" panose="020F0502020204030204" pitchFamily="34" charset="0"/>
                        </a:rPr>
                        <a:t>NE (36.1-NE)</a:t>
                      </a:r>
                      <a:endParaRPr lang="en-US" sz="1600" kern="1200" dirty="0">
                        <a:solidFill>
                          <a:schemeClr val="bg1"/>
                        </a:solidFill>
                        <a:latin typeface="Calibri" panose="020F0502020204030204" pitchFamily="34" charset="0"/>
                        <a:ea typeface="+mn-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SG" sz="1600" kern="1200" dirty="0">
                          <a:solidFill>
                            <a:schemeClr val="bg1"/>
                          </a:solidFill>
                          <a:latin typeface="Calibri" panose="020F0502020204030204" pitchFamily="34" charset="0"/>
                          <a:ea typeface="+mn-ea"/>
                          <a:cs typeface="Calibri" panose="020F0502020204030204" pitchFamily="34" charset="0"/>
                        </a:rPr>
                        <a:t>37.2 (31.6-NE)</a:t>
                      </a:r>
                      <a:endParaRPr lang="en-US" sz="1600" kern="1200" dirty="0">
                        <a:solidFill>
                          <a:schemeClr val="bg1"/>
                        </a:solidFill>
                        <a:latin typeface="Calibri" panose="020F0502020204030204" pitchFamily="34" charset="0"/>
                        <a:ea typeface="+mn-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2491523"/>
                  </a:ext>
                </a:extLst>
              </a:tr>
            </a:tbl>
          </a:graphicData>
        </a:graphic>
      </p:graphicFrame>
      <p:sp>
        <p:nvSpPr>
          <p:cNvPr id="46" name="TextBox 45">
            <a:extLst>
              <a:ext uri="{FF2B5EF4-FFF2-40B4-BE49-F238E27FC236}">
                <a16:creationId xmlns:a16="http://schemas.microsoft.com/office/drawing/2014/main" id="{8D1C9BCF-E77B-4385-AAEF-7E5343788BF6}"/>
              </a:ext>
            </a:extLst>
          </p:cNvPr>
          <p:cNvSpPr txBox="1"/>
          <p:nvPr/>
        </p:nvSpPr>
        <p:spPr>
          <a:xfrm>
            <a:off x="7286463" y="2501753"/>
            <a:ext cx="448851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cs typeface="Calibri" panose="020F0502020204030204" pitchFamily="34" charset="0"/>
              </a:rPr>
              <a:t>Stratified HR: </a:t>
            </a:r>
            <a:r>
              <a:rPr lang="en-SG" sz="1600" b="0" dirty="0">
                <a:solidFill>
                  <a:schemeClr val="bg1"/>
                </a:solidFill>
                <a:latin typeface="Calibri" panose="020F0502020204030204" pitchFamily="34" charset="0"/>
                <a:cs typeface="Calibri" panose="020F0502020204030204" pitchFamily="34" charset="0"/>
              </a:rPr>
              <a:t>0.81 (95% CI: 0.67-0.99; </a:t>
            </a:r>
            <a:r>
              <a:rPr lang="en-SG" sz="1600" b="0" i="1" dirty="0">
                <a:solidFill>
                  <a:schemeClr val="bg1"/>
                </a:solidFill>
                <a:latin typeface="Calibri" panose="020F0502020204030204" pitchFamily="34" charset="0"/>
                <a:cs typeface="Calibri" panose="020F0502020204030204" pitchFamily="34" charset="0"/>
              </a:rPr>
              <a:t>P </a:t>
            </a:r>
            <a:r>
              <a:rPr lang="en-SG" sz="1600" b="0" dirty="0">
                <a:solidFill>
                  <a:schemeClr val="bg1"/>
                </a:solidFill>
                <a:latin typeface="Calibri" panose="020F0502020204030204" pitchFamily="34" charset="0"/>
                <a:cs typeface="Calibri" panose="020F0502020204030204" pitchFamily="34" charset="0"/>
              </a:rPr>
              <a:t>= .04)</a:t>
            </a:r>
          </a:p>
          <a:p>
            <a:pPr algn="ctr"/>
            <a:r>
              <a:rPr lang="en-SG" sz="1600" b="0" dirty="0">
                <a:solidFill>
                  <a:schemeClr val="bg1"/>
                </a:solidFill>
                <a:latin typeface="Calibri" panose="020F0502020204030204" pitchFamily="34" charset="0"/>
                <a:cs typeface="Calibri" panose="020F0502020204030204" pitchFamily="34" charset="0"/>
              </a:rPr>
              <a:t>(did not cross significance boundary)</a:t>
            </a:r>
          </a:p>
        </p:txBody>
      </p:sp>
      <p:sp>
        <p:nvSpPr>
          <p:cNvPr id="47" name="TextBox 46">
            <a:extLst>
              <a:ext uri="{FF2B5EF4-FFF2-40B4-BE49-F238E27FC236}">
                <a16:creationId xmlns:a16="http://schemas.microsoft.com/office/drawing/2014/main" id="{B1C8EAB5-5188-422F-9E9C-414A580570EF}"/>
              </a:ext>
            </a:extLst>
          </p:cNvPr>
          <p:cNvSpPr txBox="1"/>
          <p:nvPr/>
        </p:nvSpPr>
        <p:spPr>
          <a:xfrm>
            <a:off x="7383634" y="3097332"/>
            <a:ext cx="4488514" cy="338554"/>
          </a:xfrm>
          <a:prstGeom prst="rect">
            <a:avLst/>
          </a:prstGeom>
          <a:noFill/>
        </p:spPr>
        <p:txBody>
          <a:bodyPr wrap="square" rtlCol="0">
            <a:spAutoFit/>
          </a:bodyPr>
          <a:lstStyle/>
          <a:p>
            <a:pPr algn="ctr"/>
            <a:r>
              <a:rPr lang="en-SG" sz="1600" dirty="0">
                <a:solidFill>
                  <a:schemeClr val="bg1"/>
                </a:solidFill>
                <a:latin typeface="Calibri" panose="020F0502020204030204" pitchFamily="34" charset="0"/>
                <a:cs typeface="Calibri" panose="020F0502020204030204" pitchFamily="34" charset="0"/>
              </a:rPr>
              <a:t>Median follow up: </a:t>
            </a:r>
            <a:r>
              <a:rPr lang="en-SG" sz="1600" b="0" dirty="0">
                <a:solidFill>
                  <a:schemeClr val="bg1"/>
                </a:solidFill>
                <a:latin typeface="Calibri" panose="020F0502020204030204" pitchFamily="34" charset="0"/>
                <a:cs typeface="Calibri" panose="020F0502020204030204" pitchFamily="34" charset="0"/>
              </a:rPr>
              <a:t>32.2 mo (range: 0-58.8) </a:t>
            </a:r>
          </a:p>
        </p:txBody>
      </p:sp>
      <p:grpSp>
        <p:nvGrpSpPr>
          <p:cNvPr id="48" name="Group 47">
            <a:extLst>
              <a:ext uri="{FF2B5EF4-FFF2-40B4-BE49-F238E27FC236}">
                <a16:creationId xmlns:a16="http://schemas.microsoft.com/office/drawing/2014/main" id="{37DB1940-30CC-4E77-9E4F-C352D35B9330}"/>
              </a:ext>
            </a:extLst>
          </p:cNvPr>
          <p:cNvGrpSpPr/>
          <p:nvPr/>
        </p:nvGrpSpPr>
        <p:grpSpPr>
          <a:xfrm>
            <a:off x="1343815" y="1580558"/>
            <a:ext cx="535724" cy="3617859"/>
            <a:chOff x="1317510" y="1580914"/>
            <a:chExt cx="535724" cy="3617859"/>
          </a:xfrm>
        </p:grpSpPr>
        <p:sp>
          <p:nvSpPr>
            <p:cNvPr id="49" name="TextBox 48">
              <a:extLst>
                <a:ext uri="{FF2B5EF4-FFF2-40B4-BE49-F238E27FC236}">
                  <a16:creationId xmlns:a16="http://schemas.microsoft.com/office/drawing/2014/main" id="{46B0790B-320F-4E07-A923-9351BFE6B1F5}"/>
                </a:ext>
              </a:extLst>
            </p:cNvPr>
            <p:cNvSpPr txBox="1"/>
            <p:nvPr/>
          </p:nvSpPr>
          <p:spPr bwMode="auto">
            <a:xfrm>
              <a:off x="1317510" y="1580914"/>
              <a:ext cx="535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50" name="TextBox 49">
              <a:extLst>
                <a:ext uri="{FF2B5EF4-FFF2-40B4-BE49-F238E27FC236}">
                  <a16:creationId xmlns:a16="http://schemas.microsoft.com/office/drawing/2014/main" id="{7453C5B1-68A4-402D-9780-7A09DE23305E}"/>
                </a:ext>
              </a:extLst>
            </p:cNvPr>
            <p:cNvSpPr txBox="1"/>
            <p:nvPr/>
          </p:nvSpPr>
          <p:spPr bwMode="auto">
            <a:xfrm>
              <a:off x="1434530" y="2226545"/>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51" name="TextBox 50">
              <a:extLst>
                <a:ext uri="{FF2B5EF4-FFF2-40B4-BE49-F238E27FC236}">
                  <a16:creationId xmlns:a16="http://schemas.microsoft.com/office/drawing/2014/main" id="{8973E130-95F3-4135-B233-21134C1006D0}"/>
                </a:ext>
              </a:extLst>
            </p:cNvPr>
            <p:cNvSpPr txBox="1"/>
            <p:nvPr/>
          </p:nvSpPr>
          <p:spPr bwMode="auto">
            <a:xfrm>
              <a:off x="1434530" y="2873269"/>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52" name="TextBox 51">
              <a:extLst>
                <a:ext uri="{FF2B5EF4-FFF2-40B4-BE49-F238E27FC236}">
                  <a16:creationId xmlns:a16="http://schemas.microsoft.com/office/drawing/2014/main" id="{2E194425-0511-4631-A7AC-DD9FEC68DB4C}"/>
                </a:ext>
              </a:extLst>
            </p:cNvPr>
            <p:cNvSpPr txBox="1"/>
            <p:nvPr/>
          </p:nvSpPr>
          <p:spPr bwMode="auto">
            <a:xfrm>
              <a:off x="1434530" y="3508920"/>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53" name="TextBox 52">
              <a:extLst>
                <a:ext uri="{FF2B5EF4-FFF2-40B4-BE49-F238E27FC236}">
                  <a16:creationId xmlns:a16="http://schemas.microsoft.com/office/drawing/2014/main" id="{1D768241-2769-46B6-8F39-FC05108A69EF}"/>
                </a:ext>
              </a:extLst>
            </p:cNvPr>
            <p:cNvSpPr txBox="1"/>
            <p:nvPr/>
          </p:nvSpPr>
          <p:spPr bwMode="auto">
            <a:xfrm>
              <a:off x="1434530" y="41680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54" name="TextBox 53">
              <a:extLst>
                <a:ext uri="{FF2B5EF4-FFF2-40B4-BE49-F238E27FC236}">
                  <a16:creationId xmlns:a16="http://schemas.microsoft.com/office/drawing/2014/main" id="{62526C0C-2D5A-4095-889F-697B3D4BCBEB}"/>
                </a:ext>
              </a:extLst>
            </p:cNvPr>
            <p:cNvSpPr txBox="1"/>
            <p:nvPr/>
          </p:nvSpPr>
          <p:spPr bwMode="auto">
            <a:xfrm>
              <a:off x="1551548" y="482944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grpSp>
      <p:sp>
        <p:nvSpPr>
          <p:cNvPr id="55" name="TextBox 54">
            <a:extLst>
              <a:ext uri="{FF2B5EF4-FFF2-40B4-BE49-F238E27FC236}">
                <a16:creationId xmlns:a16="http://schemas.microsoft.com/office/drawing/2014/main" id="{CFA7F233-74BA-445C-BB6F-A64917B52D38}"/>
              </a:ext>
            </a:extLst>
          </p:cNvPr>
          <p:cNvSpPr txBox="1"/>
          <p:nvPr/>
        </p:nvSpPr>
        <p:spPr bwMode="auto">
          <a:xfrm rot="16200000">
            <a:off x="810849" y="3173356"/>
            <a:ext cx="8306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DFS (%)</a:t>
            </a:r>
          </a:p>
        </p:txBody>
      </p:sp>
      <p:grpSp>
        <p:nvGrpSpPr>
          <p:cNvPr id="56" name="Group 55">
            <a:extLst>
              <a:ext uri="{FF2B5EF4-FFF2-40B4-BE49-F238E27FC236}">
                <a16:creationId xmlns:a16="http://schemas.microsoft.com/office/drawing/2014/main" id="{17800929-7312-4E13-B648-D2137491639A}"/>
              </a:ext>
            </a:extLst>
          </p:cNvPr>
          <p:cNvGrpSpPr/>
          <p:nvPr/>
        </p:nvGrpSpPr>
        <p:grpSpPr>
          <a:xfrm>
            <a:off x="1783775" y="5049263"/>
            <a:ext cx="6203583" cy="369332"/>
            <a:chOff x="1757470" y="5200083"/>
            <a:chExt cx="6203583" cy="369332"/>
          </a:xfrm>
        </p:grpSpPr>
        <p:sp>
          <p:nvSpPr>
            <p:cNvPr id="57" name="TextBox 56">
              <a:extLst>
                <a:ext uri="{FF2B5EF4-FFF2-40B4-BE49-F238E27FC236}">
                  <a16:creationId xmlns:a16="http://schemas.microsoft.com/office/drawing/2014/main" id="{93235F9F-F79A-486C-88EA-DB3CDDC0C9CE}"/>
                </a:ext>
              </a:extLst>
            </p:cNvPr>
            <p:cNvSpPr txBox="1"/>
            <p:nvPr/>
          </p:nvSpPr>
          <p:spPr bwMode="auto">
            <a:xfrm>
              <a:off x="1757470"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58" name="TextBox 57">
              <a:extLst>
                <a:ext uri="{FF2B5EF4-FFF2-40B4-BE49-F238E27FC236}">
                  <a16:creationId xmlns:a16="http://schemas.microsoft.com/office/drawing/2014/main" id="{B6E184B1-F24E-48AC-B6B3-AF79089ACBC3}"/>
                </a:ext>
              </a:extLst>
            </p:cNvPr>
            <p:cNvSpPr txBox="1"/>
            <p:nvPr/>
          </p:nvSpPr>
          <p:spPr bwMode="auto">
            <a:xfrm>
              <a:off x="2081360"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a:t>
              </a:r>
            </a:p>
          </p:txBody>
        </p:sp>
        <p:sp>
          <p:nvSpPr>
            <p:cNvPr id="59" name="TextBox 58">
              <a:extLst>
                <a:ext uri="{FF2B5EF4-FFF2-40B4-BE49-F238E27FC236}">
                  <a16:creationId xmlns:a16="http://schemas.microsoft.com/office/drawing/2014/main" id="{EE06FFE3-3356-4619-8CBC-2FEAC70D37EB}"/>
                </a:ext>
              </a:extLst>
            </p:cNvPr>
            <p:cNvSpPr txBox="1"/>
            <p:nvPr/>
          </p:nvSpPr>
          <p:spPr bwMode="auto">
            <a:xfrm>
              <a:off x="2405250"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6</a:t>
              </a:r>
            </a:p>
          </p:txBody>
        </p:sp>
        <p:sp>
          <p:nvSpPr>
            <p:cNvPr id="60" name="TextBox 59">
              <a:extLst>
                <a:ext uri="{FF2B5EF4-FFF2-40B4-BE49-F238E27FC236}">
                  <a16:creationId xmlns:a16="http://schemas.microsoft.com/office/drawing/2014/main" id="{588B118F-51C4-480B-94C8-332FA80118AF}"/>
                </a:ext>
              </a:extLst>
            </p:cNvPr>
            <p:cNvSpPr txBox="1"/>
            <p:nvPr/>
          </p:nvSpPr>
          <p:spPr bwMode="auto">
            <a:xfrm>
              <a:off x="2729985" y="520008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9</a:t>
              </a:r>
            </a:p>
          </p:txBody>
        </p:sp>
        <p:sp>
          <p:nvSpPr>
            <p:cNvPr id="61" name="TextBox 60">
              <a:extLst>
                <a:ext uri="{FF2B5EF4-FFF2-40B4-BE49-F238E27FC236}">
                  <a16:creationId xmlns:a16="http://schemas.microsoft.com/office/drawing/2014/main" id="{BC98C548-999D-4C1C-89A2-CEBD93AB679F}"/>
                </a:ext>
              </a:extLst>
            </p:cNvPr>
            <p:cNvSpPr txBox="1"/>
            <p:nvPr/>
          </p:nvSpPr>
          <p:spPr bwMode="auto">
            <a:xfrm>
              <a:off x="3007246"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62" name="TextBox 61">
              <a:extLst>
                <a:ext uri="{FF2B5EF4-FFF2-40B4-BE49-F238E27FC236}">
                  <a16:creationId xmlns:a16="http://schemas.microsoft.com/office/drawing/2014/main" id="{9BD55F08-1347-4F32-B319-D76C1816BE42}"/>
                </a:ext>
              </a:extLst>
            </p:cNvPr>
            <p:cNvSpPr txBox="1"/>
            <p:nvPr/>
          </p:nvSpPr>
          <p:spPr bwMode="auto">
            <a:xfrm>
              <a:off x="3331136"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15</a:t>
              </a:r>
            </a:p>
          </p:txBody>
        </p:sp>
        <p:sp>
          <p:nvSpPr>
            <p:cNvPr id="63" name="TextBox 62">
              <a:extLst>
                <a:ext uri="{FF2B5EF4-FFF2-40B4-BE49-F238E27FC236}">
                  <a16:creationId xmlns:a16="http://schemas.microsoft.com/office/drawing/2014/main" id="{28008F09-B84A-43A3-8C35-C811122F64B6}"/>
                </a:ext>
              </a:extLst>
            </p:cNvPr>
            <p:cNvSpPr txBox="1"/>
            <p:nvPr/>
          </p:nvSpPr>
          <p:spPr bwMode="auto">
            <a:xfrm>
              <a:off x="3655026"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18</a:t>
              </a:r>
            </a:p>
          </p:txBody>
        </p:sp>
        <p:sp>
          <p:nvSpPr>
            <p:cNvPr id="64" name="TextBox 63">
              <a:extLst>
                <a:ext uri="{FF2B5EF4-FFF2-40B4-BE49-F238E27FC236}">
                  <a16:creationId xmlns:a16="http://schemas.microsoft.com/office/drawing/2014/main" id="{5941885A-D38E-40ED-9D70-3E719967AC0D}"/>
                </a:ext>
              </a:extLst>
            </p:cNvPr>
            <p:cNvSpPr txBox="1"/>
            <p:nvPr/>
          </p:nvSpPr>
          <p:spPr bwMode="auto">
            <a:xfrm>
              <a:off x="3974677"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65" name="TextBox 64">
              <a:extLst>
                <a:ext uri="{FF2B5EF4-FFF2-40B4-BE49-F238E27FC236}">
                  <a16:creationId xmlns:a16="http://schemas.microsoft.com/office/drawing/2014/main" id="{58EBD39E-0E8C-4512-8FD3-B6013B17296E}"/>
                </a:ext>
              </a:extLst>
            </p:cNvPr>
            <p:cNvSpPr txBox="1"/>
            <p:nvPr/>
          </p:nvSpPr>
          <p:spPr bwMode="auto">
            <a:xfrm>
              <a:off x="4309595"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24</a:t>
              </a:r>
            </a:p>
          </p:txBody>
        </p:sp>
        <p:sp>
          <p:nvSpPr>
            <p:cNvPr id="66" name="TextBox 65">
              <a:extLst>
                <a:ext uri="{FF2B5EF4-FFF2-40B4-BE49-F238E27FC236}">
                  <a16:creationId xmlns:a16="http://schemas.microsoft.com/office/drawing/2014/main" id="{DE7D39ED-D377-46B5-B55B-AE04BDF018C6}"/>
                </a:ext>
              </a:extLst>
            </p:cNvPr>
            <p:cNvSpPr txBox="1"/>
            <p:nvPr/>
          </p:nvSpPr>
          <p:spPr bwMode="auto">
            <a:xfrm>
              <a:off x="4640343"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27</a:t>
              </a:r>
            </a:p>
          </p:txBody>
        </p:sp>
        <p:sp>
          <p:nvSpPr>
            <p:cNvPr id="67" name="TextBox 66">
              <a:extLst>
                <a:ext uri="{FF2B5EF4-FFF2-40B4-BE49-F238E27FC236}">
                  <a16:creationId xmlns:a16="http://schemas.microsoft.com/office/drawing/2014/main" id="{103564E2-0C6C-4450-A0BC-CE0B3E6E5538}"/>
                </a:ext>
              </a:extLst>
            </p:cNvPr>
            <p:cNvSpPr txBox="1"/>
            <p:nvPr/>
          </p:nvSpPr>
          <p:spPr bwMode="auto">
            <a:xfrm>
              <a:off x="4959225"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68" name="TextBox 67">
              <a:extLst>
                <a:ext uri="{FF2B5EF4-FFF2-40B4-BE49-F238E27FC236}">
                  <a16:creationId xmlns:a16="http://schemas.microsoft.com/office/drawing/2014/main" id="{B291EE97-587C-4FB9-8F95-59AB23A23D9F}"/>
                </a:ext>
              </a:extLst>
            </p:cNvPr>
            <p:cNvSpPr txBox="1"/>
            <p:nvPr/>
          </p:nvSpPr>
          <p:spPr bwMode="auto">
            <a:xfrm>
              <a:off x="5274481"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33</a:t>
              </a:r>
            </a:p>
          </p:txBody>
        </p:sp>
        <p:sp>
          <p:nvSpPr>
            <p:cNvPr id="69" name="TextBox 68">
              <a:extLst>
                <a:ext uri="{FF2B5EF4-FFF2-40B4-BE49-F238E27FC236}">
                  <a16:creationId xmlns:a16="http://schemas.microsoft.com/office/drawing/2014/main" id="{45D7E002-743C-49E4-B57A-9240BE27C74B}"/>
                </a:ext>
              </a:extLst>
            </p:cNvPr>
            <p:cNvSpPr txBox="1"/>
            <p:nvPr/>
          </p:nvSpPr>
          <p:spPr bwMode="auto">
            <a:xfrm>
              <a:off x="5610325"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36</a:t>
              </a:r>
            </a:p>
          </p:txBody>
        </p:sp>
        <p:sp>
          <p:nvSpPr>
            <p:cNvPr id="70" name="TextBox 69">
              <a:extLst>
                <a:ext uri="{FF2B5EF4-FFF2-40B4-BE49-F238E27FC236}">
                  <a16:creationId xmlns:a16="http://schemas.microsoft.com/office/drawing/2014/main" id="{AFC8FBA5-A153-44D5-9368-793CE3170E05}"/>
                </a:ext>
              </a:extLst>
            </p:cNvPr>
            <p:cNvSpPr txBox="1"/>
            <p:nvPr/>
          </p:nvSpPr>
          <p:spPr bwMode="auto">
            <a:xfrm>
              <a:off x="5916984"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39</a:t>
              </a:r>
            </a:p>
          </p:txBody>
        </p:sp>
        <p:sp>
          <p:nvSpPr>
            <p:cNvPr id="71" name="TextBox 70">
              <a:extLst>
                <a:ext uri="{FF2B5EF4-FFF2-40B4-BE49-F238E27FC236}">
                  <a16:creationId xmlns:a16="http://schemas.microsoft.com/office/drawing/2014/main" id="{4E694510-4073-42EC-ACA3-4CD22B20DF26}"/>
                </a:ext>
              </a:extLst>
            </p:cNvPr>
            <p:cNvSpPr txBox="1"/>
            <p:nvPr/>
          </p:nvSpPr>
          <p:spPr bwMode="auto">
            <a:xfrm>
              <a:off x="6268517"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42</a:t>
              </a:r>
            </a:p>
          </p:txBody>
        </p:sp>
        <p:sp>
          <p:nvSpPr>
            <p:cNvPr id="72" name="TextBox 71">
              <a:extLst>
                <a:ext uri="{FF2B5EF4-FFF2-40B4-BE49-F238E27FC236}">
                  <a16:creationId xmlns:a16="http://schemas.microsoft.com/office/drawing/2014/main" id="{7D4511C1-005C-4E7C-9F0C-52E4BFCE1463}"/>
                </a:ext>
              </a:extLst>
            </p:cNvPr>
            <p:cNvSpPr txBox="1"/>
            <p:nvPr/>
          </p:nvSpPr>
          <p:spPr bwMode="auto">
            <a:xfrm>
              <a:off x="6578569"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45</a:t>
              </a:r>
            </a:p>
          </p:txBody>
        </p:sp>
        <p:sp>
          <p:nvSpPr>
            <p:cNvPr id="73" name="TextBox 72">
              <a:extLst>
                <a:ext uri="{FF2B5EF4-FFF2-40B4-BE49-F238E27FC236}">
                  <a16:creationId xmlns:a16="http://schemas.microsoft.com/office/drawing/2014/main" id="{A97A9A8D-FBFC-47B8-B224-32702AD2DC1D}"/>
                </a:ext>
              </a:extLst>
            </p:cNvPr>
            <p:cNvSpPr txBox="1"/>
            <p:nvPr/>
          </p:nvSpPr>
          <p:spPr bwMode="auto">
            <a:xfrm>
              <a:off x="6878191"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48</a:t>
              </a:r>
            </a:p>
          </p:txBody>
        </p:sp>
        <p:sp>
          <p:nvSpPr>
            <p:cNvPr id="74" name="TextBox 73">
              <a:extLst>
                <a:ext uri="{FF2B5EF4-FFF2-40B4-BE49-F238E27FC236}">
                  <a16:creationId xmlns:a16="http://schemas.microsoft.com/office/drawing/2014/main" id="{170802CC-6A3C-43E0-9F04-3AADEAB99716}"/>
                </a:ext>
              </a:extLst>
            </p:cNvPr>
            <p:cNvSpPr txBox="1"/>
            <p:nvPr/>
          </p:nvSpPr>
          <p:spPr bwMode="auto">
            <a:xfrm>
              <a:off x="7200611"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51</a:t>
              </a:r>
            </a:p>
          </p:txBody>
        </p:sp>
        <p:sp>
          <p:nvSpPr>
            <p:cNvPr id="75" name="TextBox 74">
              <a:extLst>
                <a:ext uri="{FF2B5EF4-FFF2-40B4-BE49-F238E27FC236}">
                  <a16:creationId xmlns:a16="http://schemas.microsoft.com/office/drawing/2014/main" id="{FD8559AC-551C-4B4D-9297-75F8E07ACCE2}"/>
                </a:ext>
              </a:extLst>
            </p:cNvPr>
            <p:cNvSpPr txBox="1"/>
            <p:nvPr/>
          </p:nvSpPr>
          <p:spPr bwMode="auto">
            <a:xfrm>
              <a:off x="7542349" y="52000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54</a:t>
              </a:r>
            </a:p>
          </p:txBody>
        </p:sp>
      </p:grpSp>
      <p:sp>
        <p:nvSpPr>
          <p:cNvPr id="76" name="TextBox 75">
            <a:extLst>
              <a:ext uri="{FF2B5EF4-FFF2-40B4-BE49-F238E27FC236}">
                <a16:creationId xmlns:a16="http://schemas.microsoft.com/office/drawing/2014/main" id="{DDEC7BB2-9FD2-46A2-966E-DE027A8C0F79}"/>
              </a:ext>
            </a:extLst>
          </p:cNvPr>
          <p:cNvSpPr txBox="1"/>
          <p:nvPr/>
        </p:nvSpPr>
        <p:spPr bwMode="auto">
          <a:xfrm>
            <a:off x="4659569" y="5324550"/>
            <a:ext cx="474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a:t>
            </a:r>
          </a:p>
        </p:txBody>
      </p:sp>
      <p:sp>
        <p:nvSpPr>
          <p:cNvPr id="77" name="TextBox 76">
            <a:extLst>
              <a:ext uri="{FF2B5EF4-FFF2-40B4-BE49-F238E27FC236}">
                <a16:creationId xmlns:a16="http://schemas.microsoft.com/office/drawing/2014/main" id="{FA39BB76-513F-4218-B36C-BE287F2E7C45}"/>
              </a:ext>
            </a:extLst>
          </p:cNvPr>
          <p:cNvSpPr txBox="1"/>
          <p:nvPr/>
        </p:nvSpPr>
        <p:spPr bwMode="auto">
          <a:xfrm>
            <a:off x="1819070" y="161425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78" name="TextBox 77">
            <a:extLst>
              <a:ext uri="{FF2B5EF4-FFF2-40B4-BE49-F238E27FC236}">
                <a16:creationId xmlns:a16="http://schemas.microsoft.com/office/drawing/2014/main" id="{6764EC55-CCA3-4269-BE0D-99C9FC5EF6B6}"/>
              </a:ext>
            </a:extLst>
          </p:cNvPr>
          <p:cNvSpPr txBox="1"/>
          <p:nvPr/>
        </p:nvSpPr>
        <p:spPr bwMode="auto">
          <a:xfrm>
            <a:off x="2172865" y="172473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79" name="TextBox 78">
            <a:extLst>
              <a:ext uri="{FF2B5EF4-FFF2-40B4-BE49-F238E27FC236}">
                <a16:creationId xmlns:a16="http://schemas.microsoft.com/office/drawing/2014/main" id="{6EEDD19F-4F0B-4BDD-87AB-C54DFC1AED7B}"/>
              </a:ext>
            </a:extLst>
          </p:cNvPr>
          <p:cNvSpPr txBox="1"/>
          <p:nvPr/>
        </p:nvSpPr>
        <p:spPr bwMode="auto">
          <a:xfrm>
            <a:off x="2249085" y="184594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0" name="TextBox 79">
            <a:extLst>
              <a:ext uri="{FF2B5EF4-FFF2-40B4-BE49-F238E27FC236}">
                <a16:creationId xmlns:a16="http://schemas.microsoft.com/office/drawing/2014/main" id="{9046266F-E669-4F18-AF26-834DD10F0888}"/>
              </a:ext>
            </a:extLst>
          </p:cNvPr>
          <p:cNvSpPr txBox="1"/>
          <p:nvPr/>
        </p:nvSpPr>
        <p:spPr bwMode="auto">
          <a:xfrm>
            <a:off x="2268195" y="187140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1" name="TextBox 80">
            <a:extLst>
              <a:ext uri="{FF2B5EF4-FFF2-40B4-BE49-F238E27FC236}">
                <a16:creationId xmlns:a16="http://schemas.microsoft.com/office/drawing/2014/main" id="{D86B5676-3528-4E56-850B-B1E8D961560C}"/>
              </a:ext>
            </a:extLst>
          </p:cNvPr>
          <p:cNvSpPr txBox="1"/>
          <p:nvPr/>
        </p:nvSpPr>
        <p:spPr bwMode="auto">
          <a:xfrm>
            <a:off x="2486463" y="195378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2" name="TextBox 81">
            <a:extLst>
              <a:ext uri="{FF2B5EF4-FFF2-40B4-BE49-F238E27FC236}">
                <a16:creationId xmlns:a16="http://schemas.microsoft.com/office/drawing/2014/main" id="{9E9E4BA4-170E-4EA0-A1CF-F53D26A92E2F}"/>
              </a:ext>
            </a:extLst>
          </p:cNvPr>
          <p:cNvSpPr txBox="1"/>
          <p:nvPr/>
        </p:nvSpPr>
        <p:spPr bwMode="auto">
          <a:xfrm>
            <a:off x="2680583" y="204941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3" name="TextBox 82">
            <a:extLst>
              <a:ext uri="{FF2B5EF4-FFF2-40B4-BE49-F238E27FC236}">
                <a16:creationId xmlns:a16="http://schemas.microsoft.com/office/drawing/2014/main" id="{21B0414B-483D-4013-9CF0-1C78836E19A9}"/>
              </a:ext>
            </a:extLst>
          </p:cNvPr>
          <p:cNvSpPr txBox="1"/>
          <p:nvPr/>
        </p:nvSpPr>
        <p:spPr bwMode="auto">
          <a:xfrm>
            <a:off x="2983743" y="208842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4" name="TextBox 83">
            <a:extLst>
              <a:ext uri="{FF2B5EF4-FFF2-40B4-BE49-F238E27FC236}">
                <a16:creationId xmlns:a16="http://schemas.microsoft.com/office/drawing/2014/main" id="{346CA7AA-E234-4CB3-A0B7-11795A9B3544}"/>
              </a:ext>
            </a:extLst>
          </p:cNvPr>
          <p:cNvSpPr txBox="1"/>
          <p:nvPr/>
        </p:nvSpPr>
        <p:spPr bwMode="auto">
          <a:xfrm>
            <a:off x="3102140" y="214657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5" name="TextBox 84">
            <a:extLst>
              <a:ext uri="{FF2B5EF4-FFF2-40B4-BE49-F238E27FC236}">
                <a16:creationId xmlns:a16="http://schemas.microsoft.com/office/drawing/2014/main" id="{AAE51014-BADE-4F8C-AE8A-E193350EFB12}"/>
              </a:ext>
            </a:extLst>
          </p:cNvPr>
          <p:cNvSpPr txBox="1"/>
          <p:nvPr/>
        </p:nvSpPr>
        <p:spPr bwMode="auto">
          <a:xfrm>
            <a:off x="3635012" y="231584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6" name="TextBox 85">
            <a:extLst>
              <a:ext uri="{FF2B5EF4-FFF2-40B4-BE49-F238E27FC236}">
                <a16:creationId xmlns:a16="http://schemas.microsoft.com/office/drawing/2014/main" id="{DB861152-CD82-4586-8532-7842B3229D7B}"/>
              </a:ext>
            </a:extLst>
          </p:cNvPr>
          <p:cNvSpPr txBox="1"/>
          <p:nvPr/>
        </p:nvSpPr>
        <p:spPr bwMode="auto">
          <a:xfrm>
            <a:off x="3751840" y="242955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7" name="TextBox 86">
            <a:extLst>
              <a:ext uri="{FF2B5EF4-FFF2-40B4-BE49-F238E27FC236}">
                <a16:creationId xmlns:a16="http://schemas.microsoft.com/office/drawing/2014/main" id="{9B9A03CF-9ED8-4735-AECB-54A39F1FD211}"/>
              </a:ext>
            </a:extLst>
          </p:cNvPr>
          <p:cNvSpPr txBox="1"/>
          <p:nvPr/>
        </p:nvSpPr>
        <p:spPr bwMode="auto">
          <a:xfrm>
            <a:off x="4185280" y="247396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8" name="TextBox 87">
            <a:extLst>
              <a:ext uri="{FF2B5EF4-FFF2-40B4-BE49-F238E27FC236}">
                <a16:creationId xmlns:a16="http://schemas.microsoft.com/office/drawing/2014/main" id="{AE914E7C-9826-40EC-8221-58CD39D0E992}"/>
              </a:ext>
            </a:extLst>
          </p:cNvPr>
          <p:cNvSpPr txBox="1"/>
          <p:nvPr/>
        </p:nvSpPr>
        <p:spPr bwMode="auto">
          <a:xfrm>
            <a:off x="4269054" y="249687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89" name="TextBox 88">
            <a:extLst>
              <a:ext uri="{FF2B5EF4-FFF2-40B4-BE49-F238E27FC236}">
                <a16:creationId xmlns:a16="http://schemas.microsoft.com/office/drawing/2014/main" id="{6D1D7D01-0400-4ED3-A207-1564808D888A}"/>
              </a:ext>
            </a:extLst>
          </p:cNvPr>
          <p:cNvSpPr txBox="1"/>
          <p:nvPr/>
        </p:nvSpPr>
        <p:spPr bwMode="auto">
          <a:xfrm>
            <a:off x="4296572" y="249687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0" name="TextBox 89">
            <a:extLst>
              <a:ext uri="{FF2B5EF4-FFF2-40B4-BE49-F238E27FC236}">
                <a16:creationId xmlns:a16="http://schemas.microsoft.com/office/drawing/2014/main" id="{2A8A0EA4-A2EF-4C74-B35E-A92DF7CB5045}"/>
              </a:ext>
            </a:extLst>
          </p:cNvPr>
          <p:cNvSpPr txBox="1"/>
          <p:nvPr/>
        </p:nvSpPr>
        <p:spPr bwMode="auto">
          <a:xfrm>
            <a:off x="4314766" y="249687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1" name="TextBox 90">
            <a:extLst>
              <a:ext uri="{FF2B5EF4-FFF2-40B4-BE49-F238E27FC236}">
                <a16:creationId xmlns:a16="http://schemas.microsoft.com/office/drawing/2014/main" id="{2A9F6C90-FB37-46E4-8461-1D5BBC3A790D}"/>
              </a:ext>
            </a:extLst>
          </p:cNvPr>
          <p:cNvSpPr txBox="1"/>
          <p:nvPr/>
        </p:nvSpPr>
        <p:spPr bwMode="auto">
          <a:xfrm>
            <a:off x="4396462" y="256099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2" name="TextBox 91">
            <a:extLst>
              <a:ext uri="{FF2B5EF4-FFF2-40B4-BE49-F238E27FC236}">
                <a16:creationId xmlns:a16="http://schemas.microsoft.com/office/drawing/2014/main" id="{77E47815-5C0E-4D77-B275-FCDAC484CF13}"/>
              </a:ext>
            </a:extLst>
          </p:cNvPr>
          <p:cNvSpPr txBox="1"/>
          <p:nvPr/>
        </p:nvSpPr>
        <p:spPr bwMode="auto">
          <a:xfrm>
            <a:off x="4419967" y="260532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3" name="TextBox 92">
            <a:extLst>
              <a:ext uri="{FF2B5EF4-FFF2-40B4-BE49-F238E27FC236}">
                <a16:creationId xmlns:a16="http://schemas.microsoft.com/office/drawing/2014/main" id="{8BDFBC77-C203-4292-9FE3-DFC12262FFF4}"/>
              </a:ext>
            </a:extLst>
          </p:cNvPr>
          <p:cNvSpPr txBox="1"/>
          <p:nvPr/>
        </p:nvSpPr>
        <p:spPr bwMode="auto">
          <a:xfrm>
            <a:off x="4443472" y="260532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4" name="TextBox 93">
            <a:extLst>
              <a:ext uri="{FF2B5EF4-FFF2-40B4-BE49-F238E27FC236}">
                <a16:creationId xmlns:a16="http://schemas.microsoft.com/office/drawing/2014/main" id="{C5F5F57D-C4A1-4F12-9882-5C9C5AD05A10}"/>
              </a:ext>
            </a:extLst>
          </p:cNvPr>
          <p:cNvSpPr txBox="1"/>
          <p:nvPr/>
        </p:nvSpPr>
        <p:spPr bwMode="auto">
          <a:xfrm>
            <a:off x="4468941" y="260532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5" name="TextBox 94">
            <a:extLst>
              <a:ext uri="{FF2B5EF4-FFF2-40B4-BE49-F238E27FC236}">
                <a16:creationId xmlns:a16="http://schemas.microsoft.com/office/drawing/2014/main" id="{DC95301E-4602-4434-A546-9B52F878C126}"/>
              </a:ext>
            </a:extLst>
          </p:cNvPr>
          <p:cNvSpPr txBox="1"/>
          <p:nvPr/>
        </p:nvSpPr>
        <p:spPr bwMode="auto">
          <a:xfrm>
            <a:off x="4696450" y="263715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6" name="TextBox 95">
            <a:extLst>
              <a:ext uri="{FF2B5EF4-FFF2-40B4-BE49-F238E27FC236}">
                <a16:creationId xmlns:a16="http://schemas.microsoft.com/office/drawing/2014/main" id="{1EF644C2-C3FC-4EC3-B21A-FA4AFF879138}"/>
              </a:ext>
            </a:extLst>
          </p:cNvPr>
          <p:cNvSpPr txBox="1"/>
          <p:nvPr/>
        </p:nvSpPr>
        <p:spPr bwMode="auto">
          <a:xfrm>
            <a:off x="4754235" y="263715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7" name="TextBox 96">
            <a:extLst>
              <a:ext uri="{FF2B5EF4-FFF2-40B4-BE49-F238E27FC236}">
                <a16:creationId xmlns:a16="http://schemas.microsoft.com/office/drawing/2014/main" id="{E1D474A2-D30F-4F5C-B144-2EF41734C133}"/>
              </a:ext>
            </a:extLst>
          </p:cNvPr>
          <p:cNvSpPr txBox="1"/>
          <p:nvPr/>
        </p:nvSpPr>
        <p:spPr bwMode="auto">
          <a:xfrm>
            <a:off x="4807488" y="264730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8" name="TextBox 97">
            <a:extLst>
              <a:ext uri="{FF2B5EF4-FFF2-40B4-BE49-F238E27FC236}">
                <a16:creationId xmlns:a16="http://schemas.microsoft.com/office/drawing/2014/main" id="{C9C905D7-4D0F-4F12-8DC6-E043253FEA25}"/>
              </a:ext>
            </a:extLst>
          </p:cNvPr>
          <p:cNvSpPr txBox="1"/>
          <p:nvPr/>
        </p:nvSpPr>
        <p:spPr bwMode="auto">
          <a:xfrm>
            <a:off x="4921369" y="268234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99" name="TextBox 98">
            <a:extLst>
              <a:ext uri="{FF2B5EF4-FFF2-40B4-BE49-F238E27FC236}">
                <a16:creationId xmlns:a16="http://schemas.microsoft.com/office/drawing/2014/main" id="{68F92F13-F56D-4464-9EB4-F839B9D0F197}"/>
              </a:ext>
            </a:extLst>
          </p:cNvPr>
          <p:cNvSpPr txBox="1"/>
          <p:nvPr/>
        </p:nvSpPr>
        <p:spPr bwMode="auto">
          <a:xfrm>
            <a:off x="4948063" y="268234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00" name="TextBox 99">
            <a:extLst>
              <a:ext uri="{FF2B5EF4-FFF2-40B4-BE49-F238E27FC236}">
                <a16:creationId xmlns:a16="http://schemas.microsoft.com/office/drawing/2014/main" id="{7D624D03-DE3E-467B-A19A-B0AA7355A8C7}"/>
              </a:ext>
            </a:extLst>
          </p:cNvPr>
          <p:cNvSpPr txBox="1"/>
          <p:nvPr/>
        </p:nvSpPr>
        <p:spPr bwMode="auto">
          <a:xfrm>
            <a:off x="4989336" y="268234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01" name="TextBox 100">
            <a:extLst>
              <a:ext uri="{FF2B5EF4-FFF2-40B4-BE49-F238E27FC236}">
                <a16:creationId xmlns:a16="http://schemas.microsoft.com/office/drawing/2014/main" id="{6F7F17BC-F725-4504-A7FB-CDC73F8D73A1}"/>
              </a:ext>
            </a:extLst>
          </p:cNvPr>
          <p:cNvSpPr txBox="1"/>
          <p:nvPr/>
        </p:nvSpPr>
        <p:spPr bwMode="auto">
          <a:xfrm>
            <a:off x="4992705" y="270559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02" name="TextBox 101">
            <a:extLst>
              <a:ext uri="{FF2B5EF4-FFF2-40B4-BE49-F238E27FC236}">
                <a16:creationId xmlns:a16="http://schemas.microsoft.com/office/drawing/2014/main" id="{F0783E6B-1CA8-4A7A-BF0D-88C1411C9BA9}"/>
              </a:ext>
            </a:extLst>
          </p:cNvPr>
          <p:cNvSpPr txBox="1"/>
          <p:nvPr/>
        </p:nvSpPr>
        <p:spPr bwMode="auto">
          <a:xfrm>
            <a:off x="5009177" y="272884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03" name="TextBox 102">
            <a:extLst>
              <a:ext uri="{FF2B5EF4-FFF2-40B4-BE49-F238E27FC236}">
                <a16:creationId xmlns:a16="http://schemas.microsoft.com/office/drawing/2014/main" id="{1ECBAC49-0D10-4A30-8A5A-F72027920E98}"/>
              </a:ext>
            </a:extLst>
          </p:cNvPr>
          <p:cNvSpPr txBox="1"/>
          <p:nvPr/>
        </p:nvSpPr>
        <p:spPr bwMode="auto">
          <a:xfrm>
            <a:off x="5024283" y="276244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04" name="TextBox 103">
            <a:extLst>
              <a:ext uri="{FF2B5EF4-FFF2-40B4-BE49-F238E27FC236}">
                <a16:creationId xmlns:a16="http://schemas.microsoft.com/office/drawing/2014/main" id="{D106B679-DAC1-470F-9BD1-24F3C6AE652C}"/>
              </a:ext>
            </a:extLst>
          </p:cNvPr>
          <p:cNvSpPr txBox="1"/>
          <p:nvPr/>
        </p:nvSpPr>
        <p:spPr bwMode="auto">
          <a:xfrm>
            <a:off x="5037347" y="279260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05" name="TextBox 104">
            <a:extLst>
              <a:ext uri="{FF2B5EF4-FFF2-40B4-BE49-F238E27FC236}">
                <a16:creationId xmlns:a16="http://schemas.microsoft.com/office/drawing/2014/main" id="{FFB16DCC-869A-42F3-8C57-C240B95B2E45}"/>
              </a:ext>
            </a:extLst>
          </p:cNvPr>
          <p:cNvSpPr txBox="1"/>
          <p:nvPr/>
        </p:nvSpPr>
        <p:spPr bwMode="auto">
          <a:xfrm>
            <a:off x="5060877" y="280871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06" name="TextBox 105">
            <a:extLst>
              <a:ext uri="{FF2B5EF4-FFF2-40B4-BE49-F238E27FC236}">
                <a16:creationId xmlns:a16="http://schemas.microsoft.com/office/drawing/2014/main" id="{FFAA869B-A334-4326-94FB-F0AD38CADBE6}"/>
              </a:ext>
            </a:extLst>
          </p:cNvPr>
          <p:cNvSpPr txBox="1"/>
          <p:nvPr/>
        </p:nvSpPr>
        <p:spPr bwMode="auto">
          <a:xfrm>
            <a:off x="5107594" y="283088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07" name="TextBox 106">
            <a:extLst>
              <a:ext uri="{FF2B5EF4-FFF2-40B4-BE49-F238E27FC236}">
                <a16:creationId xmlns:a16="http://schemas.microsoft.com/office/drawing/2014/main" id="{90ED45D2-DFF6-4787-8877-4379CD66B40F}"/>
              </a:ext>
            </a:extLst>
          </p:cNvPr>
          <p:cNvSpPr txBox="1"/>
          <p:nvPr/>
        </p:nvSpPr>
        <p:spPr bwMode="auto">
          <a:xfrm>
            <a:off x="5129853" y="283088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08" name="TextBox 107">
            <a:extLst>
              <a:ext uri="{FF2B5EF4-FFF2-40B4-BE49-F238E27FC236}">
                <a16:creationId xmlns:a16="http://schemas.microsoft.com/office/drawing/2014/main" id="{8754CC0A-3573-43CB-B593-A87391177715}"/>
              </a:ext>
            </a:extLst>
          </p:cNvPr>
          <p:cNvSpPr txBox="1"/>
          <p:nvPr/>
        </p:nvSpPr>
        <p:spPr bwMode="auto">
          <a:xfrm>
            <a:off x="5149825" y="283088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09" name="TextBox 108">
            <a:extLst>
              <a:ext uri="{FF2B5EF4-FFF2-40B4-BE49-F238E27FC236}">
                <a16:creationId xmlns:a16="http://schemas.microsoft.com/office/drawing/2014/main" id="{4F184E74-8587-4B23-B482-DB278D6167EE}"/>
              </a:ext>
            </a:extLst>
          </p:cNvPr>
          <p:cNvSpPr txBox="1"/>
          <p:nvPr/>
        </p:nvSpPr>
        <p:spPr bwMode="auto">
          <a:xfrm>
            <a:off x="5200360" y="286418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10" name="TextBox 109">
            <a:extLst>
              <a:ext uri="{FF2B5EF4-FFF2-40B4-BE49-F238E27FC236}">
                <a16:creationId xmlns:a16="http://schemas.microsoft.com/office/drawing/2014/main" id="{3CBF86DE-3B6D-4844-8B87-CF87528B04EE}"/>
              </a:ext>
            </a:extLst>
          </p:cNvPr>
          <p:cNvSpPr txBox="1"/>
          <p:nvPr/>
        </p:nvSpPr>
        <p:spPr bwMode="auto">
          <a:xfrm>
            <a:off x="5237874" y="286333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11" name="TextBox 110">
            <a:extLst>
              <a:ext uri="{FF2B5EF4-FFF2-40B4-BE49-F238E27FC236}">
                <a16:creationId xmlns:a16="http://schemas.microsoft.com/office/drawing/2014/main" id="{D07CDD8C-FAD3-4054-BF93-DA7AE913CD67}"/>
              </a:ext>
            </a:extLst>
          </p:cNvPr>
          <p:cNvSpPr txBox="1"/>
          <p:nvPr/>
        </p:nvSpPr>
        <p:spPr bwMode="auto">
          <a:xfrm>
            <a:off x="5324644" y="291114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12" name="TextBox 111">
            <a:extLst>
              <a:ext uri="{FF2B5EF4-FFF2-40B4-BE49-F238E27FC236}">
                <a16:creationId xmlns:a16="http://schemas.microsoft.com/office/drawing/2014/main" id="{C6D470D4-6F42-4518-961C-F687120F7FBC}"/>
              </a:ext>
            </a:extLst>
          </p:cNvPr>
          <p:cNvSpPr txBox="1"/>
          <p:nvPr/>
        </p:nvSpPr>
        <p:spPr bwMode="auto">
          <a:xfrm>
            <a:off x="5361110" y="291114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13" name="TextBox 112">
            <a:extLst>
              <a:ext uri="{FF2B5EF4-FFF2-40B4-BE49-F238E27FC236}">
                <a16:creationId xmlns:a16="http://schemas.microsoft.com/office/drawing/2014/main" id="{477C3C4F-2928-4FF9-BE1A-C3520466413E}"/>
              </a:ext>
            </a:extLst>
          </p:cNvPr>
          <p:cNvSpPr txBox="1"/>
          <p:nvPr/>
        </p:nvSpPr>
        <p:spPr bwMode="auto">
          <a:xfrm>
            <a:off x="5374108" y="291114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14" name="TextBox 113">
            <a:extLst>
              <a:ext uri="{FF2B5EF4-FFF2-40B4-BE49-F238E27FC236}">
                <a16:creationId xmlns:a16="http://schemas.microsoft.com/office/drawing/2014/main" id="{6956C6FB-F48A-41C6-88BB-3309EC53B7FE}"/>
              </a:ext>
            </a:extLst>
          </p:cNvPr>
          <p:cNvSpPr txBox="1"/>
          <p:nvPr/>
        </p:nvSpPr>
        <p:spPr bwMode="auto">
          <a:xfrm>
            <a:off x="5549254" y="294076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15" name="TextBox 114">
            <a:extLst>
              <a:ext uri="{FF2B5EF4-FFF2-40B4-BE49-F238E27FC236}">
                <a16:creationId xmlns:a16="http://schemas.microsoft.com/office/drawing/2014/main" id="{2BA9784C-9FA1-4503-87A2-84869A415F59}"/>
              </a:ext>
            </a:extLst>
          </p:cNvPr>
          <p:cNvSpPr txBox="1"/>
          <p:nvPr/>
        </p:nvSpPr>
        <p:spPr bwMode="auto">
          <a:xfrm>
            <a:off x="5591509" y="294898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16" name="TextBox 115">
            <a:extLst>
              <a:ext uri="{FF2B5EF4-FFF2-40B4-BE49-F238E27FC236}">
                <a16:creationId xmlns:a16="http://schemas.microsoft.com/office/drawing/2014/main" id="{D6BAC6DD-C5D1-40ED-883E-30E0C842D1EB}"/>
              </a:ext>
            </a:extLst>
          </p:cNvPr>
          <p:cNvSpPr txBox="1"/>
          <p:nvPr/>
        </p:nvSpPr>
        <p:spPr bwMode="auto">
          <a:xfrm>
            <a:off x="5651464" y="299436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17" name="TextBox 116">
            <a:extLst>
              <a:ext uri="{FF2B5EF4-FFF2-40B4-BE49-F238E27FC236}">
                <a16:creationId xmlns:a16="http://schemas.microsoft.com/office/drawing/2014/main" id="{74B6D447-DE0C-4FA3-B10E-1054D5BE4306}"/>
              </a:ext>
            </a:extLst>
          </p:cNvPr>
          <p:cNvSpPr txBox="1"/>
          <p:nvPr/>
        </p:nvSpPr>
        <p:spPr bwMode="auto">
          <a:xfrm>
            <a:off x="5678751" y="301421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18" name="TextBox 117">
            <a:extLst>
              <a:ext uri="{FF2B5EF4-FFF2-40B4-BE49-F238E27FC236}">
                <a16:creationId xmlns:a16="http://schemas.microsoft.com/office/drawing/2014/main" id="{924CE90D-F6F4-40E5-B026-AE56A95D3F5D}"/>
              </a:ext>
            </a:extLst>
          </p:cNvPr>
          <p:cNvSpPr txBox="1"/>
          <p:nvPr/>
        </p:nvSpPr>
        <p:spPr bwMode="auto">
          <a:xfrm>
            <a:off x="5670971" y="304420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19" name="TextBox 118">
            <a:extLst>
              <a:ext uri="{FF2B5EF4-FFF2-40B4-BE49-F238E27FC236}">
                <a16:creationId xmlns:a16="http://schemas.microsoft.com/office/drawing/2014/main" id="{CF0EA766-8812-438A-A72E-18122EE578B7}"/>
              </a:ext>
            </a:extLst>
          </p:cNvPr>
          <p:cNvSpPr txBox="1"/>
          <p:nvPr/>
        </p:nvSpPr>
        <p:spPr bwMode="auto">
          <a:xfrm>
            <a:off x="5684731" y="306197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20" name="TextBox 119">
            <a:extLst>
              <a:ext uri="{FF2B5EF4-FFF2-40B4-BE49-F238E27FC236}">
                <a16:creationId xmlns:a16="http://schemas.microsoft.com/office/drawing/2014/main" id="{B300A607-B1E4-4EC1-9F20-4409475B18A3}"/>
              </a:ext>
            </a:extLst>
          </p:cNvPr>
          <p:cNvSpPr txBox="1"/>
          <p:nvPr/>
        </p:nvSpPr>
        <p:spPr bwMode="auto">
          <a:xfrm>
            <a:off x="5704740" y="306197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21" name="TextBox 120">
            <a:extLst>
              <a:ext uri="{FF2B5EF4-FFF2-40B4-BE49-F238E27FC236}">
                <a16:creationId xmlns:a16="http://schemas.microsoft.com/office/drawing/2014/main" id="{775CE3D6-37AB-4176-83D4-EFD708C61F02}"/>
              </a:ext>
            </a:extLst>
          </p:cNvPr>
          <p:cNvSpPr txBox="1"/>
          <p:nvPr/>
        </p:nvSpPr>
        <p:spPr bwMode="auto">
          <a:xfrm>
            <a:off x="5758084" y="309535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22" name="TextBox 121">
            <a:extLst>
              <a:ext uri="{FF2B5EF4-FFF2-40B4-BE49-F238E27FC236}">
                <a16:creationId xmlns:a16="http://schemas.microsoft.com/office/drawing/2014/main" id="{8525D90C-3C10-4A7F-8D1D-E8B12A506F06}"/>
              </a:ext>
            </a:extLst>
          </p:cNvPr>
          <p:cNvSpPr txBox="1"/>
          <p:nvPr/>
        </p:nvSpPr>
        <p:spPr bwMode="auto">
          <a:xfrm>
            <a:off x="5780511" y="31100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23" name="TextBox 122">
            <a:extLst>
              <a:ext uri="{FF2B5EF4-FFF2-40B4-BE49-F238E27FC236}">
                <a16:creationId xmlns:a16="http://schemas.microsoft.com/office/drawing/2014/main" id="{EC2F9047-02CF-4CF6-8FA0-877DF5339EBF}"/>
              </a:ext>
            </a:extLst>
          </p:cNvPr>
          <p:cNvSpPr txBox="1"/>
          <p:nvPr/>
        </p:nvSpPr>
        <p:spPr bwMode="auto">
          <a:xfrm>
            <a:off x="5810698" y="31100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24" name="TextBox 123">
            <a:extLst>
              <a:ext uri="{FF2B5EF4-FFF2-40B4-BE49-F238E27FC236}">
                <a16:creationId xmlns:a16="http://schemas.microsoft.com/office/drawing/2014/main" id="{848FC44E-9551-43E2-B992-AA6BCDEEE41D}"/>
              </a:ext>
            </a:extLst>
          </p:cNvPr>
          <p:cNvSpPr txBox="1"/>
          <p:nvPr/>
        </p:nvSpPr>
        <p:spPr bwMode="auto">
          <a:xfrm>
            <a:off x="5977933" y="31100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25" name="TextBox 124">
            <a:extLst>
              <a:ext uri="{FF2B5EF4-FFF2-40B4-BE49-F238E27FC236}">
                <a16:creationId xmlns:a16="http://schemas.microsoft.com/office/drawing/2014/main" id="{BEC63C3D-4809-409A-A758-0481C2ED29A2}"/>
              </a:ext>
            </a:extLst>
          </p:cNvPr>
          <p:cNvSpPr txBox="1"/>
          <p:nvPr/>
        </p:nvSpPr>
        <p:spPr bwMode="auto">
          <a:xfrm>
            <a:off x="5874797" y="31100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26" name="TextBox 125">
            <a:extLst>
              <a:ext uri="{FF2B5EF4-FFF2-40B4-BE49-F238E27FC236}">
                <a16:creationId xmlns:a16="http://schemas.microsoft.com/office/drawing/2014/main" id="{B3995C38-2A78-4328-ADB0-A3B5577A4133}"/>
              </a:ext>
            </a:extLst>
          </p:cNvPr>
          <p:cNvSpPr txBox="1"/>
          <p:nvPr/>
        </p:nvSpPr>
        <p:spPr bwMode="auto">
          <a:xfrm>
            <a:off x="6051891" y="31100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27" name="TextBox 126">
            <a:extLst>
              <a:ext uri="{FF2B5EF4-FFF2-40B4-BE49-F238E27FC236}">
                <a16:creationId xmlns:a16="http://schemas.microsoft.com/office/drawing/2014/main" id="{D5AFE158-46E2-4EED-B7D0-F9DFBAD83B62}"/>
              </a:ext>
            </a:extLst>
          </p:cNvPr>
          <p:cNvSpPr txBox="1"/>
          <p:nvPr/>
        </p:nvSpPr>
        <p:spPr bwMode="auto">
          <a:xfrm>
            <a:off x="6071543" y="31100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28" name="TextBox 127">
            <a:extLst>
              <a:ext uri="{FF2B5EF4-FFF2-40B4-BE49-F238E27FC236}">
                <a16:creationId xmlns:a16="http://schemas.microsoft.com/office/drawing/2014/main" id="{CF6869B0-12BA-4849-B247-95E845E690DE}"/>
              </a:ext>
            </a:extLst>
          </p:cNvPr>
          <p:cNvSpPr txBox="1"/>
          <p:nvPr/>
        </p:nvSpPr>
        <p:spPr bwMode="auto">
          <a:xfrm>
            <a:off x="6263893" y="31100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29" name="TextBox 128">
            <a:extLst>
              <a:ext uri="{FF2B5EF4-FFF2-40B4-BE49-F238E27FC236}">
                <a16:creationId xmlns:a16="http://schemas.microsoft.com/office/drawing/2014/main" id="{483E1B0B-9797-4470-8068-929664BE3269}"/>
              </a:ext>
            </a:extLst>
          </p:cNvPr>
          <p:cNvSpPr txBox="1"/>
          <p:nvPr/>
        </p:nvSpPr>
        <p:spPr bwMode="auto">
          <a:xfrm>
            <a:off x="6283858" y="31100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30" name="TextBox 129">
            <a:extLst>
              <a:ext uri="{FF2B5EF4-FFF2-40B4-BE49-F238E27FC236}">
                <a16:creationId xmlns:a16="http://schemas.microsoft.com/office/drawing/2014/main" id="{972D28D9-B36D-4886-87F4-54D6B33230F6}"/>
              </a:ext>
            </a:extLst>
          </p:cNvPr>
          <p:cNvSpPr txBox="1"/>
          <p:nvPr/>
        </p:nvSpPr>
        <p:spPr bwMode="auto">
          <a:xfrm>
            <a:off x="6300779" y="31100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31" name="TextBox 130">
            <a:extLst>
              <a:ext uri="{FF2B5EF4-FFF2-40B4-BE49-F238E27FC236}">
                <a16:creationId xmlns:a16="http://schemas.microsoft.com/office/drawing/2014/main" id="{E798EE9F-FEED-48B8-BB27-DF1DA902FFF6}"/>
              </a:ext>
            </a:extLst>
          </p:cNvPr>
          <p:cNvSpPr txBox="1"/>
          <p:nvPr/>
        </p:nvSpPr>
        <p:spPr bwMode="auto">
          <a:xfrm>
            <a:off x="6316681" y="311004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32" name="TextBox 131">
            <a:extLst>
              <a:ext uri="{FF2B5EF4-FFF2-40B4-BE49-F238E27FC236}">
                <a16:creationId xmlns:a16="http://schemas.microsoft.com/office/drawing/2014/main" id="{884D3D39-0D56-4C2A-AA4B-B1B95C02EDB2}"/>
              </a:ext>
            </a:extLst>
          </p:cNvPr>
          <p:cNvSpPr txBox="1"/>
          <p:nvPr/>
        </p:nvSpPr>
        <p:spPr bwMode="auto">
          <a:xfrm>
            <a:off x="6351635"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33" name="TextBox 132">
            <a:extLst>
              <a:ext uri="{FF2B5EF4-FFF2-40B4-BE49-F238E27FC236}">
                <a16:creationId xmlns:a16="http://schemas.microsoft.com/office/drawing/2014/main" id="{4C9E7DB5-F59D-43B4-A53E-D3C48531F25D}"/>
              </a:ext>
            </a:extLst>
          </p:cNvPr>
          <p:cNvSpPr txBox="1"/>
          <p:nvPr/>
        </p:nvSpPr>
        <p:spPr bwMode="auto">
          <a:xfrm>
            <a:off x="6375241"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34" name="TextBox 133">
            <a:extLst>
              <a:ext uri="{FF2B5EF4-FFF2-40B4-BE49-F238E27FC236}">
                <a16:creationId xmlns:a16="http://schemas.microsoft.com/office/drawing/2014/main" id="{350BC4C2-BD1C-4A0C-BD5B-5075D1A9AD70}"/>
              </a:ext>
            </a:extLst>
          </p:cNvPr>
          <p:cNvSpPr txBox="1"/>
          <p:nvPr/>
        </p:nvSpPr>
        <p:spPr bwMode="auto">
          <a:xfrm>
            <a:off x="6485614"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35" name="TextBox 134">
            <a:extLst>
              <a:ext uri="{FF2B5EF4-FFF2-40B4-BE49-F238E27FC236}">
                <a16:creationId xmlns:a16="http://schemas.microsoft.com/office/drawing/2014/main" id="{C4C66BA2-3B9D-4988-B206-C27F1BA19514}"/>
              </a:ext>
            </a:extLst>
          </p:cNvPr>
          <p:cNvSpPr txBox="1"/>
          <p:nvPr/>
        </p:nvSpPr>
        <p:spPr bwMode="auto">
          <a:xfrm>
            <a:off x="6826848"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36" name="TextBox 135">
            <a:extLst>
              <a:ext uri="{FF2B5EF4-FFF2-40B4-BE49-F238E27FC236}">
                <a16:creationId xmlns:a16="http://schemas.microsoft.com/office/drawing/2014/main" id="{98868C8C-CC80-4941-83E4-A77D8373154F}"/>
              </a:ext>
            </a:extLst>
          </p:cNvPr>
          <p:cNvSpPr txBox="1"/>
          <p:nvPr/>
        </p:nvSpPr>
        <p:spPr bwMode="auto">
          <a:xfrm>
            <a:off x="6862913"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37" name="TextBox 136">
            <a:extLst>
              <a:ext uri="{FF2B5EF4-FFF2-40B4-BE49-F238E27FC236}">
                <a16:creationId xmlns:a16="http://schemas.microsoft.com/office/drawing/2014/main" id="{C5C930E4-C1F0-4041-B88A-35A7A4D028C1}"/>
              </a:ext>
            </a:extLst>
          </p:cNvPr>
          <p:cNvSpPr txBox="1"/>
          <p:nvPr/>
        </p:nvSpPr>
        <p:spPr bwMode="auto">
          <a:xfrm>
            <a:off x="6880769"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38" name="TextBox 137">
            <a:extLst>
              <a:ext uri="{FF2B5EF4-FFF2-40B4-BE49-F238E27FC236}">
                <a16:creationId xmlns:a16="http://schemas.microsoft.com/office/drawing/2014/main" id="{42C0F866-42B8-4AAD-96F1-90DC3B15C3AA}"/>
              </a:ext>
            </a:extLst>
          </p:cNvPr>
          <p:cNvSpPr txBox="1"/>
          <p:nvPr/>
        </p:nvSpPr>
        <p:spPr bwMode="auto">
          <a:xfrm>
            <a:off x="6904736"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39" name="TextBox 138">
            <a:extLst>
              <a:ext uri="{FF2B5EF4-FFF2-40B4-BE49-F238E27FC236}">
                <a16:creationId xmlns:a16="http://schemas.microsoft.com/office/drawing/2014/main" id="{D688ECDE-929E-4D51-982F-4B28145FCC7B}"/>
              </a:ext>
            </a:extLst>
          </p:cNvPr>
          <p:cNvSpPr txBox="1"/>
          <p:nvPr/>
        </p:nvSpPr>
        <p:spPr bwMode="auto">
          <a:xfrm>
            <a:off x="6930891"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40" name="TextBox 139">
            <a:extLst>
              <a:ext uri="{FF2B5EF4-FFF2-40B4-BE49-F238E27FC236}">
                <a16:creationId xmlns:a16="http://schemas.microsoft.com/office/drawing/2014/main" id="{9DF6B316-389E-4D0C-84ED-42C843312E34}"/>
              </a:ext>
            </a:extLst>
          </p:cNvPr>
          <p:cNvSpPr txBox="1"/>
          <p:nvPr/>
        </p:nvSpPr>
        <p:spPr bwMode="auto">
          <a:xfrm>
            <a:off x="6957046"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41" name="TextBox 140">
            <a:extLst>
              <a:ext uri="{FF2B5EF4-FFF2-40B4-BE49-F238E27FC236}">
                <a16:creationId xmlns:a16="http://schemas.microsoft.com/office/drawing/2014/main" id="{C1331D43-13DD-4FB2-882D-237879B413B1}"/>
              </a:ext>
            </a:extLst>
          </p:cNvPr>
          <p:cNvSpPr txBox="1"/>
          <p:nvPr/>
        </p:nvSpPr>
        <p:spPr bwMode="auto">
          <a:xfrm>
            <a:off x="6972376"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42" name="TextBox 141">
            <a:extLst>
              <a:ext uri="{FF2B5EF4-FFF2-40B4-BE49-F238E27FC236}">
                <a16:creationId xmlns:a16="http://schemas.microsoft.com/office/drawing/2014/main" id="{E982D5E6-C54C-4E34-BCA2-C71AD390D3E7}"/>
              </a:ext>
            </a:extLst>
          </p:cNvPr>
          <p:cNvSpPr txBox="1"/>
          <p:nvPr/>
        </p:nvSpPr>
        <p:spPr bwMode="auto">
          <a:xfrm>
            <a:off x="7268397"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43" name="TextBox 142">
            <a:extLst>
              <a:ext uri="{FF2B5EF4-FFF2-40B4-BE49-F238E27FC236}">
                <a16:creationId xmlns:a16="http://schemas.microsoft.com/office/drawing/2014/main" id="{8689D60F-454C-44A1-A984-2A6E91E71AE7}"/>
              </a:ext>
            </a:extLst>
          </p:cNvPr>
          <p:cNvSpPr txBox="1"/>
          <p:nvPr/>
        </p:nvSpPr>
        <p:spPr bwMode="auto">
          <a:xfrm>
            <a:off x="7384287"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44" name="TextBox 143">
            <a:extLst>
              <a:ext uri="{FF2B5EF4-FFF2-40B4-BE49-F238E27FC236}">
                <a16:creationId xmlns:a16="http://schemas.microsoft.com/office/drawing/2014/main" id="{67A26876-66B6-4A10-B14E-C50DC88E1BAF}"/>
              </a:ext>
            </a:extLst>
          </p:cNvPr>
          <p:cNvSpPr txBox="1"/>
          <p:nvPr/>
        </p:nvSpPr>
        <p:spPr bwMode="auto">
          <a:xfrm>
            <a:off x="7549659"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45" name="TextBox 144">
            <a:extLst>
              <a:ext uri="{FF2B5EF4-FFF2-40B4-BE49-F238E27FC236}">
                <a16:creationId xmlns:a16="http://schemas.microsoft.com/office/drawing/2014/main" id="{0DB83222-F37C-40B1-B281-1BD9649DF88A}"/>
              </a:ext>
            </a:extLst>
          </p:cNvPr>
          <p:cNvSpPr txBox="1"/>
          <p:nvPr/>
        </p:nvSpPr>
        <p:spPr bwMode="auto">
          <a:xfrm>
            <a:off x="7570257"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46" name="TextBox 145">
            <a:extLst>
              <a:ext uri="{FF2B5EF4-FFF2-40B4-BE49-F238E27FC236}">
                <a16:creationId xmlns:a16="http://schemas.microsoft.com/office/drawing/2014/main" id="{118B6612-84ED-42F2-915F-B96ABDDE38EF}"/>
              </a:ext>
            </a:extLst>
          </p:cNvPr>
          <p:cNvSpPr txBox="1"/>
          <p:nvPr/>
        </p:nvSpPr>
        <p:spPr bwMode="auto">
          <a:xfrm>
            <a:off x="7598655"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47" name="TextBox 146">
            <a:extLst>
              <a:ext uri="{FF2B5EF4-FFF2-40B4-BE49-F238E27FC236}">
                <a16:creationId xmlns:a16="http://schemas.microsoft.com/office/drawing/2014/main" id="{5797FA45-47B5-423D-9CCD-DB8F28C0E8B1}"/>
              </a:ext>
            </a:extLst>
          </p:cNvPr>
          <p:cNvSpPr txBox="1"/>
          <p:nvPr/>
        </p:nvSpPr>
        <p:spPr bwMode="auto">
          <a:xfrm>
            <a:off x="7615801" y="318812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148" name="TextBox 147">
            <a:extLst>
              <a:ext uri="{FF2B5EF4-FFF2-40B4-BE49-F238E27FC236}">
                <a16:creationId xmlns:a16="http://schemas.microsoft.com/office/drawing/2014/main" id="{849FA855-9D43-40B8-ACC0-6BCD8AEF1818}"/>
              </a:ext>
            </a:extLst>
          </p:cNvPr>
          <p:cNvSpPr txBox="1"/>
          <p:nvPr/>
        </p:nvSpPr>
        <p:spPr bwMode="auto">
          <a:xfrm>
            <a:off x="7721568" y="348286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49" name="TextBox 148">
            <a:extLst>
              <a:ext uri="{FF2B5EF4-FFF2-40B4-BE49-F238E27FC236}">
                <a16:creationId xmlns:a16="http://schemas.microsoft.com/office/drawing/2014/main" id="{D49CDEE0-EBC4-45B5-A8A2-A34FD788105A}"/>
              </a:ext>
            </a:extLst>
          </p:cNvPr>
          <p:cNvSpPr txBox="1"/>
          <p:nvPr/>
        </p:nvSpPr>
        <p:spPr bwMode="auto">
          <a:xfrm>
            <a:off x="7682857" y="348286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50" name="TextBox 149">
            <a:extLst>
              <a:ext uri="{FF2B5EF4-FFF2-40B4-BE49-F238E27FC236}">
                <a16:creationId xmlns:a16="http://schemas.microsoft.com/office/drawing/2014/main" id="{34B5CDD5-7971-4931-9A62-CDB69D4E8C82}"/>
              </a:ext>
            </a:extLst>
          </p:cNvPr>
          <p:cNvSpPr txBox="1"/>
          <p:nvPr/>
        </p:nvSpPr>
        <p:spPr bwMode="auto">
          <a:xfrm>
            <a:off x="7588724" y="348286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51" name="TextBox 150">
            <a:extLst>
              <a:ext uri="{FF2B5EF4-FFF2-40B4-BE49-F238E27FC236}">
                <a16:creationId xmlns:a16="http://schemas.microsoft.com/office/drawing/2014/main" id="{A68644D9-D743-4C99-8E02-10CF732C3A30}"/>
              </a:ext>
            </a:extLst>
          </p:cNvPr>
          <p:cNvSpPr txBox="1"/>
          <p:nvPr/>
        </p:nvSpPr>
        <p:spPr bwMode="auto">
          <a:xfrm>
            <a:off x="7487592" y="348286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52" name="TextBox 151">
            <a:extLst>
              <a:ext uri="{FF2B5EF4-FFF2-40B4-BE49-F238E27FC236}">
                <a16:creationId xmlns:a16="http://schemas.microsoft.com/office/drawing/2014/main" id="{90B69FA4-7C08-4D85-909F-0A0EA1264717}"/>
              </a:ext>
            </a:extLst>
          </p:cNvPr>
          <p:cNvSpPr txBox="1"/>
          <p:nvPr/>
        </p:nvSpPr>
        <p:spPr bwMode="auto">
          <a:xfrm>
            <a:off x="6976314" y="348286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53" name="TextBox 152">
            <a:extLst>
              <a:ext uri="{FF2B5EF4-FFF2-40B4-BE49-F238E27FC236}">
                <a16:creationId xmlns:a16="http://schemas.microsoft.com/office/drawing/2014/main" id="{F2B26398-39C4-4736-BF96-BDB6462D9E82}"/>
              </a:ext>
            </a:extLst>
          </p:cNvPr>
          <p:cNvSpPr txBox="1"/>
          <p:nvPr/>
        </p:nvSpPr>
        <p:spPr bwMode="auto">
          <a:xfrm>
            <a:off x="6942799" y="348286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54" name="TextBox 153">
            <a:extLst>
              <a:ext uri="{FF2B5EF4-FFF2-40B4-BE49-F238E27FC236}">
                <a16:creationId xmlns:a16="http://schemas.microsoft.com/office/drawing/2014/main" id="{98D5B4DB-D1A9-4152-88D9-69BB585F6D52}"/>
              </a:ext>
            </a:extLst>
          </p:cNvPr>
          <p:cNvSpPr txBox="1"/>
          <p:nvPr/>
        </p:nvSpPr>
        <p:spPr bwMode="auto">
          <a:xfrm>
            <a:off x="6855577" y="348286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55" name="TextBox 154">
            <a:extLst>
              <a:ext uri="{FF2B5EF4-FFF2-40B4-BE49-F238E27FC236}">
                <a16:creationId xmlns:a16="http://schemas.microsoft.com/office/drawing/2014/main" id="{180EBFA3-EF0A-4E37-BA6C-0957A9DDF170}"/>
              </a:ext>
            </a:extLst>
          </p:cNvPr>
          <p:cNvSpPr txBox="1"/>
          <p:nvPr/>
        </p:nvSpPr>
        <p:spPr bwMode="auto">
          <a:xfrm>
            <a:off x="6821465" y="348286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56" name="TextBox 155">
            <a:extLst>
              <a:ext uri="{FF2B5EF4-FFF2-40B4-BE49-F238E27FC236}">
                <a16:creationId xmlns:a16="http://schemas.microsoft.com/office/drawing/2014/main" id="{CCFF53B6-5EF3-4C3D-8A09-72945AFCEA6D}"/>
              </a:ext>
            </a:extLst>
          </p:cNvPr>
          <p:cNvSpPr txBox="1"/>
          <p:nvPr/>
        </p:nvSpPr>
        <p:spPr bwMode="auto">
          <a:xfrm>
            <a:off x="6445954" y="33656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57" name="TextBox 156">
            <a:extLst>
              <a:ext uri="{FF2B5EF4-FFF2-40B4-BE49-F238E27FC236}">
                <a16:creationId xmlns:a16="http://schemas.microsoft.com/office/drawing/2014/main" id="{0FB073FC-0D60-45FB-AEFB-C36C8B99A4BB}"/>
              </a:ext>
            </a:extLst>
          </p:cNvPr>
          <p:cNvSpPr txBox="1"/>
          <p:nvPr/>
        </p:nvSpPr>
        <p:spPr bwMode="auto">
          <a:xfrm>
            <a:off x="6373711" y="33656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58" name="TextBox 157">
            <a:extLst>
              <a:ext uri="{FF2B5EF4-FFF2-40B4-BE49-F238E27FC236}">
                <a16:creationId xmlns:a16="http://schemas.microsoft.com/office/drawing/2014/main" id="{5791B23C-8196-4AF3-B366-477BA85DEA25}"/>
              </a:ext>
            </a:extLst>
          </p:cNvPr>
          <p:cNvSpPr txBox="1"/>
          <p:nvPr/>
        </p:nvSpPr>
        <p:spPr bwMode="auto">
          <a:xfrm>
            <a:off x="6323541" y="336562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59" name="TextBox 158">
            <a:extLst>
              <a:ext uri="{FF2B5EF4-FFF2-40B4-BE49-F238E27FC236}">
                <a16:creationId xmlns:a16="http://schemas.microsoft.com/office/drawing/2014/main" id="{ECA37AB6-C243-416F-B345-A42CAF677208}"/>
              </a:ext>
            </a:extLst>
          </p:cNvPr>
          <p:cNvSpPr txBox="1"/>
          <p:nvPr/>
        </p:nvSpPr>
        <p:spPr bwMode="auto">
          <a:xfrm>
            <a:off x="6296817" y="333024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60" name="TextBox 159">
            <a:extLst>
              <a:ext uri="{FF2B5EF4-FFF2-40B4-BE49-F238E27FC236}">
                <a16:creationId xmlns:a16="http://schemas.microsoft.com/office/drawing/2014/main" id="{50BA9873-CEBB-4777-B2B8-1CE7D9473381}"/>
              </a:ext>
            </a:extLst>
          </p:cNvPr>
          <p:cNvSpPr txBox="1"/>
          <p:nvPr/>
        </p:nvSpPr>
        <p:spPr bwMode="auto">
          <a:xfrm>
            <a:off x="6260117" y="333024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61" name="TextBox 160">
            <a:extLst>
              <a:ext uri="{FF2B5EF4-FFF2-40B4-BE49-F238E27FC236}">
                <a16:creationId xmlns:a16="http://schemas.microsoft.com/office/drawing/2014/main" id="{284393BC-6A03-42D6-9F1E-578A9C0CB6E9}"/>
              </a:ext>
            </a:extLst>
          </p:cNvPr>
          <p:cNvSpPr txBox="1"/>
          <p:nvPr/>
        </p:nvSpPr>
        <p:spPr bwMode="auto">
          <a:xfrm>
            <a:off x="6243305" y="329077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62" name="TextBox 161">
            <a:extLst>
              <a:ext uri="{FF2B5EF4-FFF2-40B4-BE49-F238E27FC236}">
                <a16:creationId xmlns:a16="http://schemas.microsoft.com/office/drawing/2014/main" id="{742BD49F-D284-4AB1-8628-955884A79AA4}"/>
              </a:ext>
            </a:extLst>
          </p:cNvPr>
          <p:cNvSpPr txBox="1"/>
          <p:nvPr/>
        </p:nvSpPr>
        <p:spPr bwMode="auto">
          <a:xfrm>
            <a:off x="6215828" y="326201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63" name="TextBox 162">
            <a:extLst>
              <a:ext uri="{FF2B5EF4-FFF2-40B4-BE49-F238E27FC236}">
                <a16:creationId xmlns:a16="http://schemas.microsoft.com/office/drawing/2014/main" id="{AB952C94-E33A-4E73-A852-582050E9F6DA}"/>
              </a:ext>
            </a:extLst>
          </p:cNvPr>
          <p:cNvSpPr txBox="1"/>
          <p:nvPr/>
        </p:nvSpPr>
        <p:spPr bwMode="auto">
          <a:xfrm>
            <a:off x="6119661" y="326201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64" name="TextBox 163">
            <a:extLst>
              <a:ext uri="{FF2B5EF4-FFF2-40B4-BE49-F238E27FC236}">
                <a16:creationId xmlns:a16="http://schemas.microsoft.com/office/drawing/2014/main" id="{17B2B2A2-87B6-4BDE-BBFB-5B4BD1C70F81}"/>
              </a:ext>
            </a:extLst>
          </p:cNvPr>
          <p:cNvSpPr txBox="1"/>
          <p:nvPr/>
        </p:nvSpPr>
        <p:spPr bwMode="auto">
          <a:xfrm>
            <a:off x="6042023" y="326201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65" name="TextBox 164">
            <a:extLst>
              <a:ext uri="{FF2B5EF4-FFF2-40B4-BE49-F238E27FC236}">
                <a16:creationId xmlns:a16="http://schemas.microsoft.com/office/drawing/2014/main" id="{531F8997-6CE9-4B0B-9A3A-AAACFBD17BFA}"/>
              </a:ext>
            </a:extLst>
          </p:cNvPr>
          <p:cNvSpPr txBox="1"/>
          <p:nvPr/>
        </p:nvSpPr>
        <p:spPr bwMode="auto">
          <a:xfrm>
            <a:off x="5769705" y="321175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66" name="TextBox 165">
            <a:extLst>
              <a:ext uri="{FF2B5EF4-FFF2-40B4-BE49-F238E27FC236}">
                <a16:creationId xmlns:a16="http://schemas.microsoft.com/office/drawing/2014/main" id="{DC66E470-D41D-444B-BD9D-68FF679C3476}"/>
              </a:ext>
            </a:extLst>
          </p:cNvPr>
          <p:cNvSpPr txBox="1"/>
          <p:nvPr/>
        </p:nvSpPr>
        <p:spPr bwMode="auto">
          <a:xfrm>
            <a:off x="5736717" y="317641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67" name="TextBox 166">
            <a:extLst>
              <a:ext uri="{FF2B5EF4-FFF2-40B4-BE49-F238E27FC236}">
                <a16:creationId xmlns:a16="http://schemas.microsoft.com/office/drawing/2014/main" id="{8CDC733E-3B0A-4AF6-BBD3-FF8BFF7794AC}"/>
              </a:ext>
            </a:extLst>
          </p:cNvPr>
          <p:cNvSpPr txBox="1"/>
          <p:nvPr/>
        </p:nvSpPr>
        <p:spPr bwMode="auto">
          <a:xfrm>
            <a:off x="5719183" y="317641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68" name="TextBox 167">
            <a:extLst>
              <a:ext uri="{FF2B5EF4-FFF2-40B4-BE49-F238E27FC236}">
                <a16:creationId xmlns:a16="http://schemas.microsoft.com/office/drawing/2014/main" id="{317A737D-0048-4D3A-8837-6BC065C8CC2D}"/>
              </a:ext>
            </a:extLst>
          </p:cNvPr>
          <p:cNvSpPr txBox="1"/>
          <p:nvPr/>
        </p:nvSpPr>
        <p:spPr bwMode="auto">
          <a:xfrm>
            <a:off x="5699336" y="317641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69" name="TextBox 168">
            <a:extLst>
              <a:ext uri="{FF2B5EF4-FFF2-40B4-BE49-F238E27FC236}">
                <a16:creationId xmlns:a16="http://schemas.microsoft.com/office/drawing/2014/main" id="{D564E7F3-11E6-49FC-8F9B-82B05B83D3F2}"/>
              </a:ext>
            </a:extLst>
          </p:cNvPr>
          <p:cNvSpPr txBox="1"/>
          <p:nvPr/>
        </p:nvSpPr>
        <p:spPr bwMode="auto">
          <a:xfrm>
            <a:off x="5671961" y="317641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70" name="TextBox 169">
            <a:extLst>
              <a:ext uri="{FF2B5EF4-FFF2-40B4-BE49-F238E27FC236}">
                <a16:creationId xmlns:a16="http://schemas.microsoft.com/office/drawing/2014/main" id="{3D854826-3C3B-45A3-A408-6A17A85C60B3}"/>
              </a:ext>
            </a:extLst>
          </p:cNvPr>
          <p:cNvSpPr txBox="1"/>
          <p:nvPr/>
        </p:nvSpPr>
        <p:spPr bwMode="auto">
          <a:xfrm>
            <a:off x="5642089" y="317641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71" name="TextBox 170">
            <a:extLst>
              <a:ext uri="{FF2B5EF4-FFF2-40B4-BE49-F238E27FC236}">
                <a16:creationId xmlns:a16="http://schemas.microsoft.com/office/drawing/2014/main" id="{BF6D4EF6-481C-4CAD-9C03-FC71D5ABCB5A}"/>
              </a:ext>
            </a:extLst>
          </p:cNvPr>
          <p:cNvSpPr txBox="1"/>
          <p:nvPr/>
        </p:nvSpPr>
        <p:spPr bwMode="auto">
          <a:xfrm>
            <a:off x="5614694" y="313633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72" name="TextBox 171">
            <a:extLst>
              <a:ext uri="{FF2B5EF4-FFF2-40B4-BE49-F238E27FC236}">
                <a16:creationId xmlns:a16="http://schemas.microsoft.com/office/drawing/2014/main" id="{079E8A52-5886-4249-AF59-04F2971DE846}"/>
              </a:ext>
            </a:extLst>
          </p:cNvPr>
          <p:cNvSpPr txBox="1"/>
          <p:nvPr/>
        </p:nvSpPr>
        <p:spPr bwMode="auto">
          <a:xfrm>
            <a:off x="5597463" y="313633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73" name="TextBox 172">
            <a:extLst>
              <a:ext uri="{FF2B5EF4-FFF2-40B4-BE49-F238E27FC236}">
                <a16:creationId xmlns:a16="http://schemas.microsoft.com/office/drawing/2014/main" id="{BA1D3179-5ACD-4837-9C07-5D86864C1352}"/>
              </a:ext>
            </a:extLst>
          </p:cNvPr>
          <p:cNvSpPr txBox="1"/>
          <p:nvPr/>
        </p:nvSpPr>
        <p:spPr bwMode="auto">
          <a:xfrm>
            <a:off x="5559460" y="312172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74" name="TextBox 173">
            <a:extLst>
              <a:ext uri="{FF2B5EF4-FFF2-40B4-BE49-F238E27FC236}">
                <a16:creationId xmlns:a16="http://schemas.microsoft.com/office/drawing/2014/main" id="{2DE37ACB-522C-4F8F-A8FD-5180B88326AA}"/>
              </a:ext>
            </a:extLst>
          </p:cNvPr>
          <p:cNvSpPr txBox="1"/>
          <p:nvPr/>
        </p:nvSpPr>
        <p:spPr bwMode="auto">
          <a:xfrm>
            <a:off x="5270981" y="307479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75" name="TextBox 174">
            <a:extLst>
              <a:ext uri="{FF2B5EF4-FFF2-40B4-BE49-F238E27FC236}">
                <a16:creationId xmlns:a16="http://schemas.microsoft.com/office/drawing/2014/main" id="{00A38CC5-A480-41B2-81CE-F9CFD4EEED9E}"/>
              </a:ext>
            </a:extLst>
          </p:cNvPr>
          <p:cNvSpPr txBox="1"/>
          <p:nvPr/>
        </p:nvSpPr>
        <p:spPr bwMode="auto">
          <a:xfrm>
            <a:off x="5249943" y="307479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76" name="TextBox 175">
            <a:extLst>
              <a:ext uri="{FF2B5EF4-FFF2-40B4-BE49-F238E27FC236}">
                <a16:creationId xmlns:a16="http://schemas.microsoft.com/office/drawing/2014/main" id="{1D7EA298-8A65-43B1-A098-9354CAB38627}"/>
              </a:ext>
            </a:extLst>
          </p:cNvPr>
          <p:cNvSpPr txBox="1"/>
          <p:nvPr/>
        </p:nvSpPr>
        <p:spPr bwMode="auto">
          <a:xfrm>
            <a:off x="5139120" y="304439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77" name="TextBox 176">
            <a:extLst>
              <a:ext uri="{FF2B5EF4-FFF2-40B4-BE49-F238E27FC236}">
                <a16:creationId xmlns:a16="http://schemas.microsoft.com/office/drawing/2014/main" id="{6729CE98-FA2D-4F69-AB1C-7CF0971F5A63}"/>
              </a:ext>
            </a:extLst>
          </p:cNvPr>
          <p:cNvSpPr txBox="1"/>
          <p:nvPr/>
        </p:nvSpPr>
        <p:spPr bwMode="auto">
          <a:xfrm>
            <a:off x="5088740" y="301880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78" name="TextBox 177">
            <a:extLst>
              <a:ext uri="{FF2B5EF4-FFF2-40B4-BE49-F238E27FC236}">
                <a16:creationId xmlns:a16="http://schemas.microsoft.com/office/drawing/2014/main" id="{AFB68D23-FF19-41CC-AB59-64C099FA9C04}"/>
              </a:ext>
            </a:extLst>
          </p:cNvPr>
          <p:cNvSpPr txBox="1"/>
          <p:nvPr/>
        </p:nvSpPr>
        <p:spPr bwMode="auto">
          <a:xfrm>
            <a:off x="5069495" y="301536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79" name="TextBox 178">
            <a:extLst>
              <a:ext uri="{FF2B5EF4-FFF2-40B4-BE49-F238E27FC236}">
                <a16:creationId xmlns:a16="http://schemas.microsoft.com/office/drawing/2014/main" id="{C645F6D8-1C3D-4BDF-B057-BAE1751D9C68}"/>
              </a:ext>
            </a:extLst>
          </p:cNvPr>
          <p:cNvSpPr txBox="1"/>
          <p:nvPr/>
        </p:nvSpPr>
        <p:spPr bwMode="auto">
          <a:xfrm>
            <a:off x="4962872" y="294204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80" name="TextBox 179">
            <a:extLst>
              <a:ext uri="{FF2B5EF4-FFF2-40B4-BE49-F238E27FC236}">
                <a16:creationId xmlns:a16="http://schemas.microsoft.com/office/drawing/2014/main" id="{D4AD999C-2F4F-4B97-93CA-01E865845397}"/>
              </a:ext>
            </a:extLst>
          </p:cNvPr>
          <p:cNvSpPr txBox="1"/>
          <p:nvPr/>
        </p:nvSpPr>
        <p:spPr bwMode="auto">
          <a:xfrm>
            <a:off x="4930369" y="294245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81" name="TextBox 180">
            <a:extLst>
              <a:ext uri="{FF2B5EF4-FFF2-40B4-BE49-F238E27FC236}">
                <a16:creationId xmlns:a16="http://schemas.microsoft.com/office/drawing/2014/main" id="{52F5AC87-23D8-47B4-9798-9C410828C597}"/>
              </a:ext>
            </a:extLst>
          </p:cNvPr>
          <p:cNvSpPr txBox="1"/>
          <p:nvPr/>
        </p:nvSpPr>
        <p:spPr bwMode="auto">
          <a:xfrm>
            <a:off x="4913720" y="294409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82" name="TextBox 181">
            <a:extLst>
              <a:ext uri="{FF2B5EF4-FFF2-40B4-BE49-F238E27FC236}">
                <a16:creationId xmlns:a16="http://schemas.microsoft.com/office/drawing/2014/main" id="{D1590A72-A686-48C6-B87C-685DF78D73C1}"/>
              </a:ext>
            </a:extLst>
          </p:cNvPr>
          <p:cNvSpPr txBox="1"/>
          <p:nvPr/>
        </p:nvSpPr>
        <p:spPr bwMode="auto">
          <a:xfrm>
            <a:off x="4897850" y="292339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83" name="TextBox 182">
            <a:extLst>
              <a:ext uri="{FF2B5EF4-FFF2-40B4-BE49-F238E27FC236}">
                <a16:creationId xmlns:a16="http://schemas.microsoft.com/office/drawing/2014/main" id="{BA4D395E-9334-46BC-AD44-91DFC11F309E}"/>
              </a:ext>
            </a:extLst>
          </p:cNvPr>
          <p:cNvSpPr txBox="1"/>
          <p:nvPr/>
        </p:nvSpPr>
        <p:spPr bwMode="auto">
          <a:xfrm>
            <a:off x="4783445" y="29043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84" name="TextBox 183">
            <a:extLst>
              <a:ext uri="{FF2B5EF4-FFF2-40B4-BE49-F238E27FC236}">
                <a16:creationId xmlns:a16="http://schemas.microsoft.com/office/drawing/2014/main" id="{E752DA38-D5A1-41E2-BA6A-765082F258E7}"/>
              </a:ext>
            </a:extLst>
          </p:cNvPr>
          <p:cNvSpPr txBox="1"/>
          <p:nvPr/>
        </p:nvSpPr>
        <p:spPr bwMode="auto">
          <a:xfrm>
            <a:off x="4741209" y="29043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85" name="TextBox 184">
            <a:extLst>
              <a:ext uri="{FF2B5EF4-FFF2-40B4-BE49-F238E27FC236}">
                <a16:creationId xmlns:a16="http://schemas.microsoft.com/office/drawing/2014/main" id="{5E335383-A05D-4E3C-AD3E-34537D2E9639}"/>
              </a:ext>
            </a:extLst>
          </p:cNvPr>
          <p:cNvSpPr txBox="1"/>
          <p:nvPr/>
        </p:nvSpPr>
        <p:spPr bwMode="auto">
          <a:xfrm>
            <a:off x="4688315" y="290433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86" name="TextBox 185">
            <a:extLst>
              <a:ext uri="{FF2B5EF4-FFF2-40B4-BE49-F238E27FC236}">
                <a16:creationId xmlns:a16="http://schemas.microsoft.com/office/drawing/2014/main" id="{21714EE6-D58F-4F34-9B6D-BA698014555B}"/>
              </a:ext>
            </a:extLst>
          </p:cNvPr>
          <p:cNvSpPr txBox="1"/>
          <p:nvPr/>
        </p:nvSpPr>
        <p:spPr bwMode="auto">
          <a:xfrm>
            <a:off x="4637982" y="288089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87" name="TextBox 186">
            <a:extLst>
              <a:ext uri="{FF2B5EF4-FFF2-40B4-BE49-F238E27FC236}">
                <a16:creationId xmlns:a16="http://schemas.microsoft.com/office/drawing/2014/main" id="{6D6D77C6-21B0-4500-BC82-6C30555A3E56}"/>
              </a:ext>
            </a:extLst>
          </p:cNvPr>
          <p:cNvSpPr txBox="1"/>
          <p:nvPr/>
        </p:nvSpPr>
        <p:spPr bwMode="auto">
          <a:xfrm>
            <a:off x="4557130" y="288089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88" name="TextBox 187">
            <a:extLst>
              <a:ext uri="{FF2B5EF4-FFF2-40B4-BE49-F238E27FC236}">
                <a16:creationId xmlns:a16="http://schemas.microsoft.com/office/drawing/2014/main" id="{63E7455F-BC82-4235-9FB2-476DF8A1758F}"/>
              </a:ext>
            </a:extLst>
          </p:cNvPr>
          <p:cNvSpPr txBox="1"/>
          <p:nvPr/>
        </p:nvSpPr>
        <p:spPr bwMode="auto">
          <a:xfrm>
            <a:off x="4527258" y="288089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89" name="TextBox 188">
            <a:extLst>
              <a:ext uri="{FF2B5EF4-FFF2-40B4-BE49-F238E27FC236}">
                <a16:creationId xmlns:a16="http://schemas.microsoft.com/office/drawing/2014/main" id="{1EEFFED1-D4B3-402B-8298-CE44F1B5CE25}"/>
              </a:ext>
            </a:extLst>
          </p:cNvPr>
          <p:cNvSpPr txBox="1"/>
          <p:nvPr/>
        </p:nvSpPr>
        <p:spPr bwMode="auto">
          <a:xfrm>
            <a:off x="4500885" y="288089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90" name="TextBox 189">
            <a:extLst>
              <a:ext uri="{FF2B5EF4-FFF2-40B4-BE49-F238E27FC236}">
                <a16:creationId xmlns:a16="http://schemas.microsoft.com/office/drawing/2014/main" id="{58855D50-5A2E-4A4D-A0BF-A5455681339B}"/>
              </a:ext>
            </a:extLst>
          </p:cNvPr>
          <p:cNvSpPr txBox="1"/>
          <p:nvPr/>
        </p:nvSpPr>
        <p:spPr bwMode="auto">
          <a:xfrm>
            <a:off x="4457770" y="287084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91" name="TextBox 190">
            <a:extLst>
              <a:ext uri="{FF2B5EF4-FFF2-40B4-BE49-F238E27FC236}">
                <a16:creationId xmlns:a16="http://schemas.microsoft.com/office/drawing/2014/main" id="{54E6FBE9-F0B6-4325-AB04-65B8FB31CEF4}"/>
              </a:ext>
            </a:extLst>
          </p:cNvPr>
          <p:cNvSpPr txBox="1"/>
          <p:nvPr/>
        </p:nvSpPr>
        <p:spPr bwMode="auto">
          <a:xfrm>
            <a:off x="4418151" y="287084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92" name="TextBox 191">
            <a:extLst>
              <a:ext uri="{FF2B5EF4-FFF2-40B4-BE49-F238E27FC236}">
                <a16:creationId xmlns:a16="http://schemas.microsoft.com/office/drawing/2014/main" id="{729AEB75-D8EF-4A24-9F43-C972FEF64E7B}"/>
              </a:ext>
            </a:extLst>
          </p:cNvPr>
          <p:cNvSpPr txBox="1"/>
          <p:nvPr/>
        </p:nvSpPr>
        <p:spPr bwMode="auto">
          <a:xfrm>
            <a:off x="4387405" y="283729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93" name="TextBox 192">
            <a:extLst>
              <a:ext uri="{FF2B5EF4-FFF2-40B4-BE49-F238E27FC236}">
                <a16:creationId xmlns:a16="http://schemas.microsoft.com/office/drawing/2014/main" id="{83435AED-8055-4EE8-A024-099ADA18029A}"/>
              </a:ext>
            </a:extLst>
          </p:cNvPr>
          <p:cNvSpPr txBox="1"/>
          <p:nvPr/>
        </p:nvSpPr>
        <p:spPr bwMode="auto">
          <a:xfrm>
            <a:off x="4387405" y="2827388"/>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94" name="TextBox 193">
            <a:extLst>
              <a:ext uri="{FF2B5EF4-FFF2-40B4-BE49-F238E27FC236}">
                <a16:creationId xmlns:a16="http://schemas.microsoft.com/office/drawing/2014/main" id="{69414D2F-D50A-4B82-A33E-BFADBC9909E2}"/>
              </a:ext>
            </a:extLst>
          </p:cNvPr>
          <p:cNvSpPr txBox="1"/>
          <p:nvPr/>
        </p:nvSpPr>
        <p:spPr bwMode="auto">
          <a:xfrm>
            <a:off x="4370405" y="281119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95" name="TextBox 194">
            <a:extLst>
              <a:ext uri="{FF2B5EF4-FFF2-40B4-BE49-F238E27FC236}">
                <a16:creationId xmlns:a16="http://schemas.microsoft.com/office/drawing/2014/main" id="{319A99B7-DA09-43CD-B7DC-88152ACE8981}"/>
              </a:ext>
            </a:extLst>
          </p:cNvPr>
          <p:cNvSpPr txBox="1"/>
          <p:nvPr/>
        </p:nvSpPr>
        <p:spPr bwMode="auto">
          <a:xfrm>
            <a:off x="4357001" y="279104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96" name="TextBox 195">
            <a:extLst>
              <a:ext uri="{FF2B5EF4-FFF2-40B4-BE49-F238E27FC236}">
                <a16:creationId xmlns:a16="http://schemas.microsoft.com/office/drawing/2014/main" id="{A8ACCC14-C008-483F-8A8F-D7E8459FC5C7}"/>
              </a:ext>
            </a:extLst>
          </p:cNvPr>
          <p:cNvSpPr txBox="1"/>
          <p:nvPr/>
        </p:nvSpPr>
        <p:spPr bwMode="auto">
          <a:xfrm>
            <a:off x="4353617" y="276831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97" name="TextBox 196">
            <a:extLst>
              <a:ext uri="{FF2B5EF4-FFF2-40B4-BE49-F238E27FC236}">
                <a16:creationId xmlns:a16="http://schemas.microsoft.com/office/drawing/2014/main" id="{9B335689-02D1-490B-8B45-132EC33D0835}"/>
              </a:ext>
            </a:extLst>
          </p:cNvPr>
          <p:cNvSpPr txBox="1"/>
          <p:nvPr/>
        </p:nvSpPr>
        <p:spPr bwMode="auto">
          <a:xfrm>
            <a:off x="4331588" y="274540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98" name="TextBox 197">
            <a:extLst>
              <a:ext uri="{FF2B5EF4-FFF2-40B4-BE49-F238E27FC236}">
                <a16:creationId xmlns:a16="http://schemas.microsoft.com/office/drawing/2014/main" id="{25B2A7BC-08FB-4F07-8D6F-1EEB36ED32C2}"/>
              </a:ext>
            </a:extLst>
          </p:cNvPr>
          <p:cNvSpPr txBox="1"/>
          <p:nvPr/>
        </p:nvSpPr>
        <p:spPr bwMode="auto">
          <a:xfrm>
            <a:off x="4306927" y="275701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199" name="TextBox 198">
            <a:extLst>
              <a:ext uri="{FF2B5EF4-FFF2-40B4-BE49-F238E27FC236}">
                <a16:creationId xmlns:a16="http://schemas.microsoft.com/office/drawing/2014/main" id="{D5DE47D8-89B4-4E77-9BC5-E10BD396783D}"/>
              </a:ext>
            </a:extLst>
          </p:cNvPr>
          <p:cNvSpPr txBox="1"/>
          <p:nvPr/>
        </p:nvSpPr>
        <p:spPr bwMode="auto">
          <a:xfrm>
            <a:off x="4280299" y="274249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00" name="TextBox 199">
            <a:extLst>
              <a:ext uri="{FF2B5EF4-FFF2-40B4-BE49-F238E27FC236}">
                <a16:creationId xmlns:a16="http://schemas.microsoft.com/office/drawing/2014/main" id="{1CC61433-3039-418A-B0E8-ABAB121A8FAB}"/>
              </a:ext>
            </a:extLst>
          </p:cNvPr>
          <p:cNvSpPr txBox="1"/>
          <p:nvPr/>
        </p:nvSpPr>
        <p:spPr bwMode="auto">
          <a:xfrm>
            <a:off x="4025306" y="267517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01" name="TextBox 200">
            <a:extLst>
              <a:ext uri="{FF2B5EF4-FFF2-40B4-BE49-F238E27FC236}">
                <a16:creationId xmlns:a16="http://schemas.microsoft.com/office/drawing/2014/main" id="{959F86F3-3E61-4E17-9902-D1872D0C7404}"/>
              </a:ext>
            </a:extLst>
          </p:cNvPr>
          <p:cNvSpPr txBox="1"/>
          <p:nvPr/>
        </p:nvSpPr>
        <p:spPr bwMode="auto">
          <a:xfrm>
            <a:off x="3744197" y="259045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02" name="TextBox 201">
            <a:extLst>
              <a:ext uri="{FF2B5EF4-FFF2-40B4-BE49-F238E27FC236}">
                <a16:creationId xmlns:a16="http://schemas.microsoft.com/office/drawing/2014/main" id="{4E99AD88-083E-494F-8DB5-2A11E76C4F60}"/>
              </a:ext>
            </a:extLst>
          </p:cNvPr>
          <p:cNvSpPr txBox="1"/>
          <p:nvPr/>
        </p:nvSpPr>
        <p:spPr bwMode="auto">
          <a:xfrm>
            <a:off x="3714325" y="259045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03" name="TextBox 202">
            <a:extLst>
              <a:ext uri="{FF2B5EF4-FFF2-40B4-BE49-F238E27FC236}">
                <a16:creationId xmlns:a16="http://schemas.microsoft.com/office/drawing/2014/main" id="{636E82E5-E7E2-4796-87A2-BBD8FD541088}"/>
              </a:ext>
            </a:extLst>
          </p:cNvPr>
          <p:cNvSpPr txBox="1"/>
          <p:nvPr/>
        </p:nvSpPr>
        <p:spPr bwMode="auto">
          <a:xfrm>
            <a:off x="3492897" y="251451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04" name="TextBox 203">
            <a:extLst>
              <a:ext uri="{FF2B5EF4-FFF2-40B4-BE49-F238E27FC236}">
                <a16:creationId xmlns:a16="http://schemas.microsoft.com/office/drawing/2014/main" id="{4D8BE055-6695-45C9-A1C5-8A82B9E23B86}"/>
              </a:ext>
            </a:extLst>
          </p:cNvPr>
          <p:cNvSpPr txBox="1"/>
          <p:nvPr/>
        </p:nvSpPr>
        <p:spPr bwMode="auto">
          <a:xfrm>
            <a:off x="3399084" y="248929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05" name="TextBox 204">
            <a:extLst>
              <a:ext uri="{FF2B5EF4-FFF2-40B4-BE49-F238E27FC236}">
                <a16:creationId xmlns:a16="http://schemas.microsoft.com/office/drawing/2014/main" id="{70AC617C-29AF-43AB-8669-FED70285FBF3}"/>
              </a:ext>
            </a:extLst>
          </p:cNvPr>
          <p:cNvSpPr txBox="1"/>
          <p:nvPr/>
        </p:nvSpPr>
        <p:spPr bwMode="auto">
          <a:xfrm>
            <a:off x="3099092" y="234195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06" name="TextBox 205">
            <a:extLst>
              <a:ext uri="{FF2B5EF4-FFF2-40B4-BE49-F238E27FC236}">
                <a16:creationId xmlns:a16="http://schemas.microsoft.com/office/drawing/2014/main" id="{AB4D902A-A151-456D-9980-13987C05B610}"/>
              </a:ext>
            </a:extLst>
          </p:cNvPr>
          <p:cNvSpPr txBox="1"/>
          <p:nvPr/>
        </p:nvSpPr>
        <p:spPr bwMode="auto">
          <a:xfrm>
            <a:off x="3025510" y="230499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07" name="TextBox 206">
            <a:extLst>
              <a:ext uri="{FF2B5EF4-FFF2-40B4-BE49-F238E27FC236}">
                <a16:creationId xmlns:a16="http://schemas.microsoft.com/office/drawing/2014/main" id="{387D34E2-E96F-477E-A8BD-7A14981B9444}"/>
              </a:ext>
            </a:extLst>
          </p:cNvPr>
          <p:cNvSpPr txBox="1"/>
          <p:nvPr/>
        </p:nvSpPr>
        <p:spPr bwMode="auto">
          <a:xfrm>
            <a:off x="2753979" y="223160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08" name="TextBox 207">
            <a:extLst>
              <a:ext uri="{FF2B5EF4-FFF2-40B4-BE49-F238E27FC236}">
                <a16:creationId xmlns:a16="http://schemas.microsoft.com/office/drawing/2014/main" id="{53E861DE-E346-4E6C-9575-82E4F3128834}"/>
              </a:ext>
            </a:extLst>
          </p:cNvPr>
          <p:cNvSpPr txBox="1"/>
          <p:nvPr/>
        </p:nvSpPr>
        <p:spPr bwMode="auto">
          <a:xfrm>
            <a:off x="2677535" y="217955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09" name="TextBox 208">
            <a:extLst>
              <a:ext uri="{FF2B5EF4-FFF2-40B4-BE49-F238E27FC236}">
                <a16:creationId xmlns:a16="http://schemas.microsoft.com/office/drawing/2014/main" id="{095AEE69-F821-4475-965D-DC245A472893}"/>
              </a:ext>
            </a:extLst>
          </p:cNvPr>
          <p:cNvSpPr txBox="1"/>
          <p:nvPr/>
        </p:nvSpPr>
        <p:spPr bwMode="auto">
          <a:xfrm>
            <a:off x="2640666" y="210594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10" name="TextBox 209">
            <a:extLst>
              <a:ext uri="{FF2B5EF4-FFF2-40B4-BE49-F238E27FC236}">
                <a16:creationId xmlns:a16="http://schemas.microsoft.com/office/drawing/2014/main" id="{968B7928-8BB5-4A97-8621-6EB813EDC721}"/>
              </a:ext>
            </a:extLst>
          </p:cNvPr>
          <p:cNvSpPr txBox="1"/>
          <p:nvPr/>
        </p:nvSpPr>
        <p:spPr bwMode="auto">
          <a:xfrm>
            <a:off x="2264868" y="191235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11" name="TextBox 210">
            <a:extLst>
              <a:ext uri="{FF2B5EF4-FFF2-40B4-BE49-F238E27FC236}">
                <a16:creationId xmlns:a16="http://schemas.microsoft.com/office/drawing/2014/main" id="{FB871622-CEBD-4CE2-A76C-D59D51E621B8}"/>
              </a:ext>
            </a:extLst>
          </p:cNvPr>
          <p:cNvSpPr txBox="1"/>
          <p:nvPr/>
        </p:nvSpPr>
        <p:spPr bwMode="auto">
          <a:xfrm>
            <a:off x="2238238" y="187648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12" name="TextBox 211">
            <a:extLst>
              <a:ext uri="{FF2B5EF4-FFF2-40B4-BE49-F238E27FC236}">
                <a16:creationId xmlns:a16="http://schemas.microsoft.com/office/drawing/2014/main" id="{A8C2D8D2-07AF-4C6D-A368-06F7B03FBD26}"/>
              </a:ext>
            </a:extLst>
          </p:cNvPr>
          <p:cNvSpPr txBox="1"/>
          <p:nvPr/>
        </p:nvSpPr>
        <p:spPr bwMode="auto">
          <a:xfrm>
            <a:off x="5741287" y="3445724"/>
            <a:ext cx="75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accent3"/>
                </a:solidFill>
                <a:latin typeface="Calibri" panose="020F0502020204030204" pitchFamily="34" charset="0"/>
              </a:rPr>
              <a:t>52.6%</a:t>
            </a:r>
          </a:p>
        </p:txBody>
      </p:sp>
      <p:grpSp>
        <p:nvGrpSpPr>
          <p:cNvPr id="213" name="Group 212">
            <a:extLst>
              <a:ext uri="{FF2B5EF4-FFF2-40B4-BE49-F238E27FC236}">
                <a16:creationId xmlns:a16="http://schemas.microsoft.com/office/drawing/2014/main" id="{3384BDA7-6934-415B-94A8-4B1F8DACC443}"/>
              </a:ext>
            </a:extLst>
          </p:cNvPr>
          <p:cNvGrpSpPr/>
          <p:nvPr/>
        </p:nvGrpSpPr>
        <p:grpSpPr>
          <a:xfrm>
            <a:off x="1822332" y="1653515"/>
            <a:ext cx="6107570" cy="3463938"/>
            <a:chOff x="1414398" y="1653871"/>
            <a:chExt cx="6107570" cy="3463938"/>
          </a:xfrm>
        </p:grpSpPr>
        <p:sp>
          <p:nvSpPr>
            <p:cNvPr id="214" name="Freeform: Shape 213">
              <a:extLst>
                <a:ext uri="{FF2B5EF4-FFF2-40B4-BE49-F238E27FC236}">
                  <a16:creationId xmlns:a16="http://schemas.microsoft.com/office/drawing/2014/main" id="{87EF8C68-7316-44B3-96BC-EE60BC1D00AA}"/>
                </a:ext>
              </a:extLst>
            </p:cNvPr>
            <p:cNvSpPr/>
            <p:nvPr/>
          </p:nvSpPr>
          <p:spPr bwMode="auto">
            <a:xfrm>
              <a:off x="1526684" y="1653871"/>
              <a:ext cx="5995284" cy="3379305"/>
            </a:xfrm>
            <a:custGeom>
              <a:avLst/>
              <a:gdLst>
                <a:gd name="connsiteX0" fmla="*/ 0 w 5995284"/>
                <a:gd name="connsiteY0" fmla="*/ 0 h 3379305"/>
                <a:gd name="connsiteX1" fmla="*/ 0 w 5995284"/>
                <a:gd name="connsiteY1" fmla="*/ 3379305 h 3379305"/>
                <a:gd name="connsiteX2" fmla="*/ 5995284 w 5995284"/>
                <a:gd name="connsiteY2" fmla="*/ 3379305 h 3379305"/>
                <a:gd name="connsiteX3" fmla="*/ 5987332 w 5995284"/>
                <a:gd name="connsiteY3" fmla="*/ 3371353 h 3379305"/>
              </a:gdLst>
              <a:ahLst/>
              <a:cxnLst>
                <a:cxn ang="0">
                  <a:pos x="connsiteX0" y="connsiteY0"/>
                </a:cxn>
                <a:cxn ang="0">
                  <a:pos x="connsiteX1" y="connsiteY1"/>
                </a:cxn>
                <a:cxn ang="0">
                  <a:pos x="connsiteX2" y="connsiteY2"/>
                </a:cxn>
                <a:cxn ang="0">
                  <a:pos x="connsiteX3" y="connsiteY3"/>
                </a:cxn>
              </a:cxnLst>
              <a:rect l="l" t="t" r="r" b="b"/>
              <a:pathLst>
                <a:path w="5995284" h="3379305">
                  <a:moveTo>
                    <a:pt x="0" y="0"/>
                  </a:moveTo>
                  <a:lnTo>
                    <a:pt x="0" y="3379305"/>
                  </a:lnTo>
                  <a:lnTo>
                    <a:pt x="5995284" y="3379305"/>
                  </a:lnTo>
                  <a:lnTo>
                    <a:pt x="5987332" y="3371353"/>
                  </a:lnTo>
                </a:path>
              </a:pathLst>
            </a:custGeom>
            <a:noFill/>
            <a:ln w="28575">
              <a:solidFill>
                <a:schemeClr val="bg1"/>
              </a:solidFill>
              <a:round/>
              <a:headEnd/>
              <a:tailEnd/>
            </a:ln>
            <a:extLst>
              <a:ext uri="{909E8E84-426E-40DD-AFC4-6F175D3DCCD1}">
                <a14:hiddenFill xmlns:a14="http://schemas.microsoft.com/office/drawing/2010/main">
                  <a:noFill/>
                </a14:hiddenFill>
              </a:ext>
            </a:extLst>
          </p:spPr>
          <p:txBody>
            <a:bodyPr rtlCol="0" anchor="ctr"/>
            <a:lstStyle/>
            <a:p>
              <a:pPr algn="ctr"/>
              <a:endParaRPr lang="en-US" dirty="0"/>
            </a:p>
          </p:txBody>
        </p:sp>
        <p:grpSp>
          <p:nvGrpSpPr>
            <p:cNvPr id="215" name="Group 214">
              <a:extLst>
                <a:ext uri="{FF2B5EF4-FFF2-40B4-BE49-F238E27FC236}">
                  <a16:creationId xmlns:a16="http://schemas.microsoft.com/office/drawing/2014/main" id="{B763C1C4-F359-4E30-8112-022D76A99D8D}"/>
                </a:ext>
              </a:extLst>
            </p:cNvPr>
            <p:cNvGrpSpPr/>
            <p:nvPr/>
          </p:nvGrpSpPr>
          <p:grpSpPr>
            <a:xfrm>
              <a:off x="1414398" y="1780973"/>
              <a:ext cx="96987" cy="3250324"/>
              <a:chOff x="1796027" y="1780973"/>
              <a:chExt cx="96987" cy="3250324"/>
            </a:xfrm>
          </p:grpSpPr>
          <p:cxnSp>
            <p:nvCxnSpPr>
              <p:cNvPr id="236" name="Straight Connector 235">
                <a:extLst>
                  <a:ext uri="{FF2B5EF4-FFF2-40B4-BE49-F238E27FC236}">
                    <a16:creationId xmlns:a16="http://schemas.microsoft.com/office/drawing/2014/main" id="{9AF56694-AC5D-4161-B7A5-D2239E1488E5}"/>
                  </a:ext>
                </a:extLst>
              </p:cNvPr>
              <p:cNvCxnSpPr>
                <a:cxnSpLocks/>
              </p:cNvCxnSpPr>
              <p:nvPr/>
            </p:nvCxnSpPr>
            <p:spPr bwMode="auto">
              <a:xfrm flipH="1">
                <a:off x="1796027" y="1780973"/>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481D368A-49C1-4FC0-A80A-7A1F108C26E5}"/>
                  </a:ext>
                </a:extLst>
              </p:cNvPr>
              <p:cNvCxnSpPr>
                <a:cxnSpLocks/>
              </p:cNvCxnSpPr>
              <p:nvPr/>
            </p:nvCxnSpPr>
            <p:spPr bwMode="auto">
              <a:xfrm flipH="1">
                <a:off x="1796027" y="2435798"/>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54059A5F-92C1-41E3-8718-46EE2A57C711}"/>
                  </a:ext>
                </a:extLst>
              </p:cNvPr>
              <p:cNvCxnSpPr>
                <a:cxnSpLocks/>
              </p:cNvCxnSpPr>
              <p:nvPr/>
            </p:nvCxnSpPr>
            <p:spPr bwMode="auto">
              <a:xfrm flipH="1">
                <a:off x="1796027" y="3081100"/>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492C93D7-79F6-479C-B61F-C52391F1FAD2}"/>
                  </a:ext>
                </a:extLst>
              </p:cNvPr>
              <p:cNvCxnSpPr>
                <a:cxnSpLocks/>
              </p:cNvCxnSpPr>
              <p:nvPr/>
            </p:nvCxnSpPr>
            <p:spPr bwMode="auto">
              <a:xfrm flipH="1">
                <a:off x="1796027" y="3726404"/>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id="{13B16707-EC14-4C81-ADA2-1F1AB514262E}"/>
                  </a:ext>
                </a:extLst>
              </p:cNvPr>
              <p:cNvCxnSpPr>
                <a:cxnSpLocks/>
              </p:cNvCxnSpPr>
              <p:nvPr/>
            </p:nvCxnSpPr>
            <p:spPr bwMode="auto">
              <a:xfrm flipH="1">
                <a:off x="1796027" y="4366942"/>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id="{6E626729-0242-41F2-B520-5AF801CE6C33}"/>
                  </a:ext>
                </a:extLst>
              </p:cNvPr>
              <p:cNvCxnSpPr>
                <a:cxnSpLocks/>
              </p:cNvCxnSpPr>
              <p:nvPr/>
            </p:nvCxnSpPr>
            <p:spPr bwMode="auto">
              <a:xfrm flipH="1">
                <a:off x="1796027" y="5031297"/>
                <a:ext cx="96987" cy="0"/>
              </a:xfrm>
              <a:prstGeom prst="line">
                <a:avLst/>
              </a:prstGeom>
              <a:noFill/>
              <a:ln w="28575" cap="flat" cmpd="sng" algn="ctr">
                <a:solidFill>
                  <a:schemeClr val="bg1"/>
                </a:solidFill>
                <a:prstDash val="solid"/>
                <a:round/>
                <a:headEnd type="none" w="med" len="med"/>
                <a:tailEnd type="none" w="med" len="med"/>
              </a:ln>
              <a:effectLst/>
            </p:spPr>
          </p:cxnSp>
        </p:grpSp>
        <p:grpSp>
          <p:nvGrpSpPr>
            <p:cNvPr id="216" name="Group 215">
              <a:extLst>
                <a:ext uri="{FF2B5EF4-FFF2-40B4-BE49-F238E27FC236}">
                  <a16:creationId xmlns:a16="http://schemas.microsoft.com/office/drawing/2014/main" id="{B61E1C3A-13A5-4C95-85DD-CC996802C8D7}"/>
                </a:ext>
              </a:extLst>
            </p:cNvPr>
            <p:cNvGrpSpPr/>
            <p:nvPr/>
          </p:nvGrpSpPr>
          <p:grpSpPr>
            <a:xfrm>
              <a:off x="1526684" y="5022058"/>
              <a:ext cx="5787180" cy="95751"/>
              <a:chOff x="1908313" y="5022058"/>
              <a:chExt cx="5787180" cy="95751"/>
            </a:xfrm>
          </p:grpSpPr>
          <p:cxnSp>
            <p:nvCxnSpPr>
              <p:cNvPr id="217" name="Straight Connector 216">
                <a:extLst>
                  <a:ext uri="{FF2B5EF4-FFF2-40B4-BE49-F238E27FC236}">
                    <a16:creationId xmlns:a16="http://schemas.microsoft.com/office/drawing/2014/main" id="{AE271015-AE3E-4ED5-90BF-1831B3756216}"/>
                  </a:ext>
                </a:extLst>
              </p:cNvPr>
              <p:cNvCxnSpPr>
                <a:cxnSpLocks/>
              </p:cNvCxnSpPr>
              <p:nvPr/>
            </p:nvCxnSpPr>
            <p:spPr bwMode="auto">
              <a:xfrm rot="5400000" flipH="1">
                <a:off x="3479893"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BF575DAA-0BE0-4DFD-A980-5604D6D34C45}"/>
                  </a:ext>
                </a:extLst>
              </p:cNvPr>
              <p:cNvCxnSpPr>
                <a:cxnSpLocks/>
              </p:cNvCxnSpPr>
              <p:nvPr/>
            </p:nvCxnSpPr>
            <p:spPr bwMode="auto">
              <a:xfrm rot="5400000" flipH="1">
                <a:off x="3156002"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05F803F1-761A-4B5F-8300-CA08C0D0E292}"/>
                  </a:ext>
                </a:extLst>
              </p:cNvPr>
              <p:cNvCxnSpPr>
                <a:cxnSpLocks/>
              </p:cNvCxnSpPr>
              <p:nvPr/>
            </p:nvCxnSpPr>
            <p:spPr bwMode="auto">
              <a:xfrm rot="5400000" flipH="1">
                <a:off x="2832111"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40655B74-B75F-4E82-8FA9-0031B2272507}"/>
                  </a:ext>
                </a:extLst>
              </p:cNvPr>
              <p:cNvCxnSpPr>
                <a:cxnSpLocks/>
              </p:cNvCxnSpPr>
              <p:nvPr/>
            </p:nvCxnSpPr>
            <p:spPr bwMode="auto">
              <a:xfrm rot="5400000" flipH="1">
                <a:off x="2517746"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5A441307-98F6-4840-ACE6-8DF76F8C5D44}"/>
                  </a:ext>
                </a:extLst>
              </p:cNvPr>
              <p:cNvCxnSpPr>
                <a:cxnSpLocks/>
              </p:cNvCxnSpPr>
              <p:nvPr/>
            </p:nvCxnSpPr>
            <p:spPr bwMode="auto">
              <a:xfrm rot="5400000" flipH="1">
                <a:off x="2198618"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3DA96654-EF51-4483-9295-F307BD8563D7}"/>
                  </a:ext>
                </a:extLst>
              </p:cNvPr>
              <p:cNvCxnSpPr>
                <a:cxnSpLocks/>
              </p:cNvCxnSpPr>
              <p:nvPr/>
            </p:nvCxnSpPr>
            <p:spPr bwMode="auto">
              <a:xfrm rot="5400000" flipH="1">
                <a:off x="1860438" y="5069933"/>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4697B216-98DC-4CC7-8203-934EF4901532}"/>
                  </a:ext>
                </a:extLst>
              </p:cNvPr>
              <p:cNvCxnSpPr>
                <a:cxnSpLocks/>
              </p:cNvCxnSpPr>
              <p:nvPr/>
            </p:nvCxnSpPr>
            <p:spPr bwMode="auto">
              <a:xfrm rot="5400000" flipH="1">
                <a:off x="5408950"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93CCCA4E-1CA6-4142-A47B-C3E9EC55E654}"/>
                  </a:ext>
                </a:extLst>
              </p:cNvPr>
              <p:cNvCxnSpPr>
                <a:cxnSpLocks/>
              </p:cNvCxnSpPr>
              <p:nvPr/>
            </p:nvCxnSpPr>
            <p:spPr bwMode="auto">
              <a:xfrm rot="5400000" flipH="1">
                <a:off x="5089822"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8FDBA06F-55F6-4951-954B-C7C575C2B0A3}"/>
                  </a:ext>
                </a:extLst>
              </p:cNvPr>
              <p:cNvCxnSpPr>
                <a:cxnSpLocks/>
              </p:cNvCxnSpPr>
              <p:nvPr/>
            </p:nvCxnSpPr>
            <p:spPr bwMode="auto">
              <a:xfrm rot="5400000" flipH="1">
                <a:off x="4765931"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18A0470F-DB88-445B-A66F-C876DFABC67E}"/>
                  </a:ext>
                </a:extLst>
              </p:cNvPr>
              <p:cNvCxnSpPr>
                <a:cxnSpLocks/>
              </p:cNvCxnSpPr>
              <p:nvPr/>
            </p:nvCxnSpPr>
            <p:spPr bwMode="auto">
              <a:xfrm rot="5400000" flipH="1">
                <a:off x="4442040"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D56B9955-A816-459F-8561-BED58E9A0AF2}"/>
                  </a:ext>
                </a:extLst>
              </p:cNvPr>
              <p:cNvCxnSpPr>
                <a:cxnSpLocks/>
              </p:cNvCxnSpPr>
              <p:nvPr/>
            </p:nvCxnSpPr>
            <p:spPr bwMode="auto">
              <a:xfrm rot="5400000" flipH="1">
                <a:off x="4122912"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B35920EB-40B8-4561-8538-581158750B54}"/>
                  </a:ext>
                </a:extLst>
              </p:cNvPr>
              <p:cNvCxnSpPr>
                <a:cxnSpLocks/>
              </p:cNvCxnSpPr>
              <p:nvPr/>
            </p:nvCxnSpPr>
            <p:spPr bwMode="auto">
              <a:xfrm rot="5400000" flipH="1">
                <a:off x="3799021" y="5069934"/>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0AF1DB05-044E-4531-8D78-FC0596F081DF}"/>
                  </a:ext>
                </a:extLst>
              </p:cNvPr>
              <p:cNvCxnSpPr>
                <a:cxnSpLocks/>
              </p:cNvCxnSpPr>
              <p:nvPr/>
            </p:nvCxnSpPr>
            <p:spPr bwMode="auto">
              <a:xfrm rot="5400000" flipH="1">
                <a:off x="7328482"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B4FDD165-98A6-4744-8A15-B2A1FF759F4E}"/>
                  </a:ext>
                </a:extLst>
              </p:cNvPr>
              <p:cNvCxnSpPr>
                <a:cxnSpLocks/>
              </p:cNvCxnSpPr>
              <p:nvPr/>
            </p:nvCxnSpPr>
            <p:spPr bwMode="auto">
              <a:xfrm rot="5400000" flipH="1">
                <a:off x="7009353"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953F5BF4-0B79-4BAA-AD22-458B931AE8A4}"/>
                  </a:ext>
                </a:extLst>
              </p:cNvPr>
              <p:cNvCxnSpPr>
                <a:cxnSpLocks/>
              </p:cNvCxnSpPr>
              <p:nvPr/>
            </p:nvCxnSpPr>
            <p:spPr bwMode="auto">
              <a:xfrm rot="5400000" flipH="1">
                <a:off x="6690226"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FEA66DDF-1367-400F-BEB9-AC0C576AE87E}"/>
                  </a:ext>
                </a:extLst>
              </p:cNvPr>
              <p:cNvCxnSpPr>
                <a:cxnSpLocks/>
              </p:cNvCxnSpPr>
              <p:nvPr/>
            </p:nvCxnSpPr>
            <p:spPr bwMode="auto">
              <a:xfrm rot="5400000" flipH="1">
                <a:off x="6371098"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59C428B8-DD50-4325-A30F-A392AE06F4D3}"/>
                  </a:ext>
                </a:extLst>
              </p:cNvPr>
              <p:cNvCxnSpPr>
                <a:cxnSpLocks/>
              </p:cNvCxnSpPr>
              <p:nvPr/>
            </p:nvCxnSpPr>
            <p:spPr bwMode="auto">
              <a:xfrm rot="5400000" flipH="1">
                <a:off x="6051969"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49636C99-938E-4E63-A341-4EE03704101D}"/>
                  </a:ext>
                </a:extLst>
              </p:cNvPr>
              <p:cNvCxnSpPr>
                <a:cxnSpLocks/>
              </p:cNvCxnSpPr>
              <p:nvPr/>
            </p:nvCxnSpPr>
            <p:spPr bwMode="auto">
              <a:xfrm rot="5400000" flipH="1">
                <a:off x="5723316" y="506993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27D756BC-7CCA-400D-A63D-74999400BCC0}"/>
                  </a:ext>
                </a:extLst>
              </p:cNvPr>
              <p:cNvCxnSpPr>
                <a:cxnSpLocks/>
              </p:cNvCxnSpPr>
              <p:nvPr/>
            </p:nvCxnSpPr>
            <p:spPr bwMode="auto">
              <a:xfrm rot="5400000" flipH="1">
                <a:off x="7647618" y="5069935"/>
                <a:ext cx="95749" cy="0"/>
              </a:xfrm>
              <a:prstGeom prst="line">
                <a:avLst/>
              </a:prstGeom>
              <a:noFill/>
              <a:ln w="28575" cap="flat" cmpd="sng" algn="ctr">
                <a:solidFill>
                  <a:schemeClr val="bg1"/>
                </a:solidFill>
                <a:prstDash val="solid"/>
                <a:round/>
                <a:headEnd type="none" w="med" len="med"/>
                <a:tailEnd type="none" w="med" len="med"/>
              </a:ln>
              <a:effectLst/>
            </p:spPr>
          </p:cxnSp>
        </p:grpSp>
      </p:grpSp>
      <p:sp>
        <p:nvSpPr>
          <p:cNvPr id="242" name="TextBox 241">
            <a:extLst>
              <a:ext uri="{FF2B5EF4-FFF2-40B4-BE49-F238E27FC236}">
                <a16:creationId xmlns:a16="http://schemas.microsoft.com/office/drawing/2014/main" id="{C010C532-F068-4432-936D-EECC054E8A7A}"/>
              </a:ext>
            </a:extLst>
          </p:cNvPr>
          <p:cNvSpPr txBox="1"/>
          <p:nvPr/>
        </p:nvSpPr>
        <p:spPr bwMode="auto">
          <a:xfrm>
            <a:off x="781161" y="5322678"/>
            <a:ext cx="10193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ts val="0"/>
              </a:spcBef>
              <a:spcAft>
                <a:spcPct val="0"/>
              </a:spcAft>
              <a:buClrTx/>
              <a:buFontTx/>
              <a:buNone/>
            </a:pPr>
            <a:r>
              <a:rPr lang="en-US" sz="1400" b="1" dirty="0">
                <a:solidFill>
                  <a:schemeClr val="bg1"/>
                </a:solidFill>
                <a:latin typeface="Calibri" panose="020F0502020204030204" pitchFamily="34" charset="0"/>
              </a:rPr>
              <a:t>Patients at </a:t>
            </a:r>
          </a:p>
          <a:p>
            <a:pPr algn="r">
              <a:lnSpc>
                <a:spcPct val="100000"/>
              </a:lnSpc>
              <a:spcBef>
                <a:spcPts val="0"/>
              </a:spcBef>
              <a:spcAft>
                <a:spcPct val="0"/>
              </a:spcAft>
              <a:buClrTx/>
              <a:buFontTx/>
              <a:buNone/>
            </a:pPr>
            <a:r>
              <a:rPr lang="en-US" sz="1400" b="1" dirty="0">
                <a:solidFill>
                  <a:schemeClr val="bg1"/>
                </a:solidFill>
                <a:latin typeface="Calibri" panose="020F0502020204030204" pitchFamily="34" charset="0"/>
              </a:rPr>
              <a:t>Risk, n</a:t>
            </a:r>
          </a:p>
        </p:txBody>
      </p:sp>
      <p:sp>
        <p:nvSpPr>
          <p:cNvPr id="243" name="TextBox 242">
            <a:extLst>
              <a:ext uri="{FF2B5EF4-FFF2-40B4-BE49-F238E27FC236}">
                <a16:creationId xmlns:a16="http://schemas.microsoft.com/office/drawing/2014/main" id="{97885496-52A3-49D1-B014-13AC7CECED08}"/>
              </a:ext>
            </a:extLst>
          </p:cNvPr>
          <p:cNvSpPr txBox="1"/>
          <p:nvPr/>
        </p:nvSpPr>
        <p:spPr bwMode="auto">
          <a:xfrm>
            <a:off x="4281602" y="2496871"/>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44" name="TextBox 243">
            <a:extLst>
              <a:ext uri="{FF2B5EF4-FFF2-40B4-BE49-F238E27FC236}">
                <a16:creationId xmlns:a16="http://schemas.microsoft.com/office/drawing/2014/main" id="{D290FB9C-2322-44AE-B169-CB0822AD7F4B}"/>
              </a:ext>
            </a:extLst>
          </p:cNvPr>
          <p:cNvSpPr txBox="1"/>
          <p:nvPr/>
        </p:nvSpPr>
        <p:spPr bwMode="auto">
          <a:xfrm>
            <a:off x="4353313" y="252068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45" name="TextBox 244">
            <a:extLst>
              <a:ext uri="{FF2B5EF4-FFF2-40B4-BE49-F238E27FC236}">
                <a16:creationId xmlns:a16="http://schemas.microsoft.com/office/drawing/2014/main" id="{F81C52DD-D012-4058-B28D-84C73E6B75A3}"/>
              </a:ext>
            </a:extLst>
          </p:cNvPr>
          <p:cNvSpPr txBox="1"/>
          <p:nvPr/>
        </p:nvSpPr>
        <p:spPr bwMode="auto">
          <a:xfrm>
            <a:off x="4368131" y="2523410"/>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46" name="TextBox 245">
            <a:extLst>
              <a:ext uri="{FF2B5EF4-FFF2-40B4-BE49-F238E27FC236}">
                <a16:creationId xmlns:a16="http://schemas.microsoft.com/office/drawing/2014/main" id="{068B67C5-F46E-4331-8E9E-93BCD88FA300}"/>
              </a:ext>
            </a:extLst>
          </p:cNvPr>
          <p:cNvSpPr txBox="1"/>
          <p:nvPr/>
        </p:nvSpPr>
        <p:spPr bwMode="auto">
          <a:xfrm>
            <a:off x="4390771" y="254523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47" name="TextBox 246">
            <a:extLst>
              <a:ext uri="{FF2B5EF4-FFF2-40B4-BE49-F238E27FC236}">
                <a16:creationId xmlns:a16="http://schemas.microsoft.com/office/drawing/2014/main" id="{581F89FB-C4A6-49C5-9112-E44E905C757A}"/>
              </a:ext>
            </a:extLst>
          </p:cNvPr>
          <p:cNvSpPr txBox="1"/>
          <p:nvPr/>
        </p:nvSpPr>
        <p:spPr bwMode="auto">
          <a:xfrm>
            <a:off x="4336899" y="250624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48" name="TextBox 247">
            <a:extLst>
              <a:ext uri="{FF2B5EF4-FFF2-40B4-BE49-F238E27FC236}">
                <a16:creationId xmlns:a16="http://schemas.microsoft.com/office/drawing/2014/main" id="{BC3C4041-B7E1-4EF2-AA1A-DD3DEAA2A201}"/>
              </a:ext>
            </a:extLst>
          </p:cNvPr>
          <p:cNvSpPr txBox="1"/>
          <p:nvPr/>
        </p:nvSpPr>
        <p:spPr bwMode="auto">
          <a:xfrm>
            <a:off x="4935142" y="267829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49" name="TextBox 248">
            <a:extLst>
              <a:ext uri="{FF2B5EF4-FFF2-40B4-BE49-F238E27FC236}">
                <a16:creationId xmlns:a16="http://schemas.microsoft.com/office/drawing/2014/main" id="{AB2D9C0B-F906-4CFD-8E8E-6636E758C5E4}"/>
              </a:ext>
            </a:extLst>
          </p:cNvPr>
          <p:cNvSpPr txBox="1"/>
          <p:nvPr/>
        </p:nvSpPr>
        <p:spPr bwMode="auto">
          <a:xfrm>
            <a:off x="4969857" y="268310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50" name="TextBox 249">
            <a:extLst>
              <a:ext uri="{FF2B5EF4-FFF2-40B4-BE49-F238E27FC236}">
                <a16:creationId xmlns:a16="http://schemas.microsoft.com/office/drawing/2014/main" id="{B3CD05D7-0C57-4F8E-9AD0-9BE24ACD4F10}"/>
              </a:ext>
            </a:extLst>
          </p:cNvPr>
          <p:cNvSpPr txBox="1"/>
          <p:nvPr/>
        </p:nvSpPr>
        <p:spPr bwMode="auto">
          <a:xfrm>
            <a:off x="5536544" y="293116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51" name="TextBox 250">
            <a:extLst>
              <a:ext uri="{FF2B5EF4-FFF2-40B4-BE49-F238E27FC236}">
                <a16:creationId xmlns:a16="http://schemas.microsoft.com/office/drawing/2014/main" id="{53C3C040-C405-447D-9E97-C3A93F4C759D}"/>
              </a:ext>
            </a:extLst>
          </p:cNvPr>
          <p:cNvSpPr txBox="1"/>
          <p:nvPr/>
        </p:nvSpPr>
        <p:spPr bwMode="auto">
          <a:xfrm>
            <a:off x="5574519" y="293951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52" name="TextBox 251">
            <a:extLst>
              <a:ext uri="{FF2B5EF4-FFF2-40B4-BE49-F238E27FC236}">
                <a16:creationId xmlns:a16="http://schemas.microsoft.com/office/drawing/2014/main" id="{B14E155B-E04F-4DC3-B3D0-D9A4993248EB}"/>
              </a:ext>
            </a:extLst>
          </p:cNvPr>
          <p:cNvSpPr txBox="1"/>
          <p:nvPr/>
        </p:nvSpPr>
        <p:spPr bwMode="auto">
          <a:xfrm>
            <a:off x="5611321" y="295063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53" name="TextBox 252">
            <a:extLst>
              <a:ext uri="{FF2B5EF4-FFF2-40B4-BE49-F238E27FC236}">
                <a16:creationId xmlns:a16="http://schemas.microsoft.com/office/drawing/2014/main" id="{ACD4C922-4F0F-4026-B7DD-0F2E000C6EC9}"/>
              </a:ext>
            </a:extLst>
          </p:cNvPr>
          <p:cNvSpPr txBox="1"/>
          <p:nvPr/>
        </p:nvSpPr>
        <p:spPr bwMode="auto">
          <a:xfrm>
            <a:off x="5627918" y="2950362"/>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54" name="TextBox 253">
            <a:extLst>
              <a:ext uri="{FF2B5EF4-FFF2-40B4-BE49-F238E27FC236}">
                <a16:creationId xmlns:a16="http://schemas.microsoft.com/office/drawing/2014/main" id="{45CBBB23-C152-4706-9E7E-77FAA39189DE}"/>
              </a:ext>
            </a:extLst>
          </p:cNvPr>
          <p:cNvSpPr txBox="1"/>
          <p:nvPr/>
        </p:nvSpPr>
        <p:spPr bwMode="auto">
          <a:xfrm>
            <a:off x="5642015" y="2950077"/>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55" name="TextBox 254">
            <a:extLst>
              <a:ext uri="{FF2B5EF4-FFF2-40B4-BE49-F238E27FC236}">
                <a16:creationId xmlns:a16="http://schemas.microsoft.com/office/drawing/2014/main" id="{08260568-1514-4C44-8AF2-AF8BE816503E}"/>
              </a:ext>
            </a:extLst>
          </p:cNvPr>
          <p:cNvSpPr txBox="1"/>
          <p:nvPr/>
        </p:nvSpPr>
        <p:spPr bwMode="auto">
          <a:xfrm>
            <a:off x="7583797" y="3186626"/>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1"/>
                </a:solidFill>
                <a:latin typeface="Calibri" panose="020F0502020204030204" pitchFamily="34" charset="0"/>
              </a:rPr>
              <a:t>+</a:t>
            </a:r>
          </a:p>
        </p:txBody>
      </p:sp>
      <p:sp>
        <p:nvSpPr>
          <p:cNvPr id="256" name="TextBox 255">
            <a:extLst>
              <a:ext uri="{FF2B5EF4-FFF2-40B4-BE49-F238E27FC236}">
                <a16:creationId xmlns:a16="http://schemas.microsoft.com/office/drawing/2014/main" id="{06985970-AEE0-4E3C-B8B5-908647B14697}"/>
              </a:ext>
            </a:extLst>
          </p:cNvPr>
          <p:cNvSpPr txBox="1"/>
          <p:nvPr/>
        </p:nvSpPr>
        <p:spPr bwMode="auto">
          <a:xfrm>
            <a:off x="6197244" y="326397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57" name="TextBox 256">
            <a:extLst>
              <a:ext uri="{FF2B5EF4-FFF2-40B4-BE49-F238E27FC236}">
                <a16:creationId xmlns:a16="http://schemas.microsoft.com/office/drawing/2014/main" id="{17F3ED35-4E68-4349-A293-C0CBD531CE5F}"/>
              </a:ext>
            </a:extLst>
          </p:cNvPr>
          <p:cNvSpPr txBox="1"/>
          <p:nvPr/>
        </p:nvSpPr>
        <p:spPr bwMode="auto">
          <a:xfrm>
            <a:off x="6311187" y="3364363"/>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58" name="TextBox 257">
            <a:extLst>
              <a:ext uri="{FF2B5EF4-FFF2-40B4-BE49-F238E27FC236}">
                <a16:creationId xmlns:a16="http://schemas.microsoft.com/office/drawing/2014/main" id="{AFEFBE97-ABC8-43D4-816C-BA9E4C4A7319}"/>
              </a:ext>
            </a:extLst>
          </p:cNvPr>
          <p:cNvSpPr txBox="1"/>
          <p:nvPr/>
        </p:nvSpPr>
        <p:spPr bwMode="auto">
          <a:xfrm>
            <a:off x="6936223" y="3482334"/>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accent3"/>
                </a:solidFill>
                <a:latin typeface="Calibri" panose="020F0502020204030204" pitchFamily="34" charset="0"/>
              </a:rPr>
              <a:t>+</a:t>
            </a:r>
          </a:p>
        </p:txBody>
      </p:sp>
      <p:sp>
        <p:nvSpPr>
          <p:cNvPr id="259" name="TextBox 258">
            <a:extLst>
              <a:ext uri="{FF2B5EF4-FFF2-40B4-BE49-F238E27FC236}">
                <a16:creationId xmlns:a16="http://schemas.microsoft.com/office/drawing/2014/main" id="{B97F70E0-174B-4BF1-B88E-EC9EAD613349}"/>
              </a:ext>
            </a:extLst>
          </p:cNvPr>
          <p:cNvSpPr txBox="1"/>
          <p:nvPr/>
        </p:nvSpPr>
        <p:spPr bwMode="auto">
          <a:xfrm>
            <a:off x="631859" y="5780957"/>
            <a:ext cx="11891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ts val="0"/>
              </a:spcBef>
              <a:spcAft>
                <a:spcPct val="0"/>
              </a:spcAft>
              <a:buClrTx/>
              <a:buFontTx/>
              <a:buNone/>
            </a:pPr>
            <a:r>
              <a:rPr lang="en-US" sz="1400" dirty="0">
                <a:solidFill>
                  <a:schemeClr val="accent1"/>
                </a:solidFill>
                <a:latin typeface="Calibri" panose="020F0502020204030204" pitchFamily="34" charset="0"/>
              </a:rPr>
              <a:t>Atezolizumab</a:t>
            </a:r>
          </a:p>
          <a:p>
            <a:pPr algn="r">
              <a:lnSpc>
                <a:spcPct val="100000"/>
              </a:lnSpc>
              <a:spcBef>
                <a:spcPts val="0"/>
              </a:spcBef>
              <a:spcAft>
                <a:spcPct val="0"/>
              </a:spcAft>
              <a:buClrTx/>
              <a:buFontTx/>
              <a:buNone/>
            </a:pPr>
            <a:r>
              <a:rPr lang="en-US" sz="1400" dirty="0">
                <a:solidFill>
                  <a:schemeClr val="accent3"/>
                </a:solidFill>
                <a:latin typeface="Calibri" panose="020F0502020204030204" pitchFamily="34" charset="0"/>
              </a:rPr>
              <a:t>BSC</a:t>
            </a:r>
            <a:endParaRPr lang="en-US" sz="1400" b="0" dirty="0">
              <a:solidFill>
                <a:schemeClr val="bg1"/>
              </a:solidFill>
              <a:latin typeface="Calibri" panose="020F0502020204030204" pitchFamily="34" charset="0"/>
            </a:endParaRPr>
          </a:p>
        </p:txBody>
      </p:sp>
      <p:grpSp>
        <p:nvGrpSpPr>
          <p:cNvPr id="260" name="Group 259">
            <a:extLst>
              <a:ext uri="{FF2B5EF4-FFF2-40B4-BE49-F238E27FC236}">
                <a16:creationId xmlns:a16="http://schemas.microsoft.com/office/drawing/2014/main" id="{DF95BA13-0413-4C28-BE50-D8ADA8818DC0}"/>
              </a:ext>
            </a:extLst>
          </p:cNvPr>
          <p:cNvGrpSpPr/>
          <p:nvPr/>
        </p:nvGrpSpPr>
        <p:grpSpPr>
          <a:xfrm>
            <a:off x="1675079" y="5785765"/>
            <a:ext cx="6322470" cy="523220"/>
            <a:chOff x="1932022" y="5339110"/>
            <a:chExt cx="6322470" cy="523220"/>
          </a:xfrm>
        </p:grpSpPr>
        <p:sp>
          <p:nvSpPr>
            <p:cNvPr id="261" name="TextBox 260">
              <a:extLst>
                <a:ext uri="{FF2B5EF4-FFF2-40B4-BE49-F238E27FC236}">
                  <a16:creationId xmlns:a16="http://schemas.microsoft.com/office/drawing/2014/main" id="{44F0CDEF-8FFA-411A-93B8-6F6E93F3D8C8}"/>
                </a:ext>
              </a:extLst>
            </p:cNvPr>
            <p:cNvSpPr txBox="1"/>
            <p:nvPr/>
          </p:nvSpPr>
          <p:spPr bwMode="auto">
            <a:xfrm>
              <a:off x="1932022" y="5339110"/>
              <a:ext cx="512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507</a:t>
              </a:r>
            </a:p>
            <a:p>
              <a:pPr algn="ctr"/>
              <a:r>
                <a:rPr lang="en-US" sz="1400" b="0" dirty="0">
                  <a:solidFill>
                    <a:schemeClr val="bg1"/>
                  </a:solidFill>
                  <a:latin typeface="Calibri" panose="020F0502020204030204" pitchFamily="34" charset="0"/>
                </a:rPr>
                <a:t>498</a:t>
              </a:r>
              <a:endParaRPr lang="en-US" sz="1400" dirty="0"/>
            </a:p>
          </p:txBody>
        </p:sp>
        <p:sp>
          <p:nvSpPr>
            <p:cNvPr id="262" name="TextBox 261">
              <a:extLst>
                <a:ext uri="{FF2B5EF4-FFF2-40B4-BE49-F238E27FC236}">
                  <a16:creationId xmlns:a16="http://schemas.microsoft.com/office/drawing/2014/main" id="{15B86555-4175-4D75-AA2A-43A16E42B89E}"/>
                </a:ext>
              </a:extLst>
            </p:cNvPr>
            <p:cNvSpPr txBox="1"/>
            <p:nvPr/>
          </p:nvSpPr>
          <p:spPr bwMode="auto">
            <a:xfrm>
              <a:off x="2295967"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478</a:t>
              </a:r>
            </a:p>
            <a:p>
              <a:pPr algn="ctr"/>
              <a:r>
                <a:rPr lang="en-US" sz="1400" b="0" dirty="0">
                  <a:solidFill>
                    <a:schemeClr val="bg1"/>
                  </a:solidFill>
                  <a:latin typeface="Calibri" panose="020F0502020204030204" pitchFamily="34" charset="0"/>
                </a:rPr>
                <a:t>467</a:t>
              </a:r>
              <a:endParaRPr lang="en-US" sz="1400" dirty="0"/>
            </a:p>
          </p:txBody>
        </p:sp>
        <p:sp>
          <p:nvSpPr>
            <p:cNvPr id="263" name="TextBox 262">
              <a:extLst>
                <a:ext uri="{FF2B5EF4-FFF2-40B4-BE49-F238E27FC236}">
                  <a16:creationId xmlns:a16="http://schemas.microsoft.com/office/drawing/2014/main" id="{AE561E5B-C728-430B-AE50-520F68966744}"/>
                </a:ext>
              </a:extLst>
            </p:cNvPr>
            <p:cNvSpPr txBox="1"/>
            <p:nvPr/>
          </p:nvSpPr>
          <p:spPr bwMode="auto">
            <a:xfrm>
              <a:off x="2621728"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437</a:t>
              </a:r>
            </a:p>
            <a:p>
              <a:pPr algn="ctr"/>
              <a:r>
                <a:rPr lang="en-US" sz="1400" b="0" dirty="0">
                  <a:solidFill>
                    <a:schemeClr val="bg1"/>
                  </a:solidFill>
                  <a:latin typeface="Calibri" panose="020F0502020204030204" pitchFamily="34" charset="0"/>
                </a:rPr>
                <a:t>418</a:t>
              </a:r>
              <a:endParaRPr lang="en-US" sz="1400" dirty="0"/>
            </a:p>
          </p:txBody>
        </p:sp>
        <p:sp>
          <p:nvSpPr>
            <p:cNvPr id="264" name="TextBox 263">
              <a:extLst>
                <a:ext uri="{FF2B5EF4-FFF2-40B4-BE49-F238E27FC236}">
                  <a16:creationId xmlns:a16="http://schemas.microsoft.com/office/drawing/2014/main" id="{A4B32BF3-8646-4AAC-8FD1-A96AAD8130EE}"/>
                </a:ext>
              </a:extLst>
            </p:cNvPr>
            <p:cNvSpPr txBox="1"/>
            <p:nvPr/>
          </p:nvSpPr>
          <p:spPr bwMode="auto">
            <a:xfrm>
              <a:off x="2945707"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418</a:t>
              </a:r>
            </a:p>
            <a:p>
              <a:pPr algn="ctr"/>
              <a:r>
                <a:rPr lang="en-US" sz="1400" b="0" dirty="0">
                  <a:solidFill>
                    <a:schemeClr val="bg1"/>
                  </a:solidFill>
                  <a:latin typeface="Calibri" panose="020F0502020204030204" pitchFamily="34" charset="0"/>
                </a:rPr>
                <a:t>383</a:t>
              </a:r>
              <a:endParaRPr lang="en-US" sz="1400" dirty="0"/>
            </a:p>
          </p:txBody>
        </p:sp>
        <p:sp>
          <p:nvSpPr>
            <p:cNvPr id="265" name="TextBox 264">
              <a:extLst>
                <a:ext uri="{FF2B5EF4-FFF2-40B4-BE49-F238E27FC236}">
                  <a16:creationId xmlns:a16="http://schemas.microsoft.com/office/drawing/2014/main" id="{9E235C37-0F06-4AE4-A2B0-CBA1F35D272D}"/>
                </a:ext>
              </a:extLst>
            </p:cNvPr>
            <p:cNvSpPr txBox="1"/>
            <p:nvPr/>
          </p:nvSpPr>
          <p:spPr bwMode="auto">
            <a:xfrm>
              <a:off x="3280244"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403</a:t>
              </a:r>
            </a:p>
            <a:p>
              <a:pPr algn="ctr"/>
              <a:r>
                <a:rPr lang="en-US" sz="1400" b="0" dirty="0">
                  <a:solidFill>
                    <a:schemeClr val="bg1"/>
                  </a:solidFill>
                  <a:latin typeface="Calibri" panose="020F0502020204030204" pitchFamily="34" charset="0"/>
                </a:rPr>
                <a:t>365</a:t>
              </a:r>
              <a:endParaRPr lang="en-US" sz="1400" dirty="0"/>
            </a:p>
          </p:txBody>
        </p:sp>
        <p:sp>
          <p:nvSpPr>
            <p:cNvPr id="266" name="TextBox 265">
              <a:extLst>
                <a:ext uri="{FF2B5EF4-FFF2-40B4-BE49-F238E27FC236}">
                  <a16:creationId xmlns:a16="http://schemas.microsoft.com/office/drawing/2014/main" id="{00416A4A-F7CE-4427-AB1E-BE03FA659D9E}"/>
                </a:ext>
              </a:extLst>
            </p:cNvPr>
            <p:cNvSpPr txBox="1"/>
            <p:nvPr/>
          </p:nvSpPr>
          <p:spPr bwMode="auto">
            <a:xfrm>
              <a:off x="3606303"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387</a:t>
              </a:r>
            </a:p>
            <a:p>
              <a:pPr algn="ctr"/>
              <a:r>
                <a:rPr lang="en-US" sz="1400" b="0" dirty="0">
                  <a:solidFill>
                    <a:schemeClr val="bg1"/>
                  </a:solidFill>
                  <a:latin typeface="Calibri" panose="020F0502020204030204" pitchFamily="34" charset="0"/>
                </a:rPr>
                <a:t>342</a:t>
              </a:r>
              <a:endParaRPr lang="en-US" sz="1400" dirty="0"/>
            </a:p>
          </p:txBody>
        </p:sp>
        <p:sp>
          <p:nvSpPr>
            <p:cNvPr id="267" name="TextBox 266">
              <a:extLst>
                <a:ext uri="{FF2B5EF4-FFF2-40B4-BE49-F238E27FC236}">
                  <a16:creationId xmlns:a16="http://schemas.microsoft.com/office/drawing/2014/main" id="{49F54428-4F2C-40AF-8FCC-AABBF922EDC0}"/>
                </a:ext>
              </a:extLst>
            </p:cNvPr>
            <p:cNvSpPr txBox="1"/>
            <p:nvPr/>
          </p:nvSpPr>
          <p:spPr bwMode="auto">
            <a:xfrm>
              <a:off x="3932439"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367</a:t>
              </a:r>
            </a:p>
            <a:p>
              <a:pPr algn="ctr"/>
              <a:r>
                <a:rPr lang="en-US" sz="1400" b="0" dirty="0">
                  <a:solidFill>
                    <a:schemeClr val="bg1"/>
                  </a:solidFill>
                  <a:latin typeface="Calibri" panose="020F0502020204030204" pitchFamily="34" charset="0"/>
                </a:rPr>
                <a:t>324</a:t>
              </a:r>
              <a:endParaRPr lang="en-US" sz="1400" dirty="0"/>
            </a:p>
          </p:txBody>
        </p:sp>
        <p:sp>
          <p:nvSpPr>
            <p:cNvPr id="268" name="TextBox 267">
              <a:extLst>
                <a:ext uri="{FF2B5EF4-FFF2-40B4-BE49-F238E27FC236}">
                  <a16:creationId xmlns:a16="http://schemas.microsoft.com/office/drawing/2014/main" id="{3B0B1CD7-70D9-41CD-9744-C9DCCA30F728}"/>
                </a:ext>
              </a:extLst>
            </p:cNvPr>
            <p:cNvSpPr txBox="1"/>
            <p:nvPr/>
          </p:nvSpPr>
          <p:spPr bwMode="auto">
            <a:xfrm>
              <a:off x="4237148"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353</a:t>
              </a:r>
            </a:p>
            <a:p>
              <a:pPr algn="ctr"/>
              <a:r>
                <a:rPr lang="en-US" sz="1400" b="0" dirty="0">
                  <a:solidFill>
                    <a:schemeClr val="bg1"/>
                  </a:solidFill>
                  <a:latin typeface="Calibri" panose="020F0502020204030204" pitchFamily="34" charset="0"/>
                </a:rPr>
                <a:t>309</a:t>
              </a:r>
              <a:endParaRPr lang="en-US" sz="1400" dirty="0"/>
            </a:p>
          </p:txBody>
        </p:sp>
        <p:sp>
          <p:nvSpPr>
            <p:cNvPr id="269" name="TextBox 268">
              <a:extLst>
                <a:ext uri="{FF2B5EF4-FFF2-40B4-BE49-F238E27FC236}">
                  <a16:creationId xmlns:a16="http://schemas.microsoft.com/office/drawing/2014/main" id="{1703169E-A0C3-449A-87A5-E74880484E13}"/>
                </a:ext>
              </a:extLst>
            </p:cNvPr>
            <p:cNvSpPr txBox="1"/>
            <p:nvPr/>
          </p:nvSpPr>
          <p:spPr bwMode="auto">
            <a:xfrm>
              <a:off x="4562586"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306</a:t>
              </a:r>
            </a:p>
            <a:p>
              <a:pPr algn="ctr"/>
              <a:r>
                <a:rPr lang="en-US" sz="1400" b="0" dirty="0">
                  <a:solidFill>
                    <a:schemeClr val="bg1"/>
                  </a:solidFill>
                  <a:latin typeface="Calibri" panose="020F0502020204030204" pitchFamily="34" charset="0"/>
                </a:rPr>
                <a:t>269</a:t>
              </a:r>
              <a:endParaRPr lang="en-US" sz="1400" dirty="0"/>
            </a:p>
          </p:txBody>
        </p:sp>
        <p:sp>
          <p:nvSpPr>
            <p:cNvPr id="270" name="TextBox 269">
              <a:extLst>
                <a:ext uri="{FF2B5EF4-FFF2-40B4-BE49-F238E27FC236}">
                  <a16:creationId xmlns:a16="http://schemas.microsoft.com/office/drawing/2014/main" id="{BAB34761-AEF5-4D24-A9ED-3E6DBBB79B29}"/>
                </a:ext>
              </a:extLst>
            </p:cNvPr>
            <p:cNvSpPr txBox="1"/>
            <p:nvPr/>
          </p:nvSpPr>
          <p:spPr bwMode="auto">
            <a:xfrm>
              <a:off x="4902981"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257</a:t>
              </a:r>
            </a:p>
            <a:p>
              <a:pPr algn="ctr"/>
              <a:r>
                <a:rPr lang="en-US" sz="1400" b="0" dirty="0">
                  <a:solidFill>
                    <a:schemeClr val="bg1"/>
                  </a:solidFill>
                  <a:latin typeface="Calibri" panose="020F0502020204030204" pitchFamily="34" charset="0"/>
                </a:rPr>
                <a:t>219</a:t>
              </a:r>
              <a:endParaRPr lang="en-US" sz="1400" dirty="0"/>
            </a:p>
          </p:txBody>
        </p:sp>
        <p:sp>
          <p:nvSpPr>
            <p:cNvPr id="271" name="TextBox 270">
              <a:extLst>
                <a:ext uri="{FF2B5EF4-FFF2-40B4-BE49-F238E27FC236}">
                  <a16:creationId xmlns:a16="http://schemas.microsoft.com/office/drawing/2014/main" id="{2D19F5BB-8A12-4C3F-9B24-ADAFD8DEAB8B}"/>
                </a:ext>
              </a:extLst>
            </p:cNvPr>
            <p:cNvSpPr txBox="1"/>
            <p:nvPr/>
          </p:nvSpPr>
          <p:spPr bwMode="auto">
            <a:xfrm>
              <a:off x="5214864"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212</a:t>
              </a:r>
            </a:p>
            <a:p>
              <a:pPr algn="ctr"/>
              <a:r>
                <a:rPr lang="en-US" sz="1400" b="0" dirty="0">
                  <a:solidFill>
                    <a:schemeClr val="bg1"/>
                  </a:solidFill>
                  <a:latin typeface="Calibri" panose="020F0502020204030204" pitchFamily="34" charset="0"/>
                </a:rPr>
                <a:t>173</a:t>
              </a:r>
              <a:endParaRPr lang="en-US" sz="1400" dirty="0"/>
            </a:p>
          </p:txBody>
        </p:sp>
        <p:sp>
          <p:nvSpPr>
            <p:cNvPr id="272" name="TextBox 271">
              <a:extLst>
                <a:ext uri="{FF2B5EF4-FFF2-40B4-BE49-F238E27FC236}">
                  <a16:creationId xmlns:a16="http://schemas.microsoft.com/office/drawing/2014/main" id="{B40EA52C-88C5-443B-AF3E-E648A8E8934F}"/>
                </a:ext>
              </a:extLst>
            </p:cNvPr>
            <p:cNvSpPr txBox="1"/>
            <p:nvPr/>
          </p:nvSpPr>
          <p:spPr bwMode="auto">
            <a:xfrm>
              <a:off x="5534725"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139</a:t>
              </a:r>
            </a:p>
            <a:p>
              <a:pPr algn="ctr"/>
              <a:r>
                <a:rPr lang="en-US" sz="1400" b="0" dirty="0">
                  <a:solidFill>
                    <a:schemeClr val="bg1"/>
                  </a:solidFill>
                  <a:latin typeface="Calibri" panose="020F0502020204030204" pitchFamily="34" charset="0"/>
                </a:rPr>
                <a:t>122</a:t>
              </a:r>
              <a:endParaRPr lang="en-US" sz="1400" dirty="0"/>
            </a:p>
          </p:txBody>
        </p:sp>
        <p:sp>
          <p:nvSpPr>
            <p:cNvPr id="273" name="TextBox 272">
              <a:extLst>
                <a:ext uri="{FF2B5EF4-FFF2-40B4-BE49-F238E27FC236}">
                  <a16:creationId xmlns:a16="http://schemas.microsoft.com/office/drawing/2014/main" id="{C401E079-4749-4BC3-8B85-D5F99656D19F}"/>
                </a:ext>
              </a:extLst>
            </p:cNvPr>
            <p:cNvSpPr txBox="1"/>
            <p:nvPr/>
          </p:nvSpPr>
          <p:spPr bwMode="auto">
            <a:xfrm>
              <a:off x="5853338"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97</a:t>
              </a:r>
            </a:p>
            <a:p>
              <a:pPr algn="ctr"/>
              <a:r>
                <a:rPr lang="en-US" sz="1400" b="0" dirty="0">
                  <a:solidFill>
                    <a:schemeClr val="bg1"/>
                  </a:solidFill>
                  <a:latin typeface="Calibri" panose="020F0502020204030204" pitchFamily="34" charset="0"/>
                </a:rPr>
                <a:t>90</a:t>
              </a:r>
              <a:endParaRPr lang="en-US" sz="1400" dirty="0"/>
            </a:p>
          </p:txBody>
        </p:sp>
        <p:sp>
          <p:nvSpPr>
            <p:cNvPr id="274" name="TextBox 273">
              <a:extLst>
                <a:ext uri="{FF2B5EF4-FFF2-40B4-BE49-F238E27FC236}">
                  <a16:creationId xmlns:a16="http://schemas.microsoft.com/office/drawing/2014/main" id="{B85B8900-4033-4C80-87C9-1DAC5F5815DF}"/>
                </a:ext>
              </a:extLst>
            </p:cNvPr>
            <p:cNvSpPr txBox="1"/>
            <p:nvPr/>
          </p:nvSpPr>
          <p:spPr bwMode="auto">
            <a:xfrm>
              <a:off x="6172644"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53</a:t>
              </a:r>
            </a:p>
            <a:p>
              <a:pPr algn="ctr"/>
              <a:r>
                <a:rPr lang="en-US" sz="1400" b="0" dirty="0">
                  <a:solidFill>
                    <a:schemeClr val="bg1"/>
                  </a:solidFill>
                  <a:latin typeface="Calibri" panose="020F0502020204030204" pitchFamily="34" charset="0"/>
                </a:rPr>
                <a:t>46</a:t>
              </a:r>
              <a:endParaRPr lang="en-US" sz="1400" dirty="0"/>
            </a:p>
          </p:txBody>
        </p:sp>
        <p:sp>
          <p:nvSpPr>
            <p:cNvPr id="275" name="TextBox 274">
              <a:extLst>
                <a:ext uri="{FF2B5EF4-FFF2-40B4-BE49-F238E27FC236}">
                  <a16:creationId xmlns:a16="http://schemas.microsoft.com/office/drawing/2014/main" id="{E239D8D4-A496-46E2-AE47-390D57CAFA6F}"/>
                </a:ext>
              </a:extLst>
            </p:cNvPr>
            <p:cNvSpPr txBox="1"/>
            <p:nvPr/>
          </p:nvSpPr>
          <p:spPr bwMode="auto">
            <a:xfrm>
              <a:off x="6490735"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38</a:t>
              </a:r>
            </a:p>
            <a:p>
              <a:pPr algn="ctr"/>
              <a:r>
                <a:rPr lang="en-US" sz="1400" b="0" dirty="0">
                  <a:solidFill>
                    <a:schemeClr val="bg1"/>
                  </a:solidFill>
                  <a:latin typeface="Calibri" panose="020F0502020204030204" pitchFamily="34" charset="0"/>
                </a:rPr>
                <a:t>30</a:t>
              </a:r>
              <a:endParaRPr lang="en-US" sz="1400" dirty="0"/>
            </a:p>
          </p:txBody>
        </p:sp>
        <p:sp>
          <p:nvSpPr>
            <p:cNvPr id="276" name="TextBox 275">
              <a:extLst>
                <a:ext uri="{FF2B5EF4-FFF2-40B4-BE49-F238E27FC236}">
                  <a16:creationId xmlns:a16="http://schemas.microsoft.com/office/drawing/2014/main" id="{B3212B16-940B-4D8F-B9DB-8782A2F9FE5B}"/>
                </a:ext>
              </a:extLst>
            </p:cNvPr>
            <p:cNvSpPr txBox="1"/>
            <p:nvPr/>
          </p:nvSpPr>
          <p:spPr bwMode="auto">
            <a:xfrm>
              <a:off x="6816818"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19</a:t>
              </a:r>
            </a:p>
            <a:p>
              <a:pPr algn="ctr"/>
              <a:r>
                <a:rPr lang="en-US" sz="1400" b="0" dirty="0">
                  <a:solidFill>
                    <a:schemeClr val="bg1"/>
                  </a:solidFill>
                  <a:latin typeface="Calibri" panose="020F0502020204030204" pitchFamily="34" charset="0"/>
                </a:rPr>
                <a:t>13</a:t>
              </a:r>
              <a:endParaRPr lang="en-US" sz="1400" dirty="0"/>
            </a:p>
          </p:txBody>
        </p:sp>
        <p:sp>
          <p:nvSpPr>
            <p:cNvPr id="277" name="TextBox 276">
              <a:extLst>
                <a:ext uri="{FF2B5EF4-FFF2-40B4-BE49-F238E27FC236}">
                  <a16:creationId xmlns:a16="http://schemas.microsoft.com/office/drawing/2014/main" id="{DEB3E089-C6E6-4449-BBE7-D5348853C96A}"/>
                </a:ext>
              </a:extLst>
            </p:cNvPr>
            <p:cNvSpPr txBox="1"/>
            <p:nvPr/>
          </p:nvSpPr>
          <p:spPr bwMode="auto">
            <a:xfrm>
              <a:off x="7135852"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14</a:t>
              </a:r>
            </a:p>
            <a:p>
              <a:pPr algn="ctr"/>
              <a:r>
                <a:rPr lang="en-US" sz="1400" b="0" dirty="0">
                  <a:solidFill>
                    <a:schemeClr val="bg1"/>
                  </a:solidFill>
                  <a:latin typeface="Calibri" panose="020F0502020204030204" pitchFamily="34" charset="0"/>
                </a:rPr>
                <a:t>10</a:t>
              </a:r>
              <a:endParaRPr lang="en-US" sz="1400" dirty="0"/>
            </a:p>
          </p:txBody>
        </p:sp>
        <p:sp>
          <p:nvSpPr>
            <p:cNvPr id="278" name="TextBox 277">
              <a:extLst>
                <a:ext uri="{FF2B5EF4-FFF2-40B4-BE49-F238E27FC236}">
                  <a16:creationId xmlns:a16="http://schemas.microsoft.com/office/drawing/2014/main" id="{9912A065-C068-4FD6-9B7F-048A73CA2FE7}"/>
                </a:ext>
              </a:extLst>
            </p:cNvPr>
            <p:cNvSpPr txBox="1"/>
            <p:nvPr/>
          </p:nvSpPr>
          <p:spPr bwMode="auto">
            <a:xfrm>
              <a:off x="7461569"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8</a:t>
              </a:r>
            </a:p>
            <a:p>
              <a:pPr algn="ctr"/>
              <a:r>
                <a:rPr lang="en-US" sz="1400" b="0" dirty="0">
                  <a:solidFill>
                    <a:schemeClr val="bg1"/>
                  </a:solidFill>
                  <a:latin typeface="Calibri" panose="020F0502020204030204" pitchFamily="34" charset="0"/>
                </a:rPr>
                <a:t>5</a:t>
              </a:r>
              <a:endParaRPr lang="en-US" sz="1400" dirty="0"/>
            </a:p>
          </p:txBody>
        </p:sp>
        <p:sp>
          <p:nvSpPr>
            <p:cNvPr id="279" name="TextBox 278">
              <a:extLst>
                <a:ext uri="{FF2B5EF4-FFF2-40B4-BE49-F238E27FC236}">
                  <a16:creationId xmlns:a16="http://schemas.microsoft.com/office/drawing/2014/main" id="{512B42E9-A745-4D3A-8FE7-8B6DF77E19B8}"/>
                </a:ext>
              </a:extLst>
            </p:cNvPr>
            <p:cNvSpPr txBox="1"/>
            <p:nvPr/>
          </p:nvSpPr>
          <p:spPr bwMode="auto">
            <a:xfrm>
              <a:off x="7793297" y="5339110"/>
              <a:ext cx="461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b="0" dirty="0">
                  <a:solidFill>
                    <a:schemeClr val="bg1"/>
                  </a:solidFill>
                  <a:latin typeface="Calibri" panose="020F0502020204030204" pitchFamily="34" charset="0"/>
                </a:rPr>
                <a:t>4</a:t>
              </a:r>
            </a:p>
            <a:p>
              <a:pPr algn="ctr"/>
              <a:r>
                <a:rPr lang="en-US" sz="1400" b="0" dirty="0">
                  <a:solidFill>
                    <a:schemeClr val="bg1"/>
                  </a:solidFill>
                  <a:latin typeface="Calibri" panose="020F0502020204030204" pitchFamily="34" charset="0"/>
                </a:rPr>
                <a:t>4</a:t>
              </a:r>
              <a:endParaRPr lang="en-US" sz="1400" dirty="0"/>
            </a:p>
          </p:txBody>
        </p:sp>
      </p:grpSp>
    </p:spTree>
    <p:extLst>
      <p:ext uri="{BB962C8B-B14F-4D97-AF65-F5344CB8AC3E}">
        <p14:creationId xmlns:p14="http://schemas.microsoft.com/office/powerpoint/2010/main" val="2285044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6B544-743C-443D-AE0E-25F41CF2A945}"/>
              </a:ext>
            </a:extLst>
          </p:cNvPr>
          <p:cNvSpPr>
            <a:spLocks noGrp="1"/>
          </p:cNvSpPr>
          <p:nvPr>
            <p:ph type="title"/>
          </p:nvPr>
        </p:nvSpPr>
        <p:spPr/>
        <p:txBody>
          <a:bodyPr/>
          <a:lstStyle/>
          <a:p>
            <a:r>
              <a:rPr lang="en-US" dirty="0"/>
              <a:t>IMpower010: Early OS </a:t>
            </a:r>
          </a:p>
        </p:txBody>
      </p:sp>
      <p:sp>
        <p:nvSpPr>
          <p:cNvPr id="3" name="Content Placeholder 2">
            <a:extLst>
              <a:ext uri="{FF2B5EF4-FFF2-40B4-BE49-F238E27FC236}">
                <a16:creationId xmlns:a16="http://schemas.microsoft.com/office/drawing/2014/main" id="{CC3DE43D-3684-4296-96D0-C9FB0E755280}"/>
              </a:ext>
            </a:extLst>
          </p:cNvPr>
          <p:cNvSpPr>
            <a:spLocks noGrp="1"/>
          </p:cNvSpPr>
          <p:nvPr>
            <p:ph idx="1"/>
          </p:nvPr>
        </p:nvSpPr>
        <p:spPr>
          <a:xfrm>
            <a:off x="625336" y="4720438"/>
            <a:ext cx="10877529" cy="1521763"/>
          </a:xfrm>
        </p:spPr>
        <p:txBody>
          <a:bodyPr/>
          <a:lstStyle/>
          <a:p>
            <a:r>
              <a:rPr lang="en-US" sz="2600" dirty="0"/>
              <a:t>OS data immature at pre-planned interim DFS analysis, not formally tested</a:t>
            </a:r>
          </a:p>
          <a:p>
            <a:pPr lvl="1"/>
            <a:r>
              <a:rPr lang="en-US" sz="2400" dirty="0"/>
              <a:t>Trend toward prolonged OS with atezolizumab observed in stage II-IIIA NSCLC with PD-L1 TC ≥1%</a:t>
            </a:r>
          </a:p>
        </p:txBody>
      </p:sp>
      <p:sp>
        <p:nvSpPr>
          <p:cNvPr id="4" name="Text Box 15">
            <a:extLst>
              <a:ext uri="{FF2B5EF4-FFF2-40B4-BE49-F238E27FC236}">
                <a16:creationId xmlns:a16="http://schemas.microsoft.com/office/drawing/2014/main" id="{9517F7A3-7A92-467A-913B-54A65D415894}"/>
              </a:ext>
            </a:extLst>
          </p:cNvPr>
          <p:cNvSpPr txBox="1">
            <a:spLocks noChangeArrowheads="1"/>
          </p:cNvSpPr>
          <p:nvPr/>
        </p:nvSpPr>
        <p:spPr bwMode="auto">
          <a:xfrm>
            <a:off x="434017" y="637828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Wakelee. ASCO 2021. Abstr 8500.</a:t>
            </a:r>
            <a:endParaRPr lang="en-US" altLang="en-US" sz="1200" b="0" dirty="0">
              <a:solidFill>
                <a:schemeClr val="bg2"/>
              </a:solidFill>
              <a:latin typeface="Calibri" panose="020F0502020204030204" pitchFamily="34" charset="0"/>
            </a:endParaRPr>
          </a:p>
        </p:txBody>
      </p:sp>
      <p:grpSp>
        <p:nvGrpSpPr>
          <p:cNvPr id="5" name="Group 7">
            <a:extLst>
              <a:ext uri="{FF2B5EF4-FFF2-40B4-BE49-F238E27FC236}">
                <a16:creationId xmlns:a16="http://schemas.microsoft.com/office/drawing/2014/main" id="{D488C507-7BE6-4E2D-804A-1BA7DE195F35}"/>
              </a:ext>
            </a:extLst>
          </p:cNvPr>
          <p:cNvGrpSpPr>
            <a:grpSpLocks/>
          </p:cNvGrpSpPr>
          <p:nvPr/>
        </p:nvGrpSpPr>
        <p:grpSpPr bwMode="auto">
          <a:xfrm>
            <a:off x="9389569" y="6216652"/>
            <a:ext cx="2488502" cy="447822"/>
            <a:chOff x="9527309" y="3551529"/>
            <a:chExt cx="2488502" cy="448324"/>
          </a:xfrm>
        </p:grpSpPr>
        <p:pic>
          <p:nvPicPr>
            <p:cNvPr id="6" name="Picture 9">
              <a:extLst>
                <a:ext uri="{FF2B5EF4-FFF2-40B4-BE49-F238E27FC236}">
                  <a16:creationId xmlns:a16="http://schemas.microsoft.com/office/drawing/2014/main" id="{632F83C0-9742-47A0-9FE8-420E91E32A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id="{CF993FE8-6A86-4914-97AB-BBD4005E28CE}"/>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21" name="TextBox 20">
            <a:extLst>
              <a:ext uri="{FF2B5EF4-FFF2-40B4-BE49-F238E27FC236}">
                <a16:creationId xmlns:a16="http://schemas.microsoft.com/office/drawing/2014/main" id="{BC1150ED-02C3-8849-8BF5-5E4DE46DAEB5}"/>
              </a:ext>
            </a:extLst>
          </p:cNvPr>
          <p:cNvSpPr txBox="1"/>
          <p:nvPr/>
        </p:nvSpPr>
        <p:spPr bwMode="auto">
          <a:xfrm>
            <a:off x="4629770" y="1580508"/>
            <a:ext cx="34685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800" b="1" dirty="0">
                <a:solidFill>
                  <a:schemeClr val="bg1"/>
                </a:solidFill>
                <a:latin typeface="Calibri" panose="020F0502020204030204" pitchFamily="34" charset="0"/>
              </a:rPr>
              <a:t>All Randomized Stage II-IIIA NSCLC</a:t>
            </a:r>
          </a:p>
        </p:txBody>
      </p:sp>
      <p:sp>
        <p:nvSpPr>
          <p:cNvPr id="22" name="TextBox 21">
            <a:extLst>
              <a:ext uri="{FF2B5EF4-FFF2-40B4-BE49-F238E27FC236}">
                <a16:creationId xmlns:a16="http://schemas.microsoft.com/office/drawing/2014/main" id="{60C041AA-419B-C540-A366-C70DD0E895E6}"/>
              </a:ext>
            </a:extLst>
          </p:cNvPr>
          <p:cNvSpPr txBox="1"/>
          <p:nvPr/>
        </p:nvSpPr>
        <p:spPr bwMode="auto">
          <a:xfrm>
            <a:off x="8748408" y="1580508"/>
            <a:ext cx="2485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800" b="1" dirty="0">
                <a:solidFill>
                  <a:schemeClr val="bg1"/>
                </a:solidFill>
                <a:latin typeface="Calibri" panose="020F0502020204030204" pitchFamily="34" charset="0"/>
              </a:rPr>
              <a:t>ITT (Stage IB-IIIA NSCLC)</a:t>
            </a:r>
          </a:p>
        </p:txBody>
      </p:sp>
      <p:sp>
        <p:nvSpPr>
          <p:cNvPr id="931" name="TextBox 930">
            <a:extLst>
              <a:ext uri="{FF2B5EF4-FFF2-40B4-BE49-F238E27FC236}">
                <a16:creationId xmlns:a16="http://schemas.microsoft.com/office/drawing/2014/main" id="{54DF8D48-4D1C-4D6B-B145-372B0EDB6F4B}"/>
              </a:ext>
            </a:extLst>
          </p:cNvPr>
          <p:cNvSpPr txBox="1"/>
          <p:nvPr/>
        </p:nvSpPr>
        <p:spPr bwMode="auto">
          <a:xfrm>
            <a:off x="2921317" y="2568929"/>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932" name="TextBox 931">
            <a:extLst>
              <a:ext uri="{FF2B5EF4-FFF2-40B4-BE49-F238E27FC236}">
                <a16:creationId xmlns:a16="http://schemas.microsoft.com/office/drawing/2014/main" id="{F9E254D5-73F7-4D08-8919-3BF28A709A14}"/>
              </a:ext>
            </a:extLst>
          </p:cNvPr>
          <p:cNvSpPr txBox="1"/>
          <p:nvPr/>
        </p:nvSpPr>
        <p:spPr bwMode="auto">
          <a:xfrm>
            <a:off x="3279783" y="266891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933" name="TextBox 932">
            <a:extLst>
              <a:ext uri="{FF2B5EF4-FFF2-40B4-BE49-F238E27FC236}">
                <a16:creationId xmlns:a16="http://schemas.microsoft.com/office/drawing/2014/main" id="{B8AA50C3-DFE4-4B9F-A515-78893A20AE17}"/>
              </a:ext>
            </a:extLst>
          </p:cNvPr>
          <p:cNvSpPr txBox="1"/>
          <p:nvPr/>
        </p:nvSpPr>
        <p:spPr bwMode="auto">
          <a:xfrm>
            <a:off x="3387119" y="2668541"/>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934" name="TextBox 933">
            <a:extLst>
              <a:ext uri="{FF2B5EF4-FFF2-40B4-BE49-F238E27FC236}">
                <a16:creationId xmlns:a16="http://schemas.microsoft.com/office/drawing/2014/main" id="{FC596E47-3069-4613-9E9F-089854211ECE}"/>
              </a:ext>
            </a:extLst>
          </p:cNvPr>
          <p:cNvSpPr txBox="1"/>
          <p:nvPr/>
        </p:nvSpPr>
        <p:spPr bwMode="auto">
          <a:xfrm>
            <a:off x="3438853" y="2558921"/>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35" name="TextBox 934">
            <a:extLst>
              <a:ext uri="{FF2B5EF4-FFF2-40B4-BE49-F238E27FC236}">
                <a16:creationId xmlns:a16="http://schemas.microsoft.com/office/drawing/2014/main" id="{8C9DD7F7-6843-4A3D-86BD-F8F737DC47D7}"/>
              </a:ext>
            </a:extLst>
          </p:cNvPr>
          <p:cNvSpPr txBox="1"/>
          <p:nvPr/>
        </p:nvSpPr>
        <p:spPr bwMode="auto">
          <a:xfrm>
            <a:off x="655867" y="1580508"/>
            <a:ext cx="39209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Stage II-IIIA NSCLC With PD-L1 TC ≥1%</a:t>
            </a:r>
          </a:p>
        </p:txBody>
      </p:sp>
      <p:sp>
        <p:nvSpPr>
          <p:cNvPr id="936" name="TextBox 935">
            <a:extLst>
              <a:ext uri="{FF2B5EF4-FFF2-40B4-BE49-F238E27FC236}">
                <a16:creationId xmlns:a16="http://schemas.microsoft.com/office/drawing/2014/main" id="{B8D2A7F5-0F0B-4E7F-B7C0-3FA856CF6185}"/>
              </a:ext>
            </a:extLst>
          </p:cNvPr>
          <p:cNvSpPr txBox="1"/>
          <p:nvPr/>
        </p:nvSpPr>
        <p:spPr bwMode="auto">
          <a:xfrm>
            <a:off x="986089" y="3802424"/>
            <a:ext cx="33236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Stratified HR: 0.77 (95% CI: 0.51-1.17)</a:t>
            </a:r>
          </a:p>
        </p:txBody>
      </p:sp>
      <p:grpSp>
        <p:nvGrpSpPr>
          <p:cNvPr id="937" name="Group 936">
            <a:extLst>
              <a:ext uri="{FF2B5EF4-FFF2-40B4-BE49-F238E27FC236}">
                <a16:creationId xmlns:a16="http://schemas.microsoft.com/office/drawing/2014/main" id="{ACAE1540-FBD5-4F10-8CE8-43055C476F52}"/>
              </a:ext>
            </a:extLst>
          </p:cNvPr>
          <p:cNvGrpSpPr/>
          <p:nvPr/>
        </p:nvGrpSpPr>
        <p:grpSpPr>
          <a:xfrm>
            <a:off x="481168" y="2180174"/>
            <a:ext cx="3885971" cy="2415326"/>
            <a:chOff x="4213307" y="2168995"/>
            <a:chExt cx="3885971" cy="2415326"/>
          </a:xfrm>
        </p:grpSpPr>
        <p:sp>
          <p:nvSpPr>
            <p:cNvPr id="938" name="Freeform: Shape 937">
              <a:extLst>
                <a:ext uri="{FF2B5EF4-FFF2-40B4-BE49-F238E27FC236}">
                  <a16:creationId xmlns:a16="http://schemas.microsoft.com/office/drawing/2014/main" id="{443C7914-6CA1-4E13-AAE9-6ED8ECD61314}"/>
                </a:ext>
              </a:extLst>
            </p:cNvPr>
            <p:cNvSpPr/>
            <p:nvPr/>
          </p:nvSpPr>
          <p:spPr bwMode="auto">
            <a:xfrm>
              <a:off x="4727942" y="2274407"/>
              <a:ext cx="3293701" cy="1843851"/>
            </a:xfrm>
            <a:custGeom>
              <a:avLst/>
              <a:gdLst>
                <a:gd name="connsiteX0" fmla="*/ 0 w 5995284"/>
                <a:gd name="connsiteY0" fmla="*/ 0 h 3379305"/>
                <a:gd name="connsiteX1" fmla="*/ 0 w 5995284"/>
                <a:gd name="connsiteY1" fmla="*/ 3379305 h 3379305"/>
                <a:gd name="connsiteX2" fmla="*/ 5995284 w 5995284"/>
                <a:gd name="connsiteY2" fmla="*/ 3379305 h 3379305"/>
                <a:gd name="connsiteX3" fmla="*/ 5987332 w 5995284"/>
                <a:gd name="connsiteY3" fmla="*/ 3371353 h 3379305"/>
              </a:gdLst>
              <a:ahLst/>
              <a:cxnLst>
                <a:cxn ang="0">
                  <a:pos x="connsiteX0" y="connsiteY0"/>
                </a:cxn>
                <a:cxn ang="0">
                  <a:pos x="connsiteX1" y="connsiteY1"/>
                </a:cxn>
                <a:cxn ang="0">
                  <a:pos x="connsiteX2" y="connsiteY2"/>
                </a:cxn>
                <a:cxn ang="0">
                  <a:pos x="connsiteX3" y="connsiteY3"/>
                </a:cxn>
              </a:cxnLst>
              <a:rect l="l" t="t" r="r" b="b"/>
              <a:pathLst>
                <a:path w="5995284" h="3379305">
                  <a:moveTo>
                    <a:pt x="0" y="0"/>
                  </a:moveTo>
                  <a:lnTo>
                    <a:pt x="0" y="3379305"/>
                  </a:lnTo>
                  <a:lnTo>
                    <a:pt x="5995284" y="3379305"/>
                  </a:lnTo>
                  <a:lnTo>
                    <a:pt x="5987332" y="3371353"/>
                  </a:lnTo>
                </a:path>
              </a:pathLst>
            </a:custGeom>
            <a:noFill/>
            <a:ln w="28575">
              <a:solidFill>
                <a:schemeClr val="bg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939" name="Group 938">
              <a:extLst>
                <a:ext uri="{FF2B5EF4-FFF2-40B4-BE49-F238E27FC236}">
                  <a16:creationId xmlns:a16="http://schemas.microsoft.com/office/drawing/2014/main" id="{7B266E6E-0141-43B5-B7DC-C0CEDA38EB59}"/>
                </a:ext>
              </a:extLst>
            </p:cNvPr>
            <p:cNvGrpSpPr/>
            <p:nvPr/>
          </p:nvGrpSpPr>
          <p:grpSpPr>
            <a:xfrm>
              <a:off x="4213307" y="2168995"/>
              <a:ext cx="3885971" cy="2415326"/>
              <a:chOff x="4213307" y="2168995"/>
              <a:chExt cx="3885971" cy="2415326"/>
            </a:xfrm>
          </p:grpSpPr>
          <p:grpSp>
            <p:nvGrpSpPr>
              <p:cNvPr id="940" name="Group 939">
                <a:extLst>
                  <a:ext uri="{FF2B5EF4-FFF2-40B4-BE49-F238E27FC236}">
                    <a16:creationId xmlns:a16="http://schemas.microsoft.com/office/drawing/2014/main" id="{390D089D-CEA2-4B5F-A26E-C4D2E0B73C1B}"/>
                  </a:ext>
                </a:extLst>
              </p:cNvPr>
              <p:cNvGrpSpPr/>
              <p:nvPr/>
            </p:nvGrpSpPr>
            <p:grpSpPr>
              <a:xfrm>
                <a:off x="4608596" y="4119273"/>
                <a:ext cx="3490682" cy="261610"/>
                <a:chOff x="1694655" y="5200083"/>
                <a:chExt cx="6810743" cy="457913"/>
              </a:xfrm>
            </p:grpSpPr>
            <p:sp>
              <p:nvSpPr>
                <p:cNvPr id="1107" name="TextBox 1106">
                  <a:extLst>
                    <a:ext uri="{FF2B5EF4-FFF2-40B4-BE49-F238E27FC236}">
                      <a16:creationId xmlns:a16="http://schemas.microsoft.com/office/drawing/2014/main" id="{B1AB1A4B-B6F8-4E72-A766-79A31620CF7D}"/>
                    </a:ext>
                  </a:extLst>
                </p:cNvPr>
                <p:cNvSpPr txBox="1"/>
                <p:nvPr/>
              </p:nvSpPr>
              <p:spPr bwMode="auto">
                <a:xfrm>
                  <a:off x="1694655" y="5200083"/>
                  <a:ext cx="501052"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108" name="TextBox 1107">
                  <a:extLst>
                    <a:ext uri="{FF2B5EF4-FFF2-40B4-BE49-F238E27FC236}">
                      <a16:creationId xmlns:a16="http://schemas.microsoft.com/office/drawing/2014/main" id="{B776666B-3F7B-4A82-9387-68DB5783EF5D}"/>
                    </a:ext>
                  </a:extLst>
                </p:cNvPr>
                <p:cNvSpPr txBox="1"/>
                <p:nvPr/>
              </p:nvSpPr>
              <p:spPr bwMode="auto">
                <a:xfrm>
                  <a:off x="2018545" y="5200083"/>
                  <a:ext cx="501052"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1109" name="TextBox 1108">
                  <a:extLst>
                    <a:ext uri="{FF2B5EF4-FFF2-40B4-BE49-F238E27FC236}">
                      <a16:creationId xmlns:a16="http://schemas.microsoft.com/office/drawing/2014/main" id="{4366B4CE-EB5F-441F-9ED2-BD5B9DC29E55}"/>
                    </a:ext>
                  </a:extLst>
                </p:cNvPr>
                <p:cNvSpPr txBox="1"/>
                <p:nvPr/>
              </p:nvSpPr>
              <p:spPr bwMode="auto">
                <a:xfrm>
                  <a:off x="2317308" y="5200083"/>
                  <a:ext cx="501052"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1110" name="TextBox 1109">
                  <a:extLst>
                    <a:ext uri="{FF2B5EF4-FFF2-40B4-BE49-F238E27FC236}">
                      <a16:creationId xmlns:a16="http://schemas.microsoft.com/office/drawing/2014/main" id="{9DE3D25A-5C6F-4809-8679-E0F0B7F36FF0}"/>
                    </a:ext>
                  </a:extLst>
                </p:cNvPr>
                <p:cNvSpPr txBox="1"/>
                <p:nvPr/>
              </p:nvSpPr>
              <p:spPr bwMode="auto">
                <a:xfrm>
                  <a:off x="2667168" y="5200083"/>
                  <a:ext cx="501052"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1111" name="TextBox 1110">
                  <a:extLst>
                    <a:ext uri="{FF2B5EF4-FFF2-40B4-BE49-F238E27FC236}">
                      <a16:creationId xmlns:a16="http://schemas.microsoft.com/office/drawing/2014/main" id="{60DE2D76-EAB5-4FF3-9687-BFADE597F0DD}"/>
                    </a:ext>
                  </a:extLst>
                </p:cNvPr>
                <p:cNvSpPr txBox="1"/>
                <p:nvPr/>
              </p:nvSpPr>
              <p:spPr bwMode="auto">
                <a:xfrm>
                  <a:off x="2919305"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1112" name="TextBox 1111">
                  <a:extLst>
                    <a:ext uri="{FF2B5EF4-FFF2-40B4-BE49-F238E27FC236}">
                      <a16:creationId xmlns:a16="http://schemas.microsoft.com/office/drawing/2014/main" id="{0695BB7B-0357-4D78-9FA7-65EFC9704920}"/>
                    </a:ext>
                  </a:extLst>
                </p:cNvPr>
                <p:cNvSpPr txBox="1"/>
                <p:nvPr/>
              </p:nvSpPr>
              <p:spPr bwMode="auto">
                <a:xfrm>
                  <a:off x="3243191"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1113" name="TextBox 1112">
                  <a:extLst>
                    <a:ext uri="{FF2B5EF4-FFF2-40B4-BE49-F238E27FC236}">
                      <a16:creationId xmlns:a16="http://schemas.microsoft.com/office/drawing/2014/main" id="{832C0722-C6B9-495B-A0F9-ED3526952030}"/>
                    </a:ext>
                  </a:extLst>
                </p:cNvPr>
                <p:cNvSpPr txBox="1"/>
                <p:nvPr/>
              </p:nvSpPr>
              <p:spPr bwMode="auto">
                <a:xfrm>
                  <a:off x="3567083"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1114" name="TextBox 1113">
                  <a:extLst>
                    <a:ext uri="{FF2B5EF4-FFF2-40B4-BE49-F238E27FC236}">
                      <a16:creationId xmlns:a16="http://schemas.microsoft.com/office/drawing/2014/main" id="{C0353608-7CAC-4409-BAEC-9A90D0B409C6}"/>
                    </a:ext>
                  </a:extLst>
                </p:cNvPr>
                <p:cNvSpPr txBox="1"/>
                <p:nvPr/>
              </p:nvSpPr>
              <p:spPr bwMode="auto">
                <a:xfrm>
                  <a:off x="3911862"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1115" name="TextBox 1114">
                  <a:extLst>
                    <a:ext uri="{FF2B5EF4-FFF2-40B4-BE49-F238E27FC236}">
                      <a16:creationId xmlns:a16="http://schemas.microsoft.com/office/drawing/2014/main" id="{DE0A9B5D-5A75-43D0-B587-46376EE4434F}"/>
                    </a:ext>
                  </a:extLst>
                </p:cNvPr>
                <p:cNvSpPr txBox="1"/>
                <p:nvPr/>
              </p:nvSpPr>
              <p:spPr bwMode="auto">
                <a:xfrm>
                  <a:off x="4246780"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1116" name="TextBox 1115">
                  <a:extLst>
                    <a:ext uri="{FF2B5EF4-FFF2-40B4-BE49-F238E27FC236}">
                      <a16:creationId xmlns:a16="http://schemas.microsoft.com/office/drawing/2014/main" id="{89CFAB49-B2C5-4E98-941B-7F6E9A71D107}"/>
                    </a:ext>
                  </a:extLst>
                </p:cNvPr>
                <p:cNvSpPr txBox="1"/>
                <p:nvPr/>
              </p:nvSpPr>
              <p:spPr bwMode="auto">
                <a:xfrm>
                  <a:off x="4577528"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1117" name="TextBox 1116">
                  <a:extLst>
                    <a:ext uri="{FF2B5EF4-FFF2-40B4-BE49-F238E27FC236}">
                      <a16:creationId xmlns:a16="http://schemas.microsoft.com/office/drawing/2014/main" id="{2F8D6D8A-AD1A-49DC-9DCC-3C689B4F2384}"/>
                    </a:ext>
                  </a:extLst>
                </p:cNvPr>
                <p:cNvSpPr txBox="1"/>
                <p:nvPr/>
              </p:nvSpPr>
              <p:spPr bwMode="auto">
                <a:xfrm>
                  <a:off x="4921536"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1118" name="TextBox 1117">
                  <a:extLst>
                    <a:ext uri="{FF2B5EF4-FFF2-40B4-BE49-F238E27FC236}">
                      <a16:creationId xmlns:a16="http://schemas.microsoft.com/office/drawing/2014/main" id="{9E04982A-1594-488C-971D-6DB8BBAA0198}"/>
                    </a:ext>
                  </a:extLst>
                </p:cNvPr>
                <p:cNvSpPr txBox="1"/>
                <p:nvPr/>
              </p:nvSpPr>
              <p:spPr bwMode="auto">
                <a:xfrm>
                  <a:off x="5236790"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33</a:t>
                  </a:r>
                </a:p>
              </p:txBody>
            </p:sp>
            <p:sp>
              <p:nvSpPr>
                <p:cNvPr id="1119" name="TextBox 1118">
                  <a:extLst>
                    <a:ext uri="{FF2B5EF4-FFF2-40B4-BE49-F238E27FC236}">
                      <a16:creationId xmlns:a16="http://schemas.microsoft.com/office/drawing/2014/main" id="{E3EFE34B-9F01-4EE2-ADA4-009665505B94}"/>
                    </a:ext>
                  </a:extLst>
                </p:cNvPr>
                <p:cNvSpPr txBox="1"/>
                <p:nvPr/>
              </p:nvSpPr>
              <p:spPr bwMode="auto">
                <a:xfrm>
                  <a:off x="5560070"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1120" name="TextBox 1119">
                  <a:extLst>
                    <a:ext uri="{FF2B5EF4-FFF2-40B4-BE49-F238E27FC236}">
                      <a16:creationId xmlns:a16="http://schemas.microsoft.com/office/drawing/2014/main" id="{81E5CEBB-898B-4B4E-8180-11FB0DBAB21D}"/>
                    </a:ext>
                  </a:extLst>
                </p:cNvPr>
                <p:cNvSpPr txBox="1"/>
                <p:nvPr/>
              </p:nvSpPr>
              <p:spPr bwMode="auto">
                <a:xfrm>
                  <a:off x="5916982"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39</a:t>
                  </a:r>
                </a:p>
              </p:txBody>
            </p:sp>
            <p:sp>
              <p:nvSpPr>
                <p:cNvPr id="1121" name="TextBox 1120">
                  <a:extLst>
                    <a:ext uri="{FF2B5EF4-FFF2-40B4-BE49-F238E27FC236}">
                      <a16:creationId xmlns:a16="http://schemas.microsoft.com/office/drawing/2014/main" id="{D657900F-517D-4326-93B9-A3D5F7F4F0F5}"/>
                    </a:ext>
                  </a:extLst>
                </p:cNvPr>
                <p:cNvSpPr txBox="1"/>
                <p:nvPr/>
              </p:nvSpPr>
              <p:spPr bwMode="auto">
                <a:xfrm>
                  <a:off x="6268517"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42</a:t>
                  </a:r>
                </a:p>
              </p:txBody>
            </p:sp>
            <p:sp>
              <p:nvSpPr>
                <p:cNvPr id="1122" name="TextBox 1121">
                  <a:extLst>
                    <a:ext uri="{FF2B5EF4-FFF2-40B4-BE49-F238E27FC236}">
                      <a16:creationId xmlns:a16="http://schemas.microsoft.com/office/drawing/2014/main" id="{118E9E7B-C748-43A8-A454-5FEC5156C47F}"/>
                    </a:ext>
                  </a:extLst>
                </p:cNvPr>
                <p:cNvSpPr txBox="1"/>
                <p:nvPr/>
              </p:nvSpPr>
              <p:spPr bwMode="auto">
                <a:xfrm>
                  <a:off x="6578566"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45</a:t>
                  </a:r>
                </a:p>
              </p:txBody>
            </p:sp>
            <p:sp>
              <p:nvSpPr>
                <p:cNvPr id="1123" name="TextBox 1122">
                  <a:extLst>
                    <a:ext uri="{FF2B5EF4-FFF2-40B4-BE49-F238E27FC236}">
                      <a16:creationId xmlns:a16="http://schemas.microsoft.com/office/drawing/2014/main" id="{94368BA2-0E31-4DCB-9EBF-F199A5FB0CF7}"/>
                    </a:ext>
                  </a:extLst>
                </p:cNvPr>
                <p:cNvSpPr txBox="1"/>
                <p:nvPr/>
              </p:nvSpPr>
              <p:spPr bwMode="auto">
                <a:xfrm>
                  <a:off x="6878188"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1124" name="TextBox 1123">
                  <a:extLst>
                    <a:ext uri="{FF2B5EF4-FFF2-40B4-BE49-F238E27FC236}">
                      <a16:creationId xmlns:a16="http://schemas.microsoft.com/office/drawing/2014/main" id="{086E50A8-A140-4833-B09D-0E257C920F8F}"/>
                    </a:ext>
                  </a:extLst>
                </p:cNvPr>
                <p:cNvSpPr txBox="1"/>
                <p:nvPr/>
              </p:nvSpPr>
              <p:spPr bwMode="auto">
                <a:xfrm>
                  <a:off x="7200609"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51</a:t>
                  </a:r>
                </a:p>
              </p:txBody>
            </p:sp>
            <p:sp>
              <p:nvSpPr>
                <p:cNvPr id="1125" name="TextBox 1124">
                  <a:extLst>
                    <a:ext uri="{FF2B5EF4-FFF2-40B4-BE49-F238E27FC236}">
                      <a16:creationId xmlns:a16="http://schemas.microsoft.com/office/drawing/2014/main" id="{5393795F-1B21-4D14-BA68-5D405BC1414B}"/>
                    </a:ext>
                  </a:extLst>
                </p:cNvPr>
                <p:cNvSpPr txBox="1"/>
                <p:nvPr/>
              </p:nvSpPr>
              <p:spPr bwMode="auto">
                <a:xfrm>
                  <a:off x="7542350"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54</a:t>
                  </a:r>
                </a:p>
              </p:txBody>
            </p:sp>
            <p:sp>
              <p:nvSpPr>
                <p:cNvPr id="1126" name="TextBox 1125">
                  <a:extLst>
                    <a:ext uri="{FF2B5EF4-FFF2-40B4-BE49-F238E27FC236}">
                      <a16:creationId xmlns:a16="http://schemas.microsoft.com/office/drawing/2014/main" id="{DA521013-FC43-409C-9825-9FE1AF15850A}"/>
                    </a:ext>
                  </a:extLst>
                </p:cNvPr>
                <p:cNvSpPr txBox="1"/>
                <p:nvPr/>
              </p:nvSpPr>
              <p:spPr bwMode="auto">
                <a:xfrm>
                  <a:off x="7863604"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57</a:t>
                  </a:r>
                </a:p>
              </p:txBody>
            </p:sp>
          </p:grpSp>
          <p:sp>
            <p:nvSpPr>
              <p:cNvPr id="941" name="TextBox 940">
                <a:extLst>
                  <a:ext uri="{FF2B5EF4-FFF2-40B4-BE49-F238E27FC236}">
                    <a16:creationId xmlns:a16="http://schemas.microsoft.com/office/drawing/2014/main" id="{611D6DDD-7C23-4111-B919-61F88F1C2402}"/>
                  </a:ext>
                </a:extLst>
              </p:cNvPr>
              <p:cNvSpPr txBox="1"/>
              <p:nvPr/>
            </p:nvSpPr>
            <p:spPr bwMode="auto">
              <a:xfrm>
                <a:off x="6200417" y="4276544"/>
                <a:ext cx="4379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a:t>
                </a:r>
              </a:p>
            </p:txBody>
          </p:sp>
          <p:grpSp>
            <p:nvGrpSpPr>
              <p:cNvPr id="942" name="Group 941">
                <a:extLst>
                  <a:ext uri="{FF2B5EF4-FFF2-40B4-BE49-F238E27FC236}">
                    <a16:creationId xmlns:a16="http://schemas.microsoft.com/office/drawing/2014/main" id="{8D06BACF-1A39-41A8-A8EB-EDE43AF7C143}"/>
                  </a:ext>
                </a:extLst>
              </p:cNvPr>
              <p:cNvGrpSpPr/>
              <p:nvPr/>
            </p:nvGrpSpPr>
            <p:grpSpPr>
              <a:xfrm>
                <a:off x="4662818" y="2314895"/>
                <a:ext cx="55410" cy="1795623"/>
                <a:chOff x="1796027" y="1709530"/>
                <a:chExt cx="96987" cy="3321767"/>
              </a:xfrm>
            </p:grpSpPr>
            <p:cxnSp>
              <p:nvCxnSpPr>
                <p:cNvPr id="1101" name="Straight Connector 1100">
                  <a:extLst>
                    <a:ext uri="{FF2B5EF4-FFF2-40B4-BE49-F238E27FC236}">
                      <a16:creationId xmlns:a16="http://schemas.microsoft.com/office/drawing/2014/main" id="{99C218B8-E00B-4FAB-9F98-3260D3319A92}"/>
                    </a:ext>
                  </a:extLst>
                </p:cNvPr>
                <p:cNvCxnSpPr>
                  <a:cxnSpLocks/>
                </p:cNvCxnSpPr>
                <p:nvPr/>
              </p:nvCxnSpPr>
              <p:spPr bwMode="auto">
                <a:xfrm flipH="1">
                  <a:off x="1796027" y="1709530"/>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102" name="Straight Connector 1101">
                  <a:extLst>
                    <a:ext uri="{FF2B5EF4-FFF2-40B4-BE49-F238E27FC236}">
                      <a16:creationId xmlns:a16="http://schemas.microsoft.com/office/drawing/2014/main" id="{5CD02438-7A10-4587-9A9E-149775FBCA77}"/>
                    </a:ext>
                  </a:extLst>
                </p:cNvPr>
                <p:cNvCxnSpPr>
                  <a:cxnSpLocks/>
                </p:cNvCxnSpPr>
                <p:nvPr/>
              </p:nvCxnSpPr>
              <p:spPr bwMode="auto">
                <a:xfrm flipH="1">
                  <a:off x="1796027" y="2373883"/>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103" name="Straight Connector 1102">
                  <a:extLst>
                    <a:ext uri="{FF2B5EF4-FFF2-40B4-BE49-F238E27FC236}">
                      <a16:creationId xmlns:a16="http://schemas.microsoft.com/office/drawing/2014/main" id="{4A37F848-76AA-478C-9A8C-25464F567BEA}"/>
                    </a:ext>
                  </a:extLst>
                </p:cNvPr>
                <p:cNvCxnSpPr>
                  <a:cxnSpLocks/>
                </p:cNvCxnSpPr>
                <p:nvPr/>
              </p:nvCxnSpPr>
              <p:spPr bwMode="auto">
                <a:xfrm flipH="1">
                  <a:off x="1796027" y="3038236"/>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104" name="Straight Connector 1103">
                  <a:extLst>
                    <a:ext uri="{FF2B5EF4-FFF2-40B4-BE49-F238E27FC236}">
                      <a16:creationId xmlns:a16="http://schemas.microsoft.com/office/drawing/2014/main" id="{B98BC577-C8B4-46C4-9826-098EC346035C}"/>
                    </a:ext>
                  </a:extLst>
                </p:cNvPr>
                <p:cNvCxnSpPr>
                  <a:cxnSpLocks/>
                </p:cNvCxnSpPr>
                <p:nvPr/>
              </p:nvCxnSpPr>
              <p:spPr bwMode="auto">
                <a:xfrm flipH="1">
                  <a:off x="1796027" y="3702589"/>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105" name="Straight Connector 1104">
                  <a:extLst>
                    <a:ext uri="{FF2B5EF4-FFF2-40B4-BE49-F238E27FC236}">
                      <a16:creationId xmlns:a16="http://schemas.microsoft.com/office/drawing/2014/main" id="{FAA22763-855A-4A71-B735-3B33F874D885}"/>
                    </a:ext>
                  </a:extLst>
                </p:cNvPr>
                <p:cNvCxnSpPr>
                  <a:cxnSpLocks/>
                </p:cNvCxnSpPr>
                <p:nvPr/>
              </p:nvCxnSpPr>
              <p:spPr bwMode="auto">
                <a:xfrm flipH="1">
                  <a:off x="1796027" y="4366942"/>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106" name="Straight Connector 1105">
                  <a:extLst>
                    <a:ext uri="{FF2B5EF4-FFF2-40B4-BE49-F238E27FC236}">
                      <a16:creationId xmlns:a16="http://schemas.microsoft.com/office/drawing/2014/main" id="{40A3A345-1E71-4A90-8205-430AD411B87F}"/>
                    </a:ext>
                  </a:extLst>
                </p:cNvPr>
                <p:cNvCxnSpPr>
                  <a:cxnSpLocks/>
                </p:cNvCxnSpPr>
                <p:nvPr/>
              </p:nvCxnSpPr>
              <p:spPr bwMode="auto">
                <a:xfrm flipH="1">
                  <a:off x="1796027" y="5031297"/>
                  <a:ext cx="96987" cy="0"/>
                </a:xfrm>
                <a:prstGeom prst="line">
                  <a:avLst/>
                </a:prstGeom>
                <a:noFill/>
                <a:ln w="28575" cap="flat" cmpd="sng" algn="ctr">
                  <a:solidFill>
                    <a:schemeClr val="bg1"/>
                  </a:solidFill>
                  <a:prstDash val="solid"/>
                  <a:round/>
                  <a:headEnd type="none" w="med" len="med"/>
                  <a:tailEnd type="none" w="med" len="med"/>
                </a:ln>
                <a:effectLst/>
              </p:spPr>
            </p:cxnSp>
          </p:grpSp>
          <p:grpSp>
            <p:nvGrpSpPr>
              <p:cNvPr id="943" name="Group 942">
                <a:extLst>
                  <a:ext uri="{FF2B5EF4-FFF2-40B4-BE49-F238E27FC236}">
                    <a16:creationId xmlns:a16="http://schemas.microsoft.com/office/drawing/2014/main" id="{0B401E38-74F6-4D7B-A9EE-4D90204D3853}"/>
                  </a:ext>
                </a:extLst>
              </p:cNvPr>
              <p:cNvGrpSpPr/>
              <p:nvPr/>
            </p:nvGrpSpPr>
            <p:grpSpPr>
              <a:xfrm>
                <a:off x="4317156" y="2168995"/>
                <a:ext cx="420308" cy="2048942"/>
                <a:chOff x="1317510" y="1509474"/>
                <a:chExt cx="735693" cy="3745339"/>
              </a:xfrm>
            </p:grpSpPr>
            <p:sp>
              <p:nvSpPr>
                <p:cNvPr id="1016" name="TextBox 1015">
                  <a:extLst>
                    <a:ext uri="{FF2B5EF4-FFF2-40B4-BE49-F238E27FC236}">
                      <a16:creationId xmlns:a16="http://schemas.microsoft.com/office/drawing/2014/main" id="{74DABC02-CA36-4F2B-84D5-7ED2AF8F6824}"/>
                    </a:ext>
                  </a:extLst>
                </p:cNvPr>
                <p:cNvSpPr txBox="1"/>
                <p:nvPr/>
              </p:nvSpPr>
              <p:spPr bwMode="auto">
                <a:xfrm>
                  <a:off x="1317510" y="1509474"/>
                  <a:ext cx="735693"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1049" name="TextBox 1048">
                  <a:extLst>
                    <a:ext uri="{FF2B5EF4-FFF2-40B4-BE49-F238E27FC236}">
                      <a16:creationId xmlns:a16="http://schemas.microsoft.com/office/drawing/2014/main" id="{65C5AB7A-92C5-410B-AF50-74A008B58D34}"/>
                    </a:ext>
                  </a:extLst>
                </p:cNvPr>
                <p:cNvSpPr txBox="1"/>
                <p:nvPr/>
              </p:nvSpPr>
              <p:spPr bwMode="auto">
                <a:xfrm>
                  <a:off x="1434531" y="2183682"/>
                  <a:ext cx="598205"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1097" name="TextBox 1096">
                  <a:extLst>
                    <a:ext uri="{FF2B5EF4-FFF2-40B4-BE49-F238E27FC236}">
                      <a16:creationId xmlns:a16="http://schemas.microsoft.com/office/drawing/2014/main" id="{168473A8-BA9E-4EA9-A622-B5AEC96B2309}"/>
                    </a:ext>
                  </a:extLst>
                </p:cNvPr>
                <p:cNvSpPr txBox="1"/>
                <p:nvPr/>
              </p:nvSpPr>
              <p:spPr bwMode="auto">
                <a:xfrm>
                  <a:off x="1434531" y="2844691"/>
                  <a:ext cx="598205"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098" name="TextBox 1097">
                  <a:extLst>
                    <a:ext uri="{FF2B5EF4-FFF2-40B4-BE49-F238E27FC236}">
                      <a16:creationId xmlns:a16="http://schemas.microsoft.com/office/drawing/2014/main" id="{2474C5BC-06C9-437E-9E37-398A043CC044}"/>
                    </a:ext>
                  </a:extLst>
                </p:cNvPr>
                <p:cNvSpPr txBox="1"/>
                <p:nvPr/>
              </p:nvSpPr>
              <p:spPr bwMode="auto">
                <a:xfrm>
                  <a:off x="1434531" y="3508920"/>
                  <a:ext cx="598205"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1099" name="TextBox 1098">
                  <a:extLst>
                    <a:ext uri="{FF2B5EF4-FFF2-40B4-BE49-F238E27FC236}">
                      <a16:creationId xmlns:a16="http://schemas.microsoft.com/office/drawing/2014/main" id="{BE09E382-ECFF-4048-A1C5-B43B4420333E}"/>
                    </a:ext>
                  </a:extLst>
                </p:cNvPr>
                <p:cNvSpPr txBox="1"/>
                <p:nvPr/>
              </p:nvSpPr>
              <p:spPr bwMode="auto">
                <a:xfrm>
                  <a:off x="1434531" y="4168093"/>
                  <a:ext cx="598205"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1100" name="TextBox 1099">
                  <a:extLst>
                    <a:ext uri="{FF2B5EF4-FFF2-40B4-BE49-F238E27FC236}">
                      <a16:creationId xmlns:a16="http://schemas.microsoft.com/office/drawing/2014/main" id="{340E5068-CA41-42F8-947B-257B8694AA88}"/>
                    </a:ext>
                  </a:extLst>
                </p:cNvPr>
                <p:cNvSpPr txBox="1"/>
                <p:nvPr/>
              </p:nvSpPr>
              <p:spPr bwMode="auto">
                <a:xfrm>
                  <a:off x="1551548" y="4748476"/>
                  <a:ext cx="460721"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grpSp>
          <p:sp>
            <p:nvSpPr>
              <p:cNvPr id="944" name="TextBox 943">
                <a:extLst>
                  <a:ext uri="{FF2B5EF4-FFF2-40B4-BE49-F238E27FC236}">
                    <a16:creationId xmlns:a16="http://schemas.microsoft.com/office/drawing/2014/main" id="{6EF37FCA-097B-4A52-8518-162A49856DA6}"/>
                  </a:ext>
                </a:extLst>
              </p:cNvPr>
              <p:cNvSpPr txBox="1"/>
              <p:nvPr/>
            </p:nvSpPr>
            <p:spPr bwMode="auto">
              <a:xfrm rot="16200000">
                <a:off x="3525416" y="3073977"/>
                <a:ext cx="16835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a:t>
                </a:r>
              </a:p>
            </p:txBody>
          </p:sp>
          <p:grpSp>
            <p:nvGrpSpPr>
              <p:cNvPr id="945" name="Group 944">
                <a:extLst>
                  <a:ext uri="{FF2B5EF4-FFF2-40B4-BE49-F238E27FC236}">
                    <a16:creationId xmlns:a16="http://schemas.microsoft.com/office/drawing/2014/main" id="{D3CDB976-A874-4087-9D27-CA696B9FEDD6}"/>
                  </a:ext>
                </a:extLst>
              </p:cNvPr>
              <p:cNvGrpSpPr/>
              <p:nvPr/>
            </p:nvGrpSpPr>
            <p:grpSpPr>
              <a:xfrm>
                <a:off x="4726968" y="4106525"/>
                <a:ext cx="3190544" cy="71391"/>
                <a:chOff x="4726968" y="4105970"/>
                <a:chExt cx="3190544" cy="58086"/>
              </a:xfrm>
            </p:grpSpPr>
            <p:grpSp>
              <p:nvGrpSpPr>
                <p:cNvPr id="946" name="Group 945">
                  <a:extLst>
                    <a:ext uri="{FF2B5EF4-FFF2-40B4-BE49-F238E27FC236}">
                      <a16:creationId xmlns:a16="http://schemas.microsoft.com/office/drawing/2014/main" id="{6276038B-A97D-4B8A-8845-412D0F292B61}"/>
                    </a:ext>
                  </a:extLst>
                </p:cNvPr>
                <p:cNvGrpSpPr/>
                <p:nvPr/>
              </p:nvGrpSpPr>
              <p:grpSpPr>
                <a:xfrm>
                  <a:off x="4726968" y="4109266"/>
                  <a:ext cx="3033958" cy="54790"/>
                  <a:chOff x="1908312" y="5032092"/>
                  <a:chExt cx="5830043" cy="95903"/>
                </a:xfrm>
              </p:grpSpPr>
              <p:cxnSp>
                <p:nvCxnSpPr>
                  <p:cNvPr id="948" name="Straight Connector 947">
                    <a:extLst>
                      <a:ext uri="{FF2B5EF4-FFF2-40B4-BE49-F238E27FC236}">
                        <a16:creationId xmlns:a16="http://schemas.microsoft.com/office/drawing/2014/main" id="{F2CF670E-5165-405E-92DA-F2D5E8534D66}"/>
                      </a:ext>
                    </a:extLst>
                  </p:cNvPr>
                  <p:cNvCxnSpPr>
                    <a:cxnSpLocks/>
                  </p:cNvCxnSpPr>
                  <p:nvPr/>
                </p:nvCxnSpPr>
                <p:spPr bwMode="auto">
                  <a:xfrm rot="5400000" flipH="1">
                    <a:off x="3479892" y="5079967"/>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949" name="Straight Connector 948">
                    <a:extLst>
                      <a:ext uri="{FF2B5EF4-FFF2-40B4-BE49-F238E27FC236}">
                        <a16:creationId xmlns:a16="http://schemas.microsoft.com/office/drawing/2014/main" id="{5415F5BC-FECB-4909-9A2A-F2741D174C6F}"/>
                      </a:ext>
                    </a:extLst>
                  </p:cNvPr>
                  <p:cNvCxnSpPr>
                    <a:cxnSpLocks/>
                  </p:cNvCxnSpPr>
                  <p:nvPr/>
                </p:nvCxnSpPr>
                <p:spPr bwMode="auto">
                  <a:xfrm rot="5400000" flipH="1">
                    <a:off x="3156002" y="5079967"/>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950" name="Straight Connector 949">
                    <a:extLst>
                      <a:ext uri="{FF2B5EF4-FFF2-40B4-BE49-F238E27FC236}">
                        <a16:creationId xmlns:a16="http://schemas.microsoft.com/office/drawing/2014/main" id="{32A11B96-A136-4EAA-AD29-32394F8B9301}"/>
                      </a:ext>
                    </a:extLst>
                  </p:cNvPr>
                  <p:cNvCxnSpPr>
                    <a:cxnSpLocks/>
                  </p:cNvCxnSpPr>
                  <p:nvPr/>
                </p:nvCxnSpPr>
                <p:spPr bwMode="auto">
                  <a:xfrm rot="5400000" flipH="1">
                    <a:off x="2832112" y="5079967"/>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951" name="Straight Connector 950">
                    <a:extLst>
                      <a:ext uri="{FF2B5EF4-FFF2-40B4-BE49-F238E27FC236}">
                        <a16:creationId xmlns:a16="http://schemas.microsoft.com/office/drawing/2014/main" id="{C109D8DB-E3CD-4BC8-8CF1-25C6C07727CA}"/>
                      </a:ext>
                    </a:extLst>
                  </p:cNvPr>
                  <p:cNvCxnSpPr>
                    <a:cxnSpLocks/>
                  </p:cNvCxnSpPr>
                  <p:nvPr/>
                </p:nvCxnSpPr>
                <p:spPr bwMode="auto">
                  <a:xfrm rot="5400000" flipH="1">
                    <a:off x="2508221" y="5080003"/>
                    <a:ext cx="95748" cy="0"/>
                  </a:xfrm>
                  <a:prstGeom prst="line">
                    <a:avLst/>
                  </a:prstGeom>
                  <a:noFill/>
                  <a:ln w="28575" cap="flat" cmpd="sng" algn="ctr">
                    <a:solidFill>
                      <a:schemeClr val="bg1"/>
                    </a:solidFill>
                    <a:prstDash val="solid"/>
                    <a:round/>
                    <a:headEnd type="none" w="med" len="med"/>
                    <a:tailEnd type="none" w="med" len="med"/>
                  </a:ln>
                  <a:effectLst/>
                </p:spPr>
              </p:cxnSp>
              <p:cxnSp>
                <p:nvCxnSpPr>
                  <p:cNvPr id="952" name="Straight Connector 951">
                    <a:extLst>
                      <a:ext uri="{FF2B5EF4-FFF2-40B4-BE49-F238E27FC236}">
                        <a16:creationId xmlns:a16="http://schemas.microsoft.com/office/drawing/2014/main" id="{E6211315-D836-4307-A997-39B7795D3AA9}"/>
                      </a:ext>
                    </a:extLst>
                  </p:cNvPr>
                  <p:cNvCxnSpPr>
                    <a:cxnSpLocks/>
                  </p:cNvCxnSpPr>
                  <p:nvPr/>
                </p:nvCxnSpPr>
                <p:spPr bwMode="auto">
                  <a:xfrm rot="5400000" flipH="1">
                    <a:off x="2184328" y="5079967"/>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953" name="Straight Connector 952">
                    <a:extLst>
                      <a:ext uri="{FF2B5EF4-FFF2-40B4-BE49-F238E27FC236}">
                        <a16:creationId xmlns:a16="http://schemas.microsoft.com/office/drawing/2014/main" id="{C4D48963-7603-4B88-BFE0-4C04F26C9B01}"/>
                      </a:ext>
                    </a:extLst>
                  </p:cNvPr>
                  <p:cNvCxnSpPr>
                    <a:cxnSpLocks/>
                  </p:cNvCxnSpPr>
                  <p:nvPr/>
                </p:nvCxnSpPr>
                <p:spPr bwMode="auto">
                  <a:xfrm rot="5400000" flipH="1">
                    <a:off x="1860437" y="5079967"/>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954" name="Straight Connector 953">
                    <a:extLst>
                      <a:ext uri="{FF2B5EF4-FFF2-40B4-BE49-F238E27FC236}">
                        <a16:creationId xmlns:a16="http://schemas.microsoft.com/office/drawing/2014/main" id="{A8F58361-D2C1-4FDC-9D52-373E0608BFFB}"/>
                      </a:ext>
                    </a:extLst>
                  </p:cNvPr>
                  <p:cNvCxnSpPr>
                    <a:cxnSpLocks/>
                  </p:cNvCxnSpPr>
                  <p:nvPr/>
                </p:nvCxnSpPr>
                <p:spPr bwMode="auto">
                  <a:xfrm rot="5400000" flipH="1">
                    <a:off x="5423239" y="5080062"/>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962" name="Straight Connector 961">
                    <a:extLst>
                      <a:ext uri="{FF2B5EF4-FFF2-40B4-BE49-F238E27FC236}">
                        <a16:creationId xmlns:a16="http://schemas.microsoft.com/office/drawing/2014/main" id="{83778096-C147-434F-B82F-069CB3116BC3}"/>
                      </a:ext>
                    </a:extLst>
                  </p:cNvPr>
                  <p:cNvCxnSpPr>
                    <a:cxnSpLocks/>
                  </p:cNvCxnSpPr>
                  <p:nvPr/>
                </p:nvCxnSpPr>
                <p:spPr bwMode="auto">
                  <a:xfrm rot="5400000" flipH="1">
                    <a:off x="5099348" y="5080062"/>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963" name="Straight Connector 962">
                    <a:extLst>
                      <a:ext uri="{FF2B5EF4-FFF2-40B4-BE49-F238E27FC236}">
                        <a16:creationId xmlns:a16="http://schemas.microsoft.com/office/drawing/2014/main" id="{8411666F-52C3-4002-B345-DAD894BB19DA}"/>
                      </a:ext>
                    </a:extLst>
                  </p:cNvPr>
                  <p:cNvCxnSpPr>
                    <a:cxnSpLocks/>
                  </p:cNvCxnSpPr>
                  <p:nvPr/>
                </p:nvCxnSpPr>
                <p:spPr bwMode="auto">
                  <a:xfrm rot="5400000" flipH="1">
                    <a:off x="4775457" y="5080062"/>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006" name="Straight Connector 1005">
                    <a:extLst>
                      <a:ext uri="{FF2B5EF4-FFF2-40B4-BE49-F238E27FC236}">
                        <a16:creationId xmlns:a16="http://schemas.microsoft.com/office/drawing/2014/main" id="{F7424DB3-D82E-488A-BB32-18D9B7246852}"/>
                      </a:ext>
                    </a:extLst>
                  </p:cNvPr>
                  <p:cNvCxnSpPr>
                    <a:cxnSpLocks/>
                  </p:cNvCxnSpPr>
                  <p:nvPr/>
                </p:nvCxnSpPr>
                <p:spPr bwMode="auto">
                  <a:xfrm rot="5400000" flipH="1">
                    <a:off x="4451566" y="5080062"/>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007" name="Straight Connector 1006">
                    <a:extLst>
                      <a:ext uri="{FF2B5EF4-FFF2-40B4-BE49-F238E27FC236}">
                        <a16:creationId xmlns:a16="http://schemas.microsoft.com/office/drawing/2014/main" id="{447D6658-E5CD-41E7-8533-FA580AE5DC10}"/>
                      </a:ext>
                    </a:extLst>
                  </p:cNvPr>
                  <p:cNvCxnSpPr>
                    <a:cxnSpLocks/>
                  </p:cNvCxnSpPr>
                  <p:nvPr/>
                </p:nvCxnSpPr>
                <p:spPr bwMode="auto">
                  <a:xfrm rot="5400000" flipH="1">
                    <a:off x="4127675" y="5080122"/>
                    <a:ext cx="95746" cy="0"/>
                  </a:xfrm>
                  <a:prstGeom prst="line">
                    <a:avLst/>
                  </a:prstGeom>
                  <a:noFill/>
                  <a:ln w="28575" cap="flat" cmpd="sng" algn="ctr">
                    <a:solidFill>
                      <a:schemeClr val="bg1"/>
                    </a:solidFill>
                    <a:prstDash val="solid"/>
                    <a:round/>
                    <a:headEnd type="none" w="med" len="med"/>
                    <a:tailEnd type="none" w="med" len="med"/>
                  </a:ln>
                  <a:effectLst/>
                </p:spPr>
              </p:cxnSp>
              <p:cxnSp>
                <p:nvCxnSpPr>
                  <p:cNvPr id="1008" name="Straight Connector 1007">
                    <a:extLst>
                      <a:ext uri="{FF2B5EF4-FFF2-40B4-BE49-F238E27FC236}">
                        <a16:creationId xmlns:a16="http://schemas.microsoft.com/office/drawing/2014/main" id="{5DEED45B-2EB4-44CA-ABE2-ECA9DCBA5101}"/>
                      </a:ext>
                    </a:extLst>
                  </p:cNvPr>
                  <p:cNvCxnSpPr>
                    <a:cxnSpLocks/>
                  </p:cNvCxnSpPr>
                  <p:nvPr/>
                </p:nvCxnSpPr>
                <p:spPr bwMode="auto">
                  <a:xfrm rot="5400000" flipH="1">
                    <a:off x="3803785" y="5079979"/>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009" name="Straight Connector 1008">
                    <a:extLst>
                      <a:ext uri="{FF2B5EF4-FFF2-40B4-BE49-F238E27FC236}">
                        <a16:creationId xmlns:a16="http://schemas.microsoft.com/office/drawing/2014/main" id="{01B60CED-2BC2-4987-B2A4-61E88A994802}"/>
                      </a:ext>
                    </a:extLst>
                  </p:cNvPr>
                  <p:cNvCxnSpPr>
                    <a:cxnSpLocks/>
                  </p:cNvCxnSpPr>
                  <p:nvPr/>
                </p:nvCxnSpPr>
                <p:spPr bwMode="auto">
                  <a:xfrm rot="5400000" flipH="1">
                    <a:off x="7366585" y="5080075"/>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010" name="Straight Connector 1009">
                    <a:extLst>
                      <a:ext uri="{FF2B5EF4-FFF2-40B4-BE49-F238E27FC236}">
                        <a16:creationId xmlns:a16="http://schemas.microsoft.com/office/drawing/2014/main" id="{551432BC-1E44-476A-A7F7-C95B80C55873}"/>
                      </a:ext>
                    </a:extLst>
                  </p:cNvPr>
                  <p:cNvCxnSpPr>
                    <a:cxnSpLocks/>
                  </p:cNvCxnSpPr>
                  <p:nvPr/>
                </p:nvCxnSpPr>
                <p:spPr bwMode="auto">
                  <a:xfrm rot="5400000" flipH="1">
                    <a:off x="7042695" y="5080075"/>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011" name="Straight Connector 1010">
                    <a:extLst>
                      <a:ext uri="{FF2B5EF4-FFF2-40B4-BE49-F238E27FC236}">
                        <a16:creationId xmlns:a16="http://schemas.microsoft.com/office/drawing/2014/main" id="{181D961F-2142-4C6D-8DBE-E00D841B2DC2}"/>
                      </a:ext>
                    </a:extLst>
                  </p:cNvPr>
                  <p:cNvCxnSpPr>
                    <a:cxnSpLocks/>
                  </p:cNvCxnSpPr>
                  <p:nvPr/>
                </p:nvCxnSpPr>
                <p:spPr bwMode="auto">
                  <a:xfrm rot="5400000" flipH="1">
                    <a:off x="6718804" y="5080075"/>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012" name="Straight Connector 1011">
                    <a:extLst>
                      <a:ext uri="{FF2B5EF4-FFF2-40B4-BE49-F238E27FC236}">
                        <a16:creationId xmlns:a16="http://schemas.microsoft.com/office/drawing/2014/main" id="{E09B8348-F0C4-4F13-ACB0-9164F6976CEA}"/>
                      </a:ext>
                    </a:extLst>
                  </p:cNvPr>
                  <p:cNvCxnSpPr>
                    <a:cxnSpLocks/>
                  </p:cNvCxnSpPr>
                  <p:nvPr/>
                </p:nvCxnSpPr>
                <p:spPr bwMode="auto">
                  <a:xfrm rot="5400000" flipH="1">
                    <a:off x="6394913" y="5080103"/>
                    <a:ext cx="95748" cy="0"/>
                  </a:xfrm>
                  <a:prstGeom prst="line">
                    <a:avLst/>
                  </a:prstGeom>
                  <a:noFill/>
                  <a:ln w="28575" cap="flat" cmpd="sng" algn="ctr">
                    <a:solidFill>
                      <a:schemeClr val="bg1"/>
                    </a:solidFill>
                    <a:prstDash val="solid"/>
                    <a:round/>
                    <a:headEnd type="none" w="med" len="med"/>
                    <a:tailEnd type="none" w="med" len="med"/>
                  </a:ln>
                  <a:effectLst/>
                </p:spPr>
              </p:cxnSp>
              <p:cxnSp>
                <p:nvCxnSpPr>
                  <p:cNvPr id="1013" name="Straight Connector 1012">
                    <a:extLst>
                      <a:ext uri="{FF2B5EF4-FFF2-40B4-BE49-F238E27FC236}">
                        <a16:creationId xmlns:a16="http://schemas.microsoft.com/office/drawing/2014/main" id="{A7DA09B5-1B62-4C42-B70B-620684FA5D36}"/>
                      </a:ext>
                    </a:extLst>
                  </p:cNvPr>
                  <p:cNvCxnSpPr>
                    <a:cxnSpLocks/>
                  </p:cNvCxnSpPr>
                  <p:nvPr/>
                </p:nvCxnSpPr>
                <p:spPr bwMode="auto">
                  <a:xfrm rot="5400000" flipH="1">
                    <a:off x="6071022" y="5080102"/>
                    <a:ext cx="95748" cy="0"/>
                  </a:xfrm>
                  <a:prstGeom prst="line">
                    <a:avLst/>
                  </a:prstGeom>
                  <a:noFill/>
                  <a:ln w="28575" cap="flat" cmpd="sng" algn="ctr">
                    <a:solidFill>
                      <a:schemeClr val="bg1"/>
                    </a:solidFill>
                    <a:prstDash val="solid"/>
                    <a:round/>
                    <a:headEnd type="none" w="med" len="med"/>
                    <a:tailEnd type="none" w="med" len="med"/>
                  </a:ln>
                  <a:effectLst/>
                </p:spPr>
              </p:cxnSp>
              <p:cxnSp>
                <p:nvCxnSpPr>
                  <p:cNvPr id="1014" name="Straight Connector 1013">
                    <a:extLst>
                      <a:ext uri="{FF2B5EF4-FFF2-40B4-BE49-F238E27FC236}">
                        <a16:creationId xmlns:a16="http://schemas.microsoft.com/office/drawing/2014/main" id="{CC31826F-DC9D-4C1F-87EA-3E834ADD23C5}"/>
                      </a:ext>
                    </a:extLst>
                  </p:cNvPr>
                  <p:cNvCxnSpPr>
                    <a:cxnSpLocks/>
                  </p:cNvCxnSpPr>
                  <p:nvPr/>
                </p:nvCxnSpPr>
                <p:spPr bwMode="auto">
                  <a:xfrm rot="5400000" flipH="1">
                    <a:off x="5747132" y="508002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015" name="Straight Connector 1014">
                    <a:extLst>
                      <a:ext uri="{FF2B5EF4-FFF2-40B4-BE49-F238E27FC236}">
                        <a16:creationId xmlns:a16="http://schemas.microsoft.com/office/drawing/2014/main" id="{284AD1F8-225E-42D3-9D08-919CC8803A7A}"/>
                      </a:ext>
                    </a:extLst>
                  </p:cNvPr>
                  <p:cNvCxnSpPr>
                    <a:cxnSpLocks/>
                  </p:cNvCxnSpPr>
                  <p:nvPr/>
                </p:nvCxnSpPr>
                <p:spPr bwMode="auto">
                  <a:xfrm rot="5400000" flipH="1">
                    <a:off x="7690480" y="5080075"/>
                    <a:ext cx="95750" cy="0"/>
                  </a:xfrm>
                  <a:prstGeom prst="line">
                    <a:avLst/>
                  </a:prstGeom>
                  <a:noFill/>
                  <a:ln w="28575" cap="flat" cmpd="sng" algn="ctr">
                    <a:solidFill>
                      <a:schemeClr val="bg1"/>
                    </a:solidFill>
                    <a:prstDash val="solid"/>
                    <a:round/>
                    <a:headEnd type="none" w="med" len="med"/>
                    <a:tailEnd type="none" w="med" len="med"/>
                  </a:ln>
                  <a:effectLst/>
                </p:spPr>
              </p:cxnSp>
            </p:grpSp>
            <p:cxnSp>
              <p:nvCxnSpPr>
                <p:cNvPr id="947" name="Straight Connector 946">
                  <a:extLst>
                    <a:ext uri="{FF2B5EF4-FFF2-40B4-BE49-F238E27FC236}">
                      <a16:creationId xmlns:a16="http://schemas.microsoft.com/office/drawing/2014/main" id="{39DF82EB-2C64-44CC-A056-0E6F08D0225F}"/>
                    </a:ext>
                  </a:extLst>
                </p:cNvPr>
                <p:cNvCxnSpPr>
                  <a:cxnSpLocks/>
                </p:cNvCxnSpPr>
                <p:nvPr/>
              </p:nvCxnSpPr>
              <p:spPr bwMode="auto">
                <a:xfrm rot="5400000" flipH="1">
                  <a:off x="7890161" y="4133321"/>
                  <a:ext cx="54702" cy="0"/>
                </a:xfrm>
                <a:prstGeom prst="line">
                  <a:avLst/>
                </a:prstGeom>
                <a:noFill/>
                <a:ln w="28575" cap="flat" cmpd="sng" algn="ctr">
                  <a:solidFill>
                    <a:schemeClr val="bg1"/>
                  </a:solidFill>
                  <a:prstDash val="solid"/>
                  <a:round/>
                  <a:headEnd type="none" w="med" len="med"/>
                  <a:tailEnd type="none" w="med" len="med"/>
                </a:ln>
                <a:effectLst/>
              </p:spPr>
            </p:cxnSp>
          </p:grpSp>
        </p:grpSp>
      </p:grpSp>
      <p:grpSp>
        <p:nvGrpSpPr>
          <p:cNvPr id="1127" name="Group 1126">
            <a:extLst>
              <a:ext uri="{FF2B5EF4-FFF2-40B4-BE49-F238E27FC236}">
                <a16:creationId xmlns:a16="http://schemas.microsoft.com/office/drawing/2014/main" id="{3B78A243-FFF4-4C03-B186-E8CF6B4CB65F}"/>
              </a:ext>
            </a:extLst>
          </p:cNvPr>
          <p:cNvGrpSpPr/>
          <p:nvPr/>
        </p:nvGrpSpPr>
        <p:grpSpPr>
          <a:xfrm>
            <a:off x="988593" y="2186767"/>
            <a:ext cx="3237494" cy="1000055"/>
            <a:chOff x="1052348" y="2177241"/>
            <a:chExt cx="3237494" cy="1000055"/>
          </a:xfrm>
        </p:grpSpPr>
        <p:sp>
          <p:nvSpPr>
            <p:cNvPr id="1128" name="TextBox 1127">
              <a:extLst>
                <a:ext uri="{FF2B5EF4-FFF2-40B4-BE49-F238E27FC236}">
                  <a16:creationId xmlns:a16="http://schemas.microsoft.com/office/drawing/2014/main" id="{BEBD9E05-4188-4CA7-936E-D2C80B2F6252}"/>
                </a:ext>
              </a:extLst>
            </p:cNvPr>
            <p:cNvSpPr txBox="1"/>
            <p:nvPr/>
          </p:nvSpPr>
          <p:spPr bwMode="auto">
            <a:xfrm>
              <a:off x="3016610" y="256060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29" name="TextBox 1128">
              <a:extLst>
                <a:ext uri="{FF2B5EF4-FFF2-40B4-BE49-F238E27FC236}">
                  <a16:creationId xmlns:a16="http://schemas.microsoft.com/office/drawing/2014/main" id="{6C1A3B65-D24D-445C-8966-E4D6E7F289F6}"/>
                </a:ext>
              </a:extLst>
            </p:cNvPr>
            <p:cNvSpPr txBox="1"/>
            <p:nvPr/>
          </p:nvSpPr>
          <p:spPr bwMode="auto">
            <a:xfrm>
              <a:off x="3353302"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30" name="TextBox 1129">
              <a:extLst>
                <a:ext uri="{FF2B5EF4-FFF2-40B4-BE49-F238E27FC236}">
                  <a16:creationId xmlns:a16="http://schemas.microsoft.com/office/drawing/2014/main" id="{E8014D89-82F6-444F-A16E-89870D3704C7}"/>
                </a:ext>
              </a:extLst>
            </p:cNvPr>
            <p:cNvSpPr txBox="1"/>
            <p:nvPr/>
          </p:nvSpPr>
          <p:spPr bwMode="auto">
            <a:xfrm>
              <a:off x="3397425"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31" name="TextBox 1130">
              <a:extLst>
                <a:ext uri="{FF2B5EF4-FFF2-40B4-BE49-F238E27FC236}">
                  <a16:creationId xmlns:a16="http://schemas.microsoft.com/office/drawing/2014/main" id="{29833B30-0BA7-43CD-B85F-5D39E879B385}"/>
                </a:ext>
              </a:extLst>
            </p:cNvPr>
            <p:cNvSpPr txBox="1"/>
            <p:nvPr/>
          </p:nvSpPr>
          <p:spPr bwMode="auto">
            <a:xfrm>
              <a:off x="3876234"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132" name="TextBox 1131">
              <a:extLst>
                <a:ext uri="{FF2B5EF4-FFF2-40B4-BE49-F238E27FC236}">
                  <a16:creationId xmlns:a16="http://schemas.microsoft.com/office/drawing/2014/main" id="{9608F592-695A-410D-8F1E-5D749D423FDC}"/>
                </a:ext>
              </a:extLst>
            </p:cNvPr>
            <p:cNvSpPr txBox="1"/>
            <p:nvPr/>
          </p:nvSpPr>
          <p:spPr bwMode="auto">
            <a:xfrm>
              <a:off x="3855747"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133" name="TextBox 1132">
              <a:extLst>
                <a:ext uri="{FF2B5EF4-FFF2-40B4-BE49-F238E27FC236}">
                  <a16:creationId xmlns:a16="http://schemas.microsoft.com/office/drawing/2014/main" id="{5DE88DD2-7748-48D1-8C16-CA2E1E38572A}"/>
                </a:ext>
              </a:extLst>
            </p:cNvPr>
            <p:cNvSpPr txBox="1"/>
            <p:nvPr/>
          </p:nvSpPr>
          <p:spPr bwMode="auto">
            <a:xfrm>
              <a:off x="3831003"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134" name="Freeform: Shape 1133">
              <a:extLst>
                <a:ext uri="{FF2B5EF4-FFF2-40B4-BE49-F238E27FC236}">
                  <a16:creationId xmlns:a16="http://schemas.microsoft.com/office/drawing/2014/main" id="{9BA938E8-1EE9-442E-AF07-3F728A007B1D}"/>
                </a:ext>
              </a:extLst>
            </p:cNvPr>
            <p:cNvSpPr/>
            <p:nvPr/>
          </p:nvSpPr>
          <p:spPr bwMode="auto">
            <a:xfrm>
              <a:off x="1162681" y="2340501"/>
              <a:ext cx="3109565" cy="463255"/>
            </a:xfrm>
            <a:custGeom>
              <a:avLst/>
              <a:gdLst>
                <a:gd name="connsiteX0" fmla="*/ 3109565 w 3109565"/>
                <a:gd name="connsiteY0" fmla="*/ 493533 h 493533"/>
                <a:gd name="connsiteX1" fmla="*/ 2101303 w 3109565"/>
                <a:gd name="connsiteY1" fmla="*/ 493533 h 493533"/>
                <a:gd name="connsiteX2" fmla="*/ 2101303 w 3109565"/>
                <a:gd name="connsiteY2" fmla="*/ 463255 h 493533"/>
                <a:gd name="connsiteX3" fmla="*/ 2052858 w 3109565"/>
                <a:gd name="connsiteY3" fmla="*/ 463255 h 493533"/>
                <a:gd name="connsiteX4" fmla="*/ 2052858 w 3109565"/>
                <a:gd name="connsiteY4" fmla="*/ 417838 h 493533"/>
                <a:gd name="connsiteX5" fmla="*/ 1968079 w 3109565"/>
                <a:gd name="connsiteY5" fmla="*/ 417838 h 493533"/>
                <a:gd name="connsiteX6" fmla="*/ 1968079 w 3109565"/>
                <a:gd name="connsiteY6" fmla="*/ 402699 h 493533"/>
                <a:gd name="connsiteX7" fmla="*/ 1937801 w 3109565"/>
                <a:gd name="connsiteY7" fmla="*/ 402699 h 493533"/>
                <a:gd name="connsiteX8" fmla="*/ 1937801 w 3109565"/>
                <a:gd name="connsiteY8" fmla="*/ 390588 h 493533"/>
                <a:gd name="connsiteX9" fmla="*/ 1740993 w 3109565"/>
                <a:gd name="connsiteY9" fmla="*/ 390588 h 493533"/>
                <a:gd name="connsiteX10" fmla="*/ 1740993 w 3109565"/>
                <a:gd name="connsiteY10" fmla="*/ 360309 h 493533"/>
                <a:gd name="connsiteX11" fmla="*/ 1665298 w 3109565"/>
                <a:gd name="connsiteY11" fmla="*/ 360309 h 493533"/>
                <a:gd name="connsiteX12" fmla="*/ 1665298 w 3109565"/>
                <a:gd name="connsiteY12" fmla="*/ 333059 h 493533"/>
                <a:gd name="connsiteX13" fmla="*/ 1559324 w 3109565"/>
                <a:gd name="connsiteY13" fmla="*/ 333059 h 493533"/>
                <a:gd name="connsiteX14" fmla="*/ 1559324 w 3109565"/>
                <a:gd name="connsiteY14" fmla="*/ 308837 h 493533"/>
                <a:gd name="connsiteX15" fmla="*/ 1462434 w 3109565"/>
                <a:gd name="connsiteY15" fmla="*/ 308837 h 493533"/>
                <a:gd name="connsiteX16" fmla="*/ 1462434 w 3109565"/>
                <a:gd name="connsiteY16" fmla="*/ 284614 h 493533"/>
                <a:gd name="connsiteX17" fmla="*/ 1350405 w 3109565"/>
                <a:gd name="connsiteY17" fmla="*/ 284614 h 493533"/>
                <a:gd name="connsiteX18" fmla="*/ 1350405 w 3109565"/>
                <a:gd name="connsiteY18" fmla="*/ 257364 h 493533"/>
                <a:gd name="connsiteX19" fmla="*/ 1295904 w 3109565"/>
                <a:gd name="connsiteY19" fmla="*/ 257364 h 493533"/>
                <a:gd name="connsiteX20" fmla="*/ 1295904 w 3109565"/>
                <a:gd name="connsiteY20" fmla="*/ 239197 h 493533"/>
                <a:gd name="connsiteX21" fmla="*/ 1153597 w 3109565"/>
                <a:gd name="connsiteY21" fmla="*/ 239197 h 493533"/>
                <a:gd name="connsiteX22" fmla="*/ 1153597 w 3109565"/>
                <a:gd name="connsiteY22" fmla="*/ 199835 h 493533"/>
                <a:gd name="connsiteX23" fmla="*/ 1099096 w 3109565"/>
                <a:gd name="connsiteY23" fmla="*/ 199835 h 493533"/>
                <a:gd name="connsiteX24" fmla="*/ 1023401 w 3109565"/>
                <a:gd name="connsiteY24" fmla="*/ 199835 h 493533"/>
                <a:gd name="connsiteX25" fmla="*/ 1023401 w 3109565"/>
                <a:gd name="connsiteY25" fmla="*/ 172585 h 493533"/>
                <a:gd name="connsiteX26" fmla="*/ 956789 w 3109565"/>
                <a:gd name="connsiteY26" fmla="*/ 172585 h 493533"/>
                <a:gd name="connsiteX27" fmla="*/ 956789 w 3109565"/>
                <a:gd name="connsiteY27" fmla="*/ 151390 h 493533"/>
                <a:gd name="connsiteX28" fmla="*/ 902289 w 3109565"/>
                <a:gd name="connsiteY28" fmla="*/ 151390 h 493533"/>
                <a:gd name="connsiteX29" fmla="*/ 902289 w 3109565"/>
                <a:gd name="connsiteY29" fmla="*/ 136251 h 493533"/>
                <a:gd name="connsiteX30" fmla="*/ 859899 w 3109565"/>
                <a:gd name="connsiteY30" fmla="*/ 136251 h 493533"/>
                <a:gd name="connsiteX31" fmla="*/ 844760 w 3109565"/>
                <a:gd name="connsiteY31" fmla="*/ 121112 h 493533"/>
                <a:gd name="connsiteX32" fmla="*/ 705481 w 3109565"/>
                <a:gd name="connsiteY32" fmla="*/ 121112 h 493533"/>
                <a:gd name="connsiteX33" fmla="*/ 660063 w 3109565"/>
                <a:gd name="connsiteY33" fmla="*/ 121112 h 493533"/>
                <a:gd name="connsiteX34" fmla="*/ 660063 w 3109565"/>
                <a:gd name="connsiteY34" fmla="*/ 81751 h 493533"/>
                <a:gd name="connsiteX35" fmla="*/ 572257 w 3109565"/>
                <a:gd name="connsiteY35" fmla="*/ 81751 h 493533"/>
                <a:gd name="connsiteX36" fmla="*/ 454172 w 3109565"/>
                <a:gd name="connsiteY36" fmla="*/ 81751 h 493533"/>
                <a:gd name="connsiteX37" fmla="*/ 454172 w 3109565"/>
                <a:gd name="connsiteY37" fmla="*/ 72667 h 493533"/>
                <a:gd name="connsiteX38" fmla="*/ 278559 w 3109565"/>
                <a:gd name="connsiteY38" fmla="*/ 72667 h 493533"/>
                <a:gd name="connsiteX39" fmla="*/ 278559 w 3109565"/>
                <a:gd name="connsiteY39" fmla="*/ 42389 h 493533"/>
                <a:gd name="connsiteX40" fmla="*/ 224058 w 3109565"/>
                <a:gd name="connsiteY40" fmla="*/ 42389 h 493533"/>
                <a:gd name="connsiteX41" fmla="*/ 224058 w 3109565"/>
                <a:gd name="connsiteY41" fmla="*/ 30278 h 493533"/>
                <a:gd name="connsiteX42" fmla="*/ 0 w 3109565"/>
                <a:gd name="connsiteY42" fmla="*/ 30278 h 493533"/>
                <a:gd name="connsiteX43" fmla="*/ 0 w 3109565"/>
                <a:gd name="connsiteY43" fmla="*/ 0 h 493533"/>
                <a:gd name="connsiteX44" fmla="*/ 0 w 3109565"/>
                <a:gd name="connsiteY44" fmla="*/ 6055 h 493533"/>
                <a:gd name="connsiteX0" fmla="*/ 3109565 w 3109565"/>
                <a:gd name="connsiteY0" fmla="*/ 493533 h 493533"/>
                <a:gd name="connsiteX1" fmla="*/ 2101303 w 3109565"/>
                <a:gd name="connsiteY1" fmla="*/ 493533 h 493533"/>
                <a:gd name="connsiteX2" fmla="*/ 2101303 w 3109565"/>
                <a:gd name="connsiteY2" fmla="*/ 463255 h 493533"/>
                <a:gd name="connsiteX3" fmla="*/ 2052858 w 3109565"/>
                <a:gd name="connsiteY3" fmla="*/ 463255 h 493533"/>
                <a:gd name="connsiteX4" fmla="*/ 2052858 w 3109565"/>
                <a:gd name="connsiteY4" fmla="*/ 417838 h 493533"/>
                <a:gd name="connsiteX5" fmla="*/ 1968079 w 3109565"/>
                <a:gd name="connsiteY5" fmla="*/ 417838 h 493533"/>
                <a:gd name="connsiteX6" fmla="*/ 1968079 w 3109565"/>
                <a:gd name="connsiteY6" fmla="*/ 402699 h 493533"/>
                <a:gd name="connsiteX7" fmla="*/ 1937801 w 3109565"/>
                <a:gd name="connsiteY7" fmla="*/ 402699 h 493533"/>
                <a:gd name="connsiteX8" fmla="*/ 1937801 w 3109565"/>
                <a:gd name="connsiteY8" fmla="*/ 390588 h 493533"/>
                <a:gd name="connsiteX9" fmla="*/ 1740993 w 3109565"/>
                <a:gd name="connsiteY9" fmla="*/ 390588 h 493533"/>
                <a:gd name="connsiteX10" fmla="*/ 1740993 w 3109565"/>
                <a:gd name="connsiteY10" fmla="*/ 360309 h 493533"/>
                <a:gd name="connsiteX11" fmla="*/ 1665298 w 3109565"/>
                <a:gd name="connsiteY11" fmla="*/ 360309 h 493533"/>
                <a:gd name="connsiteX12" fmla="*/ 1665298 w 3109565"/>
                <a:gd name="connsiteY12" fmla="*/ 333059 h 493533"/>
                <a:gd name="connsiteX13" fmla="*/ 1559324 w 3109565"/>
                <a:gd name="connsiteY13" fmla="*/ 333059 h 493533"/>
                <a:gd name="connsiteX14" fmla="*/ 1559324 w 3109565"/>
                <a:gd name="connsiteY14" fmla="*/ 308837 h 493533"/>
                <a:gd name="connsiteX15" fmla="*/ 1462434 w 3109565"/>
                <a:gd name="connsiteY15" fmla="*/ 308837 h 493533"/>
                <a:gd name="connsiteX16" fmla="*/ 1462434 w 3109565"/>
                <a:gd name="connsiteY16" fmla="*/ 284614 h 493533"/>
                <a:gd name="connsiteX17" fmla="*/ 1350405 w 3109565"/>
                <a:gd name="connsiteY17" fmla="*/ 284614 h 493533"/>
                <a:gd name="connsiteX18" fmla="*/ 1350405 w 3109565"/>
                <a:gd name="connsiteY18" fmla="*/ 257364 h 493533"/>
                <a:gd name="connsiteX19" fmla="*/ 1295904 w 3109565"/>
                <a:gd name="connsiteY19" fmla="*/ 257364 h 493533"/>
                <a:gd name="connsiteX20" fmla="*/ 1295904 w 3109565"/>
                <a:gd name="connsiteY20" fmla="*/ 239197 h 493533"/>
                <a:gd name="connsiteX21" fmla="*/ 1153597 w 3109565"/>
                <a:gd name="connsiteY21" fmla="*/ 239197 h 493533"/>
                <a:gd name="connsiteX22" fmla="*/ 1153597 w 3109565"/>
                <a:gd name="connsiteY22" fmla="*/ 199835 h 493533"/>
                <a:gd name="connsiteX23" fmla="*/ 1099096 w 3109565"/>
                <a:gd name="connsiteY23" fmla="*/ 199835 h 493533"/>
                <a:gd name="connsiteX24" fmla="*/ 1023401 w 3109565"/>
                <a:gd name="connsiteY24" fmla="*/ 199835 h 493533"/>
                <a:gd name="connsiteX25" fmla="*/ 1023401 w 3109565"/>
                <a:gd name="connsiteY25" fmla="*/ 172585 h 493533"/>
                <a:gd name="connsiteX26" fmla="*/ 956789 w 3109565"/>
                <a:gd name="connsiteY26" fmla="*/ 172585 h 493533"/>
                <a:gd name="connsiteX27" fmla="*/ 956789 w 3109565"/>
                <a:gd name="connsiteY27" fmla="*/ 151390 h 493533"/>
                <a:gd name="connsiteX28" fmla="*/ 902289 w 3109565"/>
                <a:gd name="connsiteY28" fmla="*/ 151390 h 493533"/>
                <a:gd name="connsiteX29" fmla="*/ 902289 w 3109565"/>
                <a:gd name="connsiteY29" fmla="*/ 136251 h 493533"/>
                <a:gd name="connsiteX30" fmla="*/ 859899 w 3109565"/>
                <a:gd name="connsiteY30" fmla="*/ 136251 h 493533"/>
                <a:gd name="connsiteX31" fmla="*/ 844760 w 3109565"/>
                <a:gd name="connsiteY31" fmla="*/ 121112 h 493533"/>
                <a:gd name="connsiteX32" fmla="*/ 705481 w 3109565"/>
                <a:gd name="connsiteY32" fmla="*/ 121112 h 493533"/>
                <a:gd name="connsiteX33" fmla="*/ 660063 w 3109565"/>
                <a:gd name="connsiteY33" fmla="*/ 121112 h 493533"/>
                <a:gd name="connsiteX34" fmla="*/ 660063 w 3109565"/>
                <a:gd name="connsiteY34" fmla="*/ 81751 h 493533"/>
                <a:gd name="connsiteX35" fmla="*/ 572257 w 3109565"/>
                <a:gd name="connsiteY35" fmla="*/ 81751 h 493533"/>
                <a:gd name="connsiteX36" fmla="*/ 454172 w 3109565"/>
                <a:gd name="connsiteY36" fmla="*/ 81751 h 493533"/>
                <a:gd name="connsiteX37" fmla="*/ 454172 w 3109565"/>
                <a:gd name="connsiteY37" fmla="*/ 72667 h 493533"/>
                <a:gd name="connsiteX38" fmla="*/ 278559 w 3109565"/>
                <a:gd name="connsiteY38" fmla="*/ 72667 h 493533"/>
                <a:gd name="connsiteX39" fmla="*/ 278559 w 3109565"/>
                <a:gd name="connsiteY39" fmla="*/ 42389 h 493533"/>
                <a:gd name="connsiteX40" fmla="*/ 224058 w 3109565"/>
                <a:gd name="connsiteY40" fmla="*/ 42389 h 493533"/>
                <a:gd name="connsiteX41" fmla="*/ 224058 w 3109565"/>
                <a:gd name="connsiteY41" fmla="*/ 30278 h 493533"/>
                <a:gd name="connsiteX42" fmla="*/ 0 w 3109565"/>
                <a:gd name="connsiteY42" fmla="*/ 30278 h 493533"/>
                <a:gd name="connsiteX43" fmla="*/ 0 w 3109565"/>
                <a:gd name="connsiteY43" fmla="*/ 0 h 493533"/>
                <a:gd name="connsiteX0" fmla="*/ 3109565 w 3109565"/>
                <a:gd name="connsiteY0" fmla="*/ 463255 h 463255"/>
                <a:gd name="connsiteX1" fmla="*/ 2101303 w 3109565"/>
                <a:gd name="connsiteY1" fmla="*/ 463255 h 463255"/>
                <a:gd name="connsiteX2" fmla="*/ 2101303 w 3109565"/>
                <a:gd name="connsiteY2" fmla="*/ 432977 h 463255"/>
                <a:gd name="connsiteX3" fmla="*/ 2052858 w 3109565"/>
                <a:gd name="connsiteY3" fmla="*/ 432977 h 463255"/>
                <a:gd name="connsiteX4" fmla="*/ 2052858 w 3109565"/>
                <a:gd name="connsiteY4" fmla="*/ 387560 h 463255"/>
                <a:gd name="connsiteX5" fmla="*/ 1968079 w 3109565"/>
                <a:gd name="connsiteY5" fmla="*/ 387560 h 463255"/>
                <a:gd name="connsiteX6" fmla="*/ 1968079 w 3109565"/>
                <a:gd name="connsiteY6" fmla="*/ 372421 h 463255"/>
                <a:gd name="connsiteX7" fmla="*/ 1937801 w 3109565"/>
                <a:gd name="connsiteY7" fmla="*/ 372421 h 463255"/>
                <a:gd name="connsiteX8" fmla="*/ 1937801 w 3109565"/>
                <a:gd name="connsiteY8" fmla="*/ 360310 h 463255"/>
                <a:gd name="connsiteX9" fmla="*/ 1740993 w 3109565"/>
                <a:gd name="connsiteY9" fmla="*/ 360310 h 463255"/>
                <a:gd name="connsiteX10" fmla="*/ 1740993 w 3109565"/>
                <a:gd name="connsiteY10" fmla="*/ 330031 h 463255"/>
                <a:gd name="connsiteX11" fmla="*/ 1665298 w 3109565"/>
                <a:gd name="connsiteY11" fmla="*/ 330031 h 463255"/>
                <a:gd name="connsiteX12" fmla="*/ 1665298 w 3109565"/>
                <a:gd name="connsiteY12" fmla="*/ 302781 h 463255"/>
                <a:gd name="connsiteX13" fmla="*/ 1559324 w 3109565"/>
                <a:gd name="connsiteY13" fmla="*/ 302781 h 463255"/>
                <a:gd name="connsiteX14" fmla="*/ 1559324 w 3109565"/>
                <a:gd name="connsiteY14" fmla="*/ 278559 h 463255"/>
                <a:gd name="connsiteX15" fmla="*/ 1462434 w 3109565"/>
                <a:gd name="connsiteY15" fmla="*/ 278559 h 463255"/>
                <a:gd name="connsiteX16" fmla="*/ 1462434 w 3109565"/>
                <a:gd name="connsiteY16" fmla="*/ 254336 h 463255"/>
                <a:gd name="connsiteX17" fmla="*/ 1350405 w 3109565"/>
                <a:gd name="connsiteY17" fmla="*/ 254336 h 463255"/>
                <a:gd name="connsiteX18" fmla="*/ 1350405 w 3109565"/>
                <a:gd name="connsiteY18" fmla="*/ 227086 h 463255"/>
                <a:gd name="connsiteX19" fmla="*/ 1295904 w 3109565"/>
                <a:gd name="connsiteY19" fmla="*/ 227086 h 463255"/>
                <a:gd name="connsiteX20" fmla="*/ 1295904 w 3109565"/>
                <a:gd name="connsiteY20" fmla="*/ 208919 h 463255"/>
                <a:gd name="connsiteX21" fmla="*/ 1153597 w 3109565"/>
                <a:gd name="connsiteY21" fmla="*/ 208919 h 463255"/>
                <a:gd name="connsiteX22" fmla="*/ 1153597 w 3109565"/>
                <a:gd name="connsiteY22" fmla="*/ 169557 h 463255"/>
                <a:gd name="connsiteX23" fmla="*/ 1099096 w 3109565"/>
                <a:gd name="connsiteY23" fmla="*/ 169557 h 463255"/>
                <a:gd name="connsiteX24" fmla="*/ 1023401 w 3109565"/>
                <a:gd name="connsiteY24" fmla="*/ 169557 h 463255"/>
                <a:gd name="connsiteX25" fmla="*/ 1023401 w 3109565"/>
                <a:gd name="connsiteY25" fmla="*/ 142307 h 463255"/>
                <a:gd name="connsiteX26" fmla="*/ 956789 w 3109565"/>
                <a:gd name="connsiteY26" fmla="*/ 142307 h 463255"/>
                <a:gd name="connsiteX27" fmla="*/ 956789 w 3109565"/>
                <a:gd name="connsiteY27" fmla="*/ 121112 h 463255"/>
                <a:gd name="connsiteX28" fmla="*/ 902289 w 3109565"/>
                <a:gd name="connsiteY28" fmla="*/ 121112 h 463255"/>
                <a:gd name="connsiteX29" fmla="*/ 902289 w 3109565"/>
                <a:gd name="connsiteY29" fmla="*/ 105973 h 463255"/>
                <a:gd name="connsiteX30" fmla="*/ 859899 w 3109565"/>
                <a:gd name="connsiteY30" fmla="*/ 105973 h 463255"/>
                <a:gd name="connsiteX31" fmla="*/ 844760 w 3109565"/>
                <a:gd name="connsiteY31" fmla="*/ 90834 h 463255"/>
                <a:gd name="connsiteX32" fmla="*/ 705481 w 3109565"/>
                <a:gd name="connsiteY32" fmla="*/ 90834 h 463255"/>
                <a:gd name="connsiteX33" fmla="*/ 660063 w 3109565"/>
                <a:gd name="connsiteY33" fmla="*/ 90834 h 463255"/>
                <a:gd name="connsiteX34" fmla="*/ 660063 w 3109565"/>
                <a:gd name="connsiteY34" fmla="*/ 51473 h 463255"/>
                <a:gd name="connsiteX35" fmla="*/ 572257 w 3109565"/>
                <a:gd name="connsiteY35" fmla="*/ 51473 h 463255"/>
                <a:gd name="connsiteX36" fmla="*/ 454172 w 3109565"/>
                <a:gd name="connsiteY36" fmla="*/ 51473 h 463255"/>
                <a:gd name="connsiteX37" fmla="*/ 454172 w 3109565"/>
                <a:gd name="connsiteY37" fmla="*/ 42389 h 463255"/>
                <a:gd name="connsiteX38" fmla="*/ 278559 w 3109565"/>
                <a:gd name="connsiteY38" fmla="*/ 42389 h 463255"/>
                <a:gd name="connsiteX39" fmla="*/ 278559 w 3109565"/>
                <a:gd name="connsiteY39" fmla="*/ 12111 h 463255"/>
                <a:gd name="connsiteX40" fmla="*/ 224058 w 3109565"/>
                <a:gd name="connsiteY40" fmla="*/ 12111 h 463255"/>
                <a:gd name="connsiteX41" fmla="*/ 224058 w 3109565"/>
                <a:gd name="connsiteY41" fmla="*/ 0 h 463255"/>
                <a:gd name="connsiteX42" fmla="*/ 0 w 3109565"/>
                <a:gd name="connsiteY42" fmla="*/ 0 h 46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109565" h="463255">
                  <a:moveTo>
                    <a:pt x="3109565" y="463255"/>
                  </a:moveTo>
                  <a:lnTo>
                    <a:pt x="2101303" y="463255"/>
                  </a:lnTo>
                  <a:lnTo>
                    <a:pt x="2101303" y="432977"/>
                  </a:lnTo>
                  <a:lnTo>
                    <a:pt x="2052858" y="432977"/>
                  </a:lnTo>
                  <a:lnTo>
                    <a:pt x="2052858" y="387560"/>
                  </a:lnTo>
                  <a:lnTo>
                    <a:pt x="1968079" y="387560"/>
                  </a:lnTo>
                  <a:lnTo>
                    <a:pt x="1968079" y="372421"/>
                  </a:lnTo>
                  <a:lnTo>
                    <a:pt x="1937801" y="372421"/>
                  </a:lnTo>
                  <a:lnTo>
                    <a:pt x="1937801" y="360310"/>
                  </a:lnTo>
                  <a:lnTo>
                    <a:pt x="1740993" y="360310"/>
                  </a:lnTo>
                  <a:lnTo>
                    <a:pt x="1740993" y="330031"/>
                  </a:lnTo>
                  <a:lnTo>
                    <a:pt x="1665298" y="330031"/>
                  </a:lnTo>
                  <a:lnTo>
                    <a:pt x="1665298" y="302781"/>
                  </a:lnTo>
                  <a:lnTo>
                    <a:pt x="1559324" y="302781"/>
                  </a:lnTo>
                  <a:lnTo>
                    <a:pt x="1559324" y="278559"/>
                  </a:lnTo>
                  <a:lnTo>
                    <a:pt x="1462434" y="278559"/>
                  </a:lnTo>
                  <a:lnTo>
                    <a:pt x="1462434" y="254336"/>
                  </a:lnTo>
                  <a:lnTo>
                    <a:pt x="1350405" y="254336"/>
                  </a:lnTo>
                  <a:lnTo>
                    <a:pt x="1350405" y="227086"/>
                  </a:lnTo>
                  <a:lnTo>
                    <a:pt x="1295904" y="227086"/>
                  </a:lnTo>
                  <a:lnTo>
                    <a:pt x="1295904" y="208919"/>
                  </a:lnTo>
                  <a:lnTo>
                    <a:pt x="1153597" y="208919"/>
                  </a:lnTo>
                  <a:lnTo>
                    <a:pt x="1153597" y="169557"/>
                  </a:lnTo>
                  <a:lnTo>
                    <a:pt x="1099096" y="169557"/>
                  </a:lnTo>
                  <a:lnTo>
                    <a:pt x="1023401" y="169557"/>
                  </a:lnTo>
                  <a:lnTo>
                    <a:pt x="1023401" y="142307"/>
                  </a:lnTo>
                  <a:lnTo>
                    <a:pt x="956789" y="142307"/>
                  </a:lnTo>
                  <a:lnTo>
                    <a:pt x="956789" y="121112"/>
                  </a:lnTo>
                  <a:lnTo>
                    <a:pt x="902289" y="121112"/>
                  </a:lnTo>
                  <a:lnTo>
                    <a:pt x="902289" y="105973"/>
                  </a:lnTo>
                  <a:lnTo>
                    <a:pt x="859899" y="105973"/>
                  </a:lnTo>
                  <a:lnTo>
                    <a:pt x="844760" y="90834"/>
                  </a:lnTo>
                  <a:lnTo>
                    <a:pt x="705481" y="90834"/>
                  </a:lnTo>
                  <a:lnTo>
                    <a:pt x="660063" y="90834"/>
                  </a:lnTo>
                  <a:lnTo>
                    <a:pt x="660063" y="51473"/>
                  </a:lnTo>
                  <a:lnTo>
                    <a:pt x="572257" y="51473"/>
                  </a:lnTo>
                  <a:lnTo>
                    <a:pt x="454172" y="51473"/>
                  </a:lnTo>
                  <a:lnTo>
                    <a:pt x="454172" y="42389"/>
                  </a:lnTo>
                  <a:lnTo>
                    <a:pt x="278559" y="42389"/>
                  </a:lnTo>
                  <a:lnTo>
                    <a:pt x="278559" y="12111"/>
                  </a:lnTo>
                  <a:lnTo>
                    <a:pt x="224058" y="12111"/>
                  </a:lnTo>
                  <a:lnTo>
                    <a:pt x="224058" y="0"/>
                  </a:lnTo>
                  <a:lnTo>
                    <a:pt x="0" y="0"/>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35" name="Freeform: Shape 1134">
              <a:extLst>
                <a:ext uri="{FF2B5EF4-FFF2-40B4-BE49-F238E27FC236}">
                  <a16:creationId xmlns:a16="http://schemas.microsoft.com/office/drawing/2014/main" id="{E34EEA7F-DA81-4685-967C-4103358FD462}"/>
                </a:ext>
              </a:extLst>
            </p:cNvPr>
            <p:cNvSpPr/>
            <p:nvPr/>
          </p:nvSpPr>
          <p:spPr bwMode="auto">
            <a:xfrm>
              <a:off x="1074874" y="2328389"/>
              <a:ext cx="3158011" cy="363338"/>
            </a:xfrm>
            <a:custGeom>
              <a:avLst/>
              <a:gdLst>
                <a:gd name="connsiteX0" fmla="*/ 0 w 3158011"/>
                <a:gd name="connsiteY0" fmla="*/ 0 h 363338"/>
                <a:gd name="connsiteX1" fmla="*/ 75696 w 3158011"/>
                <a:gd name="connsiteY1" fmla="*/ 0 h 363338"/>
                <a:gd name="connsiteX2" fmla="*/ 75696 w 3158011"/>
                <a:gd name="connsiteY2" fmla="*/ 9084 h 363338"/>
                <a:gd name="connsiteX3" fmla="*/ 109001 w 3158011"/>
                <a:gd name="connsiteY3" fmla="*/ 9084 h 363338"/>
                <a:gd name="connsiteX4" fmla="*/ 351227 w 3158011"/>
                <a:gd name="connsiteY4" fmla="*/ 9084 h 363338"/>
                <a:gd name="connsiteX5" fmla="*/ 351227 w 3158011"/>
                <a:gd name="connsiteY5" fmla="*/ 33306 h 363338"/>
                <a:gd name="connsiteX6" fmla="*/ 408755 w 3158011"/>
                <a:gd name="connsiteY6" fmla="*/ 33306 h 363338"/>
                <a:gd name="connsiteX7" fmla="*/ 408755 w 3158011"/>
                <a:gd name="connsiteY7" fmla="*/ 42390 h 363338"/>
                <a:gd name="connsiteX8" fmla="*/ 602535 w 3158011"/>
                <a:gd name="connsiteY8" fmla="*/ 42390 h 363338"/>
                <a:gd name="connsiteX9" fmla="*/ 602535 w 3158011"/>
                <a:gd name="connsiteY9" fmla="*/ 57529 h 363338"/>
                <a:gd name="connsiteX10" fmla="*/ 647952 w 3158011"/>
                <a:gd name="connsiteY10" fmla="*/ 57529 h 363338"/>
                <a:gd name="connsiteX11" fmla="*/ 781176 w 3158011"/>
                <a:gd name="connsiteY11" fmla="*/ 57529 h 363338"/>
                <a:gd name="connsiteX12" fmla="*/ 781176 w 3158011"/>
                <a:gd name="connsiteY12" fmla="*/ 69640 h 363338"/>
                <a:gd name="connsiteX13" fmla="*/ 938623 w 3158011"/>
                <a:gd name="connsiteY13" fmla="*/ 69640 h 363338"/>
                <a:gd name="connsiteX14" fmla="*/ 938623 w 3158011"/>
                <a:gd name="connsiteY14" fmla="*/ 90835 h 363338"/>
                <a:gd name="connsiteX15" fmla="*/ 971929 w 3158011"/>
                <a:gd name="connsiteY15" fmla="*/ 90835 h 363338"/>
                <a:gd name="connsiteX16" fmla="*/ 971929 w 3158011"/>
                <a:gd name="connsiteY16" fmla="*/ 115057 h 363338"/>
                <a:gd name="connsiteX17" fmla="*/ 1093041 w 3158011"/>
                <a:gd name="connsiteY17" fmla="*/ 115057 h 363338"/>
                <a:gd name="connsiteX18" fmla="*/ 1093041 w 3158011"/>
                <a:gd name="connsiteY18" fmla="*/ 115057 h 363338"/>
                <a:gd name="connsiteX19" fmla="*/ 1105153 w 3158011"/>
                <a:gd name="connsiteY19" fmla="*/ 127169 h 363338"/>
                <a:gd name="connsiteX20" fmla="*/ 1165709 w 3158011"/>
                <a:gd name="connsiteY20" fmla="*/ 127169 h 363338"/>
                <a:gd name="connsiteX21" fmla="*/ 1165709 w 3158011"/>
                <a:gd name="connsiteY21" fmla="*/ 136252 h 363338"/>
                <a:gd name="connsiteX22" fmla="*/ 1195987 w 3158011"/>
                <a:gd name="connsiteY22" fmla="*/ 136252 h 363338"/>
                <a:gd name="connsiteX23" fmla="*/ 1253515 w 3158011"/>
                <a:gd name="connsiteY23" fmla="*/ 136252 h 363338"/>
                <a:gd name="connsiteX24" fmla="*/ 1253515 w 3158011"/>
                <a:gd name="connsiteY24" fmla="*/ 163502 h 363338"/>
                <a:gd name="connsiteX25" fmla="*/ 1374628 w 3158011"/>
                <a:gd name="connsiteY25" fmla="*/ 163502 h 363338"/>
                <a:gd name="connsiteX26" fmla="*/ 1383711 w 3158011"/>
                <a:gd name="connsiteY26" fmla="*/ 172585 h 363338"/>
                <a:gd name="connsiteX27" fmla="*/ 1420045 w 3158011"/>
                <a:gd name="connsiteY27" fmla="*/ 172585 h 363338"/>
                <a:gd name="connsiteX28" fmla="*/ 1420045 w 3158011"/>
                <a:gd name="connsiteY28" fmla="*/ 190753 h 363338"/>
                <a:gd name="connsiteX29" fmla="*/ 1456379 w 3158011"/>
                <a:gd name="connsiteY29" fmla="*/ 190753 h 363338"/>
                <a:gd name="connsiteX30" fmla="*/ 1456379 w 3158011"/>
                <a:gd name="connsiteY30" fmla="*/ 208920 h 363338"/>
                <a:gd name="connsiteX31" fmla="*/ 1601714 w 3158011"/>
                <a:gd name="connsiteY31" fmla="*/ 208920 h 363338"/>
                <a:gd name="connsiteX32" fmla="*/ 1601714 w 3158011"/>
                <a:gd name="connsiteY32" fmla="*/ 230114 h 363338"/>
                <a:gd name="connsiteX33" fmla="*/ 1710715 w 3158011"/>
                <a:gd name="connsiteY33" fmla="*/ 230114 h 363338"/>
                <a:gd name="connsiteX34" fmla="*/ 1710715 w 3158011"/>
                <a:gd name="connsiteY34" fmla="*/ 251309 h 363338"/>
                <a:gd name="connsiteX35" fmla="*/ 1816689 w 3158011"/>
                <a:gd name="connsiteY35" fmla="*/ 251309 h 363338"/>
                <a:gd name="connsiteX36" fmla="*/ 1816689 w 3158011"/>
                <a:gd name="connsiteY36" fmla="*/ 284615 h 363338"/>
                <a:gd name="connsiteX37" fmla="*/ 1865134 w 3158011"/>
                <a:gd name="connsiteY37" fmla="*/ 284615 h 363338"/>
                <a:gd name="connsiteX38" fmla="*/ 1865134 w 3158011"/>
                <a:gd name="connsiteY38" fmla="*/ 305810 h 363338"/>
                <a:gd name="connsiteX39" fmla="*/ 2037719 w 3158011"/>
                <a:gd name="connsiteY39" fmla="*/ 305810 h 363338"/>
                <a:gd name="connsiteX40" fmla="*/ 2037719 w 3158011"/>
                <a:gd name="connsiteY40" fmla="*/ 342143 h 363338"/>
                <a:gd name="connsiteX41" fmla="*/ 2158832 w 3158011"/>
                <a:gd name="connsiteY41" fmla="*/ 342143 h 363338"/>
                <a:gd name="connsiteX42" fmla="*/ 2158832 w 3158011"/>
                <a:gd name="connsiteY42" fmla="*/ 363338 h 363338"/>
                <a:gd name="connsiteX43" fmla="*/ 3158011 w 3158011"/>
                <a:gd name="connsiteY43" fmla="*/ 363338 h 36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58011" h="363338">
                  <a:moveTo>
                    <a:pt x="0" y="0"/>
                  </a:moveTo>
                  <a:lnTo>
                    <a:pt x="75696" y="0"/>
                  </a:lnTo>
                  <a:lnTo>
                    <a:pt x="75696" y="9084"/>
                  </a:lnTo>
                  <a:lnTo>
                    <a:pt x="109001" y="9084"/>
                  </a:lnTo>
                  <a:lnTo>
                    <a:pt x="351227" y="9084"/>
                  </a:lnTo>
                  <a:lnTo>
                    <a:pt x="351227" y="33306"/>
                  </a:lnTo>
                  <a:lnTo>
                    <a:pt x="408755" y="33306"/>
                  </a:lnTo>
                  <a:lnTo>
                    <a:pt x="408755" y="42390"/>
                  </a:lnTo>
                  <a:lnTo>
                    <a:pt x="602535" y="42390"/>
                  </a:lnTo>
                  <a:lnTo>
                    <a:pt x="602535" y="57529"/>
                  </a:lnTo>
                  <a:lnTo>
                    <a:pt x="647952" y="57529"/>
                  </a:lnTo>
                  <a:lnTo>
                    <a:pt x="781176" y="57529"/>
                  </a:lnTo>
                  <a:lnTo>
                    <a:pt x="781176" y="69640"/>
                  </a:lnTo>
                  <a:lnTo>
                    <a:pt x="938623" y="69640"/>
                  </a:lnTo>
                  <a:lnTo>
                    <a:pt x="938623" y="90835"/>
                  </a:lnTo>
                  <a:lnTo>
                    <a:pt x="971929" y="90835"/>
                  </a:lnTo>
                  <a:lnTo>
                    <a:pt x="971929" y="115057"/>
                  </a:lnTo>
                  <a:lnTo>
                    <a:pt x="1093041" y="115057"/>
                  </a:lnTo>
                  <a:lnTo>
                    <a:pt x="1093041" y="115057"/>
                  </a:lnTo>
                  <a:lnTo>
                    <a:pt x="1105153" y="127169"/>
                  </a:lnTo>
                  <a:lnTo>
                    <a:pt x="1165709" y="127169"/>
                  </a:lnTo>
                  <a:lnTo>
                    <a:pt x="1165709" y="136252"/>
                  </a:lnTo>
                  <a:lnTo>
                    <a:pt x="1195987" y="136252"/>
                  </a:lnTo>
                  <a:lnTo>
                    <a:pt x="1253515" y="136252"/>
                  </a:lnTo>
                  <a:lnTo>
                    <a:pt x="1253515" y="163502"/>
                  </a:lnTo>
                  <a:lnTo>
                    <a:pt x="1374628" y="163502"/>
                  </a:lnTo>
                  <a:lnTo>
                    <a:pt x="1383711" y="172585"/>
                  </a:lnTo>
                  <a:lnTo>
                    <a:pt x="1420045" y="172585"/>
                  </a:lnTo>
                  <a:lnTo>
                    <a:pt x="1420045" y="190753"/>
                  </a:lnTo>
                  <a:lnTo>
                    <a:pt x="1456379" y="190753"/>
                  </a:lnTo>
                  <a:lnTo>
                    <a:pt x="1456379" y="208920"/>
                  </a:lnTo>
                  <a:lnTo>
                    <a:pt x="1601714" y="208920"/>
                  </a:lnTo>
                  <a:lnTo>
                    <a:pt x="1601714" y="230114"/>
                  </a:lnTo>
                  <a:lnTo>
                    <a:pt x="1710715" y="230114"/>
                  </a:lnTo>
                  <a:lnTo>
                    <a:pt x="1710715" y="251309"/>
                  </a:lnTo>
                  <a:lnTo>
                    <a:pt x="1816689" y="251309"/>
                  </a:lnTo>
                  <a:lnTo>
                    <a:pt x="1816689" y="284615"/>
                  </a:lnTo>
                  <a:lnTo>
                    <a:pt x="1865134" y="284615"/>
                  </a:lnTo>
                  <a:lnTo>
                    <a:pt x="1865134" y="305810"/>
                  </a:lnTo>
                  <a:lnTo>
                    <a:pt x="2037719" y="305810"/>
                  </a:lnTo>
                  <a:lnTo>
                    <a:pt x="2037719" y="342143"/>
                  </a:lnTo>
                  <a:lnTo>
                    <a:pt x="2158832" y="342143"/>
                  </a:lnTo>
                  <a:lnTo>
                    <a:pt x="2158832" y="363338"/>
                  </a:lnTo>
                  <a:lnTo>
                    <a:pt x="3158011" y="363338"/>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136" name="Group 1135">
              <a:extLst>
                <a:ext uri="{FF2B5EF4-FFF2-40B4-BE49-F238E27FC236}">
                  <a16:creationId xmlns:a16="http://schemas.microsoft.com/office/drawing/2014/main" id="{19F70F08-420C-4D03-93CA-3CEC1E2DEE06}"/>
                </a:ext>
              </a:extLst>
            </p:cNvPr>
            <p:cNvGrpSpPr/>
            <p:nvPr/>
          </p:nvGrpSpPr>
          <p:grpSpPr>
            <a:xfrm>
              <a:off x="3272560" y="2330700"/>
              <a:ext cx="660887" cy="846596"/>
              <a:chOff x="3272560" y="2330700"/>
              <a:chExt cx="660887" cy="846596"/>
            </a:xfrm>
          </p:grpSpPr>
          <p:sp>
            <p:nvSpPr>
              <p:cNvPr id="1261" name="TextBox 1260">
                <a:extLst>
                  <a:ext uri="{FF2B5EF4-FFF2-40B4-BE49-F238E27FC236}">
                    <a16:creationId xmlns:a16="http://schemas.microsoft.com/office/drawing/2014/main" id="{8B0545AE-A193-4BBE-AAC9-261526359D0F}"/>
                  </a:ext>
                </a:extLst>
              </p:cNvPr>
              <p:cNvSpPr txBox="1"/>
              <p:nvPr/>
            </p:nvSpPr>
            <p:spPr bwMode="auto">
              <a:xfrm>
                <a:off x="3272560" y="2330700"/>
                <a:ext cx="660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Atezo</a:t>
                </a:r>
              </a:p>
            </p:txBody>
          </p:sp>
          <p:sp>
            <p:nvSpPr>
              <p:cNvPr id="1262" name="TextBox 1261">
                <a:extLst>
                  <a:ext uri="{FF2B5EF4-FFF2-40B4-BE49-F238E27FC236}">
                    <a16:creationId xmlns:a16="http://schemas.microsoft.com/office/drawing/2014/main" id="{A9D1B4BF-1473-4756-9813-CCA4642244B8}"/>
                  </a:ext>
                </a:extLst>
              </p:cNvPr>
              <p:cNvSpPr txBox="1"/>
              <p:nvPr/>
            </p:nvSpPr>
            <p:spPr bwMode="auto">
              <a:xfrm>
                <a:off x="3272560" y="2838742"/>
                <a:ext cx="5068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BSC</a:t>
                </a:r>
              </a:p>
            </p:txBody>
          </p:sp>
        </p:grpSp>
        <p:sp>
          <p:nvSpPr>
            <p:cNvPr id="1137" name="TextBox 1136">
              <a:extLst>
                <a:ext uri="{FF2B5EF4-FFF2-40B4-BE49-F238E27FC236}">
                  <a16:creationId xmlns:a16="http://schemas.microsoft.com/office/drawing/2014/main" id="{AF9658BA-081F-4746-9EC3-0B341E0F1E26}"/>
                </a:ext>
              </a:extLst>
            </p:cNvPr>
            <p:cNvSpPr txBox="1"/>
            <p:nvPr/>
          </p:nvSpPr>
          <p:spPr bwMode="auto">
            <a:xfrm>
              <a:off x="4220471"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38" name="TextBox 1137">
              <a:extLst>
                <a:ext uri="{FF2B5EF4-FFF2-40B4-BE49-F238E27FC236}">
                  <a16:creationId xmlns:a16="http://schemas.microsoft.com/office/drawing/2014/main" id="{099F9E53-DCB2-45CA-8CDD-0B7F3F4CD1CE}"/>
                </a:ext>
              </a:extLst>
            </p:cNvPr>
            <p:cNvSpPr txBox="1"/>
            <p:nvPr/>
          </p:nvSpPr>
          <p:spPr bwMode="auto">
            <a:xfrm>
              <a:off x="4196877"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39" name="TextBox 1138">
              <a:extLst>
                <a:ext uri="{FF2B5EF4-FFF2-40B4-BE49-F238E27FC236}">
                  <a16:creationId xmlns:a16="http://schemas.microsoft.com/office/drawing/2014/main" id="{D7B0D6F5-7B1A-48AA-A912-1F2CD0773929}"/>
                </a:ext>
              </a:extLst>
            </p:cNvPr>
            <p:cNvSpPr txBox="1"/>
            <p:nvPr/>
          </p:nvSpPr>
          <p:spPr bwMode="auto">
            <a:xfrm>
              <a:off x="4157933"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40" name="TextBox 1139">
              <a:extLst>
                <a:ext uri="{FF2B5EF4-FFF2-40B4-BE49-F238E27FC236}">
                  <a16:creationId xmlns:a16="http://schemas.microsoft.com/office/drawing/2014/main" id="{B75660A6-2780-405C-BCBA-AE4415391E41}"/>
                </a:ext>
              </a:extLst>
            </p:cNvPr>
            <p:cNvSpPr txBox="1"/>
            <p:nvPr/>
          </p:nvSpPr>
          <p:spPr bwMode="auto">
            <a:xfrm>
              <a:off x="4058369"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41" name="TextBox 1140">
              <a:extLst>
                <a:ext uri="{FF2B5EF4-FFF2-40B4-BE49-F238E27FC236}">
                  <a16:creationId xmlns:a16="http://schemas.microsoft.com/office/drawing/2014/main" id="{FC7DECB2-0529-44C7-A244-DFD090AA4CFA}"/>
                </a:ext>
              </a:extLst>
            </p:cNvPr>
            <p:cNvSpPr txBox="1"/>
            <p:nvPr/>
          </p:nvSpPr>
          <p:spPr bwMode="auto">
            <a:xfrm>
              <a:off x="4004495"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42" name="TextBox 1141">
              <a:extLst>
                <a:ext uri="{FF2B5EF4-FFF2-40B4-BE49-F238E27FC236}">
                  <a16:creationId xmlns:a16="http://schemas.microsoft.com/office/drawing/2014/main" id="{1B1BFD49-B69B-4066-BF0C-162DA9DC1CE9}"/>
                </a:ext>
              </a:extLst>
            </p:cNvPr>
            <p:cNvSpPr txBox="1"/>
            <p:nvPr/>
          </p:nvSpPr>
          <p:spPr bwMode="auto">
            <a:xfrm>
              <a:off x="3974560"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43" name="TextBox 1142">
              <a:extLst>
                <a:ext uri="{FF2B5EF4-FFF2-40B4-BE49-F238E27FC236}">
                  <a16:creationId xmlns:a16="http://schemas.microsoft.com/office/drawing/2014/main" id="{B7BD2CAD-39A6-48EB-B067-3C59E0495099}"/>
                </a:ext>
              </a:extLst>
            </p:cNvPr>
            <p:cNvSpPr txBox="1"/>
            <p:nvPr/>
          </p:nvSpPr>
          <p:spPr bwMode="auto">
            <a:xfrm>
              <a:off x="3805073"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44" name="TextBox 1143">
              <a:extLst>
                <a:ext uri="{FF2B5EF4-FFF2-40B4-BE49-F238E27FC236}">
                  <a16:creationId xmlns:a16="http://schemas.microsoft.com/office/drawing/2014/main" id="{BCE6BEB5-26FB-4C19-8BB8-3A822A9918D1}"/>
                </a:ext>
              </a:extLst>
            </p:cNvPr>
            <p:cNvSpPr txBox="1"/>
            <p:nvPr/>
          </p:nvSpPr>
          <p:spPr bwMode="auto">
            <a:xfrm>
              <a:off x="3721651"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45" name="TextBox 1144">
              <a:extLst>
                <a:ext uri="{FF2B5EF4-FFF2-40B4-BE49-F238E27FC236}">
                  <a16:creationId xmlns:a16="http://schemas.microsoft.com/office/drawing/2014/main" id="{4B9B7E6A-CAA1-4BB9-AC50-27FCD68117F9}"/>
                </a:ext>
              </a:extLst>
            </p:cNvPr>
            <p:cNvSpPr txBox="1"/>
            <p:nvPr/>
          </p:nvSpPr>
          <p:spPr bwMode="auto">
            <a:xfrm>
              <a:off x="3709379"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46" name="TextBox 1145">
              <a:extLst>
                <a:ext uri="{FF2B5EF4-FFF2-40B4-BE49-F238E27FC236}">
                  <a16:creationId xmlns:a16="http://schemas.microsoft.com/office/drawing/2014/main" id="{71553743-9499-4446-9C7E-9323616DF99C}"/>
                </a:ext>
              </a:extLst>
            </p:cNvPr>
            <p:cNvSpPr txBox="1"/>
            <p:nvPr/>
          </p:nvSpPr>
          <p:spPr bwMode="auto">
            <a:xfrm>
              <a:off x="3683181"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47" name="TextBox 1146">
              <a:extLst>
                <a:ext uri="{FF2B5EF4-FFF2-40B4-BE49-F238E27FC236}">
                  <a16:creationId xmlns:a16="http://schemas.microsoft.com/office/drawing/2014/main" id="{8DCC4E8C-2A9F-4B29-8960-5FCA08331BAC}"/>
                </a:ext>
              </a:extLst>
            </p:cNvPr>
            <p:cNvSpPr txBox="1"/>
            <p:nvPr/>
          </p:nvSpPr>
          <p:spPr bwMode="auto">
            <a:xfrm>
              <a:off x="3659730"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48" name="TextBox 1147">
              <a:extLst>
                <a:ext uri="{FF2B5EF4-FFF2-40B4-BE49-F238E27FC236}">
                  <a16:creationId xmlns:a16="http://schemas.microsoft.com/office/drawing/2014/main" id="{CF8186A6-B3CD-49BD-BF37-345342A2853E}"/>
                </a:ext>
              </a:extLst>
            </p:cNvPr>
            <p:cNvSpPr txBox="1"/>
            <p:nvPr/>
          </p:nvSpPr>
          <p:spPr bwMode="auto">
            <a:xfrm>
              <a:off x="3624766"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49" name="TextBox 1148">
              <a:extLst>
                <a:ext uri="{FF2B5EF4-FFF2-40B4-BE49-F238E27FC236}">
                  <a16:creationId xmlns:a16="http://schemas.microsoft.com/office/drawing/2014/main" id="{45DE665C-338C-47E6-BE1F-A5285393DE42}"/>
                </a:ext>
              </a:extLst>
            </p:cNvPr>
            <p:cNvSpPr txBox="1"/>
            <p:nvPr/>
          </p:nvSpPr>
          <p:spPr bwMode="auto">
            <a:xfrm>
              <a:off x="3567107"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50" name="TextBox 1149">
              <a:extLst>
                <a:ext uri="{FF2B5EF4-FFF2-40B4-BE49-F238E27FC236}">
                  <a16:creationId xmlns:a16="http://schemas.microsoft.com/office/drawing/2014/main" id="{6E39CC67-CD37-4AAE-A1A7-5BCCB76AAE9D}"/>
                </a:ext>
              </a:extLst>
            </p:cNvPr>
            <p:cNvSpPr txBox="1"/>
            <p:nvPr/>
          </p:nvSpPr>
          <p:spPr bwMode="auto">
            <a:xfrm>
              <a:off x="3528764"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51" name="TextBox 1150">
              <a:extLst>
                <a:ext uri="{FF2B5EF4-FFF2-40B4-BE49-F238E27FC236}">
                  <a16:creationId xmlns:a16="http://schemas.microsoft.com/office/drawing/2014/main" id="{78D4B6DC-A60E-4BB4-AF3E-3A855E097F5D}"/>
                </a:ext>
              </a:extLst>
            </p:cNvPr>
            <p:cNvSpPr txBox="1"/>
            <p:nvPr/>
          </p:nvSpPr>
          <p:spPr bwMode="auto">
            <a:xfrm>
              <a:off x="3511073"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52" name="TextBox 1151">
              <a:extLst>
                <a:ext uri="{FF2B5EF4-FFF2-40B4-BE49-F238E27FC236}">
                  <a16:creationId xmlns:a16="http://schemas.microsoft.com/office/drawing/2014/main" id="{576CAABD-EF38-400A-9435-2CE65C2645BD}"/>
                </a:ext>
              </a:extLst>
            </p:cNvPr>
            <p:cNvSpPr txBox="1"/>
            <p:nvPr/>
          </p:nvSpPr>
          <p:spPr bwMode="auto">
            <a:xfrm>
              <a:off x="3496544"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53" name="TextBox 1152">
              <a:extLst>
                <a:ext uri="{FF2B5EF4-FFF2-40B4-BE49-F238E27FC236}">
                  <a16:creationId xmlns:a16="http://schemas.microsoft.com/office/drawing/2014/main" id="{DB0C5C22-47BA-4855-8368-C226CA358678}"/>
                </a:ext>
              </a:extLst>
            </p:cNvPr>
            <p:cNvSpPr txBox="1"/>
            <p:nvPr/>
          </p:nvSpPr>
          <p:spPr bwMode="auto">
            <a:xfrm>
              <a:off x="3465663"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54" name="TextBox 1153">
              <a:extLst>
                <a:ext uri="{FF2B5EF4-FFF2-40B4-BE49-F238E27FC236}">
                  <a16:creationId xmlns:a16="http://schemas.microsoft.com/office/drawing/2014/main" id="{46839F18-1544-4F2A-A574-963DDB8BD5C7}"/>
                </a:ext>
              </a:extLst>
            </p:cNvPr>
            <p:cNvSpPr txBox="1"/>
            <p:nvPr/>
          </p:nvSpPr>
          <p:spPr bwMode="auto">
            <a:xfrm>
              <a:off x="3445308"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55" name="TextBox 1154">
              <a:extLst>
                <a:ext uri="{FF2B5EF4-FFF2-40B4-BE49-F238E27FC236}">
                  <a16:creationId xmlns:a16="http://schemas.microsoft.com/office/drawing/2014/main" id="{CE2D407B-D21A-412F-A533-46991F900620}"/>
                </a:ext>
              </a:extLst>
            </p:cNvPr>
            <p:cNvSpPr txBox="1"/>
            <p:nvPr/>
          </p:nvSpPr>
          <p:spPr bwMode="auto">
            <a:xfrm>
              <a:off x="3430151"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56" name="TextBox 1155">
              <a:extLst>
                <a:ext uri="{FF2B5EF4-FFF2-40B4-BE49-F238E27FC236}">
                  <a16:creationId xmlns:a16="http://schemas.microsoft.com/office/drawing/2014/main" id="{BDA744E2-272C-4DFA-BC3A-D4B9142FC740}"/>
                </a:ext>
              </a:extLst>
            </p:cNvPr>
            <p:cNvSpPr txBox="1"/>
            <p:nvPr/>
          </p:nvSpPr>
          <p:spPr bwMode="auto">
            <a:xfrm>
              <a:off x="3365021"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57" name="TextBox 1156">
              <a:extLst>
                <a:ext uri="{FF2B5EF4-FFF2-40B4-BE49-F238E27FC236}">
                  <a16:creationId xmlns:a16="http://schemas.microsoft.com/office/drawing/2014/main" id="{34718695-B947-4382-9795-5CC3A90A8C25}"/>
                </a:ext>
              </a:extLst>
            </p:cNvPr>
            <p:cNvSpPr txBox="1"/>
            <p:nvPr/>
          </p:nvSpPr>
          <p:spPr bwMode="auto">
            <a:xfrm>
              <a:off x="3331329"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58" name="TextBox 1157">
              <a:extLst>
                <a:ext uri="{FF2B5EF4-FFF2-40B4-BE49-F238E27FC236}">
                  <a16:creationId xmlns:a16="http://schemas.microsoft.com/office/drawing/2014/main" id="{8DAC99F0-AE60-41A6-8B5C-27DE0BBDA648}"/>
                </a:ext>
              </a:extLst>
            </p:cNvPr>
            <p:cNvSpPr txBox="1"/>
            <p:nvPr/>
          </p:nvSpPr>
          <p:spPr bwMode="auto">
            <a:xfrm>
              <a:off x="3305981"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59" name="TextBox 1158">
              <a:extLst>
                <a:ext uri="{FF2B5EF4-FFF2-40B4-BE49-F238E27FC236}">
                  <a16:creationId xmlns:a16="http://schemas.microsoft.com/office/drawing/2014/main" id="{87E5974E-B817-41F7-BF94-C17992679462}"/>
                </a:ext>
              </a:extLst>
            </p:cNvPr>
            <p:cNvSpPr txBox="1"/>
            <p:nvPr/>
          </p:nvSpPr>
          <p:spPr bwMode="auto">
            <a:xfrm>
              <a:off x="3259661"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60" name="TextBox 1159">
              <a:extLst>
                <a:ext uri="{FF2B5EF4-FFF2-40B4-BE49-F238E27FC236}">
                  <a16:creationId xmlns:a16="http://schemas.microsoft.com/office/drawing/2014/main" id="{EE0AC1E8-3870-4F28-9801-11D0C4A010DB}"/>
                </a:ext>
              </a:extLst>
            </p:cNvPr>
            <p:cNvSpPr txBox="1"/>
            <p:nvPr/>
          </p:nvSpPr>
          <p:spPr bwMode="auto">
            <a:xfrm>
              <a:off x="3240108" y="26592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61" name="TextBox 1160">
              <a:extLst>
                <a:ext uri="{FF2B5EF4-FFF2-40B4-BE49-F238E27FC236}">
                  <a16:creationId xmlns:a16="http://schemas.microsoft.com/office/drawing/2014/main" id="{1EA82A72-A12B-41B7-B4FB-E22B10DCF50D}"/>
                </a:ext>
              </a:extLst>
            </p:cNvPr>
            <p:cNvSpPr txBox="1"/>
            <p:nvPr/>
          </p:nvSpPr>
          <p:spPr bwMode="auto">
            <a:xfrm>
              <a:off x="3211042" y="2641831"/>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62" name="TextBox 1161">
              <a:extLst>
                <a:ext uri="{FF2B5EF4-FFF2-40B4-BE49-F238E27FC236}">
                  <a16:creationId xmlns:a16="http://schemas.microsoft.com/office/drawing/2014/main" id="{3B57F6CA-83FE-4CED-B0AE-0A491620A042}"/>
                </a:ext>
              </a:extLst>
            </p:cNvPr>
            <p:cNvSpPr txBox="1"/>
            <p:nvPr/>
          </p:nvSpPr>
          <p:spPr bwMode="auto">
            <a:xfrm>
              <a:off x="3187960" y="262978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63" name="TextBox 1162">
              <a:extLst>
                <a:ext uri="{FF2B5EF4-FFF2-40B4-BE49-F238E27FC236}">
                  <a16:creationId xmlns:a16="http://schemas.microsoft.com/office/drawing/2014/main" id="{B8E27330-50B2-4E50-B667-E13D73C160D8}"/>
                </a:ext>
              </a:extLst>
            </p:cNvPr>
            <p:cNvSpPr txBox="1"/>
            <p:nvPr/>
          </p:nvSpPr>
          <p:spPr bwMode="auto">
            <a:xfrm>
              <a:off x="3176050" y="2606737"/>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64" name="TextBox 1163">
              <a:extLst>
                <a:ext uri="{FF2B5EF4-FFF2-40B4-BE49-F238E27FC236}">
                  <a16:creationId xmlns:a16="http://schemas.microsoft.com/office/drawing/2014/main" id="{EC470120-1495-4183-B46B-9698ED15AF52}"/>
                </a:ext>
              </a:extLst>
            </p:cNvPr>
            <p:cNvSpPr txBox="1"/>
            <p:nvPr/>
          </p:nvSpPr>
          <p:spPr bwMode="auto">
            <a:xfrm>
              <a:off x="3147953" y="2595161"/>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65" name="TextBox 1164">
              <a:extLst>
                <a:ext uri="{FF2B5EF4-FFF2-40B4-BE49-F238E27FC236}">
                  <a16:creationId xmlns:a16="http://schemas.microsoft.com/office/drawing/2014/main" id="{94A684D1-C3B5-4070-92BD-8EC3343968F9}"/>
                </a:ext>
              </a:extLst>
            </p:cNvPr>
            <p:cNvSpPr txBox="1"/>
            <p:nvPr/>
          </p:nvSpPr>
          <p:spPr bwMode="auto">
            <a:xfrm>
              <a:off x="3101703" y="2595161"/>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66" name="TextBox 1165">
              <a:extLst>
                <a:ext uri="{FF2B5EF4-FFF2-40B4-BE49-F238E27FC236}">
                  <a16:creationId xmlns:a16="http://schemas.microsoft.com/office/drawing/2014/main" id="{1E5DF9A8-5F02-4FE3-A4BE-868631802D39}"/>
                </a:ext>
              </a:extLst>
            </p:cNvPr>
            <p:cNvSpPr txBox="1"/>
            <p:nvPr/>
          </p:nvSpPr>
          <p:spPr bwMode="auto">
            <a:xfrm>
              <a:off x="3084693" y="258040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67" name="TextBox 1166">
              <a:extLst>
                <a:ext uri="{FF2B5EF4-FFF2-40B4-BE49-F238E27FC236}">
                  <a16:creationId xmlns:a16="http://schemas.microsoft.com/office/drawing/2014/main" id="{161FCBFA-29A7-4C25-9304-CE9AFE43D07E}"/>
                </a:ext>
              </a:extLst>
            </p:cNvPr>
            <p:cNvSpPr txBox="1"/>
            <p:nvPr/>
          </p:nvSpPr>
          <p:spPr bwMode="auto">
            <a:xfrm>
              <a:off x="3075716" y="256060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68" name="TextBox 1167">
              <a:extLst>
                <a:ext uri="{FF2B5EF4-FFF2-40B4-BE49-F238E27FC236}">
                  <a16:creationId xmlns:a16="http://schemas.microsoft.com/office/drawing/2014/main" id="{ED7DB878-9B23-4DC9-B04C-16741F4591DD}"/>
                </a:ext>
              </a:extLst>
            </p:cNvPr>
            <p:cNvSpPr txBox="1"/>
            <p:nvPr/>
          </p:nvSpPr>
          <p:spPr bwMode="auto">
            <a:xfrm>
              <a:off x="3049709" y="256060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69" name="TextBox 1168">
              <a:extLst>
                <a:ext uri="{FF2B5EF4-FFF2-40B4-BE49-F238E27FC236}">
                  <a16:creationId xmlns:a16="http://schemas.microsoft.com/office/drawing/2014/main" id="{98797D8F-CDC0-415E-9EE8-0B6E215C1630}"/>
                </a:ext>
              </a:extLst>
            </p:cNvPr>
            <p:cNvSpPr txBox="1"/>
            <p:nvPr/>
          </p:nvSpPr>
          <p:spPr bwMode="auto">
            <a:xfrm>
              <a:off x="3027445" y="256060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70" name="TextBox 1169">
              <a:extLst>
                <a:ext uri="{FF2B5EF4-FFF2-40B4-BE49-F238E27FC236}">
                  <a16:creationId xmlns:a16="http://schemas.microsoft.com/office/drawing/2014/main" id="{802FA313-71F1-49C0-9F64-94DFEDAEF53C}"/>
                </a:ext>
              </a:extLst>
            </p:cNvPr>
            <p:cNvSpPr txBox="1"/>
            <p:nvPr/>
          </p:nvSpPr>
          <p:spPr bwMode="auto">
            <a:xfrm>
              <a:off x="2994839" y="256060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71" name="TextBox 1170">
              <a:extLst>
                <a:ext uri="{FF2B5EF4-FFF2-40B4-BE49-F238E27FC236}">
                  <a16:creationId xmlns:a16="http://schemas.microsoft.com/office/drawing/2014/main" id="{5946891C-53B9-4767-A534-A8EC2447B390}"/>
                </a:ext>
              </a:extLst>
            </p:cNvPr>
            <p:cNvSpPr txBox="1"/>
            <p:nvPr/>
          </p:nvSpPr>
          <p:spPr bwMode="auto">
            <a:xfrm>
              <a:off x="2961997" y="256060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72" name="TextBox 1171">
              <a:extLst>
                <a:ext uri="{FF2B5EF4-FFF2-40B4-BE49-F238E27FC236}">
                  <a16:creationId xmlns:a16="http://schemas.microsoft.com/office/drawing/2014/main" id="{76B6A9E2-9A36-4D21-B024-99AD2336E16E}"/>
                </a:ext>
              </a:extLst>
            </p:cNvPr>
            <p:cNvSpPr txBox="1"/>
            <p:nvPr/>
          </p:nvSpPr>
          <p:spPr bwMode="auto">
            <a:xfrm>
              <a:off x="2947849" y="256060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73" name="TextBox 1172">
              <a:extLst>
                <a:ext uri="{FF2B5EF4-FFF2-40B4-BE49-F238E27FC236}">
                  <a16:creationId xmlns:a16="http://schemas.microsoft.com/office/drawing/2014/main" id="{46342405-E827-4B7B-B844-EB966E453FAC}"/>
                </a:ext>
              </a:extLst>
            </p:cNvPr>
            <p:cNvSpPr txBox="1"/>
            <p:nvPr/>
          </p:nvSpPr>
          <p:spPr bwMode="auto">
            <a:xfrm>
              <a:off x="2921818" y="256060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74" name="TextBox 1173">
              <a:extLst>
                <a:ext uri="{FF2B5EF4-FFF2-40B4-BE49-F238E27FC236}">
                  <a16:creationId xmlns:a16="http://schemas.microsoft.com/office/drawing/2014/main" id="{0DC22F32-9EF4-4B4B-92AE-00611CD12D25}"/>
                </a:ext>
              </a:extLst>
            </p:cNvPr>
            <p:cNvSpPr txBox="1"/>
            <p:nvPr/>
          </p:nvSpPr>
          <p:spPr bwMode="auto">
            <a:xfrm>
              <a:off x="2904451" y="256165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75" name="TextBox 1174">
              <a:extLst>
                <a:ext uri="{FF2B5EF4-FFF2-40B4-BE49-F238E27FC236}">
                  <a16:creationId xmlns:a16="http://schemas.microsoft.com/office/drawing/2014/main" id="{8A9CF278-BA33-4BB1-93F5-AE587CF64E90}"/>
                </a:ext>
              </a:extLst>
            </p:cNvPr>
            <p:cNvSpPr txBox="1"/>
            <p:nvPr/>
          </p:nvSpPr>
          <p:spPr bwMode="auto">
            <a:xfrm>
              <a:off x="2876369" y="256060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76" name="TextBox 1175">
              <a:extLst>
                <a:ext uri="{FF2B5EF4-FFF2-40B4-BE49-F238E27FC236}">
                  <a16:creationId xmlns:a16="http://schemas.microsoft.com/office/drawing/2014/main" id="{6D822B60-A814-464C-9FC6-2ECC58B2DAF5}"/>
                </a:ext>
              </a:extLst>
            </p:cNvPr>
            <p:cNvSpPr txBox="1"/>
            <p:nvPr/>
          </p:nvSpPr>
          <p:spPr bwMode="auto">
            <a:xfrm>
              <a:off x="2862005" y="25398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77" name="TextBox 1176">
              <a:extLst>
                <a:ext uri="{FF2B5EF4-FFF2-40B4-BE49-F238E27FC236}">
                  <a16:creationId xmlns:a16="http://schemas.microsoft.com/office/drawing/2014/main" id="{F73E3DD2-56FC-484A-B12F-EBBE71FFB852}"/>
                </a:ext>
              </a:extLst>
            </p:cNvPr>
            <p:cNvSpPr txBox="1"/>
            <p:nvPr/>
          </p:nvSpPr>
          <p:spPr bwMode="auto">
            <a:xfrm>
              <a:off x="2842677" y="253910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78" name="TextBox 1177">
              <a:extLst>
                <a:ext uri="{FF2B5EF4-FFF2-40B4-BE49-F238E27FC236}">
                  <a16:creationId xmlns:a16="http://schemas.microsoft.com/office/drawing/2014/main" id="{A669FDE8-AF75-4BB9-A1CE-431DF467E65C}"/>
                </a:ext>
              </a:extLst>
            </p:cNvPr>
            <p:cNvSpPr txBox="1"/>
            <p:nvPr/>
          </p:nvSpPr>
          <p:spPr bwMode="auto">
            <a:xfrm>
              <a:off x="2826020" y="253910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79" name="TextBox 1178">
              <a:extLst>
                <a:ext uri="{FF2B5EF4-FFF2-40B4-BE49-F238E27FC236}">
                  <a16:creationId xmlns:a16="http://schemas.microsoft.com/office/drawing/2014/main" id="{D38B2CAE-C795-4B96-B456-CDD54BE09900}"/>
                </a:ext>
              </a:extLst>
            </p:cNvPr>
            <p:cNvSpPr txBox="1"/>
            <p:nvPr/>
          </p:nvSpPr>
          <p:spPr bwMode="auto">
            <a:xfrm>
              <a:off x="2797175" y="2527459"/>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80" name="TextBox 1179">
              <a:extLst>
                <a:ext uri="{FF2B5EF4-FFF2-40B4-BE49-F238E27FC236}">
                  <a16:creationId xmlns:a16="http://schemas.microsoft.com/office/drawing/2014/main" id="{1637AA40-D8FF-4EED-8BD9-5937000E5A86}"/>
                </a:ext>
              </a:extLst>
            </p:cNvPr>
            <p:cNvSpPr txBox="1"/>
            <p:nvPr/>
          </p:nvSpPr>
          <p:spPr bwMode="auto">
            <a:xfrm>
              <a:off x="2784392" y="2519602"/>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81" name="TextBox 1180">
              <a:extLst>
                <a:ext uri="{FF2B5EF4-FFF2-40B4-BE49-F238E27FC236}">
                  <a16:creationId xmlns:a16="http://schemas.microsoft.com/office/drawing/2014/main" id="{DFAE85CF-5337-4303-BA1E-BB5B76AD2A45}"/>
                </a:ext>
              </a:extLst>
            </p:cNvPr>
            <p:cNvSpPr txBox="1"/>
            <p:nvPr/>
          </p:nvSpPr>
          <p:spPr bwMode="auto">
            <a:xfrm>
              <a:off x="2770851" y="2505013"/>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82" name="TextBox 1181">
              <a:extLst>
                <a:ext uri="{FF2B5EF4-FFF2-40B4-BE49-F238E27FC236}">
                  <a16:creationId xmlns:a16="http://schemas.microsoft.com/office/drawing/2014/main" id="{D4106ED2-7140-4D35-ACF7-11E209F2AC5A}"/>
                </a:ext>
              </a:extLst>
            </p:cNvPr>
            <p:cNvSpPr txBox="1"/>
            <p:nvPr/>
          </p:nvSpPr>
          <p:spPr bwMode="auto">
            <a:xfrm>
              <a:off x="2732070" y="2505013"/>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83" name="TextBox 1182">
              <a:extLst>
                <a:ext uri="{FF2B5EF4-FFF2-40B4-BE49-F238E27FC236}">
                  <a16:creationId xmlns:a16="http://schemas.microsoft.com/office/drawing/2014/main" id="{200E44CE-73CD-4F24-8886-E1D03799FE01}"/>
                </a:ext>
              </a:extLst>
            </p:cNvPr>
            <p:cNvSpPr txBox="1"/>
            <p:nvPr/>
          </p:nvSpPr>
          <p:spPr bwMode="auto">
            <a:xfrm>
              <a:off x="2711905" y="2505013"/>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84" name="TextBox 1183">
              <a:extLst>
                <a:ext uri="{FF2B5EF4-FFF2-40B4-BE49-F238E27FC236}">
                  <a16:creationId xmlns:a16="http://schemas.microsoft.com/office/drawing/2014/main" id="{6FDCAE57-FAA7-4FA1-962C-C436140C44E7}"/>
                </a:ext>
              </a:extLst>
            </p:cNvPr>
            <p:cNvSpPr txBox="1"/>
            <p:nvPr/>
          </p:nvSpPr>
          <p:spPr bwMode="auto">
            <a:xfrm>
              <a:off x="2691856" y="2505013"/>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85" name="TextBox 1184">
              <a:extLst>
                <a:ext uri="{FF2B5EF4-FFF2-40B4-BE49-F238E27FC236}">
                  <a16:creationId xmlns:a16="http://schemas.microsoft.com/office/drawing/2014/main" id="{3B228E9E-9F22-46A7-824E-31584B2B0056}"/>
                </a:ext>
              </a:extLst>
            </p:cNvPr>
            <p:cNvSpPr txBox="1"/>
            <p:nvPr/>
          </p:nvSpPr>
          <p:spPr bwMode="auto">
            <a:xfrm>
              <a:off x="2675721" y="2505013"/>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86" name="TextBox 1185">
              <a:extLst>
                <a:ext uri="{FF2B5EF4-FFF2-40B4-BE49-F238E27FC236}">
                  <a16:creationId xmlns:a16="http://schemas.microsoft.com/office/drawing/2014/main" id="{FF0B8D6B-41A7-4C3E-8C40-D0FC678B41B9}"/>
                </a:ext>
              </a:extLst>
            </p:cNvPr>
            <p:cNvSpPr txBox="1"/>
            <p:nvPr/>
          </p:nvSpPr>
          <p:spPr bwMode="auto">
            <a:xfrm>
              <a:off x="2652706" y="2505013"/>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87" name="TextBox 1186">
              <a:extLst>
                <a:ext uri="{FF2B5EF4-FFF2-40B4-BE49-F238E27FC236}">
                  <a16:creationId xmlns:a16="http://schemas.microsoft.com/office/drawing/2014/main" id="{EA78D9FB-7A4F-475E-BB5F-04A092480C68}"/>
                </a:ext>
              </a:extLst>
            </p:cNvPr>
            <p:cNvSpPr txBox="1"/>
            <p:nvPr/>
          </p:nvSpPr>
          <p:spPr bwMode="auto">
            <a:xfrm>
              <a:off x="2635037" y="2477967"/>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88" name="TextBox 1187">
              <a:extLst>
                <a:ext uri="{FF2B5EF4-FFF2-40B4-BE49-F238E27FC236}">
                  <a16:creationId xmlns:a16="http://schemas.microsoft.com/office/drawing/2014/main" id="{EC8066D4-B828-462B-9CD0-C3144E0C0133}"/>
                </a:ext>
              </a:extLst>
            </p:cNvPr>
            <p:cNvSpPr txBox="1"/>
            <p:nvPr/>
          </p:nvSpPr>
          <p:spPr bwMode="auto">
            <a:xfrm>
              <a:off x="2612293" y="246962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89" name="TextBox 1188">
              <a:extLst>
                <a:ext uri="{FF2B5EF4-FFF2-40B4-BE49-F238E27FC236}">
                  <a16:creationId xmlns:a16="http://schemas.microsoft.com/office/drawing/2014/main" id="{0B5E0103-8C10-4528-B73C-70EBA551E9F3}"/>
                </a:ext>
              </a:extLst>
            </p:cNvPr>
            <p:cNvSpPr txBox="1"/>
            <p:nvPr/>
          </p:nvSpPr>
          <p:spPr bwMode="auto">
            <a:xfrm>
              <a:off x="2583148" y="2469624"/>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90" name="TextBox 1189">
              <a:extLst>
                <a:ext uri="{FF2B5EF4-FFF2-40B4-BE49-F238E27FC236}">
                  <a16:creationId xmlns:a16="http://schemas.microsoft.com/office/drawing/2014/main" id="{0C8E1A27-CAF9-494C-A305-C17A006F213E}"/>
                </a:ext>
              </a:extLst>
            </p:cNvPr>
            <p:cNvSpPr txBox="1"/>
            <p:nvPr/>
          </p:nvSpPr>
          <p:spPr bwMode="auto">
            <a:xfrm>
              <a:off x="2569231" y="246709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91" name="TextBox 1190">
              <a:extLst>
                <a:ext uri="{FF2B5EF4-FFF2-40B4-BE49-F238E27FC236}">
                  <a16:creationId xmlns:a16="http://schemas.microsoft.com/office/drawing/2014/main" id="{3A0C350B-2E5E-40C8-95E4-AA23DCC1441D}"/>
                </a:ext>
              </a:extLst>
            </p:cNvPr>
            <p:cNvSpPr txBox="1"/>
            <p:nvPr/>
          </p:nvSpPr>
          <p:spPr bwMode="auto">
            <a:xfrm>
              <a:off x="2551663" y="246709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92" name="TextBox 1191">
              <a:extLst>
                <a:ext uri="{FF2B5EF4-FFF2-40B4-BE49-F238E27FC236}">
                  <a16:creationId xmlns:a16="http://schemas.microsoft.com/office/drawing/2014/main" id="{968EAF01-E0AC-454C-AF58-3D5261764987}"/>
                </a:ext>
              </a:extLst>
            </p:cNvPr>
            <p:cNvSpPr txBox="1"/>
            <p:nvPr/>
          </p:nvSpPr>
          <p:spPr bwMode="auto">
            <a:xfrm>
              <a:off x="2526750" y="24585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93" name="TextBox 1192">
              <a:extLst>
                <a:ext uri="{FF2B5EF4-FFF2-40B4-BE49-F238E27FC236}">
                  <a16:creationId xmlns:a16="http://schemas.microsoft.com/office/drawing/2014/main" id="{095D947C-EB6B-4CF7-9565-5AAD036B10CC}"/>
                </a:ext>
              </a:extLst>
            </p:cNvPr>
            <p:cNvSpPr txBox="1"/>
            <p:nvPr/>
          </p:nvSpPr>
          <p:spPr bwMode="auto">
            <a:xfrm>
              <a:off x="2503683" y="245854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94" name="TextBox 1193">
              <a:extLst>
                <a:ext uri="{FF2B5EF4-FFF2-40B4-BE49-F238E27FC236}">
                  <a16:creationId xmlns:a16="http://schemas.microsoft.com/office/drawing/2014/main" id="{EADA5AE7-BBBA-4F8A-9D3B-C6DE5D907A2B}"/>
                </a:ext>
              </a:extLst>
            </p:cNvPr>
            <p:cNvSpPr txBox="1"/>
            <p:nvPr/>
          </p:nvSpPr>
          <p:spPr bwMode="auto">
            <a:xfrm>
              <a:off x="2428403" y="2412711"/>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95" name="TextBox 1194">
              <a:extLst>
                <a:ext uri="{FF2B5EF4-FFF2-40B4-BE49-F238E27FC236}">
                  <a16:creationId xmlns:a16="http://schemas.microsoft.com/office/drawing/2014/main" id="{8562836B-F8CC-4C35-BB55-AE2360C1C654}"/>
                </a:ext>
              </a:extLst>
            </p:cNvPr>
            <p:cNvSpPr txBox="1"/>
            <p:nvPr/>
          </p:nvSpPr>
          <p:spPr bwMode="auto">
            <a:xfrm>
              <a:off x="2141268" y="236418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96" name="TextBox 1195">
              <a:extLst>
                <a:ext uri="{FF2B5EF4-FFF2-40B4-BE49-F238E27FC236}">
                  <a16:creationId xmlns:a16="http://schemas.microsoft.com/office/drawing/2014/main" id="{F4A95CF0-321F-45E5-B0E3-53835D459ECB}"/>
                </a:ext>
              </a:extLst>
            </p:cNvPr>
            <p:cNvSpPr txBox="1"/>
            <p:nvPr/>
          </p:nvSpPr>
          <p:spPr bwMode="auto">
            <a:xfrm>
              <a:off x="1881155" y="2286483"/>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97" name="TextBox 1196">
              <a:extLst>
                <a:ext uri="{FF2B5EF4-FFF2-40B4-BE49-F238E27FC236}">
                  <a16:creationId xmlns:a16="http://schemas.microsoft.com/office/drawing/2014/main" id="{62C05DC1-3A8B-418D-9BBD-6D22C7ECFD83}"/>
                </a:ext>
              </a:extLst>
            </p:cNvPr>
            <p:cNvSpPr txBox="1"/>
            <p:nvPr/>
          </p:nvSpPr>
          <p:spPr bwMode="auto">
            <a:xfrm>
              <a:off x="1854332" y="2288649"/>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98" name="TextBox 1197">
              <a:extLst>
                <a:ext uri="{FF2B5EF4-FFF2-40B4-BE49-F238E27FC236}">
                  <a16:creationId xmlns:a16="http://schemas.microsoft.com/office/drawing/2014/main" id="{6572D591-31F8-4D87-B6F7-0ABF2A2230E1}"/>
                </a:ext>
              </a:extLst>
            </p:cNvPr>
            <p:cNvSpPr txBox="1"/>
            <p:nvPr/>
          </p:nvSpPr>
          <p:spPr bwMode="auto">
            <a:xfrm>
              <a:off x="1576449" y="2260111"/>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99" name="TextBox 1198">
              <a:extLst>
                <a:ext uri="{FF2B5EF4-FFF2-40B4-BE49-F238E27FC236}">
                  <a16:creationId xmlns:a16="http://schemas.microsoft.com/office/drawing/2014/main" id="{B4FD8431-1B38-4243-BCD6-175C11D2ADEC}"/>
                </a:ext>
              </a:extLst>
            </p:cNvPr>
            <p:cNvSpPr txBox="1"/>
            <p:nvPr/>
          </p:nvSpPr>
          <p:spPr bwMode="auto">
            <a:xfrm>
              <a:off x="1510540" y="225806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00" name="TextBox 1199">
              <a:extLst>
                <a:ext uri="{FF2B5EF4-FFF2-40B4-BE49-F238E27FC236}">
                  <a16:creationId xmlns:a16="http://schemas.microsoft.com/office/drawing/2014/main" id="{3DE09B99-8035-458A-802D-7AB866350FA6}"/>
                </a:ext>
              </a:extLst>
            </p:cNvPr>
            <p:cNvSpPr txBox="1"/>
            <p:nvPr/>
          </p:nvSpPr>
          <p:spPr bwMode="auto">
            <a:xfrm>
              <a:off x="1279163" y="219380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01" name="TextBox 1200">
              <a:extLst>
                <a:ext uri="{FF2B5EF4-FFF2-40B4-BE49-F238E27FC236}">
                  <a16:creationId xmlns:a16="http://schemas.microsoft.com/office/drawing/2014/main" id="{46F8E363-7E6B-45C2-AF7A-51673E4545B7}"/>
                </a:ext>
              </a:extLst>
            </p:cNvPr>
            <p:cNvSpPr txBox="1"/>
            <p:nvPr/>
          </p:nvSpPr>
          <p:spPr bwMode="auto">
            <a:xfrm>
              <a:off x="1303319" y="2193804"/>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02" name="TextBox 1201">
              <a:extLst>
                <a:ext uri="{FF2B5EF4-FFF2-40B4-BE49-F238E27FC236}">
                  <a16:creationId xmlns:a16="http://schemas.microsoft.com/office/drawing/2014/main" id="{A0BAEB0E-AF4A-425D-908E-4DBBC585EAE3}"/>
                </a:ext>
              </a:extLst>
            </p:cNvPr>
            <p:cNvSpPr txBox="1"/>
            <p:nvPr/>
          </p:nvSpPr>
          <p:spPr bwMode="auto">
            <a:xfrm>
              <a:off x="1201951" y="2193803"/>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03" name="TextBox 1202">
              <a:extLst>
                <a:ext uri="{FF2B5EF4-FFF2-40B4-BE49-F238E27FC236}">
                  <a16:creationId xmlns:a16="http://schemas.microsoft.com/office/drawing/2014/main" id="{CC143A81-43BC-4588-887A-A3E2F5E348F7}"/>
                </a:ext>
              </a:extLst>
            </p:cNvPr>
            <p:cNvSpPr txBox="1"/>
            <p:nvPr/>
          </p:nvSpPr>
          <p:spPr bwMode="auto">
            <a:xfrm>
              <a:off x="1164318" y="219527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04" name="TextBox 1203">
              <a:extLst>
                <a:ext uri="{FF2B5EF4-FFF2-40B4-BE49-F238E27FC236}">
                  <a16:creationId xmlns:a16="http://schemas.microsoft.com/office/drawing/2014/main" id="{B6C7EE92-95AB-41A0-8C7A-7C578E26F839}"/>
                </a:ext>
              </a:extLst>
            </p:cNvPr>
            <p:cNvSpPr txBox="1"/>
            <p:nvPr/>
          </p:nvSpPr>
          <p:spPr bwMode="auto">
            <a:xfrm>
              <a:off x="1118663" y="2196663"/>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05" name="TextBox 1204">
              <a:extLst>
                <a:ext uri="{FF2B5EF4-FFF2-40B4-BE49-F238E27FC236}">
                  <a16:creationId xmlns:a16="http://schemas.microsoft.com/office/drawing/2014/main" id="{97AFC57D-C351-4315-98D0-1F4E52478D71}"/>
                </a:ext>
              </a:extLst>
            </p:cNvPr>
            <p:cNvSpPr txBox="1"/>
            <p:nvPr/>
          </p:nvSpPr>
          <p:spPr bwMode="auto">
            <a:xfrm>
              <a:off x="1139520" y="2196753"/>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06" name="TextBox 1205">
              <a:extLst>
                <a:ext uri="{FF2B5EF4-FFF2-40B4-BE49-F238E27FC236}">
                  <a16:creationId xmlns:a16="http://schemas.microsoft.com/office/drawing/2014/main" id="{849EA108-22B7-41D8-9536-206F74B8C3AC}"/>
                </a:ext>
              </a:extLst>
            </p:cNvPr>
            <p:cNvSpPr txBox="1"/>
            <p:nvPr/>
          </p:nvSpPr>
          <p:spPr bwMode="auto">
            <a:xfrm>
              <a:off x="1063870" y="2179532"/>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07" name="TextBox 1206">
              <a:extLst>
                <a:ext uri="{FF2B5EF4-FFF2-40B4-BE49-F238E27FC236}">
                  <a16:creationId xmlns:a16="http://schemas.microsoft.com/office/drawing/2014/main" id="{9402427C-38A8-43BA-AA81-3445029BAD44}"/>
                </a:ext>
              </a:extLst>
            </p:cNvPr>
            <p:cNvSpPr txBox="1"/>
            <p:nvPr/>
          </p:nvSpPr>
          <p:spPr bwMode="auto">
            <a:xfrm>
              <a:off x="1052348" y="2177241"/>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08" name="TextBox 1207">
              <a:extLst>
                <a:ext uri="{FF2B5EF4-FFF2-40B4-BE49-F238E27FC236}">
                  <a16:creationId xmlns:a16="http://schemas.microsoft.com/office/drawing/2014/main" id="{C9CC04AC-1DD2-475B-91F1-2915A97F7DAE}"/>
                </a:ext>
              </a:extLst>
            </p:cNvPr>
            <p:cNvSpPr txBox="1"/>
            <p:nvPr/>
          </p:nvSpPr>
          <p:spPr bwMode="auto">
            <a:xfrm>
              <a:off x="1175384" y="219392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09" name="TextBox 1208">
              <a:extLst>
                <a:ext uri="{FF2B5EF4-FFF2-40B4-BE49-F238E27FC236}">
                  <a16:creationId xmlns:a16="http://schemas.microsoft.com/office/drawing/2014/main" id="{AC95F422-1AB9-421A-BCEC-6FCB030028E2}"/>
                </a:ext>
              </a:extLst>
            </p:cNvPr>
            <p:cNvSpPr txBox="1"/>
            <p:nvPr/>
          </p:nvSpPr>
          <p:spPr bwMode="auto">
            <a:xfrm>
              <a:off x="1548534" y="223445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10" name="TextBox 1209">
              <a:extLst>
                <a:ext uri="{FF2B5EF4-FFF2-40B4-BE49-F238E27FC236}">
                  <a16:creationId xmlns:a16="http://schemas.microsoft.com/office/drawing/2014/main" id="{1AF37638-D064-4BE5-8348-C611AE92894E}"/>
                </a:ext>
              </a:extLst>
            </p:cNvPr>
            <p:cNvSpPr txBox="1"/>
            <p:nvPr/>
          </p:nvSpPr>
          <p:spPr bwMode="auto">
            <a:xfrm>
              <a:off x="1967696" y="224758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11" name="TextBox 1210">
              <a:extLst>
                <a:ext uri="{FF2B5EF4-FFF2-40B4-BE49-F238E27FC236}">
                  <a16:creationId xmlns:a16="http://schemas.microsoft.com/office/drawing/2014/main" id="{048621C5-C819-4871-8A3F-D0500CDB333D}"/>
                </a:ext>
              </a:extLst>
            </p:cNvPr>
            <p:cNvSpPr txBox="1"/>
            <p:nvPr/>
          </p:nvSpPr>
          <p:spPr bwMode="auto">
            <a:xfrm>
              <a:off x="2325883" y="2346421"/>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12" name="TextBox 1211">
              <a:extLst>
                <a:ext uri="{FF2B5EF4-FFF2-40B4-BE49-F238E27FC236}">
                  <a16:creationId xmlns:a16="http://schemas.microsoft.com/office/drawing/2014/main" id="{5ED80523-D894-4285-9FAC-D24587D2892D}"/>
                </a:ext>
              </a:extLst>
            </p:cNvPr>
            <p:cNvSpPr txBox="1"/>
            <p:nvPr/>
          </p:nvSpPr>
          <p:spPr bwMode="auto">
            <a:xfrm>
              <a:off x="2472722" y="236609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13" name="TextBox 1212">
              <a:extLst>
                <a:ext uri="{FF2B5EF4-FFF2-40B4-BE49-F238E27FC236}">
                  <a16:creationId xmlns:a16="http://schemas.microsoft.com/office/drawing/2014/main" id="{7F462851-27DC-4B68-A87B-532CB55E761E}"/>
                </a:ext>
              </a:extLst>
            </p:cNvPr>
            <p:cNvSpPr txBox="1"/>
            <p:nvPr/>
          </p:nvSpPr>
          <p:spPr bwMode="auto">
            <a:xfrm>
              <a:off x="2495055" y="239496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14" name="TextBox 1213">
              <a:extLst>
                <a:ext uri="{FF2B5EF4-FFF2-40B4-BE49-F238E27FC236}">
                  <a16:creationId xmlns:a16="http://schemas.microsoft.com/office/drawing/2014/main" id="{34DEF0D0-8EC3-43E0-AB3B-930CEF1724AF}"/>
                </a:ext>
              </a:extLst>
            </p:cNvPr>
            <p:cNvSpPr txBox="1"/>
            <p:nvPr/>
          </p:nvSpPr>
          <p:spPr bwMode="auto">
            <a:xfrm>
              <a:off x="2510566" y="239498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15" name="TextBox 1214">
              <a:extLst>
                <a:ext uri="{FF2B5EF4-FFF2-40B4-BE49-F238E27FC236}">
                  <a16:creationId xmlns:a16="http://schemas.microsoft.com/office/drawing/2014/main" id="{37FC0E4A-5786-442A-9013-880B812682B2}"/>
                </a:ext>
              </a:extLst>
            </p:cNvPr>
            <p:cNvSpPr txBox="1"/>
            <p:nvPr/>
          </p:nvSpPr>
          <p:spPr bwMode="auto">
            <a:xfrm>
              <a:off x="2533096" y="239592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16" name="TextBox 1215">
              <a:extLst>
                <a:ext uri="{FF2B5EF4-FFF2-40B4-BE49-F238E27FC236}">
                  <a16:creationId xmlns:a16="http://schemas.microsoft.com/office/drawing/2014/main" id="{C59D9359-DE8D-4FE0-A0C2-FE3646751C70}"/>
                </a:ext>
              </a:extLst>
            </p:cNvPr>
            <p:cNvSpPr txBox="1"/>
            <p:nvPr/>
          </p:nvSpPr>
          <p:spPr bwMode="auto">
            <a:xfrm>
              <a:off x="2554891" y="239730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17" name="TextBox 1216">
              <a:extLst>
                <a:ext uri="{FF2B5EF4-FFF2-40B4-BE49-F238E27FC236}">
                  <a16:creationId xmlns:a16="http://schemas.microsoft.com/office/drawing/2014/main" id="{AEEB2EC2-7571-4915-B007-93858E73844F}"/>
                </a:ext>
              </a:extLst>
            </p:cNvPr>
            <p:cNvSpPr txBox="1"/>
            <p:nvPr/>
          </p:nvSpPr>
          <p:spPr bwMode="auto">
            <a:xfrm>
              <a:off x="2579827" y="239730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18" name="TextBox 1217">
              <a:extLst>
                <a:ext uri="{FF2B5EF4-FFF2-40B4-BE49-F238E27FC236}">
                  <a16:creationId xmlns:a16="http://schemas.microsoft.com/office/drawing/2014/main" id="{FD5FBF3B-EE35-4D67-B5E7-4D74BDE03A8C}"/>
                </a:ext>
              </a:extLst>
            </p:cNvPr>
            <p:cNvSpPr txBox="1"/>
            <p:nvPr/>
          </p:nvSpPr>
          <p:spPr bwMode="auto">
            <a:xfrm>
              <a:off x="2595978" y="239755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19" name="TextBox 1218">
              <a:extLst>
                <a:ext uri="{FF2B5EF4-FFF2-40B4-BE49-F238E27FC236}">
                  <a16:creationId xmlns:a16="http://schemas.microsoft.com/office/drawing/2014/main" id="{65DD34EF-2273-406B-9875-1CA67AF88B2C}"/>
                </a:ext>
              </a:extLst>
            </p:cNvPr>
            <p:cNvSpPr txBox="1"/>
            <p:nvPr/>
          </p:nvSpPr>
          <p:spPr bwMode="auto">
            <a:xfrm>
              <a:off x="2617951" y="2396969"/>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20" name="TextBox 1219">
              <a:extLst>
                <a:ext uri="{FF2B5EF4-FFF2-40B4-BE49-F238E27FC236}">
                  <a16:creationId xmlns:a16="http://schemas.microsoft.com/office/drawing/2014/main" id="{3B98167E-EBDD-47A9-B4DF-4763393E8618}"/>
                </a:ext>
              </a:extLst>
            </p:cNvPr>
            <p:cNvSpPr txBox="1"/>
            <p:nvPr/>
          </p:nvSpPr>
          <p:spPr bwMode="auto">
            <a:xfrm>
              <a:off x="2628397" y="2396969"/>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21" name="TextBox 1220">
              <a:extLst>
                <a:ext uri="{FF2B5EF4-FFF2-40B4-BE49-F238E27FC236}">
                  <a16:creationId xmlns:a16="http://schemas.microsoft.com/office/drawing/2014/main" id="{C2063F09-EDDB-44B9-9327-0CFD9EE67CB5}"/>
                </a:ext>
              </a:extLst>
            </p:cNvPr>
            <p:cNvSpPr txBox="1"/>
            <p:nvPr/>
          </p:nvSpPr>
          <p:spPr bwMode="auto">
            <a:xfrm>
              <a:off x="2651784" y="2398787"/>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22" name="TextBox 1221">
              <a:extLst>
                <a:ext uri="{FF2B5EF4-FFF2-40B4-BE49-F238E27FC236}">
                  <a16:creationId xmlns:a16="http://schemas.microsoft.com/office/drawing/2014/main" id="{4E94014B-8382-49F3-970C-75717BD1B4FF}"/>
                </a:ext>
              </a:extLst>
            </p:cNvPr>
            <p:cNvSpPr txBox="1"/>
            <p:nvPr/>
          </p:nvSpPr>
          <p:spPr bwMode="auto">
            <a:xfrm>
              <a:off x="2680445" y="240199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23" name="TextBox 1222">
              <a:extLst>
                <a:ext uri="{FF2B5EF4-FFF2-40B4-BE49-F238E27FC236}">
                  <a16:creationId xmlns:a16="http://schemas.microsoft.com/office/drawing/2014/main" id="{916104F2-107D-4C13-99B0-545DB6B0B0BF}"/>
                </a:ext>
              </a:extLst>
            </p:cNvPr>
            <p:cNvSpPr txBox="1"/>
            <p:nvPr/>
          </p:nvSpPr>
          <p:spPr bwMode="auto">
            <a:xfrm>
              <a:off x="2689518" y="2402657"/>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24" name="TextBox 1223">
              <a:extLst>
                <a:ext uri="{FF2B5EF4-FFF2-40B4-BE49-F238E27FC236}">
                  <a16:creationId xmlns:a16="http://schemas.microsoft.com/office/drawing/2014/main" id="{7A78227D-D731-4083-B805-D4F2E6B442F9}"/>
                </a:ext>
              </a:extLst>
            </p:cNvPr>
            <p:cNvSpPr txBox="1"/>
            <p:nvPr/>
          </p:nvSpPr>
          <p:spPr bwMode="auto">
            <a:xfrm>
              <a:off x="2709110" y="2402657"/>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25" name="TextBox 1224">
              <a:extLst>
                <a:ext uri="{FF2B5EF4-FFF2-40B4-BE49-F238E27FC236}">
                  <a16:creationId xmlns:a16="http://schemas.microsoft.com/office/drawing/2014/main" id="{EE77DF42-A646-4754-9E47-540F5921F7B6}"/>
                </a:ext>
              </a:extLst>
            </p:cNvPr>
            <p:cNvSpPr txBox="1"/>
            <p:nvPr/>
          </p:nvSpPr>
          <p:spPr bwMode="auto">
            <a:xfrm>
              <a:off x="2769203" y="242848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26" name="TextBox 1225">
              <a:extLst>
                <a:ext uri="{FF2B5EF4-FFF2-40B4-BE49-F238E27FC236}">
                  <a16:creationId xmlns:a16="http://schemas.microsoft.com/office/drawing/2014/main" id="{8FFEC103-AA10-43A1-B871-C7F443629314}"/>
                </a:ext>
              </a:extLst>
            </p:cNvPr>
            <p:cNvSpPr txBox="1"/>
            <p:nvPr/>
          </p:nvSpPr>
          <p:spPr bwMode="auto">
            <a:xfrm>
              <a:off x="2752933" y="2421607"/>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27" name="TextBox 1226">
              <a:extLst>
                <a:ext uri="{FF2B5EF4-FFF2-40B4-BE49-F238E27FC236}">
                  <a16:creationId xmlns:a16="http://schemas.microsoft.com/office/drawing/2014/main" id="{4D4FFDBA-E9B1-478E-9627-B1AEA074DDAA}"/>
                </a:ext>
              </a:extLst>
            </p:cNvPr>
            <p:cNvSpPr txBox="1"/>
            <p:nvPr/>
          </p:nvSpPr>
          <p:spPr bwMode="auto">
            <a:xfrm>
              <a:off x="2816644" y="2444529"/>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28" name="TextBox 1227">
              <a:extLst>
                <a:ext uri="{FF2B5EF4-FFF2-40B4-BE49-F238E27FC236}">
                  <a16:creationId xmlns:a16="http://schemas.microsoft.com/office/drawing/2014/main" id="{7FB57B74-0A12-4479-A50B-C424BC167893}"/>
                </a:ext>
              </a:extLst>
            </p:cNvPr>
            <p:cNvSpPr txBox="1"/>
            <p:nvPr/>
          </p:nvSpPr>
          <p:spPr bwMode="auto">
            <a:xfrm>
              <a:off x="2829720" y="244810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29" name="TextBox 1228">
              <a:extLst>
                <a:ext uri="{FF2B5EF4-FFF2-40B4-BE49-F238E27FC236}">
                  <a16:creationId xmlns:a16="http://schemas.microsoft.com/office/drawing/2014/main" id="{E8A70D88-58FF-4BE5-BD7D-DDC255C9935F}"/>
                </a:ext>
              </a:extLst>
            </p:cNvPr>
            <p:cNvSpPr txBox="1"/>
            <p:nvPr/>
          </p:nvSpPr>
          <p:spPr bwMode="auto">
            <a:xfrm>
              <a:off x="2902419" y="254478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30" name="TextBox 1229">
              <a:extLst>
                <a:ext uri="{FF2B5EF4-FFF2-40B4-BE49-F238E27FC236}">
                  <a16:creationId xmlns:a16="http://schemas.microsoft.com/office/drawing/2014/main" id="{2745026B-AEC6-4C32-BA07-88E36AC4AAFF}"/>
                </a:ext>
              </a:extLst>
            </p:cNvPr>
            <p:cNvSpPr txBox="1"/>
            <p:nvPr/>
          </p:nvSpPr>
          <p:spPr bwMode="auto">
            <a:xfrm>
              <a:off x="2870134" y="2453084"/>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31" name="TextBox 1230">
              <a:extLst>
                <a:ext uri="{FF2B5EF4-FFF2-40B4-BE49-F238E27FC236}">
                  <a16:creationId xmlns:a16="http://schemas.microsoft.com/office/drawing/2014/main" id="{AD2308C9-406F-493E-BBE1-AA5E757734EF}"/>
                </a:ext>
              </a:extLst>
            </p:cNvPr>
            <p:cNvSpPr txBox="1"/>
            <p:nvPr/>
          </p:nvSpPr>
          <p:spPr bwMode="auto">
            <a:xfrm>
              <a:off x="2915280" y="2469624"/>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32" name="TextBox 1231">
              <a:extLst>
                <a:ext uri="{FF2B5EF4-FFF2-40B4-BE49-F238E27FC236}">
                  <a16:creationId xmlns:a16="http://schemas.microsoft.com/office/drawing/2014/main" id="{57B7F39B-118B-4673-B20F-56228A3AA47C}"/>
                </a:ext>
              </a:extLst>
            </p:cNvPr>
            <p:cNvSpPr txBox="1"/>
            <p:nvPr/>
          </p:nvSpPr>
          <p:spPr bwMode="auto">
            <a:xfrm>
              <a:off x="2973310" y="249466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33" name="TextBox 1232">
              <a:extLst>
                <a:ext uri="{FF2B5EF4-FFF2-40B4-BE49-F238E27FC236}">
                  <a16:creationId xmlns:a16="http://schemas.microsoft.com/office/drawing/2014/main" id="{E272E299-9F83-46A5-853C-E51B13853534}"/>
                </a:ext>
              </a:extLst>
            </p:cNvPr>
            <p:cNvSpPr txBox="1"/>
            <p:nvPr/>
          </p:nvSpPr>
          <p:spPr bwMode="auto">
            <a:xfrm>
              <a:off x="3043221" y="249466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34" name="TextBox 1233">
              <a:extLst>
                <a:ext uri="{FF2B5EF4-FFF2-40B4-BE49-F238E27FC236}">
                  <a16:creationId xmlns:a16="http://schemas.microsoft.com/office/drawing/2014/main" id="{1EA0A31E-6323-49D1-808D-27E58503B186}"/>
                </a:ext>
              </a:extLst>
            </p:cNvPr>
            <p:cNvSpPr txBox="1"/>
            <p:nvPr/>
          </p:nvSpPr>
          <p:spPr bwMode="auto">
            <a:xfrm>
              <a:off x="3011418" y="249466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35" name="TextBox 1234">
              <a:extLst>
                <a:ext uri="{FF2B5EF4-FFF2-40B4-BE49-F238E27FC236}">
                  <a16:creationId xmlns:a16="http://schemas.microsoft.com/office/drawing/2014/main" id="{FD8A3723-1E36-4E1D-8FCA-F2216AC492A7}"/>
                </a:ext>
              </a:extLst>
            </p:cNvPr>
            <p:cNvSpPr txBox="1"/>
            <p:nvPr/>
          </p:nvSpPr>
          <p:spPr bwMode="auto">
            <a:xfrm>
              <a:off x="2983077" y="249466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36" name="TextBox 1235">
              <a:extLst>
                <a:ext uri="{FF2B5EF4-FFF2-40B4-BE49-F238E27FC236}">
                  <a16:creationId xmlns:a16="http://schemas.microsoft.com/office/drawing/2014/main" id="{D82FE03D-5F6F-4752-A131-F912F52094CC}"/>
                </a:ext>
              </a:extLst>
            </p:cNvPr>
            <p:cNvSpPr txBox="1"/>
            <p:nvPr/>
          </p:nvSpPr>
          <p:spPr bwMode="auto">
            <a:xfrm>
              <a:off x="3062230" y="2490983"/>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37" name="TextBox 1236">
              <a:extLst>
                <a:ext uri="{FF2B5EF4-FFF2-40B4-BE49-F238E27FC236}">
                  <a16:creationId xmlns:a16="http://schemas.microsoft.com/office/drawing/2014/main" id="{FE1808F0-6C52-4AC0-8F52-A160A1533F0D}"/>
                </a:ext>
              </a:extLst>
            </p:cNvPr>
            <p:cNvSpPr txBox="1"/>
            <p:nvPr/>
          </p:nvSpPr>
          <p:spPr bwMode="auto">
            <a:xfrm>
              <a:off x="3097474" y="2534427"/>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38" name="TextBox 1237">
              <a:extLst>
                <a:ext uri="{FF2B5EF4-FFF2-40B4-BE49-F238E27FC236}">
                  <a16:creationId xmlns:a16="http://schemas.microsoft.com/office/drawing/2014/main" id="{DC760191-988A-4C13-8CE7-1581D76FF2D2}"/>
                </a:ext>
              </a:extLst>
            </p:cNvPr>
            <p:cNvSpPr txBox="1"/>
            <p:nvPr/>
          </p:nvSpPr>
          <p:spPr bwMode="auto">
            <a:xfrm>
              <a:off x="3126456" y="2534427"/>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39" name="TextBox 1238">
              <a:extLst>
                <a:ext uri="{FF2B5EF4-FFF2-40B4-BE49-F238E27FC236}">
                  <a16:creationId xmlns:a16="http://schemas.microsoft.com/office/drawing/2014/main" id="{CF3DCC46-286A-4029-B1AC-27DC046FFCB4}"/>
                </a:ext>
              </a:extLst>
            </p:cNvPr>
            <p:cNvSpPr txBox="1"/>
            <p:nvPr/>
          </p:nvSpPr>
          <p:spPr bwMode="auto">
            <a:xfrm>
              <a:off x="3177215" y="254667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40" name="TextBox 1239">
              <a:extLst>
                <a:ext uri="{FF2B5EF4-FFF2-40B4-BE49-F238E27FC236}">
                  <a16:creationId xmlns:a16="http://schemas.microsoft.com/office/drawing/2014/main" id="{8772F1F6-1ED8-40EE-A64F-0471EDB5CD43}"/>
                </a:ext>
              </a:extLst>
            </p:cNvPr>
            <p:cNvSpPr txBox="1"/>
            <p:nvPr/>
          </p:nvSpPr>
          <p:spPr bwMode="auto">
            <a:xfrm>
              <a:off x="3153962" y="254102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41" name="TextBox 1240">
              <a:extLst>
                <a:ext uri="{FF2B5EF4-FFF2-40B4-BE49-F238E27FC236}">
                  <a16:creationId xmlns:a16="http://schemas.microsoft.com/office/drawing/2014/main" id="{41B75087-A644-4100-AB29-359C793E59EC}"/>
                </a:ext>
              </a:extLst>
            </p:cNvPr>
            <p:cNvSpPr txBox="1"/>
            <p:nvPr/>
          </p:nvSpPr>
          <p:spPr bwMode="auto">
            <a:xfrm>
              <a:off x="3200314" y="255393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42" name="TextBox 1241">
              <a:extLst>
                <a:ext uri="{FF2B5EF4-FFF2-40B4-BE49-F238E27FC236}">
                  <a16:creationId xmlns:a16="http://schemas.microsoft.com/office/drawing/2014/main" id="{D6ECCF7B-AE98-47F6-9554-20045C3A88DA}"/>
                </a:ext>
              </a:extLst>
            </p:cNvPr>
            <p:cNvSpPr txBox="1"/>
            <p:nvPr/>
          </p:nvSpPr>
          <p:spPr bwMode="auto">
            <a:xfrm>
              <a:off x="3234652" y="2553082"/>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43" name="TextBox 1242">
              <a:extLst>
                <a:ext uri="{FF2B5EF4-FFF2-40B4-BE49-F238E27FC236}">
                  <a16:creationId xmlns:a16="http://schemas.microsoft.com/office/drawing/2014/main" id="{899DFC8B-DCB5-4765-A5CB-0875163FB532}"/>
                </a:ext>
              </a:extLst>
            </p:cNvPr>
            <p:cNvSpPr txBox="1"/>
            <p:nvPr/>
          </p:nvSpPr>
          <p:spPr bwMode="auto">
            <a:xfrm>
              <a:off x="3312549"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44" name="TextBox 1243">
              <a:extLst>
                <a:ext uri="{FF2B5EF4-FFF2-40B4-BE49-F238E27FC236}">
                  <a16:creationId xmlns:a16="http://schemas.microsoft.com/office/drawing/2014/main" id="{B7D8ABCA-033F-499D-9706-BE2CF9688306}"/>
                </a:ext>
              </a:extLst>
            </p:cNvPr>
            <p:cNvSpPr txBox="1"/>
            <p:nvPr/>
          </p:nvSpPr>
          <p:spPr bwMode="auto">
            <a:xfrm>
              <a:off x="3262338" y="2548723"/>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45" name="TextBox 1244">
              <a:extLst>
                <a:ext uri="{FF2B5EF4-FFF2-40B4-BE49-F238E27FC236}">
                  <a16:creationId xmlns:a16="http://schemas.microsoft.com/office/drawing/2014/main" id="{10B93FE3-6FEF-4367-9974-D4073D6B26FE}"/>
                </a:ext>
              </a:extLst>
            </p:cNvPr>
            <p:cNvSpPr txBox="1"/>
            <p:nvPr/>
          </p:nvSpPr>
          <p:spPr bwMode="auto">
            <a:xfrm>
              <a:off x="3384090"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46" name="TextBox 1245">
              <a:extLst>
                <a:ext uri="{FF2B5EF4-FFF2-40B4-BE49-F238E27FC236}">
                  <a16:creationId xmlns:a16="http://schemas.microsoft.com/office/drawing/2014/main" id="{3FAC5B46-D7C2-42D4-9267-A65DB42C6129}"/>
                </a:ext>
              </a:extLst>
            </p:cNvPr>
            <p:cNvSpPr txBox="1"/>
            <p:nvPr/>
          </p:nvSpPr>
          <p:spPr bwMode="auto">
            <a:xfrm>
              <a:off x="3443419"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47" name="TextBox 1246">
              <a:extLst>
                <a:ext uri="{FF2B5EF4-FFF2-40B4-BE49-F238E27FC236}">
                  <a16:creationId xmlns:a16="http://schemas.microsoft.com/office/drawing/2014/main" id="{198BD352-C436-4A24-8E1B-A0DD6D9385ED}"/>
                </a:ext>
              </a:extLst>
            </p:cNvPr>
            <p:cNvSpPr txBox="1"/>
            <p:nvPr/>
          </p:nvSpPr>
          <p:spPr bwMode="auto">
            <a:xfrm>
              <a:off x="3525398"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48" name="TextBox 1247">
              <a:extLst>
                <a:ext uri="{FF2B5EF4-FFF2-40B4-BE49-F238E27FC236}">
                  <a16:creationId xmlns:a16="http://schemas.microsoft.com/office/drawing/2014/main" id="{46EC67FA-CF80-4182-B869-84D9E6ECA1EC}"/>
                </a:ext>
              </a:extLst>
            </p:cNvPr>
            <p:cNvSpPr txBox="1"/>
            <p:nvPr/>
          </p:nvSpPr>
          <p:spPr bwMode="auto">
            <a:xfrm>
              <a:off x="3554368"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49" name="TextBox 1248">
              <a:extLst>
                <a:ext uri="{FF2B5EF4-FFF2-40B4-BE49-F238E27FC236}">
                  <a16:creationId xmlns:a16="http://schemas.microsoft.com/office/drawing/2014/main" id="{5573CF60-5D25-4B16-A9E1-61C49DA25877}"/>
                </a:ext>
              </a:extLst>
            </p:cNvPr>
            <p:cNvSpPr txBox="1"/>
            <p:nvPr/>
          </p:nvSpPr>
          <p:spPr bwMode="auto">
            <a:xfrm>
              <a:off x="3473292" y="2551569"/>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50" name="TextBox 1249">
              <a:extLst>
                <a:ext uri="{FF2B5EF4-FFF2-40B4-BE49-F238E27FC236}">
                  <a16:creationId xmlns:a16="http://schemas.microsoft.com/office/drawing/2014/main" id="{D845A360-9019-4CB5-8787-5D6CFA44D519}"/>
                </a:ext>
              </a:extLst>
            </p:cNvPr>
            <p:cNvSpPr txBox="1"/>
            <p:nvPr/>
          </p:nvSpPr>
          <p:spPr bwMode="auto">
            <a:xfrm>
              <a:off x="3577291"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51" name="TextBox 1250">
              <a:extLst>
                <a:ext uri="{FF2B5EF4-FFF2-40B4-BE49-F238E27FC236}">
                  <a16:creationId xmlns:a16="http://schemas.microsoft.com/office/drawing/2014/main" id="{E3596DD1-3AD5-4AD6-8699-1617508E0AB7}"/>
                </a:ext>
              </a:extLst>
            </p:cNvPr>
            <p:cNvSpPr txBox="1"/>
            <p:nvPr/>
          </p:nvSpPr>
          <p:spPr bwMode="auto">
            <a:xfrm>
              <a:off x="3603788"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52" name="TextBox 1251">
              <a:extLst>
                <a:ext uri="{FF2B5EF4-FFF2-40B4-BE49-F238E27FC236}">
                  <a16:creationId xmlns:a16="http://schemas.microsoft.com/office/drawing/2014/main" id="{A056055F-6EC0-4E7C-9AD7-149771FB7A1D}"/>
                </a:ext>
              </a:extLst>
            </p:cNvPr>
            <p:cNvSpPr txBox="1"/>
            <p:nvPr/>
          </p:nvSpPr>
          <p:spPr bwMode="auto">
            <a:xfrm>
              <a:off x="3613909" y="2551607"/>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53" name="TextBox 1252">
              <a:extLst>
                <a:ext uri="{FF2B5EF4-FFF2-40B4-BE49-F238E27FC236}">
                  <a16:creationId xmlns:a16="http://schemas.microsoft.com/office/drawing/2014/main" id="{16B0F693-6E1E-4BB5-9B9A-DB6379B74236}"/>
                </a:ext>
              </a:extLst>
            </p:cNvPr>
            <p:cNvSpPr txBox="1"/>
            <p:nvPr/>
          </p:nvSpPr>
          <p:spPr bwMode="auto">
            <a:xfrm>
              <a:off x="3689298"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54" name="TextBox 1253">
              <a:extLst>
                <a:ext uri="{FF2B5EF4-FFF2-40B4-BE49-F238E27FC236}">
                  <a16:creationId xmlns:a16="http://schemas.microsoft.com/office/drawing/2014/main" id="{1F5F9C01-9E8E-46CE-B925-7AB8C142DBAA}"/>
                </a:ext>
              </a:extLst>
            </p:cNvPr>
            <p:cNvSpPr txBox="1"/>
            <p:nvPr/>
          </p:nvSpPr>
          <p:spPr bwMode="auto">
            <a:xfrm>
              <a:off x="3708237"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55" name="TextBox 1254">
              <a:extLst>
                <a:ext uri="{FF2B5EF4-FFF2-40B4-BE49-F238E27FC236}">
                  <a16:creationId xmlns:a16="http://schemas.microsoft.com/office/drawing/2014/main" id="{A3F5FC74-4C4C-4AF0-A201-E03C269F3265}"/>
                </a:ext>
              </a:extLst>
            </p:cNvPr>
            <p:cNvSpPr txBox="1"/>
            <p:nvPr/>
          </p:nvSpPr>
          <p:spPr bwMode="auto">
            <a:xfrm>
              <a:off x="3821287"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56" name="TextBox 1255">
              <a:extLst>
                <a:ext uri="{FF2B5EF4-FFF2-40B4-BE49-F238E27FC236}">
                  <a16:creationId xmlns:a16="http://schemas.microsoft.com/office/drawing/2014/main" id="{12118BC2-01F9-48AD-AC86-36FF660D4A53}"/>
                </a:ext>
              </a:extLst>
            </p:cNvPr>
            <p:cNvSpPr txBox="1"/>
            <p:nvPr/>
          </p:nvSpPr>
          <p:spPr bwMode="auto">
            <a:xfrm>
              <a:off x="3936002"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57" name="TextBox 1256">
              <a:extLst>
                <a:ext uri="{FF2B5EF4-FFF2-40B4-BE49-F238E27FC236}">
                  <a16:creationId xmlns:a16="http://schemas.microsoft.com/office/drawing/2014/main" id="{A4C7A1AB-640C-4151-96D9-A54E26A59380}"/>
                </a:ext>
              </a:extLst>
            </p:cNvPr>
            <p:cNvSpPr txBox="1"/>
            <p:nvPr/>
          </p:nvSpPr>
          <p:spPr bwMode="auto">
            <a:xfrm>
              <a:off x="3987365"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58" name="TextBox 1257">
              <a:extLst>
                <a:ext uri="{FF2B5EF4-FFF2-40B4-BE49-F238E27FC236}">
                  <a16:creationId xmlns:a16="http://schemas.microsoft.com/office/drawing/2014/main" id="{EEF4583F-AC36-4992-B9AF-E399D5032C22}"/>
                </a:ext>
              </a:extLst>
            </p:cNvPr>
            <p:cNvSpPr txBox="1"/>
            <p:nvPr/>
          </p:nvSpPr>
          <p:spPr bwMode="auto">
            <a:xfrm>
              <a:off x="4064867"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59" name="TextBox 1258">
              <a:extLst>
                <a:ext uri="{FF2B5EF4-FFF2-40B4-BE49-F238E27FC236}">
                  <a16:creationId xmlns:a16="http://schemas.microsoft.com/office/drawing/2014/main" id="{345C833D-6B14-42CD-B0BA-5A9297B5A017}"/>
                </a:ext>
              </a:extLst>
            </p:cNvPr>
            <p:cNvSpPr txBox="1"/>
            <p:nvPr/>
          </p:nvSpPr>
          <p:spPr bwMode="auto">
            <a:xfrm>
              <a:off x="4134462"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60" name="TextBox 1259">
              <a:extLst>
                <a:ext uri="{FF2B5EF4-FFF2-40B4-BE49-F238E27FC236}">
                  <a16:creationId xmlns:a16="http://schemas.microsoft.com/office/drawing/2014/main" id="{A171CBF2-AE26-411C-B8A5-61BD8AB82CDE}"/>
                </a:ext>
              </a:extLst>
            </p:cNvPr>
            <p:cNvSpPr txBox="1"/>
            <p:nvPr/>
          </p:nvSpPr>
          <p:spPr bwMode="auto">
            <a:xfrm>
              <a:off x="4183757" y="255121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grpSp>
      <p:sp>
        <p:nvSpPr>
          <p:cNvPr id="1263" name="TextBox 1262">
            <a:extLst>
              <a:ext uri="{FF2B5EF4-FFF2-40B4-BE49-F238E27FC236}">
                <a16:creationId xmlns:a16="http://schemas.microsoft.com/office/drawing/2014/main" id="{DDC1B39C-8F5E-4AA4-BA65-4BE602E2065F}"/>
              </a:ext>
            </a:extLst>
          </p:cNvPr>
          <p:cNvSpPr txBox="1"/>
          <p:nvPr/>
        </p:nvSpPr>
        <p:spPr bwMode="auto">
          <a:xfrm>
            <a:off x="1026384" y="2182029"/>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64" name="TextBox 1263">
            <a:extLst>
              <a:ext uri="{FF2B5EF4-FFF2-40B4-BE49-F238E27FC236}">
                <a16:creationId xmlns:a16="http://schemas.microsoft.com/office/drawing/2014/main" id="{3A695F34-A25D-4F57-BE49-241F1E4D64AA}"/>
              </a:ext>
            </a:extLst>
          </p:cNvPr>
          <p:cNvSpPr txBox="1"/>
          <p:nvPr/>
        </p:nvSpPr>
        <p:spPr bwMode="auto">
          <a:xfrm>
            <a:off x="1066798" y="220672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65" name="TextBox 1264">
            <a:extLst>
              <a:ext uri="{FF2B5EF4-FFF2-40B4-BE49-F238E27FC236}">
                <a16:creationId xmlns:a16="http://schemas.microsoft.com/office/drawing/2014/main" id="{8F678784-79D7-43BE-8733-0C2964B90FD5}"/>
              </a:ext>
            </a:extLst>
          </p:cNvPr>
          <p:cNvSpPr txBox="1"/>
          <p:nvPr/>
        </p:nvSpPr>
        <p:spPr bwMode="auto">
          <a:xfrm>
            <a:off x="3671867" y="256260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66" name="TextBox 1265">
            <a:extLst>
              <a:ext uri="{FF2B5EF4-FFF2-40B4-BE49-F238E27FC236}">
                <a16:creationId xmlns:a16="http://schemas.microsoft.com/office/drawing/2014/main" id="{F910BC89-E5F4-4EF2-9A99-66AB7BADF961}"/>
              </a:ext>
            </a:extLst>
          </p:cNvPr>
          <p:cNvSpPr txBox="1"/>
          <p:nvPr/>
        </p:nvSpPr>
        <p:spPr bwMode="auto">
          <a:xfrm>
            <a:off x="3660769" y="2562773"/>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67" name="TextBox 1266">
            <a:extLst>
              <a:ext uri="{FF2B5EF4-FFF2-40B4-BE49-F238E27FC236}">
                <a16:creationId xmlns:a16="http://schemas.microsoft.com/office/drawing/2014/main" id="{28A19279-C8ED-4562-99FF-5DEA6A3B0849}"/>
              </a:ext>
            </a:extLst>
          </p:cNvPr>
          <p:cNvSpPr txBox="1"/>
          <p:nvPr/>
        </p:nvSpPr>
        <p:spPr bwMode="auto">
          <a:xfrm>
            <a:off x="3623945" y="256226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68" name="TextBox 1267">
            <a:extLst>
              <a:ext uri="{FF2B5EF4-FFF2-40B4-BE49-F238E27FC236}">
                <a16:creationId xmlns:a16="http://schemas.microsoft.com/office/drawing/2014/main" id="{A10E3FD7-43BB-4426-9D1D-F93620288981}"/>
              </a:ext>
            </a:extLst>
          </p:cNvPr>
          <p:cNvSpPr txBox="1"/>
          <p:nvPr/>
        </p:nvSpPr>
        <p:spPr bwMode="auto">
          <a:xfrm>
            <a:off x="3562354" y="2561237"/>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69" name="TextBox 1268">
            <a:extLst>
              <a:ext uri="{FF2B5EF4-FFF2-40B4-BE49-F238E27FC236}">
                <a16:creationId xmlns:a16="http://schemas.microsoft.com/office/drawing/2014/main" id="{01351DC1-2A26-47B0-BD3E-9D54404B3171}"/>
              </a:ext>
            </a:extLst>
          </p:cNvPr>
          <p:cNvSpPr txBox="1"/>
          <p:nvPr/>
        </p:nvSpPr>
        <p:spPr bwMode="auto">
          <a:xfrm>
            <a:off x="3608087" y="2556204"/>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70" name="TextBox 1269">
            <a:extLst>
              <a:ext uri="{FF2B5EF4-FFF2-40B4-BE49-F238E27FC236}">
                <a16:creationId xmlns:a16="http://schemas.microsoft.com/office/drawing/2014/main" id="{FC3E6F36-347E-4551-82F7-5BC170781CFA}"/>
              </a:ext>
            </a:extLst>
          </p:cNvPr>
          <p:cNvSpPr txBox="1"/>
          <p:nvPr/>
        </p:nvSpPr>
        <p:spPr bwMode="auto">
          <a:xfrm>
            <a:off x="3391944" y="255720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71" name="TextBox 1270">
            <a:extLst>
              <a:ext uri="{FF2B5EF4-FFF2-40B4-BE49-F238E27FC236}">
                <a16:creationId xmlns:a16="http://schemas.microsoft.com/office/drawing/2014/main" id="{17D09320-12B6-4AFE-80FC-297C41C10AD4}"/>
              </a:ext>
            </a:extLst>
          </p:cNvPr>
          <p:cNvSpPr txBox="1"/>
          <p:nvPr/>
        </p:nvSpPr>
        <p:spPr bwMode="auto">
          <a:xfrm>
            <a:off x="3424705" y="256172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72" name="TextBox 1271">
            <a:extLst>
              <a:ext uri="{FF2B5EF4-FFF2-40B4-BE49-F238E27FC236}">
                <a16:creationId xmlns:a16="http://schemas.microsoft.com/office/drawing/2014/main" id="{FE62BFBD-DADE-4EA0-8D1C-B74631E111CA}"/>
              </a:ext>
            </a:extLst>
          </p:cNvPr>
          <p:cNvSpPr txBox="1"/>
          <p:nvPr/>
        </p:nvSpPr>
        <p:spPr bwMode="auto">
          <a:xfrm>
            <a:off x="3775980" y="2562607"/>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73" name="TextBox 1272">
            <a:extLst>
              <a:ext uri="{FF2B5EF4-FFF2-40B4-BE49-F238E27FC236}">
                <a16:creationId xmlns:a16="http://schemas.microsoft.com/office/drawing/2014/main" id="{C101F559-6202-47E0-8C9D-EA3CEDA3BA04}"/>
              </a:ext>
            </a:extLst>
          </p:cNvPr>
          <p:cNvSpPr txBox="1"/>
          <p:nvPr/>
        </p:nvSpPr>
        <p:spPr bwMode="auto">
          <a:xfrm>
            <a:off x="3476910" y="256069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74" name="TextBox 1273">
            <a:extLst>
              <a:ext uri="{FF2B5EF4-FFF2-40B4-BE49-F238E27FC236}">
                <a16:creationId xmlns:a16="http://schemas.microsoft.com/office/drawing/2014/main" id="{71AABD3D-7C4E-4056-A100-F97C5078DEF2}"/>
              </a:ext>
            </a:extLst>
          </p:cNvPr>
          <p:cNvSpPr txBox="1"/>
          <p:nvPr/>
        </p:nvSpPr>
        <p:spPr bwMode="auto">
          <a:xfrm>
            <a:off x="3400464" y="255710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75" name="TextBox 1274">
            <a:extLst>
              <a:ext uri="{FF2B5EF4-FFF2-40B4-BE49-F238E27FC236}">
                <a16:creationId xmlns:a16="http://schemas.microsoft.com/office/drawing/2014/main" id="{71B27B13-AC36-4451-A202-F56D16D988A2}"/>
              </a:ext>
            </a:extLst>
          </p:cNvPr>
          <p:cNvSpPr txBox="1"/>
          <p:nvPr/>
        </p:nvSpPr>
        <p:spPr bwMode="auto">
          <a:xfrm>
            <a:off x="3240060" y="256096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76" name="TextBox 1275">
            <a:extLst>
              <a:ext uri="{FF2B5EF4-FFF2-40B4-BE49-F238E27FC236}">
                <a16:creationId xmlns:a16="http://schemas.microsoft.com/office/drawing/2014/main" id="{D7F888DF-30E4-499A-9BFC-D5377E9535D1}"/>
              </a:ext>
            </a:extLst>
          </p:cNvPr>
          <p:cNvSpPr txBox="1"/>
          <p:nvPr/>
        </p:nvSpPr>
        <p:spPr bwMode="auto">
          <a:xfrm>
            <a:off x="3270897" y="2557932"/>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77" name="TextBox 1276">
            <a:extLst>
              <a:ext uri="{FF2B5EF4-FFF2-40B4-BE49-F238E27FC236}">
                <a16:creationId xmlns:a16="http://schemas.microsoft.com/office/drawing/2014/main" id="{D6717449-A293-428C-AF8D-ADAF332BC79C}"/>
              </a:ext>
            </a:extLst>
          </p:cNvPr>
          <p:cNvSpPr txBox="1"/>
          <p:nvPr/>
        </p:nvSpPr>
        <p:spPr bwMode="auto">
          <a:xfrm>
            <a:off x="3283074" y="2555194"/>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78" name="TextBox 1277">
            <a:extLst>
              <a:ext uri="{FF2B5EF4-FFF2-40B4-BE49-F238E27FC236}">
                <a16:creationId xmlns:a16="http://schemas.microsoft.com/office/drawing/2014/main" id="{5FDD054B-4FEF-4702-AC4C-B221AAE90AD3}"/>
              </a:ext>
            </a:extLst>
          </p:cNvPr>
          <p:cNvSpPr txBox="1"/>
          <p:nvPr/>
        </p:nvSpPr>
        <p:spPr bwMode="auto">
          <a:xfrm>
            <a:off x="3297101" y="255453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79" name="TextBox 1278">
            <a:extLst>
              <a:ext uri="{FF2B5EF4-FFF2-40B4-BE49-F238E27FC236}">
                <a16:creationId xmlns:a16="http://schemas.microsoft.com/office/drawing/2014/main" id="{AA824745-4BDD-46DD-96A4-B8228CCF73F2}"/>
              </a:ext>
            </a:extLst>
          </p:cNvPr>
          <p:cNvSpPr txBox="1"/>
          <p:nvPr/>
        </p:nvSpPr>
        <p:spPr bwMode="auto">
          <a:xfrm>
            <a:off x="3205942" y="255547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80" name="TextBox 1279">
            <a:extLst>
              <a:ext uri="{FF2B5EF4-FFF2-40B4-BE49-F238E27FC236}">
                <a16:creationId xmlns:a16="http://schemas.microsoft.com/office/drawing/2014/main" id="{B8B37EB4-BBA3-4D91-A327-36D4853EE718}"/>
              </a:ext>
            </a:extLst>
          </p:cNvPr>
          <p:cNvSpPr txBox="1"/>
          <p:nvPr/>
        </p:nvSpPr>
        <p:spPr bwMode="auto">
          <a:xfrm>
            <a:off x="3190348" y="255660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81" name="TextBox 1280">
            <a:extLst>
              <a:ext uri="{FF2B5EF4-FFF2-40B4-BE49-F238E27FC236}">
                <a16:creationId xmlns:a16="http://schemas.microsoft.com/office/drawing/2014/main" id="{C32CB8D8-2D9F-441F-B2EB-FB1489E96230}"/>
              </a:ext>
            </a:extLst>
          </p:cNvPr>
          <p:cNvSpPr txBox="1"/>
          <p:nvPr/>
        </p:nvSpPr>
        <p:spPr bwMode="auto">
          <a:xfrm>
            <a:off x="3161418" y="256007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82" name="TextBox 1281">
            <a:extLst>
              <a:ext uri="{FF2B5EF4-FFF2-40B4-BE49-F238E27FC236}">
                <a16:creationId xmlns:a16="http://schemas.microsoft.com/office/drawing/2014/main" id="{D60242C9-99B1-4855-90C5-C0F7CDCA55DB}"/>
              </a:ext>
            </a:extLst>
          </p:cNvPr>
          <p:cNvSpPr txBox="1"/>
          <p:nvPr/>
        </p:nvSpPr>
        <p:spPr bwMode="auto">
          <a:xfrm>
            <a:off x="3074987" y="2539741"/>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83" name="TextBox 1282">
            <a:extLst>
              <a:ext uri="{FF2B5EF4-FFF2-40B4-BE49-F238E27FC236}">
                <a16:creationId xmlns:a16="http://schemas.microsoft.com/office/drawing/2014/main" id="{D164045A-4BA7-44DB-A41B-3CB11693479A}"/>
              </a:ext>
            </a:extLst>
          </p:cNvPr>
          <p:cNvSpPr txBox="1"/>
          <p:nvPr/>
        </p:nvSpPr>
        <p:spPr bwMode="auto">
          <a:xfrm>
            <a:off x="3149772" y="255785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84" name="TextBox 1283">
            <a:extLst>
              <a:ext uri="{FF2B5EF4-FFF2-40B4-BE49-F238E27FC236}">
                <a16:creationId xmlns:a16="http://schemas.microsoft.com/office/drawing/2014/main" id="{DD8CE86A-2F0D-488E-8122-5802E5845858}"/>
              </a:ext>
            </a:extLst>
          </p:cNvPr>
          <p:cNvSpPr txBox="1"/>
          <p:nvPr/>
        </p:nvSpPr>
        <p:spPr bwMode="auto">
          <a:xfrm>
            <a:off x="3100931" y="2546047"/>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85" name="TextBox 1284">
            <a:extLst>
              <a:ext uri="{FF2B5EF4-FFF2-40B4-BE49-F238E27FC236}">
                <a16:creationId xmlns:a16="http://schemas.microsoft.com/office/drawing/2014/main" id="{91C6C179-7684-41AB-B180-B57650E59C4C}"/>
              </a:ext>
            </a:extLst>
          </p:cNvPr>
          <p:cNvSpPr txBox="1"/>
          <p:nvPr/>
        </p:nvSpPr>
        <p:spPr bwMode="auto">
          <a:xfrm>
            <a:off x="2717703" y="243819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86" name="TextBox 1285">
            <a:extLst>
              <a:ext uri="{FF2B5EF4-FFF2-40B4-BE49-F238E27FC236}">
                <a16:creationId xmlns:a16="http://schemas.microsoft.com/office/drawing/2014/main" id="{DE5978FA-BE2A-4203-984F-B5EC3400F063}"/>
              </a:ext>
            </a:extLst>
          </p:cNvPr>
          <p:cNvSpPr txBox="1"/>
          <p:nvPr/>
        </p:nvSpPr>
        <p:spPr bwMode="auto">
          <a:xfrm>
            <a:off x="2660977" y="241424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87" name="TextBox 1286">
            <a:extLst>
              <a:ext uri="{FF2B5EF4-FFF2-40B4-BE49-F238E27FC236}">
                <a16:creationId xmlns:a16="http://schemas.microsoft.com/office/drawing/2014/main" id="{81C8BBA2-F6DA-4BF6-8C48-176BAC4B99EA}"/>
              </a:ext>
            </a:extLst>
          </p:cNvPr>
          <p:cNvSpPr txBox="1"/>
          <p:nvPr/>
        </p:nvSpPr>
        <p:spPr bwMode="auto">
          <a:xfrm>
            <a:off x="2455909" y="2403169"/>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88" name="TextBox 1287">
            <a:extLst>
              <a:ext uri="{FF2B5EF4-FFF2-40B4-BE49-F238E27FC236}">
                <a16:creationId xmlns:a16="http://schemas.microsoft.com/office/drawing/2014/main" id="{BC332D00-40F1-41EB-AB42-FC95497F7B78}"/>
              </a:ext>
            </a:extLst>
          </p:cNvPr>
          <p:cNvSpPr txBox="1"/>
          <p:nvPr/>
        </p:nvSpPr>
        <p:spPr bwMode="auto">
          <a:xfrm>
            <a:off x="2507546" y="2406239"/>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89" name="TextBox 1288">
            <a:extLst>
              <a:ext uri="{FF2B5EF4-FFF2-40B4-BE49-F238E27FC236}">
                <a16:creationId xmlns:a16="http://schemas.microsoft.com/office/drawing/2014/main" id="{2CFFFAA1-308F-456C-9511-3FFD4BF2FBA7}"/>
              </a:ext>
            </a:extLst>
          </p:cNvPr>
          <p:cNvSpPr txBox="1"/>
          <p:nvPr/>
        </p:nvSpPr>
        <p:spPr bwMode="auto">
          <a:xfrm>
            <a:off x="2605027" y="2412167"/>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90" name="TextBox 1289">
            <a:extLst>
              <a:ext uri="{FF2B5EF4-FFF2-40B4-BE49-F238E27FC236}">
                <a16:creationId xmlns:a16="http://schemas.microsoft.com/office/drawing/2014/main" id="{C76218CE-95C2-45BC-80C9-D6137BF75116}"/>
              </a:ext>
            </a:extLst>
          </p:cNvPr>
          <p:cNvSpPr txBox="1"/>
          <p:nvPr/>
        </p:nvSpPr>
        <p:spPr bwMode="auto">
          <a:xfrm>
            <a:off x="2734005" y="244467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91" name="TextBox 1290">
            <a:extLst>
              <a:ext uri="{FF2B5EF4-FFF2-40B4-BE49-F238E27FC236}">
                <a16:creationId xmlns:a16="http://schemas.microsoft.com/office/drawing/2014/main" id="{FBC2F9D3-8C78-4B46-9312-8FF59B47DBCB}"/>
              </a:ext>
            </a:extLst>
          </p:cNvPr>
          <p:cNvSpPr txBox="1"/>
          <p:nvPr/>
        </p:nvSpPr>
        <p:spPr bwMode="auto">
          <a:xfrm>
            <a:off x="2674219" y="241259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92" name="TextBox 1291">
            <a:extLst>
              <a:ext uri="{FF2B5EF4-FFF2-40B4-BE49-F238E27FC236}">
                <a16:creationId xmlns:a16="http://schemas.microsoft.com/office/drawing/2014/main" id="{289D9BF6-B681-4C7D-88C4-D27D145D0AC2}"/>
              </a:ext>
            </a:extLst>
          </p:cNvPr>
          <p:cNvSpPr txBox="1"/>
          <p:nvPr/>
        </p:nvSpPr>
        <p:spPr bwMode="auto">
          <a:xfrm>
            <a:off x="2823429" y="2467054"/>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93" name="TextBox 1292">
            <a:extLst>
              <a:ext uri="{FF2B5EF4-FFF2-40B4-BE49-F238E27FC236}">
                <a16:creationId xmlns:a16="http://schemas.microsoft.com/office/drawing/2014/main" id="{1877FB13-24F1-4EE9-A3F2-37D09517CBCC}"/>
              </a:ext>
            </a:extLst>
          </p:cNvPr>
          <p:cNvSpPr txBox="1"/>
          <p:nvPr/>
        </p:nvSpPr>
        <p:spPr bwMode="auto">
          <a:xfrm>
            <a:off x="2867949" y="248894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94" name="TextBox 1293">
            <a:extLst>
              <a:ext uri="{FF2B5EF4-FFF2-40B4-BE49-F238E27FC236}">
                <a16:creationId xmlns:a16="http://schemas.microsoft.com/office/drawing/2014/main" id="{59D11839-037E-4175-AF54-F62D3AF6BF97}"/>
              </a:ext>
            </a:extLst>
          </p:cNvPr>
          <p:cNvSpPr txBox="1"/>
          <p:nvPr/>
        </p:nvSpPr>
        <p:spPr bwMode="auto">
          <a:xfrm>
            <a:off x="2887033" y="2491271"/>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95" name="TextBox 1294">
            <a:extLst>
              <a:ext uri="{FF2B5EF4-FFF2-40B4-BE49-F238E27FC236}">
                <a16:creationId xmlns:a16="http://schemas.microsoft.com/office/drawing/2014/main" id="{FBA6DB0C-9FFC-41CF-A550-65D8876451D7}"/>
              </a:ext>
            </a:extLst>
          </p:cNvPr>
          <p:cNvSpPr txBox="1"/>
          <p:nvPr/>
        </p:nvSpPr>
        <p:spPr bwMode="auto">
          <a:xfrm>
            <a:off x="2776864" y="246049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297" name="TextBox 1296">
            <a:extLst>
              <a:ext uri="{FF2B5EF4-FFF2-40B4-BE49-F238E27FC236}">
                <a16:creationId xmlns:a16="http://schemas.microsoft.com/office/drawing/2014/main" id="{78705331-4DF9-44F0-BD05-DF97BC94EC50}"/>
              </a:ext>
            </a:extLst>
          </p:cNvPr>
          <p:cNvSpPr txBox="1"/>
          <p:nvPr/>
        </p:nvSpPr>
        <p:spPr bwMode="auto">
          <a:xfrm>
            <a:off x="3663187" y="266825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98" name="TextBox 1297">
            <a:extLst>
              <a:ext uri="{FF2B5EF4-FFF2-40B4-BE49-F238E27FC236}">
                <a16:creationId xmlns:a16="http://schemas.microsoft.com/office/drawing/2014/main" id="{368AFEDD-2568-40BA-8BE5-39534CA4EB2D}"/>
              </a:ext>
            </a:extLst>
          </p:cNvPr>
          <p:cNvSpPr txBox="1"/>
          <p:nvPr/>
        </p:nvSpPr>
        <p:spPr bwMode="auto">
          <a:xfrm>
            <a:off x="3428214" y="2669907"/>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99" name="TextBox 1298">
            <a:extLst>
              <a:ext uri="{FF2B5EF4-FFF2-40B4-BE49-F238E27FC236}">
                <a16:creationId xmlns:a16="http://schemas.microsoft.com/office/drawing/2014/main" id="{DF35098C-4345-40AE-9523-4AC90D0A216D}"/>
              </a:ext>
            </a:extLst>
          </p:cNvPr>
          <p:cNvSpPr txBox="1"/>
          <p:nvPr/>
        </p:nvSpPr>
        <p:spPr bwMode="auto">
          <a:xfrm>
            <a:off x="3358673" y="2668541"/>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00" name="TextBox 1299">
            <a:extLst>
              <a:ext uri="{FF2B5EF4-FFF2-40B4-BE49-F238E27FC236}">
                <a16:creationId xmlns:a16="http://schemas.microsoft.com/office/drawing/2014/main" id="{A82B296F-3C3C-4045-8429-25763E0CA572}"/>
              </a:ext>
            </a:extLst>
          </p:cNvPr>
          <p:cNvSpPr txBox="1"/>
          <p:nvPr/>
        </p:nvSpPr>
        <p:spPr bwMode="auto">
          <a:xfrm>
            <a:off x="3256392" y="267000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01" name="TextBox 1300">
            <a:extLst>
              <a:ext uri="{FF2B5EF4-FFF2-40B4-BE49-F238E27FC236}">
                <a16:creationId xmlns:a16="http://schemas.microsoft.com/office/drawing/2014/main" id="{66A7CFE1-3262-4E10-BE6F-1D7F51862880}"/>
              </a:ext>
            </a:extLst>
          </p:cNvPr>
          <p:cNvSpPr txBox="1"/>
          <p:nvPr/>
        </p:nvSpPr>
        <p:spPr bwMode="auto">
          <a:xfrm>
            <a:off x="3315400" y="2669157"/>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02" name="TextBox 1301">
            <a:extLst>
              <a:ext uri="{FF2B5EF4-FFF2-40B4-BE49-F238E27FC236}">
                <a16:creationId xmlns:a16="http://schemas.microsoft.com/office/drawing/2014/main" id="{0080043E-E153-4EE7-ADEA-732F840C01AC}"/>
              </a:ext>
            </a:extLst>
          </p:cNvPr>
          <p:cNvSpPr txBox="1"/>
          <p:nvPr/>
        </p:nvSpPr>
        <p:spPr bwMode="auto">
          <a:xfrm>
            <a:off x="3203916" y="266825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03" name="TextBox 1302">
            <a:extLst>
              <a:ext uri="{FF2B5EF4-FFF2-40B4-BE49-F238E27FC236}">
                <a16:creationId xmlns:a16="http://schemas.microsoft.com/office/drawing/2014/main" id="{2CE5FDD5-BA15-4E20-A48A-FAD437FBEECD}"/>
              </a:ext>
            </a:extLst>
          </p:cNvPr>
          <p:cNvSpPr txBox="1"/>
          <p:nvPr/>
        </p:nvSpPr>
        <p:spPr bwMode="auto">
          <a:xfrm>
            <a:off x="3100072" y="2615099"/>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04" name="TextBox 1303">
            <a:extLst>
              <a:ext uri="{FF2B5EF4-FFF2-40B4-BE49-F238E27FC236}">
                <a16:creationId xmlns:a16="http://schemas.microsoft.com/office/drawing/2014/main" id="{42392B59-03DB-4D41-A06B-944A670463FD}"/>
              </a:ext>
            </a:extLst>
          </p:cNvPr>
          <p:cNvSpPr txBox="1"/>
          <p:nvPr/>
        </p:nvSpPr>
        <p:spPr bwMode="auto">
          <a:xfrm>
            <a:off x="2980709" y="2571055"/>
            <a:ext cx="610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05" name="TextBox 1304">
            <a:extLst>
              <a:ext uri="{FF2B5EF4-FFF2-40B4-BE49-F238E27FC236}">
                <a16:creationId xmlns:a16="http://schemas.microsoft.com/office/drawing/2014/main" id="{7F8FE472-CB16-4CD2-8776-5082CD6B4A01}"/>
              </a:ext>
            </a:extLst>
          </p:cNvPr>
          <p:cNvSpPr txBox="1"/>
          <p:nvPr/>
        </p:nvSpPr>
        <p:spPr bwMode="auto">
          <a:xfrm>
            <a:off x="2691585" y="2517035"/>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06" name="TextBox 1305">
            <a:extLst>
              <a:ext uri="{FF2B5EF4-FFF2-40B4-BE49-F238E27FC236}">
                <a16:creationId xmlns:a16="http://schemas.microsoft.com/office/drawing/2014/main" id="{3897BA38-5AEE-4951-8AA2-40DC55303B08}"/>
              </a:ext>
            </a:extLst>
          </p:cNvPr>
          <p:cNvSpPr txBox="1"/>
          <p:nvPr/>
        </p:nvSpPr>
        <p:spPr bwMode="auto">
          <a:xfrm>
            <a:off x="2871143" y="2568802"/>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07" name="TextBox 1306">
            <a:extLst>
              <a:ext uri="{FF2B5EF4-FFF2-40B4-BE49-F238E27FC236}">
                <a16:creationId xmlns:a16="http://schemas.microsoft.com/office/drawing/2014/main" id="{EAF1A265-9370-4095-A302-B254C02742AB}"/>
              </a:ext>
            </a:extLst>
          </p:cNvPr>
          <p:cNvSpPr txBox="1"/>
          <p:nvPr/>
        </p:nvSpPr>
        <p:spPr bwMode="auto">
          <a:xfrm>
            <a:off x="2849859" y="2580752"/>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08" name="TextBox 1307">
            <a:extLst>
              <a:ext uri="{FF2B5EF4-FFF2-40B4-BE49-F238E27FC236}">
                <a16:creationId xmlns:a16="http://schemas.microsoft.com/office/drawing/2014/main" id="{17690929-E45A-4AC4-A6E9-7DCCB18F741E}"/>
              </a:ext>
            </a:extLst>
          </p:cNvPr>
          <p:cNvSpPr txBox="1"/>
          <p:nvPr/>
        </p:nvSpPr>
        <p:spPr bwMode="auto">
          <a:xfrm>
            <a:off x="2906362" y="2572198"/>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09" name="TextBox 1308">
            <a:extLst>
              <a:ext uri="{FF2B5EF4-FFF2-40B4-BE49-F238E27FC236}">
                <a16:creationId xmlns:a16="http://schemas.microsoft.com/office/drawing/2014/main" id="{8EAAE2E5-11F5-4C5A-AD22-EEA9D5D80B93}"/>
              </a:ext>
            </a:extLst>
          </p:cNvPr>
          <p:cNvSpPr txBox="1"/>
          <p:nvPr/>
        </p:nvSpPr>
        <p:spPr bwMode="auto">
          <a:xfrm>
            <a:off x="2678327" y="251602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10" name="TextBox 1309">
            <a:extLst>
              <a:ext uri="{FF2B5EF4-FFF2-40B4-BE49-F238E27FC236}">
                <a16:creationId xmlns:a16="http://schemas.microsoft.com/office/drawing/2014/main" id="{34B1B0AF-1039-4976-BB81-44120B4384A9}"/>
              </a:ext>
            </a:extLst>
          </p:cNvPr>
          <p:cNvSpPr txBox="1"/>
          <p:nvPr/>
        </p:nvSpPr>
        <p:spPr bwMode="auto">
          <a:xfrm>
            <a:off x="2600142" y="2507826"/>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11" name="TextBox 1310">
            <a:extLst>
              <a:ext uri="{FF2B5EF4-FFF2-40B4-BE49-F238E27FC236}">
                <a16:creationId xmlns:a16="http://schemas.microsoft.com/office/drawing/2014/main" id="{5C370469-8FA3-4DCE-A9E1-4E6E700E935A}"/>
              </a:ext>
            </a:extLst>
          </p:cNvPr>
          <p:cNvSpPr txBox="1"/>
          <p:nvPr/>
        </p:nvSpPr>
        <p:spPr bwMode="auto">
          <a:xfrm>
            <a:off x="2656241" y="2510944"/>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12" name="TextBox 1311">
            <a:extLst>
              <a:ext uri="{FF2B5EF4-FFF2-40B4-BE49-F238E27FC236}">
                <a16:creationId xmlns:a16="http://schemas.microsoft.com/office/drawing/2014/main" id="{2EAF0473-AA3A-453F-A815-9EF670843F14}"/>
              </a:ext>
            </a:extLst>
          </p:cNvPr>
          <p:cNvSpPr txBox="1"/>
          <p:nvPr/>
        </p:nvSpPr>
        <p:spPr bwMode="auto">
          <a:xfrm>
            <a:off x="2640060" y="2520471"/>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13" name="TextBox 1312">
            <a:extLst>
              <a:ext uri="{FF2B5EF4-FFF2-40B4-BE49-F238E27FC236}">
                <a16:creationId xmlns:a16="http://schemas.microsoft.com/office/drawing/2014/main" id="{57C4ABA8-5095-4B74-8FF8-4E62CB386591}"/>
              </a:ext>
            </a:extLst>
          </p:cNvPr>
          <p:cNvSpPr txBox="1"/>
          <p:nvPr/>
        </p:nvSpPr>
        <p:spPr bwMode="auto">
          <a:xfrm>
            <a:off x="2454622" y="2468070"/>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14" name="TextBox 1313">
            <a:extLst>
              <a:ext uri="{FF2B5EF4-FFF2-40B4-BE49-F238E27FC236}">
                <a16:creationId xmlns:a16="http://schemas.microsoft.com/office/drawing/2014/main" id="{F5456E22-05E7-4D95-A482-3DF6A74463BA}"/>
              </a:ext>
            </a:extLst>
          </p:cNvPr>
          <p:cNvSpPr txBox="1"/>
          <p:nvPr/>
        </p:nvSpPr>
        <p:spPr bwMode="auto">
          <a:xfrm>
            <a:off x="2583390" y="2498812"/>
            <a:ext cx="69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16" name="TextBox 1315">
            <a:extLst>
              <a:ext uri="{FF2B5EF4-FFF2-40B4-BE49-F238E27FC236}">
                <a16:creationId xmlns:a16="http://schemas.microsoft.com/office/drawing/2014/main" id="{A1C398C3-B54E-4A55-AD88-CD58143FA573}"/>
              </a:ext>
            </a:extLst>
          </p:cNvPr>
          <p:cNvSpPr txBox="1"/>
          <p:nvPr/>
        </p:nvSpPr>
        <p:spPr bwMode="auto">
          <a:xfrm>
            <a:off x="7311352" y="274688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317" name="TextBox 1316">
            <a:extLst>
              <a:ext uri="{FF2B5EF4-FFF2-40B4-BE49-F238E27FC236}">
                <a16:creationId xmlns:a16="http://schemas.microsoft.com/office/drawing/2014/main" id="{C9B52432-1B54-469E-8FC3-9D96371D9C1F}"/>
              </a:ext>
            </a:extLst>
          </p:cNvPr>
          <p:cNvSpPr txBox="1"/>
          <p:nvPr/>
        </p:nvSpPr>
        <p:spPr bwMode="auto">
          <a:xfrm>
            <a:off x="7100424" y="2641412"/>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318" name="TextBox 1317">
            <a:extLst>
              <a:ext uri="{FF2B5EF4-FFF2-40B4-BE49-F238E27FC236}">
                <a16:creationId xmlns:a16="http://schemas.microsoft.com/office/drawing/2014/main" id="{E5B5B11E-F46E-4269-9142-A95B48E3A1B0}"/>
              </a:ext>
            </a:extLst>
          </p:cNvPr>
          <p:cNvSpPr txBox="1"/>
          <p:nvPr/>
        </p:nvSpPr>
        <p:spPr bwMode="auto">
          <a:xfrm>
            <a:off x="7180693" y="2641412"/>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319" name="TextBox 1318">
            <a:extLst>
              <a:ext uri="{FF2B5EF4-FFF2-40B4-BE49-F238E27FC236}">
                <a16:creationId xmlns:a16="http://schemas.microsoft.com/office/drawing/2014/main" id="{D4954620-82A4-47EF-A8F7-8409E9EF0FBA}"/>
              </a:ext>
            </a:extLst>
          </p:cNvPr>
          <p:cNvSpPr txBox="1"/>
          <p:nvPr/>
        </p:nvSpPr>
        <p:spPr bwMode="auto">
          <a:xfrm>
            <a:off x="7106930" y="2635882"/>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320" name="TextBox 1319">
            <a:extLst>
              <a:ext uri="{FF2B5EF4-FFF2-40B4-BE49-F238E27FC236}">
                <a16:creationId xmlns:a16="http://schemas.microsoft.com/office/drawing/2014/main" id="{47567B64-6FD2-4404-B9CD-E048E25E84C0}"/>
              </a:ext>
            </a:extLst>
          </p:cNvPr>
          <p:cNvSpPr txBox="1"/>
          <p:nvPr/>
        </p:nvSpPr>
        <p:spPr bwMode="auto">
          <a:xfrm>
            <a:off x="6858927" y="2636650"/>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321" name="TextBox 1320">
            <a:extLst>
              <a:ext uri="{FF2B5EF4-FFF2-40B4-BE49-F238E27FC236}">
                <a16:creationId xmlns:a16="http://schemas.microsoft.com/office/drawing/2014/main" id="{464E2597-45A1-492B-8AB1-4177A25B84A5}"/>
              </a:ext>
            </a:extLst>
          </p:cNvPr>
          <p:cNvSpPr txBox="1"/>
          <p:nvPr/>
        </p:nvSpPr>
        <p:spPr bwMode="auto">
          <a:xfrm>
            <a:off x="6859363" y="2639031"/>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322" name="TextBox 1321">
            <a:extLst>
              <a:ext uri="{FF2B5EF4-FFF2-40B4-BE49-F238E27FC236}">
                <a16:creationId xmlns:a16="http://schemas.microsoft.com/office/drawing/2014/main" id="{0664F009-7C91-4086-98F7-49ADE5908F2C}"/>
              </a:ext>
            </a:extLst>
          </p:cNvPr>
          <p:cNvSpPr txBox="1"/>
          <p:nvPr/>
        </p:nvSpPr>
        <p:spPr bwMode="auto">
          <a:xfrm>
            <a:off x="6912734" y="2641412"/>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grpSp>
        <p:nvGrpSpPr>
          <p:cNvPr id="1323" name="Group 1322">
            <a:extLst>
              <a:ext uri="{FF2B5EF4-FFF2-40B4-BE49-F238E27FC236}">
                <a16:creationId xmlns:a16="http://schemas.microsoft.com/office/drawing/2014/main" id="{E1E80AF0-F78B-451B-9CB0-82B13F0EF088}"/>
              </a:ext>
            </a:extLst>
          </p:cNvPr>
          <p:cNvGrpSpPr/>
          <p:nvPr/>
        </p:nvGrpSpPr>
        <p:grpSpPr>
          <a:xfrm>
            <a:off x="4258164" y="2168995"/>
            <a:ext cx="3782122" cy="2415326"/>
            <a:chOff x="4317156" y="2168995"/>
            <a:chExt cx="3782122" cy="2415326"/>
          </a:xfrm>
        </p:grpSpPr>
        <p:sp>
          <p:nvSpPr>
            <p:cNvPr id="1324" name="Freeform: Shape 1323">
              <a:extLst>
                <a:ext uri="{FF2B5EF4-FFF2-40B4-BE49-F238E27FC236}">
                  <a16:creationId xmlns:a16="http://schemas.microsoft.com/office/drawing/2014/main" id="{DD24235A-2CC3-47E4-8EA9-55E4A0C4AEAD}"/>
                </a:ext>
              </a:extLst>
            </p:cNvPr>
            <p:cNvSpPr/>
            <p:nvPr/>
          </p:nvSpPr>
          <p:spPr bwMode="auto">
            <a:xfrm>
              <a:off x="4727942" y="2274407"/>
              <a:ext cx="3293701" cy="1843851"/>
            </a:xfrm>
            <a:custGeom>
              <a:avLst/>
              <a:gdLst>
                <a:gd name="connsiteX0" fmla="*/ 0 w 5995284"/>
                <a:gd name="connsiteY0" fmla="*/ 0 h 3379305"/>
                <a:gd name="connsiteX1" fmla="*/ 0 w 5995284"/>
                <a:gd name="connsiteY1" fmla="*/ 3379305 h 3379305"/>
                <a:gd name="connsiteX2" fmla="*/ 5995284 w 5995284"/>
                <a:gd name="connsiteY2" fmla="*/ 3379305 h 3379305"/>
                <a:gd name="connsiteX3" fmla="*/ 5987332 w 5995284"/>
                <a:gd name="connsiteY3" fmla="*/ 3371353 h 3379305"/>
              </a:gdLst>
              <a:ahLst/>
              <a:cxnLst>
                <a:cxn ang="0">
                  <a:pos x="connsiteX0" y="connsiteY0"/>
                </a:cxn>
                <a:cxn ang="0">
                  <a:pos x="connsiteX1" y="connsiteY1"/>
                </a:cxn>
                <a:cxn ang="0">
                  <a:pos x="connsiteX2" y="connsiteY2"/>
                </a:cxn>
                <a:cxn ang="0">
                  <a:pos x="connsiteX3" y="connsiteY3"/>
                </a:cxn>
              </a:cxnLst>
              <a:rect l="l" t="t" r="r" b="b"/>
              <a:pathLst>
                <a:path w="5995284" h="3379305">
                  <a:moveTo>
                    <a:pt x="0" y="0"/>
                  </a:moveTo>
                  <a:lnTo>
                    <a:pt x="0" y="3379305"/>
                  </a:lnTo>
                  <a:lnTo>
                    <a:pt x="5995284" y="3379305"/>
                  </a:lnTo>
                  <a:lnTo>
                    <a:pt x="5987332" y="3371353"/>
                  </a:lnTo>
                </a:path>
              </a:pathLst>
            </a:custGeom>
            <a:noFill/>
            <a:ln w="28575">
              <a:solidFill>
                <a:schemeClr val="bg1"/>
              </a:solidFill>
              <a:round/>
              <a:headEnd/>
              <a:tailEnd/>
            </a:ln>
            <a:extLst>
              <a:ext uri="{909E8E84-426E-40DD-AFC4-6F175D3DCCD1}">
                <a14:hiddenFill xmlns:a14="http://schemas.microsoft.com/office/drawing/2010/main">
                  <a:noFill/>
                </a14:hiddenFill>
              </a:ext>
            </a:extLst>
          </p:spPr>
          <p:txBody>
            <a:bodyPr rtlCol="0" anchor="ctr"/>
            <a:lstStyle/>
            <a:p>
              <a:pPr algn="ctr"/>
              <a:endParaRPr lang="en-US" sz="1000" dirty="0"/>
            </a:p>
          </p:txBody>
        </p:sp>
        <p:grpSp>
          <p:nvGrpSpPr>
            <p:cNvPr id="1325" name="Group 1324">
              <a:extLst>
                <a:ext uri="{FF2B5EF4-FFF2-40B4-BE49-F238E27FC236}">
                  <a16:creationId xmlns:a16="http://schemas.microsoft.com/office/drawing/2014/main" id="{A03CB49D-13EF-423A-9675-D6405CE419A0}"/>
                </a:ext>
              </a:extLst>
            </p:cNvPr>
            <p:cNvGrpSpPr/>
            <p:nvPr/>
          </p:nvGrpSpPr>
          <p:grpSpPr>
            <a:xfrm>
              <a:off x="4317156" y="2168995"/>
              <a:ext cx="3782122" cy="2415326"/>
              <a:chOff x="4317156" y="2168995"/>
              <a:chExt cx="3782122" cy="2415326"/>
            </a:xfrm>
          </p:grpSpPr>
          <p:grpSp>
            <p:nvGrpSpPr>
              <p:cNvPr id="1326" name="Group 1325">
                <a:extLst>
                  <a:ext uri="{FF2B5EF4-FFF2-40B4-BE49-F238E27FC236}">
                    <a16:creationId xmlns:a16="http://schemas.microsoft.com/office/drawing/2014/main" id="{0FE90382-6B5F-4196-A847-85BCD216AAAC}"/>
                  </a:ext>
                </a:extLst>
              </p:cNvPr>
              <p:cNvGrpSpPr/>
              <p:nvPr/>
            </p:nvGrpSpPr>
            <p:grpSpPr>
              <a:xfrm>
                <a:off x="4608596" y="4119273"/>
                <a:ext cx="3490682" cy="261610"/>
                <a:chOff x="1694655" y="5200083"/>
                <a:chExt cx="6810743" cy="457913"/>
              </a:xfrm>
            </p:grpSpPr>
            <p:sp>
              <p:nvSpPr>
                <p:cNvPr id="1364" name="TextBox 1363">
                  <a:extLst>
                    <a:ext uri="{FF2B5EF4-FFF2-40B4-BE49-F238E27FC236}">
                      <a16:creationId xmlns:a16="http://schemas.microsoft.com/office/drawing/2014/main" id="{D56B8790-549C-4354-87CF-78333F22A6B5}"/>
                    </a:ext>
                  </a:extLst>
                </p:cNvPr>
                <p:cNvSpPr txBox="1"/>
                <p:nvPr/>
              </p:nvSpPr>
              <p:spPr bwMode="auto">
                <a:xfrm>
                  <a:off x="1694655" y="5200083"/>
                  <a:ext cx="501052"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0</a:t>
                  </a:r>
                </a:p>
              </p:txBody>
            </p:sp>
            <p:sp>
              <p:nvSpPr>
                <p:cNvPr id="1365" name="TextBox 1364">
                  <a:extLst>
                    <a:ext uri="{FF2B5EF4-FFF2-40B4-BE49-F238E27FC236}">
                      <a16:creationId xmlns:a16="http://schemas.microsoft.com/office/drawing/2014/main" id="{6B22CA06-99B2-4A3D-B65E-A76FF40A477D}"/>
                    </a:ext>
                  </a:extLst>
                </p:cNvPr>
                <p:cNvSpPr txBox="1"/>
                <p:nvPr/>
              </p:nvSpPr>
              <p:spPr bwMode="auto">
                <a:xfrm>
                  <a:off x="2018545" y="5200083"/>
                  <a:ext cx="501052"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3</a:t>
                  </a:r>
                </a:p>
              </p:txBody>
            </p:sp>
            <p:sp>
              <p:nvSpPr>
                <p:cNvPr id="1366" name="TextBox 1365">
                  <a:extLst>
                    <a:ext uri="{FF2B5EF4-FFF2-40B4-BE49-F238E27FC236}">
                      <a16:creationId xmlns:a16="http://schemas.microsoft.com/office/drawing/2014/main" id="{969EC8C3-5BA3-48DC-BC02-DCDE6224635E}"/>
                    </a:ext>
                  </a:extLst>
                </p:cNvPr>
                <p:cNvSpPr txBox="1"/>
                <p:nvPr/>
              </p:nvSpPr>
              <p:spPr bwMode="auto">
                <a:xfrm>
                  <a:off x="2317308" y="5200083"/>
                  <a:ext cx="501052"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6</a:t>
                  </a:r>
                </a:p>
              </p:txBody>
            </p:sp>
            <p:sp>
              <p:nvSpPr>
                <p:cNvPr id="1367" name="TextBox 1366">
                  <a:extLst>
                    <a:ext uri="{FF2B5EF4-FFF2-40B4-BE49-F238E27FC236}">
                      <a16:creationId xmlns:a16="http://schemas.microsoft.com/office/drawing/2014/main" id="{89488490-4EE9-4606-B449-A1E483EBF5EC}"/>
                    </a:ext>
                  </a:extLst>
                </p:cNvPr>
                <p:cNvSpPr txBox="1"/>
                <p:nvPr/>
              </p:nvSpPr>
              <p:spPr bwMode="auto">
                <a:xfrm>
                  <a:off x="2667168" y="5200083"/>
                  <a:ext cx="501052"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9</a:t>
                  </a:r>
                </a:p>
              </p:txBody>
            </p:sp>
            <p:sp>
              <p:nvSpPr>
                <p:cNvPr id="1368" name="TextBox 1367">
                  <a:extLst>
                    <a:ext uri="{FF2B5EF4-FFF2-40B4-BE49-F238E27FC236}">
                      <a16:creationId xmlns:a16="http://schemas.microsoft.com/office/drawing/2014/main" id="{896998B9-99E5-4CF2-8A4A-399E25520C2B}"/>
                    </a:ext>
                  </a:extLst>
                </p:cNvPr>
                <p:cNvSpPr txBox="1"/>
                <p:nvPr/>
              </p:nvSpPr>
              <p:spPr bwMode="auto">
                <a:xfrm>
                  <a:off x="2919305"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12</a:t>
                  </a:r>
                </a:p>
              </p:txBody>
            </p:sp>
            <p:sp>
              <p:nvSpPr>
                <p:cNvPr id="1369" name="TextBox 1368">
                  <a:extLst>
                    <a:ext uri="{FF2B5EF4-FFF2-40B4-BE49-F238E27FC236}">
                      <a16:creationId xmlns:a16="http://schemas.microsoft.com/office/drawing/2014/main" id="{AED310BB-60BE-4887-893D-925B28F22AC4}"/>
                    </a:ext>
                  </a:extLst>
                </p:cNvPr>
                <p:cNvSpPr txBox="1"/>
                <p:nvPr/>
              </p:nvSpPr>
              <p:spPr bwMode="auto">
                <a:xfrm>
                  <a:off x="3243191"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15</a:t>
                  </a:r>
                </a:p>
              </p:txBody>
            </p:sp>
            <p:sp>
              <p:nvSpPr>
                <p:cNvPr id="1370" name="TextBox 1369">
                  <a:extLst>
                    <a:ext uri="{FF2B5EF4-FFF2-40B4-BE49-F238E27FC236}">
                      <a16:creationId xmlns:a16="http://schemas.microsoft.com/office/drawing/2014/main" id="{43011D6B-AF86-4EBF-A5FC-68E5C8ED4C1C}"/>
                    </a:ext>
                  </a:extLst>
                </p:cNvPr>
                <p:cNvSpPr txBox="1"/>
                <p:nvPr/>
              </p:nvSpPr>
              <p:spPr bwMode="auto">
                <a:xfrm>
                  <a:off x="3567083"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18</a:t>
                  </a:r>
                </a:p>
              </p:txBody>
            </p:sp>
            <p:sp>
              <p:nvSpPr>
                <p:cNvPr id="1371" name="TextBox 1370">
                  <a:extLst>
                    <a:ext uri="{FF2B5EF4-FFF2-40B4-BE49-F238E27FC236}">
                      <a16:creationId xmlns:a16="http://schemas.microsoft.com/office/drawing/2014/main" id="{05631AC5-64AE-43B8-B25E-033540E7FB05}"/>
                    </a:ext>
                  </a:extLst>
                </p:cNvPr>
                <p:cNvSpPr txBox="1"/>
                <p:nvPr/>
              </p:nvSpPr>
              <p:spPr bwMode="auto">
                <a:xfrm>
                  <a:off x="3911862"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21</a:t>
                  </a:r>
                </a:p>
              </p:txBody>
            </p:sp>
            <p:sp>
              <p:nvSpPr>
                <p:cNvPr id="1372" name="TextBox 1371">
                  <a:extLst>
                    <a:ext uri="{FF2B5EF4-FFF2-40B4-BE49-F238E27FC236}">
                      <a16:creationId xmlns:a16="http://schemas.microsoft.com/office/drawing/2014/main" id="{028509C1-5005-4972-9BA8-5D78FAD840FF}"/>
                    </a:ext>
                  </a:extLst>
                </p:cNvPr>
                <p:cNvSpPr txBox="1"/>
                <p:nvPr/>
              </p:nvSpPr>
              <p:spPr bwMode="auto">
                <a:xfrm>
                  <a:off x="4246780"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24</a:t>
                  </a:r>
                </a:p>
              </p:txBody>
            </p:sp>
            <p:sp>
              <p:nvSpPr>
                <p:cNvPr id="1373" name="TextBox 1372">
                  <a:extLst>
                    <a:ext uri="{FF2B5EF4-FFF2-40B4-BE49-F238E27FC236}">
                      <a16:creationId xmlns:a16="http://schemas.microsoft.com/office/drawing/2014/main" id="{DE09697B-4466-4708-A2E1-F598A30EE80B}"/>
                    </a:ext>
                  </a:extLst>
                </p:cNvPr>
                <p:cNvSpPr txBox="1"/>
                <p:nvPr/>
              </p:nvSpPr>
              <p:spPr bwMode="auto">
                <a:xfrm>
                  <a:off x="4577528"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27</a:t>
                  </a:r>
                </a:p>
              </p:txBody>
            </p:sp>
            <p:sp>
              <p:nvSpPr>
                <p:cNvPr id="1374" name="TextBox 1373">
                  <a:extLst>
                    <a:ext uri="{FF2B5EF4-FFF2-40B4-BE49-F238E27FC236}">
                      <a16:creationId xmlns:a16="http://schemas.microsoft.com/office/drawing/2014/main" id="{5EB5886E-4922-4DFB-977C-EC32EB6D64FC}"/>
                    </a:ext>
                  </a:extLst>
                </p:cNvPr>
                <p:cNvSpPr txBox="1"/>
                <p:nvPr/>
              </p:nvSpPr>
              <p:spPr bwMode="auto">
                <a:xfrm>
                  <a:off x="4921536"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30</a:t>
                  </a:r>
                </a:p>
              </p:txBody>
            </p:sp>
            <p:sp>
              <p:nvSpPr>
                <p:cNvPr id="1375" name="TextBox 1374">
                  <a:extLst>
                    <a:ext uri="{FF2B5EF4-FFF2-40B4-BE49-F238E27FC236}">
                      <a16:creationId xmlns:a16="http://schemas.microsoft.com/office/drawing/2014/main" id="{E5D1E6E1-C8C3-4940-BD51-F5AA57CFCF91}"/>
                    </a:ext>
                  </a:extLst>
                </p:cNvPr>
                <p:cNvSpPr txBox="1"/>
                <p:nvPr/>
              </p:nvSpPr>
              <p:spPr bwMode="auto">
                <a:xfrm>
                  <a:off x="5236790"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33</a:t>
                  </a:r>
                </a:p>
              </p:txBody>
            </p:sp>
            <p:sp>
              <p:nvSpPr>
                <p:cNvPr id="1376" name="TextBox 1375">
                  <a:extLst>
                    <a:ext uri="{FF2B5EF4-FFF2-40B4-BE49-F238E27FC236}">
                      <a16:creationId xmlns:a16="http://schemas.microsoft.com/office/drawing/2014/main" id="{BEF0FB12-AB96-47B7-B434-F109AF71A14A}"/>
                    </a:ext>
                  </a:extLst>
                </p:cNvPr>
                <p:cNvSpPr txBox="1"/>
                <p:nvPr/>
              </p:nvSpPr>
              <p:spPr bwMode="auto">
                <a:xfrm>
                  <a:off x="5560070"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36</a:t>
                  </a:r>
                </a:p>
              </p:txBody>
            </p:sp>
            <p:sp>
              <p:nvSpPr>
                <p:cNvPr id="1377" name="TextBox 1376">
                  <a:extLst>
                    <a:ext uri="{FF2B5EF4-FFF2-40B4-BE49-F238E27FC236}">
                      <a16:creationId xmlns:a16="http://schemas.microsoft.com/office/drawing/2014/main" id="{F09D671C-9390-4832-9AA2-F4BF6D04AF25}"/>
                    </a:ext>
                  </a:extLst>
                </p:cNvPr>
                <p:cNvSpPr txBox="1"/>
                <p:nvPr/>
              </p:nvSpPr>
              <p:spPr bwMode="auto">
                <a:xfrm>
                  <a:off x="5916982"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39</a:t>
                  </a:r>
                </a:p>
              </p:txBody>
            </p:sp>
            <p:sp>
              <p:nvSpPr>
                <p:cNvPr id="1378" name="TextBox 1377">
                  <a:extLst>
                    <a:ext uri="{FF2B5EF4-FFF2-40B4-BE49-F238E27FC236}">
                      <a16:creationId xmlns:a16="http://schemas.microsoft.com/office/drawing/2014/main" id="{FE5C8401-B288-4B14-9041-245A8830A387}"/>
                    </a:ext>
                  </a:extLst>
                </p:cNvPr>
                <p:cNvSpPr txBox="1"/>
                <p:nvPr/>
              </p:nvSpPr>
              <p:spPr bwMode="auto">
                <a:xfrm>
                  <a:off x="6268517"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42</a:t>
                  </a:r>
                </a:p>
              </p:txBody>
            </p:sp>
            <p:sp>
              <p:nvSpPr>
                <p:cNvPr id="1379" name="TextBox 1378">
                  <a:extLst>
                    <a:ext uri="{FF2B5EF4-FFF2-40B4-BE49-F238E27FC236}">
                      <a16:creationId xmlns:a16="http://schemas.microsoft.com/office/drawing/2014/main" id="{3849A964-1F7E-4265-9216-C132A008464E}"/>
                    </a:ext>
                  </a:extLst>
                </p:cNvPr>
                <p:cNvSpPr txBox="1"/>
                <p:nvPr/>
              </p:nvSpPr>
              <p:spPr bwMode="auto">
                <a:xfrm>
                  <a:off x="6578566"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45</a:t>
                  </a:r>
                </a:p>
              </p:txBody>
            </p:sp>
            <p:sp>
              <p:nvSpPr>
                <p:cNvPr id="1380" name="TextBox 1379">
                  <a:extLst>
                    <a:ext uri="{FF2B5EF4-FFF2-40B4-BE49-F238E27FC236}">
                      <a16:creationId xmlns:a16="http://schemas.microsoft.com/office/drawing/2014/main" id="{FF776AAE-3226-42BF-9990-B69E6B2C446C}"/>
                    </a:ext>
                  </a:extLst>
                </p:cNvPr>
                <p:cNvSpPr txBox="1"/>
                <p:nvPr/>
              </p:nvSpPr>
              <p:spPr bwMode="auto">
                <a:xfrm>
                  <a:off x="6878188"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48</a:t>
                  </a:r>
                </a:p>
              </p:txBody>
            </p:sp>
            <p:sp>
              <p:nvSpPr>
                <p:cNvPr id="1381" name="TextBox 1380">
                  <a:extLst>
                    <a:ext uri="{FF2B5EF4-FFF2-40B4-BE49-F238E27FC236}">
                      <a16:creationId xmlns:a16="http://schemas.microsoft.com/office/drawing/2014/main" id="{65B9872F-7733-47C3-AB47-61ABC276C015}"/>
                    </a:ext>
                  </a:extLst>
                </p:cNvPr>
                <p:cNvSpPr txBox="1"/>
                <p:nvPr/>
              </p:nvSpPr>
              <p:spPr bwMode="auto">
                <a:xfrm>
                  <a:off x="7200609"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51</a:t>
                  </a:r>
                </a:p>
              </p:txBody>
            </p:sp>
            <p:sp>
              <p:nvSpPr>
                <p:cNvPr id="1382" name="TextBox 1381">
                  <a:extLst>
                    <a:ext uri="{FF2B5EF4-FFF2-40B4-BE49-F238E27FC236}">
                      <a16:creationId xmlns:a16="http://schemas.microsoft.com/office/drawing/2014/main" id="{2DC09382-64B2-4493-8A9C-E0691C619996}"/>
                    </a:ext>
                  </a:extLst>
                </p:cNvPr>
                <p:cNvSpPr txBox="1"/>
                <p:nvPr/>
              </p:nvSpPr>
              <p:spPr bwMode="auto">
                <a:xfrm>
                  <a:off x="7542350"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54</a:t>
                  </a:r>
                </a:p>
              </p:txBody>
            </p:sp>
            <p:sp>
              <p:nvSpPr>
                <p:cNvPr id="1383" name="TextBox 1382">
                  <a:extLst>
                    <a:ext uri="{FF2B5EF4-FFF2-40B4-BE49-F238E27FC236}">
                      <a16:creationId xmlns:a16="http://schemas.microsoft.com/office/drawing/2014/main" id="{F00DE4B7-A2F2-4A69-B2E1-4D7199BA0711}"/>
                    </a:ext>
                  </a:extLst>
                </p:cNvPr>
                <p:cNvSpPr txBox="1"/>
                <p:nvPr/>
              </p:nvSpPr>
              <p:spPr bwMode="auto">
                <a:xfrm>
                  <a:off x="7863604"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57</a:t>
                  </a:r>
                </a:p>
              </p:txBody>
            </p:sp>
          </p:grpSp>
          <p:sp>
            <p:nvSpPr>
              <p:cNvPr id="1327" name="TextBox 1326">
                <a:extLst>
                  <a:ext uri="{FF2B5EF4-FFF2-40B4-BE49-F238E27FC236}">
                    <a16:creationId xmlns:a16="http://schemas.microsoft.com/office/drawing/2014/main" id="{5F011CF5-F06F-43E2-8695-101744711EEC}"/>
                  </a:ext>
                </a:extLst>
              </p:cNvPr>
              <p:cNvSpPr txBox="1"/>
              <p:nvPr/>
            </p:nvSpPr>
            <p:spPr bwMode="auto">
              <a:xfrm>
                <a:off x="6200418" y="4276544"/>
                <a:ext cx="4379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Mo</a:t>
                </a:r>
              </a:p>
            </p:txBody>
          </p:sp>
          <p:grpSp>
            <p:nvGrpSpPr>
              <p:cNvPr id="1328" name="Group 1327">
                <a:extLst>
                  <a:ext uri="{FF2B5EF4-FFF2-40B4-BE49-F238E27FC236}">
                    <a16:creationId xmlns:a16="http://schemas.microsoft.com/office/drawing/2014/main" id="{7627FBE6-B68F-41C5-BC0F-D6AA704318B6}"/>
                  </a:ext>
                </a:extLst>
              </p:cNvPr>
              <p:cNvGrpSpPr/>
              <p:nvPr/>
            </p:nvGrpSpPr>
            <p:grpSpPr>
              <a:xfrm>
                <a:off x="4662818" y="2314895"/>
                <a:ext cx="55410" cy="1795623"/>
                <a:chOff x="1796027" y="1709530"/>
                <a:chExt cx="96987" cy="3321767"/>
              </a:xfrm>
            </p:grpSpPr>
            <p:cxnSp>
              <p:nvCxnSpPr>
                <p:cNvPr id="1358" name="Straight Connector 1357">
                  <a:extLst>
                    <a:ext uri="{FF2B5EF4-FFF2-40B4-BE49-F238E27FC236}">
                      <a16:creationId xmlns:a16="http://schemas.microsoft.com/office/drawing/2014/main" id="{A5EBF835-FFD4-45F6-A076-265B6A2F4704}"/>
                    </a:ext>
                  </a:extLst>
                </p:cNvPr>
                <p:cNvCxnSpPr>
                  <a:cxnSpLocks/>
                </p:cNvCxnSpPr>
                <p:nvPr/>
              </p:nvCxnSpPr>
              <p:spPr bwMode="auto">
                <a:xfrm flipH="1">
                  <a:off x="1796027" y="1709530"/>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359" name="Straight Connector 1358">
                  <a:extLst>
                    <a:ext uri="{FF2B5EF4-FFF2-40B4-BE49-F238E27FC236}">
                      <a16:creationId xmlns:a16="http://schemas.microsoft.com/office/drawing/2014/main" id="{FF298B6C-4BAD-4912-AE16-F6350A38FDD2}"/>
                    </a:ext>
                  </a:extLst>
                </p:cNvPr>
                <p:cNvCxnSpPr>
                  <a:cxnSpLocks/>
                </p:cNvCxnSpPr>
                <p:nvPr/>
              </p:nvCxnSpPr>
              <p:spPr bwMode="auto">
                <a:xfrm flipH="1">
                  <a:off x="1796027" y="2373883"/>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360" name="Straight Connector 1359">
                  <a:extLst>
                    <a:ext uri="{FF2B5EF4-FFF2-40B4-BE49-F238E27FC236}">
                      <a16:creationId xmlns:a16="http://schemas.microsoft.com/office/drawing/2014/main" id="{D1F6C4B0-65D1-447A-BB73-4D9C57CBC424}"/>
                    </a:ext>
                  </a:extLst>
                </p:cNvPr>
                <p:cNvCxnSpPr>
                  <a:cxnSpLocks/>
                </p:cNvCxnSpPr>
                <p:nvPr/>
              </p:nvCxnSpPr>
              <p:spPr bwMode="auto">
                <a:xfrm flipH="1">
                  <a:off x="1796027" y="3038236"/>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361" name="Straight Connector 1360">
                  <a:extLst>
                    <a:ext uri="{FF2B5EF4-FFF2-40B4-BE49-F238E27FC236}">
                      <a16:creationId xmlns:a16="http://schemas.microsoft.com/office/drawing/2014/main" id="{667C792A-D715-45B9-BBCA-10FAB7859620}"/>
                    </a:ext>
                  </a:extLst>
                </p:cNvPr>
                <p:cNvCxnSpPr>
                  <a:cxnSpLocks/>
                </p:cNvCxnSpPr>
                <p:nvPr/>
              </p:nvCxnSpPr>
              <p:spPr bwMode="auto">
                <a:xfrm flipH="1">
                  <a:off x="1796027" y="3702589"/>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362" name="Straight Connector 1361">
                  <a:extLst>
                    <a:ext uri="{FF2B5EF4-FFF2-40B4-BE49-F238E27FC236}">
                      <a16:creationId xmlns:a16="http://schemas.microsoft.com/office/drawing/2014/main" id="{CCDB363F-DB66-4EE0-AEC5-1340B55EAA39}"/>
                    </a:ext>
                  </a:extLst>
                </p:cNvPr>
                <p:cNvCxnSpPr>
                  <a:cxnSpLocks/>
                </p:cNvCxnSpPr>
                <p:nvPr/>
              </p:nvCxnSpPr>
              <p:spPr bwMode="auto">
                <a:xfrm flipH="1">
                  <a:off x="1796027" y="4366942"/>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363" name="Straight Connector 1362">
                  <a:extLst>
                    <a:ext uri="{FF2B5EF4-FFF2-40B4-BE49-F238E27FC236}">
                      <a16:creationId xmlns:a16="http://schemas.microsoft.com/office/drawing/2014/main" id="{5CD05F72-37A9-40BD-AF9A-AD94B17E8DC1}"/>
                    </a:ext>
                  </a:extLst>
                </p:cNvPr>
                <p:cNvCxnSpPr>
                  <a:cxnSpLocks/>
                </p:cNvCxnSpPr>
                <p:nvPr/>
              </p:nvCxnSpPr>
              <p:spPr bwMode="auto">
                <a:xfrm flipH="1">
                  <a:off x="1796027" y="5031297"/>
                  <a:ext cx="96987" cy="0"/>
                </a:xfrm>
                <a:prstGeom prst="line">
                  <a:avLst/>
                </a:prstGeom>
                <a:noFill/>
                <a:ln w="28575" cap="flat" cmpd="sng" algn="ctr">
                  <a:solidFill>
                    <a:schemeClr val="bg1"/>
                  </a:solidFill>
                  <a:prstDash val="solid"/>
                  <a:round/>
                  <a:headEnd type="none" w="med" len="med"/>
                  <a:tailEnd type="none" w="med" len="med"/>
                </a:ln>
                <a:effectLst/>
              </p:spPr>
            </p:cxnSp>
          </p:grpSp>
          <p:grpSp>
            <p:nvGrpSpPr>
              <p:cNvPr id="1329" name="Group 1328">
                <a:extLst>
                  <a:ext uri="{FF2B5EF4-FFF2-40B4-BE49-F238E27FC236}">
                    <a16:creationId xmlns:a16="http://schemas.microsoft.com/office/drawing/2014/main" id="{E1F2DFC6-08F2-41DA-8304-734C65BDA19A}"/>
                  </a:ext>
                </a:extLst>
              </p:cNvPr>
              <p:cNvGrpSpPr/>
              <p:nvPr/>
            </p:nvGrpSpPr>
            <p:grpSpPr>
              <a:xfrm>
                <a:off x="4317156" y="2168995"/>
                <a:ext cx="420308" cy="2048942"/>
                <a:chOff x="1317510" y="1509474"/>
                <a:chExt cx="735693" cy="3745339"/>
              </a:xfrm>
            </p:grpSpPr>
            <p:sp>
              <p:nvSpPr>
                <p:cNvPr id="1352" name="TextBox 1351">
                  <a:extLst>
                    <a:ext uri="{FF2B5EF4-FFF2-40B4-BE49-F238E27FC236}">
                      <a16:creationId xmlns:a16="http://schemas.microsoft.com/office/drawing/2014/main" id="{F24F2BED-75B8-49D0-BE2A-7196CE892AF7}"/>
                    </a:ext>
                  </a:extLst>
                </p:cNvPr>
                <p:cNvSpPr txBox="1"/>
                <p:nvPr/>
              </p:nvSpPr>
              <p:spPr bwMode="auto">
                <a:xfrm>
                  <a:off x="1317510" y="1509474"/>
                  <a:ext cx="735693"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100</a:t>
                  </a:r>
                </a:p>
              </p:txBody>
            </p:sp>
            <p:sp>
              <p:nvSpPr>
                <p:cNvPr id="1353" name="TextBox 1352">
                  <a:extLst>
                    <a:ext uri="{FF2B5EF4-FFF2-40B4-BE49-F238E27FC236}">
                      <a16:creationId xmlns:a16="http://schemas.microsoft.com/office/drawing/2014/main" id="{757574C5-936F-4A63-9EDC-429F3909BA79}"/>
                    </a:ext>
                  </a:extLst>
                </p:cNvPr>
                <p:cNvSpPr txBox="1"/>
                <p:nvPr/>
              </p:nvSpPr>
              <p:spPr bwMode="auto">
                <a:xfrm>
                  <a:off x="1434531" y="2183682"/>
                  <a:ext cx="598205"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80</a:t>
                  </a:r>
                </a:p>
              </p:txBody>
            </p:sp>
            <p:sp>
              <p:nvSpPr>
                <p:cNvPr id="1354" name="TextBox 1353">
                  <a:extLst>
                    <a:ext uri="{FF2B5EF4-FFF2-40B4-BE49-F238E27FC236}">
                      <a16:creationId xmlns:a16="http://schemas.microsoft.com/office/drawing/2014/main" id="{8283FB7B-ACC0-4D96-99BF-2FF9BC8929BA}"/>
                    </a:ext>
                  </a:extLst>
                </p:cNvPr>
                <p:cNvSpPr txBox="1"/>
                <p:nvPr/>
              </p:nvSpPr>
              <p:spPr bwMode="auto">
                <a:xfrm>
                  <a:off x="1434531" y="2844691"/>
                  <a:ext cx="598205"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60</a:t>
                  </a:r>
                </a:p>
              </p:txBody>
            </p:sp>
            <p:sp>
              <p:nvSpPr>
                <p:cNvPr id="1355" name="TextBox 1354">
                  <a:extLst>
                    <a:ext uri="{FF2B5EF4-FFF2-40B4-BE49-F238E27FC236}">
                      <a16:creationId xmlns:a16="http://schemas.microsoft.com/office/drawing/2014/main" id="{18E1565B-D782-4956-AE92-640BD02B7237}"/>
                    </a:ext>
                  </a:extLst>
                </p:cNvPr>
                <p:cNvSpPr txBox="1"/>
                <p:nvPr/>
              </p:nvSpPr>
              <p:spPr bwMode="auto">
                <a:xfrm>
                  <a:off x="1434531" y="3508920"/>
                  <a:ext cx="598205"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40</a:t>
                  </a:r>
                </a:p>
              </p:txBody>
            </p:sp>
            <p:sp>
              <p:nvSpPr>
                <p:cNvPr id="1356" name="TextBox 1355">
                  <a:extLst>
                    <a:ext uri="{FF2B5EF4-FFF2-40B4-BE49-F238E27FC236}">
                      <a16:creationId xmlns:a16="http://schemas.microsoft.com/office/drawing/2014/main" id="{E1CBAC22-BBBA-4019-B861-C99E278FC892}"/>
                    </a:ext>
                  </a:extLst>
                </p:cNvPr>
                <p:cNvSpPr txBox="1"/>
                <p:nvPr/>
              </p:nvSpPr>
              <p:spPr bwMode="auto">
                <a:xfrm>
                  <a:off x="1434531" y="4168093"/>
                  <a:ext cx="598205"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20</a:t>
                  </a:r>
                </a:p>
              </p:txBody>
            </p:sp>
            <p:sp>
              <p:nvSpPr>
                <p:cNvPr id="1357" name="TextBox 1356">
                  <a:extLst>
                    <a:ext uri="{FF2B5EF4-FFF2-40B4-BE49-F238E27FC236}">
                      <a16:creationId xmlns:a16="http://schemas.microsoft.com/office/drawing/2014/main" id="{F93C36D9-1CB6-45EE-95E6-1F6CAF78BF8A}"/>
                    </a:ext>
                  </a:extLst>
                </p:cNvPr>
                <p:cNvSpPr txBox="1"/>
                <p:nvPr/>
              </p:nvSpPr>
              <p:spPr bwMode="auto">
                <a:xfrm>
                  <a:off x="1551548" y="4748476"/>
                  <a:ext cx="460721"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grpSp>
          <p:grpSp>
            <p:nvGrpSpPr>
              <p:cNvPr id="1330" name="Group 1329">
                <a:extLst>
                  <a:ext uri="{FF2B5EF4-FFF2-40B4-BE49-F238E27FC236}">
                    <a16:creationId xmlns:a16="http://schemas.microsoft.com/office/drawing/2014/main" id="{BED30A76-3C56-437E-9795-319D88DB0A05}"/>
                  </a:ext>
                </a:extLst>
              </p:cNvPr>
              <p:cNvGrpSpPr/>
              <p:nvPr/>
            </p:nvGrpSpPr>
            <p:grpSpPr>
              <a:xfrm>
                <a:off x="4726968" y="4106525"/>
                <a:ext cx="3190544" cy="71391"/>
                <a:chOff x="4726968" y="4105970"/>
                <a:chExt cx="3190544" cy="58086"/>
              </a:xfrm>
            </p:grpSpPr>
            <p:grpSp>
              <p:nvGrpSpPr>
                <p:cNvPr id="1331" name="Group 1330">
                  <a:extLst>
                    <a:ext uri="{FF2B5EF4-FFF2-40B4-BE49-F238E27FC236}">
                      <a16:creationId xmlns:a16="http://schemas.microsoft.com/office/drawing/2014/main" id="{5F3698C7-89C0-44DD-9472-E121F89BC6E5}"/>
                    </a:ext>
                  </a:extLst>
                </p:cNvPr>
                <p:cNvGrpSpPr/>
                <p:nvPr/>
              </p:nvGrpSpPr>
              <p:grpSpPr>
                <a:xfrm>
                  <a:off x="4726968" y="4109266"/>
                  <a:ext cx="3033958" cy="54790"/>
                  <a:chOff x="1908312" y="5032092"/>
                  <a:chExt cx="5830043" cy="95903"/>
                </a:xfrm>
              </p:grpSpPr>
              <p:cxnSp>
                <p:nvCxnSpPr>
                  <p:cNvPr id="1333" name="Straight Connector 1332">
                    <a:extLst>
                      <a:ext uri="{FF2B5EF4-FFF2-40B4-BE49-F238E27FC236}">
                        <a16:creationId xmlns:a16="http://schemas.microsoft.com/office/drawing/2014/main" id="{7194FCC0-4BE5-4FF6-9D8D-99C0BA9EF5A0}"/>
                      </a:ext>
                    </a:extLst>
                  </p:cNvPr>
                  <p:cNvCxnSpPr>
                    <a:cxnSpLocks/>
                  </p:cNvCxnSpPr>
                  <p:nvPr/>
                </p:nvCxnSpPr>
                <p:spPr bwMode="auto">
                  <a:xfrm rot="5400000" flipH="1">
                    <a:off x="3479892" y="5079967"/>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334" name="Straight Connector 1333">
                    <a:extLst>
                      <a:ext uri="{FF2B5EF4-FFF2-40B4-BE49-F238E27FC236}">
                        <a16:creationId xmlns:a16="http://schemas.microsoft.com/office/drawing/2014/main" id="{1A41C77C-456A-4FDF-8252-2ABAC684DDD8}"/>
                      </a:ext>
                    </a:extLst>
                  </p:cNvPr>
                  <p:cNvCxnSpPr>
                    <a:cxnSpLocks/>
                  </p:cNvCxnSpPr>
                  <p:nvPr/>
                </p:nvCxnSpPr>
                <p:spPr bwMode="auto">
                  <a:xfrm rot="5400000" flipH="1">
                    <a:off x="3156002" y="5079967"/>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335" name="Straight Connector 1334">
                    <a:extLst>
                      <a:ext uri="{FF2B5EF4-FFF2-40B4-BE49-F238E27FC236}">
                        <a16:creationId xmlns:a16="http://schemas.microsoft.com/office/drawing/2014/main" id="{BF841C7C-8947-4E41-AA54-9C50A191D489}"/>
                      </a:ext>
                    </a:extLst>
                  </p:cNvPr>
                  <p:cNvCxnSpPr>
                    <a:cxnSpLocks/>
                  </p:cNvCxnSpPr>
                  <p:nvPr/>
                </p:nvCxnSpPr>
                <p:spPr bwMode="auto">
                  <a:xfrm rot="5400000" flipH="1">
                    <a:off x="2832112" y="5079967"/>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336" name="Straight Connector 1335">
                    <a:extLst>
                      <a:ext uri="{FF2B5EF4-FFF2-40B4-BE49-F238E27FC236}">
                        <a16:creationId xmlns:a16="http://schemas.microsoft.com/office/drawing/2014/main" id="{2CF35B7C-28F0-4886-BFFA-744E53CF8082}"/>
                      </a:ext>
                    </a:extLst>
                  </p:cNvPr>
                  <p:cNvCxnSpPr>
                    <a:cxnSpLocks/>
                  </p:cNvCxnSpPr>
                  <p:nvPr/>
                </p:nvCxnSpPr>
                <p:spPr bwMode="auto">
                  <a:xfrm rot="5400000" flipH="1">
                    <a:off x="2508221" y="5080003"/>
                    <a:ext cx="95748" cy="0"/>
                  </a:xfrm>
                  <a:prstGeom prst="line">
                    <a:avLst/>
                  </a:prstGeom>
                  <a:noFill/>
                  <a:ln w="28575" cap="flat" cmpd="sng" algn="ctr">
                    <a:solidFill>
                      <a:schemeClr val="bg1"/>
                    </a:solidFill>
                    <a:prstDash val="solid"/>
                    <a:round/>
                    <a:headEnd type="none" w="med" len="med"/>
                    <a:tailEnd type="none" w="med" len="med"/>
                  </a:ln>
                  <a:effectLst/>
                </p:spPr>
              </p:cxnSp>
              <p:cxnSp>
                <p:nvCxnSpPr>
                  <p:cNvPr id="1337" name="Straight Connector 1336">
                    <a:extLst>
                      <a:ext uri="{FF2B5EF4-FFF2-40B4-BE49-F238E27FC236}">
                        <a16:creationId xmlns:a16="http://schemas.microsoft.com/office/drawing/2014/main" id="{3C6A351D-FA6E-4D5E-AF93-434DDB0E8391}"/>
                      </a:ext>
                    </a:extLst>
                  </p:cNvPr>
                  <p:cNvCxnSpPr>
                    <a:cxnSpLocks/>
                  </p:cNvCxnSpPr>
                  <p:nvPr/>
                </p:nvCxnSpPr>
                <p:spPr bwMode="auto">
                  <a:xfrm rot="5400000" flipH="1">
                    <a:off x="2184328" y="5079967"/>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338" name="Straight Connector 1337">
                    <a:extLst>
                      <a:ext uri="{FF2B5EF4-FFF2-40B4-BE49-F238E27FC236}">
                        <a16:creationId xmlns:a16="http://schemas.microsoft.com/office/drawing/2014/main" id="{6FE1EB80-D760-449E-A14F-9F630C8F6530}"/>
                      </a:ext>
                    </a:extLst>
                  </p:cNvPr>
                  <p:cNvCxnSpPr>
                    <a:cxnSpLocks/>
                  </p:cNvCxnSpPr>
                  <p:nvPr/>
                </p:nvCxnSpPr>
                <p:spPr bwMode="auto">
                  <a:xfrm rot="5400000" flipH="1">
                    <a:off x="1860437" y="5079967"/>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339" name="Straight Connector 1338">
                    <a:extLst>
                      <a:ext uri="{FF2B5EF4-FFF2-40B4-BE49-F238E27FC236}">
                        <a16:creationId xmlns:a16="http://schemas.microsoft.com/office/drawing/2014/main" id="{F862FEC7-5E44-4364-AF81-5E9669549DD2}"/>
                      </a:ext>
                    </a:extLst>
                  </p:cNvPr>
                  <p:cNvCxnSpPr>
                    <a:cxnSpLocks/>
                  </p:cNvCxnSpPr>
                  <p:nvPr/>
                </p:nvCxnSpPr>
                <p:spPr bwMode="auto">
                  <a:xfrm rot="5400000" flipH="1">
                    <a:off x="5423239" y="5080062"/>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340" name="Straight Connector 1339">
                    <a:extLst>
                      <a:ext uri="{FF2B5EF4-FFF2-40B4-BE49-F238E27FC236}">
                        <a16:creationId xmlns:a16="http://schemas.microsoft.com/office/drawing/2014/main" id="{84655710-5642-4F53-9650-327224F24B3B}"/>
                      </a:ext>
                    </a:extLst>
                  </p:cNvPr>
                  <p:cNvCxnSpPr>
                    <a:cxnSpLocks/>
                  </p:cNvCxnSpPr>
                  <p:nvPr/>
                </p:nvCxnSpPr>
                <p:spPr bwMode="auto">
                  <a:xfrm rot="5400000" flipH="1">
                    <a:off x="5099348" y="5080062"/>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341" name="Straight Connector 1340">
                    <a:extLst>
                      <a:ext uri="{FF2B5EF4-FFF2-40B4-BE49-F238E27FC236}">
                        <a16:creationId xmlns:a16="http://schemas.microsoft.com/office/drawing/2014/main" id="{9AB07E01-A469-40C6-A3DF-68AAADF73582}"/>
                      </a:ext>
                    </a:extLst>
                  </p:cNvPr>
                  <p:cNvCxnSpPr>
                    <a:cxnSpLocks/>
                  </p:cNvCxnSpPr>
                  <p:nvPr/>
                </p:nvCxnSpPr>
                <p:spPr bwMode="auto">
                  <a:xfrm rot="5400000" flipH="1">
                    <a:off x="4775457" y="5080062"/>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342" name="Straight Connector 1341">
                    <a:extLst>
                      <a:ext uri="{FF2B5EF4-FFF2-40B4-BE49-F238E27FC236}">
                        <a16:creationId xmlns:a16="http://schemas.microsoft.com/office/drawing/2014/main" id="{7C18B823-6A2C-43EA-9223-AAC6612A63A5}"/>
                      </a:ext>
                    </a:extLst>
                  </p:cNvPr>
                  <p:cNvCxnSpPr>
                    <a:cxnSpLocks/>
                  </p:cNvCxnSpPr>
                  <p:nvPr/>
                </p:nvCxnSpPr>
                <p:spPr bwMode="auto">
                  <a:xfrm rot="5400000" flipH="1">
                    <a:off x="4451566" y="5080062"/>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343" name="Straight Connector 1342">
                    <a:extLst>
                      <a:ext uri="{FF2B5EF4-FFF2-40B4-BE49-F238E27FC236}">
                        <a16:creationId xmlns:a16="http://schemas.microsoft.com/office/drawing/2014/main" id="{509662F7-74AF-4DB4-BABE-CECE3B9C0B6F}"/>
                      </a:ext>
                    </a:extLst>
                  </p:cNvPr>
                  <p:cNvCxnSpPr>
                    <a:cxnSpLocks/>
                  </p:cNvCxnSpPr>
                  <p:nvPr/>
                </p:nvCxnSpPr>
                <p:spPr bwMode="auto">
                  <a:xfrm rot="5400000" flipH="1">
                    <a:off x="4127675" y="5080122"/>
                    <a:ext cx="95746" cy="0"/>
                  </a:xfrm>
                  <a:prstGeom prst="line">
                    <a:avLst/>
                  </a:prstGeom>
                  <a:noFill/>
                  <a:ln w="28575" cap="flat" cmpd="sng" algn="ctr">
                    <a:solidFill>
                      <a:schemeClr val="bg1"/>
                    </a:solidFill>
                    <a:prstDash val="solid"/>
                    <a:round/>
                    <a:headEnd type="none" w="med" len="med"/>
                    <a:tailEnd type="none" w="med" len="med"/>
                  </a:ln>
                  <a:effectLst/>
                </p:spPr>
              </p:cxnSp>
              <p:cxnSp>
                <p:nvCxnSpPr>
                  <p:cNvPr id="1344" name="Straight Connector 1343">
                    <a:extLst>
                      <a:ext uri="{FF2B5EF4-FFF2-40B4-BE49-F238E27FC236}">
                        <a16:creationId xmlns:a16="http://schemas.microsoft.com/office/drawing/2014/main" id="{651BAE6C-4EB3-40AE-AF23-A455A63B6A9F}"/>
                      </a:ext>
                    </a:extLst>
                  </p:cNvPr>
                  <p:cNvCxnSpPr>
                    <a:cxnSpLocks/>
                  </p:cNvCxnSpPr>
                  <p:nvPr/>
                </p:nvCxnSpPr>
                <p:spPr bwMode="auto">
                  <a:xfrm rot="5400000" flipH="1">
                    <a:off x="3803785" y="5079979"/>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345" name="Straight Connector 1344">
                    <a:extLst>
                      <a:ext uri="{FF2B5EF4-FFF2-40B4-BE49-F238E27FC236}">
                        <a16:creationId xmlns:a16="http://schemas.microsoft.com/office/drawing/2014/main" id="{B4E8F86B-A903-45D0-A101-D12F3F8D2503}"/>
                      </a:ext>
                    </a:extLst>
                  </p:cNvPr>
                  <p:cNvCxnSpPr>
                    <a:cxnSpLocks/>
                  </p:cNvCxnSpPr>
                  <p:nvPr/>
                </p:nvCxnSpPr>
                <p:spPr bwMode="auto">
                  <a:xfrm rot="5400000" flipH="1">
                    <a:off x="7366585" y="5080075"/>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346" name="Straight Connector 1345">
                    <a:extLst>
                      <a:ext uri="{FF2B5EF4-FFF2-40B4-BE49-F238E27FC236}">
                        <a16:creationId xmlns:a16="http://schemas.microsoft.com/office/drawing/2014/main" id="{2D0AE017-B407-45D3-AD54-60D2187FA2CC}"/>
                      </a:ext>
                    </a:extLst>
                  </p:cNvPr>
                  <p:cNvCxnSpPr>
                    <a:cxnSpLocks/>
                  </p:cNvCxnSpPr>
                  <p:nvPr/>
                </p:nvCxnSpPr>
                <p:spPr bwMode="auto">
                  <a:xfrm rot="5400000" flipH="1">
                    <a:off x="7042695" y="5080075"/>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347" name="Straight Connector 1346">
                    <a:extLst>
                      <a:ext uri="{FF2B5EF4-FFF2-40B4-BE49-F238E27FC236}">
                        <a16:creationId xmlns:a16="http://schemas.microsoft.com/office/drawing/2014/main" id="{767A3981-FCFE-44E3-9D9F-0188FFF1697F}"/>
                      </a:ext>
                    </a:extLst>
                  </p:cNvPr>
                  <p:cNvCxnSpPr>
                    <a:cxnSpLocks/>
                  </p:cNvCxnSpPr>
                  <p:nvPr/>
                </p:nvCxnSpPr>
                <p:spPr bwMode="auto">
                  <a:xfrm rot="5400000" flipH="1">
                    <a:off x="6718804" y="5080075"/>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348" name="Straight Connector 1347">
                    <a:extLst>
                      <a:ext uri="{FF2B5EF4-FFF2-40B4-BE49-F238E27FC236}">
                        <a16:creationId xmlns:a16="http://schemas.microsoft.com/office/drawing/2014/main" id="{25C97A4C-00B3-47D8-B5A7-CAFC42861218}"/>
                      </a:ext>
                    </a:extLst>
                  </p:cNvPr>
                  <p:cNvCxnSpPr>
                    <a:cxnSpLocks/>
                  </p:cNvCxnSpPr>
                  <p:nvPr/>
                </p:nvCxnSpPr>
                <p:spPr bwMode="auto">
                  <a:xfrm rot="5400000" flipH="1">
                    <a:off x="6394913" y="5080103"/>
                    <a:ext cx="95748" cy="0"/>
                  </a:xfrm>
                  <a:prstGeom prst="line">
                    <a:avLst/>
                  </a:prstGeom>
                  <a:noFill/>
                  <a:ln w="28575" cap="flat" cmpd="sng" algn="ctr">
                    <a:solidFill>
                      <a:schemeClr val="bg1"/>
                    </a:solidFill>
                    <a:prstDash val="solid"/>
                    <a:round/>
                    <a:headEnd type="none" w="med" len="med"/>
                    <a:tailEnd type="none" w="med" len="med"/>
                  </a:ln>
                  <a:effectLst/>
                </p:spPr>
              </p:cxnSp>
              <p:cxnSp>
                <p:nvCxnSpPr>
                  <p:cNvPr id="1349" name="Straight Connector 1348">
                    <a:extLst>
                      <a:ext uri="{FF2B5EF4-FFF2-40B4-BE49-F238E27FC236}">
                        <a16:creationId xmlns:a16="http://schemas.microsoft.com/office/drawing/2014/main" id="{3F1FBA1D-F2A4-44C1-8B1B-8A1B2C5B958D}"/>
                      </a:ext>
                    </a:extLst>
                  </p:cNvPr>
                  <p:cNvCxnSpPr>
                    <a:cxnSpLocks/>
                  </p:cNvCxnSpPr>
                  <p:nvPr/>
                </p:nvCxnSpPr>
                <p:spPr bwMode="auto">
                  <a:xfrm rot="5400000" flipH="1">
                    <a:off x="6071022" y="5080102"/>
                    <a:ext cx="95748" cy="0"/>
                  </a:xfrm>
                  <a:prstGeom prst="line">
                    <a:avLst/>
                  </a:prstGeom>
                  <a:noFill/>
                  <a:ln w="28575" cap="flat" cmpd="sng" algn="ctr">
                    <a:solidFill>
                      <a:schemeClr val="bg1"/>
                    </a:solidFill>
                    <a:prstDash val="solid"/>
                    <a:round/>
                    <a:headEnd type="none" w="med" len="med"/>
                    <a:tailEnd type="none" w="med" len="med"/>
                  </a:ln>
                  <a:effectLst/>
                </p:spPr>
              </p:cxnSp>
              <p:cxnSp>
                <p:nvCxnSpPr>
                  <p:cNvPr id="1350" name="Straight Connector 1349">
                    <a:extLst>
                      <a:ext uri="{FF2B5EF4-FFF2-40B4-BE49-F238E27FC236}">
                        <a16:creationId xmlns:a16="http://schemas.microsoft.com/office/drawing/2014/main" id="{7AB339C4-4937-4971-8582-33E06200FF56}"/>
                      </a:ext>
                    </a:extLst>
                  </p:cNvPr>
                  <p:cNvCxnSpPr>
                    <a:cxnSpLocks/>
                  </p:cNvCxnSpPr>
                  <p:nvPr/>
                </p:nvCxnSpPr>
                <p:spPr bwMode="auto">
                  <a:xfrm rot="5400000" flipH="1">
                    <a:off x="5747132" y="508002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351" name="Straight Connector 1350">
                    <a:extLst>
                      <a:ext uri="{FF2B5EF4-FFF2-40B4-BE49-F238E27FC236}">
                        <a16:creationId xmlns:a16="http://schemas.microsoft.com/office/drawing/2014/main" id="{191957A9-E719-4487-BFAE-D18CE02CBAA0}"/>
                      </a:ext>
                    </a:extLst>
                  </p:cNvPr>
                  <p:cNvCxnSpPr>
                    <a:cxnSpLocks/>
                  </p:cNvCxnSpPr>
                  <p:nvPr/>
                </p:nvCxnSpPr>
                <p:spPr bwMode="auto">
                  <a:xfrm rot="5400000" flipH="1">
                    <a:off x="7690480" y="5080075"/>
                    <a:ext cx="95750" cy="0"/>
                  </a:xfrm>
                  <a:prstGeom prst="line">
                    <a:avLst/>
                  </a:prstGeom>
                  <a:noFill/>
                  <a:ln w="28575" cap="flat" cmpd="sng" algn="ctr">
                    <a:solidFill>
                      <a:schemeClr val="bg1"/>
                    </a:solidFill>
                    <a:prstDash val="solid"/>
                    <a:round/>
                    <a:headEnd type="none" w="med" len="med"/>
                    <a:tailEnd type="none" w="med" len="med"/>
                  </a:ln>
                  <a:effectLst/>
                </p:spPr>
              </p:cxnSp>
            </p:grpSp>
            <p:cxnSp>
              <p:nvCxnSpPr>
                <p:cNvPr id="1332" name="Straight Connector 1331">
                  <a:extLst>
                    <a:ext uri="{FF2B5EF4-FFF2-40B4-BE49-F238E27FC236}">
                      <a16:creationId xmlns:a16="http://schemas.microsoft.com/office/drawing/2014/main" id="{582F45DC-E3FF-4AE4-A7A7-99C9439F5C60}"/>
                    </a:ext>
                  </a:extLst>
                </p:cNvPr>
                <p:cNvCxnSpPr>
                  <a:cxnSpLocks/>
                </p:cNvCxnSpPr>
                <p:nvPr/>
              </p:nvCxnSpPr>
              <p:spPr bwMode="auto">
                <a:xfrm rot="5400000" flipH="1">
                  <a:off x="7890161" y="4133321"/>
                  <a:ext cx="54702" cy="0"/>
                </a:xfrm>
                <a:prstGeom prst="line">
                  <a:avLst/>
                </a:prstGeom>
                <a:noFill/>
                <a:ln w="28575" cap="flat" cmpd="sng" algn="ctr">
                  <a:solidFill>
                    <a:schemeClr val="bg1"/>
                  </a:solidFill>
                  <a:prstDash val="solid"/>
                  <a:round/>
                  <a:headEnd type="none" w="med" len="med"/>
                  <a:tailEnd type="none" w="med" len="med"/>
                </a:ln>
                <a:effectLst/>
              </p:spPr>
            </p:cxnSp>
          </p:grpSp>
        </p:grpSp>
      </p:grpSp>
      <p:grpSp>
        <p:nvGrpSpPr>
          <p:cNvPr id="1384" name="Group 1383">
            <a:extLst>
              <a:ext uri="{FF2B5EF4-FFF2-40B4-BE49-F238E27FC236}">
                <a16:creationId xmlns:a16="http://schemas.microsoft.com/office/drawing/2014/main" id="{37EC9637-FE29-4DD5-8223-209D1D744206}"/>
              </a:ext>
            </a:extLst>
          </p:cNvPr>
          <p:cNvGrpSpPr/>
          <p:nvPr/>
        </p:nvGrpSpPr>
        <p:grpSpPr>
          <a:xfrm>
            <a:off x="6897138" y="2429351"/>
            <a:ext cx="660887" cy="740864"/>
            <a:chOff x="7206320" y="2445994"/>
            <a:chExt cx="660887" cy="740864"/>
          </a:xfrm>
        </p:grpSpPr>
        <p:sp>
          <p:nvSpPr>
            <p:cNvPr id="1385" name="TextBox 1384">
              <a:extLst>
                <a:ext uri="{FF2B5EF4-FFF2-40B4-BE49-F238E27FC236}">
                  <a16:creationId xmlns:a16="http://schemas.microsoft.com/office/drawing/2014/main" id="{DF5C289D-16F0-4390-8E78-0528636D4F01}"/>
                </a:ext>
              </a:extLst>
            </p:cNvPr>
            <p:cNvSpPr txBox="1"/>
            <p:nvPr/>
          </p:nvSpPr>
          <p:spPr bwMode="auto">
            <a:xfrm>
              <a:off x="7206320" y="2848304"/>
              <a:ext cx="5068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spcBef>
                  <a:spcPct val="50000"/>
                </a:spcBef>
              </a:pPr>
              <a:r>
                <a:rPr lang="en-US" sz="1600" b="1" dirty="0">
                  <a:solidFill>
                    <a:schemeClr val="accent3"/>
                  </a:solidFill>
                  <a:latin typeface="Calibri" panose="020F0502020204030204" pitchFamily="34" charset="0"/>
                </a:rPr>
                <a:t>BSC</a:t>
              </a:r>
            </a:p>
          </p:txBody>
        </p:sp>
        <p:sp>
          <p:nvSpPr>
            <p:cNvPr id="1386" name="TextBox 1385">
              <a:extLst>
                <a:ext uri="{FF2B5EF4-FFF2-40B4-BE49-F238E27FC236}">
                  <a16:creationId xmlns:a16="http://schemas.microsoft.com/office/drawing/2014/main" id="{13F301FB-C2AE-4300-AC42-5F7EB12808CF}"/>
                </a:ext>
              </a:extLst>
            </p:cNvPr>
            <p:cNvSpPr txBox="1"/>
            <p:nvPr/>
          </p:nvSpPr>
          <p:spPr bwMode="auto">
            <a:xfrm>
              <a:off x="7206320" y="2445994"/>
              <a:ext cx="660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spcBef>
                  <a:spcPts val="0"/>
                </a:spcBef>
              </a:pPr>
              <a:r>
                <a:rPr lang="en-US" sz="1600" b="1" dirty="0">
                  <a:solidFill>
                    <a:schemeClr val="accent1"/>
                  </a:solidFill>
                  <a:latin typeface="Calibri" panose="020F0502020204030204" pitchFamily="34" charset="0"/>
                </a:rPr>
                <a:t>Atezo</a:t>
              </a:r>
            </a:p>
          </p:txBody>
        </p:sp>
      </p:grpSp>
      <p:sp>
        <p:nvSpPr>
          <p:cNvPr id="1387" name="TextBox 1386">
            <a:extLst>
              <a:ext uri="{FF2B5EF4-FFF2-40B4-BE49-F238E27FC236}">
                <a16:creationId xmlns:a16="http://schemas.microsoft.com/office/drawing/2014/main" id="{FF01EA49-94F8-4C0A-B141-4369FB3A2E4B}"/>
              </a:ext>
            </a:extLst>
          </p:cNvPr>
          <p:cNvSpPr txBox="1"/>
          <p:nvPr/>
        </p:nvSpPr>
        <p:spPr bwMode="auto">
          <a:xfrm>
            <a:off x="7831960" y="27469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grpSp>
        <p:nvGrpSpPr>
          <p:cNvPr id="1388" name="Group 1387">
            <a:extLst>
              <a:ext uri="{FF2B5EF4-FFF2-40B4-BE49-F238E27FC236}">
                <a16:creationId xmlns:a16="http://schemas.microsoft.com/office/drawing/2014/main" id="{C69EAA1F-8C91-4F71-BD7B-96F03E522F7A}"/>
              </a:ext>
            </a:extLst>
          </p:cNvPr>
          <p:cNvGrpSpPr/>
          <p:nvPr/>
        </p:nvGrpSpPr>
        <p:grpSpPr>
          <a:xfrm>
            <a:off x="4682336" y="2346490"/>
            <a:ext cx="3197955" cy="525658"/>
            <a:chOff x="4765149" y="2322674"/>
            <a:chExt cx="3197955" cy="525658"/>
          </a:xfrm>
        </p:grpSpPr>
        <p:sp>
          <p:nvSpPr>
            <p:cNvPr id="1389" name="Freeform: Shape 1388">
              <a:extLst>
                <a:ext uri="{FF2B5EF4-FFF2-40B4-BE49-F238E27FC236}">
                  <a16:creationId xmlns:a16="http://schemas.microsoft.com/office/drawing/2014/main" id="{ECFED945-83B4-4D21-915C-BC73F3632B20}"/>
                </a:ext>
              </a:extLst>
            </p:cNvPr>
            <p:cNvSpPr/>
            <p:nvPr/>
          </p:nvSpPr>
          <p:spPr bwMode="auto">
            <a:xfrm>
              <a:off x="4765149" y="2322674"/>
              <a:ext cx="3197955" cy="525658"/>
            </a:xfrm>
            <a:custGeom>
              <a:avLst/>
              <a:gdLst>
                <a:gd name="connsiteX0" fmla="*/ 3197955 w 3197955"/>
                <a:gd name="connsiteY0" fmla="*/ 525658 h 525658"/>
                <a:gd name="connsiteX1" fmla="*/ 2564721 w 3197955"/>
                <a:gd name="connsiteY1" fmla="*/ 525658 h 525658"/>
                <a:gd name="connsiteX2" fmla="*/ 2564721 w 3197955"/>
                <a:gd name="connsiteY2" fmla="*/ 457200 h 525658"/>
                <a:gd name="connsiteX3" fmla="*/ 2322673 w 3197955"/>
                <a:gd name="connsiteY3" fmla="*/ 457200 h 525658"/>
                <a:gd name="connsiteX4" fmla="*/ 2322673 w 3197955"/>
                <a:gd name="connsiteY4" fmla="*/ 427861 h 525658"/>
                <a:gd name="connsiteX5" fmla="*/ 2227322 w 3197955"/>
                <a:gd name="connsiteY5" fmla="*/ 427861 h 525658"/>
                <a:gd name="connsiteX6" fmla="*/ 2180868 w 3197955"/>
                <a:gd name="connsiteY6" fmla="*/ 427861 h 525658"/>
                <a:gd name="connsiteX7" fmla="*/ 2180868 w 3197955"/>
                <a:gd name="connsiteY7" fmla="*/ 391187 h 525658"/>
                <a:gd name="connsiteX8" fmla="*/ 2131970 w 3197955"/>
                <a:gd name="connsiteY8" fmla="*/ 391187 h 525658"/>
                <a:gd name="connsiteX9" fmla="*/ 2131970 w 3197955"/>
                <a:gd name="connsiteY9" fmla="*/ 383852 h 525658"/>
                <a:gd name="connsiteX10" fmla="*/ 2051287 w 3197955"/>
                <a:gd name="connsiteY10" fmla="*/ 383852 h 525658"/>
                <a:gd name="connsiteX11" fmla="*/ 2036618 w 3197955"/>
                <a:gd name="connsiteY11" fmla="*/ 369183 h 525658"/>
                <a:gd name="connsiteX12" fmla="*/ 1919262 w 3197955"/>
                <a:gd name="connsiteY12" fmla="*/ 369183 h 525658"/>
                <a:gd name="connsiteX13" fmla="*/ 1919262 w 3197955"/>
                <a:gd name="connsiteY13" fmla="*/ 330064 h 525658"/>
                <a:gd name="connsiteX14" fmla="*/ 1826355 w 3197955"/>
                <a:gd name="connsiteY14" fmla="*/ 330064 h 525658"/>
                <a:gd name="connsiteX15" fmla="*/ 1838579 w 3197955"/>
                <a:gd name="connsiteY15" fmla="*/ 317840 h 525658"/>
                <a:gd name="connsiteX16" fmla="*/ 1792126 w 3197955"/>
                <a:gd name="connsiteY16" fmla="*/ 317840 h 525658"/>
                <a:gd name="connsiteX17" fmla="*/ 1708999 w 3197955"/>
                <a:gd name="connsiteY17" fmla="*/ 317840 h 525658"/>
                <a:gd name="connsiteX18" fmla="*/ 1708999 w 3197955"/>
                <a:gd name="connsiteY18" fmla="*/ 283610 h 525658"/>
                <a:gd name="connsiteX19" fmla="*/ 1554969 w 3197955"/>
                <a:gd name="connsiteY19" fmla="*/ 283610 h 525658"/>
                <a:gd name="connsiteX20" fmla="*/ 1554969 w 3197955"/>
                <a:gd name="connsiteY20" fmla="*/ 251827 h 525658"/>
                <a:gd name="connsiteX21" fmla="*/ 1464507 w 3197955"/>
                <a:gd name="connsiteY21" fmla="*/ 251827 h 525658"/>
                <a:gd name="connsiteX22" fmla="*/ 1464507 w 3197955"/>
                <a:gd name="connsiteY22" fmla="*/ 229822 h 525658"/>
                <a:gd name="connsiteX23" fmla="*/ 1366710 w 3197955"/>
                <a:gd name="connsiteY23" fmla="*/ 229822 h 525658"/>
                <a:gd name="connsiteX24" fmla="*/ 1366710 w 3197955"/>
                <a:gd name="connsiteY24" fmla="*/ 198038 h 525658"/>
                <a:gd name="connsiteX25" fmla="*/ 1303142 w 3197955"/>
                <a:gd name="connsiteY25" fmla="*/ 198038 h 525658"/>
                <a:gd name="connsiteX26" fmla="*/ 1254244 w 3197955"/>
                <a:gd name="connsiteY26" fmla="*/ 198038 h 525658"/>
                <a:gd name="connsiteX27" fmla="*/ 1254244 w 3197955"/>
                <a:gd name="connsiteY27" fmla="*/ 176034 h 525658"/>
                <a:gd name="connsiteX28" fmla="*/ 1185786 w 3197955"/>
                <a:gd name="connsiteY28" fmla="*/ 176034 h 525658"/>
                <a:gd name="connsiteX29" fmla="*/ 1185786 w 3197955"/>
                <a:gd name="connsiteY29" fmla="*/ 161365 h 525658"/>
                <a:gd name="connsiteX30" fmla="*/ 1114883 w 3197955"/>
                <a:gd name="connsiteY30" fmla="*/ 168699 h 525658"/>
                <a:gd name="connsiteX31" fmla="*/ 1063540 w 3197955"/>
                <a:gd name="connsiteY31" fmla="*/ 168699 h 525658"/>
                <a:gd name="connsiteX32" fmla="*/ 1063540 w 3197955"/>
                <a:gd name="connsiteY32" fmla="*/ 132025 h 525658"/>
                <a:gd name="connsiteX33" fmla="*/ 992637 w 3197955"/>
                <a:gd name="connsiteY33" fmla="*/ 132025 h 525658"/>
                <a:gd name="connsiteX34" fmla="*/ 843497 w 3197955"/>
                <a:gd name="connsiteY34" fmla="*/ 132025 h 525658"/>
                <a:gd name="connsiteX35" fmla="*/ 843497 w 3197955"/>
                <a:gd name="connsiteY35" fmla="*/ 105131 h 525658"/>
                <a:gd name="connsiteX36" fmla="*/ 757925 w 3197955"/>
                <a:gd name="connsiteY36" fmla="*/ 105131 h 525658"/>
                <a:gd name="connsiteX37" fmla="*/ 757925 w 3197955"/>
                <a:gd name="connsiteY37" fmla="*/ 85572 h 525658"/>
                <a:gd name="connsiteX38" fmla="*/ 665018 w 3197955"/>
                <a:gd name="connsiteY38" fmla="*/ 85572 h 525658"/>
                <a:gd name="connsiteX39" fmla="*/ 581891 w 3197955"/>
                <a:gd name="connsiteY39" fmla="*/ 85572 h 525658"/>
                <a:gd name="connsiteX40" fmla="*/ 581891 w 3197955"/>
                <a:gd name="connsiteY40" fmla="*/ 61123 h 525658"/>
                <a:gd name="connsiteX41" fmla="*/ 464534 w 3197955"/>
                <a:gd name="connsiteY41" fmla="*/ 61123 h 525658"/>
                <a:gd name="connsiteX42" fmla="*/ 435195 w 3197955"/>
                <a:gd name="connsiteY42" fmla="*/ 61123 h 525658"/>
                <a:gd name="connsiteX43" fmla="*/ 413191 w 3197955"/>
                <a:gd name="connsiteY43" fmla="*/ 39119 h 525658"/>
                <a:gd name="connsiteX44" fmla="*/ 349623 w 3197955"/>
                <a:gd name="connsiteY44" fmla="*/ 39119 h 525658"/>
                <a:gd name="connsiteX45" fmla="*/ 332508 w 3197955"/>
                <a:gd name="connsiteY45" fmla="*/ 22004 h 525658"/>
                <a:gd name="connsiteX46" fmla="*/ 217598 w 3197955"/>
                <a:gd name="connsiteY46" fmla="*/ 22004 h 525658"/>
                <a:gd name="connsiteX47" fmla="*/ 217598 w 3197955"/>
                <a:gd name="connsiteY47" fmla="*/ 0 h 525658"/>
                <a:gd name="connsiteX48" fmla="*/ 61123 w 3197955"/>
                <a:gd name="connsiteY48" fmla="*/ 0 h 525658"/>
                <a:gd name="connsiteX49" fmla="*/ 0 w 3197955"/>
                <a:gd name="connsiteY49" fmla="*/ 0 h 52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97955" h="525658">
                  <a:moveTo>
                    <a:pt x="3197955" y="525658"/>
                  </a:moveTo>
                  <a:lnTo>
                    <a:pt x="2564721" y="525658"/>
                  </a:lnTo>
                  <a:lnTo>
                    <a:pt x="2564721" y="457200"/>
                  </a:lnTo>
                  <a:lnTo>
                    <a:pt x="2322673" y="457200"/>
                  </a:lnTo>
                  <a:lnTo>
                    <a:pt x="2322673" y="427861"/>
                  </a:lnTo>
                  <a:lnTo>
                    <a:pt x="2227322" y="427861"/>
                  </a:lnTo>
                  <a:lnTo>
                    <a:pt x="2180868" y="427861"/>
                  </a:lnTo>
                  <a:lnTo>
                    <a:pt x="2180868" y="391187"/>
                  </a:lnTo>
                  <a:lnTo>
                    <a:pt x="2131970" y="391187"/>
                  </a:lnTo>
                  <a:lnTo>
                    <a:pt x="2131970" y="383852"/>
                  </a:lnTo>
                  <a:lnTo>
                    <a:pt x="2051287" y="383852"/>
                  </a:lnTo>
                  <a:lnTo>
                    <a:pt x="2036618" y="369183"/>
                  </a:lnTo>
                  <a:lnTo>
                    <a:pt x="1919262" y="369183"/>
                  </a:lnTo>
                  <a:lnTo>
                    <a:pt x="1919262" y="330064"/>
                  </a:lnTo>
                  <a:lnTo>
                    <a:pt x="1826355" y="330064"/>
                  </a:lnTo>
                  <a:lnTo>
                    <a:pt x="1838579" y="317840"/>
                  </a:lnTo>
                  <a:lnTo>
                    <a:pt x="1792126" y="317840"/>
                  </a:lnTo>
                  <a:lnTo>
                    <a:pt x="1708999" y="317840"/>
                  </a:lnTo>
                  <a:lnTo>
                    <a:pt x="1708999" y="283610"/>
                  </a:lnTo>
                  <a:lnTo>
                    <a:pt x="1554969" y="283610"/>
                  </a:lnTo>
                  <a:lnTo>
                    <a:pt x="1554969" y="251827"/>
                  </a:lnTo>
                  <a:lnTo>
                    <a:pt x="1464507" y="251827"/>
                  </a:lnTo>
                  <a:lnTo>
                    <a:pt x="1464507" y="229822"/>
                  </a:lnTo>
                  <a:lnTo>
                    <a:pt x="1366710" y="229822"/>
                  </a:lnTo>
                  <a:lnTo>
                    <a:pt x="1366710" y="198038"/>
                  </a:lnTo>
                  <a:lnTo>
                    <a:pt x="1303142" y="198038"/>
                  </a:lnTo>
                  <a:lnTo>
                    <a:pt x="1254244" y="198038"/>
                  </a:lnTo>
                  <a:lnTo>
                    <a:pt x="1254244" y="176034"/>
                  </a:lnTo>
                  <a:lnTo>
                    <a:pt x="1185786" y="176034"/>
                  </a:lnTo>
                  <a:lnTo>
                    <a:pt x="1185786" y="161365"/>
                  </a:lnTo>
                  <a:lnTo>
                    <a:pt x="1114883" y="168699"/>
                  </a:lnTo>
                  <a:lnTo>
                    <a:pt x="1063540" y="168699"/>
                  </a:lnTo>
                  <a:lnTo>
                    <a:pt x="1063540" y="132025"/>
                  </a:lnTo>
                  <a:lnTo>
                    <a:pt x="992637" y="132025"/>
                  </a:lnTo>
                  <a:lnTo>
                    <a:pt x="843497" y="132025"/>
                  </a:lnTo>
                  <a:lnTo>
                    <a:pt x="843497" y="105131"/>
                  </a:lnTo>
                  <a:lnTo>
                    <a:pt x="757925" y="105131"/>
                  </a:lnTo>
                  <a:lnTo>
                    <a:pt x="757925" y="85572"/>
                  </a:lnTo>
                  <a:lnTo>
                    <a:pt x="665018" y="85572"/>
                  </a:lnTo>
                  <a:lnTo>
                    <a:pt x="581891" y="85572"/>
                  </a:lnTo>
                  <a:lnTo>
                    <a:pt x="581891" y="61123"/>
                  </a:lnTo>
                  <a:lnTo>
                    <a:pt x="464534" y="61123"/>
                  </a:lnTo>
                  <a:lnTo>
                    <a:pt x="435195" y="61123"/>
                  </a:lnTo>
                  <a:lnTo>
                    <a:pt x="413191" y="39119"/>
                  </a:lnTo>
                  <a:lnTo>
                    <a:pt x="349623" y="39119"/>
                  </a:lnTo>
                  <a:lnTo>
                    <a:pt x="332508" y="22004"/>
                  </a:lnTo>
                  <a:lnTo>
                    <a:pt x="217598" y="22004"/>
                  </a:lnTo>
                  <a:lnTo>
                    <a:pt x="217598" y="0"/>
                  </a:lnTo>
                  <a:lnTo>
                    <a:pt x="61123" y="0"/>
                  </a:lnTo>
                  <a:lnTo>
                    <a:pt x="0" y="0"/>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algn="ctr"/>
              <a:endParaRPr lang="en-US" sz="1000" dirty="0"/>
            </a:p>
          </p:txBody>
        </p:sp>
        <p:sp>
          <p:nvSpPr>
            <p:cNvPr id="1390" name="Freeform: Shape 1389">
              <a:extLst>
                <a:ext uri="{FF2B5EF4-FFF2-40B4-BE49-F238E27FC236}">
                  <a16:creationId xmlns:a16="http://schemas.microsoft.com/office/drawing/2014/main" id="{28742AC7-0A34-4B67-9785-564F1F551E80}"/>
                </a:ext>
              </a:extLst>
            </p:cNvPr>
            <p:cNvSpPr/>
            <p:nvPr/>
          </p:nvSpPr>
          <p:spPr bwMode="auto">
            <a:xfrm>
              <a:off x="4767594" y="2325119"/>
              <a:ext cx="3144166" cy="420526"/>
            </a:xfrm>
            <a:custGeom>
              <a:avLst/>
              <a:gdLst>
                <a:gd name="connsiteX0" fmla="*/ 0 w 3144166"/>
                <a:gd name="connsiteY0" fmla="*/ 0 h 420526"/>
                <a:gd name="connsiteX1" fmla="*/ 85572 w 3144166"/>
                <a:gd name="connsiteY1" fmla="*/ 0 h 420526"/>
                <a:gd name="connsiteX2" fmla="*/ 85572 w 3144166"/>
                <a:gd name="connsiteY2" fmla="*/ 7334 h 420526"/>
                <a:gd name="connsiteX3" fmla="*/ 217597 w 3144166"/>
                <a:gd name="connsiteY3" fmla="*/ 7334 h 420526"/>
                <a:gd name="connsiteX4" fmla="*/ 217597 w 3144166"/>
                <a:gd name="connsiteY4" fmla="*/ 22004 h 420526"/>
                <a:gd name="connsiteX5" fmla="*/ 349623 w 3144166"/>
                <a:gd name="connsiteY5" fmla="*/ 22004 h 420526"/>
                <a:gd name="connsiteX6" fmla="*/ 349623 w 3144166"/>
                <a:gd name="connsiteY6" fmla="*/ 31784 h 420526"/>
                <a:gd name="connsiteX7" fmla="*/ 442530 w 3144166"/>
                <a:gd name="connsiteY7" fmla="*/ 31784 h 420526"/>
                <a:gd name="connsiteX8" fmla="*/ 442530 w 3144166"/>
                <a:gd name="connsiteY8" fmla="*/ 48898 h 420526"/>
                <a:gd name="connsiteX9" fmla="*/ 532992 w 3144166"/>
                <a:gd name="connsiteY9" fmla="*/ 48898 h 420526"/>
                <a:gd name="connsiteX10" fmla="*/ 535437 w 3144166"/>
                <a:gd name="connsiteY10" fmla="*/ 51343 h 420526"/>
                <a:gd name="connsiteX11" fmla="*/ 594115 w 3144166"/>
                <a:gd name="connsiteY11" fmla="*/ 51343 h 420526"/>
                <a:gd name="connsiteX12" fmla="*/ 633234 w 3144166"/>
                <a:gd name="connsiteY12" fmla="*/ 51343 h 420526"/>
                <a:gd name="connsiteX13" fmla="*/ 621009 w 3144166"/>
                <a:gd name="connsiteY13" fmla="*/ 63568 h 420526"/>
                <a:gd name="connsiteX14" fmla="*/ 721251 w 3144166"/>
                <a:gd name="connsiteY14" fmla="*/ 63568 h 420526"/>
                <a:gd name="connsiteX15" fmla="*/ 721251 w 3144166"/>
                <a:gd name="connsiteY15" fmla="*/ 75792 h 420526"/>
                <a:gd name="connsiteX16" fmla="*/ 794599 w 3144166"/>
                <a:gd name="connsiteY16" fmla="*/ 75792 h 420526"/>
                <a:gd name="connsiteX17" fmla="*/ 794599 w 3144166"/>
                <a:gd name="connsiteY17" fmla="*/ 75792 h 420526"/>
                <a:gd name="connsiteX18" fmla="*/ 850832 w 3144166"/>
                <a:gd name="connsiteY18" fmla="*/ 75792 h 420526"/>
                <a:gd name="connsiteX19" fmla="*/ 850832 w 3144166"/>
                <a:gd name="connsiteY19" fmla="*/ 100241 h 420526"/>
                <a:gd name="connsiteX20" fmla="*/ 924179 w 3144166"/>
                <a:gd name="connsiteY20" fmla="*/ 100241 h 420526"/>
                <a:gd name="connsiteX21" fmla="*/ 924179 w 3144166"/>
                <a:gd name="connsiteY21" fmla="*/ 117356 h 420526"/>
                <a:gd name="connsiteX22" fmla="*/ 968188 w 3144166"/>
                <a:gd name="connsiteY22" fmla="*/ 117356 h 420526"/>
                <a:gd name="connsiteX23" fmla="*/ 968188 w 3144166"/>
                <a:gd name="connsiteY23" fmla="*/ 136915 h 420526"/>
                <a:gd name="connsiteX24" fmla="*/ 1073319 w 3144166"/>
                <a:gd name="connsiteY24" fmla="*/ 136915 h 420526"/>
                <a:gd name="connsiteX25" fmla="*/ 1073319 w 3144166"/>
                <a:gd name="connsiteY25" fmla="*/ 146695 h 420526"/>
                <a:gd name="connsiteX26" fmla="*/ 1124663 w 3144166"/>
                <a:gd name="connsiteY26" fmla="*/ 146695 h 420526"/>
                <a:gd name="connsiteX27" fmla="*/ 1124663 w 3144166"/>
                <a:gd name="connsiteY27" fmla="*/ 166254 h 420526"/>
                <a:gd name="connsiteX28" fmla="*/ 1166226 w 3144166"/>
                <a:gd name="connsiteY28" fmla="*/ 166254 h 420526"/>
                <a:gd name="connsiteX29" fmla="*/ 1166226 w 3144166"/>
                <a:gd name="connsiteY29" fmla="*/ 183369 h 420526"/>
                <a:gd name="connsiteX30" fmla="*/ 1283582 w 3144166"/>
                <a:gd name="connsiteY30" fmla="*/ 183369 h 420526"/>
                <a:gd name="connsiteX31" fmla="*/ 1298251 w 3144166"/>
                <a:gd name="connsiteY31" fmla="*/ 198038 h 420526"/>
                <a:gd name="connsiteX32" fmla="*/ 1369155 w 3144166"/>
                <a:gd name="connsiteY32" fmla="*/ 198038 h 420526"/>
                <a:gd name="connsiteX33" fmla="*/ 1369155 w 3144166"/>
                <a:gd name="connsiteY33" fmla="*/ 217598 h 420526"/>
                <a:gd name="connsiteX34" fmla="*/ 1442502 w 3144166"/>
                <a:gd name="connsiteY34" fmla="*/ 217598 h 420526"/>
                <a:gd name="connsiteX35" fmla="*/ 1442502 w 3144166"/>
                <a:gd name="connsiteY35" fmla="*/ 244492 h 420526"/>
                <a:gd name="connsiteX36" fmla="*/ 1552524 w 3144166"/>
                <a:gd name="connsiteY36" fmla="*/ 244492 h 420526"/>
                <a:gd name="connsiteX37" fmla="*/ 1552524 w 3144166"/>
                <a:gd name="connsiteY37" fmla="*/ 266496 h 420526"/>
                <a:gd name="connsiteX38" fmla="*/ 1596532 w 3144166"/>
                <a:gd name="connsiteY38" fmla="*/ 266496 h 420526"/>
                <a:gd name="connsiteX39" fmla="*/ 1596532 w 3144166"/>
                <a:gd name="connsiteY39" fmla="*/ 276276 h 420526"/>
                <a:gd name="connsiteX40" fmla="*/ 1667435 w 3144166"/>
                <a:gd name="connsiteY40" fmla="*/ 276276 h 420526"/>
                <a:gd name="connsiteX41" fmla="*/ 1667435 w 3144166"/>
                <a:gd name="connsiteY41" fmla="*/ 298280 h 420526"/>
                <a:gd name="connsiteX42" fmla="*/ 1726113 w 3144166"/>
                <a:gd name="connsiteY42" fmla="*/ 298280 h 420526"/>
                <a:gd name="connsiteX43" fmla="*/ 1726113 w 3144166"/>
                <a:gd name="connsiteY43" fmla="*/ 310505 h 420526"/>
                <a:gd name="connsiteX44" fmla="*/ 1799461 w 3144166"/>
                <a:gd name="connsiteY44" fmla="*/ 310505 h 420526"/>
                <a:gd name="connsiteX45" fmla="*/ 1799461 w 3144166"/>
                <a:gd name="connsiteY45" fmla="*/ 334954 h 420526"/>
                <a:gd name="connsiteX46" fmla="*/ 1860584 w 3144166"/>
                <a:gd name="connsiteY46" fmla="*/ 334954 h 420526"/>
                <a:gd name="connsiteX47" fmla="*/ 1860584 w 3144166"/>
                <a:gd name="connsiteY47" fmla="*/ 361848 h 420526"/>
                <a:gd name="connsiteX48" fmla="*/ 1914372 w 3144166"/>
                <a:gd name="connsiteY48" fmla="*/ 361848 h 420526"/>
                <a:gd name="connsiteX49" fmla="*/ 1914372 w 3144166"/>
                <a:gd name="connsiteY49" fmla="*/ 388742 h 420526"/>
                <a:gd name="connsiteX50" fmla="*/ 2036618 w 3144166"/>
                <a:gd name="connsiteY50" fmla="*/ 388742 h 420526"/>
                <a:gd name="connsiteX51" fmla="*/ 2036618 w 3144166"/>
                <a:gd name="connsiteY51" fmla="*/ 418081 h 420526"/>
                <a:gd name="connsiteX52" fmla="*/ 3144166 w 3144166"/>
                <a:gd name="connsiteY52" fmla="*/ 418081 h 420526"/>
                <a:gd name="connsiteX53" fmla="*/ 3144166 w 3144166"/>
                <a:gd name="connsiteY53" fmla="*/ 420526 h 42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144166" h="420526">
                  <a:moveTo>
                    <a:pt x="0" y="0"/>
                  </a:moveTo>
                  <a:lnTo>
                    <a:pt x="85572" y="0"/>
                  </a:lnTo>
                  <a:lnTo>
                    <a:pt x="85572" y="7334"/>
                  </a:lnTo>
                  <a:lnTo>
                    <a:pt x="217597" y="7334"/>
                  </a:lnTo>
                  <a:lnTo>
                    <a:pt x="217597" y="22004"/>
                  </a:lnTo>
                  <a:lnTo>
                    <a:pt x="349623" y="22004"/>
                  </a:lnTo>
                  <a:lnTo>
                    <a:pt x="349623" y="31784"/>
                  </a:lnTo>
                  <a:lnTo>
                    <a:pt x="442530" y="31784"/>
                  </a:lnTo>
                  <a:lnTo>
                    <a:pt x="442530" y="48898"/>
                  </a:lnTo>
                  <a:lnTo>
                    <a:pt x="532992" y="48898"/>
                  </a:lnTo>
                  <a:lnTo>
                    <a:pt x="535437" y="51343"/>
                  </a:lnTo>
                  <a:lnTo>
                    <a:pt x="594115" y="51343"/>
                  </a:lnTo>
                  <a:lnTo>
                    <a:pt x="633234" y="51343"/>
                  </a:lnTo>
                  <a:lnTo>
                    <a:pt x="621009" y="63568"/>
                  </a:lnTo>
                  <a:lnTo>
                    <a:pt x="721251" y="63568"/>
                  </a:lnTo>
                  <a:lnTo>
                    <a:pt x="721251" y="75792"/>
                  </a:lnTo>
                  <a:lnTo>
                    <a:pt x="794599" y="75792"/>
                  </a:lnTo>
                  <a:lnTo>
                    <a:pt x="794599" y="75792"/>
                  </a:lnTo>
                  <a:lnTo>
                    <a:pt x="850832" y="75792"/>
                  </a:lnTo>
                  <a:lnTo>
                    <a:pt x="850832" y="100241"/>
                  </a:lnTo>
                  <a:lnTo>
                    <a:pt x="924179" y="100241"/>
                  </a:lnTo>
                  <a:lnTo>
                    <a:pt x="924179" y="117356"/>
                  </a:lnTo>
                  <a:lnTo>
                    <a:pt x="968188" y="117356"/>
                  </a:lnTo>
                  <a:lnTo>
                    <a:pt x="968188" y="136915"/>
                  </a:lnTo>
                  <a:lnTo>
                    <a:pt x="1073319" y="136915"/>
                  </a:lnTo>
                  <a:lnTo>
                    <a:pt x="1073319" y="146695"/>
                  </a:lnTo>
                  <a:lnTo>
                    <a:pt x="1124663" y="146695"/>
                  </a:lnTo>
                  <a:lnTo>
                    <a:pt x="1124663" y="166254"/>
                  </a:lnTo>
                  <a:lnTo>
                    <a:pt x="1166226" y="166254"/>
                  </a:lnTo>
                  <a:lnTo>
                    <a:pt x="1166226" y="183369"/>
                  </a:lnTo>
                  <a:lnTo>
                    <a:pt x="1283582" y="183369"/>
                  </a:lnTo>
                  <a:lnTo>
                    <a:pt x="1298251" y="198038"/>
                  </a:lnTo>
                  <a:lnTo>
                    <a:pt x="1369155" y="198038"/>
                  </a:lnTo>
                  <a:lnTo>
                    <a:pt x="1369155" y="217598"/>
                  </a:lnTo>
                  <a:lnTo>
                    <a:pt x="1442502" y="217598"/>
                  </a:lnTo>
                  <a:lnTo>
                    <a:pt x="1442502" y="244492"/>
                  </a:lnTo>
                  <a:lnTo>
                    <a:pt x="1552524" y="244492"/>
                  </a:lnTo>
                  <a:lnTo>
                    <a:pt x="1552524" y="266496"/>
                  </a:lnTo>
                  <a:lnTo>
                    <a:pt x="1596532" y="266496"/>
                  </a:lnTo>
                  <a:lnTo>
                    <a:pt x="1596532" y="276276"/>
                  </a:lnTo>
                  <a:lnTo>
                    <a:pt x="1667435" y="276276"/>
                  </a:lnTo>
                  <a:lnTo>
                    <a:pt x="1667435" y="298280"/>
                  </a:lnTo>
                  <a:lnTo>
                    <a:pt x="1726113" y="298280"/>
                  </a:lnTo>
                  <a:lnTo>
                    <a:pt x="1726113" y="310505"/>
                  </a:lnTo>
                  <a:lnTo>
                    <a:pt x="1799461" y="310505"/>
                  </a:lnTo>
                  <a:lnTo>
                    <a:pt x="1799461" y="334954"/>
                  </a:lnTo>
                  <a:lnTo>
                    <a:pt x="1860584" y="334954"/>
                  </a:lnTo>
                  <a:lnTo>
                    <a:pt x="1860584" y="361848"/>
                  </a:lnTo>
                  <a:lnTo>
                    <a:pt x="1914372" y="361848"/>
                  </a:lnTo>
                  <a:lnTo>
                    <a:pt x="1914372" y="388742"/>
                  </a:lnTo>
                  <a:lnTo>
                    <a:pt x="2036618" y="388742"/>
                  </a:lnTo>
                  <a:lnTo>
                    <a:pt x="2036618" y="418081"/>
                  </a:lnTo>
                  <a:lnTo>
                    <a:pt x="3144166" y="418081"/>
                  </a:lnTo>
                  <a:lnTo>
                    <a:pt x="3144166" y="420526"/>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algn="ctr"/>
              <a:endParaRPr lang="en-US" sz="1000" dirty="0"/>
            </a:p>
          </p:txBody>
        </p:sp>
      </p:grpSp>
      <p:sp>
        <p:nvSpPr>
          <p:cNvPr id="1391" name="TextBox 1390">
            <a:extLst>
              <a:ext uri="{FF2B5EF4-FFF2-40B4-BE49-F238E27FC236}">
                <a16:creationId xmlns:a16="http://schemas.microsoft.com/office/drawing/2014/main" id="{DD8CF246-98A6-471B-9A92-292B6C436173}"/>
              </a:ext>
            </a:extLst>
          </p:cNvPr>
          <p:cNvSpPr txBox="1"/>
          <p:nvPr/>
        </p:nvSpPr>
        <p:spPr bwMode="auto">
          <a:xfrm>
            <a:off x="4672622" y="223939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392" name="TextBox 1391">
            <a:extLst>
              <a:ext uri="{FF2B5EF4-FFF2-40B4-BE49-F238E27FC236}">
                <a16:creationId xmlns:a16="http://schemas.microsoft.com/office/drawing/2014/main" id="{82BE406D-8C9B-4E2D-8929-5D0177129EEF}"/>
              </a:ext>
            </a:extLst>
          </p:cNvPr>
          <p:cNvSpPr txBox="1"/>
          <p:nvPr/>
        </p:nvSpPr>
        <p:spPr bwMode="auto">
          <a:xfrm>
            <a:off x="7224676" y="274515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393" name="TextBox 1392">
            <a:extLst>
              <a:ext uri="{FF2B5EF4-FFF2-40B4-BE49-F238E27FC236}">
                <a16:creationId xmlns:a16="http://schemas.microsoft.com/office/drawing/2014/main" id="{816DB283-5D89-4864-9F65-15976D09BB4B}"/>
              </a:ext>
            </a:extLst>
          </p:cNvPr>
          <p:cNvSpPr txBox="1"/>
          <p:nvPr/>
        </p:nvSpPr>
        <p:spPr bwMode="auto">
          <a:xfrm>
            <a:off x="7261692" y="274515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394" name="TextBox 1393">
            <a:extLst>
              <a:ext uri="{FF2B5EF4-FFF2-40B4-BE49-F238E27FC236}">
                <a16:creationId xmlns:a16="http://schemas.microsoft.com/office/drawing/2014/main" id="{D0E362DD-E3E3-47C7-AD86-DF9C745C7C5C}"/>
              </a:ext>
            </a:extLst>
          </p:cNvPr>
          <p:cNvSpPr txBox="1"/>
          <p:nvPr/>
        </p:nvSpPr>
        <p:spPr bwMode="auto">
          <a:xfrm>
            <a:off x="7299387" y="27469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395" name="TextBox 1394">
            <a:extLst>
              <a:ext uri="{FF2B5EF4-FFF2-40B4-BE49-F238E27FC236}">
                <a16:creationId xmlns:a16="http://schemas.microsoft.com/office/drawing/2014/main" id="{D2B501CA-28C2-4BD7-A49F-55B4CABCA5BA}"/>
              </a:ext>
            </a:extLst>
          </p:cNvPr>
          <p:cNvSpPr txBox="1"/>
          <p:nvPr/>
        </p:nvSpPr>
        <p:spPr bwMode="auto">
          <a:xfrm>
            <a:off x="7318377" y="27469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396" name="TextBox 1395">
            <a:extLst>
              <a:ext uri="{FF2B5EF4-FFF2-40B4-BE49-F238E27FC236}">
                <a16:creationId xmlns:a16="http://schemas.microsoft.com/office/drawing/2014/main" id="{E51C4C80-5465-46DD-8FF2-267E5816CE7E}"/>
              </a:ext>
            </a:extLst>
          </p:cNvPr>
          <p:cNvSpPr txBox="1"/>
          <p:nvPr/>
        </p:nvSpPr>
        <p:spPr bwMode="auto">
          <a:xfrm>
            <a:off x="7367890" y="27469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397" name="TextBox 1396">
            <a:extLst>
              <a:ext uri="{FF2B5EF4-FFF2-40B4-BE49-F238E27FC236}">
                <a16:creationId xmlns:a16="http://schemas.microsoft.com/office/drawing/2014/main" id="{6AFBBDD0-303F-46D2-84CB-AFBC3738895F}"/>
              </a:ext>
            </a:extLst>
          </p:cNvPr>
          <p:cNvSpPr txBox="1"/>
          <p:nvPr/>
        </p:nvSpPr>
        <p:spPr bwMode="auto">
          <a:xfrm>
            <a:off x="7404278" y="27469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398" name="TextBox 1397">
            <a:extLst>
              <a:ext uri="{FF2B5EF4-FFF2-40B4-BE49-F238E27FC236}">
                <a16:creationId xmlns:a16="http://schemas.microsoft.com/office/drawing/2014/main" id="{B4E88A73-D4F8-4C80-9321-4311FA295624}"/>
              </a:ext>
            </a:extLst>
          </p:cNvPr>
          <p:cNvSpPr txBox="1"/>
          <p:nvPr/>
        </p:nvSpPr>
        <p:spPr bwMode="auto">
          <a:xfrm>
            <a:off x="7453791" y="27469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399" name="TextBox 1398">
            <a:extLst>
              <a:ext uri="{FF2B5EF4-FFF2-40B4-BE49-F238E27FC236}">
                <a16:creationId xmlns:a16="http://schemas.microsoft.com/office/drawing/2014/main" id="{E91E24E5-ABEF-4C4D-A816-125958D918FA}"/>
              </a:ext>
            </a:extLst>
          </p:cNvPr>
          <p:cNvSpPr txBox="1"/>
          <p:nvPr/>
        </p:nvSpPr>
        <p:spPr bwMode="auto">
          <a:xfrm>
            <a:off x="7520730" y="27469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00" name="TextBox 1399">
            <a:extLst>
              <a:ext uri="{FF2B5EF4-FFF2-40B4-BE49-F238E27FC236}">
                <a16:creationId xmlns:a16="http://schemas.microsoft.com/office/drawing/2014/main" id="{822D924E-FA6C-4A09-A4A7-D5E779372D8B}"/>
              </a:ext>
            </a:extLst>
          </p:cNvPr>
          <p:cNvSpPr txBox="1"/>
          <p:nvPr/>
        </p:nvSpPr>
        <p:spPr bwMode="auto">
          <a:xfrm>
            <a:off x="7554913" y="27469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01" name="TextBox 1400">
            <a:extLst>
              <a:ext uri="{FF2B5EF4-FFF2-40B4-BE49-F238E27FC236}">
                <a16:creationId xmlns:a16="http://schemas.microsoft.com/office/drawing/2014/main" id="{74858C43-C431-4A31-A528-B3CBC0172AEC}"/>
              </a:ext>
            </a:extLst>
          </p:cNvPr>
          <p:cNvSpPr txBox="1"/>
          <p:nvPr/>
        </p:nvSpPr>
        <p:spPr bwMode="auto">
          <a:xfrm>
            <a:off x="7576938" y="27469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02" name="TextBox 1401">
            <a:extLst>
              <a:ext uri="{FF2B5EF4-FFF2-40B4-BE49-F238E27FC236}">
                <a16:creationId xmlns:a16="http://schemas.microsoft.com/office/drawing/2014/main" id="{6FC5E425-17CB-4122-A506-BC2495BA80FF}"/>
              </a:ext>
            </a:extLst>
          </p:cNvPr>
          <p:cNvSpPr txBox="1"/>
          <p:nvPr/>
        </p:nvSpPr>
        <p:spPr bwMode="auto">
          <a:xfrm>
            <a:off x="7589914" y="27469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03" name="TextBox 1402">
            <a:extLst>
              <a:ext uri="{FF2B5EF4-FFF2-40B4-BE49-F238E27FC236}">
                <a16:creationId xmlns:a16="http://schemas.microsoft.com/office/drawing/2014/main" id="{5B6EEAB3-8D93-43DE-A6D9-1592AF216027}"/>
              </a:ext>
            </a:extLst>
          </p:cNvPr>
          <p:cNvSpPr txBox="1"/>
          <p:nvPr/>
        </p:nvSpPr>
        <p:spPr bwMode="auto">
          <a:xfrm>
            <a:off x="7657832" y="27469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04" name="TextBox 1403">
            <a:extLst>
              <a:ext uri="{FF2B5EF4-FFF2-40B4-BE49-F238E27FC236}">
                <a16:creationId xmlns:a16="http://schemas.microsoft.com/office/drawing/2014/main" id="{FB3EC561-5B82-4567-AA8A-D1BEB1966375}"/>
              </a:ext>
            </a:extLst>
          </p:cNvPr>
          <p:cNvSpPr txBox="1"/>
          <p:nvPr/>
        </p:nvSpPr>
        <p:spPr bwMode="auto">
          <a:xfrm>
            <a:off x="7740931" y="27469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05" name="TextBox 1404">
            <a:extLst>
              <a:ext uri="{FF2B5EF4-FFF2-40B4-BE49-F238E27FC236}">
                <a16:creationId xmlns:a16="http://schemas.microsoft.com/office/drawing/2014/main" id="{D13114EF-B29E-4CDE-BF20-EBF4530A33BA}"/>
              </a:ext>
            </a:extLst>
          </p:cNvPr>
          <p:cNvSpPr txBox="1"/>
          <p:nvPr/>
        </p:nvSpPr>
        <p:spPr bwMode="auto">
          <a:xfrm>
            <a:off x="7782556" y="27469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06" name="TextBox 1405">
            <a:extLst>
              <a:ext uri="{FF2B5EF4-FFF2-40B4-BE49-F238E27FC236}">
                <a16:creationId xmlns:a16="http://schemas.microsoft.com/office/drawing/2014/main" id="{FC59D5E2-7D38-498C-B172-F05B6AB724E9}"/>
              </a:ext>
            </a:extLst>
          </p:cNvPr>
          <p:cNvSpPr txBox="1"/>
          <p:nvPr/>
        </p:nvSpPr>
        <p:spPr bwMode="auto">
          <a:xfrm>
            <a:off x="7811628" y="27469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07" name="TextBox 1406">
            <a:extLst>
              <a:ext uri="{FF2B5EF4-FFF2-40B4-BE49-F238E27FC236}">
                <a16:creationId xmlns:a16="http://schemas.microsoft.com/office/drawing/2014/main" id="{66E8570D-7A41-46B4-94E9-C1DF10AA5376}"/>
              </a:ext>
            </a:extLst>
          </p:cNvPr>
          <p:cNvSpPr txBox="1"/>
          <p:nvPr/>
        </p:nvSpPr>
        <p:spPr bwMode="auto">
          <a:xfrm>
            <a:off x="4723412" y="223976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08" name="TextBox 1407">
            <a:extLst>
              <a:ext uri="{FF2B5EF4-FFF2-40B4-BE49-F238E27FC236}">
                <a16:creationId xmlns:a16="http://schemas.microsoft.com/office/drawing/2014/main" id="{CD06638D-9114-45B9-B0E4-698D8FC84371}"/>
              </a:ext>
            </a:extLst>
          </p:cNvPr>
          <p:cNvSpPr txBox="1"/>
          <p:nvPr/>
        </p:nvSpPr>
        <p:spPr bwMode="auto">
          <a:xfrm>
            <a:off x="4740540" y="223976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09" name="TextBox 1408">
            <a:extLst>
              <a:ext uri="{FF2B5EF4-FFF2-40B4-BE49-F238E27FC236}">
                <a16:creationId xmlns:a16="http://schemas.microsoft.com/office/drawing/2014/main" id="{8B77B24D-CBC7-4FC6-984F-2329FC185912}"/>
              </a:ext>
            </a:extLst>
          </p:cNvPr>
          <p:cNvSpPr txBox="1"/>
          <p:nvPr/>
        </p:nvSpPr>
        <p:spPr bwMode="auto">
          <a:xfrm>
            <a:off x="4752338" y="223976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10" name="TextBox 1409">
            <a:extLst>
              <a:ext uri="{FF2B5EF4-FFF2-40B4-BE49-F238E27FC236}">
                <a16:creationId xmlns:a16="http://schemas.microsoft.com/office/drawing/2014/main" id="{31B5F2BF-B525-418C-BEE6-35AFF791DFB7}"/>
              </a:ext>
            </a:extLst>
          </p:cNvPr>
          <p:cNvSpPr txBox="1"/>
          <p:nvPr/>
        </p:nvSpPr>
        <p:spPr bwMode="auto">
          <a:xfrm>
            <a:off x="4766977" y="223976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11" name="TextBox 1410">
            <a:extLst>
              <a:ext uri="{FF2B5EF4-FFF2-40B4-BE49-F238E27FC236}">
                <a16:creationId xmlns:a16="http://schemas.microsoft.com/office/drawing/2014/main" id="{3C10FB25-6532-48F1-9CC2-0C64AB3EA552}"/>
              </a:ext>
            </a:extLst>
          </p:cNvPr>
          <p:cNvSpPr txBox="1"/>
          <p:nvPr/>
        </p:nvSpPr>
        <p:spPr bwMode="auto">
          <a:xfrm>
            <a:off x="4794879" y="224207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12" name="TextBox 1411">
            <a:extLst>
              <a:ext uri="{FF2B5EF4-FFF2-40B4-BE49-F238E27FC236}">
                <a16:creationId xmlns:a16="http://schemas.microsoft.com/office/drawing/2014/main" id="{5CD00220-2972-4AA2-BE70-80AF2C79CAF7}"/>
              </a:ext>
            </a:extLst>
          </p:cNvPr>
          <p:cNvSpPr txBox="1"/>
          <p:nvPr/>
        </p:nvSpPr>
        <p:spPr bwMode="auto">
          <a:xfrm>
            <a:off x="4809888" y="224207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13" name="TextBox 1412">
            <a:extLst>
              <a:ext uri="{FF2B5EF4-FFF2-40B4-BE49-F238E27FC236}">
                <a16:creationId xmlns:a16="http://schemas.microsoft.com/office/drawing/2014/main" id="{30703040-A72C-40FA-968A-5545C01EFF36}"/>
              </a:ext>
            </a:extLst>
          </p:cNvPr>
          <p:cNvSpPr txBox="1"/>
          <p:nvPr/>
        </p:nvSpPr>
        <p:spPr bwMode="auto">
          <a:xfrm>
            <a:off x="4880336" y="225232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14" name="TextBox 1413">
            <a:extLst>
              <a:ext uri="{FF2B5EF4-FFF2-40B4-BE49-F238E27FC236}">
                <a16:creationId xmlns:a16="http://schemas.microsoft.com/office/drawing/2014/main" id="{8AC99B3A-BC90-46A0-A5AC-158B7D2386FF}"/>
              </a:ext>
            </a:extLst>
          </p:cNvPr>
          <p:cNvSpPr txBox="1"/>
          <p:nvPr/>
        </p:nvSpPr>
        <p:spPr bwMode="auto">
          <a:xfrm>
            <a:off x="4891785" y="225232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15" name="TextBox 1414">
            <a:extLst>
              <a:ext uri="{FF2B5EF4-FFF2-40B4-BE49-F238E27FC236}">
                <a16:creationId xmlns:a16="http://schemas.microsoft.com/office/drawing/2014/main" id="{1E44A674-9E0B-4B0F-9198-CE066DF8916C}"/>
              </a:ext>
            </a:extLst>
          </p:cNvPr>
          <p:cNvSpPr txBox="1"/>
          <p:nvPr/>
        </p:nvSpPr>
        <p:spPr bwMode="auto">
          <a:xfrm>
            <a:off x="4909262" y="225232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16" name="TextBox 1415">
            <a:extLst>
              <a:ext uri="{FF2B5EF4-FFF2-40B4-BE49-F238E27FC236}">
                <a16:creationId xmlns:a16="http://schemas.microsoft.com/office/drawing/2014/main" id="{ADED9829-EEEF-485A-9683-0D669269A81B}"/>
              </a:ext>
            </a:extLst>
          </p:cNvPr>
          <p:cNvSpPr txBox="1"/>
          <p:nvPr/>
        </p:nvSpPr>
        <p:spPr bwMode="auto">
          <a:xfrm>
            <a:off x="5025991" y="227820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17" name="TextBox 1416">
            <a:extLst>
              <a:ext uri="{FF2B5EF4-FFF2-40B4-BE49-F238E27FC236}">
                <a16:creationId xmlns:a16="http://schemas.microsoft.com/office/drawing/2014/main" id="{0CAFF4FB-7706-4156-BFDB-6024874FEE78}"/>
              </a:ext>
            </a:extLst>
          </p:cNvPr>
          <p:cNvSpPr txBox="1"/>
          <p:nvPr/>
        </p:nvSpPr>
        <p:spPr bwMode="auto">
          <a:xfrm>
            <a:off x="5073169" y="228487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18" name="TextBox 1417">
            <a:extLst>
              <a:ext uri="{FF2B5EF4-FFF2-40B4-BE49-F238E27FC236}">
                <a16:creationId xmlns:a16="http://schemas.microsoft.com/office/drawing/2014/main" id="{CE8F8B77-7E91-4C20-9C33-DAFF29EED31D}"/>
              </a:ext>
            </a:extLst>
          </p:cNvPr>
          <p:cNvSpPr txBox="1"/>
          <p:nvPr/>
        </p:nvSpPr>
        <p:spPr bwMode="auto">
          <a:xfrm>
            <a:off x="5101804" y="228632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19" name="TextBox 1418">
            <a:extLst>
              <a:ext uri="{FF2B5EF4-FFF2-40B4-BE49-F238E27FC236}">
                <a16:creationId xmlns:a16="http://schemas.microsoft.com/office/drawing/2014/main" id="{69FF0599-261A-4E10-B6BF-FA5F8F292F8C}"/>
              </a:ext>
            </a:extLst>
          </p:cNvPr>
          <p:cNvSpPr txBox="1"/>
          <p:nvPr/>
        </p:nvSpPr>
        <p:spPr bwMode="auto">
          <a:xfrm>
            <a:off x="5119579" y="229752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20" name="TextBox 1419">
            <a:extLst>
              <a:ext uri="{FF2B5EF4-FFF2-40B4-BE49-F238E27FC236}">
                <a16:creationId xmlns:a16="http://schemas.microsoft.com/office/drawing/2014/main" id="{43C47F17-9B57-41AF-BA3B-A63AA9E9903A}"/>
              </a:ext>
            </a:extLst>
          </p:cNvPr>
          <p:cNvSpPr txBox="1"/>
          <p:nvPr/>
        </p:nvSpPr>
        <p:spPr bwMode="auto">
          <a:xfrm>
            <a:off x="5190366" y="229853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21" name="TextBox 1420">
            <a:extLst>
              <a:ext uri="{FF2B5EF4-FFF2-40B4-BE49-F238E27FC236}">
                <a16:creationId xmlns:a16="http://schemas.microsoft.com/office/drawing/2014/main" id="{9700F159-C75B-4D36-93B7-9F97E0A2A8AD}"/>
              </a:ext>
            </a:extLst>
          </p:cNvPr>
          <p:cNvSpPr txBox="1"/>
          <p:nvPr/>
        </p:nvSpPr>
        <p:spPr bwMode="auto">
          <a:xfrm>
            <a:off x="5315174" y="232170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22" name="TextBox 1421">
            <a:extLst>
              <a:ext uri="{FF2B5EF4-FFF2-40B4-BE49-F238E27FC236}">
                <a16:creationId xmlns:a16="http://schemas.microsoft.com/office/drawing/2014/main" id="{2EBB44F1-4C6A-42D7-A3A5-0D5B31813CEB}"/>
              </a:ext>
            </a:extLst>
          </p:cNvPr>
          <p:cNvSpPr txBox="1"/>
          <p:nvPr/>
        </p:nvSpPr>
        <p:spPr bwMode="auto">
          <a:xfrm>
            <a:off x="5454053" y="233627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23" name="TextBox 1422">
            <a:extLst>
              <a:ext uri="{FF2B5EF4-FFF2-40B4-BE49-F238E27FC236}">
                <a16:creationId xmlns:a16="http://schemas.microsoft.com/office/drawing/2014/main" id="{E2CDF124-215E-4D0B-AC2F-46F51F66B766}"/>
              </a:ext>
            </a:extLst>
          </p:cNvPr>
          <p:cNvSpPr txBox="1"/>
          <p:nvPr/>
        </p:nvSpPr>
        <p:spPr bwMode="auto">
          <a:xfrm>
            <a:off x="5484862" y="234377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24" name="TextBox 1423">
            <a:extLst>
              <a:ext uri="{FF2B5EF4-FFF2-40B4-BE49-F238E27FC236}">
                <a16:creationId xmlns:a16="http://schemas.microsoft.com/office/drawing/2014/main" id="{D864367F-F38F-49C4-A8E6-FB3A4FE6FEF0}"/>
              </a:ext>
            </a:extLst>
          </p:cNvPr>
          <p:cNvSpPr txBox="1"/>
          <p:nvPr/>
        </p:nvSpPr>
        <p:spPr bwMode="auto">
          <a:xfrm>
            <a:off x="5624656" y="236574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25" name="TextBox 1424">
            <a:extLst>
              <a:ext uri="{FF2B5EF4-FFF2-40B4-BE49-F238E27FC236}">
                <a16:creationId xmlns:a16="http://schemas.microsoft.com/office/drawing/2014/main" id="{609382F6-1C9A-4D5F-9276-414B6CD609B6}"/>
              </a:ext>
            </a:extLst>
          </p:cNvPr>
          <p:cNvSpPr txBox="1"/>
          <p:nvPr/>
        </p:nvSpPr>
        <p:spPr bwMode="auto">
          <a:xfrm>
            <a:off x="5733289" y="238506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26" name="TextBox 1425">
            <a:extLst>
              <a:ext uri="{FF2B5EF4-FFF2-40B4-BE49-F238E27FC236}">
                <a16:creationId xmlns:a16="http://schemas.microsoft.com/office/drawing/2014/main" id="{F531D89E-E73E-4013-A0B1-B153ACAF0DDF}"/>
              </a:ext>
            </a:extLst>
          </p:cNvPr>
          <p:cNvSpPr txBox="1"/>
          <p:nvPr/>
        </p:nvSpPr>
        <p:spPr bwMode="auto">
          <a:xfrm>
            <a:off x="5750417" y="239201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27" name="TextBox 1426">
            <a:extLst>
              <a:ext uri="{FF2B5EF4-FFF2-40B4-BE49-F238E27FC236}">
                <a16:creationId xmlns:a16="http://schemas.microsoft.com/office/drawing/2014/main" id="{36025016-C673-4A03-A3DF-C1AABFAEDE21}"/>
              </a:ext>
            </a:extLst>
          </p:cNvPr>
          <p:cNvSpPr txBox="1"/>
          <p:nvPr/>
        </p:nvSpPr>
        <p:spPr bwMode="auto">
          <a:xfrm>
            <a:off x="5943252" y="2422863"/>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28" name="TextBox 1427">
            <a:extLst>
              <a:ext uri="{FF2B5EF4-FFF2-40B4-BE49-F238E27FC236}">
                <a16:creationId xmlns:a16="http://schemas.microsoft.com/office/drawing/2014/main" id="{AC40B03B-22C3-450C-AD9D-9B3BFCA1BE91}"/>
              </a:ext>
            </a:extLst>
          </p:cNvPr>
          <p:cNvSpPr txBox="1"/>
          <p:nvPr/>
        </p:nvSpPr>
        <p:spPr bwMode="auto">
          <a:xfrm>
            <a:off x="5987333" y="243180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29" name="TextBox 1428">
            <a:extLst>
              <a:ext uri="{FF2B5EF4-FFF2-40B4-BE49-F238E27FC236}">
                <a16:creationId xmlns:a16="http://schemas.microsoft.com/office/drawing/2014/main" id="{17B7719D-3453-4188-818B-3391FD4E8B96}"/>
              </a:ext>
            </a:extLst>
          </p:cNvPr>
          <p:cNvSpPr txBox="1"/>
          <p:nvPr/>
        </p:nvSpPr>
        <p:spPr bwMode="auto">
          <a:xfrm>
            <a:off x="6001940" y="243180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30" name="TextBox 1429">
            <a:extLst>
              <a:ext uri="{FF2B5EF4-FFF2-40B4-BE49-F238E27FC236}">
                <a16:creationId xmlns:a16="http://schemas.microsoft.com/office/drawing/2014/main" id="{8AEFC00E-97EF-4945-ABFF-6526E6728C9B}"/>
              </a:ext>
            </a:extLst>
          </p:cNvPr>
          <p:cNvSpPr txBox="1"/>
          <p:nvPr/>
        </p:nvSpPr>
        <p:spPr bwMode="auto">
          <a:xfrm>
            <a:off x="6027676" y="244420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31" name="TextBox 1430">
            <a:extLst>
              <a:ext uri="{FF2B5EF4-FFF2-40B4-BE49-F238E27FC236}">
                <a16:creationId xmlns:a16="http://schemas.microsoft.com/office/drawing/2014/main" id="{E9088F16-7653-4643-814A-3EFD8CB81069}"/>
              </a:ext>
            </a:extLst>
          </p:cNvPr>
          <p:cNvSpPr txBox="1"/>
          <p:nvPr/>
        </p:nvSpPr>
        <p:spPr bwMode="auto">
          <a:xfrm>
            <a:off x="6053999" y="244453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32" name="TextBox 1431">
            <a:extLst>
              <a:ext uri="{FF2B5EF4-FFF2-40B4-BE49-F238E27FC236}">
                <a16:creationId xmlns:a16="http://schemas.microsoft.com/office/drawing/2014/main" id="{6983EEFA-CA5D-4B18-B385-8684DC4DFFA8}"/>
              </a:ext>
            </a:extLst>
          </p:cNvPr>
          <p:cNvSpPr txBox="1"/>
          <p:nvPr/>
        </p:nvSpPr>
        <p:spPr bwMode="auto">
          <a:xfrm>
            <a:off x="6102864" y="247408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33" name="TextBox 1432">
            <a:extLst>
              <a:ext uri="{FF2B5EF4-FFF2-40B4-BE49-F238E27FC236}">
                <a16:creationId xmlns:a16="http://schemas.microsoft.com/office/drawing/2014/main" id="{11E6D58F-B748-4645-AA5B-42E96010632D}"/>
              </a:ext>
            </a:extLst>
          </p:cNvPr>
          <p:cNvSpPr txBox="1"/>
          <p:nvPr/>
        </p:nvSpPr>
        <p:spPr bwMode="auto">
          <a:xfrm>
            <a:off x="6124943" y="247408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34" name="TextBox 1433">
            <a:extLst>
              <a:ext uri="{FF2B5EF4-FFF2-40B4-BE49-F238E27FC236}">
                <a16:creationId xmlns:a16="http://schemas.microsoft.com/office/drawing/2014/main" id="{236A24CC-C10C-420A-883C-B9A282B77EA5}"/>
              </a:ext>
            </a:extLst>
          </p:cNvPr>
          <p:cNvSpPr txBox="1"/>
          <p:nvPr/>
        </p:nvSpPr>
        <p:spPr bwMode="auto">
          <a:xfrm>
            <a:off x="6134689" y="247419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35" name="TextBox 1434">
            <a:extLst>
              <a:ext uri="{FF2B5EF4-FFF2-40B4-BE49-F238E27FC236}">
                <a16:creationId xmlns:a16="http://schemas.microsoft.com/office/drawing/2014/main" id="{42B3D099-1EE1-40F2-A29D-1ECD0BAD8EBC}"/>
              </a:ext>
            </a:extLst>
          </p:cNvPr>
          <p:cNvSpPr txBox="1"/>
          <p:nvPr/>
        </p:nvSpPr>
        <p:spPr bwMode="auto">
          <a:xfrm>
            <a:off x="6151584" y="247346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36" name="TextBox 1435">
            <a:extLst>
              <a:ext uri="{FF2B5EF4-FFF2-40B4-BE49-F238E27FC236}">
                <a16:creationId xmlns:a16="http://schemas.microsoft.com/office/drawing/2014/main" id="{6ED8D270-64A5-4283-9E86-F0B135E4777E}"/>
              </a:ext>
            </a:extLst>
          </p:cNvPr>
          <p:cNvSpPr txBox="1"/>
          <p:nvPr/>
        </p:nvSpPr>
        <p:spPr bwMode="auto">
          <a:xfrm>
            <a:off x="6178648" y="247408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37" name="TextBox 1436">
            <a:extLst>
              <a:ext uri="{FF2B5EF4-FFF2-40B4-BE49-F238E27FC236}">
                <a16:creationId xmlns:a16="http://schemas.microsoft.com/office/drawing/2014/main" id="{3CC1F690-B87D-490B-8214-25E7CEE47EC7}"/>
              </a:ext>
            </a:extLst>
          </p:cNvPr>
          <p:cNvSpPr txBox="1"/>
          <p:nvPr/>
        </p:nvSpPr>
        <p:spPr bwMode="auto">
          <a:xfrm>
            <a:off x="6190825" y="248451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38" name="TextBox 1437">
            <a:extLst>
              <a:ext uri="{FF2B5EF4-FFF2-40B4-BE49-F238E27FC236}">
                <a16:creationId xmlns:a16="http://schemas.microsoft.com/office/drawing/2014/main" id="{3A1FFD27-3F1C-4374-8567-755362240C3E}"/>
              </a:ext>
            </a:extLst>
          </p:cNvPr>
          <p:cNvSpPr txBox="1"/>
          <p:nvPr/>
        </p:nvSpPr>
        <p:spPr bwMode="auto">
          <a:xfrm>
            <a:off x="6203747" y="248451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39" name="TextBox 1438">
            <a:extLst>
              <a:ext uri="{FF2B5EF4-FFF2-40B4-BE49-F238E27FC236}">
                <a16:creationId xmlns:a16="http://schemas.microsoft.com/office/drawing/2014/main" id="{B771DFE6-4D71-44DA-92E1-3F094108A9F2}"/>
              </a:ext>
            </a:extLst>
          </p:cNvPr>
          <p:cNvSpPr txBox="1"/>
          <p:nvPr/>
        </p:nvSpPr>
        <p:spPr bwMode="auto">
          <a:xfrm>
            <a:off x="6216868" y="248451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40" name="TextBox 1439">
            <a:extLst>
              <a:ext uri="{FF2B5EF4-FFF2-40B4-BE49-F238E27FC236}">
                <a16:creationId xmlns:a16="http://schemas.microsoft.com/office/drawing/2014/main" id="{55BF4033-6628-4FB6-8E4F-B98155C78DA0}"/>
              </a:ext>
            </a:extLst>
          </p:cNvPr>
          <p:cNvSpPr txBox="1"/>
          <p:nvPr/>
        </p:nvSpPr>
        <p:spPr bwMode="auto">
          <a:xfrm>
            <a:off x="6226540" y="248451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41" name="TextBox 1440">
            <a:extLst>
              <a:ext uri="{FF2B5EF4-FFF2-40B4-BE49-F238E27FC236}">
                <a16:creationId xmlns:a16="http://schemas.microsoft.com/office/drawing/2014/main" id="{95364700-105F-4535-BFF5-8D5570537BC2}"/>
              </a:ext>
            </a:extLst>
          </p:cNvPr>
          <p:cNvSpPr txBox="1"/>
          <p:nvPr/>
        </p:nvSpPr>
        <p:spPr bwMode="auto">
          <a:xfrm>
            <a:off x="6228060" y="251736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42" name="TextBox 1441">
            <a:extLst>
              <a:ext uri="{FF2B5EF4-FFF2-40B4-BE49-F238E27FC236}">
                <a16:creationId xmlns:a16="http://schemas.microsoft.com/office/drawing/2014/main" id="{8E1506F3-F33C-423E-A87B-8CF7780D98C0}"/>
              </a:ext>
            </a:extLst>
          </p:cNvPr>
          <p:cNvSpPr txBox="1"/>
          <p:nvPr/>
        </p:nvSpPr>
        <p:spPr bwMode="auto">
          <a:xfrm>
            <a:off x="6234784" y="251736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43" name="TextBox 1442">
            <a:extLst>
              <a:ext uri="{FF2B5EF4-FFF2-40B4-BE49-F238E27FC236}">
                <a16:creationId xmlns:a16="http://schemas.microsoft.com/office/drawing/2014/main" id="{C8278CFD-803A-4337-8BDF-79326A2490D6}"/>
              </a:ext>
            </a:extLst>
          </p:cNvPr>
          <p:cNvSpPr txBox="1"/>
          <p:nvPr/>
        </p:nvSpPr>
        <p:spPr bwMode="auto">
          <a:xfrm>
            <a:off x="6251869" y="251736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44" name="TextBox 1443">
            <a:extLst>
              <a:ext uri="{FF2B5EF4-FFF2-40B4-BE49-F238E27FC236}">
                <a16:creationId xmlns:a16="http://schemas.microsoft.com/office/drawing/2014/main" id="{2F8896AF-3201-493F-B11D-C74DE725BDDF}"/>
              </a:ext>
            </a:extLst>
          </p:cNvPr>
          <p:cNvSpPr txBox="1"/>
          <p:nvPr/>
        </p:nvSpPr>
        <p:spPr bwMode="auto">
          <a:xfrm>
            <a:off x="6268403" y="251736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45" name="TextBox 1444">
            <a:extLst>
              <a:ext uri="{FF2B5EF4-FFF2-40B4-BE49-F238E27FC236}">
                <a16:creationId xmlns:a16="http://schemas.microsoft.com/office/drawing/2014/main" id="{2DBDFB1F-1BA3-4EC6-AC53-3B4BDB9D61F4}"/>
              </a:ext>
            </a:extLst>
          </p:cNvPr>
          <p:cNvSpPr txBox="1"/>
          <p:nvPr/>
        </p:nvSpPr>
        <p:spPr bwMode="auto">
          <a:xfrm>
            <a:off x="6291571" y="251736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46" name="TextBox 1445">
            <a:extLst>
              <a:ext uri="{FF2B5EF4-FFF2-40B4-BE49-F238E27FC236}">
                <a16:creationId xmlns:a16="http://schemas.microsoft.com/office/drawing/2014/main" id="{3B9FE292-19BD-49E6-9D47-E5DE970A1CE5}"/>
              </a:ext>
            </a:extLst>
          </p:cNvPr>
          <p:cNvSpPr txBox="1"/>
          <p:nvPr/>
        </p:nvSpPr>
        <p:spPr bwMode="auto">
          <a:xfrm>
            <a:off x="6316733" y="251736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47" name="TextBox 1446">
            <a:extLst>
              <a:ext uri="{FF2B5EF4-FFF2-40B4-BE49-F238E27FC236}">
                <a16:creationId xmlns:a16="http://schemas.microsoft.com/office/drawing/2014/main" id="{451AF789-6C13-47A9-8461-087B36CA972B}"/>
              </a:ext>
            </a:extLst>
          </p:cNvPr>
          <p:cNvSpPr txBox="1"/>
          <p:nvPr/>
        </p:nvSpPr>
        <p:spPr bwMode="auto">
          <a:xfrm>
            <a:off x="6336286" y="251736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48" name="TextBox 1447">
            <a:extLst>
              <a:ext uri="{FF2B5EF4-FFF2-40B4-BE49-F238E27FC236}">
                <a16:creationId xmlns:a16="http://schemas.microsoft.com/office/drawing/2014/main" id="{9782D6EF-B261-432C-A0E8-D3F328A60BB0}"/>
              </a:ext>
            </a:extLst>
          </p:cNvPr>
          <p:cNvSpPr txBox="1"/>
          <p:nvPr/>
        </p:nvSpPr>
        <p:spPr bwMode="auto">
          <a:xfrm>
            <a:off x="6355941" y="2537513"/>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49" name="TextBox 1448">
            <a:extLst>
              <a:ext uri="{FF2B5EF4-FFF2-40B4-BE49-F238E27FC236}">
                <a16:creationId xmlns:a16="http://schemas.microsoft.com/office/drawing/2014/main" id="{68FA17C9-57C4-445D-A85D-B58284D6E4A2}"/>
              </a:ext>
            </a:extLst>
          </p:cNvPr>
          <p:cNvSpPr txBox="1"/>
          <p:nvPr/>
        </p:nvSpPr>
        <p:spPr bwMode="auto">
          <a:xfrm>
            <a:off x="6464652" y="2559952"/>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50" name="TextBox 1449">
            <a:extLst>
              <a:ext uri="{FF2B5EF4-FFF2-40B4-BE49-F238E27FC236}">
                <a16:creationId xmlns:a16="http://schemas.microsoft.com/office/drawing/2014/main" id="{308A40F1-5C05-4491-BC87-F21931F28505}"/>
              </a:ext>
            </a:extLst>
          </p:cNvPr>
          <p:cNvSpPr txBox="1"/>
          <p:nvPr/>
        </p:nvSpPr>
        <p:spPr bwMode="auto">
          <a:xfrm>
            <a:off x="6473336" y="2559952"/>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51" name="TextBox 1450">
            <a:extLst>
              <a:ext uri="{FF2B5EF4-FFF2-40B4-BE49-F238E27FC236}">
                <a16:creationId xmlns:a16="http://schemas.microsoft.com/office/drawing/2014/main" id="{8847F6D3-F3AE-421D-BF8B-ABE997A3A744}"/>
              </a:ext>
            </a:extLst>
          </p:cNvPr>
          <p:cNvSpPr txBox="1"/>
          <p:nvPr/>
        </p:nvSpPr>
        <p:spPr bwMode="auto">
          <a:xfrm>
            <a:off x="6490313" y="256372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52" name="TextBox 1451">
            <a:extLst>
              <a:ext uri="{FF2B5EF4-FFF2-40B4-BE49-F238E27FC236}">
                <a16:creationId xmlns:a16="http://schemas.microsoft.com/office/drawing/2014/main" id="{BB3FE5C2-8E11-43F9-BF83-A4AD138CACA5}"/>
              </a:ext>
            </a:extLst>
          </p:cNvPr>
          <p:cNvSpPr txBox="1"/>
          <p:nvPr/>
        </p:nvSpPr>
        <p:spPr bwMode="auto">
          <a:xfrm>
            <a:off x="6507422" y="256285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53" name="TextBox 1452">
            <a:extLst>
              <a:ext uri="{FF2B5EF4-FFF2-40B4-BE49-F238E27FC236}">
                <a16:creationId xmlns:a16="http://schemas.microsoft.com/office/drawing/2014/main" id="{7CA165A2-CDD4-4BCA-BF2C-7F03BF611226}"/>
              </a:ext>
            </a:extLst>
          </p:cNvPr>
          <p:cNvSpPr txBox="1"/>
          <p:nvPr/>
        </p:nvSpPr>
        <p:spPr bwMode="auto">
          <a:xfrm>
            <a:off x="6516565" y="256276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54" name="TextBox 1453">
            <a:extLst>
              <a:ext uri="{FF2B5EF4-FFF2-40B4-BE49-F238E27FC236}">
                <a16:creationId xmlns:a16="http://schemas.microsoft.com/office/drawing/2014/main" id="{72419B39-5C18-41A9-B855-A6D166E60982}"/>
              </a:ext>
            </a:extLst>
          </p:cNvPr>
          <p:cNvSpPr txBox="1"/>
          <p:nvPr/>
        </p:nvSpPr>
        <p:spPr bwMode="auto">
          <a:xfrm>
            <a:off x="6538842" y="258083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55" name="TextBox 1454">
            <a:extLst>
              <a:ext uri="{FF2B5EF4-FFF2-40B4-BE49-F238E27FC236}">
                <a16:creationId xmlns:a16="http://schemas.microsoft.com/office/drawing/2014/main" id="{5BD19854-6E3A-48A4-9456-F129BA359D0B}"/>
              </a:ext>
            </a:extLst>
          </p:cNvPr>
          <p:cNvSpPr txBox="1"/>
          <p:nvPr/>
        </p:nvSpPr>
        <p:spPr bwMode="auto">
          <a:xfrm>
            <a:off x="6556033" y="2592272"/>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56" name="TextBox 1455">
            <a:extLst>
              <a:ext uri="{FF2B5EF4-FFF2-40B4-BE49-F238E27FC236}">
                <a16:creationId xmlns:a16="http://schemas.microsoft.com/office/drawing/2014/main" id="{5648351E-F2E2-4BF2-8A6B-ACD0665798BA}"/>
              </a:ext>
            </a:extLst>
          </p:cNvPr>
          <p:cNvSpPr txBox="1"/>
          <p:nvPr/>
        </p:nvSpPr>
        <p:spPr bwMode="auto">
          <a:xfrm>
            <a:off x="6569138" y="2592272"/>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57" name="TextBox 1456">
            <a:extLst>
              <a:ext uri="{FF2B5EF4-FFF2-40B4-BE49-F238E27FC236}">
                <a16:creationId xmlns:a16="http://schemas.microsoft.com/office/drawing/2014/main" id="{96E67409-99C9-4FBA-B5F8-DCE9F5D99079}"/>
              </a:ext>
            </a:extLst>
          </p:cNvPr>
          <p:cNvSpPr txBox="1"/>
          <p:nvPr/>
        </p:nvSpPr>
        <p:spPr bwMode="auto">
          <a:xfrm>
            <a:off x="6580991" y="260363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58" name="TextBox 1457">
            <a:extLst>
              <a:ext uri="{FF2B5EF4-FFF2-40B4-BE49-F238E27FC236}">
                <a16:creationId xmlns:a16="http://schemas.microsoft.com/office/drawing/2014/main" id="{A7D6C17D-6DA3-4D42-AFB1-0E6CD91C0B24}"/>
              </a:ext>
            </a:extLst>
          </p:cNvPr>
          <p:cNvSpPr txBox="1"/>
          <p:nvPr/>
        </p:nvSpPr>
        <p:spPr bwMode="auto">
          <a:xfrm>
            <a:off x="6599296" y="260382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59" name="TextBox 1458">
            <a:extLst>
              <a:ext uri="{FF2B5EF4-FFF2-40B4-BE49-F238E27FC236}">
                <a16:creationId xmlns:a16="http://schemas.microsoft.com/office/drawing/2014/main" id="{1BAC1B74-AB33-4CFB-9936-CD24AA364853}"/>
              </a:ext>
            </a:extLst>
          </p:cNvPr>
          <p:cNvSpPr txBox="1"/>
          <p:nvPr/>
        </p:nvSpPr>
        <p:spPr bwMode="auto">
          <a:xfrm>
            <a:off x="6626904" y="260839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60" name="TextBox 1459">
            <a:extLst>
              <a:ext uri="{FF2B5EF4-FFF2-40B4-BE49-F238E27FC236}">
                <a16:creationId xmlns:a16="http://schemas.microsoft.com/office/drawing/2014/main" id="{A44C306D-9CDA-4D2B-8CA8-6774673EEF23}"/>
              </a:ext>
            </a:extLst>
          </p:cNvPr>
          <p:cNvSpPr txBox="1"/>
          <p:nvPr/>
        </p:nvSpPr>
        <p:spPr bwMode="auto">
          <a:xfrm>
            <a:off x="6640637" y="260742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61" name="TextBox 1460">
            <a:extLst>
              <a:ext uri="{FF2B5EF4-FFF2-40B4-BE49-F238E27FC236}">
                <a16:creationId xmlns:a16="http://schemas.microsoft.com/office/drawing/2014/main" id="{9277E6E4-A76F-4C05-9724-6CE207F787B7}"/>
              </a:ext>
            </a:extLst>
          </p:cNvPr>
          <p:cNvSpPr txBox="1"/>
          <p:nvPr/>
        </p:nvSpPr>
        <p:spPr bwMode="auto">
          <a:xfrm>
            <a:off x="6660111" y="260761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62" name="TextBox 1461">
            <a:extLst>
              <a:ext uri="{FF2B5EF4-FFF2-40B4-BE49-F238E27FC236}">
                <a16:creationId xmlns:a16="http://schemas.microsoft.com/office/drawing/2014/main" id="{95802FBA-F01F-412D-B2A6-0A05304CEC83}"/>
              </a:ext>
            </a:extLst>
          </p:cNvPr>
          <p:cNvSpPr txBox="1"/>
          <p:nvPr/>
        </p:nvSpPr>
        <p:spPr bwMode="auto">
          <a:xfrm>
            <a:off x="6694100" y="260779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63" name="TextBox 1462">
            <a:extLst>
              <a:ext uri="{FF2B5EF4-FFF2-40B4-BE49-F238E27FC236}">
                <a16:creationId xmlns:a16="http://schemas.microsoft.com/office/drawing/2014/main" id="{EC9B3F0E-5DD5-4B69-BB0A-D5B2904AE388}"/>
              </a:ext>
            </a:extLst>
          </p:cNvPr>
          <p:cNvSpPr txBox="1"/>
          <p:nvPr/>
        </p:nvSpPr>
        <p:spPr bwMode="auto">
          <a:xfrm>
            <a:off x="6706078" y="2626842"/>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64" name="TextBox 1463">
            <a:extLst>
              <a:ext uri="{FF2B5EF4-FFF2-40B4-BE49-F238E27FC236}">
                <a16:creationId xmlns:a16="http://schemas.microsoft.com/office/drawing/2014/main" id="{AE752C48-4FDD-4B2F-8CE4-0C927D5E36A9}"/>
              </a:ext>
            </a:extLst>
          </p:cNvPr>
          <p:cNvSpPr txBox="1"/>
          <p:nvPr/>
        </p:nvSpPr>
        <p:spPr bwMode="auto">
          <a:xfrm>
            <a:off x="6715211" y="262780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65" name="TextBox 1464">
            <a:extLst>
              <a:ext uri="{FF2B5EF4-FFF2-40B4-BE49-F238E27FC236}">
                <a16:creationId xmlns:a16="http://schemas.microsoft.com/office/drawing/2014/main" id="{6E7B9677-89FA-47AD-BA70-3097DB97FE65}"/>
              </a:ext>
            </a:extLst>
          </p:cNvPr>
          <p:cNvSpPr txBox="1"/>
          <p:nvPr/>
        </p:nvSpPr>
        <p:spPr bwMode="auto">
          <a:xfrm>
            <a:off x="6732319" y="262876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66" name="TextBox 1465">
            <a:extLst>
              <a:ext uri="{FF2B5EF4-FFF2-40B4-BE49-F238E27FC236}">
                <a16:creationId xmlns:a16="http://schemas.microsoft.com/office/drawing/2014/main" id="{FEF61B96-3A0D-4E9C-B7FB-FC51D5135AA3}"/>
              </a:ext>
            </a:extLst>
          </p:cNvPr>
          <p:cNvSpPr txBox="1"/>
          <p:nvPr/>
        </p:nvSpPr>
        <p:spPr bwMode="auto">
          <a:xfrm>
            <a:off x="6740113" y="262780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67" name="TextBox 1466">
            <a:extLst>
              <a:ext uri="{FF2B5EF4-FFF2-40B4-BE49-F238E27FC236}">
                <a16:creationId xmlns:a16="http://schemas.microsoft.com/office/drawing/2014/main" id="{8AFF3E9E-C0B6-49F0-87C3-96A8B7A7A51B}"/>
              </a:ext>
            </a:extLst>
          </p:cNvPr>
          <p:cNvSpPr txBox="1"/>
          <p:nvPr/>
        </p:nvSpPr>
        <p:spPr bwMode="auto">
          <a:xfrm>
            <a:off x="6747556" y="262780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68" name="TextBox 1467">
            <a:extLst>
              <a:ext uri="{FF2B5EF4-FFF2-40B4-BE49-F238E27FC236}">
                <a16:creationId xmlns:a16="http://schemas.microsoft.com/office/drawing/2014/main" id="{B2D3ED5D-0B44-43E9-9CDB-7BFF7E4A3DB3}"/>
              </a:ext>
            </a:extLst>
          </p:cNvPr>
          <p:cNvSpPr txBox="1"/>
          <p:nvPr/>
        </p:nvSpPr>
        <p:spPr bwMode="auto">
          <a:xfrm>
            <a:off x="6764916" y="262780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69" name="TextBox 1468">
            <a:extLst>
              <a:ext uri="{FF2B5EF4-FFF2-40B4-BE49-F238E27FC236}">
                <a16:creationId xmlns:a16="http://schemas.microsoft.com/office/drawing/2014/main" id="{3D792C1B-07C6-48A9-8C6B-19FDCA042C5D}"/>
              </a:ext>
            </a:extLst>
          </p:cNvPr>
          <p:cNvSpPr txBox="1"/>
          <p:nvPr/>
        </p:nvSpPr>
        <p:spPr bwMode="auto">
          <a:xfrm>
            <a:off x="6784680" y="263198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70" name="TextBox 1469">
            <a:extLst>
              <a:ext uri="{FF2B5EF4-FFF2-40B4-BE49-F238E27FC236}">
                <a16:creationId xmlns:a16="http://schemas.microsoft.com/office/drawing/2014/main" id="{A51D3A96-B1BC-4B5C-ACAC-29B3515A2381}"/>
              </a:ext>
            </a:extLst>
          </p:cNvPr>
          <p:cNvSpPr txBox="1"/>
          <p:nvPr/>
        </p:nvSpPr>
        <p:spPr bwMode="auto">
          <a:xfrm>
            <a:off x="6804375" y="263101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71" name="TextBox 1470">
            <a:extLst>
              <a:ext uri="{FF2B5EF4-FFF2-40B4-BE49-F238E27FC236}">
                <a16:creationId xmlns:a16="http://schemas.microsoft.com/office/drawing/2014/main" id="{63407576-E54D-4D0E-8FBB-D0A5AE99DF32}"/>
              </a:ext>
            </a:extLst>
          </p:cNvPr>
          <p:cNvSpPr txBox="1"/>
          <p:nvPr/>
        </p:nvSpPr>
        <p:spPr bwMode="auto">
          <a:xfrm>
            <a:off x="6854639" y="266691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72" name="TextBox 1471">
            <a:extLst>
              <a:ext uri="{FF2B5EF4-FFF2-40B4-BE49-F238E27FC236}">
                <a16:creationId xmlns:a16="http://schemas.microsoft.com/office/drawing/2014/main" id="{8AB2A54D-C199-4673-8F1B-C40FE9C708D2}"/>
              </a:ext>
            </a:extLst>
          </p:cNvPr>
          <p:cNvSpPr txBox="1"/>
          <p:nvPr/>
        </p:nvSpPr>
        <p:spPr bwMode="auto">
          <a:xfrm>
            <a:off x="6869196" y="267240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73" name="TextBox 1472">
            <a:extLst>
              <a:ext uri="{FF2B5EF4-FFF2-40B4-BE49-F238E27FC236}">
                <a16:creationId xmlns:a16="http://schemas.microsoft.com/office/drawing/2014/main" id="{129F023A-DF6D-4CBF-BE57-EFDAD1CA1DB1}"/>
              </a:ext>
            </a:extLst>
          </p:cNvPr>
          <p:cNvSpPr txBox="1"/>
          <p:nvPr/>
        </p:nvSpPr>
        <p:spPr bwMode="auto">
          <a:xfrm>
            <a:off x="6876457" y="267283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74" name="TextBox 1473">
            <a:extLst>
              <a:ext uri="{FF2B5EF4-FFF2-40B4-BE49-F238E27FC236}">
                <a16:creationId xmlns:a16="http://schemas.microsoft.com/office/drawing/2014/main" id="{6123056D-92A9-42EF-B508-B7F35C8425B0}"/>
              </a:ext>
            </a:extLst>
          </p:cNvPr>
          <p:cNvSpPr txBox="1"/>
          <p:nvPr/>
        </p:nvSpPr>
        <p:spPr bwMode="auto">
          <a:xfrm>
            <a:off x="6905368" y="267875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75" name="TextBox 1474">
            <a:extLst>
              <a:ext uri="{FF2B5EF4-FFF2-40B4-BE49-F238E27FC236}">
                <a16:creationId xmlns:a16="http://schemas.microsoft.com/office/drawing/2014/main" id="{9DA585EC-48A0-4BCE-A828-CC60BBC2950C}"/>
              </a:ext>
            </a:extLst>
          </p:cNvPr>
          <p:cNvSpPr txBox="1"/>
          <p:nvPr/>
        </p:nvSpPr>
        <p:spPr bwMode="auto">
          <a:xfrm>
            <a:off x="6919818" y="2682073"/>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76" name="TextBox 1475">
            <a:extLst>
              <a:ext uri="{FF2B5EF4-FFF2-40B4-BE49-F238E27FC236}">
                <a16:creationId xmlns:a16="http://schemas.microsoft.com/office/drawing/2014/main" id="{B6294E89-0815-4411-8A90-B5720441AFF8}"/>
              </a:ext>
            </a:extLst>
          </p:cNvPr>
          <p:cNvSpPr txBox="1"/>
          <p:nvPr/>
        </p:nvSpPr>
        <p:spPr bwMode="auto">
          <a:xfrm>
            <a:off x="6936490" y="2682073"/>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77" name="TextBox 1476">
            <a:extLst>
              <a:ext uri="{FF2B5EF4-FFF2-40B4-BE49-F238E27FC236}">
                <a16:creationId xmlns:a16="http://schemas.microsoft.com/office/drawing/2014/main" id="{FCC95D02-010C-4ACE-9B8F-EF4F347EAEC4}"/>
              </a:ext>
            </a:extLst>
          </p:cNvPr>
          <p:cNvSpPr txBox="1"/>
          <p:nvPr/>
        </p:nvSpPr>
        <p:spPr bwMode="auto">
          <a:xfrm>
            <a:off x="6953580" y="2682073"/>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78" name="TextBox 1477">
            <a:extLst>
              <a:ext uri="{FF2B5EF4-FFF2-40B4-BE49-F238E27FC236}">
                <a16:creationId xmlns:a16="http://schemas.microsoft.com/office/drawing/2014/main" id="{CAF84FF1-D8DD-4DF4-8E7D-11E5A493E899}"/>
              </a:ext>
            </a:extLst>
          </p:cNvPr>
          <p:cNvSpPr txBox="1"/>
          <p:nvPr/>
        </p:nvSpPr>
        <p:spPr bwMode="auto">
          <a:xfrm>
            <a:off x="6966668" y="269307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79" name="TextBox 1478">
            <a:extLst>
              <a:ext uri="{FF2B5EF4-FFF2-40B4-BE49-F238E27FC236}">
                <a16:creationId xmlns:a16="http://schemas.microsoft.com/office/drawing/2014/main" id="{C788B566-03C4-498B-B615-92C57C33BA73}"/>
              </a:ext>
            </a:extLst>
          </p:cNvPr>
          <p:cNvSpPr txBox="1"/>
          <p:nvPr/>
        </p:nvSpPr>
        <p:spPr bwMode="auto">
          <a:xfrm>
            <a:off x="6982634" y="268482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80" name="TextBox 1479">
            <a:extLst>
              <a:ext uri="{FF2B5EF4-FFF2-40B4-BE49-F238E27FC236}">
                <a16:creationId xmlns:a16="http://schemas.microsoft.com/office/drawing/2014/main" id="{3D114172-B31A-4468-8345-C68AB709B57F}"/>
              </a:ext>
            </a:extLst>
          </p:cNvPr>
          <p:cNvSpPr txBox="1"/>
          <p:nvPr/>
        </p:nvSpPr>
        <p:spPr bwMode="auto">
          <a:xfrm>
            <a:off x="7001593" y="269135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81" name="TextBox 1480">
            <a:extLst>
              <a:ext uri="{FF2B5EF4-FFF2-40B4-BE49-F238E27FC236}">
                <a16:creationId xmlns:a16="http://schemas.microsoft.com/office/drawing/2014/main" id="{DBF44B3C-0B72-412C-8117-BA0B4CDF2666}"/>
              </a:ext>
            </a:extLst>
          </p:cNvPr>
          <p:cNvSpPr txBox="1"/>
          <p:nvPr/>
        </p:nvSpPr>
        <p:spPr bwMode="auto">
          <a:xfrm>
            <a:off x="7017216" y="269724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82" name="TextBox 1481">
            <a:extLst>
              <a:ext uri="{FF2B5EF4-FFF2-40B4-BE49-F238E27FC236}">
                <a16:creationId xmlns:a16="http://schemas.microsoft.com/office/drawing/2014/main" id="{B1572540-B7AD-4C9D-9860-A15083F99A03}"/>
              </a:ext>
            </a:extLst>
          </p:cNvPr>
          <p:cNvSpPr txBox="1"/>
          <p:nvPr/>
        </p:nvSpPr>
        <p:spPr bwMode="auto">
          <a:xfrm>
            <a:off x="7032839" y="270369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83" name="TextBox 1482">
            <a:extLst>
              <a:ext uri="{FF2B5EF4-FFF2-40B4-BE49-F238E27FC236}">
                <a16:creationId xmlns:a16="http://schemas.microsoft.com/office/drawing/2014/main" id="{37E2A75E-3D2E-41FB-9DB4-62459EA35B1D}"/>
              </a:ext>
            </a:extLst>
          </p:cNvPr>
          <p:cNvSpPr txBox="1"/>
          <p:nvPr/>
        </p:nvSpPr>
        <p:spPr bwMode="auto">
          <a:xfrm>
            <a:off x="7048671" y="27015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84" name="TextBox 1483">
            <a:extLst>
              <a:ext uri="{FF2B5EF4-FFF2-40B4-BE49-F238E27FC236}">
                <a16:creationId xmlns:a16="http://schemas.microsoft.com/office/drawing/2014/main" id="{E03871AE-599F-49C3-B6DA-66A492B66624}"/>
              </a:ext>
            </a:extLst>
          </p:cNvPr>
          <p:cNvSpPr txBox="1"/>
          <p:nvPr/>
        </p:nvSpPr>
        <p:spPr bwMode="auto">
          <a:xfrm>
            <a:off x="7063235" y="269416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85" name="TextBox 1484">
            <a:extLst>
              <a:ext uri="{FF2B5EF4-FFF2-40B4-BE49-F238E27FC236}">
                <a16:creationId xmlns:a16="http://schemas.microsoft.com/office/drawing/2014/main" id="{06C42B9C-5D7B-4864-8FFD-3C7BF5502B37}"/>
              </a:ext>
            </a:extLst>
          </p:cNvPr>
          <p:cNvSpPr txBox="1"/>
          <p:nvPr/>
        </p:nvSpPr>
        <p:spPr bwMode="auto">
          <a:xfrm>
            <a:off x="7080321" y="269153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86" name="TextBox 1485">
            <a:extLst>
              <a:ext uri="{FF2B5EF4-FFF2-40B4-BE49-F238E27FC236}">
                <a16:creationId xmlns:a16="http://schemas.microsoft.com/office/drawing/2014/main" id="{C9B0395B-66D4-4DC5-99B8-8F849BA5F136}"/>
              </a:ext>
            </a:extLst>
          </p:cNvPr>
          <p:cNvSpPr txBox="1"/>
          <p:nvPr/>
        </p:nvSpPr>
        <p:spPr bwMode="auto">
          <a:xfrm>
            <a:off x="7087218" y="269724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87" name="TextBox 1486">
            <a:extLst>
              <a:ext uri="{FF2B5EF4-FFF2-40B4-BE49-F238E27FC236}">
                <a16:creationId xmlns:a16="http://schemas.microsoft.com/office/drawing/2014/main" id="{2BC6FC40-B607-46E2-A127-86EB8EACDBBC}"/>
              </a:ext>
            </a:extLst>
          </p:cNvPr>
          <p:cNvSpPr txBox="1"/>
          <p:nvPr/>
        </p:nvSpPr>
        <p:spPr bwMode="auto">
          <a:xfrm>
            <a:off x="7097407" y="269416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88" name="TextBox 1487">
            <a:extLst>
              <a:ext uri="{FF2B5EF4-FFF2-40B4-BE49-F238E27FC236}">
                <a16:creationId xmlns:a16="http://schemas.microsoft.com/office/drawing/2014/main" id="{18C0C52F-2468-4552-ADBB-D941217E2B85}"/>
              </a:ext>
            </a:extLst>
          </p:cNvPr>
          <p:cNvSpPr txBox="1"/>
          <p:nvPr/>
        </p:nvSpPr>
        <p:spPr bwMode="auto">
          <a:xfrm>
            <a:off x="7116705" y="269331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89" name="TextBox 1488">
            <a:extLst>
              <a:ext uri="{FF2B5EF4-FFF2-40B4-BE49-F238E27FC236}">
                <a16:creationId xmlns:a16="http://schemas.microsoft.com/office/drawing/2014/main" id="{8F06754F-E1AD-4F8C-B33C-F664F8299A0C}"/>
              </a:ext>
            </a:extLst>
          </p:cNvPr>
          <p:cNvSpPr txBox="1"/>
          <p:nvPr/>
        </p:nvSpPr>
        <p:spPr bwMode="auto">
          <a:xfrm>
            <a:off x="7140134" y="269724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90" name="TextBox 1489">
            <a:extLst>
              <a:ext uri="{FF2B5EF4-FFF2-40B4-BE49-F238E27FC236}">
                <a16:creationId xmlns:a16="http://schemas.microsoft.com/office/drawing/2014/main" id="{36A61FD1-D718-4602-AB11-496659F8F340}"/>
              </a:ext>
            </a:extLst>
          </p:cNvPr>
          <p:cNvSpPr txBox="1"/>
          <p:nvPr/>
        </p:nvSpPr>
        <p:spPr bwMode="auto">
          <a:xfrm>
            <a:off x="7147076" y="269229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491" name="TextBox 1490">
            <a:extLst>
              <a:ext uri="{FF2B5EF4-FFF2-40B4-BE49-F238E27FC236}">
                <a16:creationId xmlns:a16="http://schemas.microsoft.com/office/drawing/2014/main" id="{0E22CE9B-FEB9-41D3-A787-D8FFBC97AB2C}"/>
              </a:ext>
            </a:extLst>
          </p:cNvPr>
          <p:cNvSpPr txBox="1"/>
          <p:nvPr/>
        </p:nvSpPr>
        <p:spPr bwMode="auto">
          <a:xfrm>
            <a:off x="7795209"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492" name="TextBox 1491">
            <a:extLst>
              <a:ext uri="{FF2B5EF4-FFF2-40B4-BE49-F238E27FC236}">
                <a16:creationId xmlns:a16="http://schemas.microsoft.com/office/drawing/2014/main" id="{7CA73DE1-D978-4CD3-A556-62CFA04B3913}"/>
              </a:ext>
            </a:extLst>
          </p:cNvPr>
          <p:cNvSpPr txBox="1"/>
          <p:nvPr/>
        </p:nvSpPr>
        <p:spPr bwMode="auto">
          <a:xfrm>
            <a:off x="7769218"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493" name="TextBox 1492">
            <a:extLst>
              <a:ext uri="{FF2B5EF4-FFF2-40B4-BE49-F238E27FC236}">
                <a16:creationId xmlns:a16="http://schemas.microsoft.com/office/drawing/2014/main" id="{A4709C62-285F-451A-8B9E-F32DF058804F}"/>
              </a:ext>
            </a:extLst>
          </p:cNvPr>
          <p:cNvSpPr txBox="1"/>
          <p:nvPr/>
        </p:nvSpPr>
        <p:spPr bwMode="auto">
          <a:xfrm>
            <a:off x="7746962"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494" name="TextBox 1493">
            <a:extLst>
              <a:ext uri="{FF2B5EF4-FFF2-40B4-BE49-F238E27FC236}">
                <a16:creationId xmlns:a16="http://schemas.microsoft.com/office/drawing/2014/main" id="{C483C496-010C-426B-9801-A794FADFF236}"/>
              </a:ext>
            </a:extLst>
          </p:cNvPr>
          <p:cNvSpPr txBox="1"/>
          <p:nvPr/>
        </p:nvSpPr>
        <p:spPr bwMode="auto">
          <a:xfrm>
            <a:off x="7670384"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495" name="TextBox 1494">
            <a:extLst>
              <a:ext uri="{FF2B5EF4-FFF2-40B4-BE49-F238E27FC236}">
                <a16:creationId xmlns:a16="http://schemas.microsoft.com/office/drawing/2014/main" id="{B87B16B8-6A3D-466B-8C37-1E47F71400D6}"/>
              </a:ext>
            </a:extLst>
          </p:cNvPr>
          <p:cNvSpPr txBox="1"/>
          <p:nvPr/>
        </p:nvSpPr>
        <p:spPr bwMode="auto">
          <a:xfrm>
            <a:off x="7626366"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496" name="TextBox 1495">
            <a:extLst>
              <a:ext uri="{FF2B5EF4-FFF2-40B4-BE49-F238E27FC236}">
                <a16:creationId xmlns:a16="http://schemas.microsoft.com/office/drawing/2014/main" id="{FDE54601-C8AD-4134-86DE-E27117FA3586}"/>
              </a:ext>
            </a:extLst>
          </p:cNvPr>
          <p:cNvSpPr txBox="1"/>
          <p:nvPr/>
        </p:nvSpPr>
        <p:spPr bwMode="auto">
          <a:xfrm>
            <a:off x="7596319"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497" name="TextBox 1496">
            <a:extLst>
              <a:ext uri="{FF2B5EF4-FFF2-40B4-BE49-F238E27FC236}">
                <a16:creationId xmlns:a16="http://schemas.microsoft.com/office/drawing/2014/main" id="{D3350CB4-1214-4CE6-AD88-7E105B053F64}"/>
              </a:ext>
            </a:extLst>
          </p:cNvPr>
          <p:cNvSpPr txBox="1"/>
          <p:nvPr/>
        </p:nvSpPr>
        <p:spPr bwMode="auto">
          <a:xfrm>
            <a:off x="7499786"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498" name="TextBox 1497">
            <a:extLst>
              <a:ext uri="{FF2B5EF4-FFF2-40B4-BE49-F238E27FC236}">
                <a16:creationId xmlns:a16="http://schemas.microsoft.com/office/drawing/2014/main" id="{68B14E4F-87FA-47D2-8CCB-213363DB1842}"/>
              </a:ext>
            </a:extLst>
          </p:cNvPr>
          <p:cNvSpPr txBox="1"/>
          <p:nvPr/>
        </p:nvSpPr>
        <p:spPr bwMode="auto">
          <a:xfrm>
            <a:off x="7481258"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499" name="TextBox 1498">
            <a:extLst>
              <a:ext uri="{FF2B5EF4-FFF2-40B4-BE49-F238E27FC236}">
                <a16:creationId xmlns:a16="http://schemas.microsoft.com/office/drawing/2014/main" id="{6E3DFCAA-C861-44D0-878B-B872182DF380}"/>
              </a:ext>
            </a:extLst>
          </p:cNvPr>
          <p:cNvSpPr txBox="1"/>
          <p:nvPr/>
        </p:nvSpPr>
        <p:spPr bwMode="auto">
          <a:xfrm>
            <a:off x="7459127"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00" name="TextBox 1499">
            <a:extLst>
              <a:ext uri="{FF2B5EF4-FFF2-40B4-BE49-F238E27FC236}">
                <a16:creationId xmlns:a16="http://schemas.microsoft.com/office/drawing/2014/main" id="{34DEA280-075D-456C-BD98-A398C1CC77E7}"/>
              </a:ext>
            </a:extLst>
          </p:cNvPr>
          <p:cNvSpPr txBox="1"/>
          <p:nvPr/>
        </p:nvSpPr>
        <p:spPr bwMode="auto">
          <a:xfrm>
            <a:off x="7446778"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01" name="TextBox 1500">
            <a:extLst>
              <a:ext uri="{FF2B5EF4-FFF2-40B4-BE49-F238E27FC236}">
                <a16:creationId xmlns:a16="http://schemas.microsoft.com/office/drawing/2014/main" id="{6F8BE84A-3618-40A6-9354-2610834EA64E}"/>
              </a:ext>
            </a:extLst>
          </p:cNvPr>
          <p:cNvSpPr txBox="1"/>
          <p:nvPr/>
        </p:nvSpPr>
        <p:spPr bwMode="auto">
          <a:xfrm>
            <a:off x="7431943"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02" name="TextBox 1501">
            <a:extLst>
              <a:ext uri="{FF2B5EF4-FFF2-40B4-BE49-F238E27FC236}">
                <a16:creationId xmlns:a16="http://schemas.microsoft.com/office/drawing/2014/main" id="{0EBC93D9-7F63-496B-A39E-27CAB0163168}"/>
              </a:ext>
            </a:extLst>
          </p:cNvPr>
          <p:cNvSpPr txBox="1"/>
          <p:nvPr/>
        </p:nvSpPr>
        <p:spPr bwMode="auto">
          <a:xfrm>
            <a:off x="7371434"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03" name="TextBox 1502">
            <a:extLst>
              <a:ext uri="{FF2B5EF4-FFF2-40B4-BE49-F238E27FC236}">
                <a16:creationId xmlns:a16="http://schemas.microsoft.com/office/drawing/2014/main" id="{7D2B8F2E-EEBD-4FC7-8B3A-B11499C925E1}"/>
              </a:ext>
            </a:extLst>
          </p:cNvPr>
          <p:cNvSpPr txBox="1"/>
          <p:nvPr/>
        </p:nvSpPr>
        <p:spPr bwMode="auto">
          <a:xfrm>
            <a:off x="7343072"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04" name="TextBox 1503">
            <a:extLst>
              <a:ext uri="{FF2B5EF4-FFF2-40B4-BE49-F238E27FC236}">
                <a16:creationId xmlns:a16="http://schemas.microsoft.com/office/drawing/2014/main" id="{F3175084-18DC-457E-AFA7-47302D69F03D}"/>
              </a:ext>
            </a:extLst>
          </p:cNvPr>
          <p:cNvSpPr txBox="1"/>
          <p:nvPr/>
        </p:nvSpPr>
        <p:spPr bwMode="auto">
          <a:xfrm>
            <a:off x="7333174"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05" name="TextBox 1504">
            <a:extLst>
              <a:ext uri="{FF2B5EF4-FFF2-40B4-BE49-F238E27FC236}">
                <a16:creationId xmlns:a16="http://schemas.microsoft.com/office/drawing/2014/main" id="{31C24B11-3BE6-41B7-8192-02F54F434123}"/>
              </a:ext>
            </a:extLst>
          </p:cNvPr>
          <p:cNvSpPr txBox="1"/>
          <p:nvPr/>
        </p:nvSpPr>
        <p:spPr bwMode="auto">
          <a:xfrm>
            <a:off x="7310736"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06" name="TextBox 1505">
            <a:extLst>
              <a:ext uri="{FF2B5EF4-FFF2-40B4-BE49-F238E27FC236}">
                <a16:creationId xmlns:a16="http://schemas.microsoft.com/office/drawing/2014/main" id="{9698923A-E4D8-4C60-850E-648A5A1B4DB6}"/>
              </a:ext>
            </a:extLst>
          </p:cNvPr>
          <p:cNvSpPr txBox="1"/>
          <p:nvPr/>
        </p:nvSpPr>
        <p:spPr bwMode="auto">
          <a:xfrm>
            <a:off x="7295798"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07" name="TextBox 1506">
            <a:extLst>
              <a:ext uri="{FF2B5EF4-FFF2-40B4-BE49-F238E27FC236}">
                <a16:creationId xmlns:a16="http://schemas.microsoft.com/office/drawing/2014/main" id="{EC502BC6-5BD6-4481-9D20-CC9331EBD999}"/>
              </a:ext>
            </a:extLst>
          </p:cNvPr>
          <p:cNvSpPr txBox="1"/>
          <p:nvPr/>
        </p:nvSpPr>
        <p:spPr bwMode="auto">
          <a:xfrm>
            <a:off x="7281696"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08" name="TextBox 1507">
            <a:extLst>
              <a:ext uri="{FF2B5EF4-FFF2-40B4-BE49-F238E27FC236}">
                <a16:creationId xmlns:a16="http://schemas.microsoft.com/office/drawing/2014/main" id="{C32E6C2B-11C2-46AA-9ADC-E991D7FB5C97}"/>
              </a:ext>
            </a:extLst>
          </p:cNvPr>
          <p:cNvSpPr txBox="1"/>
          <p:nvPr/>
        </p:nvSpPr>
        <p:spPr bwMode="auto">
          <a:xfrm>
            <a:off x="7217479"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09" name="TextBox 1508">
            <a:extLst>
              <a:ext uri="{FF2B5EF4-FFF2-40B4-BE49-F238E27FC236}">
                <a16:creationId xmlns:a16="http://schemas.microsoft.com/office/drawing/2014/main" id="{8A53AE03-DDEE-4CB8-9482-D6F953D06FA8}"/>
              </a:ext>
            </a:extLst>
          </p:cNvPr>
          <p:cNvSpPr txBox="1"/>
          <p:nvPr/>
        </p:nvSpPr>
        <p:spPr bwMode="auto">
          <a:xfrm>
            <a:off x="7223291"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10" name="TextBox 1509">
            <a:extLst>
              <a:ext uri="{FF2B5EF4-FFF2-40B4-BE49-F238E27FC236}">
                <a16:creationId xmlns:a16="http://schemas.microsoft.com/office/drawing/2014/main" id="{9D0F260C-E815-4681-AABF-D328DDC87410}"/>
              </a:ext>
            </a:extLst>
          </p:cNvPr>
          <p:cNvSpPr txBox="1"/>
          <p:nvPr/>
        </p:nvSpPr>
        <p:spPr bwMode="auto">
          <a:xfrm>
            <a:off x="7150996"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11" name="TextBox 1510">
            <a:extLst>
              <a:ext uri="{FF2B5EF4-FFF2-40B4-BE49-F238E27FC236}">
                <a16:creationId xmlns:a16="http://schemas.microsoft.com/office/drawing/2014/main" id="{E44A58FF-3B17-4810-A34A-067CBBD26BA1}"/>
              </a:ext>
            </a:extLst>
          </p:cNvPr>
          <p:cNvSpPr txBox="1"/>
          <p:nvPr/>
        </p:nvSpPr>
        <p:spPr bwMode="auto">
          <a:xfrm>
            <a:off x="6867278" y="2633902"/>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12" name="TextBox 1511">
            <a:extLst>
              <a:ext uri="{FF2B5EF4-FFF2-40B4-BE49-F238E27FC236}">
                <a16:creationId xmlns:a16="http://schemas.microsoft.com/office/drawing/2014/main" id="{2BCA32B3-AC0E-4AFE-B077-9D70F4CF137C}"/>
              </a:ext>
            </a:extLst>
          </p:cNvPr>
          <p:cNvSpPr txBox="1"/>
          <p:nvPr/>
        </p:nvSpPr>
        <p:spPr bwMode="auto">
          <a:xfrm>
            <a:off x="7139645" y="2641412"/>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13" name="TextBox 1512">
            <a:extLst>
              <a:ext uri="{FF2B5EF4-FFF2-40B4-BE49-F238E27FC236}">
                <a16:creationId xmlns:a16="http://schemas.microsoft.com/office/drawing/2014/main" id="{1D20412A-F47C-4F8B-A839-9CBFC7BE6FA2}"/>
              </a:ext>
            </a:extLst>
          </p:cNvPr>
          <p:cNvSpPr txBox="1"/>
          <p:nvPr/>
        </p:nvSpPr>
        <p:spPr bwMode="auto">
          <a:xfrm>
            <a:off x="7119885"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14" name="TextBox 1513">
            <a:extLst>
              <a:ext uri="{FF2B5EF4-FFF2-40B4-BE49-F238E27FC236}">
                <a16:creationId xmlns:a16="http://schemas.microsoft.com/office/drawing/2014/main" id="{DC9F066B-33B2-4B88-ACA5-63AE155DBACD}"/>
              </a:ext>
            </a:extLst>
          </p:cNvPr>
          <p:cNvSpPr txBox="1"/>
          <p:nvPr/>
        </p:nvSpPr>
        <p:spPr bwMode="auto">
          <a:xfrm>
            <a:off x="7088868"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15" name="TextBox 1514">
            <a:extLst>
              <a:ext uri="{FF2B5EF4-FFF2-40B4-BE49-F238E27FC236}">
                <a16:creationId xmlns:a16="http://schemas.microsoft.com/office/drawing/2014/main" id="{F73A231F-B4BA-41F6-BBB6-FA744EBA71AA}"/>
              </a:ext>
            </a:extLst>
          </p:cNvPr>
          <p:cNvSpPr txBox="1"/>
          <p:nvPr/>
        </p:nvSpPr>
        <p:spPr bwMode="auto">
          <a:xfrm>
            <a:off x="7079287"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16" name="TextBox 1515">
            <a:extLst>
              <a:ext uri="{FF2B5EF4-FFF2-40B4-BE49-F238E27FC236}">
                <a16:creationId xmlns:a16="http://schemas.microsoft.com/office/drawing/2014/main" id="{3BF295B4-48B9-4759-8F18-B673785BCF5A}"/>
              </a:ext>
            </a:extLst>
          </p:cNvPr>
          <p:cNvSpPr txBox="1"/>
          <p:nvPr/>
        </p:nvSpPr>
        <p:spPr bwMode="auto">
          <a:xfrm>
            <a:off x="7070677" y="2641412"/>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17" name="TextBox 1516">
            <a:extLst>
              <a:ext uri="{FF2B5EF4-FFF2-40B4-BE49-F238E27FC236}">
                <a16:creationId xmlns:a16="http://schemas.microsoft.com/office/drawing/2014/main" id="{277E9436-5163-4D4F-BB00-E91D82607526}"/>
              </a:ext>
            </a:extLst>
          </p:cNvPr>
          <p:cNvSpPr txBox="1"/>
          <p:nvPr/>
        </p:nvSpPr>
        <p:spPr bwMode="auto">
          <a:xfrm>
            <a:off x="7062212"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18" name="TextBox 1517">
            <a:extLst>
              <a:ext uri="{FF2B5EF4-FFF2-40B4-BE49-F238E27FC236}">
                <a16:creationId xmlns:a16="http://schemas.microsoft.com/office/drawing/2014/main" id="{F892E2B5-C34C-4A7B-92FB-98F0B778341D}"/>
              </a:ext>
            </a:extLst>
          </p:cNvPr>
          <p:cNvSpPr txBox="1"/>
          <p:nvPr/>
        </p:nvSpPr>
        <p:spPr bwMode="auto">
          <a:xfrm>
            <a:off x="7044286" y="2641412"/>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19" name="TextBox 1518">
            <a:extLst>
              <a:ext uri="{FF2B5EF4-FFF2-40B4-BE49-F238E27FC236}">
                <a16:creationId xmlns:a16="http://schemas.microsoft.com/office/drawing/2014/main" id="{07B65124-0613-4385-A7F8-01BA1691F0BA}"/>
              </a:ext>
            </a:extLst>
          </p:cNvPr>
          <p:cNvSpPr txBox="1"/>
          <p:nvPr/>
        </p:nvSpPr>
        <p:spPr bwMode="auto">
          <a:xfrm>
            <a:off x="7028387"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20" name="TextBox 1519">
            <a:extLst>
              <a:ext uri="{FF2B5EF4-FFF2-40B4-BE49-F238E27FC236}">
                <a16:creationId xmlns:a16="http://schemas.microsoft.com/office/drawing/2014/main" id="{70A9576C-E13A-4CA6-B4EE-5E6D1A501052}"/>
              </a:ext>
            </a:extLst>
          </p:cNvPr>
          <p:cNvSpPr txBox="1"/>
          <p:nvPr/>
        </p:nvSpPr>
        <p:spPr bwMode="auto">
          <a:xfrm>
            <a:off x="7051635"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21" name="TextBox 1520">
            <a:extLst>
              <a:ext uri="{FF2B5EF4-FFF2-40B4-BE49-F238E27FC236}">
                <a16:creationId xmlns:a16="http://schemas.microsoft.com/office/drawing/2014/main" id="{801D5AA9-245B-4D1E-A7D9-7104D5B339DF}"/>
              </a:ext>
            </a:extLst>
          </p:cNvPr>
          <p:cNvSpPr txBox="1"/>
          <p:nvPr/>
        </p:nvSpPr>
        <p:spPr bwMode="auto">
          <a:xfrm>
            <a:off x="7014307"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22" name="TextBox 1521">
            <a:extLst>
              <a:ext uri="{FF2B5EF4-FFF2-40B4-BE49-F238E27FC236}">
                <a16:creationId xmlns:a16="http://schemas.microsoft.com/office/drawing/2014/main" id="{F11285B6-E924-42AD-9281-224ABE3C6365}"/>
              </a:ext>
            </a:extLst>
          </p:cNvPr>
          <p:cNvSpPr txBox="1"/>
          <p:nvPr/>
        </p:nvSpPr>
        <p:spPr bwMode="auto">
          <a:xfrm>
            <a:off x="7012005" y="2641412"/>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23" name="TextBox 1522">
            <a:extLst>
              <a:ext uri="{FF2B5EF4-FFF2-40B4-BE49-F238E27FC236}">
                <a16:creationId xmlns:a16="http://schemas.microsoft.com/office/drawing/2014/main" id="{507B6201-E1A2-4D87-95DD-DBEC1BB67FD1}"/>
              </a:ext>
            </a:extLst>
          </p:cNvPr>
          <p:cNvSpPr txBox="1"/>
          <p:nvPr/>
        </p:nvSpPr>
        <p:spPr bwMode="auto">
          <a:xfrm>
            <a:off x="6996106"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24" name="TextBox 1523">
            <a:extLst>
              <a:ext uri="{FF2B5EF4-FFF2-40B4-BE49-F238E27FC236}">
                <a16:creationId xmlns:a16="http://schemas.microsoft.com/office/drawing/2014/main" id="{6776413C-2740-4ABC-8102-4EBD4C48C9FD}"/>
              </a:ext>
            </a:extLst>
          </p:cNvPr>
          <p:cNvSpPr txBox="1"/>
          <p:nvPr/>
        </p:nvSpPr>
        <p:spPr bwMode="auto">
          <a:xfrm>
            <a:off x="6999943" y="2639031"/>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25" name="TextBox 1524">
            <a:extLst>
              <a:ext uri="{FF2B5EF4-FFF2-40B4-BE49-F238E27FC236}">
                <a16:creationId xmlns:a16="http://schemas.microsoft.com/office/drawing/2014/main" id="{FFE0B659-4A96-4C28-9F5D-8F4CAF4DB465}"/>
              </a:ext>
            </a:extLst>
          </p:cNvPr>
          <p:cNvSpPr txBox="1"/>
          <p:nvPr/>
        </p:nvSpPr>
        <p:spPr bwMode="auto">
          <a:xfrm>
            <a:off x="6969758" y="2641412"/>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26" name="TextBox 1525">
            <a:extLst>
              <a:ext uri="{FF2B5EF4-FFF2-40B4-BE49-F238E27FC236}">
                <a16:creationId xmlns:a16="http://schemas.microsoft.com/office/drawing/2014/main" id="{A62C38AD-F4E0-48E2-8BDC-99F72D5B0B65}"/>
              </a:ext>
            </a:extLst>
          </p:cNvPr>
          <p:cNvSpPr txBox="1"/>
          <p:nvPr/>
        </p:nvSpPr>
        <p:spPr bwMode="auto">
          <a:xfrm>
            <a:off x="6960129" y="2641412"/>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27" name="TextBox 1526">
            <a:extLst>
              <a:ext uri="{FF2B5EF4-FFF2-40B4-BE49-F238E27FC236}">
                <a16:creationId xmlns:a16="http://schemas.microsoft.com/office/drawing/2014/main" id="{DFDD9B06-D5F4-4B06-B1CE-7BAC8F7CEFED}"/>
              </a:ext>
            </a:extLst>
          </p:cNvPr>
          <p:cNvSpPr txBox="1"/>
          <p:nvPr/>
        </p:nvSpPr>
        <p:spPr bwMode="auto">
          <a:xfrm>
            <a:off x="6921907" y="2641412"/>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28" name="TextBox 1527">
            <a:extLst>
              <a:ext uri="{FF2B5EF4-FFF2-40B4-BE49-F238E27FC236}">
                <a16:creationId xmlns:a16="http://schemas.microsoft.com/office/drawing/2014/main" id="{49A10487-BB17-4DA3-9631-F0F219986207}"/>
              </a:ext>
            </a:extLst>
          </p:cNvPr>
          <p:cNvSpPr txBox="1"/>
          <p:nvPr/>
        </p:nvSpPr>
        <p:spPr bwMode="auto">
          <a:xfrm>
            <a:off x="6912202"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29" name="TextBox 1528">
            <a:extLst>
              <a:ext uri="{FF2B5EF4-FFF2-40B4-BE49-F238E27FC236}">
                <a16:creationId xmlns:a16="http://schemas.microsoft.com/office/drawing/2014/main" id="{A7F4DEBB-4B24-43D0-BADA-7C09054E652E}"/>
              </a:ext>
            </a:extLst>
          </p:cNvPr>
          <p:cNvSpPr txBox="1"/>
          <p:nvPr/>
        </p:nvSpPr>
        <p:spPr bwMode="auto">
          <a:xfrm>
            <a:off x="6850634"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30" name="TextBox 1529">
            <a:extLst>
              <a:ext uri="{FF2B5EF4-FFF2-40B4-BE49-F238E27FC236}">
                <a16:creationId xmlns:a16="http://schemas.microsoft.com/office/drawing/2014/main" id="{44D0BE91-99C0-4D8B-9BBB-9723A8B75AE0}"/>
              </a:ext>
            </a:extLst>
          </p:cNvPr>
          <p:cNvSpPr txBox="1"/>
          <p:nvPr/>
        </p:nvSpPr>
        <p:spPr bwMode="auto">
          <a:xfrm>
            <a:off x="6834678" y="2641412"/>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31" name="TextBox 1530">
            <a:extLst>
              <a:ext uri="{FF2B5EF4-FFF2-40B4-BE49-F238E27FC236}">
                <a16:creationId xmlns:a16="http://schemas.microsoft.com/office/drawing/2014/main" id="{41A03A24-AAC7-4338-BE58-E6399BA83A09}"/>
              </a:ext>
            </a:extLst>
          </p:cNvPr>
          <p:cNvSpPr txBox="1"/>
          <p:nvPr/>
        </p:nvSpPr>
        <p:spPr bwMode="auto">
          <a:xfrm>
            <a:off x="6818664" y="2641412"/>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32" name="TextBox 1531">
            <a:extLst>
              <a:ext uri="{FF2B5EF4-FFF2-40B4-BE49-F238E27FC236}">
                <a16:creationId xmlns:a16="http://schemas.microsoft.com/office/drawing/2014/main" id="{8659E173-9580-4642-87A8-A6F98E2D8FAC}"/>
              </a:ext>
            </a:extLst>
          </p:cNvPr>
          <p:cNvSpPr txBox="1"/>
          <p:nvPr/>
        </p:nvSpPr>
        <p:spPr bwMode="auto">
          <a:xfrm>
            <a:off x="6805943"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33" name="TextBox 1532">
            <a:extLst>
              <a:ext uri="{FF2B5EF4-FFF2-40B4-BE49-F238E27FC236}">
                <a16:creationId xmlns:a16="http://schemas.microsoft.com/office/drawing/2014/main" id="{E2F18E32-4855-44E8-A42F-3F772C158AA5}"/>
              </a:ext>
            </a:extLst>
          </p:cNvPr>
          <p:cNvSpPr txBox="1"/>
          <p:nvPr/>
        </p:nvSpPr>
        <p:spPr bwMode="auto">
          <a:xfrm>
            <a:off x="6797477"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34" name="TextBox 1533">
            <a:extLst>
              <a:ext uri="{FF2B5EF4-FFF2-40B4-BE49-F238E27FC236}">
                <a16:creationId xmlns:a16="http://schemas.microsoft.com/office/drawing/2014/main" id="{1F08ADB6-EFE7-49D7-B6C6-A8041B25FA1A}"/>
              </a:ext>
            </a:extLst>
          </p:cNvPr>
          <p:cNvSpPr txBox="1"/>
          <p:nvPr/>
        </p:nvSpPr>
        <p:spPr bwMode="auto">
          <a:xfrm>
            <a:off x="6788758" y="263714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35" name="TextBox 1534">
            <a:extLst>
              <a:ext uri="{FF2B5EF4-FFF2-40B4-BE49-F238E27FC236}">
                <a16:creationId xmlns:a16="http://schemas.microsoft.com/office/drawing/2014/main" id="{52C0A85F-9154-4866-92A2-F523F91E7D29}"/>
              </a:ext>
            </a:extLst>
          </p:cNvPr>
          <p:cNvSpPr txBox="1"/>
          <p:nvPr/>
        </p:nvSpPr>
        <p:spPr bwMode="auto">
          <a:xfrm>
            <a:off x="6770992" y="262992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36" name="TextBox 1535">
            <a:extLst>
              <a:ext uri="{FF2B5EF4-FFF2-40B4-BE49-F238E27FC236}">
                <a16:creationId xmlns:a16="http://schemas.microsoft.com/office/drawing/2014/main" id="{EE1ACAC8-D0FB-4B62-9D14-8F4E5B4B4712}"/>
              </a:ext>
            </a:extLst>
          </p:cNvPr>
          <p:cNvSpPr txBox="1"/>
          <p:nvPr/>
        </p:nvSpPr>
        <p:spPr bwMode="auto">
          <a:xfrm>
            <a:off x="6750771" y="262992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37" name="TextBox 1536">
            <a:extLst>
              <a:ext uri="{FF2B5EF4-FFF2-40B4-BE49-F238E27FC236}">
                <a16:creationId xmlns:a16="http://schemas.microsoft.com/office/drawing/2014/main" id="{F3325110-320F-43A5-8B83-B0638C7C1C22}"/>
              </a:ext>
            </a:extLst>
          </p:cNvPr>
          <p:cNvSpPr txBox="1"/>
          <p:nvPr/>
        </p:nvSpPr>
        <p:spPr bwMode="auto">
          <a:xfrm>
            <a:off x="6741245" y="262992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38" name="TextBox 1537">
            <a:extLst>
              <a:ext uri="{FF2B5EF4-FFF2-40B4-BE49-F238E27FC236}">
                <a16:creationId xmlns:a16="http://schemas.microsoft.com/office/drawing/2014/main" id="{E1624992-CB24-4FDF-BCED-5986FE56FD45}"/>
              </a:ext>
            </a:extLst>
          </p:cNvPr>
          <p:cNvSpPr txBox="1"/>
          <p:nvPr/>
        </p:nvSpPr>
        <p:spPr bwMode="auto">
          <a:xfrm>
            <a:off x="6734713" y="262992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39" name="TextBox 1538">
            <a:extLst>
              <a:ext uri="{FF2B5EF4-FFF2-40B4-BE49-F238E27FC236}">
                <a16:creationId xmlns:a16="http://schemas.microsoft.com/office/drawing/2014/main" id="{1032634F-B463-4098-A011-CCE27C0F546D}"/>
              </a:ext>
            </a:extLst>
          </p:cNvPr>
          <p:cNvSpPr txBox="1"/>
          <p:nvPr/>
        </p:nvSpPr>
        <p:spPr bwMode="auto">
          <a:xfrm>
            <a:off x="6712482" y="262992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40" name="TextBox 1539">
            <a:extLst>
              <a:ext uri="{FF2B5EF4-FFF2-40B4-BE49-F238E27FC236}">
                <a16:creationId xmlns:a16="http://schemas.microsoft.com/office/drawing/2014/main" id="{7FAC8E62-08B5-4B65-B5D2-71537EF0FBA6}"/>
              </a:ext>
            </a:extLst>
          </p:cNvPr>
          <p:cNvSpPr txBox="1"/>
          <p:nvPr/>
        </p:nvSpPr>
        <p:spPr bwMode="auto">
          <a:xfrm>
            <a:off x="6699781" y="262992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41" name="TextBox 1540">
            <a:extLst>
              <a:ext uri="{FF2B5EF4-FFF2-40B4-BE49-F238E27FC236}">
                <a16:creationId xmlns:a16="http://schemas.microsoft.com/office/drawing/2014/main" id="{CAAAF879-0E2F-44FE-9D35-72ED39F4BBF9}"/>
              </a:ext>
            </a:extLst>
          </p:cNvPr>
          <p:cNvSpPr txBox="1"/>
          <p:nvPr/>
        </p:nvSpPr>
        <p:spPr bwMode="auto">
          <a:xfrm>
            <a:off x="6686949" y="262992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42" name="TextBox 1541">
            <a:extLst>
              <a:ext uri="{FF2B5EF4-FFF2-40B4-BE49-F238E27FC236}">
                <a16:creationId xmlns:a16="http://schemas.microsoft.com/office/drawing/2014/main" id="{82680B02-2ADE-468C-8674-1A03561E4063}"/>
              </a:ext>
            </a:extLst>
          </p:cNvPr>
          <p:cNvSpPr txBox="1"/>
          <p:nvPr/>
        </p:nvSpPr>
        <p:spPr bwMode="auto">
          <a:xfrm>
            <a:off x="6660819" y="26097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43" name="TextBox 1542">
            <a:extLst>
              <a:ext uri="{FF2B5EF4-FFF2-40B4-BE49-F238E27FC236}">
                <a16:creationId xmlns:a16="http://schemas.microsoft.com/office/drawing/2014/main" id="{0D38E51D-4D45-4AB6-A47E-38C217B85A91}"/>
              </a:ext>
            </a:extLst>
          </p:cNvPr>
          <p:cNvSpPr txBox="1"/>
          <p:nvPr/>
        </p:nvSpPr>
        <p:spPr bwMode="auto">
          <a:xfrm>
            <a:off x="6641969" y="26097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44" name="TextBox 1543">
            <a:extLst>
              <a:ext uri="{FF2B5EF4-FFF2-40B4-BE49-F238E27FC236}">
                <a16:creationId xmlns:a16="http://schemas.microsoft.com/office/drawing/2014/main" id="{D7BB7200-3B6B-452D-A8F5-73EB2F00E0F5}"/>
              </a:ext>
            </a:extLst>
          </p:cNvPr>
          <p:cNvSpPr txBox="1"/>
          <p:nvPr/>
        </p:nvSpPr>
        <p:spPr bwMode="auto">
          <a:xfrm>
            <a:off x="6626176" y="26097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45" name="TextBox 1544">
            <a:extLst>
              <a:ext uri="{FF2B5EF4-FFF2-40B4-BE49-F238E27FC236}">
                <a16:creationId xmlns:a16="http://schemas.microsoft.com/office/drawing/2014/main" id="{1376EFEB-6091-4AB9-82B3-5DE4A69F2636}"/>
              </a:ext>
            </a:extLst>
          </p:cNvPr>
          <p:cNvSpPr txBox="1"/>
          <p:nvPr/>
        </p:nvSpPr>
        <p:spPr bwMode="auto">
          <a:xfrm>
            <a:off x="6613143" y="26097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46" name="TextBox 1545">
            <a:extLst>
              <a:ext uri="{FF2B5EF4-FFF2-40B4-BE49-F238E27FC236}">
                <a16:creationId xmlns:a16="http://schemas.microsoft.com/office/drawing/2014/main" id="{DF413BD2-B602-454B-817B-CE23A962625F}"/>
              </a:ext>
            </a:extLst>
          </p:cNvPr>
          <p:cNvSpPr txBox="1"/>
          <p:nvPr/>
        </p:nvSpPr>
        <p:spPr bwMode="auto">
          <a:xfrm>
            <a:off x="6600386" y="260256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47" name="TextBox 1546">
            <a:extLst>
              <a:ext uri="{FF2B5EF4-FFF2-40B4-BE49-F238E27FC236}">
                <a16:creationId xmlns:a16="http://schemas.microsoft.com/office/drawing/2014/main" id="{EE12C50C-D296-46DF-94B5-657AFB8523BE}"/>
              </a:ext>
            </a:extLst>
          </p:cNvPr>
          <p:cNvSpPr txBox="1"/>
          <p:nvPr/>
        </p:nvSpPr>
        <p:spPr bwMode="auto">
          <a:xfrm>
            <a:off x="6567331" y="260256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48" name="TextBox 1547">
            <a:extLst>
              <a:ext uri="{FF2B5EF4-FFF2-40B4-BE49-F238E27FC236}">
                <a16:creationId xmlns:a16="http://schemas.microsoft.com/office/drawing/2014/main" id="{314889EC-D3D1-43C1-9431-3C62DF7BA3D9}"/>
              </a:ext>
            </a:extLst>
          </p:cNvPr>
          <p:cNvSpPr txBox="1"/>
          <p:nvPr/>
        </p:nvSpPr>
        <p:spPr bwMode="auto">
          <a:xfrm>
            <a:off x="6556176" y="260256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49" name="TextBox 1548">
            <a:extLst>
              <a:ext uri="{FF2B5EF4-FFF2-40B4-BE49-F238E27FC236}">
                <a16:creationId xmlns:a16="http://schemas.microsoft.com/office/drawing/2014/main" id="{ECE9065A-6DF8-4918-A638-BB2CF464A143}"/>
              </a:ext>
            </a:extLst>
          </p:cNvPr>
          <p:cNvSpPr txBox="1"/>
          <p:nvPr/>
        </p:nvSpPr>
        <p:spPr bwMode="auto">
          <a:xfrm>
            <a:off x="6534316" y="259435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50" name="TextBox 1549">
            <a:extLst>
              <a:ext uri="{FF2B5EF4-FFF2-40B4-BE49-F238E27FC236}">
                <a16:creationId xmlns:a16="http://schemas.microsoft.com/office/drawing/2014/main" id="{887DF373-F5A9-468F-B04C-6118A8231643}"/>
              </a:ext>
            </a:extLst>
          </p:cNvPr>
          <p:cNvSpPr txBox="1"/>
          <p:nvPr/>
        </p:nvSpPr>
        <p:spPr bwMode="auto">
          <a:xfrm>
            <a:off x="6519189" y="256633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51" name="TextBox 1550">
            <a:extLst>
              <a:ext uri="{FF2B5EF4-FFF2-40B4-BE49-F238E27FC236}">
                <a16:creationId xmlns:a16="http://schemas.microsoft.com/office/drawing/2014/main" id="{65A739ED-0CC2-4A95-A86E-38876D7BBF1D}"/>
              </a:ext>
            </a:extLst>
          </p:cNvPr>
          <p:cNvSpPr txBox="1"/>
          <p:nvPr/>
        </p:nvSpPr>
        <p:spPr bwMode="auto">
          <a:xfrm>
            <a:off x="6502701" y="255967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52" name="TextBox 1551">
            <a:extLst>
              <a:ext uri="{FF2B5EF4-FFF2-40B4-BE49-F238E27FC236}">
                <a16:creationId xmlns:a16="http://schemas.microsoft.com/office/drawing/2014/main" id="{AE8EA1F5-7997-49D6-BF03-727E5540CA46}"/>
              </a:ext>
            </a:extLst>
          </p:cNvPr>
          <p:cNvSpPr txBox="1"/>
          <p:nvPr/>
        </p:nvSpPr>
        <p:spPr bwMode="auto">
          <a:xfrm>
            <a:off x="6491367" y="255967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53" name="TextBox 1552">
            <a:extLst>
              <a:ext uri="{FF2B5EF4-FFF2-40B4-BE49-F238E27FC236}">
                <a16:creationId xmlns:a16="http://schemas.microsoft.com/office/drawing/2014/main" id="{0BA908CB-BD61-4B88-A1E9-C3EF30386B5D}"/>
              </a:ext>
            </a:extLst>
          </p:cNvPr>
          <p:cNvSpPr txBox="1"/>
          <p:nvPr/>
        </p:nvSpPr>
        <p:spPr bwMode="auto">
          <a:xfrm>
            <a:off x="6465932" y="255449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54" name="TextBox 1553">
            <a:extLst>
              <a:ext uri="{FF2B5EF4-FFF2-40B4-BE49-F238E27FC236}">
                <a16:creationId xmlns:a16="http://schemas.microsoft.com/office/drawing/2014/main" id="{AA2E436B-E319-49A9-8572-55E6E4E45E6B}"/>
              </a:ext>
            </a:extLst>
          </p:cNvPr>
          <p:cNvSpPr txBox="1"/>
          <p:nvPr/>
        </p:nvSpPr>
        <p:spPr bwMode="auto">
          <a:xfrm>
            <a:off x="6454680" y="254303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55" name="TextBox 1554">
            <a:extLst>
              <a:ext uri="{FF2B5EF4-FFF2-40B4-BE49-F238E27FC236}">
                <a16:creationId xmlns:a16="http://schemas.microsoft.com/office/drawing/2014/main" id="{9FDD1481-AEAC-4D8A-AA3B-162F483D3931}"/>
              </a:ext>
            </a:extLst>
          </p:cNvPr>
          <p:cNvSpPr txBox="1"/>
          <p:nvPr/>
        </p:nvSpPr>
        <p:spPr bwMode="auto">
          <a:xfrm>
            <a:off x="6445191" y="252949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56" name="TextBox 1555">
            <a:extLst>
              <a:ext uri="{FF2B5EF4-FFF2-40B4-BE49-F238E27FC236}">
                <a16:creationId xmlns:a16="http://schemas.microsoft.com/office/drawing/2014/main" id="{27C199D7-6EB2-45BA-9D91-80A45E6EF5D2}"/>
              </a:ext>
            </a:extLst>
          </p:cNvPr>
          <p:cNvSpPr txBox="1"/>
          <p:nvPr/>
        </p:nvSpPr>
        <p:spPr bwMode="auto">
          <a:xfrm>
            <a:off x="6430660" y="252378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57" name="TextBox 1556">
            <a:extLst>
              <a:ext uri="{FF2B5EF4-FFF2-40B4-BE49-F238E27FC236}">
                <a16:creationId xmlns:a16="http://schemas.microsoft.com/office/drawing/2014/main" id="{6CAD3577-E699-49CF-9450-71C20F29A542}"/>
              </a:ext>
            </a:extLst>
          </p:cNvPr>
          <p:cNvSpPr txBox="1"/>
          <p:nvPr/>
        </p:nvSpPr>
        <p:spPr bwMode="auto">
          <a:xfrm>
            <a:off x="6415437" y="2514042"/>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58" name="TextBox 1557">
            <a:extLst>
              <a:ext uri="{FF2B5EF4-FFF2-40B4-BE49-F238E27FC236}">
                <a16:creationId xmlns:a16="http://schemas.microsoft.com/office/drawing/2014/main" id="{9B3CD912-7B57-4C19-99F8-BB2639202125}"/>
              </a:ext>
            </a:extLst>
          </p:cNvPr>
          <p:cNvSpPr txBox="1"/>
          <p:nvPr/>
        </p:nvSpPr>
        <p:spPr bwMode="auto">
          <a:xfrm>
            <a:off x="6390137" y="25152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59" name="TextBox 1558">
            <a:extLst>
              <a:ext uri="{FF2B5EF4-FFF2-40B4-BE49-F238E27FC236}">
                <a16:creationId xmlns:a16="http://schemas.microsoft.com/office/drawing/2014/main" id="{1175EF14-870A-4D83-B207-361F66AF81CC}"/>
              </a:ext>
            </a:extLst>
          </p:cNvPr>
          <p:cNvSpPr txBox="1"/>
          <p:nvPr/>
        </p:nvSpPr>
        <p:spPr bwMode="auto">
          <a:xfrm>
            <a:off x="6374201" y="251500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60" name="TextBox 1559">
            <a:extLst>
              <a:ext uri="{FF2B5EF4-FFF2-40B4-BE49-F238E27FC236}">
                <a16:creationId xmlns:a16="http://schemas.microsoft.com/office/drawing/2014/main" id="{3E3A44D0-8502-4260-93D0-CA6CF1F9F66D}"/>
              </a:ext>
            </a:extLst>
          </p:cNvPr>
          <p:cNvSpPr txBox="1"/>
          <p:nvPr/>
        </p:nvSpPr>
        <p:spPr bwMode="auto">
          <a:xfrm>
            <a:off x="6354152" y="251486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61" name="TextBox 1560">
            <a:extLst>
              <a:ext uri="{FF2B5EF4-FFF2-40B4-BE49-F238E27FC236}">
                <a16:creationId xmlns:a16="http://schemas.microsoft.com/office/drawing/2014/main" id="{E4B8C1C7-A665-4855-BB1C-73B22259F5DD}"/>
              </a:ext>
            </a:extLst>
          </p:cNvPr>
          <p:cNvSpPr txBox="1"/>
          <p:nvPr/>
        </p:nvSpPr>
        <p:spPr bwMode="auto">
          <a:xfrm>
            <a:off x="6342697" y="251286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62" name="TextBox 1561">
            <a:extLst>
              <a:ext uri="{FF2B5EF4-FFF2-40B4-BE49-F238E27FC236}">
                <a16:creationId xmlns:a16="http://schemas.microsoft.com/office/drawing/2014/main" id="{ECEB0EED-D831-4DCD-810B-93B15CD8BEAF}"/>
              </a:ext>
            </a:extLst>
          </p:cNvPr>
          <p:cNvSpPr txBox="1"/>
          <p:nvPr/>
        </p:nvSpPr>
        <p:spPr bwMode="auto">
          <a:xfrm>
            <a:off x="6324835" y="249548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63" name="TextBox 1562">
            <a:extLst>
              <a:ext uri="{FF2B5EF4-FFF2-40B4-BE49-F238E27FC236}">
                <a16:creationId xmlns:a16="http://schemas.microsoft.com/office/drawing/2014/main" id="{F77E37FD-5D44-4E6E-9286-66CBF328AC17}"/>
              </a:ext>
            </a:extLst>
          </p:cNvPr>
          <p:cNvSpPr txBox="1"/>
          <p:nvPr/>
        </p:nvSpPr>
        <p:spPr bwMode="auto">
          <a:xfrm>
            <a:off x="6311150" y="249548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64" name="TextBox 1563">
            <a:extLst>
              <a:ext uri="{FF2B5EF4-FFF2-40B4-BE49-F238E27FC236}">
                <a16:creationId xmlns:a16="http://schemas.microsoft.com/office/drawing/2014/main" id="{6355D7C4-8F78-477F-8F77-28E526FC515F}"/>
              </a:ext>
            </a:extLst>
          </p:cNvPr>
          <p:cNvSpPr txBox="1"/>
          <p:nvPr/>
        </p:nvSpPr>
        <p:spPr bwMode="auto">
          <a:xfrm>
            <a:off x="6292763" y="249548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65" name="TextBox 1564">
            <a:extLst>
              <a:ext uri="{FF2B5EF4-FFF2-40B4-BE49-F238E27FC236}">
                <a16:creationId xmlns:a16="http://schemas.microsoft.com/office/drawing/2014/main" id="{7EEF81DC-F126-417C-A1F4-74E027D3CEE8}"/>
              </a:ext>
            </a:extLst>
          </p:cNvPr>
          <p:cNvSpPr txBox="1"/>
          <p:nvPr/>
        </p:nvSpPr>
        <p:spPr bwMode="auto">
          <a:xfrm>
            <a:off x="6274283" y="249548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66" name="TextBox 1565">
            <a:extLst>
              <a:ext uri="{FF2B5EF4-FFF2-40B4-BE49-F238E27FC236}">
                <a16:creationId xmlns:a16="http://schemas.microsoft.com/office/drawing/2014/main" id="{42BC02D1-68A4-49C7-9798-ADE6E798BDA4}"/>
              </a:ext>
            </a:extLst>
          </p:cNvPr>
          <p:cNvSpPr txBox="1"/>
          <p:nvPr/>
        </p:nvSpPr>
        <p:spPr bwMode="auto">
          <a:xfrm>
            <a:off x="6249884" y="248270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67" name="TextBox 1566">
            <a:extLst>
              <a:ext uri="{FF2B5EF4-FFF2-40B4-BE49-F238E27FC236}">
                <a16:creationId xmlns:a16="http://schemas.microsoft.com/office/drawing/2014/main" id="{9F1FC703-5D85-458F-9D68-6AB97D05171A}"/>
              </a:ext>
            </a:extLst>
          </p:cNvPr>
          <p:cNvSpPr txBox="1"/>
          <p:nvPr/>
        </p:nvSpPr>
        <p:spPr bwMode="auto">
          <a:xfrm>
            <a:off x="6227975" y="246166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68" name="TextBox 1567">
            <a:extLst>
              <a:ext uri="{FF2B5EF4-FFF2-40B4-BE49-F238E27FC236}">
                <a16:creationId xmlns:a16="http://schemas.microsoft.com/office/drawing/2014/main" id="{B1725F47-36C2-4EB6-8540-1EDA2DADCE76}"/>
              </a:ext>
            </a:extLst>
          </p:cNvPr>
          <p:cNvSpPr txBox="1"/>
          <p:nvPr/>
        </p:nvSpPr>
        <p:spPr bwMode="auto">
          <a:xfrm>
            <a:off x="6215244" y="245464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69" name="TextBox 1568">
            <a:extLst>
              <a:ext uri="{FF2B5EF4-FFF2-40B4-BE49-F238E27FC236}">
                <a16:creationId xmlns:a16="http://schemas.microsoft.com/office/drawing/2014/main" id="{99D9E83C-0A5D-48EB-A03E-444BC60130AC}"/>
              </a:ext>
            </a:extLst>
          </p:cNvPr>
          <p:cNvSpPr txBox="1"/>
          <p:nvPr/>
        </p:nvSpPr>
        <p:spPr bwMode="auto">
          <a:xfrm>
            <a:off x="6200762" y="244743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70" name="TextBox 1569">
            <a:extLst>
              <a:ext uri="{FF2B5EF4-FFF2-40B4-BE49-F238E27FC236}">
                <a16:creationId xmlns:a16="http://schemas.microsoft.com/office/drawing/2014/main" id="{5BF9CE17-1821-41FD-9BB3-80BF187C3F4B}"/>
              </a:ext>
            </a:extLst>
          </p:cNvPr>
          <p:cNvSpPr txBox="1"/>
          <p:nvPr/>
        </p:nvSpPr>
        <p:spPr bwMode="auto">
          <a:xfrm>
            <a:off x="6184875" y="244743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71" name="TextBox 1570">
            <a:extLst>
              <a:ext uri="{FF2B5EF4-FFF2-40B4-BE49-F238E27FC236}">
                <a16:creationId xmlns:a16="http://schemas.microsoft.com/office/drawing/2014/main" id="{4757CAC8-6144-4B24-A7A5-A323208682B7}"/>
              </a:ext>
            </a:extLst>
          </p:cNvPr>
          <p:cNvSpPr txBox="1"/>
          <p:nvPr/>
        </p:nvSpPr>
        <p:spPr bwMode="auto">
          <a:xfrm>
            <a:off x="6167819" y="244743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72" name="TextBox 1571">
            <a:extLst>
              <a:ext uri="{FF2B5EF4-FFF2-40B4-BE49-F238E27FC236}">
                <a16:creationId xmlns:a16="http://schemas.microsoft.com/office/drawing/2014/main" id="{F5250D47-251F-400E-BA3F-4A97BFD96539}"/>
              </a:ext>
            </a:extLst>
          </p:cNvPr>
          <p:cNvSpPr txBox="1"/>
          <p:nvPr/>
        </p:nvSpPr>
        <p:spPr bwMode="auto">
          <a:xfrm>
            <a:off x="6154936" y="244743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73" name="TextBox 1572">
            <a:extLst>
              <a:ext uri="{FF2B5EF4-FFF2-40B4-BE49-F238E27FC236}">
                <a16:creationId xmlns:a16="http://schemas.microsoft.com/office/drawing/2014/main" id="{D7E5DEA1-7ED6-4E22-B235-DDE99C804DED}"/>
              </a:ext>
            </a:extLst>
          </p:cNvPr>
          <p:cNvSpPr txBox="1"/>
          <p:nvPr/>
        </p:nvSpPr>
        <p:spPr bwMode="auto">
          <a:xfrm>
            <a:off x="6129484" y="244743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74" name="TextBox 1573">
            <a:extLst>
              <a:ext uri="{FF2B5EF4-FFF2-40B4-BE49-F238E27FC236}">
                <a16:creationId xmlns:a16="http://schemas.microsoft.com/office/drawing/2014/main" id="{403A2980-E4EF-48C9-A39E-0EACF41DA6CB}"/>
              </a:ext>
            </a:extLst>
          </p:cNvPr>
          <p:cNvSpPr txBox="1"/>
          <p:nvPr/>
        </p:nvSpPr>
        <p:spPr bwMode="auto">
          <a:xfrm>
            <a:off x="6144919" y="244743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75" name="TextBox 1574">
            <a:extLst>
              <a:ext uri="{FF2B5EF4-FFF2-40B4-BE49-F238E27FC236}">
                <a16:creationId xmlns:a16="http://schemas.microsoft.com/office/drawing/2014/main" id="{695AD4F9-80DD-4FCC-8562-BC187A49CF67}"/>
              </a:ext>
            </a:extLst>
          </p:cNvPr>
          <p:cNvSpPr txBox="1"/>
          <p:nvPr/>
        </p:nvSpPr>
        <p:spPr bwMode="auto">
          <a:xfrm>
            <a:off x="6125727" y="243874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76" name="TextBox 1575">
            <a:extLst>
              <a:ext uri="{FF2B5EF4-FFF2-40B4-BE49-F238E27FC236}">
                <a16:creationId xmlns:a16="http://schemas.microsoft.com/office/drawing/2014/main" id="{6D576CA8-D51C-466E-8B6F-51B371735054}"/>
              </a:ext>
            </a:extLst>
          </p:cNvPr>
          <p:cNvSpPr txBox="1"/>
          <p:nvPr/>
        </p:nvSpPr>
        <p:spPr bwMode="auto">
          <a:xfrm>
            <a:off x="6087251" y="241985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77" name="TextBox 1576">
            <a:extLst>
              <a:ext uri="{FF2B5EF4-FFF2-40B4-BE49-F238E27FC236}">
                <a16:creationId xmlns:a16="http://schemas.microsoft.com/office/drawing/2014/main" id="{5FFCEFEF-284F-44D7-9F7E-B4FCC7A8DBAB}"/>
              </a:ext>
            </a:extLst>
          </p:cNvPr>
          <p:cNvSpPr txBox="1"/>
          <p:nvPr/>
        </p:nvSpPr>
        <p:spPr bwMode="auto">
          <a:xfrm>
            <a:off x="6064680" y="241785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78" name="TextBox 1577">
            <a:extLst>
              <a:ext uri="{FF2B5EF4-FFF2-40B4-BE49-F238E27FC236}">
                <a16:creationId xmlns:a16="http://schemas.microsoft.com/office/drawing/2014/main" id="{478407DF-BBB3-421F-BCEE-CB21E84FAD59}"/>
              </a:ext>
            </a:extLst>
          </p:cNvPr>
          <p:cNvSpPr txBox="1"/>
          <p:nvPr/>
        </p:nvSpPr>
        <p:spPr bwMode="auto">
          <a:xfrm>
            <a:off x="6018581" y="239895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79" name="TextBox 1578">
            <a:extLst>
              <a:ext uri="{FF2B5EF4-FFF2-40B4-BE49-F238E27FC236}">
                <a16:creationId xmlns:a16="http://schemas.microsoft.com/office/drawing/2014/main" id="{3347B656-FD08-40DB-BC68-970E398DB8CE}"/>
              </a:ext>
            </a:extLst>
          </p:cNvPr>
          <p:cNvSpPr txBox="1"/>
          <p:nvPr/>
        </p:nvSpPr>
        <p:spPr bwMode="auto">
          <a:xfrm>
            <a:off x="5572367" y="2321892"/>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80" name="TextBox 1579">
            <a:extLst>
              <a:ext uri="{FF2B5EF4-FFF2-40B4-BE49-F238E27FC236}">
                <a16:creationId xmlns:a16="http://schemas.microsoft.com/office/drawing/2014/main" id="{3ECC1664-D2DF-436E-80F3-59AFF35206A3}"/>
              </a:ext>
            </a:extLst>
          </p:cNvPr>
          <p:cNvSpPr txBox="1"/>
          <p:nvPr/>
        </p:nvSpPr>
        <p:spPr bwMode="auto">
          <a:xfrm>
            <a:off x="5694448" y="233801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81" name="TextBox 1580">
            <a:extLst>
              <a:ext uri="{FF2B5EF4-FFF2-40B4-BE49-F238E27FC236}">
                <a16:creationId xmlns:a16="http://schemas.microsoft.com/office/drawing/2014/main" id="{E40B251B-D951-4E55-9F55-2F8B36816F5D}"/>
              </a:ext>
            </a:extLst>
          </p:cNvPr>
          <p:cNvSpPr txBox="1"/>
          <p:nvPr/>
        </p:nvSpPr>
        <p:spPr bwMode="auto">
          <a:xfrm>
            <a:off x="5667625" y="2335863"/>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82" name="TextBox 1581">
            <a:extLst>
              <a:ext uri="{FF2B5EF4-FFF2-40B4-BE49-F238E27FC236}">
                <a16:creationId xmlns:a16="http://schemas.microsoft.com/office/drawing/2014/main" id="{8AEFDBE4-D2FF-4CB9-92E6-9B200485B404}"/>
              </a:ext>
            </a:extLst>
          </p:cNvPr>
          <p:cNvSpPr txBox="1"/>
          <p:nvPr/>
        </p:nvSpPr>
        <p:spPr bwMode="auto">
          <a:xfrm>
            <a:off x="5161022" y="225632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83" name="TextBox 1582">
            <a:extLst>
              <a:ext uri="{FF2B5EF4-FFF2-40B4-BE49-F238E27FC236}">
                <a16:creationId xmlns:a16="http://schemas.microsoft.com/office/drawing/2014/main" id="{0E12B61B-FA29-47FF-969C-6A1CDE786513}"/>
              </a:ext>
            </a:extLst>
          </p:cNvPr>
          <p:cNvSpPr txBox="1"/>
          <p:nvPr/>
        </p:nvSpPr>
        <p:spPr bwMode="auto">
          <a:xfrm>
            <a:off x="5048328" y="224668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84" name="TextBox 1583">
            <a:extLst>
              <a:ext uri="{FF2B5EF4-FFF2-40B4-BE49-F238E27FC236}">
                <a16:creationId xmlns:a16="http://schemas.microsoft.com/office/drawing/2014/main" id="{C4A8187F-2D54-4B84-823B-6793BE351457}"/>
              </a:ext>
            </a:extLst>
          </p:cNvPr>
          <p:cNvSpPr txBox="1"/>
          <p:nvPr/>
        </p:nvSpPr>
        <p:spPr bwMode="auto">
          <a:xfrm>
            <a:off x="4698404" y="222231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85" name="TextBox 1584">
            <a:extLst>
              <a:ext uri="{FF2B5EF4-FFF2-40B4-BE49-F238E27FC236}">
                <a16:creationId xmlns:a16="http://schemas.microsoft.com/office/drawing/2014/main" id="{CE6EC0E3-86A4-47C5-9581-0D44AC6D3E98}"/>
              </a:ext>
            </a:extLst>
          </p:cNvPr>
          <p:cNvSpPr txBox="1"/>
          <p:nvPr/>
        </p:nvSpPr>
        <p:spPr bwMode="auto">
          <a:xfrm>
            <a:off x="4666698" y="2237743"/>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86" name="TextBox 1585">
            <a:extLst>
              <a:ext uri="{FF2B5EF4-FFF2-40B4-BE49-F238E27FC236}">
                <a16:creationId xmlns:a16="http://schemas.microsoft.com/office/drawing/2014/main" id="{D5C9AA8D-7AA1-4104-A0BC-5CD41BB57CA0}"/>
              </a:ext>
            </a:extLst>
          </p:cNvPr>
          <p:cNvSpPr txBox="1"/>
          <p:nvPr/>
        </p:nvSpPr>
        <p:spPr bwMode="auto">
          <a:xfrm>
            <a:off x="4655781" y="3802424"/>
            <a:ext cx="33236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spcBef>
                <a:spcPct val="50000"/>
              </a:spcBef>
            </a:pPr>
            <a:r>
              <a:rPr lang="en-US" sz="1600" b="0" dirty="0">
                <a:solidFill>
                  <a:schemeClr val="bg1"/>
                </a:solidFill>
                <a:latin typeface="Calibri" panose="020F0502020204030204" pitchFamily="34" charset="0"/>
              </a:rPr>
              <a:t>Stratified HR: 0.99 (95% CI: 0.73-1.33)</a:t>
            </a:r>
          </a:p>
        </p:txBody>
      </p:sp>
      <p:sp>
        <p:nvSpPr>
          <p:cNvPr id="1587" name="TextBox 1586">
            <a:extLst>
              <a:ext uri="{FF2B5EF4-FFF2-40B4-BE49-F238E27FC236}">
                <a16:creationId xmlns:a16="http://schemas.microsoft.com/office/drawing/2014/main" id="{5E95EF52-7F31-466F-9C3F-0C1225094A62}"/>
              </a:ext>
            </a:extLst>
          </p:cNvPr>
          <p:cNvSpPr txBox="1"/>
          <p:nvPr/>
        </p:nvSpPr>
        <p:spPr bwMode="auto">
          <a:xfrm>
            <a:off x="4656101" y="224531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88" name="TextBox 1587">
            <a:extLst>
              <a:ext uri="{FF2B5EF4-FFF2-40B4-BE49-F238E27FC236}">
                <a16:creationId xmlns:a16="http://schemas.microsoft.com/office/drawing/2014/main" id="{EF944955-8608-4ECE-A9D9-4DB36FA00859}"/>
              </a:ext>
            </a:extLst>
          </p:cNvPr>
          <p:cNvSpPr txBox="1"/>
          <p:nvPr/>
        </p:nvSpPr>
        <p:spPr bwMode="auto">
          <a:xfrm>
            <a:off x="4734109" y="224168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89" name="TextBox 1588">
            <a:extLst>
              <a:ext uri="{FF2B5EF4-FFF2-40B4-BE49-F238E27FC236}">
                <a16:creationId xmlns:a16="http://schemas.microsoft.com/office/drawing/2014/main" id="{A8ED612C-D1C9-4445-A22D-72506DA9A180}"/>
              </a:ext>
            </a:extLst>
          </p:cNvPr>
          <p:cNvSpPr txBox="1"/>
          <p:nvPr/>
        </p:nvSpPr>
        <p:spPr bwMode="auto">
          <a:xfrm>
            <a:off x="4747055" y="2237232"/>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90" name="TextBox 1589">
            <a:extLst>
              <a:ext uri="{FF2B5EF4-FFF2-40B4-BE49-F238E27FC236}">
                <a16:creationId xmlns:a16="http://schemas.microsoft.com/office/drawing/2014/main" id="{1E4785CE-F912-4C47-A229-2B8F5908D11E}"/>
              </a:ext>
            </a:extLst>
          </p:cNvPr>
          <p:cNvSpPr txBox="1"/>
          <p:nvPr/>
        </p:nvSpPr>
        <p:spPr bwMode="auto">
          <a:xfrm>
            <a:off x="4774875" y="224291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91" name="TextBox 1590">
            <a:extLst>
              <a:ext uri="{FF2B5EF4-FFF2-40B4-BE49-F238E27FC236}">
                <a16:creationId xmlns:a16="http://schemas.microsoft.com/office/drawing/2014/main" id="{D0ED1D85-E094-4C52-9CE9-9F6E991AF18B}"/>
              </a:ext>
            </a:extLst>
          </p:cNvPr>
          <p:cNvSpPr txBox="1"/>
          <p:nvPr/>
        </p:nvSpPr>
        <p:spPr bwMode="auto">
          <a:xfrm>
            <a:off x="5933962" y="239611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92" name="TextBox 1591">
            <a:extLst>
              <a:ext uri="{FF2B5EF4-FFF2-40B4-BE49-F238E27FC236}">
                <a16:creationId xmlns:a16="http://schemas.microsoft.com/office/drawing/2014/main" id="{80E56A4A-9DD3-4B7A-83E1-88142289E692}"/>
              </a:ext>
            </a:extLst>
          </p:cNvPr>
          <p:cNvSpPr txBox="1"/>
          <p:nvPr/>
        </p:nvSpPr>
        <p:spPr bwMode="auto">
          <a:xfrm>
            <a:off x="6113541" y="243395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93" name="TextBox 1592">
            <a:extLst>
              <a:ext uri="{FF2B5EF4-FFF2-40B4-BE49-F238E27FC236}">
                <a16:creationId xmlns:a16="http://schemas.microsoft.com/office/drawing/2014/main" id="{4938FB73-2012-44F5-BF9B-836764BDA915}"/>
              </a:ext>
            </a:extLst>
          </p:cNvPr>
          <p:cNvSpPr txBox="1"/>
          <p:nvPr/>
        </p:nvSpPr>
        <p:spPr bwMode="auto">
          <a:xfrm>
            <a:off x="6100588" y="242680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94" name="TextBox 1593">
            <a:extLst>
              <a:ext uri="{FF2B5EF4-FFF2-40B4-BE49-F238E27FC236}">
                <a16:creationId xmlns:a16="http://schemas.microsoft.com/office/drawing/2014/main" id="{5B9939D8-8E90-47B1-AA78-41A7280B3846}"/>
              </a:ext>
            </a:extLst>
          </p:cNvPr>
          <p:cNvSpPr txBox="1"/>
          <p:nvPr/>
        </p:nvSpPr>
        <p:spPr bwMode="auto">
          <a:xfrm>
            <a:off x="6172899" y="2446273"/>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95" name="TextBox 1594">
            <a:extLst>
              <a:ext uri="{FF2B5EF4-FFF2-40B4-BE49-F238E27FC236}">
                <a16:creationId xmlns:a16="http://schemas.microsoft.com/office/drawing/2014/main" id="{8F8B2B11-F7E1-41DD-81FA-E9CC60AE51EB}"/>
              </a:ext>
            </a:extLst>
          </p:cNvPr>
          <p:cNvSpPr txBox="1"/>
          <p:nvPr/>
        </p:nvSpPr>
        <p:spPr bwMode="auto">
          <a:xfrm>
            <a:off x="6235993" y="246221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96" name="TextBox 1595">
            <a:extLst>
              <a:ext uri="{FF2B5EF4-FFF2-40B4-BE49-F238E27FC236}">
                <a16:creationId xmlns:a16="http://schemas.microsoft.com/office/drawing/2014/main" id="{AC30BD07-129E-47DB-BD3E-221127D6F6DA}"/>
              </a:ext>
            </a:extLst>
          </p:cNvPr>
          <p:cNvSpPr txBox="1"/>
          <p:nvPr/>
        </p:nvSpPr>
        <p:spPr bwMode="auto">
          <a:xfrm>
            <a:off x="6224011" y="246023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97" name="TextBox 1596">
            <a:extLst>
              <a:ext uri="{FF2B5EF4-FFF2-40B4-BE49-F238E27FC236}">
                <a16:creationId xmlns:a16="http://schemas.microsoft.com/office/drawing/2014/main" id="{675DA1AD-2704-4514-90D9-B7ADDB824A0D}"/>
              </a:ext>
            </a:extLst>
          </p:cNvPr>
          <p:cNvSpPr txBox="1"/>
          <p:nvPr/>
        </p:nvSpPr>
        <p:spPr bwMode="auto">
          <a:xfrm>
            <a:off x="6282211" y="249348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98" name="TextBox 1597">
            <a:extLst>
              <a:ext uri="{FF2B5EF4-FFF2-40B4-BE49-F238E27FC236}">
                <a16:creationId xmlns:a16="http://schemas.microsoft.com/office/drawing/2014/main" id="{5D4E4119-6CAD-4A37-AE69-1308F4BA0DB7}"/>
              </a:ext>
            </a:extLst>
          </p:cNvPr>
          <p:cNvSpPr txBox="1"/>
          <p:nvPr/>
        </p:nvSpPr>
        <p:spPr bwMode="auto">
          <a:xfrm>
            <a:off x="6302591" y="249624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599" name="TextBox 1598">
            <a:extLst>
              <a:ext uri="{FF2B5EF4-FFF2-40B4-BE49-F238E27FC236}">
                <a16:creationId xmlns:a16="http://schemas.microsoft.com/office/drawing/2014/main" id="{2ABCFF49-18EA-4657-90AC-B75BA35365B1}"/>
              </a:ext>
            </a:extLst>
          </p:cNvPr>
          <p:cNvSpPr txBox="1"/>
          <p:nvPr/>
        </p:nvSpPr>
        <p:spPr bwMode="auto">
          <a:xfrm>
            <a:off x="6382173" y="2513023"/>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00" name="TextBox 1599">
            <a:extLst>
              <a:ext uri="{FF2B5EF4-FFF2-40B4-BE49-F238E27FC236}">
                <a16:creationId xmlns:a16="http://schemas.microsoft.com/office/drawing/2014/main" id="{4A1DF52A-FB94-4885-8C6E-EA79E894D5B4}"/>
              </a:ext>
            </a:extLst>
          </p:cNvPr>
          <p:cNvSpPr txBox="1"/>
          <p:nvPr/>
        </p:nvSpPr>
        <p:spPr bwMode="auto">
          <a:xfrm>
            <a:off x="6406709" y="251276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01" name="TextBox 1600">
            <a:extLst>
              <a:ext uri="{FF2B5EF4-FFF2-40B4-BE49-F238E27FC236}">
                <a16:creationId xmlns:a16="http://schemas.microsoft.com/office/drawing/2014/main" id="{637716F7-FDB6-4244-A0A2-AE241D786E7C}"/>
              </a:ext>
            </a:extLst>
          </p:cNvPr>
          <p:cNvSpPr txBox="1"/>
          <p:nvPr/>
        </p:nvSpPr>
        <p:spPr bwMode="auto">
          <a:xfrm>
            <a:off x="6474357" y="255690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02" name="TextBox 1601">
            <a:extLst>
              <a:ext uri="{FF2B5EF4-FFF2-40B4-BE49-F238E27FC236}">
                <a16:creationId xmlns:a16="http://schemas.microsoft.com/office/drawing/2014/main" id="{1B4B2F3E-35D9-44BA-B6EE-BACC3D5F1C43}"/>
              </a:ext>
            </a:extLst>
          </p:cNvPr>
          <p:cNvSpPr txBox="1"/>
          <p:nvPr/>
        </p:nvSpPr>
        <p:spPr bwMode="auto">
          <a:xfrm>
            <a:off x="6524472" y="256562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03" name="TextBox 1602">
            <a:extLst>
              <a:ext uri="{FF2B5EF4-FFF2-40B4-BE49-F238E27FC236}">
                <a16:creationId xmlns:a16="http://schemas.microsoft.com/office/drawing/2014/main" id="{9D12514E-A18E-4A5B-8AFA-CB001AE65BD7}"/>
              </a:ext>
            </a:extLst>
          </p:cNvPr>
          <p:cNvSpPr txBox="1"/>
          <p:nvPr/>
        </p:nvSpPr>
        <p:spPr bwMode="auto">
          <a:xfrm>
            <a:off x="6545631" y="2596873"/>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04" name="TextBox 1603">
            <a:extLst>
              <a:ext uri="{FF2B5EF4-FFF2-40B4-BE49-F238E27FC236}">
                <a16:creationId xmlns:a16="http://schemas.microsoft.com/office/drawing/2014/main" id="{58E386F0-5486-406C-9B76-32514E6B7180}"/>
              </a:ext>
            </a:extLst>
          </p:cNvPr>
          <p:cNvSpPr txBox="1"/>
          <p:nvPr/>
        </p:nvSpPr>
        <p:spPr bwMode="auto">
          <a:xfrm>
            <a:off x="6582544" y="260075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05" name="TextBox 1604">
            <a:extLst>
              <a:ext uri="{FF2B5EF4-FFF2-40B4-BE49-F238E27FC236}">
                <a16:creationId xmlns:a16="http://schemas.microsoft.com/office/drawing/2014/main" id="{BA980C2A-CB70-42B8-98F8-022A19777356}"/>
              </a:ext>
            </a:extLst>
          </p:cNvPr>
          <p:cNvSpPr txBox="1"/>
          <p:nvPr/>
        </p:nvSpPr>
        <p:spPr bwMode="auto">
          <a:xfrm>
            <a:off x="6595137" y="260145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06" name="TextBox 1605">
            <a:extLst>
              <a:ext uri="{FF2B5EF4-FFF2-40B4-BE49-F238E27FC236}">
                <a16:creationId xmlns:a16="http://schemas.microsoft.com/office/drawing/2014/main" id="{99E2DD01-B20E-42DD-A250-33B35546AEBB}"/>
              </a:ext>
            </a:extLst>
          </p:cNvPr>
          <p:cNvSpPr txBox="1"/>
          <p:nvPr/>
        </p:nvSpPr>
        <p:spPr bwMode="auto">
          <a:xfrm>
            <a:off x="6810404" y="2640125"/>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07" name="TextBox 1606">
            <a:extLst>
              <a:ext uri="{FF2B5EF4-FFF2-40B4-BE49-F238E27FC236}">
                <a16:creationId xmlns:a16="http://schemas.microsoft.com/office/drawing/2014/main" id="{DBC5873A-2AEA-4281-9158-C952AC7CDEDA}"/>
              </a:ext>
            </a:extLst>
          </p:cNvPr>
          <p:cNvSpPr txBox="1"/>
          <p:nvPr/>
        </p:nvSpPr>
        <p:spPr bwMode="auto">
          <a:xfrm>
            <a:off x="6779498" y="2630251"/>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08" name="TextBox 1607">
            <a:extLst>
              <a:ext uri="{FF2B5EF4-FFF2-40B4-BE49-F238E27FC236}">
                <a16:creationId xmlns:a16="http://schemas.microsoft.com/office/drawing/2014/main" id="{70C5FBAE-BCC0-447D-BA65-EC5DD53E6322}"/>
              </a:ext>
            </a:extLst>
          </p:cNvPr>
          <p:cNvSpPr txBox="1"/>
          <p:nvPr/>
        </p:nvSpPr>
        <p:spPr bwMode="auto">
          <a:xfrm>
            <a:off x="7554188" y="263016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09" name="TextBox 1608">
            <a:extLst>
              <a:ext uri="{FF2B5EF4-FFF2-40B4-BE49-F238E27FC236}">
                <a16:creationId xmlns:a16="http://schemas.microsoft.com/office/drawing/2014/main" id="{5C9E0C7A-462D-4FEE-B6CD-B0DFBF1C8633}"/>
              </a:ext>
            </a:extLst>
          </p:cNvPr>
          <p:cNvSpPr txBox="1"/>
          <p:nvPr/>
        </p:nvSpPr>
        <p:spPr bwMode="auto">
          <a:xfrm>
            <a:off x="7306496" y="263903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10" name="TextBox 1609">
            <a:extLst>
              <a:ext uri="{FF2B5EF4-FFF2-40B4-BE49-F238E27FC236}">
                <a16:creationId xmlns:a16="http://schemas.microsoft.com/office/drawing/2014/main" id="{75D9F149-473E-4AC2-A03A-5E54DF5A8786}"/>
              </a:ext>
            </a:extLst>
          </p:cNvPr>
          <p:cNvSpPr txBox="1"/>
          <p:nvPr/>
        </p:nvSpPr>
        <p:spPr bwMode="auto">
          <a:xfrm>
            <a:off x="7276379" y="263908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11" name="TextBox 1610">
            <a:extLst>
              <a:ext uri="{FF2B5EF4-FFF2-40B4-BE49-F238E27FC236}">
                <a16:creationId xmlns:a16="http://schemas.microsoft.com/office/drawing/2014/main" id="{79580A70-D122-4242-BC5C-0B7EAE450731}"/>
              </a:ext>
            </a:extLst>
          </p:cNvPr>
          <p:cNvSpPr txBox="1"/>
          <p:nvPr/>
        </p:nvSpPr>
        <p:spPr bwMode="auto">
          <a:xfrm>
            <a:off x="6940601" y="2635882"/>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12" name="TextBox 1611">
            <a:extLst>
              <a:ext uri="{FF2B5EF4-FFF2-40B4-BE49-F238E27FC236}">
                <a16:creationId xmlns:a16="http://schemas.microsoft.com/office/drawing/2014/main" id="{5B1CB931-E70B-40A9-AC02-9A5C0ED00139}"/>
              </a:ext>
            </a:extLst>
          </p:cNvPr>
          <p:cNvSpPr txBox="1"/>
          <p:nvPr/>
        </p:nvSpPr>
        <p:spPr bwMode="auto">
          <a:xfrm>
            <a:off x="6949309" y="263778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13" name="TextBox 1612">
            <a:extLst>
              <a:ext uri="{FF2B5EF4-FFF2-40B4-BE49-F238E27FC236}">
                <a16:creationId xmlns:a16="http://schemas.microsoft.com/office/drawing/2014/main" id="{4A5010CE-765E-402B-B023-0F922773CCC6}"/>
              </a:ext>
            </a:extLst>
          </p:cNvPr>
          <p:cNvSpPr txBox="1"/>
          <p:nvPr/>
        </p:nvSpPr>
        <p:spPr bwMode="auto">
          <a:xfrm>
            <a:off x="6877944" y="263424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14" name="TextBox 1613">
            <a:extLst>
              <a:ext uri="{FF2B5EF4-FFF2-40B4-BE49-F238E27FC236}">
                <a16:creationId xmlns:a16="http://schemas.microsoft.com/office/drawing/2014/main" id="{2D0A3088-7588-4274-9403-9F98337A64F1}"/>
              </a:ext>
            </a:extLst>
          </p:cNvPr>
          <p:cNvSpPr txBox="1"/>
          <p:nvPr/>
        </p:nvSpPr>
        <p:spPr bwMode="auto">
          <a:xfrm>
            <a:off x="6826974" y="263492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15" name="TextBox 1614">
            <a:extLst>
              <a:ext uri="{FF2B5EF4-FFF2-40B4-BE49-F238E27FC236}">
                <a16:creationId xmlns:a16="http://schemas.microsoft.com/office/drawing/2014/main" id="{FD8CE7CA-D790-4F4C-BEED-1C62B25A9FFB}"/>
              </a:ext>
            </a:extLst>
          </p:cNvPr>
          <p:cNvSpPr txBox="1"/>
          <p:nvPr/>
        </p:nvSpPr>
        <p:spPr bwMode="auto">
          <a:xfrm>
            <a:off x="7319889" y="263858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16" name="TextBox 1615">
            <a:extLst>
              <a:ext uri="{FF2B5EF4-FFF2-40B4-BE49-F238E27FC236}">
                <a16:creationId xmlns:a16="http://schemas.microsoft.com/office/drawing/2014/main" id="{3F3053A6-F23A-4B1C-BC58-711DA71BB531}"/>
              </a:ext>
            </a:extLst>
          </p:cNvPr>
          <p:cNvSpPr txBox="1"/>
          <p:nvPr/>
        </p:nvSpPr>
        <p:spPr bwMode="auto">
          <a:xfrm>
            <a:off x="7233414" y="263765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17" name="TextBox 1616">
            <a:extLst>
              <a:ext uri="{FF2B5EF4-FFF2-40B4-BE49-F238E27FC236}">
                <a16:creationId xmlns:a16="http://schemas.microsoft.com/office/drawing/2014/main" id="{3CD72B84-1AEC-422F-A35D-75193120DC71}"/>
              </a:ext>
            </a:extLst>
          </p:cNvPr>
          <p:cNvSpPr txBox="1"/>
          <p:nvPr/>
        </p:nvSpPr>
        <p:spPr bwMode="auto">
          <a:xfrm>
            <a:off x="7163400" y="26383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18" name="TextBox 1617">
            <a:extLst>
              <a:ext uri="{FF2B5EF4-FFF2-40B4-BE49-F238E27FC236}">
                <a16:creationId xmlns:a16="http://schemas.microsoft.com/office/drawing/2014/main" id="{E5606FDE-0383-4611-A0F7-8A392D2523FA}"/>
              </a:ext>
            </a:extLst>
          </p:cNvPr>
          <p:cNvSpPr txBox="1"/>
          <p:nvPr/>
        </p:nvSpPr>
        <p:spPr bwMode="auto">
          <a:xfrm>
            <a:off x="7283212" y="274504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619" name="TextBox 1618">
            <a:extLst>
              <a:ext uri="{FF2B5EF4-FFF2-40B4-BE49-F238E27FC236}">
                <a16:creationId xmlns:a16="http://schemas.microsoft.com/office/drawing/2014/main" id="{A10EEAF1-BBA0-498A-B071-0D4C3764CA77}"/>
              </a:ext>
            </a:extLst>
          </p:cNvPr>
          <p:cNvSpPr txBox="1"/>
          <p:nvPr/>
        </p:nvSpPr>
        <p:spPr bwMode="auto">
          <a:xfrm>
            <a:off x="7161719" y="269244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grpSp>
        <p:nvGrpSpPr>
          <p:cNvPr id="1621" name="Group 1620">
            <a:extLst>
              <a:ext uri="{FF2B5EF4-FFF2-40B4-BE49-F238E27FC236}">
                <a16:creationId xmlns:a16="http://schemas.microsoft.com/office/drawing/2014/main" id="{AA144DBD-B788-49FC-9463-DC68C3922F87}"/>
              </a:ext>
            </a:extLst>
          </p:cNvPr>
          <p:cNvGrpSpPr/>
          <p:nvPr/>
        </p:nvGrpSpPr>
        <p:grpSpPr>
          <a:xfrm>
            <a:off x="10937302" y="2599422"/>
            <a:ext cx="530904" cy="233444"/>
            <a:chOff x="15035758" y="2769190"/>
            <a:chExt cx="530904" cy="233444"/>
          </a:xfrm>
        </p:grpSpPr>
        <p:sp>
          <p:nvSpPr>
            <p:cNvPr id="1622" name="TextBox 1621">
              <a:extLst>
                <a:ext uri="{FF2B5EF4-FFF2-40B4-BE49-F238E27FC236}">
                  <a16:creationId xmlns:a16="http://schemas.microsoft.com/office/drawing/2014/main" id="{1BA50885-C12C-4382-AA38-295E9444C50F}"/>
                </a:ext>
              </a:extLst>
            </p:cNvPr>
            <p:cNvSpPr txBox="1"/>
            <p:nvPr/>
          </p:nvSpPr>
          <p:spPr bwMode="auto">
            <a:xfrm>
              <a:off x="15496660"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23" name="TextBox 1622">
              <a:extLst>
                <a:ext uri="{FF2B5EF4-FFF2-40B4-BE49-F238E27FC236}">
                  <a16:creationId xmlns:a16="http://schemas.microsoft.com/office/drawing/2014/main" id="{135CBE27-2538-4651-8CD3-A7ACDEF35F34}"/>
                </a:ext>
              </a:extLst>
            </p:cNvPr>
            <p:cNvSpPr txBox="1"/>
            <p:nvPr/>
          </p:nvSpPr>
          <p:spPr bwMode="auto">
            <a:xfrm>
              <a:off x="15421689"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24" name="TextBox 1623">
              <a:extLst>
                <a:ext uri="{FF2B5EF4-FFF2-40B4-BE49-F238E27FC236}">
                  <a16:creationId xmlns:a16="http://schemas.microsoft.com/office/drawing/2014/main" id="{12997D23-6B89-419D-B44E-521EA9D308AC}"/>
                </a:ext>
              </a:extLst>
            </p:cNvPr>
            <p:cNvSpPr txBox="1"/>
            <p:nvPr/>
          </p:nvSpPr>
          <p:spPr bwMode="auto">
            <a:xfrm>
              <a:off x="15377356"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25" name="TextBox 1624">
              <a:extLst>
                <a:ext uri="{FF2B5EF4-FFF2-40B4-BE49-F238E27FC236}">
                  <a16:creationId xmlns:a16="http://schemas.microsoft.com/office/drawing/2014/main" id="{540D973A-75C1-4DD6-92AC-A33ADD98C09D}"/>
                </a:ext>
              </a:extLst>
            </p:cNvPr>
            <p:cNvSpPr txBox="1"/>
            <p:nvPr/>
          </p:nvSpPr>
          <p:spPr bwMode="auto">
            <a:xfrm>
              <a:off x="15314157"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26" name="TextBox 1625">
              <a:extLst>
                <a:ext uri="{FF2B5EF4-FFF2-40B4-BE49-F238E27FC236}">
                  <a16:creationId xmlns:a16="http://schemas.microsoft.com/office/drawing/2014/main" id="{F096AA51-D514-4632-922D-6254CE4B07A7}"/>
                </a:ext>
              </a:extLst>
            </p:cNvPr>
            <p:cNvSpPr txBox="1"/>
            <p:nvPr/>
          </p:nvSpPr>
          <p:spPr bwMode="auto">
            <a:xfrm>
              <a:off x="15295629"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27" name="TextBox 1626">
              <a:extLst>
                <a:ext uri="{FF2B5EF4-FFF2-40B4-BE49-F238E27FC236}">
                  <a16:creationId xmlns:a16="http://schemas.microsoft.com/office/drawing/2014/main" id="{FFA914F4-49A2-4EF6-B938-E2BD27CC0F51}"/>
                </a:ext>
              </a:extLst>
            </p:cNvPr>
            <p:cNvSpPr txBox="1"/>
            <p:nvPr/>
          </p:nvSpPr>
          <p:spPr bwMode="auto">
            <a:xfrm>
              <a:off x="15273498"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28" name="TextBox 1627">
              <a:extLst>
                <a:ext uri="{FF2B5EF4-FFF2-40B4-BE49-F238E27FC236}">
                  <a16:creationId xmlns:a16="http://schemas.microsoft.com/office/drawing/2014/main" id="{B7E09828-E608-4041-B79C-9E54FE0A8F0E}"/>
                </a:ext>
              </a:extLst>
            </p:cNvPr>
            <p:cNvSpPr txBox="1"/>
            <p:nvPr/>
          </p:nvSpPr>
          <p:spPr bwMode="auto">
            <a:xfrm>
              <a:off x="15261149"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29" name="TextBox 1628">
              <a:extLst>
                <a:ext uri="{FF2B5EF4-FFF2-40B4-BE49-F238E27FC236}">
                  <a16:creationId xmlns:a16="http://schemas.microsoft.com/office/drawing/2014/main" id="{7822333D-0BE9-49E0-9FFB-D75E2BF81445}"/>
                </a:ext>
              </a:extLst>
            </p:cNvPr>
            <p:cNvSpPr txBox="1"/>
            <p:nvPr/>
          </p:nvSpPr>
          <p:spPr bwMode="auto">
            <a:xfrm>
              <a:off x="15246314"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30" name="TextBox 1629">
              <a:extLst>
                <a:ext uri="{FF2B5EF4-FFF2-40B4-BE49-F238E27FC236}">
                  <a16:creationId xmlns:a16="http://schemas.microsoft.com/office/drawing/2014/main" id="{E567E1C9-C098-4498-A77D-783C85738F27}"/>
                </a:ext>
              </a:extLst>
            </p:cNvPr>
            <p:cNvSpPr txBox="1"/>
            <p:nvPr/>
          </p:nvSpPr>
          <p:spPr bwMode="auto">
            <a:xfrm>
              <a:off x="15195329"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31" name="TextBox 1630">
              <a:extLst>
                <a:ext uri="{FF2B5EF4-FFF2-40B4-BE49-F238E27FC236}">
                  <a16:creationId xmlns:a16="http://schemas.microsoft.com/office/drawing/2014/main" id="{7CF3AC06-88A5-4F40-810E-8CB5EA9868A0}"/>
                </a:ext>
              </a:extLst>
            </p:cNvPr>
            <p:cNvSpPr txBox="1"/>
            <p:nvPr/>
          </p:nvSpPr>
          <p:spPr bwMode="auto">
            <a:xfrm>
              <a:off x="15166967"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32" name="TextBox 1631">
              <a:extLst>
                <a:ext uri="{FF2B5EF4-FFF2-40B4-BE49-F238E27FC236}">
                  <a16:creationId xmlns:a16="http://schemas.microsoft.com/office/drawing/2014/main" id="{23E71580-523F-4660-8240-53F87649637B}"/>
                </a:ext>
              </a:extLst>
            </p:cNvPr>
            <p:cNvSpPr txBox="1"/>
            <p:nvPr/>
          </p:nvSpPr>
          <p:spPr bwMode="auto">
            <a:xfrm>
              <a:off x="15157069"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33" name="TextBox 1632">
              <a:extLst>
                <a:ext uri="{FF2B5EF4-FFF2-40B4-BE49-F238E27FC236}">
                  <a16:creationId xmlns:a16="http://schemas.microsoft.com/office/drawing/2014/main" id="{0912ECE4-D90A-4F69-BFB9-9CDA9DAFCF32}"/>
                </a:ext>
              </a:extLst>
            </p:cNvPr>
            <p:cNvSpPr txBox="1"/>
            <p:nvPr/>
          </p:nvSpPr>
          <p:spPr bwMode="auto">
            <a:xfrm>
              <a:off x="15134631"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34" name="TextBox 1633">
              <a:extLst>
                <a:ext uri="{FF2B5EF4-FFF2-40B4-BE49-F238E27FC236}">
                  <a16:creationId xmlns:a16="http://schemas.microsoft.com/office/drawing/2014/main" id="{9EE4B539-0F87-4943-8B7E-08E1FD9B625D}"/>
                </a:ext>
              </a:extLst>
            </p:cNvPr>
            <p:cNvSpPr txBox="1"/>
            <p:nvPr/>
          </p:nvSpPr>
          <p:spPr bwMode="auto">
            <a:xfrm>
              <a:off x="15119693"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35" name="TextBox 1634">
              <a:extLst>
                <a:ext uri="{FF2B5EF4-FFF2-40B4-BE49-F238E27FC236}">
                  <a16:creationId xmlns:a16="http://schemas.microsoft.com/office/drawing/2014/main" id="{5DE889AF-5F28-4FCC-9AB3-DF6D740ACD8F}"/>
                </a:ext>
              </a:extLst>
            </p:cNvPr>
            <p:cNvSpPr txBox="1"/>
            <p:nvPr/>
          </p:nvSpPr>
          <p:spPr bwMode="auto">
            <a:xfrm>
              <a:off x="15105591"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36" name="TextBox 1635">
              <a:extLst>
                <a:ext uri="{FF2B5EF4-FFF2-40B4-BE49-F238E27FC236}">
                  <a16:creationId xmlns:a16="http://schemas.microsoft.com/office/drawing/2014/main" id="{B961F1A8-14C5-48CF-91AF-B4C791F840ED}"/>
                </a:ext>
              </a:extLst>
            </p:cNvPr>
            <p:cNvSpPr txBox="1"/>
            <p:nvPr/>
          </p:nvSpPr>
          <p:spPr bwMode="auto">
            <a:xfrm>
              <a:off x="15050898"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637" name="TextBox 1636">
              <a:extLst>
                <a:ext uri="{FF2B5EF4-FFF2-40B4-BE49-F238E27FC236}">
                  <a16:creationId xmlns:a16="http://schemas.microsoft.com/office/drawing/2014/main" id="{A3D7950D-CA4E-4D47-8478-7DEE41ED61C0}"/>
                </a:ext>
              </a:extLst>
            </p:cNvPr>
            <p:cNvSpPr txBox="1"/>
            <p:nvPr/>
          </p:nvSpPr>
          <p:spPr bwMode="auto">
            <a:xfrm>
              <a:off x="15035758"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grpSp>
      <p:grpSp>
        <p:nvGrpSpPr>
          <p:cNvPr id="1638" name="Group 1637">
            <a:extLst>
              <a:ext uri="{FF2B5EF4-FFF2-40B4-BE49-F238E27FC236}">
                <a16:creationId xmlns:a16="http://schemas.microsoft.com/office/drawing/2014/main" id="{A616994C-1FCF-46FC-9DB9-E74BA4439343}"/>
              </a:ext>
            </a:extLst>
          </p:cNvPr>
          <p:cNvGrpSpPr/>
          <p:nvPr/>
        </p:nvGrpSpPr>
        <p:grpSpPr>
          <a:xfrm>
            <a:off x="10688350" y="2383176"/>
            <a:ext cx="660887" cy="740864"/>
            <a:chOff x="7206320" y="2445994"/>
            <a:chExt cx="660887" cy="740864"/>
          </a:xfrm>
        </p:grpSpPr>
        <p:sp>
          <p:nvSpPr>
            <p:cNvPr id="1639" name="TextBox 1638">
              <a:extLst>
                <a:ext uri="{FF2B5EF4-FFF2-40B4-BE49-F238E27FC236}">
                  <a16:creationId xmlns:a16="http://schemas.microsoft.com/office/drawing/2014/main" id="{6E73E0B5-FCA7-4753-A149-4266612345AF}"/>
                </a:ext>
              </a:extLst>
            </p:cNvPr>
            <p:cNvSpPr txBox="1"/>
            <p:nvPr/>
          </p:nvSpPr>
          <p:spPr bwMode="auto">
            <a:xfrm>
              <a:off x="7206320" y="2848304"/>
              <a:ext cx="5068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spcBef>
                  <a:spcPct val="50000"/>
                </a:spcBef>
              </a:pPr>
              <a:r>
                <a:rPr lang="en-US" sz="1600" b="1" dirty="0">
                  <a:solidFill>
                    <a:schemeClr val="accent3"/>
                  </a:solidFill>
                  <a:latin typeface="Calibri" panose="020F0502020204030204" pitchFamily="34" charset="0"/>
                </a:rPr>
                <a:t>BSC</a:t>
              </a:r>
            </a:p>
          </p:txBody>
        </p:sp>
        <p:sp>
          <p:nvSpPr>
            <p:cNvPr id="1640" name="TextBox 1639">
              <a:extLst>
                <a:ext uri="{FF2B5EF4-FFF2-40B4-BE49-F238E27FC236}">
                  <a16:creationId xmlns:a16="http://schemas.microsoft.com/office/drawing/2014/main" id="{40C9D36E-FCDB-422B-BAEC-20ED97A917FB}"/>
                </a:ext>
              </a:extLst>
            </p:cNvPr>
            <p:cNvSpPr txBox="1"/>
            <p:nvPr/>
          </p:nvSpPr>
          <p:spPr bwMode="auto">
            <a:xfrm>
              <a:off x="7206320" y="2445994"/>
              <a:ext cx="660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spcBef>
                  <a:spcPts val="0"/>
                </a:spcBef>
              </a:pPr>
              <a:r>
                <a:rPr lang="en-US" sz="1600" b="1" dirty="0">
                  <a:solidFill>
                    <a:schemeClr val="accent1"/>
                  </a:solidFill>
                  <a:latin typeface="Calibri" panose="020F0502020204030204" pitchFamily="34" charset="0"/>
                </a:rPr>
                <a:t>Atezo</a:t>
              </a:r>
            </a:p>
          </p:txBody>
        </p:sp>
      </p:grpSp>
      <p:sp>
        <p:nvSpPr>
          <p:cNvPr id="1641" name="TextBox 1640">
            <a:extLst>
              <a:ext uri="{FF2B5EF4-FFF2-40B4-BE49-F238E27FC236}">
                <a16:creationId xmlns:a16="http://schemas.microsoft.com/office/drawing/2014/main" id="{964CD240-95E4-4050-9170-0CD4042F1E0A}"/>
              </a:ext>
            </a:extLst>
          </p:cNvPr>
          <p:cNvSpPr txBox="1"/>
          <p:nvPr/>
        </p:nvSpPr>
        <p:spPr bwMode="auto">
          <a:xfrm>
            <a:off x="10964080" y="2667467"/>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642" name="TextBox 1641">
            <a:extLst>
              <a:ext uri="{FF2B5EF4-FFF2-40B4-BE49-F238E27FC236}">
                <a16:creationId xmlns:a16="http://schemas.microsoft.com/office/drawing/2014/main" id="{ADE525B5-6FF1-4F47-9045-37E3E28C1D29}"/>
              </a:ext>
            </a:extLst>
          </p:cNvPr>
          <p:cNvSpPr txBox="1"/>
          <p:nvPr/>
        </p:nvSpPr>
        <p:spPr bwMode="auto">
          <a:xfrm>
            <a:off x="10955922" y="2669801"/>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grpSp>
        <p:nvGrpSpPr>
          <p:cNvPr id="1643" name="Group 1642">
            <a:extLst>
              <a:ext uri="{FF2B5EF4-FFF2-40B4-BE49-F238E27FC236}">
                <a16:creationId xmlns:a16="http://schemas.microsoft.com/office/drawing/2014/main" id="{CDE00C6D-C43B-41D4-898A-C28748BC3048}"/>
              </a:ext>
            </a:extLst>
          </p:cNvPr>
          <p:cNvGrpSpPr/>
          <p:nvPr/>
        </p:nvGrpSpPr>
        <p:grpSpPr>
          <a:xfrm>
            <a:off x="7987689" y="2169835"/>
            <a:ext cx="3782122" cy="2415326"/>
            <a:chOff x="4317156" y="2168995"/>
            <a:chExt cx="3782122" cy="2415326"/>
          </a:xfrm>
        </p:grpSpPr>
        <p:sp>
          <p:nvSpPr>
            <p:cNvPr id="1644" name="Freeform: Shape 1643">
              <a:extLst>
                <a:ext uri="{FF2B5EF4-FFF2-40B4-BE49-F238E27FC236}">
                  <a16:creationId xmlns:a16="http://schemas.microsoft.com/office/drawing/2014/main" id="{783BBF29-9E78-4D83-918B-CA66AA0EC85B}"/>
                </a:ext>
              </a:extLst>
            </p:cNvPr>
            <p:cNvSpPr/>
            <p:nvPr/>
          </p:nvSpPr>
          <p:spPr bwMode="auto">
            <a:xfrm>
              <a:off x="4727942" y="2274407"/>
              <a:ext cx="3293701" cy="1843851"/>
            </a:xfrm>
            <a:custGeom>
              <a:avLst/>
              <a:gdLst>
                <a:gd name="connsiteX0" fmla="*/ 0 w 5995284"/>
                <a:gd name="connsiteY0" fmla="*/ 0 h 3379305"/>
                <a:gd name="connsiteX1" fmla="*/ 0 w 5995284"/>
                <a:gd name="connsiteY1" fmla="*/ 3379305 h 3379305"/>
                <a:gd name="connsiteX2" fmla="*/ 5995284 w 5995284"/>
                <a:gd name="connsiteY2" fmla="*/ 3379305 h 3379305"/>
                <a:gd name="connsiteX3" fmla="*/ 5987332 w 5995284"/>
                <a:gd name="connsiteY3" fmla="*/ 3371353 h 3379305"/>
              </a:gdLst>
              <a:ahLst/>
              <a:cxnLst>
                <a:cxn ang="0">
                  <a:pos x="connsiteX0" y="connsiteY0"/>
                </a:cxn>
                <a:cxn ang="0">
                  <a:pos x="connsiteX1" y="connsiteY1"/>
                </a:cxn>
                <a:cxn ang="0">
                  <a:pos x="connsiteX2" y="connsiteY2"/>
                </a:cxn>
                <a:cxn ang="0">
                  <a:pos x="connsiteX3" y="connsiteY3"/>
                </a:cxn>
              </a:cxnLst>
              <a:rect l="l" t="t" r="r" b="b"/>
              <a:pathLst>
                <a:path w="5995284" h="3379305">
                  <a:moveTo>
                    <a:pt x="0" y="0"/>
                  </a:moveTo>
                  <a:lnTo>
                    <a:pt x="0" y="3379305"/>
                  </a:lnTo>
                  <a:lnTo>
                    <a:pt x="5995284" y="3379305"/>
                  </a:lnTo>
                  <a:lnTo>
                    <a:pt x="5987332" y="3371353"/>
                  </a:lnTo>
                </a:path>
              </a:pathLst>
            </a:custGeom>
            <a:noFill/>
            <a:ln w="28575">
              <a:solidFill>
                <a:schemeClr val="bg1"/>
              </a:solidFill>
              <a:round/>
              <a:headEnd/>
              <a:tailEnd/>
            </a:ln>
            <a:extLst>
              <a:ext uri="{909E8E84-426E-40DD-AFC4-6F175D3DCCD1}">
                <a14:hiddenFill xmlns:a14="http://schemas.microsoft.com/office/drawing/2010/main">
                  <a:noFill/>
                </a14:hiddenFill>
              </a:ext>
            </a:extLst>
          </p:spPr>
          <p:txBody>
            <a:bodyPr rtlCol="0" anchor="ctr"/>
            <a:lstStyle/>
            <a:p>
              <a:pPr algn="ctr"/>
              <a:endParaRPr lang="en-US" sz="1000" dirty="0"/>
            </a:p>
          </p:txBody>
        </p:sp>
        <p:grpSp>
          <p:nvGrpSpPr>
            <p:cNvPr id="1645" name="Group 1644">
              <a:extLst>
                <a:ext uri="{FF2B5EF4-FFF2-40B4-BE49-F238E27FC236}">
                  <a16:creationId xmlns:a16="http://schemas.microsoft.com/office/drawing/2014/main" id="{338A7600-FD27-4E20-988E-3E5B4BFAA674}"/>
                </a:ext>
              </a:extLst>
            </p:cNvPr>
            <p:cNvGrpSpPr/>
            <p:nvPr/>
          </p:nvGrpSpPr>
          <p:grpSpPr>
            <a:xfrm>
              <a:off x="4317156" y="2168995"/>
              <a:ext cx="3782122" cy="2415326"/>
              <a:chOff x="4317156" y="2168995"/>
              <a:chExt cx="3782122" cy="2415326"/>
            </a:xfrm>
          </p:grpSpPr>
          <p:grpSp>
            <p:nvGrpSpPr>
              <p:cNvPr id="1646" name="Group 1645">
                <a:extLst>
                  <a:ext uri="{FF2B5EF4-FFF2-40B4-BE49-F238E27FC236}">
                    <a16:creationId xmlns:a16="http://schemas.microsoft.com/office/drawing/2014/main" id="{9F3769A6-7A51-4FDA-9DBD-62BEAE79EE8C}"/>
                  </a:ext>
                </a:extLst>
              </p:cNvPr>
              <p:cNvGrpSpPr/>
              <p:nvPr/>
            </p:nvGrpSpPr>
            <p:grpSpPr>
              <a:xfrm>
                <a:off x="4608596" y="4119273"/>
                <a:ext cx="3490682" cy="261610"/>
                <a:chOff x="1694655" y="5200083"/>
                <a:chExt cx="6810743" cy="457913"/>
              </a:xfrm>
            </p:grpSpPr>
            <p:sp>
              <p:nvSpPr>
                <p:cNvPr id="1684" name="TextBox 1683">
                  <a:extLst>
                    <a:ext uri="{FF2B5EF4-FFF2-40B4-BE49-F238E27FC236}">
                      <a16:creationId xmlns:a16="http://schemas.microsoft.com/office/drawing/2014/main" id="{FCEA3DFD-60F1-4094-A259-7421296E0CAA}"/>
                    </a:ext>
                  </a:extLst>
                </p:cNvPr>
                <p:cNvSpPr txBox="1"/>
                <p:nvPr/>
              </p:nvSpPr>
              <p:spPr bwMode="auto">
                <a:xfrm>
                  <a:off x="1694655" y="5200083"/>
                  <a:ext cx="501052"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0</a:t>
                  </a:r>
                </a:p>
              </p:txBody>
            </p:sp>
            <p:sp>
              <p:nvSpPr>
                <p:cNvPr id="1685" name="TextBox 1684">
                  <a:extLst>
                    <a:ext uri="{FF2B5EF4-FFF2-40B4-BE49-F238E27FC236}">
                      <a16:creationId xmlns:a16="http://schemas.microsoft.com/office/drawing/2014/main" id="{894AA16E-5D79-4963-B67B-73FFF59D474F}"/>
                    </a:ext>
                  </a:extLst>
                </p:cNvPr>
                <p:cNvSpPr txBox="1"/>
                <p:nvPr/>
              </p:nvSpPr>
              <p:spPr bwMode="auto">
                <a:xfrm>
                  <a:off x="2018545" y="5200083"/>
                  <a:ext cx="501052"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3</a:t>
                  </a:r>
                </a:p>
              </p:txBody>
            </p:sp>
            <p:sp>
              <p:nvSpPr>
                <p:cNvPr id="1686" name="TextBox 1685">
                  <a:extLst>
                    <a:ext uri="{FF2B5EF4-FFF2-40B4-BE49-F238E27FC236}">
                      <a16:creationId xmlns:a16="http://schemas.microsoft.com/office/drawing/2014/main" id="{5E55E88E-862E-4A3D-BC2E-37FA5A5D7B26}"/>
                    </a:ext>
                  </a:extLst>
                </p:cNvPr>
                <p:cNvSpPr txBox="1"/>
                <p:nvPr/>
              </p:nvSpPr>
              <p:spPr bwMode="auto">
                <a:xfrm>
                  <a:off x="2317308" y="5200083"/>
                  <a:ext cx="501052"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6</a:t>
                  </a:r>
                </a:p>
              </p:txBody>
            </p:sp>
            <p:sp>
              <p:nvSpPr>
                <p:cNvPr id="1687" name="TextBox 1686">
                  <a:extLst>
                    <a:ext uri="{FF2B5EF4-FFF2-40B4-BE49-F238E27FC236}">
                      <a16:creationId xmlns:a16="http://schemas.microsoft.com/office/drawing/2014/main" id="{7C0A03F2-6930-4585-A924-2984C1C1B39B}"/>
                    </a:ext>
                  </a:extLst>
                </p:cNvPr>
                <p:cNvSpPr txBox="1"/>
                <p:nvPr/>
              </p:nvSpPr>
              <p:spPr bwMode="auto">
                <a:xfrm>
                  <a:off x="2667168" y="5200083"/>
                  <a:ext cx="501052"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9</a:t>
                  </a:r>
                </a:p>
              </p:txBody>
            </p:sp>
            <p:sp>
              <p:nvSpPr>
                <p:cNvPr id="1688" name="TextBox 1687">
                  <a:extLst>
                    <a:ext uri="{FF2B5EF4-FFF2-40B4-BE49-F238E27FC236}">
                      <a16:creationId xmlns:a16="http://schemas.microsoft.com/office/drawing/2014/main" id="{C5651294-3C47-457A-B6DF-8FA5049D30C7}"/>
                    </a:ext>
                  </a:extLst>
                </p:cNvPr>
                <p:cNvSpPr txBox="1"/>
                <p:nvPr/>
              </p:nvSpPr>
              <p:spPr bwMode="auto">
                <a:xfrm>
                  <a:off x="2919305"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12</a:t>
                  </a:r>
                </a:p>
              </p:txBody>
            </p:sp>
            <p:sp>
              <p:nvSpPr>
                <p:cNvPr id="1689" name="TextBox 1688">
                  <a:extLst>
                    <a:ext uri="{FF2B5EF4-FFF2-40B4-BE49-F238E27FC236}">
                      <a16:creationId xmlns:a16="http://schemas.microsoft.com/office/drawing/2014/main" id="{23C8AA0F-74E3-48FB-9200-ED3C0DA5D761}"/>
                    </a:ext>
                  </a:extLst>
                </p:cNvPr>
                <p:cNvSpPr txBox="1"/>
                <p:nvPr/>
              </p:nvSpPr>
              <p:spPr bwMode="auto">
                <a:xfrm>
                  <a:off x="3243191"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15</a:t>
                  </a:r>
                </a:p>
              </p:txBody>
            </p:sp>
            <p:sp>
              <p:nvSpPr>
                <p:cNvPr id="1690" name="TextBox 1689">
                  <a:extLst>
                    <a:ext uri="{FF2B5EF4-FFF2-40B4-BE49-F238E27FC236}">
                      <a16:creationId xmlns:a16="http://schemas.microsoft.com/office/drawing/2014/main" id="{C9A10E7F-9992-4C0E-B43E-16E15E80557C}"/>
                    </a:ext>
                  </a:extLst>
                </p:cNvPr>
                <p:cNvSpPr txBox="1"/>
                <p:nvPr/>
              </p:nvSpPr>
              <p:spPr bwMode="auto">
                <a:xfrm>
                  <a:off x="3567083"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18</a:t>
                  </a:r>
                </a:p>
              </p:txBody>
            </p:sp>
            <p:sp>
              <p:nvSpPr>
                <p:cNvPr id="1691" name="TextBox 1690">
                  <a:extLst>
                    <a:ext uri="{FF2B5EF4-FFF2-40B4-BE49-F238E27FC236}">
                      <a16:creationId xmlns:a16="http://schemas.microsoft.com/office/drawing/2014/main" id="{63139086-1A21-46C6-B9F4-A13B045B84F8}"/>
                    </a:ext>
                  </a:extLst>
                </p:cNvPr>
                <p:cNvSpPr txBox="1"/>
                <p:nvPr/>
              </p:nvSpPr>
              <p:spPr bwMode="auto">
                <a:xfrm>
                  <a:off x="3911862"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21</a:t>
                  </a:r>
                </a:p>
              </p:txBody>
            </p:sp>
            <p:sp>
              <p:nvSpPr>
                <p:cNvPr id="1692" name="TextBox 1691">
                  <a:extLst>
                    <a:ext uri="{FF2B5EF4-FFF2-40B4-BE49-F238E27FC236}">
                      <a16:creationId xmlns:a16="http://schemas.microsoft.com/office/drawing/2014/main" id="{4A9C86E9-E9AB-447E-B27B-4CC2EE1DD2B3}"/>
                    </a:ext>
                  </a:extLst>
                </p:cNvPr>
                <p:cNvSpPr txBox="1"/>
                <p:nvPr/>
              </p:nvSpPr>
              <p:spPr bwMode="auto">
                <a:xfrm>
                  <a:off x="4246780"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24</a:t>
                  </a:r>
                </a:p>
              </p:txBody>
            </p:sp>
            <p:sp>
              <p:nvSpPr>
                <p:cNvPr id="1693" name="TextBox 1692">
                  <a:extLst>
                    <a:ext uri="{FF2B5EF4-FFF2-40B4-BE49-F238E27FC236}">
                      <a16:creationId xmlns:a16="http://schemas.microsoft.com/office/drawing/2014/main" id="{480DE76D-C9A0-4312-B986-07D5A6113130}"/>
                    </a:ext>
                  </a:extLst>
                </p:cNvPr>
                <p:cNvSpPr txBox="1"/>
                <p:nvPr/>
              </p:nvSpPr>
              <p:spPr bwMode="auto">
                <a:xfrm>
                  <a:off x="4577528"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27</a:t>
                  </a:r>
                </a:p>
              </p:txBody>
            </p:sp>
            <p:sp>
              <p:nvSpPr>
                <p:cNvPr id="1694" name="TextBox 1693">
                  <a:extLst>
                    <a:ext uri="{FF2B5EF4-FFF2-40B4-BE49-F238E27FC236}">
                      <a16:creationId xmlns:a16="http://schemas.microsoft.com/office/drawing/2014/main" id="{AB8F5365-FE96-45CB-8D27-7BCFC7CC2E5C}"/>
                    </a:ext>
                  </a:extLst>
                </p:cNvPr>
                <p:cNvSpPr txBox="1"/>
                <p:nvPr/>
              </p:nvSpPr>
              <p:spPr bwMode="auto">
                <a:xfrm>
                  <a:off x="4921536"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30</a:t>
                  </a:r>
                </a:p>
              </p:txBody>
            </p:sp>
            <p:sp>
              <p:nvSpPr>
                <p:cNvPr id="1695" name="TextBox 1694">
                  <a:extLst>
                    <a:ext uri="{FF2B5EF4-FFF2-40B4-BE49-F238E27FC236}">
                      <a16:creationId xmlns:a16="http://schemas.microsoft.com/office/drawing/2014/main" id="{78E4735D-E0A0-4AFE-AD7D-4EAAB61C697A}"/>
                    </a:ext>
                  </a:extLst>
                </p:cNvPr>
                <p:cNvSpPr txBox="1"/>
                <p:nvPr/>
              </p:nvSpPr>
              <p:spPr bwMode="auto">
                <a:xfrm>
                  <a:off x="5236790"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33</a:t>
                  </a:r>
                </a:p>
              </p:txBody>
            </p:sp>
            <p:sp>
              <p:nvSpPr>
                <p:cNvPr id="1696" name="TextBox 1695">
                  <a:extLst>
                    <a:ext uri="{FF2B5EF4-FFF2-40B4-BE49-F238E27FC236}">
                      <a16:creationId xmlns:a16="http://schemas.microsoft.com/office/drawing/2014/main" id="{48C8C5E5-1A28-4AE6-BDA4-84811E0AD166}"/>
                    </a:ext>
                  </a:extLst>
                </p:cNvPr>
                <p:cNvSpPr txBox="1"/>
                <p:nvPr/>
              </p:nvSpPr>
              <p:spPr bwMode="auto">
                <a:xfrm>
                  <a:off x="5560070"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36</a:t>
                  </a:r>
                </a:p>
              </p:txBody>
            </p:sp>
            <p:sp>
              <p:nvSpPr>
                <p:cNvPr id="1697" name="TextBox 1696">
                  <a:extLst>
                    <a:ext uri="{FF2B5EF4-FFF2-40B4-BE49-F238E27FC236}">
                      <a16:creationId xmlns:a16="http://schemas.microsoft.com/office/drawing/2014/main" id="{EC1979FF-4341-4F0C-83E6-449DB520856B}"/>
                    </a:ext>
                  </a:extLst>
                </p:cNvPr>
                <p:cNvSpPr txBox="1"/>
                <p:nvPr/>
              </p:nvSpPr>
              <p:spPr bwMode="auto">
                <a:xfrm>
                  <a:off x="5916982"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39</a:t>
                  </a:r>
                </a:p>
              </p:txBody>
            </p:sp>
            <p:sp>
              <p:nvSpPr>
                <p:cNvPr id="1698" name="TextBox 1697">
                  <a:extLst>
                    <a:ext uri="{FF2B5EF4-FFF2-40B4-BE49-F238E27FC236}">
                      <a16:creationId xmlns:a16="http://schemas.microsoft.com/office/drawing/2014/main" id="{44CF20B2-2570-4DDE-B128-6147AA1D7362}"/>
                    </a:ext>
                  </a:extLst>
                </p:cNvPr>
                <p:cNvSpPr txBox="1"/>
                <p:nvPr/>
              </p:nvSpPr>
              <p:spPr bwMode="auto">
                <a:xfrm>
                  <a:off x="6268517"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42</a:t>
                  </a:r>
                </a:p>
              </p:txBody>
            </p:sp>
            <p:sp>
              <p:nvSpPr>
                <p:cNvPr id="1699" name="TextBox 1698">
                  <a:extLst>
                    <a:ext uri="{FF2B5EF4-FFF2-40B4-BE49-F238E27FC236}">
                      <a16:creationId xmlns:a16="http://schemas.microsoft.com/office/drawing/2014/main" id="{DDB73566-EC45-4276-9B3C-D46E24E0D0C1}"/>
                    </a:ext>
                  </a:extLst>
                </p:cNvPr>
                <p:cNvSpPr txBox="1"/>
                <p:nvPr/>
              </p:nvSpPr>
              <p:spPr bwMode="auto">
                <a:xfrm>
                  <a:off x="6578566"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45</a:t>
                  </a:r>
                </a:p>
              </p:txBody>
            </p:sp>
            <p:sp>
              <p:nvSpPr>
                <p:cNvPr id="1700" name="TextBox 1699">
                  <a:extLst>
                    <a:ext uri="{FF2B5EF4-FFF2-40B4-BE49-F238E27FC236}">
                      <a16:creationId xmlns:a16="http://schemas.microsoft.com/office/drawing/2014/main" id="{D5F99118-BEA6-4303-ADF9-1236909841F3}"/>
                    </a:ext>
                  </a:extLst>
                </p:cNvPr>
                <p:cNvSpPr txBox="1"/>
                <p:nvPr/>
              </p:nvSpPr>
              <p:spPr bwMode="auto">
                <a:xfrm>
                  <a:off x="6878188"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48</a:t>
                  </a:r>
                </a:p>
              </p:txBody>
            </p:sp>
            <p:sp>
              <p:nvSpPr>
                <p:cNvPr id="1701" name="TextBox 1700">
                  <a:extLst>
                    <a:ext uri="{FF2B5EF4-FFF2-40B4-BE49-F238E27FC236}">
                      <a16:creationId xmlns:a16="http://schemas.microsoft.com/office/drawing/2014/main" id="{175853EA-81B7-48D0-ABD5-FC1D813B1E14}"/>
                    </a:ext>
                  </a:extLst>
                </p:cNvPr>
                <p:cNvSpPr txBox="1"/>
                <p:nvPr/>
              </p:nvSpPr>
              <p:spPr bwMode="auto">
                <a:xfrm>
                  <a:off x="7200609"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51</a:t>
                  </a:r>
                </a:p>
              </p:txBody>
            </p:sp>
            <p:sp>
              <p:nvSpPr>
                <p:cNvPr id="1702" name="TextBox 1701">
                  <a:extLst>
                    <a:ext uri="{FF2B5EF4-FFF2-40B4-BE49-F238E27FC236}">
                      <a16:creationId xmlns:a16="http://schemas.microsoft.com/office/drawing/2014/main" id="{B9F62101-B3C4-4E25-A096-724701B8B879}"/>
                    </a:ext>
                  </a:extLst>
                </p:cNvPr>
                <p:cNvSpPr txBox="1"/>
                <p:nvPr/>
              </p:nvSpPr>
              <p:spPr bwMode="auto">
                <a:xfrm>
                  <a:off x="7542350"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54</a:t>
                  </a:r>
                </a:p>
              </p:txBody>
            </p:sp>
            <p:sp>
              <p:nvSpPr>
                <p:cNvPr id="1703" name="TextBox 1702">
                  <a:extLst>
                    <a:ext uri="{FF2B5EF4-FFF2-40B4-BE49-F238E27FC236}">
                      <a16:creationId xmlns:a16="http://schemas.microsoft.com/office/drawing/2014/main" id="{9B0EB974-9EB8-4D4D-9D86-C89895BCB4CF}"/>
                    </a:ext>
                  </a:extLst>
                </p:cNvPr>
                <p:cNvSpPr txBox="1"/>
                <p:nvPr/>
              </p:nvSpPr>
              <p:spPr bwMode="auto">
                <a:xfrm>
                  <a:off x="7863604" y="5200083"/>
                  <a:ext cx="641794" cy="4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100" b="0" dirty="0">
                      <a:solidFill>
                        <a:schemeClr val="bg1"/>
                      </a:solidFill>
                      <a:latin typeface="Calibri" panose="020F0502020204030204" pitchFamily="34" charset="0"/>
                    </a:rPr>
                    <a:t>57</a:t>
                  </a:r>
                </a:p>
              </p:txBody>
            </p:sp>
          </p:grpSp>
          <p:sp>
            <p:nvSpPr>
              <p:cNvPr id="1647" name="TextBox 1646">
                <a:extLst>
                  <a:ext uri="{FF2B5EF4-FFF2-40B4-BE49-F238E27FC236}">
                    <a16:creationId xmlns:a16="http://schemas.microsoft.com/office/drawing/2014/main" id="{6BF33270-DDE7-4726-843D-310F98E2A1E3}"/>
                  </a:ext>
                </a:extLst>
              </p:cNvPr>
              <p:cNvSpPr txBox="1"/>
              <p:nvPr/>
            </p:nvSpPr>
            <p:spPr bwMode="auto">
              <a:xfrm>
                <a:off x="6200418" y="4276544"/>
                <a:ext cx="4379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Mo</a:t>
                </a:r>
                <a:endParaRPr lang="en-US" sz="1200" b="1" dirty="0">
                  <a:solidFill>
                    <a:schemeClr val="bg1"/>
                  </a:solidFill>
                  <a:latin typeface="Calibri" panose="020F0502020204030204" pitchFamily="34" charset="0"/>
                </a:endParaRPr>
              </a:p>
            </p:txBody>
          </p:sp>
          <p:grpSp>
            <p:nvGrpSpPr>
              <p:cNvPr id="1648" name="Group 1647">
                <a:extLst>
                  <a:ext uri="{FF2B5EF4-FFF2-40B4-BE49-F238E27FC236}">
                    <a16:creationId xmlns:a16="http://schemas.microsoft.com/office/drawing/2014/main" id="{91BAF279-4121-4C5C-9BA2-4C67B878992E}"/>
                  </a:ext>
                </a:extLst>
              </p:cNvPr>
              <p:cNvGrpSpPr/>
              <p:nvPr/>
            </p:nvGrpSpPr>
            <p:grpSpPr>
              <a:xfrm>
                <a:off x="4662818" y="2314895"/>
                <a:ext cx="55410" cy="1795623"/>
                <a:chOff x="1796027" y="1709530"/>
                <a:chExt cx="96987" cy="3321767"/>
              </a:xfrm>
            </p:grpSpPr>
            <p:cxnSp>
              <p:nvCxnSpPr>
                <p:cNvPr id="1678" name="Straight Connector 1677">
                  <a:extLst>
                    <a:ext uri="{FF2B5EF4-FFF2-40B4-BE49-F238E27FC236}">
                      <a16:creationId xmlns:a16="http://schemas.microsoft.com/office/drawing/2014/main" id="{2897781C-8FFA-4753-B9C6-9BE755E75DD8}"/>
                    </a:ext>
                  </a:extLst>
                </p:cNvPr>
                <p:cNvCxnSpPr>
                  <a:cxnSpLocks/>
                </p:cNvCxnSpPr>
                <p:nvPr/>
              </p:nvCxnSpPr>
              <p:spPr bwMode="auto">
                <a:xfrm flipH="1">
                  <a:off x="1796027" y="1709530"/>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679" name="Straight Connector 1678">
                  <a:extLst>
                    <a:ext uri="{FF2B5EF4-FFF2-40B4-BE49-F238E27FC236}">
                      <a16:creationId xmlns:a16="http://schemas.microsoft.com/office/drawing/2014/main" id="{91868FA5-6F2D-45A9-8E9B-3EA80E15F139}"/>
                    </a:ext>
                  </a:extLst>
                </p:cNvPr>
                <p:cNvCxnSpPr>
                  <a:cxnSpLocks/>
                </p:cNvCxnSpPr>
                <p:nvPr/>
              </p:nvCxnSpPr>
              <p:spPr bwMode="auto">
                <a:xfrm flipH="1">
                  <a:off x="1796027" y="2373883"/>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680" name="Straight Connector 1679">
                  <a:extLst>
                    <a:ext uri="{FF2B5EF4-FFF2-40B4-BE49-F238E27FC236}">
                      <a16:creationId xmlns:a16="http://schemas.microsoft.com/office/drawing/2014/main" id="{F7F37736-935D-462C-882C-740D94205F1C}"/>
                    </a:ext>
                  </a:extLst>
                </p:cNvPr>
                <p:cNvCxnSpPr>
                  <a:cxnSpLocks/>
                </p:cNvCxnSpPr>
                <p:nvPr/>
              </p:nvCxnSpPr>
              <p:spPr bwMode="auto">
                <a:xfrm flipH="1">
                  <a:off x="1796027" y="3038236"/>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681" name="Straight Connector 1680">
                  <a:extLst>
                    <a:ext uri="{FF2B5EF4-FFF2-40B4-BE49-F238E27FC236}">
                      <a16:creationId xmlns:a16="http://schemas.microsoft.com/office/drawing/2014/main" id="{2284DC96-1DF1-41BF-878E-8A53E29FCE8E}"/>
                    </a:ext>
                  </a:extLst>
                </p:cNvPr>
                <p:cNvCxnSpPr>
                  <a:cxnSpLocks/>
                </p:cNvCxnSpPr>
                <p:nvPr/>
              </p:nvCxnSpPr>
              <p:spPr bwMode="auto">
                <a:xfrm flipH="1">
                  <a:off x="1796027" y="3702589"/>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682" name="Straight Connector 1681">
                  <a:extLst>
                    <a:ext uri="{FF2B5EF4-FFF2-40B4-BE49-F238E27FC236}">
                      <a16:creationId xmlns:a16="http://schemas.microsoft.com/office/drawing/2014/main" id="{9B5EE7CC-6B56-445C-BBB3-0E4A579721AE}"/>
                    </a:ext>
                  </a:extLst>
                </p:cNvPr>
                <p:cNvCxnSpPr>
                  <a:cxnSpLocks/>
                </p:cNvCxnSpPr>
                <p:nvPr/>
              </p:nvCxnSpPr>
              <p:spPr bwMode="auto">
                <a:xfrm flipH="1">
                  <a:off x="1796027" y="4366942"/>
                  <a:ext cx="96987" cy="0"/>
                </a:xfrm>
                <a:prstGeom prst="line">
                  <a:avLst/>
                </a:prstGeom>
                <a:noFill/>
                <a:ln w="28575" cap="flat" cmpd="sng" algn="ctr">
                  <a:solidFill>
                    <a:schemeClr val="bg1"/>
                  </a:solidFill>
                  <a:prstDash val="solid"/>
                  <a:round/>
                  <a:headEnd type="none" w="med" len="med"/>
                  <a:tailEnd type="none" w="med" len="med"/>
                </a:ln>
                <a:effectLst/>
              </p:spPr>
            </p:cxnSp>
            <p:cxnSp>
              <p:nvCxnSpPr>
                <p:cNvPr id="1683" name="Straight Connector 1682">
                  <a:extLst>
                    <a:ext uri="{FF2B5EF4-FFF2-40B4-BE49-F238E27FC236}">
                      <a16:creationId xmlns:a16="http://schemas.microsoft.com/office/drawing/2014/main" id="{CADF8B1D-0E40-4A47-8A63-6C5F7E4765A8}"/>
                    </a:ext>
                  </a:extLst>
                </p:cNvPr>
                <p:cNvCxnSpPr>
                  <a:cxnSpLocks/>
                </p:cNvCxnSpPr>
                <p:nvPr/>
              </p:nvCxnSpPr>
              <p:spPr bwMode="auto">
                <a:xfrm flipH="1">
                  <a:off x="1796027" y="5031297"/>
                  <a:ext cx="96987" cy="0"/>
                </a:xfrm>
                <a:prstGeom prst="line">
                  <a:avLst/>
                </a:prstGeom>
                <a:noFill/>
                <a:ln w="28575" cap="flat" cmpd="sng" algn="ctr">
                  <a:solidFill>
                    <a:schemeClr val="bg1"/>
                  </a:solidFill>
                  <a:prstDash val="solid"/>
                  <a:round/>
                  <a:headEnd type="none" w="med" len="med"/>
                  <a:tailEnd type="none" w="med" len="med"/>
                </a:ln>
                <a:effectLst/>
              </p:spPr>
            </p:cxnSp>
          </p:grpSp>
          <p:grpSp>
            <p:nvGrpSpPr>
              <p:cNvPr id="1649" name="Group 1648">
                <a:extLst>
                  <a:ext uri="{FF2B5EF4-FFF2-40B4-BE49-F238E27FC236}">
                    <a16:creationId xmlns:a16="http://schemas.microsoft.com/office/drawing/2014/main" id="{7CD32715-DE61-4E31-A749-BD1486FF2B06}"/>
                  </a:ext>
                </a:extLst>
              </p:cNvPr>
              <p:cNvGrpSpPr/>
              <p:nvPr/>
            </p:nvGrpSpPr>
            <p:grpSpPr>
              <a:xfrm>
                <a:off x="4317156" y="2168995"/>
                <a:ext cx="420308" cy="2048942"/>
                <a:chOff x="1317510" y="1509474"/>
                <a:chExt cx="735693" cy="3745339"/>
              </a:xfrm>
            </p:grpSpPr>
            <p:sp>
              <p:nvSpPr>
                <p:cNvPr id="1672" name="TextBox 1671">
                  <a:extLst>
                    <a:ext uri="{FF2B5EF4-FFF2-40B4-BE49-F238E27FC236}">
                      <a16:creationId xmlns:a16="http://schemas.microsoft.com/office/drawing/2014/main" id="{B4A39E00-AE07-4921-8E48-0C5BA0FDFE19}"/>
                    </a:ext>
                  </a:extLst>
                </p:cNvPr>
                <p:cNvSpPr txBox="1"/>
                <p:nvPr/>
              </p:nvSpPr>
              <p:spPr bwMode="auto">
                <a:xfrm>
                  <a:off x="1317510" y="1509474"/>
                  <a:ext cx="735693"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100</a:t>
                  </a:r>
                </a:p>
              </p:txBody>
            </p:sp>
            <p:sp>
              <p:nvSpPr>
                <p:cNvPr id="1673" name="TextBox 1672">
                  <a:extLst>
                    <a:ext uri="{FF2B5EF4-FFF2-40B4-BE49-F238E27FC236}">
                      <a16:creationId xmlns:a16="http://schemas.microsoft.com/office/drawing/2014/main" id="{3C4C5839-8974-4F05-90AC-57D5DDC2AFBC}"/>
                    </a:ext>
                  </a:extLst>
                </p:cNvPr>
                <p:cNvSpPr txBox="1"/>
                <p:nvPr/>
              </p:nvSpPr>
              <p:spPr bwMode="auto">
                <a:xfrm>
                  <a:off x="1434531" y="2183682"/>
                  <a:ext cx="598205"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80</a:t>
                  </a:r>
                </a:p>
              </p:txBody>
            </p:sp>
            <p:sp>
              <p:nvSpPr>
                <p:cNvPr id="1674" name="TextBox 1673">
                  <a:extLst>
                    <a:ext uri="{FF2B5EF4-FFF2-40B4-BE49-F238E27FC236}">
                      <a16:creationId xmlns:a16="http://schemas.microsoft.com/office/drawing/2014/main" id="{EB14DC48-35FD-4571-9CDF-7038F0F48099}"/>
                    </a:ext>
                  </a:extLst>
                </p:cNvPr>
                <p:cNvSpPr txBox="1"/>
                <p:nvPr/>
              </p:nvSpPr>
              <p:spPr bwMode="auto">
                <a:xfrm>
                  <a:off x="1434531" y="2844691"/>
                  <a:ext cx="598205"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60</a:t>
                  </a:r>
                </a:p>
              </p:txBody>
            </p:sp>
            <p:sp>
              <p:nvSpPr>
                <p:cNvPr id="1675" name="TextBox 1674">
                  <a:extLst>
                    <a:ext uri="{FF2B5EF4-FFF2-40B4-BE49-F238E27FC236}">
                      <a16:creationId xmlns:a16="http://schemas.microsoft.com/office/drawing/2014/main" id="{55ABCAA5-284B-420A-A91A-9F3572F06946}"/>
                    </a:ext>
                  </a:extLst>
                </p:cNvPr>
                <p:cNvSpPr txBox="1"/>
                <p:nvPr/>
              </p:nvSpPr>
              <p:spPr bwMode="auto">
                <a:xfrm>
                  <a:off x="1434531" y="3508920"/>
                  <a:ext cx="598205"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40</a:t>
                  </a:r>
                </a:p>
              </p:txBody>
            </p:sp>
            <p:sp>
              <p:nvSpPr>
                <p:cNvPr id="1676" name="TextBox 1675">
                  <a:extLst>
                    <a:ext uri="{FF2B5EF4-FFF2-40B4-BE49-F238E27FC236}">
                      <a16:creationId xmlns:a16="http://schemas.microsoft.com/office/drawing/2014/main" id="{D8950742-87C3-40CD-8EAC-5317F0F599E6}"/>
                    </a:ext>
                  </a:extLst>
                </p:cNvPr>
                <p:cNvSpPr txBox="1"/>
                <p:nvPr/>
              </p:nvSpPr>
              <p:spPr bwMode="auto">
                <a:xfrm>
                  <a:off x="1434531" y="4168093"/>
                  <a:ext cx="598205"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20</a:t>
                  </a:r>
                </a:p>
              </p:txBody>
            </p:sp>
            <p:sp>
              <p:nvSpPr>
                <p:cNvPr id="1677" name="TextBox 1676">
                  <a:extLst>
                    <a:ext uri="{FF2B5EF4-FFF2-40B4-BE49-F238E27FC236}">
                      <a16:creationId xmlns:a16="http://schemas.microsoft.com/office/drawing/2014/main" id="{218226CE-9484-4DD5-9BBA-B7BF4E2C736E}"/>
                    </a:ext>
                  </a:extLst>
                </p:cNvPr>
                <p:cNvSpPr txBox="1"/>
                <p:nvPr/>
              </p:nvSpPr>
              <p:spPr bwMode="auto">
                <a:xfrm>
                  <a:off x="1551548" y="4748476"/>
                  <a:ext cx="460721" cy="5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grpSp>
          <p:grpSp>
            <p:nvGrpSpPr>
              <p:cNvPr id="1650" name="Group 1649">
                <a:extLst>
                  <a:ext uri="{FF2B5EF4-FFF2-40B4-BE49-F238E27FC236}">
                    <a16:creationId xmlns:a16="http://schemas.microsoft.com/office/drawing/2014/main" id="{F7F80383-31DA-4318-B58D-64B2C296E81C}"/>
                  </a:ext>
                </a:extLst>
              </p:cNvPr>
              <p:cNvGrpSpPr/>
              <p:nvPr/>
            </p:nvGrpSpPr>
            <p:grpSpPr>
              <a:xfrm>
                <a:off x="4726968" y="4106525"/>
                <a:ext cx="3190544" cy="71391"/>
                <a:chOff x="4726968" y="4105970"/>
                <a:chExt cx="3190544" cy="58086"/>
              </a:xfrm>
            </p:grpSpPr>
            <p:grpSp>
              <p:nvGrpSpPr>
                <p:cNvPr id="1651" name="Group 1650">
                  <a:extLst>
                    <a:ext uri="{FF2B5EF4-FFF2-40B4-BE49-F238E27FC236}">
                      <a16:creationId xmlns:a16="http://schemas.microsoft.com/office/drawing/2014/main" id="{1CDB8F8C-A8F9-4098-A7AB-8BC91AF887D1}"/>
                    </a:ext>
                  </a:extLst>
                </p:cNvPr>
                <p:cNvGrpSpPr/>
                <p:nvPr/>
              </p:nvGrpSpPr>
              <p:grpSpPr>
                <a:xfrm>
                  <a:off x="4726968" y="4109266"/>
                  <a:ext cx="3033958" cy="54790"/>
                  <a:chOff x="1908312" y="5032092"/>
                  <a:chExt cx="5830043" cy="95903"/>
                </a:xfrm>
              </p:grpSpPr>
              <p:cxnSp>
                <p:nvCxnSpPr>
                  <p:cNvPr id="1653" name="Straight Connector 1652">
                    <a:extLst>
                      <a:ext uri="{FF2B5EF4-FFF2-40B4-BE49-F238E27FC236}">
                        <a16:creationId xmlns:a16="http://schemas.microsoft.com/office/drawing/2014/main" id="{181BD182-06E0-45C5-BF17-CF4B1BB232A4}"/>
                      </a:ext>
                    </a:extLst>
                  </p:cNvPr>
                  <p:cNvCxnSpPr>
                    <a:cxnSpLocks/>
                  </p:cNvCxnSpPr>
                  <p:nvPr/>
                </p:nvCxnSpPr>
                <p:spPr bwMode="auto">
                  <a:xfrm rot="5400000" flipH="1">
                    <a:off x="3479892" y="5079967"/>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654" name="Straight Connector 1653">
                    <a:extLst>
                      <a:ext uri="{FF2B5EF4-FFF2-40B4-BE49-F238E27FC236}">
                        <a16:creationId xmlns:a16="http://schemas.microsoft.com/office/drawing/2014/main" id="{4EC18265-B5C9-4091-B079-5F0883081700}"/>
                      </a:ext>
                    </a:extLst>
                  </p:cNvPr>
                  <p:cNvCxnSpPr>
                    <a:cxnSpLocks/>
                  </p:cNvCxnSpPr>
                  <p:nvPr/>
                </p:nvCxnSpPr>
                <p:spPr bwMode="auto">
                  <a:xfrm rot="5400000" flipH="1">
                    <a:off x="3156002" y="5079967"/>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655" name="Straight Connector 1654">
                    <a:extLst>
                      <a:ext uri="{FF2B5EF4-FFF2-40B4-BE49-F238E27FC236}">
                        <a16:creationId xmlns:a16="http://schemas.microsoft.com/office/drawing/2014/main" id="{162BD0CB-CACA-4BA5-A2CF-0B5F418B6361}"/>
                      </a:ext>
                    </a:extLst>
                  </p:cNvPr>
                  <p:cNvCxnSpPr>
                    <a:cxnSpLocks/>
                  </p:cNvCxnSpPr>
                  <p:nvPr/>
                </p:nvCxnSpPr>
                <p:spPr bwMode="auto">
                  <a:xfrm rot="5400000" flipH="1">
                    <a:off x="2832112" y="5079967"/>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656" name="Straight Connector 1655">
                    <a:extLst>
                      <a:ext uri="{FF2B5EF4-FFF2-40B4-BE49-F238E27FC236}">
                        <a16:creationId xmlns:a16="http://schemas.microsoft.com/office/drawing/2014/main" id="{194FEBDE-55B7-461C-A39B-60270C085C73}"/>
                      </a:ext>
                    </a:extLst>
                  </p:cNvPr>
                  <p:cNvCxnSpPr>
                    <a:cxnSpLocks/>
                  </p:cNvCxnSpPr>
                  <p:nvPr/>
                </p:nvCxnSpPr>
                <p:spPr bwMode="auto">
                  <a:xfrm rot="5400000" flipH="1">
                    <a:off x="2508221" y="5080003"/>
                    <a:ext cx="95748" cy="0"/>
                  </a:xfrm>
                  <a:prstGeom prst="line">
                    <a:avLst/>
                  </a:prstGeom>
                  <a:noFill/>
                  <a:ln w="28575" cap="flat" cmpd="sng" algn="ctr">
                    <a:solidFill>
                      <a:schemeClr val="bg1"/>
                    </a:solidFill>
                    <a:prstDash val="solid"/>
                    <a:round/>
                    <a:headEnd type="none" w="med" len="med"/>
                    <a:tailEnd type="none" w="med" len="med"/>
                  </a:ln>
                  <a:effectLst/>
                </p:spPr>
              </p:cxnSp>
              <p:cxnSp>
                <p:nvCxnSpPr>
                  <p:cNvPr id="1657" name="Straight Connector 1656">
                    <a:extLst>
                      <a:ext uri="{FF2B5EF4-FFF2-40B4-BE49-F238E27FC236}">
                        <a16:creationId xmlns:a16="http://schemas.microsoft.com/office/drawing/2014/main" id="{B660CC38-B97A-45B9-BE8B-45FDA56E6DA7}"/>
                      </a:ext>
                    </a:extLst>
                  </p:cNvPr>
                  <p:cNvCxnSpPr>
                    <a:cxnSpLocks/>
                  </p:cNvCxnSpPr>
                  <p:nvPr/>
                </p:nvCxnSpPr>
                <p:spPr bwMode="auto">
                  <a:xfrm rot="5400000" flipH="1">
                    <a:off x="2184328" y="5079967"/>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658" name="Straight Connector 1657">
                    <a:extLst>
                      <a:ext uri="{FF2B5EF4-FFF2-40B4-BE49-F238E27FC236}">
                        <a16:creationId xmlns:a16="http://schemas.microsoft.com/office/drawing/2014/main" id="{254E488A-F925-43AD-8E1A-A46A3A5D0FC0}"/>
                      </a:ext>
                    </a:extLst>
                  </p:cNvPr>
                  <p:cNvCxnSpPr>
                    <a:cxnSpLocks/>
                  </p:cNvCxnSpPr>
                  <p:nvPr/>
                </p:nvCxnSpPr>
                <p:spPr bwMode="auto">
                  <a:xfrm rot="5400000" flipH="1">
                    <a:off x="1860437" y="5079967"/>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659" name="Straight Connector 1658">
                    <a:extLst>
                      <a:ext uri="{FF2B5EF4-FFF2-40B4-BE49-F238E27FC236}">
                        <a16:creationId xmlns:a16="http://schemas.microsoft.com/office/drawing/2014/main" id="{1561D174-E8EF-43A8-8210-BCD64A605B7E}"/>
                      </a:ext>
                    </a:extLst>
                  </p:cNvPr>
                  <p:cNvCxnSpPr>
                    <a:cxnSpLocks/>
                  </p:cNvCxnSpPr>
                  <p:nvPr/>
                </p:nvCxnSpPr>
                <p:spPr bwMode="auto">
                  <a:xfrm rot="5400000" flipH="1">
                    <a:off x="5423239" y="5080062"/>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660" name="Straight Connector 1659">
                    <a:extLst>
                      <a:ext uri="{FF2B5EF4-FFF2-40B4-BE49-F238E27FC236}">
                        <a16:creationId xmlns:a16="http://schemas.microsoft.com/office/drawing/2014/main" id="{6D602B69-E469-431F-868D-F3D4FFBAC86E}"/>
                      </a:ext>
                    </a:extLst>
                  </p:cNvPr>
                  <p:cNvCxnSpPr>
                    <a:cxnSpLocks/>
                  </p:cNvCxnSpPr>
                  <p:nvPr/>
                </p:nvCxnSpPr>
                <p:spPr bwMode="auto">
                  <a:xfrm rot="5400000" flipH="1">
                    <a:off x="5099348" y="5080062"/>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661" name="Straight Connector 1660">
                    <a:extLst>
                      <a:ext uri="{FF2B5EF4-FFF2-40B4-BE49-F238E27FC236}">
                        <a16:creationId xmlns:a16="http://schemas.microsoft.com/office/drawing/2014/main" id="{76BED4B8-D80F-499E-B518-D29554A9743B}"/>
                      </a:ext>
                    </a:extLst>
                  </p:cNvPr>
                  <p:cNvCxnSpPr>
                    <a:cxnSpLocks/>
                  </p:cNvCxnSpPr>
                  <p:nvPr/>
                </p:nvCxnSpPr>
                <p:spPr bwMode="auto">
                  <a:xfrm rot="5400000" flipH="1">
                    <a:off x="4775457" y="5080062"/>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662" name="Straight Connector 1661">
                    <a:extLst>
                      <a:ext uri="{FF2B5EF4-FFF2-40B4-BE49-F238E27FC236}">
                        <a16:creationId xmlns:a16="http://schemas.microsoft.com/office/drawing/2014/main" id="{F7365A92-61F4-4AD7-8DA2-1E1BB5F7A2C0}"/>
                      </a:ext>
                    </a:extLst>
                  </p:cNvPr>
                  <p:cNvCxnSpPr>
                    <a:cxnSpLocks/>
                  </p:cNvCxnSpPr>
                  <p:nvPr/>
                </p:nvCxnSpPr>
                <p:spPr bwMode="auto">
                  <a:xfrm rot="5400000" flipH="1">
                    <a:off x="4451566" y="5080062"/>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663" name="Straight Connector 1662">
                    <a:extLst>
                      <a:ext uri="{FF2B5EF4-FFF2-40B4-BE49-F238E27FC236}">
                        <a16:creationId xmlns:a16="http://schemas.microsoft.com/office/drawing/2014/main" id="{5F97D1EB-4A50-4097-B106-AE1535A82E71}"/>
                      </a:ext>
                    </a:extLst>
                  </p:cNvPr>
                  <p:cNvCxnSpPr>
                    <a:cxnSpLocks/>
                  </p:cNvCxnSpPr>
                  <p:nvPr/>
                </p:nvCxnSpPr>
                <p:spPr bwMode="auto">
                  <a:xfrm rot="5400000" flipH="1">
                    <a:off x="4127675" y="5080122"/>
                    <a:ext cx="95746" cy="0"/>
                  </a:xfrm>
                  <a:prstGeom prst="line">
                    <a:avLst/>
                  </a:prstGeom>
                  <a:noFill/>
                  <a:ln w="28575" cap="flat" cmpd="sng" algn="ctr">
                    <a:solidFill>
                      <a:schemeClr val="bg1"/>
                    </a:solidFill>
                    <a:prstDash val="solid"/>
                    <a:round/>
                    <a:headEnd type="none" w="med" len="med"/>
                    <a:tailEnd type="none" w="med" len="med"/>
                  </a:ln>
                  <a:effectLst/>
                </p:spPr>
              </p:cxnSp>
              <p:cxnSp>
                <p:nvCxnSpPr>
                  <p:cNvPr id="1664" name="Straight Connector 1663">
                    <a:extLst>
                      <a:ext uri="{FF2B5EF4-FFF2-40B4-BE49-F238E27FC236}">
                        <a16:creationId xmlns:a16="http://schemas.microsoft.com/office/drawing/2014/main" id="{AF035078-FC75-4633-AD0A-8931471DB5D6}"/>
                      </a:ext>
                    </a:extLst>
                  </p:cNvPr>
                  <p:cNvCxnSpPr>
                    <a:cxnSpLocks/>
                  </p:cNvCxnSpPr>
                  <p:nvPr/>
                </p:nvCxnSpPr>
                <p:spPr bwMode="auto">
                  <a:xfrm rot="5400000" flipH="1">
                    <a:off x="3803785" y="5079979"/>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665" name="Straight Connector 1664">
                    <a:extLst>
                      <a:ext uri="{FF2B5EF4-FFF2-40B4-BE49-F238E27FC236}">
                        <a16:creationId xmlns:a16="http://schemas.microsoft.com/office/drawing/2014/main" id="{E294A99C-C000-4CD8-B8DF-AC88994A580C}"/>
                      </a:ext>
                    </a:extLst>
                  </p:cNvPr>
                  <p:cNvCxnSpPr>
                    <a:cxnSpLocks/>
                  </p:cNvCxnSpPr>
                  <p:nvPr/>
                </p:nvCxnSpPr>
                <p:spPr bwMode="auto">
                  <a:xfrm rot="5400000" flipH="1">
                    <a:off x="7366585" y="5080075"/>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666" name="Straight Connector 1665">
                    <a:extLst>
                      <a:ext uri="{FF2B5EF4-FFF2-40B4-BE49-F238E27FC236}">
                        <a16:creationId xmlns:a16="http://schemas.microsoft.com/office/drawing/2014/main" id="{DA80FBF9-916B-43AB-AEA6-8AA77D9A35B6}"/>
                      </a:ext>
                    </a:extLst>
                  </p:cNvPr>
                  <p:cNvCxnSpPr>
                    <a:cxnSpLocks/>
                  </p:cNvCxnSpPr>
                  <p:nvPr/>
                </p:nvCxnSpPr>
                <p:spPr bwMode="auto">
                  <a:xfrm rot="5400000" flipH="1">
                    <a:off x="7042695" y="5080075"/>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667" name="Straight Connector 1666">
                    <a:extLst>
                      <a:ext uri="{FF2B5EF4-FFF2-40B4-BE49-F238E27FC236}">
                        <a16:creationId xmlns:a16="http://schemas.microsoft.com/office/drawing/2014/main" id="{964379CA-A4C7-40C2-84EF-B57E9747E314}"/>
                      </a:ext>
                    </a:extLst>
                  </p:cNvPr>
                  <p:cNvCxnSpPr>
                    <a:cxnSpLocks/>
                  </p:cNvCxnSpPr>
                  <p:nvPr/>
                </p:nvCxnSpPr>
                <p:spPr bwMode="auto">
                  <a:xfrm rot="5400000" flipH="1">
                    <a:off x="6718804" y="5080075"/>
                    <a:ext cx="95750" cy="0"/>
                  </a:xfrm>
                  <a:prstGeom prst="line">
                    <a:avLst/>
                  </a:prstGeom>
                  <a:noFill/>
                  <a:ln w="28575" cap="flat" cmpd="sng" algn="ctr">
                    <a:solidFill>
                      <a:schemeClr val="bg1"/>
                    </a:solidFill>
                    <a:prstDash val="solid"/>
                    <a:round/>
                    <a:headEnd type="none" w="med" len="med"/>
                    <a:tailEnd type="none" w="med" len="med"/>
                  </a:ln>
                  <a:effectLst/>
                </p:spPr>
              </p:cxnSp>
              <p:cxnSp>
                <p:nvCxnSpPr>
                  <p:cNvPr id="1668" name="Straight Connector 1667">
                    <a:extLst>
                      <a:ext uri="{FF2B5EF4-FFF2-40B4-BE49-F238E27FC236}">
                        <a16:creationId xmlns:a16="http://schemas.microsoft.com/office/drawing/2014/main" id="{E40CB336-579F-45C9-A64F-E372803E2E96}"/>
                      </a:ext>
                    </a:extLst>
                  </p:cNvPr>
                  <p:cNvCxnSpPr>
                    <a:cxnSpLocks/>
                  </p:cNvCxnSpPr>
                  <p:nvPr/>
                </p:nvCxnSpPr>
                <p:spPr bwMode="auto">
                  <a:xfrm rot="5400000" flipH="1">
                    <a:off x="6394913" y="5080103"/>
                    <a:ext cx="95748" cy="0"/>
                  </a:xfrm>
                  <a:prstGeom prst="line">
                    <a:avLst/>
                  </a:prstGeom>
                  <a:noFill/>
                  <a:ln w="28575" cap="flat" cmpd="sng" algn="ctr">
                    <a:solidFill>
                      <a:schemeClr val="bg1"/>
                    </a:solidFill>
                    <a:prstDash val="solid"/>
                    <a:round/>
                    <a:headEnd type="none" w="med" len="med"/>
                    <a:tailEnd type="none" w="med" len="med"/>
                  </a:ln>
                  <a:effectLst/>
                </p:spPr>
              </p:cxnSp>
              <p:cxnSp>
                <p:nvCxnSpPr>
                  <p:cNvPr id="1669" name="Straight Connector 1668">
                    <a:extLst>
                      <a:ext uri="{FF2B5EF4-FFF2-40B4-BE49-F238E27FC236}">
                        <a16:creationId xmlns:a16="http://schemas.microsoft.com/office/drawing/2014/main" id="{328AE3F1-4B11-49C8-B49B-744BA3F0A998}"/>
                      </a:ext>
                    </a:extLst>
                  </p:cNvPr>
                  <p:cNvCxnSpPr>
                    <a:cxnSpLocks/>
                  </p:cNvCxnSpPr>
                  <p:nvPr/>
                </p:nvCxnSpPr>
                <p:spPr bwMode="auto">
                  <a:xfrm rot="5400000" flipH="1">
                    <a:off x="6071022" y="5080102"/>
                    <a:ext cx="95748" cy="0"/>
                  </a:xfrm>
                  <a:prstGeom prst="line">
                    <a:avLst/>
                  </a:prstGeom>
                  <a:noFill/>
                  <a:ln w="28575" cap="flat" cmpd="sng" algn="ctr">
                    <a:solidFill>
                      <a:schemeClr val="bg1"/>
                    </a:solidFill>
                    <a:prstDash val="solid"/>
                    <a:round/>
                    <a:headEnd type="none" w="med" len="med"/>
                    <a:tailEnd type="none" w="med" len="med"/>
                  </a:ln>
                  <a:effectLst/>
                </p:spPr>
              </p:cxnSp>
              <p:cxnSp>
                <p:nvCxnSpPr>
                  <p:cNvPr id="1670" name="Straight Connector 1669">
                    <a:extLst>
                      <a:ext uri="{FF2B5EF4-FFF2-40B4-BE49-F238E27FC236}">
                        <a16:creationId xmlns:a16="http://schemas.microsoft.com/office/drawing/2014/main" id="{C513FD83-BE76-4074-A8B9-81B217A2CFC7}"/>
                      </a:ext>
                    </a:extLst>
                  </p:cNvPr>
                  <p:cNvCxnSpPr>
                    <a:cxnSpLocks/>
                  </p:cNvCxnSpPr>
                  <p:nvPr/>
                </p:nvCxnSpPr>
                <p:spPr bwMode="auto">
                  <a:xfrm rot="5400000" flipH="1">
                    <a:off x="5747132" y="5080025"/>
                    <a:ext cx="95749" cy="0"/>
                  </a:xfrm>
                  <a:prstGeom prst="line">
                    <a:avLst/>
                  </a:prstGeom>
                  <a:noFill/>
                  <a:ln w="28575" cap="flat" cmpd="sng" algn="ctr">
                    <a:solidFill>
                      <a:schemeClr val="bg1"/>
                    </a:solidFill>
                    <a:prstDash val="solid"/>
                    <a:round/>
                    <a:headEnd type="none" w="med" len="med"/>
                    <a:tailEnd type="none" w="med" len="med"/>
                  </a:ln>
                  <a:effectLst/>
                </p:spPr>
              </p:cxnSp>
              <p:cxnSp>
                <p:nvCxnSpPr>
                  <p:cNvPr id="1671" name="Straight Connector 1670">
                    <a:extLst>
                      <a:ext uri="{FF2B5EF4-FFF2-40B4-BE49-F238E27FC236}">
                        <a16:creationId xmlns:a16="http://schemas.microsoft.com/office/drawing/2014/main" id="{7AEB8EE5-8A87-48D5-A105-C5903C7CEE87}"/>
                      </a:ext>
                    </a:extLst>
                  </p:cNvPr>
                  <p:cNvCxnSpPr>
                    <a:cxnSpLocks/>
                  </p:cNvCxnSpPr>
                  <p:nvPr/>
                </p:nvCxnSpPr>
                <p:spPr bwMode="auto">
                  <a:xfrm rot="5400000" flipH="1">
                    <a:off x="7690480" y="5080075"/>
                    <a:ext cx="95750" cy="0"/>
                  </a:xfrm>
                  <a:prstGeom prst="line">
                    <a:avLst/>
                  </a:prstGeom>
                  <a:noFill/>
                  <a:ln w="28575" cap="flat" cmpd="sng" algn="ctr">
                    <a:solidFill>
                      <a:schemeClr val="bg1"/>
                    </a:solidFill>
                    <a:prstDash val="solid"/>
                    <a:round/>
                    <a:headEnd type="none" w="med" len="med"/>
                    <a:tailEnd type="none" w="med" len="med"/>
                  </a:ln>
                  <a:effectLst/>
                </p:spPr>
              </p:cxnSp>
            </p:grpSp>
            <p:cxnSp>
              <p:nvCxnSpPr>
                <p:cNvPr id="1652" name="Straight Connector 1651">
                  <a:extLst>
                    <a:ext uri="{FF2B5EF4-FFF2-40B4-BE49-F238E27FC236}">
                      <a16:creationId xmlns:a16="http://schemas.microsoft.com/office/drawing/2014/main" id="{A1E84B1B-82D5-4EC5-8806-51B6DF662368}"/>
                    </a:ext>
                  </a:extLst>
                </p:cNvPr>
                <p:cNvCxnSpPr>
                  <a:cxnSpLocks/>
                </p:cNvCxnSpPr>
                <p:nvPr/>
              </p:nvCxnSpPr>
              <p:spPr bwMode="auto">
                <a:xfrm rot="5400000" flipH="1">
                  <a:off x="7890161" y="4133321"/>
                  <a:ext cx="54702" cy="0"/>
                </a:xfrm>
                <a:prstGeom prst="line">
                  <a:avLst/>
                </a:prstGeom>
                <a:noFill/>
                <a:ln w="28575" cap="flat" cmpd="sng" algn="ctr">
                  <a:solidFill>
                    <a:schemeClr val="bg1"/>
                  </a:solidFill>
                  <a:prstDash val="solid"/>
                  <a:round/>
                  <a:headEnd type="none" w="med" len="med"/>
                  <a:tailEnd type="none" w="med" len="med"/>
                </a:ln>
                <a:effectLst/>
              </p:spPr>
            </p:cxnSp>
          </p:grpSp>
        </p:grpSp>
      </p:grpSp>
      <p:sp>
        <p:nvSpPr>
          <p:cNvPr id="1704" name="TextBox 1703">
            <a:extLst>
              <a:ext uri="{FF2B5EF4-FFF2-40B4-BE49-F238E27FC236}">
                <a16:creationId xmlns:a16="http://schemas.microsoft.com/office/drawing/2014/main" id="{70CB8FB1-63A4-4AB8-B950-EDA83FEBEE01}"/>
              </a:ext>
            </a:extLst>
          </p:cNvPr>
          <p:cNvSpPr txBox="1"/>
          <p:nvPr/>
        </p:nvSpPr>
        <p:spPr bwMode="auto">
          <a:xfrm>
            <a:off x="8367518" y="218146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05" name="Freeform: Shape 1704">
            <a:extLst>
              <a:ext uri="{FF2B5EF4-FFF2-40B4-BE49-F238E27FC236}">
                <a16:creationId xmlns:a16="http://schemas.microsoft.com/office/drawing/2014/main" id="{9933D21D-2D37-4B02-8E75-73E628F99D56}"/>
              </a:ext>
            </a:extLst>
          </p:cNvPr>
          <p:cNvSpPr/>
          <p:nvPr/>
        </p:nvSpPr>
        <p:spPr bwMode="auto">
          <a:xfrm>
            <a:off x="8424058" y="2313250"/>
            <a:ext cx="3236734" cy="481423"/>
          </a:xfrm>
          <a:custGeom>
            <a:avLst/>
            <a:gdLst>
              <a:gd name="connsiteX0" fmla="*/ 3236734 w 3236734"/>
              <a:gd name="connsiteY0" fmla="*/ 481423 h 481423"/>
              <a:gd name="connsiteX1" fmla="*/ 2555476 w 3236734"/>
              <a:gd name="connsiteY1" fmla="*/ 481423 h 481423"/>
              <a:gd name="connsiteX2" fmla="*/ 2555476 w 3236734"/>
              <a:gd name="connsiteY2" fmla="*/ 411783 h 481423"/>
              <a:gd name="connsiteX3" fmla="*/ 2301139 w 3236734"/>
              <a:gd name="connsiteY3" fmla="*/ 411783 h 481423"/>
              <a:gd name="connsiteX4" fmla="*/ 2301139 w 3236734"/>
              <a:gd name="connsiteY4" fmla="*/ 390588 h 481423"/>
              <a:gd name="connsiteX5" fmla="*/ 2131582 w 3236734"/>
              <a:gd name="connsiteY5" fmla="*/ 390588 h 481423"/>
              <a:gd name="connsiteX6" fmla="*/ 2131582 w 3236734"/>
              <a:gd name="connsiteY6" fmla="*/ 354255 h 481423"/>
              <a:gd name="connsiteX7" fmla="*/ 1995330 w 3236734"/>
              <a:gd name="connsiteY7" fmla="*/ 354255 h 481423"/>
              <a:gd name="connsiteX8" fmla="*/ 1995330 w 3236734"/>
              <a:gd name="connsiteY8" fmla="*/ 330032 h 481423"/>
              <a:gd name="connsiteX9" fmla="*/ 1889357 w 3236734"/>
              <a:gd name="connsiteY9" fmla="*/ 330032 h 481423"/>
              <a:gd name="connsiteX10" fmla="*/ 1889357 w 3236734"/>
              <a:gd name="connsiteY10" fmla="*/ 299754 h 481423"/>
              <a:gd name="connsiteX11" fmla="*/ 1798522 w 3236734"/>
              <a:gd name="connsiteY11" fmla="*/ 299754 h 481423"/>
              <a:gd name="connsiteX12" fmla="*/ 1798522 w 3236734"/>
              <a:gd name="connsiteY12" fmla="*/ 275531 h 481423"/>
              <a:gd name="connsiteX13" fmla="*/ 1695576 w 3236734"/>
              <a:gd name="connsiteY13" fmla="*/ 275531 h 481423"/>
              <a:gd name="connsiteX14" fmla="*/ 1647131 w 3236734"/>
              <a:gd name="connsiteY14" fmla="*/ 275531 h 481423"/>
              <a:gd name="connsiteX15" fmla="*/ 1556297 w 3236734"/>
              <a:gd name="connsiteY15" fmla="*/ 275531 h 481423"/>
              <a:gd name="connsiteX16" fmla="*/ 1556297 w 3236734"/>
              <a:gd name="connsiteY16" fmla="*/ 230114 h 481423"/>
              <a:gd name="connsiteX17" fmla="*/ 1438212 w 3236734"/>
              <a:gd name="connsiteY17" fmla="*/ 230114 h 481423"/>
              <a:gd name="connsiteX18" fmla="*/ 1438212 w 3236734"/>
              <a:gd name="connsiteY18" fmla="*/ 205892 h 481423"/>
              <a:gd name="connsiteX19" fmla="*/ 1347378 w 3236734"/>
              <a:gd name="connsiteY19" fmla="*/ 205892 h 481423"/>
              <a:gd name="connsiteX20" fmla="*/ 1277738 w 3236734"/>
              <a:gd name="connsiteY20" fmla="*/ 205892 h 481423"/>
              <a:gd name="connsiteX21" fmla="*/ 1277738 w 3236734"/>
              <a:gd name="connsiteY21" fmla="*/ 178641 h 481423"/>
              <a:gd name="connsiteX22" fmla="*/ 1217182 w 3236734"/>
              <a:gd name="connsiteY22" fmla="*/ 178641 h 481423"/>
              <a:gd name="connsiteX23" fmla="*/ 1217182 w 3236734"/>
              <a:gd name="connsiteY23" fmla="*/ 157447 h 481423"/>
              <a:gd name="connsiteX24" fmla="*/ 1086986 w 3236734"/>
              <a:gd name="connsiteY24" fmla="*/ 157447 h 481423"/>
              <a:gd name="connsiteX25" fmla="*/ 1035513 w 3236734"/>
              <a:gd name="connsiteY25" fmla="*/ 157447 h 481423"/>
              <a:gd name="connsiteX26" fmla="*/ 1035513 w 3236734"/>
              <a:gd name="connsiteY26" fmla="*/ 133224 h 481423"/>
              <a:gd name="connsiteX27" fmla="*/ 968901 w 3236734"/>
              <a:gd name="connsiteY27" fmla="*/ 133224 h 481423"/>
              <a:gd name="connsiteX28" fmla="*/ 968901 w 3236734"/>
              <a:gd name="connsiteY28" fmla="*/ 115057 h 481423"/>
              <a:gd name="connsiteX29" fmla="*/ 835677 w 3236734"/>
              <a:gd name="connsiteY29" fmla="*/ 115057 h 481423"/>
              <a:gd name="connsiteX30" fmla="*/ 835677 w 3236734"/>
              <a:gd name="connsiteY30" fmla="*/ 93863 h 481423"/>
              <a:gd name="connsiteX31" fmla="*/ 720620 w 3236734"/>
              <a:gd name="connsiteY31" fmla="*/ 93863 h 481423"/>
              <a:gd name="connsiteX32" fmla="*/ 720620 w 3236734"/>
              <a:gd name="connsiteY32" fmla="*/ 72668 h 481423"/>
              <a:gd name="connsiteX33" fmla="*/ 608591 w 3236734"/>
              <a:gd name="connsiteY33" fmla="*/ 72668 h 481423"/>
              <a:gd name="connsiteX34" fmla="*/ 545007 w 3236734"/>
              <a:gd name="connsiteY34" fmla="*/ 72668 h 481423"/>
              <a:gd name="connsiteX35" fmla="*/ 517757 w 3236734"/>
              <a:gd name="connsiteY35" fmla="*/ 72668 h 481423"/>
              <a:gd name="connsiteX36" fmla="*/ 517757 w 3236734"/>
              <a:gd name="connsiteY36" fmla="*/ 45418 h 481423"/>
              <a:gd name="connsiteX37" fmla="*/ 348199 w 3236734"/>
              <a:gd name="connsiteY37" fmla="*/ 45418 h 481423"/>
              <a:gd name="connsiteX38" fmla="*/ 348199 w 3236734"/>
              <a:gd name="connsiteY38" fmla="*/ 27251 h 481423"/>
              <a:gd name="connsiteX39" fmla="*/ 224059 w 3236734"/>
              <a:gd name="connsiteY39" fmla="*/ 27251 h 481423"/>
              <a:gd name="connsiteX40" fmla="*/ 224059 w 3236734"/>
              <a:gd name="connsiteY40" fmla="*/ 0 h 481423"/>
              <a:gd name="connsiteX41" fmla="*/ 105974 w 3236734"/>
              <a:gd name="connsiteY41" fmla="*/ 0 h 481423"/>
              <a:gd name="connsiteX42" fmla="*/ 0 w 3236734"/>
              <a:gd name="connsiteY42" fmla="*/ 0 h 481423"/>
              <a:gd name="connsiteX43" fmla="*/ 0 w 3236734"/>
              <a:gd name="connsiteY43" fmla="*/ 6056 h 48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236734" h="481423">
                <a:moveTo>
                  <a:pt x="3236734" y="481423"/>
                </a:moveTo>
                <a:lnTo>
                  <a:pt x="2555476" y="481423"/>
                </a:lnTo>
                <a:lnTo>
                  <a:pt x="2555476" y="411783"/>
                </a:lnTo>
                <a:lnTo>
                  <a:pt x="2301139" y="411783"/>
                </a:lnTo>
                <a:lnTo>
                  <a:pt x="2301139" y="390588"/>
                </a:lnTo>
                <a:lnTo>
                  <a:pt x="2131582" y="390588"/>
                </a:lnTo>
                <a:lnTo>
                  <a:pt x="2131582" y="354255"/>
                </a:lnTo>
                <a:lnTo>
                  <a:pt x="1995330" y="354255"/>
                </a:lnTo>
                <a:lnTo>
                  <a:pt x="1995330" y="330032"/>
                </a:lnTo>
                <a:lnTo>
                  <a:pt x="1889357" y="330032"/>
                </a:lnTo>
                <a:lnTo>
                  <a:pt x="1889357" y="299754"/>
                </a:lnTo>
                <a:lnTo>
                  <a:pt x="1798522" y="299754"/>
                </a:lnTo>
                <a:lnTo>
                  <a:pt x="1798522" y="275531"/>
                </a:lnTo>
                <a:lnTo>
                  <a:pt x="1695576" y="275531"/>
                </a:lnTo>
                <a:lnTo>
                  <a:pt x="1647131" y="275531"/>
                </a:lnTo>
                <a:lnTo>
                  <a:pt x="1556297" y="275531"/>
                </a:lnTo>
                <a:lnTo>
                  <a:pt x="1556297" y="230114"/>
                </a:lnTo>
                <a:lnTo>
                  <a:pt x="1438212" y="230114"/>
                </a:lnTo>
                <a:lnTo>
                  <a:pt x="1438212" y="205892"/>
                </a:lnTo>
                <a:lnTo>
                  <a:pt x="1347378" y="205892"/>
                </a:lnTo>
                <a:lnTo>
                  <a:pt x="1277738" y="205892"/>
                </a:lnTo>
                <a:lnTo>
                  <a:pt x="1277738" y="178641"/>
                </a:lnTo>
                <a:lnTo>
                  <a:pt x="1217182" y="178641"/>
                </a:lnTo>
                <a:lnTo>
                  <a:pt x="1217182" y="157447"/>
                </a:lnTo>
                <a:lnTo>
                  <a:pt x="1086986" y="157447"/>
                </a:lnTo>
                <a:lnTo>
                  <a:pt x="1035513" y="157447"/>
                </a:lnTo>
                <a:lnTo>
                  <a:pt x="1035513" y="133224"/>
                </a:lnTo>
                <a:lnTo>
                  <a:pt x="968901" y="133224"/>
                </a:lnTo>
                <a:lnTo>
                  <a:pt x="968901" y="115057"/>
                </a:lnTo>
                <a:lnTo>
                  <a:pt x="835677" y="115057"/>
                </a:lnTo>
                <a:lnTo>
                  <a:pt x="835677" y="93863"/>
                </a:lnTo>
                <a:lnTo>
                  <a:pt x="720620" y="93863"/>
                </a:lnTo>
                <a:lnTo>
                  <a:pt x="720620" y="72668"/>
                </a:lnTo>
                <a:lnTo>
                  <a:pt x="608591" y="72668"/>
                </a:lnTo>
                <a:lnTo>
                  <a:pt x="545007" y="72668"/>
                </a:lnTo>
                <a:lnTo>
                  <a:pt x="517757" y="72668"/>
                </a:lnTo>
                <a:lnTo>
                  <a:pt x="517757" y="45418"/>
                </a:lnTo>
                <a:lnTo>
                  <a:pt x="348199" y="45418"/>
                </a:lnTo>
                <a:lnTo>
                  <a:pt x="348199" y="27251"/>
                </a:lnTo>
                <a:lnTo>
                  <a:pt x="224059" y="27251"/>
                </a:lnTo>
                <a:lnTo>
                  <a:pt x="224059" y="0"/>
                </a:lnTo>
                <a:lnTo>
                  <a:pt x="105974" y="0"/>
                </a:lnTo>
                <a:lnTo>
                  <a:pt x="0" y="0"/>
                </a:lnTo>
                <a:lnTo>
                  <a:pt x="0" y="6056"/>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algn="ctr"/>
            <a:endParaRPr lang="en-US" dirty="0"/>
          </a:p>
        </p:txBody>
      </p:sp>
      <p:sp>
        <p:nvSpPr>
          <p:cNvPr id="1706" name="Freeform: Shape 1705">
            <a:extLst>
              <a:ext uri="{FF2B5EF4-FFF2-40B4-BE49-F238E27FC236}">
                <a16:creationId xmlns:a16="http://schemas.microsoft.com/office/drawing/2014/main" id="{BD5607DD-DD40-4BEA-9B61-282E1D9B815D}"/>
              </a:ext>
            </a:extLst>
          </p:cNvPr>
          <p:cNvSpPr/>
          <p:nvPr/>
        </p:nvSpPr>
        <p:spPr bwMode="auto">
          <a:xfrm>
            <a:off x="8402864" y="2313250"/>
            <a:ext cx="3273067" cy="426922"/>
          </a:xfrm>
          <a:custGeom>
            <a:avLst/>
            <a:gdLst>
              <a:gd name="connsiteX0" fmla="*/ 0 w 3273067"/>
              <a:gd name="connsiteY0" fmla="*/ 0 h 426922"/>
              <a:gd name="connsiteX1" fmla="*/ 63584 w 3273067"/>
              <a:gd name="connsiteY1" fmla="*/ 0 h 426922"/>
              <a:gd name="connsiteX2" fmla="*/ 69639 w 3273067"/>
              <a:gd name="connsiteY2" fmla="*/ 6055 h 426922"/>
              <a:gd name="connsiteX3" fmla="*/ 109001 w 3273067"/>
              <a:gd name="connsiteY3" fmla="*/ 6055 h 426922"/>
              <a:gd name="connsiteX4" fmla="*/ 109001 w 3273067"/>
              <a:gd name="connsiteY4" fmla="*/ 18167 h 426922"/>
              <a:gd name="connsiteX5" fmla="*/ 178641 w 3273067"/>
              <a:gd name="connsiteY5" fmla="*/ 18167 h 426922"/>
              <a:gd name="connsiteX6" fmla="*/ 178641 w 3273067"/>
              <a:gd name="connsiteY6" fmla="*/ 33306 h 426922"/>
              <a:gd name="connsiteX7" fmla="*/ 357282 w 3273067"/>
              <a:gd name="connsiteY7" fmla="*/ 33306 h 426922"/>
              <a:gd name="connsiteX8" fmla="*/ 357282 w 3273067"/>
              <a:gd name="connsiteY8" fmla="*/ 39362 h 426922"/>
              <a:gd name="connsiteX9" fmla="*/ 432977 w 3273067"/>
              <a:gd name="connsiteY9" fmla="*/ 39362 h 426922"/>
              <a:gd name="connsiteX10" fmla="*/ 432977 w 3273067"/>
              <a:gd name="connsiteY10" fmla="*/ 54501 h 426922"/>
              <a:gd name="connsiteX11" fmla="*/ 593451 w 3273067"/>
              <a:gd name="connsiteY11" fmla="*/ 54501 h 426922"/>
              <a:gd name="connsiteX12" fmla="*/ 593451 w 3273067"/>
              <a:gd name="connsiteY12" fmla="*/ 75696 h 426922"/>
              <a:gd name="connsiteX13" fmla="*/ 711536 w 3273067"/>
              <a:gd name="connsiteY13" fmla="*/ 75696 h 426922"/>
              <a:gd name="connsiteX14" fmla="*/ 711536 w 3273067"/>
              <a:gd name="connsiteY14" fmla="*/ 81751 h 426922"/>
              <a:gd name="connsiteX15" fmla="*/ 750898 w 3273067"/>
              <a:gd name="connsiteY15" fmla="*/ 81751 h 426922"/>
              <a:gd name="connsiteX16" fmla="*/ 750898 w 3273067"/>
              <a:gd name="connsiteY16" fmla="*/ 99918 h 426922"/>
              <a:gd name="connsiteX17" fmla="*/ 802370 w 3273067"/>
              <a:gd name="connsiteY17" fmla="*/ 99918 h 426922"/>
              <a:gd name="connsiteX18" fmla="*/ 802370 w 3273067"/>
              <a:gd name="connsiteY18" fmla="*/ 115057 h 426922"/>
              <a:gd name="connsiteX19" fmla="*/ 844760 w 3273067"/>
              <a:gd name="connsiteY19" fmla="*/ 115057 h 426922"/>
              <a:gd name="connsiteX20" fmla="*/ 911372 w 3273067"/>
              <a:gd name="connsiteY20" fmla="*/ 115057 h 426922"/>
              <a:gd name="connsiteX21" fmla="*/ 911372 w 3273067"/>
              <a:gd name="connsiteY21" fmla="*/ 133224 h 426922"/>
              <a:gd name="connsiteX22" fmla="*/ 956789 w 3273067"/>
              <a:gd name="connsiteY22" fmla="*/ 133224 h 426922"/>
              <a:gd name="connsiteX23" fmla="*/ 956789 w 3273067"/>
              <a:gd name="connsiteY23" fmla="*/ 142308 h 426922"/>
              <a:gd name="connsiteX24" fmla="*/ 1074874 w 3273067"/>
              <a:gd name="connsiteY24" fmla="*/ 142308 h 426922"/>
              <a:gd name="connsiteX25" fmla="*/ 1090013 w 3273067"/>
              <a:gd name="connsiteY25" fmla="*/ 157447 h 426922"/>
              <a:gd name="connsiteX26" fmla="*/ 1126347 w 3273067"/>
              <a:gd name="connsiteY26" fmla="*/ 157447 h 426922"/>
              <a:gd name="connsiteX27" fmla="*/ 1126347 w 3273067"/>
              <a:gd name="connsiteY27" fmla="*/ 178641 h 426922"/>
              <a:gd name="connsiteX28" fmla="*/ 1186903 w 3273067"/>
              <a:gd name="connsiteY28" fmla="*/ 178641 h 426922"/>
              <a:gd name="connsiteX29" fmla="*/ 1186903 w 3273067"/>
              <a:gd name="connsiteY29" fmla="*/ 193780 h 426922"/>
              <a:gd name="connsiteX30" fmla="*/ 1301960 w 3273067"/>
              <a:gd name="connsiteY30" fmla="*/ 193780 h 426922"/>
              <a:gd name="connsiteX31" fmla="*/ 1301960 w 3273067"/>
              <a:gd name="connsiteY31" fmla="*/ 221031 h 426922"/>
              <a:gd name="connsiteX32" fmla="*/ 1389766 w 3273067"/>
              <a:gd name="connsiteY32" fmla="*/ 221031 h 426922"/>
              <a:gd name="connsiteX33" fmla="*/ 1389766 w 3273067"/>
              <a:gd name="connsiteY33" fmla="*/ 236170 h 426922"/>
              <a:gd name="connsiteX34" fmla="*/ 1459406 w 3273067"/>
              <a:gd name="connsiteY34" fmla="*/ 236170 h 426922"/>
              <a:gd name="connsiteX35" fmla="*/ 1526018 w 3273067"/>
              <a:gd name="connsiteY35" fmla="*/ 236170 h 426922"/>
              <a:gd name="connsiteX36" fmla="*/ 1526018 w 3273067"/>
              <a:gd name="connsiteY36" fmla="*/ 260392 h 426922"/>
              <a:gd name="connsiteX37" fmla="*/ 1583547 w 3273067"/>
              <a:gd name="connsiteY37" fmla="*/ 260392 h 426922"/>
              <a:gd name="connsiteX38" fmla="*/ 1610798 w 3273067"/>
              <a:gd name="connsiteY38" fmla="*/ 287643 h 426922"/>
              <a:gd name="connsiteX39" fmla="*/ 1683465 w 3273067"/>
              <a:gd name="connsiteY39" fmla="*/ 287643 h 426922"/>
              <a:gd name="connsiteX40" fmla="*/ 1683465 w 3273067"/>
              <a:gd name="connsiteY40" fmla="*/ 302782 h 426922"/>
              <a:gd name="connsiteX41" fmla="*/ 1780355 w 3273067"/>
              <a:gd name="connsiteY41" fmla="*/ 302782 h 426922"/>
              <a:gd name="connsiteX42" fmla="*/ 1780355 w 3273067"/>
              <a:gd name="connsiteY42" fmla="*/ 323976 h 426922"/>
              <a:gd name="connsiteX43" fmla="*/ 1831827 w 3273067"/>
              <a:gd name="connsiteY43" fmla="*/ 323976 h 426922"/>
              <a:gd name="connsiteX44" fmla="*/ 1831827 w 3273067"/>
              <a:gd name="connsiteY44" fmla="*/ 348199 h 426922"/>
              <a:gd name="connsiteX45" fmla="*/ 1901467 w 3273067"/>
              <a:gd name="connsiteY45" fmla="*/ 348199 h 426922"/>
              <a:gd name="connsiteX46" fmla="*/ 1901467 w 3273067"/>
              <a:gd name="connsiteY46" fmla="*/ 348199 h 426922"/>
              <a:gd name="connsiteX47" fmla="*/ 1940829 w 3273067"/>
              <a:gd name="connsiteY47" fmla="*/ 348199 h 426922"/>
              <a:gd name="connsiteX48" fmla="*/ 1940829 w 3273067"/>
              <a:gd name="connsiteY48" fmla="*/ 384533 h 426922"/>
              <a:gd name="connsiteX49" fmla="*/ 2016524 w 3273067"/>
              <a:gd name="connsiteY49" fmla="*/ 384533 h 426922"/>
              <a:gd name="connsiteX50" fmla="*/ 2016524 w 3273067"/>
              <a:gd name="connsiteY50" fmla="*/ 399672 h 426922"/>
              <a:gd name="connsiteX51" fmla="*/ 2067997 w 3273067"/>
              <a:gd name="connsiteY51" fmla="*/ 399672 h 426922"/>
              <a:gd name="connsiteX52" fmla="*/ 2155804 w 3273067"/>
              <a:gd name="connsiteY52" fmla="*/ 399672 h 426922"/>
              <a:gd name="connsiteX53" fmla="*/ 2155804 w 3273067"/>
              <a:gd name="connsiteY53" fmla="*/ 426922 h 426922"/>
              <a:gd name="connsiteX54" fmla="*/ 3273067 w 3273067"/>
              <a:gd name="connsiteY54" fmla="*/ 426922 h 42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273067" h="426922">
                <a:moveTo>
                  <a:pt x="0" y="0"/>
                </a:moveTo>
                <a:lnTo>
                  <a:pt x="63584" y="0"/>
                </a:lnTo>
                <a:lnTo>
                  <a:pt x="69639" y="6055"/>
                </a:lnTo>
                <a:lnTo>
                  <a:pt x="109001" y="6055"/>
                </a:lnTo>
                <a:lnTo>
                  <a:pt x="109001" y="18167"/>
                </a:lnTo>
                <a:lnTo>
                  <a:pt x="178641" y="18167"/>
                </a:lnTo>
                <a:lnTo>
                  <a:pt x="178641" y="33306"/>
                </a:lnTo>
                <a:lnTo>
                  <a:pt x="357282" y="33306"/>
                </a:lnTo>
                <a:lnTo>
                  <a:pt x="357282" y="39362"/>
                </a:lnTo>
                <a:lnTo>
                  <a:pt x="432977" y="39362"/>
                </a:lnTo>
                <a:lnTo>
                  <a:pt x="432977" y="54501"/>
                </a:lnTo>
                <a:lnTo>
                  <a:pt x="593451" y="54501"/>
                </a:lnTo>
                <a:lnTo>
                  <a:pt x="593451" y="75696"/>
                </a:lnTo>
                <a:lnTo>
                  <a:pt x="711536" y="75696"/>
                </a:lnTo>
                <a:lnTo>
                  <a:pt x="711536" y="81751"/>
                </a:lnTo>
                <a:lnTo>
                  <a:pt x="750898" y="81751"/>
                </a:lnTo>
                <a:lnTo>
                  <a:pt x="750898" y="99918"/>
                </a:lnTo>
                <a:lnTo>
                  <a:pt x="802370" y="99918"/>
                </a:lnTo>
                <a:lnTo>
                  <a:pt x="802370" y="115057"/>
                </a:lnTo>
                <a:lnTo>
                  <a:pt x="844760" y="115057"/>
                </a:lnTo>
                <a:lnTo>
                  <a:pt x="911372" y="115057"/>
                </a:lnTo>
                <a:lnTo>
                  <a:pt x="911372" y="133224"/>
                </a:lnTo>
                <a:lnTo>
                  <a:pt x="956789" y="133224"/>
                </a:lnTo>
                <a:lnTo>
                  <a:pt x="956789" y="142308"/>
                </a:lnTo>
                <a:lnTo>
                  <a:pt x="1074874" y="142308"/>
                </a:lnTo>
                <a:lnTo>
                  <a:pt x="1090013" y="157447"/>
                </a:lnTo>
                <a:lnTo>
                  <a:pt x="1126347" y="157447"/>
                </a:lnTo>
                <a:lnTo>
                  <a:pt x="1126347" y="178641"/>
                </a:lnTo>
                <a:lnTo>
                  <a:pt x="1186903" y="178641"/>
                </a:lnTo>
                <a:lnTo>
                  <a:pt x="1186903" y="193780"/>
                </a:lnTo>
                <a:lnTo>
                  <a:pt x="1301960" y="193780"/>
                </a:lnTo>
                <a:lnTo>
                  <a:pt x="1301960" y="221031"/>
                </a:lnTo>
                <a:lnTo>
                  <a:pt x="1389766" y="221031"/>
                </a:lnTo>
                <a:lnTo>
                  <a:pt x="1389766" y="236170"/>
                </a:lnTo>
                <a:lnTo>
                  <a:pt x="1459406" y="236170"/>
                </a:lnTo>
                <a:lnTo>
                  <a:pt x="1526018" y="236170"/>
                </a:lnTo>
                <a:lnTo>
                  <a:pt x="1526018" y="260392"/>
                </a:lnTo>
                <a:lnTo>
                  <a:pt x="1583547" y="260392"/>
                </a:lnTo>
                <a:lnTo>
                  <a:pt x="1610798" y="287643"/>
                </a:lnTo>
                <a:lnTo>
                  <a:pt x="1683465" y="287643"/>
                </a:lnTo>
                <a:lnTo>
                  <a:pt x="1683465" y="302782"/>
                </a:lnTo>
                <a:lnTo>
                  <a:pt x="1780355" y="302782"/>
                </a:lnTo>
                <a:lnTo>
                  <a:pt x="1780355" y="323976"/>
                </a:lnTo>
                <a:lnTo>
                  <a:pt x="1831827" y="323976"/>
                </a:lnTo>
                <a:lnTo>
                  <a:pt x="1831827" y="348199"/>
                </a:lnTo>
                <a:lnTo>
                  <a:pt x="1901467" y="348199"/>
                </a:lnTo>
                <a:lnTo>
                  <a:pt x="1901467" y="348199"/>
                </a:lnTo>
                <a:lnTo>
                  <a:pt x="1940829" y="348199"/>
                </a:lnTo>
                <a:lnTo>
                  <a:pt x="1940829" y="384533"/>
                </a:lnTo>
                <a:lnTo>
                  <a:pt x="2016524" y="384533"/>
                </a:lnTo>
                <a:lnTo>
                  <a:pt x="2016524" y="399672"/>
                </a:lnTo>
                <a:lnTo>
                  <a:pt x="2067997" y="399672"/>
                </a:lnTo>
                <a:lnTo>
                  <a:pt x="2155804" y="399672"/>
                </a:lnTo>
                <a:lnTo>
                  <a:pt x="2155804" y="426922"/>
                </a:lnTo>
                <a:lnTo>
                  <a:pt x="3273067" y="426922"/>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algn="ctr"/>
            <a:endParaRPr lang="en-US" dirty="0"/>
          </a:p>
        </p:txBody>
      </p:sp>
      <p:sp>
        <p:nvSpPr>
          <p:cNvPr id="1707" name="TextBox 1706">
            <a:extLst>
              <a:ext uri="{FF2B5EF4-FFF2-40B4-BE49-F238E27FC236}">
                <a16:creationId xmlns:a16="http://schemas.microsoft.com/office/drawing/2014/main" id="{06CD63D5-E748-484D-B699-9A03A4492045}"/>
              </a:ext>
            </a:extLst>
          </p:cNvPr>
          <p:cNvSpPr txBox="1"/>
          <p:nvPr/>
        </p:nvSpPr>
        <p:spPr bwMode="auto">
          <a:xfrm>
            <a:off x="11642341" y="2660558"/>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08" name="TextBox 1707">
            <a:extLst>
              <a:ext uri="{FF2B5EF4-FFF2-40B4-BE49-F238E27FC236}">
                <a16:creationId xmlns:a16="http://schemas.microsoft.com/office/drawing/2014/main" id="{FAEF1CF2-1966-4FC8-9526-83F7CF9BFBF0}"/>
              </a:ext>
            </a:extLst>
          </p:cNvPr>
          <p:cNvSpPr txBox="1"/>
          <p:nvPr/>
        </p:nvSpPr>
        <p:spPr bwMode="auto">
          <a:xfrm>
            <a:off x="11578615" y="2657890"/>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09" name="TextBox 1708">
            <a:extLst>
              <a:ext uri="{FF2B5EF4-FFF2-40B4-BE49-F238E27FC236}">
                <a16:creationId xmlns:a16="http://schemas.microsoft.com/office/drawing/2014/main" id="{452BF838-B64C-4872-B59E-0198460F4D1A}"/>
              </a:ext>
            </a:extLst>
          </p:cNvPr>
          <p:cNvSpPr txBox="1"/>
          <p:nvPr/>
        </p:nvSpPr>
        <p:spPr bwMode="auto">
          <a:xfrm>
            <a:off x="11553206" y="2660405"/>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10" name="TextBox 1709">
            <a:extLst>
              <a:ext uri="{FF2B5EF4-FFF2-40B4-BE49-F238E27FC236}">
                <a16:creationId xmlns:a16="http://schemas.microsoft.com/office/drawing/2014/main" id="{30738FE1-7719-4260-A4C3-FFD03E0F619D}"/>
              </a:ext>
            </a:extLst>
          </p:cNvPr>
          <p:cNvSpPr txBox="1"/>
          <p:nvPr/>
        </p:nvSpPr>
        <p:spPr bwMode="auto">
          <a:xfrm>
            <a:off x="11534994" y="2660405"/>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11" name="TextBox 1710">
            <a:extLst>
              <a:ext uri="{FF2B5EF4-FFF2-40B4-BE49-F238E27FC236}">
                <a16:creationId xmlns:a16="http://schemas.microsoft.com/office/drawing/2014/main" id="{A545B1A5-F024-4433-A590-E72D5749C45D}"/>
              </a:ext>
            </a:extLst>
          </p:cNvPr>
          <p:cNvSpPr txBox="1"/>
          <p:nvPr/>
        </p:nvSpPr>
        <p:spPr bwMode="auto">
          <a:xfrm>
            <a:off x="11503549" y="2660405"/>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12" name="TextBox 1711">
            <a:extLst>
              <a:ext uri="{FF2B5EF4-FFF2-40B4-BE49-F238E27FC236}">
                <a16:creationId xmlns:a16="http://schemas.microsoft.com/office/drawing/2014/main" id="{FD82D11F-5886-4A6F-A2CB-4B3D8CB9D9F8}"/>
              </a:ext>
            </a:extLst>
          </p:cNvPr>
          <p:cNvSpPr txBox="1"/>
          <p:nvPr/>
        </p:nvSpPr>
        <p:spPr bwMode="auto">
          <a:xfrm>
            <a:off x="11404553" y="2660405"/>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13" name="TextBox 1712">
            <a:extLst>
              <a:ext uri="{FF2B5EF4-FFF2-40B4-BE49-F238E27FC236}">
                <a16:creationId xmlns:a16="http://schemas.microsoft.com/office/drawing/2014/main" id="{24CDCF86-7CE7-4163-87A3-724ABF3E84BA}"/>
              </a:ext>
            </a:extLst>
          </p:cNvPr>
          <p:cNvSpPr txBox="1"/>
          <p:nvPr/>
        </p:nvSpPr>
        <p:spPr bwMode="auto">
          <a:xfrm>
            <a:off x="11338497" y="2660405"/>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14" name="TextBox 1713">
            <a:extLst>
              <a:ext uri="{FF2B5EF4-FFF2-40B4-BE49-F238E27FC236}">
                <a16:creationId xmlns:a16="http://schemas.microsoft.com/office/drawing/2014/main" id="{0B7BE6B7-EF6E-4418-8ED6-115C8A4D44CD}"/>
              </a:ext>
            </a:extLst>
          </p:cNvPr>
          <p:cNvSpPr txBox="1"/>
          <p:nvPr/>
        </p:nvSpPr>
        <p:spPr bwMode="auto">
          <a:xfrm>
            <a:off x="11351627" y="2660405"/>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15" name="TextBox 1714">
            <a:extLst>
              <a:ext uri="{FF2B5EF4-FFF2-40B4-BE49-F238E27FC236}">
                <a16:creationId xmlns:a16="http://schemas.microsoft.com/office/drawing/2014/main" id="{8A6C9D55-7F49-4FD4-AC07-61068FB2E4CB}"/>
              </a:ext>
            </a:extLst>
          </p:cNvPr>
          <p:cNvSpPr txBox="1"/>
          <p:nvPr/>
        </p:nvSpPr>
        <p:spPr bwMode="auto">
          <a:xfrm>
            <a:off x="11317100" y="2660405"/>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16" name="TextBox 1715">
            <a:extLst>
              <a:ext uri="{FF2B5EF4-FFF2-40B4-BE49-F238E27FC236}">
                <a16:creationId xmlns:a16="http://schemas.microsoft.com/office/drawing/2014/main" id="{113DB04D-9B2B-4D11-9B4A-13E3DE3A0B91}"/>
              </a:ext>
            </a:extLst>
          </p:cNvPr>
          <p:cNvSpPr txBox="1"/>
          <p:nvPr/>
        </p:nvSpPr>
        <p:spPr bwMode="auto">
          <a:xfrm>
            <a:off x="11304189" y="2660405"/>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17" name="TextBox 1716">
            <a:extLst>
              <a:ext uri="{FF2B5EF4-FFF2-40B4-BE49-F238E27FC236}">
                <a16:creationId xmlns:a16="http://schemas.microsoft.com/office/drawing/2014/main" id="{5764BB9C-906F-42BD-96F3-C11CD443800F}"/>
              </a:ext>
            </a:extLst>
          </p:cNvPr>
          <p:cNvSpPr txBox="1"/>
          <p:nvPr/>
        </p:nvSpPr>
        <p:spPr bwMode="auto">
          <a:xfrm>
            <a:off x="11283920" y="2660405"/>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18" name="TextBox 1717">
            <a:extLst>
              <a:ext uri="{FF2B5EF4-FFF2-40B4-BE49-F238E27FC236}">
                <a16:creationId xmlns:a16="http://schemas.microsoft.com/office/drawing/2014/main" id="{087F81AE-3FA5-4095-889E-916E429504E8}"/>
              </a:ext>
            </a:extLst>
          </p:cNvPr>
          <p:cNvSpPr txBox="1"/>
          <p:nvPr/>
        </p:nvSpPr>
        <p:spPr bwMode="auto">
          <a:xfrm>
            <a:off x="11202409" y="2665485"/>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19" name="TextBox 1718">
            <a:extLst>
              <a:ext uri="{FF2B5EF4-FFF2-40B4-BE49-F238E27FC236}">
                <a16:creationId xmlns:a16="http://schemas.microsoft.com/office/drawing/2014/main" id="{7E899B71-8CB9-4D99-B5D4-99C77D42BDB3}"/>
              </a:ext>
            </a:extLst>
          </p:cNvPr>
          <p:cNvSpPr txBox="1"/>
          <p:nvPr/>
        </p:nvSpPr>
        <p:spPr bwMode="auto">
          <a:xfrm>
            <a:off x="11158715" y="2665224"/>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20" name="TextBox 1719">
            <a:extLst>
              <a:ext uri="{FF2B5EF4-FFF2-40B4-BE49-F238E27FC236}">
                <a16:creationId xmlns:a16="http://schemas.microsoft.com/office/drawing/2014/main" id="{878724DC-DDB0-4DFC-BA1D-01950F6884B2}"/>
              </a:ext>
            </a:extLst>
          </p:cNvPr>
          <p:cNvSpPr txBox="1"/>
          <p:nvPr/>
        </p:nvSpPr>
        <p:spPr bwMode="auto">
          <a:xfrm>
            <a:off x="11072178" y="2662683"/>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21" name="TextBox 1720">
            <a:extLst>
              <a:ext uri="{FF2B5EF4-FFF2-40B4-BE49-F238E27FC236}">
                <a16:creationId xmlns:a16="http://schemas.microsoft.com/office/drawing/2014/main" id="{B80A3BA2-D652-47A7-B2A6-EAFE861969FB}"/>
              </a:ext>
            </a:extLst>
          </p:cNvPr>
          <p:cNvSpPr txBox="1"/>
          <p:nvPr/>
        </p:nvSpPr>
        <p:spPr bwMode="auto">
          <a:xfrm>
            <a:off x="11110164" y="2664450"/>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22" name="TextBox 1721">
            <a:extLst>
              <a:ext uri="{FF2B5EF4-FFF2-40B4-BE49-F238E27FC236}">
                <a16:creationId xmlns:a16="http://schemas.microsoft.com/office/drawing/2014/main" id="{52C69481-AF10-49BA-99BC-E5E289AE1C5B}"/>
              </a:ext>
            </a:extLst>
          </p:cNvPr>
          <p:cNvSpPr txBox="1"/>
          <p:nvPr/>
        </p:nvSpPr>
        <p:spPr bwMode="auto">
          <a:xfrm>
            <a:off x="11053516" y="2659609"/>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23" name="TextBox 1722">
            <a:extLst>
              <a:ext uri="{FF2B5EF4-FFF2-40B4-BE49-F238E27FC236}">
                <a16:creationId xmlns:a16="http://schemas.microsoft.com/office/drawing/2014/main" id="{B4F0844D-376A-40CD-90EA-ED30EC195260}"/>
              </a:ext>
            </a:extLst>
          </p:cNvPr>
          <p:cNvSpPr txBox="1"/>
          <p:nvPr/>
        </p:nvSpPr>
        <p:spPr bwMode="auto">
          <a:xfrm>
            <a:off x="11018742" y="2659609"/>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24" name="TextBox 1723">
            <a:extLst>
              <a:ext uri="{FF2B5EF4-FFF2-40B4-BE49-F238E27FC236}">
                <a16:creationId xmlns:a16="http://schemas.microsoft.com/office/drawing/2014/main" id="{1B07DAED-8CA7-4D39-8711-686BFBF0A59A}"/>
              </a:ext>
            </a:extLst>
          </p:cNvPr>
          <p:cNvSpPr txBox="1"/>
          <p:nvPr/>
        </p:nvSpPr>
        <p:spPr bwMode="auto">
          <a:xfrm>
            <a:off x="11007228" y="2659609"/>
            <a:ext cx="53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25" name="TextBox 1724">
            <a:extLst>
              <a:ext uri="{FF2B5EF4-FFF2-40B4-BE49-F238E27FC236}">
                <a16:creationId xmlns:a16="http://schemas.microsoft.com/office/drawing/2014/main" id="{0F25FA05-6589-45E4-869C-02874CA3C2A9}"/>
              </a:ext>
            </a:extLst>
          </p:cNvPr>
          <p:cNvSpPr txBox="1"/>
          <p:nvPr/>
        </p:nvSpPr>
        <p:spPr bwMode="auto">
          <a:xfrm>
            <a:off x="9208123" y="227865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26" name="TextBox 1725">
            <a:extLst>
              <a:ext uri="{FF2B5EF4-FFF2-40B4-BE49-F238E27FC236}">
                <a16:creationId xmlns:a16="http://schemas.microsoft.com/office/drawing/2014/main" id="{155F49AE-DBF4-4DFD-B882-F7668DF3AC48}"/>
              </a:ext>
            </a:extLst>
          </p:cNvPr>
          <p:cNvSpPr txBox="1"/>
          <p:nvPr/>
        </p:nvSpPr>
        <p:spPr bwMode="auto">
          <a:xfrm>
            <a:off x="9035933" y="227115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grpSp>
        <p:nvGrpSpPr>
          <p:cNvPr id="1727" name="Group 1726">
            <a:extLst>
              <a:ext uri="{FF2B5EF4-FFF2-40B4-BE49-F238E27FC236}">
                <a16:creationId xmlns:a16="http://schemas.microsoft.com/office/drawing/2014/main" id="{95EE71ED-20DF-4144-A60E-7BC196ED49CA}"/>
              </a:ext>
            </a:extLst>
          </p:cNvPr>
          <p:cNvGrpSpPr/>
          <p:nvPr/>
        </p:nvGrpSpPr>
        <p:grpSpPr>
          <a:xfrm>
            <a:off x="8460235" y="2184626"/>
            <a:ext cx="129192" cy="238426"/>
            <a:chOff x="12579355" y="2371801"/>
            <a:chExt cx="129192" cy="238426"/>
          </a:xfrm>
        </p:grpSpPr>
        <p:sp>
          <p:nvSpPr>
            <p:cNvPr id="1728" name="TextBox 1727">
              <a:extLst>
                <a:ext uri="{FF2B5EF4-FFF2-40B4-BE49-F238E27FC236}">
                  <a16:creationId xmlns:a16="http://schemas.microsoft.com/office/drawing/2014/main" id="{6BC99504-B9A6-4768-98D3-027960BFD792}"/>
                </a:ext>
              </a:extLst>
            </p:cNvPr>
            <p:cNvSpPr txBox="1"/>
            <p:nvPr/>
          </p:nvSpPr>
          <p:spPr bwMode="auto">
            <a:xfrm>
              <a:off x="12628223" y="2376783"/>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29" name="TextBox 1728">
              <a:extLst>
                <a:ext uri="{FF2B5EF4-FFF2-40B4-BE49-F238E27FC236}">
                  <a16:creationId xmlns:a16="http://schemas.microsoft.com/office/drawing/2014/main" id="{281CAF21-1B81-4461-A3BF-99A9EC83CF26}"/>
                </a:ext>
              </a:extLst>
            </p:cNvPr>
            <p:cNvSpPr txBox="1"/>
            <p:nvPr/>
          </p:nvSpPr>
          <p:spPr bwMode="auto">
            <a:xfrm>
              <a:off x="12638545" y="23741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30" name="TextBox 1729">
              <a:extLst>
                <a:ext uri="{FF2B5EF4-FFF2-40B4-BE49-F238E27FC236}">
                  <a16:creationId xmlns:a16="http://schemas.microsoft.com/office/drawing/2014/main" id="{ED9ED3D6-A799-4F91-BCFD-11CD19193CB0}"/>
                </a:ext>
              </a:extLst>
            </p:cNvPr>
            <p:cNvSpPr txBox="1"/>
            <p:nvPr/>
          </p:nvSpPr>
          <p:spPr bwMode="auto">
            <a:xfrm>
              <a:off x="12592900" y="237180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31" name="TextBox 1730">
              <a:extLst>
                <a:ext uri="{FF2B5EF4-FFF2-40B4-BE49-F238E27FC236}">
                  <a16:creationId xmlns:a16="http://schemas.microsoft.com/office/drawing/2014/main" id="{78E09613-2BB6-4844-871E-17E95301FE53}"/>
                </a:ext>
              </a:extLst>
            </p:cNvPr>
            <p:cNvSpPr txBox="1"/>
            <p:nvPr/>
          </p:nvSpPr>
          <p:spPr bwMode="auto">
            <a:xfrm>
              <a:off x="12579355" y="237400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grpSp>
      <p:sp>
        <p:nvSpPr>
          <p:cNvPr id="1732" name="TextBox 1731">
            <a:extLst>
              <a:ext uri="{FF2B5EF4-FFF2-40B4-BE49-F238E27FC236}">
                <a16:creationId xmlns:a16="http://schemas.microsoft.com/office/drawing/2014/main" id="{CD38F221-CEA7-421C-A190-FFA1551B0E4E}"/>
              </a:ext>
            </a:extLst>
          </p:cNvPr>
          <p:cNvSpPr txBox="1"/>
          <p:nvPr/>
        </p:nvSpPr>
        <p:spPr bwMode="auto">
          <a:xfrm>
            <a:off x="8925366" y="225626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33" name="TextBox 1732">
            <a:extLst>
              <a:ext uri="{FF2B5EF4-FFF2-40B4-BE49-F238E27FC236}">
                <a16:creationId xmlns:a16="http://schemas.microsoft.com/office/drawing/2014/main" id="{371BA790-6A90-4FF7-893B-98F3A227727B}"/>
              </a:ext>
            </a:extLst>
          </p:cNvPr>
          <p:cNvSpPr txBox="1"/>
          <p:nvPr/>
        </p:nvSpPr>
        <p:spPr bwMode="auto">
          <a:xfrm>
            <a:off x="8732563" y="220408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34" name="TextBox 1733">
            <a:extLst>
              <a:ext uri="{FF2B5EF4-FFF2-40B4-BE49-F238E27FC236}">
                <a16:creationId xmlns:a16="http://schemas.microsoft.com/office/drawing/2014/main" id="{E97B2B78-247E-49F6-931C-79D3D255A78E}"/>
              </a:ext>
            </a:extLst>
          </p:cNvPr>
          <p:cNvSpPr txBox="1"/>
          <p:nvPr/>
        </p:nvSpPr>
        <p:spPr bwMode="auto">
          <a:xfrm>
            <a:off x="8814747" y="223442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35" name="TextBox 1734">
            <a:extLst>
              <a:ext uri="{FF2B5EF4-FFF2-40B4-BE49-F238E27FC236}">
                <a16:creationId xmlns:a16="http://schemas.microsoft.com/office/drawing/2014/main" id="{7855A845-1844-43E5-9E55-55B73F220825}"/>
              </a:ext>
            </a:extLst>
          </p:cNvPr>
          <p:cNvSpPr txBox="1"/>
          <p:nvPr/>
        </p:nvSpPr>
        <p:spPr bwMode="auto">
          <a:xfrm>
            <a:off x="9345706" y="228148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36" name="TextBox 1735">
            <a:extLst>
              <a:ext uri="{FF2B5EF4-FFF2-40B4-BE49-F238E27FC236}">
                <a16:creationId xmlns:a16="http://schemas.microsoft.com/office/drawing/2014/main" id="{BACAF87C-7DCD-496B-B541-D825DDF7570E}"/>
              </a:ext>
            </a:extLst>
          </p:cNvPr>
          <p:cNvSpPr txBox="1"/>
          <p:nvPr/>
        </p:nvSpPr>
        <p:spPr bwMode="auto">
          <a:xfrm>
            <a:off x="9278229" y="230600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grpSp>
        <p:nvGrpSpPr>
          <p:cNvPr id="1737" name="Group 1736">
            <a:extLst>
              <a:ext uri="{FF2B5EF4-FFF2-40B4-BE49-F238E27FC236}">
                <a16:creationId xmlns:a16="http://schemas.microsoft.com/office/drawing/2014/main" id="{D58F665A-9919-4716-B446-60814D056462}"/>
              </a:ext>
            </a:extLst>
          </p:cNvPr>
          <p:cNvGrpSpPr/>
          <p:nvPr/>
        </p:nvGrpSpPr>
        <p:grpSpPr>
          <a:xfrm>
            <a:off x="10481376" y="2605700"/>
            <a:ext cx="309480" cy="233444"/>
            <a:chOff x="14779136" y="2769190"/>
            <a:chExt cx="309480" cy="233444"/>
          </a:xfrm>
        </p:grpSpPr>
        <p:sp>
          <p:nvSpPr>
            <p:cNvPr id="1738" name="TextBox 1737">
              <a:extLst>
                <a:ext uri="{FF2B5EF4-FFF2-40B4-BE49-F238E27FC236}">
                  <a16:creationId xmlns:a16="http://schemas.microsoft.com/office/drawing/2014/main" id="{E2C295BA-880A-413F-9C16-98C52239F639}"/>
                </a:ext>
              </a:extLst>
            </p:cNvPr>
            <p:cNvSpPr txBox="1"/>
            <p:nvPr/>
          </p:nvSpPr>
          <p:spPr bwMode="auto">
            <a:xfrm>
              <a:off x="15018614"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39" name="TextBox 1738">
              <a:extLst>
                <a:ext uri="{FF2B5EF4-FFF2-40B4-BE49-F238E27FC236}">
                  <a16:creationId xmlns:a16="http://schemas.microsoft.com/office/drawing/2014/main" id="{0370D6A6-679D-42A4-93D6-76EB4E2F4148}"/>
                </a:ext>
              </a:extLst>
            </p:cNvPr>
            <p:cNvSpPr txBox="1"/>
            <p:nvPr/>
          </p:nvSpPr>
          <p:spPr bwMode="auto">
            <a:xfrm>
              <a:off x="15001082"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40" name="TextBox 1739">
              <a:extLst>
                <a:ext uri="{FF2B5EF4-FFF2-40B4-BE49-F238E27FC236}">
                  <a16:creationId xmlns:a16="http://schemas.microsoft.com/office/drawing/2014/main" id="{87B843FE-D713-4C91-A7E1-400269B370B8}"/>
                </a:ext>
              </a:extLst>
            </p:cNvPr>
            <p:cNvSpPr txBox="1"/>
            <p:nvPr/>
          </p:nvSpPr>
          <p:spPr bwMode="auto">
            <a:xfrm>
              <a:off x="14990954"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41" name="TextBox 1740">
              <a:extLst>
                <a:ext uri="{FF2B5EF4-FFF2-40B4-BE49-F238E27FC236}">
                  <a16:creationId xmlns:a16="http://schemas.microsoft.com/office/drawing/2014/main" id="{4FC52324-B550-4247-9A65-C2770998F89B}"/>
                </a:ext>
              </a:extLst>
            </p:cNvPr>
            <p:cNvSpPr txBox="1"/>
            <p:nvPr/>
          </p:nvSpPr>
          <p:spPr bwMode="auto">
            <a:xfrm>
              <a:off x="14980207"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42" name="TextBox 1741">
              <a:extLst>
                <a:ext uri="{FF2B5EF4-FFF2-40B4-BE49-F238E27FC236}">
                  <a16:creationId xmlns:a16="http://schemas.microsoft.com/office/drawing/2014/main" id="{92C32615-7837-4521-9B11-0818E7BFCD8D}"/>
                </a:ext>
              </a:extLst>
            </p:cNvPr>
            <p:cNvSpPr txBox="1"/>
            <p:nvPr/>
          </p:nvSpPr>
          <p:spPr bwMode="auto">
            <a:xfrm>
              <a:off x="14972352"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43" name="TextBox 1742">
              <a:extLst>
                <a:ext uri="{FF2B5EF4-FFF2-40B4-BE49-F238E27FC236}">
                  <a16:creationId xmlns:a16="http://schemas.microsoft.com/office/drawing/2014/main" id="{67DB07EE-603A-431C-A8CB-05CBF571F82E}"/>
                </a:ext>
              </a:extLst>
            </p:cNvPr>
            <p:cNvSpPr txBox="1"/>
            <p:nvPr/>
          </p:nvSpPr>
          <p:spPr bwMode="auto">
            <a:xfrm>
              <a:off x="14964111"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44" name="TextBox 1743">
              <a:extLst>
                <a:ext uri="{FF2B5EF4-FFF2-40B4-BE49-F238E27FC236}">
                  <a16:creationId xmlns:a16="http://schemas.microsoft.com/office/drawing/2014/main" id="{A2E789C6-4E78-4BB8-B8B2-A8EF908CA078}"/>
                </a:ext>
              </a:extLst>
            </p:cNvPr>
            <p:cNvSpPr txBox="1"/>
            <p:nvPr/>
          </p:nvSpPr>
          <p:spPr bwMode="auto">
            <a:xfrm>
              <a:off x="14940986"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45" name="TextBox 1744">
              <a:extLst>
                <a:ext uri="{FF2B5EF4-FFF2-40B4-BE49-F238E27FC236}">
                  <a16:creationId xmlns:a16="http://schemas.microsoft.com/office/drawing/2014/main" id="{3A8E45FA-A295-4D73-9648-D8F94ADA7C77}"/>
                </a:ext>
              </a:extLst>
            </p:cNvPr>
            <p:cNvSpPr txBox="1"/>
            <p:nvPr/>
          </p:nvSpPr>
          <p:spPr bwMode="auto">
            <a:xfrm>
              <a:off x="14929430"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46" name="TextBox 1745">
              <a:extLst>
                <a:ext uri="{FF2B5EF4-FFF2-40B4-BE49-F238E27FC236}">
                  <a16:creationId xmlns:a16="http://schemas.microsoft.com/office/drawing/2014/main" id="{183E90CC-F2C1-499D-AE79-27A3CB464909}"/>
                </a:ext>
              </a:extLst>
            </p:cNvPr>
            <p:cNvSpPr txBox="1"/>
            <p:nvPr/>
          </p:nvSpPr>
          <p:spPr bwMode="auto">
            <a:xfrm>
              <a:off x="14919849"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47" name="TextBox 1746">
              <a:extLst>
                <a:ext uri="{FF2B5EF4-FFF2-40B4-BE49-F238E27FC236}">
                  <a16:creationId xmlns:a16="http://schemas.microsoft.com/office/drawing/2014/main" id="{A756641A-DF22-4A81-B165-225872B3758C}"/>
                </a:ext>
              </a:extLst>
            </p:cNvPr>
            <p:cNvSpPr txBox="1"/>
            <p:nvPr/>
          </p:nvSpPr>
          <p:spPr bwMode="auto">
            <a:xfrm>
              <a:off x="14911239"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48" name="TextBox 1747">
              <a:extLst>
                <a:ext uri="{FF2B5EF4-FFF2-40B4-BE49-F238E27FC236}">
                  <a16:creationId xmlns:a16="http://schemas.microsoft.com/office/drawing/2014/main" id="{2EACAF13-954B-473E-BC56-2D5D0505E35C}"/>
                </a:ext>
              </a:extLst>
            </p:cNvPr>
            <p:cNvSpPr txBox="1"/>
            <p:nvPr/>
          </p:nvSpPr>
          <p:spPr bwMode="auto">
            <a:xfrm>
              <a:off x="14902774"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49" name="TextBox 1748">
              <a:extLst>
                <a:ext uri="{FF2B5EF4-FFF2-40B4-BE49-F238E27FC236}">
                  <a16:creationId xmlns:a16="http://schemas.microsoft.com/office/drawing/2014/main" id="{87B1E196-48F2-4FAD-B818-52E88D0E481C}"/>
                </a:ext>
              </a:extLst>
            </p:cNvPr>
            <p:cNvSpPr txBox="1"/>
            <p:nvPr/>
          </p:nvSpPr>
          <p:spPr bwMode="auto">
            <a:xfrm>
              <a:off x="14884848"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50" name="TextBox 1749">
              <a:extLst>
                <a:ext uri="{FF2B5EF4-FFF2-40B4-BE49-F238E27FC236}">
                  <a16:creationId xmlns:a16="http://schemas.microsoft.com/office/drawing/2014/main" id="{AB4532B2-3F56-4E2D-9F67-48FFEF170220}"/>
                </a:ext>
              </a:extLst>
            </p:cNvPr>
            <p:cNvSpPr txBox="1"/>
            <p:nvPr/>
          </p:nvSpPr>
          <p:spPr bwMode="auto">
            <a:xfrm>
              <a:off x="14868949"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51" name="TextBox 1750">
              <a:extLst>
                <a:ext uri="{FF2B5EF4-FFF2-40B4-BE49-F238E27FC236}">
                  <a16:creationId xmlns:a16="http://schemas.microsoft.com/office/drawing/2014/main" id="{D320AC36-E58A-45B5-B893-9BB6B9A00610}"/>
                </a:ext>
              </a:extLst>
            </p:cNvPr>
            <p:cNvSpPr txBox="1"/>
            <p:nvPr/>
          </p:nvSpPr>
          <p:spPr bwMode="auto">
            <a:xfrm>
              <a:off x="14870768"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52" name="TextBox 1751">
              <a:extLst>
                <a:ext uri="{FF2B5EF4-FFF2-40B4-BE49-F238E27FC236}">
                  <a16:creationId xmlns:a16="http://schemas.microsoft.com/office/drawing/2014/main" id="{05702892-6F1A-4FAA-A0FC-BEFDFCAC69C3}"/>
                </a:ext>
              </a:extLst>
            </p:cNvPr>
            <p:cNvSpPr txBox="1"/>
            <p:nvPr/>
          </p:nvSpPr>
          <p:spPr bwMode="auto">
            <a:xfrm>
              <a:off x="14854869"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53" name="TextBox 1752">
              <a:extLst>
                <a:ext uri="{FF2B5EF4-FFF2-40B4-BE49-F238E27FC236}">
                  <a16:creationId xmlns:a16="http://schemas.microsoft.com/office/drawing/2014/main" id="{55A6A081-85C7-4BF9-8EB3-63CBB6D1590C}"/>
                </a:ext>
              </a:extLst>
            </p:cNvPr>
            <p:cNvSpPr txBox="1"/>
            <p:nvPr/>
          </p:nvSpPr>
          <p:spPr bwMode="auto">
            <a:xfrm>
              <a:off x="14852567"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54" name="TextBox 1753">
              <a:extLst>
                <a:ext uri="{FF2B5EF4-FFF2-40B4-BE49-F238E27FC236}">
                  <a16:creationId xmlns:a16="http://schemas.microsoft.com/office/drawing/2014/main" id="{4FE76828-E092-4099-8F29-10437ACFCB87}"/>
                </a:ext>
              </a:extLst>
            </p:cNvPr>
            <p:cNvSpPr txBox="1"/>
            <p:nvPr/>
          </p:nvSpPr>
          <p:spPr bwMode="auto">
            <a:xfrm>
              <a:off x="14836668"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55" name="TextBox 1754">
              <a:extLst>
                <a:ext uri="{FF2B5EF4-FFF2-40B4-BE49-F238E27FC236}">
                  <a16:creationId xmlns:a16="http://schemas.microsoft.com/office/drawing/2014/main" id="{447AF8E1-E458-40D0-A65D-7B8943D47CE3}"/>
                </a:ext>
              </a:extLst>
            </p:cNvPr>
            <p:cNvSpPr txBox="1"/>
            <p:nvPr/>
          </p:nvSpPr>
          <p:spPr bwMode="auto">
            <a:xfrm>
              <a:off x="14826219"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56" name="TextBox 1755">
              <a:extLst>
                <a:ext uri="{FF2B5EF4-FFF2-40B4-BE49-F238E27FC236}">
                  <a16:creationId xmlns:a16="http://schemas.microsoft.com/office/drawing/2014/main" id="{5E4B63C7-EC7C-41C5-84CC-D5141A6F947A}"/>
                </a:ext>
              </a:extLst>
            </p:cNvPr>
            <p:cNvSpPr txBox="1"/>
            <p:nvPr/>
          </p:nvSpPr>
          <p:spPr bwMode="auto">
            <a:xfrm>
              <a:off x="14810320"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57" name="TextBox 1756">
              <a:extLst>
                <a:ext uri="{FF2B5EF4-FFF2-40B4-BE49-F238E27FC236}">
                  <a16:creationId xmlns:a16="http://schemas.microsoft.com/office/drawing/2014/main" id="{A97B1125-DAA5-4F11-9E5F-663AFEADF8F1}"/>
                </a:ext>
              </a:extLst>
            </p:cNvPr>
            <p:cNvSpPr txBox="1"/>
            <p:nvPr/>
          </p:nvSpPr>
          <p:spPr bwMode="auto">
            <a:xfrm>
              <a:off x="14800691"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58" name="TextBox 1757">
              <a:extLst>
                <a:ext uri="{FF2B5EF4-FFF2-40B4-BE49-F238E27FC236}">
                  <a16:creationId xmlns:a16="http://schemas.microsoft.com/office/drawing/2014/main" id="{0B0D2C97-7DF4-4C1B-972C-EB5F1CABF131}"/>
                </a:ext>
              </a:extLst>
            </p:cNvPr>
            <p:cNvSpPr txBox="1"/>
            <p:nvPr/>
          </p:nvSpPr>
          <p:spPr bwMode="auto">
            <a:xfrm>
              <a:off x="14779136"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grpSp>
      <p:sp>
        <p:nvSpPr>
          <p:cNvPr id="1759" name="TextBox 1758">
            <a:extLst>
              <a:ext uri="{FF2B5EF4-FFF2-40B4-BE49-F238E27FC236}">
                <a16:creationId xmlns:a16="http://schemas.microsoft.com/office/drawing/2014/main" id="{FC51D7BA-B5B2-4A3F-94BE-3F93AB63069F}"/>
              </a:ext>
            </a:extLst>
          </p:cNvPr>
          <p:cNvSpPr txBox="1"/>
          <p:nvPr/>
        </p:nvSpPr>
        <p:spPr bwMode="auto">
          <a:xfrm>
            <a:off x="8684905" y="221537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60" name="TextBox 1759">
            <a:extLst>
              <a:ext uri="{FF2B5EF4-FFF2-40B4-BE49-F238E27FC236}">
                <a16:creationId xmlns:a16="http://schemas.microsoft.com/office/drawing/2014/main" id="{52F71C5D-6018-4470-9540-ED1D28185F62}"/>
              </a:ext>
            </a:extLst>
          </p:cNvPr>
          <p:cNvSpPr txBox="1"/>
          <p:nvPr/>
        </p:nvSpPr>
        <p:spPr bwMode="auto">
          <a:xfrm>
            <a:off x="8868234" y="2253202"/>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61" name="TextBox 1760">
            <a:extLst>
              <a:ext uri="{FF2B5EF4-FFF2-40B4-BE49-F238E27FC236}">
                <a16:creationId xmlns:a16="http://schemas.microsoft.com/office/drawing/2014/main" id="{025D2914-7B23-49E1-A7E9-E9DEDCE2D3A0}"/>
              </a:ext>
            </a:extLst>
          </p:cNvPr>
          <p:cNvSpPr txBox="1"/>
          <p:nvPr/>
        </p:nvSpPr>
        <p:spPr bwMode="auto">
          <a:xfrm>
            <a:off x="9388313" y="232696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62" name="TextBox 1761">
            <a:extLst>
              <a:ext uri="{FF2B5EF4-FFF2-40B4-BE49-F238E27FC236}">
                <a16:creationId xmlns:a16="http://schemas.microsoft.com/office/drawing/2014/main" id="{9E99FD9D-B7FE-4DA2-8A73-3B47C4DE1076}"/>
              </a:ext>
            </a:extLst>
          </p:cNvPr>
          <p:cNvSpPr txBox="1"/>
          <p:nvPr/>
        </p:nvSpPr>
        <p:spPr bwMode="auto">
          <a:xfrm>
            <a:off x="8438008" y="218953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63" name="TextBox 1762">
            <a:extLst>
              <a:ext uri="{FF2B5EF4-FFF2-40B4-BE49-F238E27FC236}">
                <a16:creationId xmlns:a16="http://schemas.microsoft.com/office/drawing/2014/main" id="{1C92EC43-C2CD-46AF-A736-019A2387F10C}"/>
              </a:ext>
            </a:extLst>
          </p:cNvPr>
          <p:cNvSpPr txBox="1"/>
          <p:nvPr/>
        </p:nvSpPr>
        <p:spPr bwMode="auto">
          <a:xfrm>
            <a:off x="8421402" y="218361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64" name="TextBox 1763">
            <a:extLst>
              <a:ext uri="{FF2B5EF4-FFF2-40B4-BE49-F238E27FC236}">
                <a16:creationId xmlns:a16="http://schemas.microsoft.com/office/drawing/2014/main" id="{BBC6F979-8CD4-447C-8484-C089B7F23154}"/>
              </a:ext>
            </a:extLst>
          </p:cNvPr>
          <p:cNvSpPr txBox="1"/>
          <p:nvPr/>
        </p:nvSpPr>
        <p:spPr bwMode="auto">
          <a:xfrm>
            <a:off x="8404118" y="218437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765" name="TextBox 1764">
            <a:extLst>
              <a:ext uri="{FF2B5EF4-FFF2-40B4-BE49-F238E27FC236}">
                <a16:creationId xmlns:a16="http://schemas.microsoft.com/office/drawing/2014/main" id="{1E0C152C-9D15-45A5-9391-E61A749D1EDB}"/>
              </a:ext>
            </a:extLst>
          </p:cNvPr>
          <p:cNvSpPr txBox="1"/>
          <p:nvPr/>
        </p:nvSpPr>
        <p:spPr bwMode="auto">
          <a:xfrm>
            <a:off x="8377094" y="218041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grpSp>
        <p:nvGrpSpPr>
          <p:cNvPr id="1766" name="Group 1765">
            <a:extLst>
              <a:ext uri="{FF2B5EF4-FFF2-40B4-BE49-F238E27FC236}">
                <a16:creationId xmlns:a16="http://schemas.microsoft.com/office/drawing/2014/main" id="{0C29A0C3-B9C3-4D90-8D39-F06A4788D2BE}"/>
              </a:ext>
            </a:extLst>
          </p:cNvPr>
          <p:cNvGrpSpPr/>
          <p:nvPr/>
        </p:nvGrpSpPr>
        <p:grpSpPr>
          <a:xfrm>
            <a:off x="10714859" y="2595825"/>
            <a:ext cx="253446" cy="235274"/>
            <a:chOff x="15118315" y="2877197"/>
            <a:chExt cx="379782" cy="235274"/>
          </a:xfrm>
        </p:grpSpPr>
        <p:sp>
          <p:nvSpPr>
            <p:cNvPr id="1767" name="TextBox 1766">
              <a:extLst>
                <a:ext uri="{FF2B5EF4-FFF2-40B4-BE49-F238E27FC236}">
                  <a16:creationId xmlns:a16="http://schemas.microsoft.com/office/drawing/2014/main" id="{B7DEB15E-4FCF-4986-B39F-3251CB8DB90E}"/>
                </a:ext>
              </a:extLst>
            </p:cNvPr>
            <p:cNvSpPr txBox="1"/>
            <p:nvPr/>
          </p:nvSpPr>
          <p:spPr bwMode="auto">
            <a:xfrm>
              <a:off x="15118315" y="287719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68" name="TextBox 1767">
              <a:extLst>
                <a:ext uri="{FF2B5EF4-FFF2-40B4-BE49-F238E27FC236}">
                  <a16:creationId xmlns:a16="http://schemas.microsoft.com/office/drawing/2014/main" id="{BA6321C0-4D9A-4E73-84DD-01AC18FE2B95}"/>
                </a:ext>
              </a:extLst>
            </p:cNvPr>
            <p:cNvSpPr txBox="1"/>
            <p:nvPr/>
          </p:nvSpPr>
          <p:spPr bwMode="auto">
            <a:xfrm>
              <a:off x="15139949"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69" name="TextBox 1768">
              <a:extLst>
                <a:ext uri="{FF2B5EF4-FFF2-40B4-BE49-F238E27FC236}">
                  <a16:creationId xmlns:a16="http://schemas.microsoft.com/office/drawing/2014/main" id="{A660FA7B-B1E7-4772-A5AB-E48E1A2166AA}"/>
                </a:ext>
              </a:extLst>
            </p:cNvPr>
            <p:cNvSpPr txBox="1"/>
            <p:nvPr/>
          </p:nvSpPr>
          <p:spPr bwMode="auto">
            <a:xfrm>
              <a:off x="15151796"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70" name="TextBox 1769">
              <a:extLst>
                <a:ext uri="{FF2B5EF4-FFF2-40B4-BE49-F238E27FC236}">
                  <a16:creationId xmlns:a16="http://schemas.microsoft.com/office/drawing/2014/main" id="{24D44B2D-D529-40EF-BE96-A3E437FCCF75}"/>
                </a:ext>
              </a:extLst>
            </p:cNvPr>
            <p:cNvSpPr txBox="1"/>
            <p:nvPr/>
          </p:nvSpPr>
          <p:spPr bwMode="auto">
            <a:xfrm>
              <a:off x="15206071"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71" name="TextBox 1770">
              <a:extLst>
                <a:ext uri="{FF2B5EF4-FFF2-40B4-BE49-F238E27FC236}">
                  <a16:creationId xmlns:a16="http://schemas.microsoft.com/office/drawing/2014/main" id="{E9588FB1-92D2-478A-89A3-681C9DAE9BB0}"/>
                </a:ext>
              </a:extLst>
            </p:cNvPr>
            <p:cNvSpPr txBox="1"/>
            <p:nvPr/>
          </p:nvSpPr>
          <p:spPr bwMode="auto">
            <a:xfrm>
              <a:off x="15237697"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72" name="TextBox 1771">
              <a:extLst>
                <a:ext uri="{FF2B5EF4-FFF2-40B4-BE49-F238E27FC236}">
                  <a16:creationId xmlns:a16="http://schemas.microsoft.com/office/drawing/2014/main" id="{1CC3ABAC-2202-484B-8128-C05B0068E748}"/>
                </a:ext>
              </a:extLst>
            </p:cNvPr>
            <p:cNvSpPr txBox="1"/>
            <p:nvPr/>
          </p:nvSpPr>
          <p:spPr bwMode="auto">
            <a:xfrm>
              <a:off x="15291972"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73" name="TextBox 1772">
              <a:extLst>
                <a:ext uri="{FF2B5EF4-FFF2-40B4-BE49-F238E27FC236}">
                  <a16:creationId xmlns:a16="http://schemas.microsoft.com/office/drawing/2014/main" id="{51A9B39C-0D82-42A4-B9C3-6C2AAAA2EFF9}"/>
                </a:ext>
              </a:extLst>
            </p:cNvPr>
            <p:cNvSpPr txBox="1"/>
            <p:nvPr/>
          </p:nvSpPr>
          <p:spPr bwMode="auto">
            <a:xfrm>
              <a:off x="15358911"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74" name="TextBox 1773">
              <a:extLst>
                <a:ext uri="{FF2B5EF4-FFF2-40B4-BE49-F238E27FC236}">
                  <a16:creationId xmlns:a16="http://schemas.microsoft.com/office/drawing/2014/main" id="{B0E9D674-69A8-4A94-8812-159C6998F52D}"/>
                </a:ext>
              </a:extLst>
            </p:cNvPr>
            <p:cNvSpPr txBox="1"/>
            <p:nvPr/>
          </p:nvSpPr>
          <p:spPr bwMode="auto">
            <a:xfrm>
              <a:off x="15393094"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75" name="TextBox 1774">
              <a:extLst>
                <a:ext uri="{FF2B5EF4-FFF2-40B4-BE49-F238E27FC236}">
                  <a16:creationId xmlns:a16="http://schemas.microsoft.com/office/drawing/2014/main" id="{85E139F4-4733-4143-BB3D-2D56F3BB94B8}"/>
                </a:ext>
              </a:extLst>
            </p:cNvPr>
            <p:cNvSpPr txBox="1"/>
            <p:nvPr/>
          </p:nvSpPr>
          <p:spPr bwMode="auto">
            <a:xfrm>
              <a:off x="15415119"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76" name="TextBox 1775">
              <a:extLst>
                <a:ext uri="{FF2B5EF4-FFF2-40B4-BE49-F238E27FC236}">
                  <a16:creationId xmlns:a16="http://schemas.microsoft.com/office/drawing/2014/main" id="{94AD805A-31CF-413A-A229-59AB03748506}"/>
                </a:ext>
              </a:extLst>
            </p:cNvPr>
            <p:cNvSpPr txBox="1"/>
            <p:nvPr/>
          </p:nvSpPr>
          <p:spPr bwMode="auto">
            <a:xfrm>
              <a:off x="15428095"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grpSp>
      <p:grpSp>
        <p:nvGrpSpPr>
          <p:cNvPr id="1777" name="Group 1776">
            <a:extLst>
              <a:ext uri="{FF2B5EF4-FFF2-40B4-BE49-F238E27FC236}">
                <a16:creationId xmlns:a16="http://schemas.microsoft.com/office/drawing/2014/main" id="{41C4AB8B-1DC9-46C1-A988-F120653E66BD}"/>
              </a:ext>
            </a:extLst>
          </p:cNvPr>
          <p:cNvGrpSpPr/>
          <p:nvPr/>
        </p:nvGrpSpPr>
        <p:grpSpPr>
          <a:xfrm>
            <a:off x="8568927" y="2208767"/>
            <a:ext cx="115646" cy="248539"/>
            <a:chOff x="12592900" y="2371801"/>
            <a:chExt cx="115646" cy="248539"/>
          </a:xfrm>
        </p:grpSpPr>
        <p:sp>
          <p:nvSpPr>
            <p:cNvPr id="1778" name="TextBox 1777">
              <a:extLst>
                <a:ext uri="{FF2B5EF4-FFF2-40B4-BE49-F238E27FC236}">
                  <a16:creationId xmlns:a16="http://schemas.microsoft.com/office/drawing/2014/main" id="{FA421BE4-B739-4D98-9018-B50E2D1B52D3}"/>
                </a:ext>
              </a:extLst>
            </p:cNvPr>
            <p:cNvSpPr txBox="1"/>
            <p:nvPr/>
          </p:nvSpPr>
          <p:spPr bwMode="auto">
            <a:xfrm>
              <a:off x="12592900" y="237180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79" name="TextBox 1778">
              <a:extLst>
                <a:ext uri="{FF2B5EF4-FFF2-40B4-BE49-F238E27FC236}">
                  <a16:creationId xmlns:a16="http://schemas.microsoft.com/office/drawing/2014/main" id="{3ADF3B80-AB50-425B-8BB2-2BE401A38DAB}"/>
                </a:ext>
              </a:extLst>
            </p:cNvPr>
            <p:cNvSpPr txBox="1"/>
            <p:nvPr/>
          </p:nvSpPr>
          <p:spPr bwMode="auto">
            <a:xfrm>
              <a:off x="12607539" y="237180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80" name="TextBox 1779">
              <a:extLst>
                <a:ext uri="{FF2B5EF4-FFF2-40B4-BE49-F238E27FC236}">
                  <a16:creationId xmlns:a16="http://schemas.microsoft.com/office/drawing/2014/main" id="{10EE2607-475D-4527-846E-E61D8A60265C}"/>
                </a:ext>
              </a:extLst>
            </p:cNvPr>
            <p:cNvSpPr txBox="1"/>
            <p:nvPr/>
          </p:nvSpPr>
          <p:spPr bwMode="auto">
            <a:xfrm>
              <a:off x="12635441" y="2374119"/>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endParaRPr lang="en-US" sz="1000" b="0" dirty="0">
                <a:solidFill>
                  <a:schemeClr val="accent3"/>
                </a:solidFill>
                <a:latin typeface="Calibri" panose="020F0502020204030204" pitchFamily="34" charset="0"/>
              </a:endParaRPr>
            </a:p>
          </p:txBody>
        </p:sp>
        <p:sp>
          <p:nvSpPr>
            <p:cNvPr id="1781" name="TextBox 1780">
              <a:extLst>
                <a:ext uri="{FF2B5EF4-FFF2-40B4-BE49-F238E27FC236}">
                  <a16:creationId xmlns:a16="http://schemas.microsoft.com/office/drawing/2014/main" id="{E74515A1-B729-4E8C-8DA4-61C1941A3696}"/>
                </a:ext>
              </a:extLst>
            </p:cNvPr>
            <p:cNvSpPr txBox="1"/>
            <p:nvPr/>
          </p:nvSpPr>
          <p:spPr bwMode="auto">
            <a:xfrm>
              <a:off x="12638544" y="23741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grpSp>
      <p:grpSp>
        <p:nvGrpSpPr>
          <p:cNvPr id="1782" name="Group 1781">
            <a:extLst>
              <a:ext uri="{FF2B5EF4-FFF2-40B4-BE49-F238E27FC236}">
                <a16:creationId xmlns:a16="http://schemas.microsoft.com/office/drawing/2014/main" id="{578396A6-4B92-474E-8322-8507739D8E25}"/>
              </a:ext>
            </a:extLst>
          </p:cNvPr>
          <p:cNvGrpSpPr/>
          <p:nvPr/>
        </p:nvGrpSpPr>
        <p:grpSpPr>
          <a:xfrm>
            <a:off x="9699075" y="2369862"/>
            <a:ext cx="127552" cy="235762"/>
            <a:chOff x="12592900" y="2371801"/>
            <a:chExt cx="127552" cy="235762"/>
          </a:xfrm>
        </p:grpSpPr>
        <p:sp>
          <p:nvSpPr>
            <p:cNvPr id="1783" name="TextBox 1782">
              <a:extLst>
                <a:ext uri="{FF2B5EF4-FFF2-40B4-BE49-F238E27FC236}">
                  <a16:creationId xmlns:a16="http://schemas.microsoft.com/office/drawing/2014/main" id="{05790DE6-621A-4384-BDCC-CB430B5C4A30}"/>
                </a:ext>
              </a:extLst>
            </p:cNvPr>
            <p:cNvSpPr txBox="1"/>
            <p:nvPr/>
          </p:nvSpPr>
          <p:spPr bwMode="auto">
            <a:xfrm>
              <a:off x="12592900" y="237180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84" name="TextBox 1783">
              <a:extLst>
                <a:ext uri="{FF2B5EF4-FFF2-40B4-BE49-F238E27FC236}">
                  <a16:creationId xmlns:a16="http://schemas.microsoft.com/office/drawing/2014/main" id="{3558B7A6-A818-4739-A127-74695A63DE9B}"/>
                </a:ext>
              </a:extLst>
            </p:cNvPr>
            <p:cNvSpPr txBox="1"/>
            <p:nvPr/>
          </p:nvSpPr>
          <p:spPr bwMode="auto">
            <a:xfrm>
              <a:off x="12607539" y="237180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85" name="TextBox 1784">
              <a:extLst>
                <a:ext uri="{FF2B5EF4-FFF2-40B4-BE49-F238E27FC236}">
                  <a16:creationId xmlns:a16="http://schemas.microsoft.com/office/drawing/2014/main" id="{3389225E-B68F-4352-A6C4-93E824D653B6}"/>
                </a:ext>
              </a:extLst>
            </p:cNvPr>
            <p:cNvSpPr txBox="1"/>
            <p:nvPr/>
          </p:nvSpPr>
          <p:spPr bwMode="auto">
            <a:xfrm>
              <a:off x="12635441" y="23741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86" name="TextBox 1785">
              <a:extLst>
                <a:ext uri="{FF2B5EF4-FFF2-40B4-BE49-F238E27FC236}">
                  <a16:creationId xmlns:a16="http://schemas.microsoft.com/office/drawing/2014/main" id="{E82C0416-7924-4F87-8FD8-B4E5109EAC0F}"/>
                </a:ext>
              </a:extLst>
            </p:cNvPr>
            <p:cNvSpPr txBox="1"/>
            <p:nvPr/>
          </p:nvSpPr>
          <p:spPr bwMode="auto">
            <a:xfrm>
              <a:off x="12650450" y="23741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grpSp>
      <p:grpSp>
        <p:nvGrpSpPr>
          <p:cNvPr id="1787" name="Group 1786">
            <a:extLst>
              <a:ext uri="{FF2B5EF4-FFF2-40B4-BE49-F238E27FC236}">
                <a16:creationId xmlns:a16="http://schemas.microsoft.com/office/drawing/2014/main" id="{9DDFC373-C28B-45B7-824A-67EF76729D3B}"/>
              </a:ext>
            </a:extLst>
          </p:cNvPr>
          <p:cNvGrpSpPr/>
          <p:nvPr/>
        </p:nvGrpSpPr>
        <p:grpSpPr>
          <a:xfrm>
            <a:off x="9806875" y="2391444"/>
            <a:ext cx="127552" cy="235762"/>
            <a:chOff x="12592900" y="2371801"/>
            <a:chExt cx="127552" cy="235762"/>
          </a:xfrm>
        </p:grpSpPr>
        <p:sp>
          <p:nvSpPr>
            <p:cNvPr id="1788" name="TextBox 1787">
              <a:extLst>
                <a:ext uri="{FF2B5EF4-FFF2-40B4-BE49-F238E27FC236}">
                  <a16:creationId xmlns:a16="http://schemas.microsoft.com/office/drawing/2014/main" id="{6E0782D9-F929-4039-B0F8-49E74DD3A84D}"/>
                </a:ext>
              </a:extLst>
            </p:cNvPr>
            <p:cNvSpPr txBox="1"/>
            <p:nvPr/>
          </p:nvSpPr>
          <p:spPr bwMode="auto">
            <a:xfrm>
              <a:off x="12592900" y="237180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89" name="TextBox 1788">
              <a:extLst>
                <a:ext uri="{FF2B5EF4-FFF2-40B4-BE49-F238E27FC236}">
                  <a16:creationId xmlns:a16="http://schemas.microsoft.com/office/drawing/2014/main" id="{7749306B-5A4F-44C3-9A86-C2861CA2D5E0}"/>
                </a:ext>
              </a:extLst>
            </p:cNvPr>
            <p:cNvSpPr txBox="1"/>
            <p:nvPr/>
          </p:nvSpPr>
          <p:spPr bwMode="auto">
            <a:xfrm>
              <a:off x="12607539" y="237180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90" name="TextBox 1789">
              <a:extLst>
                <a:ext uri="{FF2B5EF4-FFF2-40B4-BE49-F238E27FC236}">
                  <a16:creationId xmlns:a16="http://schemas.microsoft.com/office/drawing/2014/main" id="{45547D42-DA15-47F4-89CE-B630A6EE42FB}"/>
                </a:ext>
              </a:extLst>
            </p:cNvPr>
            <p:cNvSpPr txBox="1"/>
            <p:nvPr/>
          </p:nvSpPr>
          <p:spPr bwMode="auto">
            <a:xfrm>
              <a:off x="12635441" y="23741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91" name="TextBox 1790">
              <a:extLst>
                <a:ext uri="{FF2B5EF4-FFF2-40B4-BE49-F238E27FC236}">
                  <a16:creationId xmlns:a16="http://schemas.microsoft.com/office/drawing/2014/main" id="{B43C16CC-88F5-4F18-A831-287E75E6CE63}"/>
                </a:ext>
              </a:extLst>
            </p:cNvPr>
            <p:cNvSpPr txBox="1"/>
            <p:nvPr/>
          </p:nvSpPr>
          <p:spPr bwMode="auto">
            <a:xfrm>
              <a:off x="12650450" y="23741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grpSp>
      <p:grpSp>
        <p:nvGrpSpPr>
          <p:cNvPr id="1792" name="Group 1791">
            <a:extLst>
              <a:ext uri="{FF2B5EF4-FFF2-40B4-BE49-F238E27FC236}">
                <a16:creationId xmlns:a16="http://schemas.microsoft.com/office/drawing/2014/main" id="{5982D85B-7020-47EF-80C4-61DDDE907941}"/>
              </a:ext>
            </a:extLst>
          </p:cNvPr>
          <p:cNvGrpSpPr/>
          <p:nvPr/>
        </p:nvGrpSpPr>
        <p:grpSpPr>
          <a:xfrm>
            <a:off x="9969860" y="2430068"/>
            <a:ext cx="127552" cy="235762"/>
            <a:chOff x="12592900" y="2371801"/>
            <a:chExt cx="127552" cy="235762"/>
          </a:xfrm>
        </p:grpSpPr>
        <p:sp>
          <p:nvSpPr>
            <p:cNvPr id="1793" name="TextBox 1792">
              <a:extLst>
                <a:ext uri="{FF2B5EF4-FFF2-40B4-BE49-F238E27FC236}">
                  <a16:creationId xmlns:a16="http://schemas.microsoft.com/office/drawing/2014/main" id="{EE7DDED6-6D12-405E-8FF9-CCA297124389}"/>
                </a:ext>
              </a:extLst>
            </p:cNvPr>
            <p:cNvSpPr txBox="1"/>
            <p:nvPr/>
          </p:nvSpPr>
          <p:spPr bwMode="auto">
            <a:xfrm>
              <a:off x="12592900" y="237180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94" name="TextBox 1793">
              <a:extLst>
                <a:ext uri="{FF2B5EF4-FFF2-40B4-BE49-F238E27FC236}">
                  <a16:creationId xmlns:a16="http://schemas.microsoft.com/office/drawing/2014/main" id="{817C5285-425D-49CA-921D-64FABCB32576}"/>
                </a:ext>
              </a:extLst>
            </p:cNvPr>
            <p:cNvSpPr txBox="1"/>
            <p:nvPr/>
          </p:nvSpPr>
          <p:spPr bwMode="auto">
            <a:xfrm>
              <a:off x="12607539" y="237180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95" name="TextBox 1794">
              <a:extLst>
                <a:ext uri="{FF2B5EF4-FFF2-40B4-BE49-F238E27FC236}">
                  <a16:creationId xmlns:a16="http://schemas.microsoft.com/office/drawing/2014/main" id="{3237DD53-BF3B-40FF-9B1C-05C52B23C50D}"/>
                </a:ext>
              </a:extLst>
            </p:cNvPr>
            <p:cNvSpPr txBox="1"/>
            <p:nvPr/>
          </p:nvSpPr>
          <p:spPr bwMode="auto">
            <a:xfrm>
              <a:off x="12635441" y="23741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96" name="TextBox 1795">
              <a:extLst>
                <a:ext uri="{FF2B5EF4-FFF2-40B4-BE49-F238E27FC236}">
                  <a16:creationId xmlns:a16="http://schemas.microsoft.com/office/drawing/2014/main" id="{4233E2B8-2D82-42E2-966B-992F24E7DC49}"/>
                </a:ext>
              </a:extLst>
            </p:cNvPr>
            <p:cNvSpPr txBox="1"/>
            <p:nvPr/>
          </p:nvSpPr>
          <p:spPr bwMode="auto">
            <a:xfrm>
              <a:off x="12650450" y="23741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grpSp>
      <p:grpSp>
        <p:nvGrpSpPr>
          <p:cNvPr id="1797" name="Group 1796">
            <a:extLst>
              <a:ext uri="{FF2B5EF4-FFF2-40B4-BE49-F238E27FC236}">
                <a16:creationId xmlns:a16="http://schemas.microsoft.com/office/drawing/2014/main" id="{752B6291-CF0C-474D-BE9A-E0157D58A1AC}"/>
              </a:ext>
            </a:extLst>
          </p:cNvPr>
          <p:cNvGrpSpPr/>
          <p:nvPr/>
        </p:nvGrpSpPr>
        <p:grpSpPr>
          <a:xfrm>
            <a:off x="10466240" y="2560335"/>
            <a:ext cx="253446" cy="235274"/>
            <a:chOff x="15118315" y="2877197"/>
            <a:chExt cx="379782" cy="235274"/>
          </a:xfrm>
        </p:grpSpPr>
        <p:sp>
          <p:nvSpPr>
            <p:cNvPr id="1798" name="TextBox 1797">
              <a:extLst>
                <a:ext uri="{FF2B5EF4-FFF2-40B4-BE49-F238E27FC236}">
                  <a16:creationId xmlns:a16="http://schemas.microsoft.com/office/drawing/2014/main" id="{B1443E3E-20AF-46A9-8144-D4585D114813}"/>
                </a:ext>
              </a:extLst>
            </p:cNvPr>
            <p:cNvSpPr txBox="1"/>
            <p:nvPr/>
          </p:nvSpPr>
          <p:spPr bwMode="auto">
            <a:xfrm>
              <a:off x="15118315" y="287719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799" name="TextBox 1798">
              <a:extLst>
                <a:ext uri="{FF2B5EF4-FFF2-40B4-BE49-F238E27FC236}">
                  <a16:creationId xmlns:a16="http://schemas.microsoft.com/office/drawing/2014/main" id="{3B2A98E2-7FEC-403E-94C2-8BBC29EAC0A7}"/>
                </a:ext>
              </a:extLst>
            </p:cNvPr>
            <p:cNvSpPr txBox="1"/>
            <p:nvPr/>
          </p:nvSpPr>
          <p:spPr bwMode="auto">
            <a:xfrm>
              <a:off x="15139949"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00" name="TextBox 1799">
              <a:extLst>
                <a:ext uri="{FF2B5EF4-FFF2-40B4-BE49-F238E27FC236}">
                  <a16:creationId xmlns:a16="http://schemas.microsoft.com/office/drawing/2014/main" id="{F18C99C8-807C-48B9-8F1D-5358B5F49238}"/>
                </a:ext>
              </a:extLst>
            </p:cNvPr>
            <p:cNvSpPr txBox="1"/>
            <p:nvPr/>
          </p:nvSpPr>
          <p:spPr bwMode="auto">
            <a:xfrm>
              <a:off x="15151796"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01" name="TextBox 1800">
              <a:extLst>
                <a:ext uri="{FF2B5EF4-FFF2-40B4-BE49-F238E27FC236}">
                  <a16:creationId xmlns:a16="http://schemas.microsoft.com/office/drawing/2014/main" id="{5968597C-6641-4337-AAF1-E916DD996F9D}"/>
                </a:ext>
              </a:extLst>
            </p:cNvPr>
            <p:cNvSpPr txBox="1"/>
            <p:nvPr/>
          </p:nvSpPr>
          <p:spPr bwMode="auto">
            <a:xfrm>
              <a:off x="15206071"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02" name="TextBox 1801">
              <a:extLst>
                <a:ext uri="{FF2B5EF4-FFF2-40B4-BE49-F238E27FC236}">
                  <a16:creationId xmlns:a16="http://schemas.microsoft.com/office/drawing/2014/main" id="{37F372DD-CE61-44D8-B699-D849C9CB38E7}"/>
                </a:ext>
              </a:extLst>
            </p:cNvPr>
            <p:cNvSpPr txBox="1"/>
            <p:nvPr/>
          </p:nvSpPr>
          <p:spPr bwMode="auto">
            <a:xfrm>
              <a:off x="15237697"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03" name="TextBox 1802">
              <a:extLst>
                <a:ext uri="{FF2B5EF4-FFF2-40B4-BE49-F238E27FC236}">
                  <a16:creationId xmlns:a16="http://schemas.microsoft.com/office/drawing/2014/main" id="{B74FA9A3-AE9D-414C-B73F-C96218328150}"/>
                </a:ext>
              </a:extLst>
            </p:cNvPr>
            <p:cNvSpPr txBox="1"/>
            <p:nvPr/>
          </p:nvSpPr>
          <p:spPr bwMode="auto">
            <a:xfrm>
              <a:off x="15291972"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04" name="TextBox 1803">
              <a:extLst>
                <a:ext uri="{FF2B5EF4-FFF2-40B4-BE49-F238E27FC236}">
                  <a16:creationId xmlns:a16="http://schemas.microsoft.com/office/drawing/2014/main" id="{D02BF842-0DD7-4CD4-8792-CA83E7E6083D}"/>
                </a:ext>
              </a:extLst>
            </p:cNvPr>
            <p:cNvSpPr txBox="1"/>
            <p:nvPr/>
          </p:nvSpPr>
          <p:spPr bwMode="auto">
            <a:xfrm>
              <a:off x="15358911"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05" name="TextBox 1804">
              <a:extLst>
                <a:ext uri="{FF2B5EF4-FFF2-40B4-BE49-F238E27FC236}">
                  <a16:creationId xmlns:a16="http://schemas.microsoft.com/office/drawing/2014/main" id="{E9CA9096-9B90-4E60-AD95-12977B5D5EA6}"/>
                </a:ext>
              </a:extLst>
            </p:cNvPr>
            <p:cNvSpPr txBox="1"/>
            <p:nvPr/>
          </p:nvSpPr>
          <p:spPr bwMode="auto">
            <a:xfrm>
              <a:off x="15393094"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06" name="TextBox 1805">
              <a:extLst>
                <a:ext uri="{FF2B5EF4-FFF2-40B4-BE49-F238E27FC236}">
                  <a16:creationId xmlns:a16="http://schemas.microsoft.com/office/drawing/2014/main" id="{78F92FDA-0D5D-4696-8E3F-38EA0BFB74F7}"/>
                </a:ext>
              </a:extLst>
            </p:cNvPr>
            <p:cNvSpPr txBox="1"/>
            <p:nvPr/>
          </p:nvSpPr>
          <p:spPr bwMode="auto">
            <a:xfrm>
              <a:off x="15415119"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07" name="TextBox 1806">
              <a:extLst>
                <a:ext uri="{FF2B5EF4-FFF2-40B4-BE49-F238E27FC236}">
                  <a16:creationId xmlns:a16="http://schemas.microsoft.com/office/drawing/2014/main" id="{38E4A296-D395-49D5-8447-44D18023C9C3}"/>
                </a:ext>
              </a:extLst>
            </p:cNvPr>
            <p:cNvSpPr txBox="1"/>
            <p:nvPr/>
          </p:nvSpPr>
          <p:spPr bwMode="auto">
            <a:xfrm>
              <a:off x="15428095" y="287902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grpSp>
      <p:grpSp>
        <p:nvGrpSpPr>
          <p:cNvPr id="1808" name="Group 1807">
            <a:extLst>
              <a:ext uri="{FF2B5EF4-FFF2-40B4-BE49-F238E27FC236}">
                <a16:creationId xmlns:a16="http://schemas.microsoft.com/office/drawing/2014/main" id="{CF679A73-150A-4028-84D8-06AD57157B01}"/>
              </a:ext>
            </a:extLst>
          </p:cNvPr>
          <p:cNvGrpSpPr/>
          <p:nvPr/>
        </p:nvGrpSpPr>
        <p:grpSpPr>
          <a:xfrm>
            <a:off x="10066056" y="2462125"/>
            <a:ext cx="185635" cy="235762"/>
            <a:chOff x="12592900" y="2371801"/>
            <a:chExt cx="127552" cy="235762"/>
          </a:xfrm>
        </p:grpSpPr>
        <p:sp>
          <p:nvSpPr>
            <p:cNvPr id="1809" name="TextBox 1808">
              <a:extLst>
                <a:ext uri="{FF2B5EF4-FFF2-40B4-BE49-F238E27FC236}">
                  <a16:creationId xmlns:a16="http://schemas.microsoft.com/office/drawing/2014/main" id="{B9707733-1EC7-475F-9ECD-28FFED4AF478}"/>
                </a:ext>
              </a:extLst>
            </p:cNvPr>
            <p:cNvSpPr txBox="1"/>
            <p:nvPr/>
          </p:nvSpPr>
          <p:spPr bwMode="auto">
            <a:xfrm>
              <a:off x="12592900" y="237180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10" name="TextBox 1809">
              <a:extLst>
                <a:ext uri="{FF2B5EF4-FFF2-40B4-BE49-F238E27FC236}">
                  <a16:creationId xmlns:a16="http://schemas.microsoft.com/office/drawing/2014/main" id="{FE4D0924-C518-41B0-92E0-6F719C8304D6}"/>
                </a:ext>
              </a:extLst>
            </p:cNvPr>
            <p:cNvSpPr txBox="1"/>
            <p:nvPr/>
          </p:nvSpPr>
          <p:spPr bwMode="auto">
            <a:xfrm>
              <a:off x="12607539" y="237180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11" name="TextBox 1810">
              <a:extLst>
                <a:ext uri="{FF2B5EF4-FFF2-40B4-BE49-F238E27FC236}">
                  <a16:creationId xmlns:a16="http://schemas.microsoft.com/office/drawing/2014/main" id="{CB3F2B88-7D8F-4475-9287-16FDADF3F1B8}"/>
                </a:ext>
              </a:extLst>
            </p:cNvPr>
            <p:cNvSpPr txBox="1"/>
            <p:nvPr/>
          </p:nvSpPr>
          <p:spPr bwMode="auto">
            <a:xfrm>
              <a:off x="12635441" y="23741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12" name="TextBox 1811">
              <a:extLst>
                <a:ext uri="{FF2B5EF4-FFF2-40B4-BE49-F238E27FC236}">
                  <a16:creationId xmlns:a16="http://schemas.microsoft.com/office/drawing/2014/main" id="{3BB04247-FD1C-4C54-94D7-36EED6149DFB}"/>
                </a:ext>
              </a:extLst>
            </p:cNvPr>
            <p:cNvSpPr txBox="1"/>
            <p:nvPr/>
          </p:nvSpPr>
          <p:spPr bwMode="auto">
            <a:xfrm>
              <a:off x="12650450" y="23741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grpSp>
      <p:grpSp>
        <p:nvGrpSpPr>
          <p:cNvPr id="1813" name="Group 1812">
            <a:extLst>
              <a:ext uri="{FF2B5EF4-FFF2-40B4-BE49-F238E27FC236}">
                <a16:creationId xmlns:a16="http://schemas.microsoft.com/office/drawing/2014/main" id="{1EDC004A-20C7-4A65-A6DB-EB7BCB2B633C}"/>
              </a:ext>
            </a:extLst>
          </p:cNvPr>
          <p:cNvGrpSpPr/>
          <p:nvPr/>
        </p:nvGrpSpPr>
        <p:grpSpPr>
          <a:xfrm>
            <a:off x="10206869" y="2493919"/>
            <a:ext cx="185635" cy="235762"/>
            <a:chOff x="12592900" y="2371801"/>
            <a:chExt cx="127552" cy="235762"/>
          </a:xfrm>
        </p:grpSpPr>
        <p:sp>
          <p:nvSpPr>
            <p:cNvPr id="1814" name="TextBox 1813">
              <a:extLst>
                <a:ext uri="{FF2B5EF4-FFF2-40B4-BE49-F238E27FC236}">
                  <a16:creationId xmlns:a16="http://schemas.microsoft.com/office/drawing/2014/main" id="{4EDA7F7E-ED6F-48FE-AED0-CFCB118676A2}"/>
                </a:ext>
              </a:extLst>
            </p:cNvPr>
            <p:cNvSpPr txBox="1"/>
            <p:nvPr/>
          </p:nvSpPr>
          <p:spPr bwMode="auto">
            <a:xfrm>
              <a:off x="12592900" y="237180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15" name="TextBox 1814">
              <a:extLst>
                <a:ext uri="{FF2B5EF4-FFF2-40B4-BE49-F238E27FC236}">
                  <a16:creationId xmlns:a16="http://schemas.microsoft.com/office/drawing/2014/main" id="{1A2ABE6C-424A-40F2-8ABA-10A27145551B}"/>
                </a:ext>
              </a:extLst>
            </p:cNvPr>
            <p:cNvSpPr txBox="1"/>
            <p:nvPr/>
          </p:nvSpPr>
          <p:spPr bwMode="auto">
            <a:xfrm>
              <a:off x="12607539" y="237180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16" name="TextBox 1815">
              <a:extLst>
                <a:ext uri="{FF2B5EF4-FFF2-40B4-BE49-F238E27FC236}">
                  <a16:creationId xmlns:a16="http://schemas.microsoft.com/office/drawing/2014/main" id="{6E786B86-32C4-4863-8A70-551E4B584AAE}"/>
                </a:ext>
              </a:extLst>
            </p:cNvPr>
            <p:cNvSpPr txBox="1"/>
            <p:nvPr/>
          </p:nvSpPr>
          <p:spPr bwMode="auto">
            <a:xfrm>
              <a:off x="12635441" y="23741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17" name="TextBox 1816">
              <a:extLst>
                <a:ext uri="{FF2B5EF4-FFF2-40B4-BE49-F238E27FC236}">
                  <a16:creationId xmlns:a16="http://schemas.microsoft.com/office/drawing/2014/main" id="{9772027D-BCC3-4802-A70A-273C221B712D}"/>
                </a:ext>
              </a:extLst>
            </p:cNvPr>
            <p:cNvSpPr txBox="1"/>
            <p:nvPr/>
          </p:nvSpPr>
          <p:spPr bwMode="auto">
            <a:xfrm>
              <a:off x="12650450" y="23741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grpSp>
      <p:grpSp>
        <p:nvGrpSpPr>
          <p:cNvPr id="1818" name="Group 1817">
            <a:extLst>
              <a:ext uri="{FF2B5EF4-FFF2-40B4-BE49-F238E27FC236}">
                <a16:creationId xmlns:a16="http://schemas.microsoft.com/office/drawing/2014/main" id="{2D8A8BC5-0A4B-4BFE-A33E-213C32C68D46}"/>
              </a:ext>
            </a:extLst>
          </p:cNvPr>
          <p:cNvGrpSpPr/>
          <p:nvPr/>
        </p:nvGrpSpPr>
        <p:grpSpPr>
          <a:xfrm>
            <a:off x="10329530" y="2514970"/>
            <a:ext cx="185635" cy="235762"/>
            <a:chOff x="12592900" y="2371801"/>
            <a:chExt cx="127552" cy="235762"/>
          </a:xfrm>
        </p:grpSpPr>
        <p:sp>
          <p:nvSpPr>
            <p:cNvPr id="1819" name="TextBox 1818">
              <a:extLst>
                <a:ext uri="{FF2B5EF4-FFF2-40B4-BE49-F238E27FC236}">
                  <a16:creationId xmlns:a16="http://schemas.microsoft.com/office/drawing/2014/main" id="{F3EE20C9-1750-4655-86DE-FF5667A23246}"/>
                </a:ext>
              </a:extLst>
            </p:cNvPr>
            <p:cNvSpPr txBox="1"/>
            <p:nvPr/>
          </p:nvSpPr>
          <p:spPr bwMode="auto">
            <a:xfrm>
              <a:off x="12592900" y="237180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20" name="TextBox 1819">
              <a:extLst>
                <a:ext uri="{FF2B5EF4-FFF2-40B4-BE49-F238E27FC236}">
                  <a16:creationId xmlns:a16="http://schemas.microsoft.com/office/drawing/2014/main" id="{C6408463-D0F0-4E35-8B57-B42D05C238E4}"/>
                </a:ext>
              </a:extLst>
            </p:cNvPr>
            <p:cNvSpPr txBox="1"/>
            <p:nvPr/>
          </p:nvSpPr>
          <p:spPr bwMode="auto">
            <a:xfrm>
              <a:off x="12607539" y="237180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21" name="TextBox 1820">
              <a:extLst>
                <a:ext uri="{FF2B5EF4-FFF2-40B4-BE49-F238E27FC236}">
                  <a16:creationId xmlns:a16="http://schemas.microsoft.com/office/drawing/2014/main" id="{978C3752-6F57-4631-8B44-F5C51673B3A8}"/>
                </a:ext>
              </a:extLst>
            </p:cNvPr>
            <p:cNvSpPr txBox="1"/>
            <p:nvPr/>
          </p:nvSpPr>
          <p:spPr bwMode="auto">
            <a:xfrm>
              <a:off x="12635441" y="23741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22" name="TextBox 1821">
              <a:extLst>
                <a:ext uri="{FF2B5EF4-FFF2-40B4-BE49-F238E27FC236}">
                  <a16:creationId xmlns:a16="http://schemas.microsoft.com/office/drawing/2014/main" id="{2E1811E2-3E1F-4E43-8914-24C1A8D4F9C7}"/>
                </a:ext>
              </a:extLst>
            </p:cNvPr>
            <p:cNvSpPr txBox="1"/>
            <p:nvPr/>
          </p:nvSpPr>
          <p:spPr bwMode="auto">
            <a:xfrm>
              <a:off x="12650450" y="2374119"/>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grpSp>
      <p:sp>
        <p:nvSpPr>
          <p:cNvPr id="1823" name="TextBox 1822">
            <a:extLst>
              <a:ext uri="{FF2B5EF4-FFF2-40B4-BE49-F238E27FC236}">
                <a16:creationId xmlns:a16="http://schemas.microsoft.com/office/drawing/2014/main" id="{3D10B0FD-0CFE-44D6-95B0-8F0FDB78651B}"/>
              </a:ext>
            </a:extLst>
          </p:cNvPr>
          <p:cNvSpPr txBox="1"/>
          <p:nvPr/>
        </p:nvSpPr>
        <p:spPr bwMode="auto">
          <a:xfrm>
            <a:off x="11622471" y="2602623"/>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24" name="TextBox 1823">
            <a:extLst>
              <a:ext uri="{FF2B5EF4-FFF2-40B4-BE49-F238E27FC236}">
                <a16:creationId xmlns:a16="http://schemas.microsoft.com/office/drawing/2014/main" id="{A6C53F89-0887-4BD6-9EB0-A08113FD30CB}"/>
              </a:ext>
            </a:extLst>
          </p:cNvPr>
          <p:cNvSpPr txBox="1"/>
          <p:nvPr/>
        </p:nvSpPr>
        <p:spPr bwMode="auto">
          <a:xfrm>
            <a:off x="11490182" y="2601643"/>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grpSp>
        <p:nvGrpSpPr>
          <p:cNvPr id="1825" name="Group 1824">
            <a:extLst>
              <a:ext uri="{FF2B5EF4-FFF2-40B4-BE49-F238E27FC236}">
                <a16:creationId xmlns:a16="http://schemas.microsoft.com/office/drawing/2014/main" id="{DDB40AD0-FAD7-4A1A-AFA1-595A37BA9457}"/>
              </a:ext>
            </a:extLst>
          </p:cNvPr>
          <p:cNvGrpSpPr/>
          <p:nvPr/>
        </p:nvGrpSpPr>
        <p:grpSpPr>
          <a:xfrm>
            <a:off x="10649012" y="2604515"/>
            <a:ext cx="309480" cy="233444"/>
            <a:chOff x="14779136" y="2769190"/>
            <a:chExt cx="309480" cy="233444"/>
          </a:xfrm>
        </p:grpSpPr>
        <p:sp>
          <p:nvSpPr>
            <p:cNvPr id="1826" name="TextBox 1825">
              <a:extLst>
                <a:ext uri="{FF2B5EF4-FFF2-40B4-BE49-F238E27FC236}">
                  <a16:creationId xmlns:a16="http://schemas.microsoft.com/office/drawing/2014/main" id="{25A36BC1-A2AF-4A67-9E1A-663F0ED47112}"/>
                </a:ext>
              </a:extLst>
            </p:cNvPr>
            <p:cNvSpPr txBox="1"/>
            <p:nvPr/>
          </p:nvSpPr>
          <p:spPr bwMode="auto">
            <a:xfrm>
              <a:off x="15018614"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27" name="TextBox 1826">
              <a:extLst>
                <a:ext uri="{FF2B5EF4-FFF2-40B4-BE49-F238E27FC236}">
                  <a16:creationId xmlns:a16="http://schemas.microsoft.com/office/drawing/2014/main" id="{A4FFBB99-90EB-44A8-A45A-79C876D845C9}"/>
                </a:ext>
              </a:extLst>
            </p:cNvPr>
            <p:cNvSpPr txBox="1"/>
            <p:nvPr/>
          </p:nvSpPr>
          <p:spPr bwMode="auto">
            <a:xfrm>
              <a:off x="15001082"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28" name="TextBox 1827">
              <a:extLst>
                <a:ext uri="{FF2B5EF4-FFF2-40B4-BE49-F238E27FC236}">
                  <a16:creationId xmlns:a16="http://schemas.microsoft.com/office/drawing/2014/main" id="{3A3B3B9F-3668-46E9-B9E0-71F7BD9E8352}"/>
                </a:ext>
              </a:extLst>
            </p:cNvPr>
            <p:cNvSpPr txBox="1"/>
            <p:nvPr/>
          </p:nvSpPr>
          <p:spPr bwMode="auto">
            <a:xfrm>
              <a:off x="14990954"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29" name="TextBox 1828">
              <a:extLst>
                <a:ext uri="{FF2B5EF4-FFF2-40B4-BE49-F238E27FC236}">
                  <a16:creationId xmlns:a16="http://schemas.microsoft.com/office/drawing/2014/main" id="{DD8F4E09-915D-4B9F-8DF3-A290BBFB601C}"/>
                </a:ext>
              </a:extLst>
            </p:cNvPr>
            <p:cNvSpPr txBox="1"/>
            <p:nvPr/>
          </p:nvSpPr>
          <p:spPr bwMode="auto">
            <a:xfrm>
              <a:off x="14980207"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30" name="TextBox 1829">
              <a:extLst>
                <a:ext uri="{FF2B5EF4-FFF2-40B4-BE49-F238E27FC236}">
                  <a16:creationId xmlns:a16="http://schemas.microsoft.com/office/drawing/2014/main" id="{C3F6ADCD-0D68-47FA-9F35-22F82DE2B180}"/>
                </a:ext>
              </a:extLst>
            </p:cNvPr>
            <p:cNvSpPr txBox="1"/>
            <p:nvPr/>
          </p:nvSpPr>
          <p:spPr bwMode="auto">
            <a:xfrm>
              <a:off x="14972352"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31" name="TextBox 1830">
              <a:extLst>
                <a:ext uri="{FF2B5EF4-FFF2-40B4-BE49-F238E27FC236}">
                  <a16:creationId xmlns:a16="http://schemas.microsoft.com/office/drawing/2014/main" id="{A36833F2-B1AB-4522-AA4F-FFDE4325360F}"/>
                </a:ext>
              </a:extLst>
            </p:cNvPr>
            <p:cNvSpPr txBox="1"/>
            <p:nvPr/>
          </p:nvSpPr>
          <p:spPr bwMode="auto">
            <a:xfrm>
              <a:off x="14964111"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32" name="TextBox 1831">
              <a:extLst>
                <a:ext uri="{FF2B5EF4-FFF2-40B4-BE49-F238E27FC236}">
                  <a16:creationId xmlns:a16="http://schemas.microsoft.com/office/drawing/2014/main" id="{F285C5C6-E48A-4914-8CDA-B05FD5C05205}"/>
                </a:ext>
              </a:extLst>
            </p:cNvPr>
            <p:cNvSpPr txBox="1"/>
            <p:nvPr/>
          </p:nvSpPr>
          <p:spPr bwMode="auto">
            <a:xfrm>
              <a:off x="14940986"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33" name="TextBox 1832">
              <a:extLst>
                <a:ext uri="{FF2B5EF4-FFF2-40B4-BE49-F238E27FC236}">
                  <a16:creationId xmlns:a16="http://schemas.microsoft.com/office/drawing/2014/main" id="{FA37C0B0-CB7D-45C5-B069-C621827939D2}"/>
                </a:ext>
              </a:extLst>
            </p:cNvPr>
            <p:cNvSpPr txBox="1"/>
            <p:nvPr/>
          </p:nvSpPr>
          <p:spPr bwMode="auto">
            <a:xfrm>
              <a:off x="14929430"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34" name="TextBox 1833">
              <a:extLst>
                <a:ext uri="{FF2B5EF4-FFF2-40B4-BE49-F238E27FC236}">
                  <a16:creationId xmlns:a16="http://schemas.microsoft.com/office/drawing/2014/main" id="{DC157018-3141-4E92-B8BF-408D4BDA2256}"/>
                </a:ext>
              </a:extLst>
            </p:cNvPr>
            <p:cNvSpPr txBox="1"/>
            <p:nvPr/>
          </p:nvSpPr>
          <p:spPr bwMode="auto">
            <a:xfrm>
              <a:off x="14919849"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35" name="TextBox 1834">
              <a:extLst>
                <a:ext uri="{FF2B5EF4-FFF2-40B4-BE49-F238E27FC236}">
                  <a16:creationId xmlns:a16="http://schemas.microsoft.com/office/drawing/2014/main" id="{72E92604-E435-47FA-BC94-A02AFB396BEF}"/>
                </a:ext>
              </a:extLst>
            </p:cNvPr>
            <p:cNvSpPr txBox="1"/>
            <p:nvPr/>
          </p:nvSpPr>
          <p:spPr bwMode="auto">
            <a:xfrm>
              <a:off x="14911239"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36" name="TextBox 1835">
              <a:extLst>
                <a:ext uri="{FF2B5EF4-FFF2-40B4-BE49-F238E27FC236}">
                  <a16:creationId xmlns:a16="http://schemas.microsoft.com/office/drawing/2014/main" id="{D9B69B7D-33CE-4369-AE3E-086490714D55}"/>
                </a:ext>
              </a:extLst>
            </p:cNvPr>
            <p:cNvSpPr txBox="1"/>
            <p:nvPr/>
          </p:nvSpPr>
          <p:spPr bwMode="auto">
            <a:xfrm>
              <a:off x="14902774"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37" name="TextBox 1836">
              <a:extLst>
                <a:ext uri="{FF2B5EF4-FFF2-40B4-BE49-F238E27FC236}">
                  <a16:creationId xmlns:a16="http://schemas.microsoft.com/office/drawing/2014/main" id="{868C58D5-3BD2-4631-AF21-0565184FDFE2}"/>
                </a:ext>
              </a:extLst>
            </p:cNvPr>
            <p:cNvSpPr txBox="1"/>
            <p:nvPr/>
          </p:nvSpPr>
          <p:spPr bwMode="auto">
            <a:xfrm>
              <a:off x="14884848"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38" name="TextBox 1837">
              <a:extLst>
                <a:ext uri="{FF2B5EF4-FFF2-40B4-BE49-F238E27FC236}">
                  <a16:creationId xmlns:a16="http://schemas.microsoft.com/office/drawing/2014/main" id="{6EC5423D-A000-4096-AAD8-89AB98CDA838}"/>
                </a:ext>
              </a:extLst>
            </p:cNvPr>
            <p:cNvSpPr txBox="1"/>
            <p:nvPr/>
          </p:nvSpPr>
          <p:spPr bwMode="auto">
            <a:xfrm>
              <a:off x="14868949"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39" name="TextBox 1838">
              <a:extLst>
                <a:ext uri="{FF2B5EF4-FFF2-40B4-BE49-F238E27FC236}">
                  <a16:creationId xmlns:a16="http://schemas.microsoft.com/office/drawing/2014/main" id="{73347169-1355-420C-B0EB-12A23BFBA7AE}"/>
                </a:ext>
              </a:extLst>
            </p:cNvPr>
            <p:cNvSpPr txBox="1"/>
            <p:nvPr/>
          </p:nvSpPr>
          <p:spPr bwMode="auto">
            <a:xfrm>
              <a:off x="14870768"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40" name="TextBox 1839">
              <a:extLst>
                <a:ext uri="{FF2B5EF4-FFF2-40B4-BE49-F238E27FC236}">
                  <a16:creationId xmlns:a16="http://schemas.microsoft.com/office/drawing/2014/main" id="{658E8D55-4A30-4244-8AE4-571513440932}"/>
                </a:ext>
              </a:extLst>
            </p:cNvPr>
            <p:cNvSpPr txBox="1"/>
            <p:nvPr/>
          </p:nvSpPr>
          <p:spPr bwMode="auto">
            <a:xfrm>
              <a:off x="14854869"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41" name="TextBox 1840">
              <a:extLst>
                <a:ext uri="{FF2B5EF4-FFF2-40B4-BE49-F238E27FC236}">
                  <a16:creationId xmlns:a16="http://schemas.microsoft.com/office/drawing/2014/main" id="{3BABB04A-A0A6-4FA6-9BCB-199667392A39}"/>
                </a:ext>
              </a:extLst>
            </p:cNvPr>
            <p:cNvSpPr txBox="1"/>
            <p:nvPr/>
          </p:nvSpPr>
          <p:spPr bwMode="auto">
            <a:xfrm>
              <a:off x="14852567"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42" name="TextBox 1841">
              <a:extLst>
                <a:ext uri="{FF2B5EF4-FFF2-40B4-BE49-F238E27FC236}">
                  <a16:creationId xmlns:a16="http://schemas.microsoft.com/office/drawing/2014/main" id="{B28BDA6D-E151-4E65-9719-BD83BF462065}"/>
                </a:ext>
              </a:extLst>
            </p:cNvPr>
            <p:cNvSpPr txBox="1"/>
            <p:nvPr/>
          </p:nvSpPr>
          <p:spPr bwMode="auto">
            <a:xfrm>
              <a:off x="14836668" y="2769190"/>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43" name="TextBox 1842">
              <a:extLst>
                <a:ext uri="{FF2B5EF4-FFF2-40B4-BE49-F238E27FC236}">
                  <a16:creationId xmlns:a16="http://schemas.microsoft.com/office/drawing/2014/main" id="{15AA4D83-A9FF-48F5-9FCD-18B1B25DBCD3}"/>
                </a:ext>
              </a:extLst>
            </p:cNvPr>
            <p:cNvSpPr txBox="1"/>
            <p:nvPr/>
          </p:nvSpPr>
          <p:spPr bwMode="auto">
            <a:xfrm>
              <a:off x="14826219"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44" name="TextBox 1843">
              <a:extLst>
                <a:ext uri="{FF2B5EF4-FFF2-40B4-BE49-F238E27FC236}">
                  <a16:creationId xmlns:a16="http://schemas.microsoft.com/office/drawing/2014/main" id="{4B43D6C2-9578-41F3-94D5-1B58E795EB45}"/>
                </a:ext>
              </a:extLst>
            </p:cNvPr>
            <p:cNvSpPr txBox="1"/>
            <p:nvPr/>
          </p:nvSpPr>
          <p:spPr bwMode="auto">
            <a:xfrm>
              <a:off x="14810320"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45" name="TextBox 1844">
              <a:extLst>
                <a:ext uri="{FF2B5EF4-FFF2-40B4-BE49-F238E27FC236}">
                  <a16:creationId xmlns:a16="http://schemas.microsoft.com/office/drawing/2014/main" id="{0061B73A-23DE-4A38-BA8F-8D31DE5E61C0}"/>
                </a:ext>
              </a:extLst>
            </p:cNvPr>
            <p:cNvSpPr txBox="1"/>
            <p:nvPr/>
          </p:nvSpPr>
          <p:spPr bwMode="auto">
            <a:xfrm>
              <a:off x="14800691"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46" name="TextBox 1845">
              <a:extLst>
                <a:ext uri="{FF2B5EF4-FFF2-40B4-BE49-F238E27FC236}">
                  <a16:creationId xmlns:a16="http://schemas.microsoft.com/office/drawing/2014/main" id="{D692908B-A6FE-44FF-9477-B964594DD03A}"/>
                </a:ext>
              </a:extLst>
            </p:cNvPr>
            <p:cNvSpPr txBox="1"/>
            <p:nvPr/>
          </p:nvSpPr>
          <p:spPr bwMode="auto">
            <a:xfrm>
              <a:off x="14779136" y="2773453"/>
              <a:ext cx="70002" cy="21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grpSp>
      <p:cxnSp>
        <p:nvCxnSpPr>
          <p:cNvPr id="1847" name="Straight Connector 1846">
            <a:extLst>
              <a:ext uri="{FF2B5EF4-FFF2-40B4-BE49-F238E27FC236}">
                <a16:creationId xmlns:a16="http://schemas.microsoft.com/office/drawing/2014/main" id="{DE12B338-1CB6-473F-845B-954C850BC216}"/>
              </a:ext>
            </a:extLst>
          </p:cNvPr>
          <p:cNvCxnSpPr>
            <a:cxnSpLocks/>
          </p:cNvCxnSpPr>
          <p:nvPr/>
        </p:nvCxnSpPr>
        <p:spPr bwMode="auto">
          <a:xfrm flipH="1" flipV="1">
            <a:off x="10480677" y="2684577"/>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48" name="Straight Connector 1847">
            <a:extLst>
              <a:ext uri="{FF2B5EF4-FFF2-40B4-BE49-F238E27FC236}">
                <a16:creationId xmlns:a16="http://schemas.microsoft.com/office/drawing/2014/main" id="{CA91F839-7116-4E0E-8B4A-2B1C5BBA353D}"/>
              </a:ext>
            </a:extLst>
          </p:cNvPr>
          <p:cNvCxnSpPr>
            <a:cxnSpLocks/>
          </p:cNvCxnSpPr>
          <p:nvPr/>
        </p:nvCxnSpPr>
        <p:spPr bwMode="auto">
          <a:xfrm flipH="1" flipV="1">
            <a:off x="10444530" y="2665830"/>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49" name="Straight Connector 1848">
            <a:extLst>
              <a:ext uri="{FF2B5EF4-FFF2-40B4-BE49-F238E27FC236}">
                <a16:creationId xmlns:a16="http://schemas.microsoft.com/office/drawing/2014/main" id="{17B9F027-99A8-423E-95DB-DEBE51D5BF78}"/>
              </a:ext>
            </a:extLst>
          </p:cNvPr>
          <p:cNvCxnSpPr>
            <a:cxnSpLocks/>
          </p:cNvCxnSpPr>
          <p:nvPr/>
        </p:nvCxnSpPr>
        <p:spPr bwMode="auto">
          <a:xfrm flipH="1" flipV="1">
            <a:off x="10413691" y="2657326"/>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50" name="Straight Connector 1849">
            <a:extLst>
              <a:ext uri="{FF2B5EF4-FFF2-40B4-BE49-F238E27FC236}">
                <a16:creationId xmlns:a16="http://schemas.microsoft.com/office/drawing/2014/main" id="{CDDCAAF8-ECD5-4593-B17D-D49A6E5CD81B}"/>
              </a:ext>
            </a:extLst>
          </p:cNvPr>
          <p:cNvCxnSpPr>
            <a:cxnSpLocks/>
          </p:cNvCxnSpPr>
          <p:nvPr/>
        </p:nvCxnSpPr>
        <p:spPr bwMode="auto">
          <a:xfrm flipH="1" flipV="1">
            <a:off x="10397519" y="2657326"/>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51" name="Straight Connector 1850">
            <a:extLst>
              <a:ext uri="{FF2B5EF4-FFF2-40B4-BE49-F238E27FC236}">
                <a16:creationId xmlns:a16="http://schemas.microsoft.com/office/drawing/2014/main" id="{363F28BC-2714-495B-9150-7701BEFEC726}"/>
              </a:ext>
            </a:extLst>
          </p:cNvPr>
          <p:cNvCxnSpPr>
            <a:cxnSpLocks/>
          </p:cNvCxnSpPr>
          <p:nvPr/>
        </p:nvCxnSpPr>
        <p:spPr bwMode="auto">
          <a:xfrm flipH="1" flipV="1">
            <a:off x="10370103" y="2656809"/>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52" name="Straight Connector 1851">
            <a:extLst>
              <a:ext uri="{FF2B5EF4-FFF2-40B4-BE49-F238E27FC236}">
                <a16:creationId xmlns:a16="http://schemas.microsoft.com/office/drawing/2014/main" id="{3A07D77E-4226-4826-9B19-4CCEA5452425}"/>
              </a:ext>
            </a:extLst>
          </p:cNvPr>
          <p:cNvCxnSpPr>
            <a:cxnSpLocks/>
          </p:cNvCxnSpPr>
          <p:nvPr/>
        </p:nvCxnSpPr>
        <p:spPr bwMode="auto">
          <a:xfrm flipH="1" flipV="1">
            <a:off x="10347739" y="2648366"/>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53" name="Straight Connector 1852">
            <a:extLst>
              <a:ext uri="{FF2B5EF4-FFF2-40B4-BE49-F238E27FC236}">
                <a16:creationId xmlns:a16="http://schemas.microsoft.com/office/drawing/2014/main" id="{0700AA71-01BE-4EE8-90F0-5B58D6DC6902}"/>
              </a:ext>
            </a:extLst>
          </p:cNvPr>
          <p:cNvCxnSpPr>
            <a:cxnSpLocks/>
          </p:cNvCxnSpPr>
          <p:nvPr/>
        </p:nvCxnSpPr>
        <p:spPr bwMode="auto">
          <a:xfrm flipH="1" flipV="1">
            <a:off x="10321699" y="2635941"/>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54" name="Straight Connector 1853">
            <a:extLst>
              <a:ext uri="{FF2B5EF4-FFF2-40B4-BE49-F238E27FC236}">
                <a16:creationId xmlns:a16="http://schemas.microsoft.com/office/drawing/2014/main" id="{A5A74960-A2F4-4040-A5F2-00469B65E82F}"/>
              </a:ext>
            </a:extLst>
          </p:cNvPr>
          <p:cNvCxnSpPr>
            <a:cxnSpLocks/>
          </p:cNvCxnSpPr>
          <p:nvPr/>
        </p:nvCxnSpPr>
        <p:spPr bwMode="auto">
          <a:xfrm flipH="1" flipV="1">
            <a:off x="10301521" y="2624407"/>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55" name="Straight Connector 1854">
            <a:extLst>
              <a:ext uri="{FF2B5EF4-FFF2-40B4-BE49-F238E27FC236}">
                <a16:creationId xmlns:a16="http://schemas.microsoft.com/office/drawing/2014/main" id="{D1CD5B33-33D4-49F3-AA25-D366A00F19CA}"/>
              </a:ext>
            </a:extLst>
          </p:cNvPr>
          <p:cNvCxnSpPr>
            <a:cxnSpLocks/>
          </p:cNvCxnSpPr>
          <p:nvPr/>
        </p:nvCxnSpPr>
        <p:spPr bwMode="auto">
          <a:xfrm flipH="1" flipV="1">
            <a:off x="10288808" y="2619141"/>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56" name="Straight Connector 1855">
            <a:extLst>
              <a:ext uri="{FF2B5EF4-FFF2-40B4-BE49-F238E27FC236}">
                <a16:creationId xmlns:a16="http://schemas.microsoft.com/office/drawing/2014/main" id="{F25938A9-0D75-4EE1-8215-C066984A151B}"/>
              </a:ext>
            </a:extLst>
          </p:cNvPr>
          <p:cNvCxnSpPr>
            <a:cxnSpLocks/>
          </p:cNvCxnSpPr>
          <p:nvPr/>
        </p:nvCxnSpPr>
        <p:spPr bwMode="auto">
          <a:xfrm flipH="1" flipV="1">
            <a:off x="10285686" y="2624407"/>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57" name="Straight Connector 1856">
            <a:extLst>
              <a:ext uri="{FF2B5EF4-FFF2-40B4-BE49-F238E27FC236}">
                <a16:creationId xmlns:a16="http://schemas.microsoft.com/office/drawing/2014/main" id="{CE2D8EA5-44E7-45E1-8631-80FA7D974AB0}"/>
              </a:ext>
            </a:extLst>
          </p:cNvPr>
          <p:cNvCxnSpPr>
            <a:cxnSpLocks/>
          </p:cNvCxnSpPr>
          <p:nvPr/>
        </p:nvCxnSpPr>
        <p:spPr bwMode="auto">
          <a:xfrm flipH="1" flipV="1">
            <a:off x="10272973" y="2619141"/>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58" name="Straight Connector 1857">
            <a:extLst>
              <a:ext uri="{FF2B5EF4-FFF2-40B4-BE49-F238E27FC236}">
                <a16:creationId xmlns:a16="http://schemas.microsoft.com/office/drawing/2014/main" id="{7629569C-2BB1-49E5-9E0E-54DA47DC7051}"/>
              </a:ext>
            </a:extLst>
          </p:cNvPr>
          <p:cNvCxnSpPr>
            <a:cxnSpLocks/>
          </p:cNvCxnSpPr>
          <p:nvPr/>
        </p:nvCxnSpPr>
        <p:spPr bwMode="auto">
          <a:xfrm flipH="1" flipV="1">
            <a:off x="10202965" y="2588879"/>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59" name="Straight Connector 1858">
            <a:extLst>
              <a:ext uri="{FF2B5EF4-FFF2-40B4-BE49-F238E27FC236}">
                <a16:creationId xmlns:a16="http://schemas.microsoft.com/office/drawing/2014/main" id="{9AC919A7-D621-4625-B879-D4EB32439F03}"/>
              </a:ext>
            </a:extLst>
          </p:cNvPr>
          <p:cNvCxnSpPr>
            <a:cxnSpLocks/>
          </p:cNvCxnSpPr>
          <p:nvPr/>
        </p:nvCxnSpPr>
        <p:spPr bwMode="auto">
          <a:xfrm flipH="1" flipV="1">
            <a:off x="10190252" y="2583613"/>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60" name="Straight Connector 1859">
            <a:extLst>
              <a:ext uri="{FF2B5EF4-FFF2-40B4-BE49-F238E27FC236}">
                <a16:creationId xmlns:a16="http://schemas.microsoft.com/office/drawing/2014/main" id="{E567B1DD-F9BE-47EA-A40A-20C63265D900}"/>
              </a:ext>
            </a:extLst>
          </p:cNvPr>
          <p:cNvCxnSpPr>
            <a:cxnSpLocks/>
          </p:cNvCxnSpPr>
          <p:nvPr/>
        </p:nvCxnSpPr>
        <p:spPr bwMode="auto">
          <a:xfrm flipH="1" flipV="1">
            <a:off x="10237280" y="2597279"/>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61" name="Straight Connector 1860">
            <a:extLst>
              <a:ext uri="{FF2B5EF4-FFF2-40B4-BE49-F238E27FC236}">
                <a16:creationId xmlns:a16="http://schemas.microsoft.com/office/drawing/2014/main" id="{A126B2CC-4E8D-430A-ACF9-4717AD7C0F6B}"/>
              </a:ext>
            </a:extLst>
          </p:cNvPr>
          <p:cNvCxnSpPr>
            <a:cxnSpLocks/>
          </p:cNvCxnSpPr>
          <p:nvPr/>
        </p:nvCxnSpPr>
        <p:spPr bwMode="auto">
          <a:xfrm flipH="1" flipV="1">
            <a:off x="10224567" y="2592013"/>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62" name="Straight Connector 1861">
            <a:extLst>
              <a:ext uri="{FF2B5EF4-FFF2-40B4-BE49-F238E27FC236}">
                <a16:creationId xmlns:a16="http://schemas.microsoft.com/office/drawing/2014/main" id="{6029187B-493D-47FA-910F-6E1CBBAFF981}"/>
              </a:ext>
            </a:extLst>
          </p:cNvPr>
          <p:cNvCxnSpPr>
            <a:cxnSpLocks/>
          </p:cNvCxnSpPr>
          <p:nvPr/>
        </p:nvCxnSpPr>
        <p:spPr bwMode="auto">
          <a:xfrm flipH="1" flipV="1">
            <a:off x="10185213" y="2578141"/>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63" name="Straight Connector 1862">
            <a:extLst>
              <a:ext uri="{FF2B5EF4-FFF2-40B4-BE49-F238E27FC236}">
                <a16:creationId xmlns:a16="http://schemas.microsoft.com/office/drawing/2014/main" id="{9FDC07C7-32D2-434F-A759-880DF91A3AB2}"/>
              </a:ext>
            </a:extLst>
          </p:cNvPr>
          <p:cNvCxnSpPr>
            <a:cxnSpLocks/>
          </p:cNvCxnSpPr>
          <p:nvPr/>
        </p:nvCxnSpPr>
        <p:spPr bwMode="auto">
          <a:xfrm flipH="1" flipV="1">
            <a:off x="10172500" y="2572875"/>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64" name="Straight Connector 1863">
            <a:extLst>
              <a:ext uri="{FF2B5EF4-FFF2-40B4-BE49-F238E27FC236}">
                <a16:creationId xmlns:a16="http://schemas.microsoft.com/office/drawing/2014/main" id="{F9DAA43B-AC10-475E-8F0D-61221DAA2EF9}"/>
              </a:ext>
            </a:extLst>
          </p:cNvPr>
          <p:cNvCxnSpPr>
            <a:cxnSpLocks/>
          </p:cNvCxnSpPr>
          <p:nvPr/>
        </p:nvCxnSpPr>
        <p:spPr bwMode="auto">
          <a:xfrm flipH="1" flipV="1">
            <a:off x="10161112" y="2578589"/>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65" name="Straight Connector 1864">
            <a:extLst>
              <a:ext uri="{FF2B5EF4-FFF2-40B4-BE49-F238E27FC236}">
                <a16:creationId xmlns:a16="http://schemas.microsoft.com/office/drawing/2014/main" id="{93526D2E-A424-4696-876C-808716D286FE}"/>
              </a:ext>
            </a:extLst>
          </p:cNvPr>
          <p:cNvCxnSpPr>
            <a:cxnSpLocks/>
          </p:cNvCxnSpPr>
          <p:nvPr/>
        </p:nvCxnSpPr>
        <p:spPr bwMode="auto">
          <a:xfrm flipH="1" flipV="1">
            <a:off x="10148399" y="2573323"/>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66" name="Straight Connector 1865">
            <a:extLst>
              <a:ext uri="{FF2B5EF4-FFF2-40B4-BE49-F238E27FC236}">
                <a16:creationId xmlns:a16="http://schemas.microsoft.com/office/drawing/2014/main" id="{4EBB8063-CB9A-4500-9D4B-59EDD61CC934}"/>
              </a:ext>
            </a:extLst>
          </p:cNvPr>
          <p:cNvCxnSpPr>
            <a:cxnSpLocks/>
          </p:cNvCxnSpPr>
          <p:nvPr/>
        </p:nvCxnSpPr>
        <p:spPr bwMode="auto">
          <a:xfrm flipH="1" flipV="1">
            <a:off x="10140884" y="2578589"/>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67" name="Straight Connector 1866">
            <a:extLst>
              <a:ext uri="{FF2B5EF4-FFF2-40B4-BE49-F238E27FC236}">
                <a16:creationId xmlns:a16="http://schemas.microsoft.com/office/drawing/2014/main" id="{BB553ECF-4C98-4D61-BA31-85FAA0D5CA0E}"/>
              </a:ext>
            </a:extLst>
          </p:cNvPr>
          <p:cNvCxnSpPr>
            <a:cxnSpLocks/>
          </p:cNvCxnSpPr>
          <p:nvPr/>
        </p:nvCxnSpPr>
        <p:spPr bwMode="auto">
          <a:xfrm flipH="1" flipV="1">
            <a:off x="10128171" y="2573323"/>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68" name="Straight Connector 1867">
            <a:extLst>
              <a:ext uri="{FF2B5EF4-FFF2-40B4-BE49-F238E27FC236}">
                <a16:creationId xmlns:a16="http://schemas.microsoft.com/office/drawing/2014/main" id="{DCC20F97-0E78-4950-BB83-EF960017EF79}"/>
              </a:ext>
            </a:extLst>
          </p:cNvPr>
          <p:cNvCxnSpPr>
            <a:cxnSpLocks/>
          </p:cNvCxnSpPr>
          <p:nvPr/>
        </p:nvCxnSpPr>
        <p:spPr bwMode="auto">
          <a:xfrm flipH="1" flipV="1">
            <a:off x="10110492" y="2578589"/>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69" name="Straight Connector 1868">
            <a:extLst>
              <a:ext uri="{FF2B5EF4-FFF2-40B4-BE49-F238E27FC236}">
                <a16:creationId xmlns:a16="http://schemas.microsoft.com/office/drawing/2014/main" id="{E1EE5736-7A33-404F-AA66-5ACB0D854784}"/>
              </a:ext>
            </a:extLst>
          </p:cNvPr>
          <p:cNvCxnSpPr>
            <a:cxnSpLocks/>
          </p:cNvCxnSpPr>
          <p:nvPr/>
        </p:nvCxnSpPr>
        <p:spPr bwMode="auto">
          <a:xfrm flipH="1" flipV="1">
            <a:off x="10097779" y="2573323"/>
            <a:ext cx="2295" cy="82846"/>
          </a:xfrm>
          <a:prstGeom prst="line">
            <a:avLst/>
          </a:prstGeom>
          <a:noFill/>
          <a:ln w="12700" cap="flat" cmpd="sng" algn="ctr">
            <a:solidFill>
              <a:schemeClr val="accent1"/>
            </a:solidFill>
            <a:prstDash val="solid"/>
            <a:round/>
            <a:headEnd type="none" w="med" len="med"/>
            <a:tailEnd type="none" w="med" len="med"/>
          </a:ln>
          <a:effectLst/>
        </p:spPr>
      </p:cxnSp>
      <p:sp>
        <p:nvSpPr>
          <p:cNvPr id="1870" name="TextBox 1869">
            <a:extLst>
              <a:ext uri="{FF2B5EF4-FFF2-40B4-BE49-F238E27FC236}">
                <a16:creationId xmlns:a16="http://schemas.microsoft.com/office/drawing/2014/main" id="{F5EC3CC9-1F09-4EAE-9225-530909FA5390}"/>
              </a:ext>
            </a:extLst>
          </p:cNvPr>
          <p:cNvSpPr txBox="1"/>
          <p:nvPr/>
        </p:nvSpPr>
        <p:spPr bwMode="auto">
          <a:xfrm>
            <a:off x="9747240" y="242414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cxnSp>
        <p:nvCxnSpPr>
          <p:cNvPr id="1871" name="Straight Connector 1870">
            <a:extLst>
              <a:ext uri="{FF2B5EF4-FFF2-40B4-BE49-F238E27FC236}">
                <a16:creationId xmlns:a16="http://schemas.microsoft.com/office/drawing/2014/main" id="{6828989B-E303-4A31-B33A-8806C2FB53D2}"/>
              </a:ext>
            </a:extLst>
          </p:cNvPr>
          <p:cNvCxnSpPr>
            <a:cxnSpLocks/>
          </p:cNvCxnSpPr>
          <p:nvPr/>
        </p:nvCxnSpPr>
        <p:spPr bwMode="auto">
          <a:xfrm flipH="1" flipV="1">
            <a:off x="10063936" y="2566173"/>
            <a:ext cx="2295" cy="82846"/>
          </a:xfrm>
          <a:prstGeom prst="line">
            <a:avLst/>
          </a:prstGeom>
          <a:noFill/>
          <a:ln w="12700" cap="flat" cmpd="sng" algn="ctr">
            <a:solidFill>
              <a:schemeClr val="accent1"/>
            </a:solidFill>
            <a:prstDash val="solid"/>
            <a:round/>
            <a:headEnd type="none" w="med" len="med"/>
            <a:tailEnd type="none" w="med" len="med"/>
          </a:ln>
          <a:effectLst/>
        </p:spPr>
      </p:cxnSp>
      <p:grpSp>
        <p:nvGrpSpPr>
          <p:cNvPr id="1872" name="Group 1871">
            <a:extLst>
              <a:ext uri="{FF2B5EF4-FFF2-40B4-BE49-F238E27FC236}">
                <a16:creationId xmlns:a16="http://schemas.microsoft.com/office/drawing/2014/main" id="{C9B12736-DE4E-4397-ADB1-AA9313A9C583}"/>
              </a:ext>
            </a:extLst>
          </p:cNvPr>
          <p:cNvGrpSpPr/>
          <p:nvPr/>
        </p:nvGrpSpPr>
        <p:grpSpPr>
          <a:xfrm>
            <a:off x="9985878" y="2558129"/>
            <a:ext cx="64303" cy="88560"/>
            <a:chOff x="10340937" y="2725275"/>
            <a:chExt cx="64303" cy="88560"/>
          </a:xfrm>
        </p:grpSpPr>
        <p:cxnSp>
          <p:nvCxnSpPr>
            <p:cNvPr id="1873" name="Straight Connector 1872">
              <a:extLst>
                <a:ext uri="{FF2B5EF4-FFF2-40B4-BE49-F238E27FC236}">
                  <a16:creationId xmlns:a16="http://schemas.microsoft.com/office/drawing/2014/main" id="{E53A4E8F-044B-455E-90FF-F99A0BFE4F87}"/>
                </a:ext>
              </a:extLst>
            </p:cNvPr>
            <p:cNvCxnSpPr>
              <a:cxnSpLocks/>
            </p:cNvCxnSpPr>
            <p:nvPr/>
          </p:nvCxnSpPr>
          <p:spPr bwMode="auto">
            <a:xfrm flipH="1" flipV="1">
              <a:off x="10402945" y="2725275"/>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74" name="Straight Connector 1873">
              <a:extLst>
                <a:ext uri="{FF2B5EF4-FFF2-40B4-BE49-F238E27FC236}">
                  <a16:creationId xmlns:a16="http://schemas.microsoft.com/office/drawing/2014/main" id="{BDF61EA0-EB2C-4C9B-9F11-1D6C5620AA40}"/>
                </a:ext>
              </a:extLst>
            </p:cNvPr>
            <p:cNvCxnSpPr>
              <a:cxnSpLocks/>
            </p:cNvCxnSpPr>
            <p:nvPr/>
          </p:nvCxnSpPr>
          <p:spPr bwMode="auto">
            <a:xfrm flipH="1" flipV="1">
              <a:off x="10371329" y="2730989"/>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75" name="Straight Connector 1874">
              <a:extLst>
                <a:ext uri="{FF2B5EF4-FFF2-40B4-BE49-F238E27FC236}">
                  <a16:creationId xmlns:a16="http://schemas.microsoft.com/office/drawing/2014/main" id="{D1CE91A2-333F-4B8F-B834-B25D32924D4F}"/>
                </a:ext>
              </a:extLst>
            </p:cNvPr>
            <p:cNvCxnSpPr>
              <a:cxnSpLocks/>
            </p:cNvCxnSpPr>
            <p:nvPr/>
          </p:nvCxnSpPr>
          <p:spPr bwMode="auto">
            <a:xfrm flipH="1" flipV="1">
              <a:off x="10340937" y="2730989"/>
              <a:ext cx="2295" cy="82846"/>
            </a:xfrm>
            <a:prstGeom prst="line">
              <a:avLst/>
            </a:prstGeom>
            <a:noFill/>
            <a:ln w="12700" cap="flat" cmpd="sng" algn="ctr">
              <a:solidFill>
                <a:schemeClr val="accent1"/>
              </a:solidFill>
              <a:prstDash val="solid"/>
              <a:round/>
              <a:headEnd type="none" w="med" len="med"/>
              <a:tailEnd type="none" w="med" len="med"/>
            </a:ln>
            <a:effectLst/>
          </p:spPr>
        </p:cxnSp>
      </p:grpSp>
      <p:cxnSp>
        <p:nvCxnSpPr>
          <p:cNvPr id="1876" name="Straight Connector 1875">
            <a:extLst>
              <a:ext uri="{FF2B5EF4-FFF2-40B4-BE49-F238E27FC236}">
                <a16:creationId xmlns:a16="http://schemas.microsoft.com/office/drawing/2014/main" id="{5CA10630-87E0-4D8E-953D-F29048D63B6D}"/>
              </a:ext>
            </a:extLst>
          </p:cNvPr>
          <p:cNvCxnSpPr>
            <a:cxnSpLocks/>
          </p:cNvCxnSpPr>
          <p:nvPr/>
        </p:nvCxnSpPr>
        <p:spPr bwMode="auto">
          <a:xfrm flipH="1" flipV="1">
            <a:off x="9978442" y="2528713"/>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77" name="Straight Connector 1876">
            <a:extLst>
              <a:ext uri="{FF2B5EF4-FFF2-40B4-BE49-F238E27FC236}">
                <a16:creationId xmlns:a16="http://schemas.microsoft.com/office/drawing/2014/main" id="{A5F05C3F-A155-4458-BBA7-9BDF06314886}"/>
              </a:ext>
            </a:extLst>
          </p:cNvPr>
          <p:cNvCxnSpPr>
            <a:cxnSpLocks/>
          </p:cNvCxnSpPr>
          <p:nvPr/>
        </p:nvCxnSpPr>
        <p:spPr bwMode="auto">
          <a:xfrm flipH="1" flipV="1">
            <a:off x="9946826" y="2534427"/>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78" name="Straight Connector 1877">
            <a:extLst>
              <a:ext uri="{FF2B5EF4-FFF2-40B4-BE49-F238E27FC236}">
                <a16:creationId xmlns:a16="http://schemas.microsoft.com/office/drawing/2014/main" id="{865CB00A-2C3A-4372-9C61-49EABC83E6B6}"/>
              </a:ext>
            </a:extLst>
          </p:cNvPr>
          <p:cNvCxnSpPr>
            <a:cxnSpLocks/>
          </p:cNvCxnSpPr>
          <p:nvPr/>
        </p:nvCxnSpPr>
        <p:spPr bwMode="auto">
          <a:xfrm flipH="1" flipV="1">
            <a:off x="9916434" y="2534427"/>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79" name="Straight Connector 1878">
            <a:extLst>
              <a:ext uri="{FF2B5EF4-FFF2-40B4-BE49-F238E27FC236}">
                <a16:creationId xmlns:a16="http://schemas.microsoft.com/office/drawing/2014/main" id="{A1307209-C348-4FDF-9DBB-4DA79BE41A5B}"/>
              </a:ext>
            </a:extLst>
          </p:cNvPr>
          <p:cNvCxnSpPr>
            <a:cxnSpLocks/>
          </p:cNvCxnSpPr>
          <p:nvPr/>
        </p:nvCxnSpPr>
        <p:spPr bwMode="auto">
          <a:xfrm flipH="1" flipV="1">
            <a:off x="9964995" y="2522796"/>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80" name="Straight Connector 1879">
            <a:extLst>
              <a:ext uri="{FF2B5EF4-FFF2-40B4-BE49-F238E27FC236}">
                <a16:creationId xmlns:a16="http://schemas.microsoft.com/office/drawing/2014/main" id="{827316B0-CA62-4E19-8334-8A4D50B43AE8}"/>
              </a:ext>
            </a:extLst>
          </p:cNvPr>
          <p:cNvCxnSpPr>
            <a:cxnSpLocks/>
          </p:cNvCxnSpPr>
          <p:nvPr/>
        </p:nvCxnSpPr>
        <p:spPr bwMode="auto">
          <a:xfrm flipH="1" flipV="1">
            <a:off x="9933379" y="2528510"/>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81" name="Straight Connector 1880">
            <a:extLst>
              <a:ext uri="{FF2B5EF4-FFF2-40B4-BE49-F238E27FC236}">
                <a16:creationId xmlns:a16="http://schemas.microsoft.com/office/drawing/2014/main" id="{47818BD9-4502-4422-BB08-AFBF89DAD066}"/>
              </a:ext>
            </a:extLst>
          </p:cNvPr>
          <p:cNvCxnSpPr>
            <a:cxnSpLocks/>
          </p:cNvCxnSpPr>
          <p:nvPr/>
        </p:nvCxnSpPr>
        <p:spPr bwMode="auto">
          <a:xfrm flipH="1" flipV="1">
            <a:off x="9902987" y="2528510"/>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82" name="Straight Connector 1881">
            <a:extLst>
              <a:ext uri="{FF2B5EF4-FFF2-40B4-BE49-F238E27FC236}">
                <a16:creationId xmlns:a16="http://schemas.microsoft.com/office/drawing/2014/main" id="{95907CDB-D74E-4515-A26A-87AD0D3220AD}"/>
              </a:ext>
            </a:extLst>
          </p:cNvPr>
          <p:cNvCxnSpPr>
            <a:cxnSpLocks/>
          </p:cNvCxnSpPr>
          <p:nvPr/>
        </p:nvCxnSpPr>
        <p:spPr bwMode="auto">
          <a:xfrm flipH="1" flipV="1">
            <a:off x="10060775" y="2559976"/>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83" name="Straight Connector 1882">
            <a:extLst>
              <a:ext uri="{FF2B5EF4-FFF2-40B4-BE49-F238E27FC236}">
                <a16:creationId xmlns:a16="http://schemas.microsoft.com/office/drawing/2014/main" id="{BFAFA290-5A2A-4D7E-916F-B7CCA7B9CD58}"/>
              </a:ext>
            </a:extLst>
          </p:cNvPr>
          <p:cNvCxnSpPr>
            <a:cxnSpLocks/>
          </p:cNvCxnSpPr>
          <p:nvPr/>
        </p:nvCxnSpPr>
        <p:spPr bwMode="auto">
          <a:xfrm flipH="1" flipV="1">
            <a:off x="10029159" y="2565690"/>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84" name="Straight Connector 1883">
            <a:extLst>
              <a:ext uri="{FF2B5EF4-FFF2-40B4-BE49-F238E27FC236}">
                <a16:creationId xmlns:a16="http://schemas.microsoft.com/office/drawing/2014/main" id="{E8FBD829-8C2F-4D6D-AF4C-C46F8BCB738E}"/>
              </a:ext>
            </a:extLst>
          </p:cNvPr>
          <p:cNvCxnSpPr>
            <a:cxnSpLocks/>
          </p:cNvCxnSpPr>
          <p:nvPr/>
        </p:nvCxnSpPr>
        <p:spPr bwMode="auto">
          <a:xfrm flipH="1" flipV="1">
            <a:off x="9998767" y="2565690"/>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85" name="Straight Connector 1884">
            <a:extLst>
              <a:ext uri="{FF2B5EF4-FFF2-40B4-BE49-F238E27FC236}">
                <a16:creationId xmlns:a16="http://schemas.microsoft.com/office/drawing/2014/main" id="{A549DEFC-FDC5-445C-B64C-FFAC852FA464}"/>
              </a:ext>
            </a:extLst>
          </p:cNvPr>
          <p:cNvCxnSpPr>
            <a:cxnSpLocks/>
          </p:cNvCxnSpPr>
          <p:nvPr/>
        </p:nvCxnSpPr>
        <p:spPr bwMode="auto">
          <a:xfrm flipH="1" flipV="1">
            <a:off x="9874844" y="2508736"/>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86" name="Straight Connector 1885">
            <a:extLst>
              <a:ext uri="{FF2B5EF4-FFF2-40B4-BE49-F238E27FC236}">
                <a16:creationId xmlns:a16="http://schemas.microsoft.com/office/drawing/2014/main" id="{36AF900B-1000-494F-BFBC-6FC52EBA0258}"/>
              </a:ext>
            </a:extLst>
          </p:cNvPr>
          <p:cNvCxnSpPr>
            <a:cxnSpLocks/>
          </p:cNvCxnSpPr>
          <p:nvPr/>
        </p:nvCxnSpPr>
        <p:spPr bwMode="auto">
          <a:xfrm flipH="1" flipV="1">
            <a:off x="9843228" y="2514450"/>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87" name="Straight Connector 1886">
            <a:extLst>
              <a:ext uri="{FF2B5EF4-FFF2-40B4-BE49-F238E27FC236}">
                <a16:creationId xmlns:a16="http://schemas.microsoft.com/office/drawing/2014/main" id="{C570889E-D49A-4763-8CBF-CA061D38746C}"/>
              </a:ext>
            </a:extLst>
          </p:cNvPr>
          <p:cNvCxnSpPr>
            <a:cxnSpLocks/>
          </p:cNvCxnSpPr>
          <p:nvPr/>
        </p:nvCxnSpPr>
        <p:spPr bwMode="auto">
          <a:xfrm flipH="1" flipV="1">
            <a:off x="9812836" y="2514450"/>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88" name="Straight Connector 1887">
            <a:extLst>
              <a:ext uri="{FF2B5EF4-FFF2-40B4-BE49-F238E27FC236}">
                <a16:creationId xmlns:a16="http://schemas.microsoft.com/office/drawing/2014/main" id="{EA1A812D-9288-4E29-A3BF-2011DB64B4FB}"/>
              </a:ext>
            </a:extLst>
          </p:cNvPr>
          <p:cNvCxnSpPr>
            <a:cxnSpLocks/>
          </p:cNvCxnSpPr>
          <p:nvPr/>
        </p:nvCxnSpPr>
        <p:spPr bwMode="auto">
          <a:xfrm flipH="1" flipV="1">
            <a:off x="9857393" y="2498723"/>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89" name="Straight Connector 1888">
            <a:extLst>
              <a:ext uri="{FF2B5EF4-FFF2-40B4-BE49-F238E27FC236}">
                <a16:creationId xmlns:a16="http://schemas.microsoft.com/office/drawing/2014/main" id="{1CD6A0B1-539B-4A31-B32B-AAC1AD97E5A5}"/>
              </a:ext>
            </a:extLst>
          </p:cNvPr>
          <p:cNvCxnSpPr>
            <a:cxnSpLocks/>
          </p:cNvCxnSpPr>
          <p:nvPr/>
        </p:nvCxnSpPr>
        <p:spPr bwMode="auto">
          <a:xfrm flipH="1" flipV="1">
            <a:off x="9825777" y="2504437"/>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890" name="Straight Connector 1889">
            <a:extLst>
              <a:ext uri="{FF2B5EF4-FFF2-40B4-BE49-F238E27FC236}">
                <a16:creationId xmlns:a16="http://schemas.microsoft.com/office/drawing/2014/main" id="{C27E2612-5E4A-438B-819A-F66764CE1AD8}"/>
              </a:ext>
            </a:extLst>
          </p:cNvPr>
          <p:cNvCxnSpPr>
            <a:cxnSpLocks/>
          </p:cNvCxnSpPr>
          <p:nvPr/>
        </p:nvCxnSpPr>
        <p:spPr bwMode="auto">
          <a:xfrm flipH="1" flipV="1">
            <a:off x="9795385" y="2504437"/>
            <a:ext cx="2295" cy="82846"/>
          </a:xfrm>
          <a:prstGeom prst="line">
            <a:avLst/>
          </a:prstGeom>
          <a:noFill/>
          <a:ln w="12700" cap="flat" cmpd="sng" algn="ctr">
            <a:solidFill>
              <a:schemeClr val="accent1"/>
            </a:solidFill>
            <a:prstDash val="solid"/>
            <a:round/>
            <a:headEnd type="none" w="med" len="med"/>
            <a:tailEnd type="none" w="med" len="med"/>
          </a:ln>
          <a:effectLst/>
        </p:spPr>
      </p:cxnSp>
      <p:sp>
        <p:nvSpPr>
          <p:cNvPr id="1891" name="TextBox 1890">
            <a:extLst>
              <a:ext uri="{FF2B5EF4-FFF2-40B4-BE49-F238E27FC236}">
                <a16:creationId xmlns:a16="http://schemas.microsoft.com/office/drawing/2014/main" id="{58913FAB-CD38-4C60-A1C6-1687274509CA}"/>
              </a:ext>
            </a:extLst>
          </p:cNvPr>
          <p:cNvSpPr txBox="1"/>
          <p:nvPr/>
        </p:nvSpPr>
        <p:spPr bwMode="auto">
          <a:xfrm>
            <a:off x="8393330" y="3802424"/>
            <a:ext cx="34213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spcBef>
                <a:spcPct val="50000"/>
              </a:spcBef>
            </a:pPr>
            <a:r>
              <a:rPr lang="en-US" sz="1600" b="0" dirty="0">
                <a:solidFill>
                  <a:schemeClr val="bg1"/>
                </a:solidFill>
                <a:latin typeface="Calibri" panose="020F0502020204030204" pitchFamily="34" charset="0"/>
              </a:rPr>
              <a:t>Stratified HR: 1.07 (95% CI: 0.80-1.42)</a:t>
            </a:r>
          </a:p>
        </p:txBody>
      </p:sp>
      <p:sp>
        <p:nvSpPr>
          <p:cNvPr id="1892" name="TextBox 1891">
            <a:extLst>
              <a:ext uri="{FF2B5EF4-FFF2-40B4-BE49-F238E27FC236}">
                <a16:creationId xmlns:a16="http://schemas.microsoft.com/office/drawing/2014/main" id="{D78A3505-1EC6-4B76-AF20-43ACB2B7A108}"/>
              </a:ext>
            </a:extLst>
          </p:cNvPr>
          <p:cNvSpPr txBox="1"/>
          <p:nvPr/>
        </p:nvSpPr>
        <p:spPr bwMode="auto">
          <a:xfrm>
            <a:off x="8632031" y="2215182"/>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93" name="TextBox 1892">
            <a:extLst>
              <a:ext uri="{FF2B5EF4-FFF2-40B4-BE49-F238E27FC236}">
                <a16:creationId xmlns:a16="http://schemas.microsoft.com/office/drawing/2014/main" id="{22C19621-C530-4402-93DE-4C534B80E923}"/>
              </a:ext>
            </a:extLst>
          </p:cNvPr>
          <p:cNvSpPr txBox="1"/>
          <p:nvPr/>
        </p:nvSpPr>
        <p:spPr bwMode="auto">
          <a:xfrm>
            <a:off x="8762695" y="221805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894" name="TextBox 1893">
            <a:extLst>
              <a:ext uri="{FF2B5EF4-FFF2-40B4-BE49-F238E27FC236}">
                <a16:creationId xmlns:a16="http://schemas.microsoft.com/office/drawing/2014/main" id="{2C26C7F2-994D-44A8-AC9F-E823480D7DBB}"/>
              </a:ext>
            </a:extLst>
          </p:cNvPr>
          <p:cNvSpPr txBox="1"/>
          <p:nvPr/>
        </p:nvSpPr>
        <p:spPr bwMode="auto">
          <a:xfrm>
            <a:off x="8792403" y="221805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95" name="TextBox 1894">
            <a:extLst>
              <a:ext uri="{FF2B5EF4-FFF2-40B4-BE49-F238E27FC236}">
                <a16:creationId xmlns:a16="http://schemas.microsoft.com/office/drawing/2014/main" id="{5953419E-C1DA-448B-9560-7F227CF77C96}"/>
              </a:ext>
            </a:extLst>
          </p:cNvPr>
          <p:cNvSpPr txBox="1"/>
          <p:nvPr/>
        </p:nvSpPr>
        <p:spPr bwMode="auto">
          <a:xfrm>
            <a:off x="8831584" y="2232993"/>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96" name="TextBox 1895">
            <a:extLst>
              <a:ext uri="{FF2B5EF4-FFF2-40B4-BE49-F238E27FC236}">
                <a16:creationId xmlns:a16="http://schemas.microsoft.com/office/drawing/2014/main" id="{FD6EFD84-4F03-4685-BE03-D0B54B4AB7D6}"/>
              </a:ext>
            </a:extLst>
          </p:cNvPr>
          <p:cNvSpPr txBox="1"/>
          <p:nvPr/>
        </p:nvSpPr>
        <p:spPr bwMode="auto">
          <a:xfrm>
            <a:off x="9166850" y="227865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97" name="TextBox 1896">
            <a:extLst>
              <a:ext uri="{FF2B5EF4-FFF2-40B4-BE49-F238E27FC236}">
                <a16:creationId xmlns:a16="http://schemas.microsoft.com/office/drawing/2014/main" id="{79F4C8DB-1F0C-4B64-8D11-2E48E0A7684C}"/>
              </a:ext>
            </a:extLst>
          </p:cNvPr>
          <p:cNvSpPr txBox="1"/>
          <p:nvPr/>
        </p:nvSpPr>
        <p:spPr bwMode="auto">
          <a:xfrm>
            <a:off x="9477782" y="232853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98" name="TextBox 1897">
            <a:extLst>
              <a:ext uri="{FF2B5EF4-FFF2-40B4-BE49-F238E27FC236}">
                <a16:creationId xmlns:a16="http://schemas.microsoft.com/office/drawing/2014/main" id="{BD106486-EFFD-42C5-B569-9E7C78123DE3}"/>
              </a:ext>
            </a:extLst>
          </p:cNvPr>
          <p:cNvSpPr txBox="1"/>
          <p:nvPr/>
        </p:nvSpPr>
        <p:spPr bwMode="auto">
          <a:xfrm>
            <a:off x="9460263" y="2320803"/>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899" name="TextBox 1898">
            <a:extLst>
              <a:ext uri="{FF2B5EF4-FFF2-40B4-BE49-F238E27FC236}">
                <a16:creationId xmlns:a16="http://schemas.microsoft.com/office/drawing/2014/main" id="{F3E12451-96D1-480F-979A-28ED2F1F099A}"/>
              </a:ext>
            </a:extLst>
          </p:cNvPr>
          <p:cNvSpPr txBox="1"/>
          <p:nvPr/>
        </p:nvSpPr>
        <p:spPr bwMode="auto">
          <a:xfrm>
            <a:off x="9401413" y="2321606"/>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00" name="TextBox 1899">
            <a:extLst>
              <a:ext uri="{FF2B5EF4-FFF2-40B4-BE49-F238E27FC236}">
                <a16:creationId xmlns:a16="http://schemas.microsoft.com/office/drawing/2014/main" id="{6CE3AA93-625A-4436-AEDD-CC07423BC81D}"/>
              </a:ext>
            </a:extLst>
          </p:cNvPr>
          <p:cNvSpPr txBox="1"/>
          <p:nvPr/>
        </p:nvSpPr>
        <p:spPr bwMode="auto">
          <a:xfrm>
            <a:off x="9443782" y="2329470"/>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01" name="TextBox 1900">
            <a:extLst>
              <a:ext uri="{FF2B5EF4-FFF2-40B4-BE49-F238E27FC236}">
                <a16:creationId xmlns:a16="http://schemas.microsoft.com/office/drawing/2014/main" id="{4DD7D2C6-C9C6-4BBA-82E7-84BE04FA3119}"/>
              </a:ext>
            </a:extLst>
          </p:cNvPr>
          <p:cNvSpPr txBox="1"/>
          <p:nvPr/>
        </p:nvSpPr>
        <p:spPr bwMode="auto">
          <a:xfrm>
            <a:off x="9686634" y="2364092"/>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02" name="TextBox 1901">
            <a:extLst>
              <a:ext uri="{FF2B5EF4-FFF2-40B4-BE49-F238E27FC236}">
                <a16:creationId xmlns:a16="http://schemas.microsoft.com/office/drawing/2014/main" id="{105905ED-55AD-4543-89B9-177CCCF0BC24}"/>
              </a:ext>
            </a:extLst>
          </p:cNvPr>
          <p:cNvSpPr txBox="1"/>
          <p:nvPr/>
        </p:nvSpPr>
        <p:spPr bwMode="auto">
          <a:xfrm>
            <a:off x="9650799" y="2370537"/>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03" name="TextBox 1902">
            <a:extLst>
              <a:ext uri="{FF2B5EF4-FFF2-40B4-BE49-F238E27FC236}">
                <a16:creationId xmlns:a16="http://schemas.microsoft.com/office/drawing/2014/main" id="{37875835-A9D3-4D0E-903C-CFEB8853FA10}"/>
              </a:ext>
            </a:extLst>
          </p:cNvPr>
          <p:cNvSpPr txBox="1"/>
          <p:nvPr/>
        </p:nvSpPr>
        <p:spPr bwMode="auto">
          <a:xfrm>
            <a:off x="9663279" y="2357648"/>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04" name="TextBox 1903">
            <a:extLst>
              <a:ext uri="{FF2B5EF4-FFF2-40B4-BE49-F238E27FC236}">
                <a16:creationId xmlns:a16="http://schemas.microsoft.com/office/drawing/2014/main" id="{A6A6001C-63BE-4D71-A74A-A1C347EF9767}"/>
              </a:ext>
            </a:extLst>
          </p:cNvPr>
          <p:cNvSpPr txBox="1"/>
          <p:nvPr/>
        </p:nvSpPr>
        <p:spPr bwMode="auto">
          <a:xfrm>
            <a:off x="9730765" y="2360829"/>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05" name="TextBox 1904">
            <a:extLst>
              <a:ext uri="{FF2B5EF4-FFF2-40B4-BE49-F238E27FC236}">
                <a16:creationId xmlns:a16="http://schemas.microsoft.com/office/drawing/2014/main" id="{F8C43F84-F01D-4D78-9877-DE6555458F98}"/>
              </a:ext>
            </a:extLst>
          </p:cNvPr>
          <p:cNvSpPr txBox="1"/>
          <p:nvPr/>
        </p:nvSpPr>
        <p:spPr bwMode="auto">
          <a:xfrm>
            <a:off x="9772524" y="2377180"/>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06" name="TextBox 1905">
            <a:extLst>
              <a:ext uri="{FF2B5EF4-FFF2-40B4-BE49-F238E27FC236}">
                <a16:creationId xmlns:a16="http://schemas.microsoft.com/office/drawing/2014/main" id="{41F1BCFB-2D37-4E19-848E-9F551E758494}"/>
              </a:ext>
            </a:extLst>
          </p:cNvPr>
          <p:cNvSpPr txBox="1"/>
          <p:nvPr/>
        </p:nvSpPr>
        <p:spPr bwMode="auto">
          <a:xfrm>
            <a:off x="9879363" y="2395940"/>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07" name="TextBox 1906">
            <a:extLst>
              <a:ext uri="{FF2B5EF4-FFF2-40B4-BE49-F238E27FC236}">
                <a16:creationId xmlns:a16="http://schemas.microsoft.com/office/drawing/2014/main" id="{61B35C4B-D10C-4070-B767-9C28F702366D}"/>
              </a:ext>
            </a:extLst>
          </p:cNvPr>
          <p:cNvSpPr txBox="1"/>
          <p:nvPr/>
        </p:nvSpPr>
        <p:spPr bwMode="auto">
          <a:xfrm>
            <a:off x="9894683" y="2394863"/>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08" name="TextBox 1907">
            <a:extLst>
              <a:ext uri="{FF2B5EF4-FFF2-40B4-BE49-F238E27FC236}">
                <a16:creationId xmlns:a16="http://schemas.microsoft.com/office/drawing/2014/main" id="{062BC71D-6D34-4968-AA04-AC2C1C8B36E2}"/>
              </a:ext>
            </a:extLst>
          </p:cNvPr>
          <p:cNvSpPr txBox="1"/>
          <p:nvPr/>
        </p:nvSpPr>
        <p:spPr bwMode="auto">
          <a:xfrm>
            <a:off x="10002106" y="2424889"/>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09" name="TextBox 1908">
            <a:extLst>
              <a:ext uri="{FF2B5EF4-FFF2-40B4-BE49-F238E27FC236}">
                <a16:creationId xmlns:a16="http://schemas.microsoft.com/office/drawing/2014/main" id="{77689946-5821-4502-BC9B-B8A855592461}"/>
              </a:ext>
            </a:extLst>
          </p:cNvPr>
          <p:cNvSpPr txBox="1"/>
          <p:nvPr/>
        </p:nvSpPr>
        <p:spPr bwMode="auto">
          <a:xfrm>
            <a:off x="9911927" y="2399727"/>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10" name="TextBox 1909">
            <a:extLst>
              <a:ext uri="{FF2B5EF4-FFF2-40B4-BE49-F238E27FC236}">
                <a16:creationId xmlns:a16="http://schemas.microsoft.com/office/drawing/2014/main" id="{73412638-2908-42F8-85DA-E95C21D1B6E5}"/>
              </a:ext>
            </a:extLst>
          </p:cNvPr>
          <p:cNvSpPr txBox="1"/>
          <p:nvPr/>
        </p:nvSpPr>
        <p:spPr bwMode="auto">
          <a:xfrm>
            <a:off x="10047723" y="2432134"/>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cxnSp>
        <p:nvCxnSpPr>
          <p:cNvPr id="1911" name="Straight Connector 1910">
            <a:extLst>
              <a:ext uri="{FF2B5EF4-FFF2-40B4-BE49-F238E27FC236}">
                <a16:creationId xmlns:a16="http://schemas.microsoft.com/office/drawing/2014/main" id="{EC1ECC92-FAD2-4814-93DC-F12EF93E28F7}"/>
              </a:ext>
            </a:extLst>
          </p:cNvPr>
          <p:cNvCxnSpPr>
            <a:cxnSpLocks/>
          </p:cNvCxnSpPr>
          <p:nvPr/>
        </p:nvCxnSpPr>
        <p:spPr bwMode="auto">
          <a:xfrm flipH="1" flipV="1">
            <a:off x="9881055" y="2521531"/>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912" name="Straight Connector 1911">
            <a:extLst>
              <a:ext uri="{FF2B5EF4-FFF2-40B4-BE49-F238E27FC236}">
                <a16:creationId xmlns:a16="http://schemas.microsoft.com/office/drawing/2014/main" id="{F7FC6916-E108-4CF3-B3F0-1393505B80B8}"/>
              </a:ext>
            </a:extLst>
          </p:cNvPr>
          <p:cNvCxnSpPr>
            <a:cxnSpLocks/>
          </p:cNvCxnSpPr>
          <p:nvPr/>
        </p:nvCxnSpPr>
        <p:spPr bwMode="auto">
          <a:xfrm flipH="1" flipV="1">
            <a:off x="9961973" y="2541369"/>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913" name="Straight Connector 1912">
            <a:extLst>
              <a:ext uri="{FF2B5EF4-FFF2-40B4-BE49-F238E27FC236}">
                <a16:creationId xmlns:a16="http://schemas.microsoft.com/office/drawing/2014/main" id="{FC8809EA-1A2C-4909-9132-0A673BC058C6}"/>
              </a:ext>
            </a:extLst>
          </p:cNvPr>
          <p:cNvCxnSpPr>
            <a:cxnSpLocks/>
          </p:cNvCxnSpPr>
          <p:nvPr/>
        </p:nvCxnSpPr>
        <p:spPr bwMode="auto">
          <a:xfrm flipH="1" flipV="1">
            <a:off x="10077139" y="2561768"/>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914" name="Straight Connector 1913">
            <a:extLst>
              <a:ext uri="{FF2B5EF4-FFF2-40B4-BE49-F238E27FC236}">
                <a16:creationId xmlns:a16="http://schemas.microsoft.com/office/drawing/2014/main" id="{07234224-189E-4170-91EF-316B850787DB}"/>
              </a:ext>
            </a:extLst>
          </p:cNvPr>
          <p:cNvCxnSpPr>
            <a:cxnSpLocks/>
          </p:cNvCxnSpPr>
          <p:nvPr/>
        </p:nvCxnSpPr>
        <p:spPr bwMode="auto">
          <a:xfrm flipH="1" flipV="1">
            <a:off x="10462842" y="2676955"/>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915" name="Straight Connector 1914">
            <a:extLst>
              <a:ext uri="{FF2B5EF4-FFF2-40B4-BE49-F238E27FC236}">
                <a16:creationId xmlns:a16="http://schemas.microsoft.com/office/drawing/2014/main" id="{A88F3B20-E107-43CB-BB6C-9B3E78511095}"/>
              </a:ext>
            </a:extLst>
          </p:cNvPr>
          <p:cNvCxnSpPr>
            <a:cxnSpLocks/>
          </p:cNvCxnSpPr>
          <p:nvPr/>
        </p:nvCxnSpPr>
        <p:spPr bwMode="auto">
          <a:xfrm flipH="1" flipV="1">
            <a:off x="10491017" y="2685592"/>
            <a:ext cx="2295" cy="82846"/>
          </a:xfrm>
          <a:prstGeom prst="line">
            <a:avLst/>
          </a:prstGeom>
          <a:noFill/>
          <a:ln w="12700" cap="flat" cmpd="sng" algn="ctr">
            <a:solidFill>
              <a:schemeClr val="accent1"/>
            </a:solidFill>
            <a:prstDash val="solid"/>
            <a:round/>
            <a:headEnd type="none" w="med" len="med"/>
            <a:tailEnd type="none" w="med" len="med"/>
          </a:ln>
          <a:effectLst/>
        </p:spPr>
      </p:cxnSp>
      <p:cxnSp>
        <p:nvCxnSpPr>
          <p:cNvPr id="1916" name="Straight Connector 1915">
            <a:extLst>
              <a:ext uri="{FF2B5EF4-FFF2-40B4-BE49-F238E27FC236}">
                <a16:creationId xmlns:a16="http://schemas.microsoft.com/office/drawing/2014/main" id="{39039B36-9FB7-461D-8B5F-12E61FCE524F}"/>
              </a:ext>
            </a:extLst>
          </p:cNvPr>
          <p:cNvCxnSpPr>
            <a:cxnSpLocks/>
          </p:cNvCxnSpPr>
          <p:nvPr/>
        </p:nvCxnSpPr>
        <p:spPr bwMode="auto">
          <a:xfrm flipH="1" flipV="1">
            <a:off x="10314913" y="2628979"/>
            <a:ext cx="2295" cy="82846"/>
          </a:xfrm>
          <a:prstGeom prst="line">
            <a:avLst/>
          </a:prstGeom>
          <a:noFill/>
          <a:ln w="12700" cap="flat" cmpd="sng" algn="ctr">
            <a:solidFill>
              <a:schemeClr val="accent1"/>
            </a:solidFill>
            <a:prstDash val="solid"/>
            <a:round/>
            <a:headEnd type="none" w="med" len="med"/>
            <a:tailEnd type="none" w="med" len="med"/>
          </a:ln>
          <a:effectLst/>
        </p:spPr>
      </p:cxnSp>
      <p:sp>
        <p:nvSpPr>
          <p:cNvPr id="1917" name="TextBox 1916">
            <a:extLst>
              <a:ext uri="{FF2B5EF4-FFF2-40B4-BE49-F238E27FC236}">
                <a16:creationId xmlns:a16="http://schemas.microsoft.com/office/drawing/2014/main" id="{5BB48C96-D679-4D17-A983-B10208AC7E43}"/>
              </a:ext>
            </a:extLst>
          </p:cNvPr>
          <p:cNvSpPr txBox="1"/>
          <p:nvPr/>
        </p:nvSpPr>
        <p:spPr bwMode="auto">
          <a:xfrm>
            <a:off x="10051471" y="2436357"/>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18" name="TextBox 1917">
            <a:extLst>
              <a:ext uri="{FF2B5EF4-FFF2-40B4-BE49-F238E27FC236}">
                <a16:creationId xmlns:a16="http://schemas.microsoft.com/office/drawing/2014/main" id="{7E85193F-B008-4EDC-A0D0-5CC981B3FDD7}"/>
              </a:ext>
            </a:extLst>
          </p:cNvPr>
          <p:cNvSpPr txBox="1"/>
          <p:nvPr/>
        </p:nvSpPr>
        <p:spPr bwMode="auto">
          <a:xfrm>
            <a:off x="10194954" y="2460716"/>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19" name="TextBox 1918">
            <a:extLst>
              <a:ext uri="{FF2B5EF4-FFF2-40B4-BE49-F238E27FC236}">
                <a16:creationId xmlns:a16="http://schemas.microsoft.com/office/drawing/2014/main" id="{86E37411-C411-4394-ADF5-91F0671B330B}"/>
              </a:ext>
            </a:extLst>
          </p:cNvPr>
          <p:cNvSpPr txBox="1"/>
          <p:nvPr/>
        </p:nvSpPr>
        <p:spPr bwMode="auto">
          <a:xfrm>
            <a:off x="10101489" y="2443537"/>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20" name="TextBox 1919">
            <a:extLst>
              <a:ext uri="{FF2B5EF4-FFF2-40B4-BE49-F238E27FC236}">
                <a16:creationId xmlns:a16="http://schemas.microsoft.com/office/drawing/2014/main" id="{90DD3278-413F-433C-8FE3-2ED0378CA0C8}"/>
              </a:ext>
            </a:extLst>
          </p:cNvPr>
          <p:cNvSpPr txBox="1"/>
          <p:nvPr/>
        </p:nvSpPr>
        <p:spPr bwMode="auto">
          <a:xfrm>
            <a:off x="10073842" y="2437520"/>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21" name="TextBox 1920">
            <a:extLst>
              <a:ext uri="{FF2B5EF4-FFF2-40B4-BE49-F238E27FC236}">
                <a16:creationId xmlns:a16="http://schemas.microsoft.com/office/drawing/2014/main" id="{4BB022EE-E589-49C3-8BC9-0C139E7405C8}"/>
              </a:ext>
            </a:extLst>
          </p:cNvPr>
          <p:cNvSpPr txBox="1"/>
          <p:nvPr/>
        </p:nvSpPr>
        <p:spPr bwMode="auto">
          <a:xfrm>
            <a:off x="10308218" y="2498555"/>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22" name="TextBox 1921">
            <a:extLst>
              <a:ext uri="{FF2B5EF4-FFF2-40B4-BE49-F238E27FC236}">
                <a16:creationId xmlns:a16="http://schemas.microsoft.com/office/drawing/2014/main" id="{980E520A-5D23-464C-9E81-ACDD0D2A2E8D}"/>
              </a:ext>
            </a:extLst>
          </p:cNvPr>
          <p:cNvSpPr txBox="1"/>
          <p:nvPr/>
        </p:nvSpPr>
        <p:spPr bwMode="auto">
          <a:xfrm>
            <a:off x="10367983" y="2514708"/>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23" name="TextBox 1922">
            <a:extLst>
              <a:ext uri="{FF2B5EF4-FFF2-40B4-BE49-F238E27FC236}">
                <a16:creationId xmlns:a16="http://schemas.microsoft.com/office/drawing/2014/main" id="{37E70B4C-AA52-424A-A97D-C0500F966687}"/>
              </a:ext>
            </a:extLst>
          </p:cNvPr>
          <p:cNvSpPr txBox="1"/>
          <p:nvPr/>
        </p:nvSpPr>
        <p:spPr bwMode="auto">
          <a:xfrm>
            <a:off x="10575270" y="2560890"/>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24" name="TextBox 1923">
            <a:extLst>
              <a:ext uri="{FF2B5EF4-FFF2-40B4-BE49-F238E27FC236}">
                <a16:creationId xmlns:a16="http://schemas.microsoft.com/office/drawing/2014/main" id="{DFF16AA7-7CC9-4DD4-941D-590ECE2213FE}"/>
              </a:ext>
            </a:extLst>
          </p:cNvPr>
          <p:cNvSpPr txBox="1"/>
          <p:nvPr/>
        </p:nvSpPr>
        <p:spPr bwMode="auto">
          <a:xfrm>
            <a:off x="10276983" y="2496122"/>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25" name="TextBox 1924">
            <a:extLst>
              <a:ext uri="{FF2B5EF4-FFF2-40B4-BE49-F238E27FC236}">
                <a16:creationId xmlns:a16="http://schemas.microsoft.com/office/drawing/2014/main" id="{923DB969-B996-4BD4-81C9-EC8133F42955}"/>
              </a:ext>
            </a:extLst>
          </p:cNvPr>
          <p:cNvSpPr txBox="1"/>
          <p:nvPr/>
        </p:nvSpPr>
        <p:spPr bwMode="auto">
          <a:xfrm>
            <a:off x="10566749" y="2559185"/>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26" name="TextBox 1925">
            <a:extLst>
              <a:ext uri="{FF2B5EF4-FFF2-40B4-BE49-F238E27FC236}">
                <a16:creationId xmlns:a16="http://schemas.microsoft.com/office/drawing/2014/main" id="{272387D7-19B7-4F24-B315-094F954BAC74}"/>
              </a:ext>
            </a:extLst>
          </p:cNvPr>
          <p:cNvSpPr txBox="1"/>
          <p:nvPr/>
        </p:nvSpPr>
        <p:spPr bwMode="auto">
          <a:xfrm>
            <a:off x="10320396" y="2504437"/>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27" name="TextBox 1926">
            <a:extLst>
              <a:ext uri="{FF2B5EF4-FFF2-40B4-BE49-F238E27FC236}">
                <a16:creationId xmlns:a16="http://schemas.microsoft.com/office/drawing/2014/main" id="{33E2AD2E-C9A7-4248-A7B4-1D7DE61CBCF8}"/>
              </a:ext>
            </a:extLst>
          </p:cNvPr>
          <p:cNvSpPr txBox="1"/>
          <p:nvPr/>
        </p:nvSpPr>
        <p:spPr bwMode="auto">
          <a:xfrm>
            <a:off x="10530990" y="2561100"/>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28" name="TextBox 1927">
            <a:extLst>
              <a:ext uri="{FF2B5EF4-FFF2-40B4-BE49-F238E27FC236}">
                <a16:creationId xmlns:a16="http://schemas.microsoft.com/office/drawing/2014/main" id="{B4CC75AC-6FE0-4AAE-BBB1-EDBF906BD1A0}"/>
              </a:ext>
            </a:extLst>
          </p:cNvPr>
          <p:cNvSpPr txBox="1"/>
          <p:nvPr/>
        </p:nvSpPr>
        <p:spPr bwMode="auto">
          <a:xfrm>
            <a:off x="10535731" y="2566509"/>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29" name="TextBox 1928">
            <a:extLst>
              <a:ext uri="{FF2B5EF4-FFF2-40B4-BE49-F238E27FC236}">
                <a16:creationId xmlns:a16="http://schemas.microsoft.com/office/drawing/2014/main" id="{6E9A0568-D79D-49FE-8360-3A90F26AD355}"/>
              </a:ext>
            </a:extLst>
          </p:cNvPr>
          <p:cNvSpPr txBox="1"/>
          <p:nvPr/>
        </p:nvSpPr>
        <p:spPr bwMode="auto">
          <a:xfrm>
            <a:off x="10458647" y="2540467"/>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30" name="TextBox 1929">
            <a:extLst>
              <a:ext uri="{FF2B5EF4-FFF2-40B4-BE49-F238E27FC236}">
                <a16:creationId xmlns:a16="http://schemas.microsoft.com/office/drawing/2014/main" id="{D40B77DF-E0F2-4B2D-97AD-D9D271E118E9}"/>
              </a:ext>
            </a:extLst>
          </p:cNvPr>
          <p:cNvSpPr txBox="1"/>
          <p:nvPr/>
        </p:nvSpPr>
        <p:spPr bwMode="auto">
          <a:xfrm>
            <a:off x="10469927" y="2540117"/>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31" name="TextBox 1930">
            <a:extLst>
              <a:ext uri="{FF2B5EF4-FFF2-40B4-BE49-F238E27FC236}">
                <a16:creationId xmlns:a16="http://schemas.microsoft.com/office/drawing/2014/main" id="{B4F260C2-4BC4-4E14-89A5-EE342232E412}"/>
              </a:ext>
            </a:extLst>
          </p:cNvPr>
          <p:cNvSpPr txBox="1"/>
          <p:nvPr/>
        </p:nvSpPr>
        <p:spPr bwMode="auto">
          <a:xfrm>
            <a:off x="10439844" y="2540979"/>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32" name="TextBox 1931">
            <a:extLst>
              <a:ext uri="{FF2B5EF4-FFF2-40B4-BE49-F238E27FC236}">
                <a16:creationId xmlns:a16="http://schemas.microsoft.com/office/drawing/2014/main" id="{6B331144-8B24-4F16-BF2D-3A26B2A892CB}"/>
              </a:ext>
            </a:extLst>
          </p:cNvPr>
          <p:cNvSpPr txBox="1"/>
          <p:nvPr/>
        </p:nvSpPr>
        <p:spPr bwMode="auto">
          <a:xfrm>
            <a:off x="10481302" y="2540182"/>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33" name="TextBox 1932">
            <a:extLst>
              <a:ext uri="{FF2B5EF4-FFF2-40B4-BE49-F238E27FC236}">
                <a16:creationId xmlns:a16="http://schemas.microsoft.com/office/drawing/2014/main" id="{052D81AA-CFEC-429A-B766-3D4A8E84B379}"/>
              </a:ext>
            </a:extLst>
          </p:cNvPr>
          <p:cNvSpPr txBox="1"/>
          <p:nvPr/>
        </p:nvSpPr>
        <p:spPr bwMode="auto">
          <a:xfrm>
            <a:off x="10488167" y="2540444"/>
            <a:ext cx="101879"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34" name="TextBox 1933">
            <a:extLst>
              <a:ext uri="{FF2B5EF4-FFF2-40B4-BE49-F238E27FC236}">
                <a16:creationId xmlns:a16="http://schemas.microsoft.com/office/drawing/2014/main" id="{4AED0EBE-348A-4B00-AE31-0E5EEBAC3C20}"/>
              </a:ext>
            </a:extLst>
          </p:cNvPr>
          <p:cNvSpPr txBox="1"/>
          <p:nvPr/>
        </p:nvSpPr>
        <p:spPr bwMode="auto">
          <a:xfrm>
            <a:off x="10304326" y="2563146"/>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35" name="TextBox 1934">
            <a:extLst>
              <a:ext uri="{FF2B5EF4-FFF2-40B4-BE49-F238E27FC236}">
                <a16:creationId xmlns:a16="http://schemas.microsoft.com/office/drawing/2014/main" id="{6C8DBCC4-FEF8-420B-B5CF-6A05EC8FDB4A}"/>
              </a:ext>
            </a:extLst>
          </p:cNvPr>
          <p:cNvSpPr txBox="1"/>
          <p:nvPr/>
        </p:nvSpPr>
        <p:spPr bwMode="auto">
          <a:xfrm>
            <a:off x="10233972" y="2551770"/>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36" name="TextBox 1935">
            <a:extLst>
              <a:ext uri="{FF2B5EF4-FFF2-40B4-BE49-F238E27FC236}">
                <a16:creationId xmlns:a16="http://schemas.microsoft.com/office/drawing/2014/main" id="{30D2FC00-0889-4736-9294-FCF499E750A7}"/>
              </a:ext>
            </a:extLst>
          </p:cNvPr>
          <p:cNvSpPr txBox="1"/>
          <p:nvPr/>
        </p:nvSpPr>
        <p:spPr bwMode="auto">
          <a:xfrm>
            <a:off x="10395094" y="2588825"/>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37" name="TextBox 1936">
            <a:extLst>
              <a:ext uri="{FF2B5EF4-FFF2-40B4-BE49-F238E27FC236}">
                <a16:creationId xmlns:a16="http://schemas.microsoft.com/office/drawing/2014/main" id="{5CA4F476-C707-4408-9BA5-B7C11761D213}"/>
              </a:ext>
            </a:extLst>
          </p:cNvPr>
          <p:cNvSpPr txBox="1"/>
          <p:nvPr/>
        </p:nvSpPr>
        <p:spPr bwMode="auto">
          <a:xfrm>
            <a:off x="10469659" y="2612993"/>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38" name="TextBox 1937">
            <a:extLst>
              <a:ext uri="{FF2B5EF4-FFF2-40B4-BE49-F238E27FC236}">
                <a16:creationId xmlns:a16="http://schemas.microsoft.com/office/drawing/2014/main" id="{B43AEDF0-7820-4B17-B74E-15983F74E851}"/>
              </a:ext>
            </a:extLst>
          </p:cNvPr>
          <p:cNvSpPr txBox="1"/>
          <p:nvPr/>
        </p:nvSpPr>
        <p:spPr bwMode="auto">
          <a:xfrm>
            <a:off x="11647095" y="259966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39" name="TextBox 1938">
            <a:extLst>
              <a:ext uri="{FF2B5EF4-FFF2-40B4-BE49-F238E27FC236}">
                <a16:creationId xmlns:a16="http://schemas.microsoft.com/office/drawing/2014/main" id="{B3B2C7E0-3C50-4CC3-B2CB-6FBB62405F14}"/>
              </a:ext>
            </a:extLst>
          </p:cNvPr>
          <p:cNvSpPr txBox="1"/>
          <p:nvPr/>
        </p:nvSpPr>
        <p:spPr bwMode="auto">
          <a:xfrm>
            <a:off x="11469970" y="2611595"/>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40" name="TextBox 1939">
            <a:extLst>
              <a:ext uri="{FF2B5EF4-FFF2-40B4-BE49-F238E27FC236}">
                <a16:creationId xmlns:a16="http://schemas.microsoft.com/office/drawing/2014/main" id="{912F123E-4448-48EC-A85C-7A1A003727DF}"/>
              </a:ext>
            </a:extLst>
          </p:cNvPr>
          <p:cNvSpPr txBox="1"/>
          <p:nvPr/>
        </p:nvSpPr>
        <p:spPr bwMode="auto">
          <a:xfrm>
            <a:off x="11520289" y="260562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41" name="TextBox 1940">
            <a:extLst>
              <a:ext uri="{FF2B5EF4-FFF2-40B4-BE49-F238E27FC236}">
                <a16:creationId xmlns:a16="http://schemas.microsoft.com/office/drawing/2014/main" id="{5AC57056-6654-4D91-95ED-347B050D934A}"/>
              </a:ext>
            </a:extLst>
          </p:cNvPr>
          <p:cNvSpPr txBox="1"/>
          <p:nvPr/>
        </p:nvSpPr>
        <p:spPr bwMode="auto">
          <a:xfrm>
            <a:off x="11353307" y="2598116"/>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42" name="TextBox 1941">
            <a:extLst>
              <a:ext uri="{FF2B5EF4-FFF2-40B4-BE49-F238E27FC236}">
                <a16:creationId xmlns:a16="http://schemas.microsoft.com/office/drawing/2014/main" id="{5B13A70E-B8E4-4E6B-A5F2-BF20E818305B}"/>
              </a:ext>
            </a:extLst>
          </p:cNvPr>
          <p:cNvSpPr txBox="1"/>
          <p:nvPr/>
        </p:nvSpPr>
        <p:spPr bwMode="auto">
          <a:xfrm>
            <a:off x="11009839" y="2599994"/>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43" name="TextBox 1942">
            <a:extLst>
              <a:ext uri="{FF2B5EF4-FFF2-40B4-BE49-F238E27FC236}">
                <a16:creationId xmlns:a16="http://schemas.microsoft.com/office/drawing/2014/main" id="{C22855D6-8A06-41F7-842B-661497A20FBD}"/>
              </a:ext>
            </a:extLst>
          </p:cNvPr>
          <p:cNvSpPr txBox="1"/>
          <p:nvPr/>
        </p:nvSpPr>
        <p:spPr bwMode="auto">
          <a:xfrm>
            <a:off x="10918988" y="2591941"/>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44" name="TextBox 1943">
            <a:extLst>
              <a:ext uri="{FF2B5EF4-FFF2-40B4-BE49-F238E27FC236}">
                <a16:creationId xmlns:a16="http://schemas.microsoft.com/office/drawing/2014/main" id="{0A2D3980-243A-43B5-B20C-15D34B5FA09C}"/>
              </a:ext>
            </a:extLst>
          </p:cNvPr>
          <p:cNvSpPr txBox="1"/>
          <p:nvPr/>
        </p:nvSpPr>
        <p:spPr bwMode="auto">
          <a:xfrm>
            <a:off x="10906138" y="2594798"/>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45" name="TextBox 1944">
            <a:extLst>
              <a:ext uri="{FF2B5EF4-FFF2-40B4-BE49-F238E27FC236}">
                <a16:creationId xmlns:a16="http://schemas.microsoft.com/office/drawing/2014/main" id="{13FCCC68-97C6-4799-AA1B-65921DA84383}"/>
              </a:ext>
            </a:extLst>
          </p:cNvPr>
          <p:cNvSpPr txBox="1"/>
          <p:nvPr/>
        </p:nvSpPr>
        <p:spPr bwMode="auto">
          <a:xfrm>
            <a:off x="11025946" y="259768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46" name="TextBox 1945">
            <a:extLst>
              <a:ext uri="{FF2B5EF4-FFF2-40B4-BE49-F238E27FC236}">
                <a16:creationId xmlns:a16="http://schemas.microsoft.com/office/drawing/2014/main" id="{0E026871-0CEC-43D5-A517-BA90F0403334}"/>
              </a:ext>
            </a:extLst>
          </p:cNvPr>
          <p:cNvSpPr txBox="1"/>
          <p:nvPr/>
        </p:nvSpPr>
        <p:spPr bwMode="auto">
          <a:xfrm>
            <a:off x="11054494" y="2601157"/>
            <a:ext cx="70002" cy="2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47" name="TextBox 1946">
            <a:extLst>
              <a:ext uri="{FF2B5EF4-FFF2-40B4-BE49-F238E27FC236}">
                <a16:creationId xmlns:a16="http://schemas.microsoft.com/office/drawing/2014/main" id="{D00EFB52-6445-4748-808A-CBF83644BB1C}"/>
              </a:ext>
            </a:extLst>
          </p:cNvPr>
          <p:cNvSpPr txBox="1"/>
          <p:nvPr/>
        </p:nvSpPr>
        <p:spPr bwMode="auto">
          <a:xfrm>
            <a:off x="11169544" y="2664450"/>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48" name="TextBox 1947">
            <a:extLst>
              <a:ext uri="{FF2B5EF4-FFF2-40B4-BE49-F238E27FC236}">
                <a16:creationId xmlns:a16="http://schemas.microsoft.com/office/drawing/2014/main" id="{D9A62059-F8FE-49F0-AD74-9701F49DE670}"/>
              </a:ext>
            </a:extLst>
          </p:cNvPr>
          <p:cNvSpPr txBox="1"/>
          <p:nvPr/>
        </p:nvSpPr>
        <p:spPr bwMode="auto">
          <a:xfrm>
            <a:off x="11054171" y="2657473"/>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49" name="TextBox 1948">
            <a:extLst>
              <a:ext uri="{FF2B5EF4-FFF2-40B4-BE49-F238E27FC236}">
                <a16:creationId xmlns:a16="http://schemas.microsoft.com/office/drawing/2014/main" id="{DB64C7FE-A9B4-4E92-901A-C61FA2A0F9F7}"/>
              </a:ext>
            </a:extLst>
          </p:cNvPr>
          <p:cNvSpPr txBox="1"/>
          <p:nvPr/>
        </p:nvSpPr>
        <p:spPr bwMode="auto">
          <a:xfrm>
            <a:off x="10968628" y="2670964"/>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50" name="TextBox 1949">
            <a:extLst>
              <a:ext uri="{FF2B5EF4-FFF2-40B4-BE49-F238E27FC236}">
                <a16:creationId xmlns:a16="http://schemas.microsoft.com/office/drawing/2014/main" id="{7D3036FE-EA5E-44A8-B574-D3805B1E4A7E}"/>
              </a:ext>
            </a:extLst>
          </p:cNvPr>
          <p:cNvSpPr txBox="1"/>
          <p:nvPr/>
        </p:nvSpPr>
        <p:spPr bwMode="auto">
          <a:xfrm>
            <a:off x="10972567" y="2667406"/>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3"/>
                </a:solidFill>
                <a:latin typeface="Calibri" panose="020F0502020204030204" pitchFamily="34" charset="0"/>
              </a:rPr>
              <a:t>+</a:t>
            </a:r>
          </a:p>
        </p:txBody>
      </p:sp>
      <p:sp>
        <p:nvSpPr>
          <p:cNvPr id="1951" name="TextBox 1950">
            <a:extLst>
              <a:ext uri="{FF2B5EF4-FFF2-40B4-BE49-F238E27FC236}">
                <a16:creationId xmlns:a16="http://schemas.microsoft.com/office/drawing/2014/main" id="{FB6244D7-DEC0-4C1A-BAE5-CC83BF470983}"/>
              </a:ext>
            </a:extLst>
          </p:cNvPr>
          <p:cNvSpPr txBox="1"/>
          <p:nvPr/>
        </p:nvSpPr>
        <p:spPr bwMode="auto">
          <a:xfrm>
            <a:off x="10946036" y="2597960"/>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
        <p:nvSpPr>
          <p:cNvPr id="1952" name="TextBox 1951">
            <a:extLst>
              <a:ext uri="{FF2B5EF4-FFF2-40B4-BE49-F238E27FC236}">
                <a16:creationId xmlns:a16="http://schemas.microsoft.com/office/drawing/2014/main" id="{514F903E-7D33-4DDD-AC42-FC0198B854CD}"/>
              </a:ext>
            </a:extLst>
          </p:cNvPr>
          <p:cNvSpPr txBox="1"/>
          <p:nvPr/>
        </p:nvSpPr>
        <p:spPr bwMode="auto">
          <a:xfrm>
            <a:off x="10958665" y="2594402"/>
            <a:ext cx="70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000" b="0" dirty="0">
                <a:solidFill>
                  <a:schemeClr val="accent1"/>
                </a:solidFill>
                <a:latin typeface="Calibri" panose="020F0502020204030204" pitchFamily="34" charset="0"/>
              </a:rPr>
              <a:t>+</a:t>
            </a:r>
          </a:p>
        </p:txBody>
      </p:sp>
    </p:spTree>
    <p:extLst>
      <p:ext uri="{BB962C8B-B14F-4D97-AF65-F5344CB8AC3E}">
        <p14:creationId xmlns:p14="http://schemas.microsoft.com/office/powerpoint/2010/main" val="249786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3914-69E1-4600-AE5E-E565578F7440}"/>
              </a:ext>
            </a:extLst>
          </p:cNvPr>
          <p:cNvSpPr>
            <a:spLocks noGrp="1"/>
          </p:cNvSpPr>
          <p:nvPr>
            <p:ph type="title"/>
          </p:nvPr>
        </p:nvSpPr>
        <p:spPr>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chemeClr val="tx1"/>
                </a:solidFill>
              </a:rPr>
              <a:t>Poll 1: Which of the following best describes your role on the patient care team?</a:t>
            </a:r>
          </a:p>
        </p:txBody>
      </p:sp>
      <p:sp>
        <p:nvSpPr>
          <p:cNvPr id="3" name="Content Placeholder 2">
            <a:extLst>
              <a:ext uri="{FF2B5EF4-FFF2-40B4-BE49-F238E27FC236}">
                <a16:creationId xmlns:a16="http://schemas.microsoft.com/office/drawing/2014/main" id="{561FEED9-928C-448D-B3C4-30351596E6D3}"/>
              </a:ext>
            </a:extLst>
          </p:cNvPr>
          <p:cNvSpPr>
            <a:spLocks noGrp="1"/>
          </p:cNvSpPr>
          <p:nvPr>
            <p:ph idx="1"/>
          </p:nvPr>
        </p:nvSpPr>
        <p:spPr/>
        <p:txBody>
          <a:bodyPr/>
          <a:lstStyle/>
          <a:p>
            <a:pPr marL="514350" indent="-514350">
              <a:buClr>
                <a:srgbClr val="000000"/>
              </a:buClr>
              <a:buFont typeface="+mj-lt"/>
              <a:buAutoNum type="arabicPeriod"/>
            </a:pPr>
            <a:r>
              <a:rPr lang="en-US" altLang="en-US" sz="2800" dirty="0">
                <a:solidFill>
                  <a:srgbClr val="000000"/>
                </a:solidFill>
              </a:rPr>
              <a:t>Physician</a:t>
            </a:r>
          </a:p>
          <a:p>
            <a:pPr marL="514350" indent="-514350">
              <a:buClr>
                <a:srgbClr val="000000"/>
              </a:buClr>
              <a:buFont typeface="+mj-lt"/>
              <a:buAutoNum type="arabicPeriod"/>
            </a:pPr>
            <a:r>
              <a:rPr lang="en-US" altLang="en-US" sz="2800" dirty="0">
                <a:solidFill>
                  <a:srgbClr val="000000"/>
                </a:solidFill>
              </a:rPr>
              <a:t>Physician assistant</a:t>
            </a:r>
          </a:p>
          <a:p>
            <a:pPr marL="514350" indent="-514350">
              <a:buClr>
                <a:srgbClr val="000000"/>
              </a:buClr>
              <a:buFont typeface="+mj-lt"/>
              <a:buAutoNum type="arabicPeriod"/>
            </a:pPr>
            <a:r>
              <a:rPr lang="en-US" altLang="en-US" dirty="0">
                <a:solidFill>
                  <a:srgbClr val="000000"/>
                </a:solidFill>
              </a:rPr>
              <a:t>Nurse practitioner</a:t>
            </a:r>
            <a:endParaRPr lang="en-US" altLang="en-US" sz="2800" dirty="0">
              <a:solidFill>
                <a:srgbClr val="000000"/>
              </a:solidFill>
            </a:endParaRPr>
          </a:p>
          <a:p>
            <a:pPr marL="514350" indent="-514350">
              <a:buClr>
                <a:srgbClr val="000000"/>
              </a:buClr>
              <a:buFont typeface="+mj-lt"/>
              <a:buAutoNum type="arabicPeriod"/>
            </a:pPr>
            <a:r>
              <a:rPr lang="en-US" altLang="en-US" sz="2800" dirty="0">
                <a:solidFill>
                  <a:srgbClr val="000000"/>
                </a:solidFill>
              </a:rPr>
              <a:t>Nurse</a:t>
            </a:r>
          </a:p>
          <a:p>
            <a:pPr marL="514350" indent="-514350">
              <a:buClr>
                <a:srgbClr val="000000"/>
              </a:buClr>
              <a:buFont typeface="+mj-lt"/>
              <a:buAutoNum type="arabicPeriod"/>
            </a:pPr>
            <a:r>
              <a:rPr lang="en-US" altLang="en-US" sz="2800" dirty="0">
                <a:solidFill>
                  <a:srgbClr val="000000"/>
                </a:solidFill>
              </a:rPr>
              <a:t>Pharmacist</a:t>
            </a:r>
          </a:p>
          <a:p>
            <a:pPr marL="514350" indent="-514350">
              <a:buClr>
                <a:srgbClr val="000000"/>
              </a:buClr>
              <a:buFont typeface="+mj-lt"/>
              <a:buAutoNum type="arabicPeriod"/>
            </a:pPr>
            <a:r>
              <a:rPr lang="en-US" altLang="en-US" sz="2800" dirty="0">
                <a:solidFill>
                  <a:srgbClr val="000000"/>
                </a:solidFill>
              </a:rPr>
              <a:t>Allied health professiona</a:t>
            </a:r>
            <a:r>
              <a:rPr lang="en-US" altLang="en-US" dirty="0">
                <a:solidFill>
                  <a:srgbClr val="000000"/>
                </a:solidFill>
              </a:rPr>
              <a:t>l</a:t>
            </a:r>
            <a:endParaRPr lang="en-US" altLang="en-US" sz="2800" dirty="0">
              <a:solidFill>
                <a:srgbClr val="000000"/>
              </a:solidFill>
            </a:endParaRPr>
          </a:p>
        </p:txBody>
      </p:sp>
    </p:spTree>
    <p:extLst>
      <p:ext uri="{BB962C8B-B14F-4D97-AF65-F5344CB8AC3E}">
        <p14:creationId xmlns:p14="http://schemas.microsoft.com/office/powerpoint/2010/main" val="1916553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859843-B2B6-413F-B75D-592B17947C9E}"/>
              </a:ext>
            </a:extLst>
          </p:cNvPr>
          <p:cNvSpPr>
            <a:spLocks noGrp="1"/>
          </p:cNvSpPr>
          <p:nvPr>
            <p:ph type="title"/>
          </p:nvPr>
        </p:nvSpPr>
        <p:spPr/>
        <p:txBody>
          <a:bodyPr/>
          <a:lstStyle/>
          <a:p>
            <a:r>
              <a:rPr lang="en-US" dirty="0"/>
              <a:t>Let’s Vote!</a:t>
            </a:r>
          </a:p>
        </p:txBody>
      </p:sp>
    </p:spTree>
    <p:extLst>
      <p:ext uri="{BB962C8B-B14F-4D97-AF65-F5344CB8AC3E}">
        <p14:creationId xmlns:p14="http://schemas.microsoft.com/office/powerpoint/2010/main" val="3609347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1F4B-6CE5-4E25-821D-DF42668EB02F}"/>
              </a:ext>
            </a:extLst>
          </p:cNvPr>
          <p:cNvSpPr>
            <a:spLocks noGrp="1"/>
          </p:cNvSpPr>
          <p:nvPr>
            <p:ph type="title"/>
          </p:nvPr>
        </p:nvSpPr>
        <p:spPr>
          <a:xfrm>
            <a:off x="609759" y="238127"/>
            <a:ext cx="10872444" cy="2233768"/>
          </a:xfr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chemeClr val="tx1"/>
                </a:solidFill>
              </a:rPr>
              <a:t>Poll 3: Were safety outcomes in IMpower010 for adjuvant ICI-based therapy for early-stage NSCLC as expected based on what we know from use of these agents in the metastatic setting?</a:t>
            </a:r>
          </a:p>
        </p:txBody>
      </p:sp>
      <p:sp>
        <p:nvSpPr>
          <p:cNvPr id="3" name="Content Placeholder 2">
            <a:extLst>
              <a:ext uri="{FF2B5EF4-FFF2-40B4-BE49-F238E27FC236}">
                <a16:creationId xmlns:a16="http://schemas.microsoft.com/office/drawing/2014/main" id="{76D44A6C-3DA9-4ABF-99F9-6F29CEFC7647}"/>
              </a:ext>
            </a:extLst>
          </p:cNvPr>
          <p:cNvSpPr>
            <a:spLocks noGrp="1"/>
          </p:cNvSpPr>
          <p:nvPr>
            <p:ph idx="1"/>
          </p:nvPr>
        </p:nvSpPr>
        <p:spPr>
          <a:xfrm>
            <a:off x="604675" y="2662813"/>
            <a:ext cx="10877529" cy="3500919"/>
          </a:xfrm>
        </p:spPr>
        <p:txBody>
          <a:bodyPr/>
          <a:lstStyle/>
          <a:p>
            <a:pPr marL="514350" indent="-514350">
              <a:buFont typeface="+mj-lt"/>
              <a:buAutoNum type="arabicPeriod"/>
            </a:pPr>
            <a:r>
              <a:rPr lang="en-US" dirty="0"/>
              <a:t>True</a:t>
            </a:r>
          </a:p>
          <a:p>
            <a:pPr marL="514350" indent="-514350">
              <a:buFont typeface="+mj-lt"/>
              <a:buAutoNum type="arabicPeriod"/>
            </a:pPr>
            <a:r>
              <a:rPr lang="en-US" dirty="0"/>
              <a:t>False</a:t>
            </a:r>
          </a:p>
          <a:p>
            <a:pPr marL="514350" indent="-514350">
              <a:buFont typeface="+mj-lt"/>
              <a:buAutoNum type="arabicPeriod"/>
            </a:pPr>
            <a:r>
              <a:rPr lang="en-US" dirty="0"/>
              <a:t>Uncertain</a:t>
            </a:r>
          </a:p>
        </p:txBody>
      </p:sp>
    </p:spTree>
    <p:extLst>
      <p:ext uri="{BB962C8B-B14F-4D97-AF65-F5344CB8AC3E}">
        <p14:creationId xmlns:p14="http://schemas.microsoft.com/office/powerpoint/2010/main" val="4077174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E467-EDF2-4A7E-A9ED-65852D0CF7F1}"/>
              </a:ext>
            </a:extLst>
          </p:cNvPr>
          <p:cNvSpPr>
            <a:spLocks noGrp="1"/>
          </p:cNvSpPr>
          <p:nvPr>
            <p:ph type="title"/>
          </p:nvPr>
        </p:nvSpPr>
        <p:spPr/>
        <p:txBody>
          <a:bodyPr/>
          <a:lstStyle/>
          <a:p>
            <a:r>
              <a:rPr lang="en-US" dirty="0"/>
              <a:t>IMpower010: Safety Summary</a:t>
            </a:r>
          </a:p>
        </p:txBody>
      </p:sp>
      <p:sp>
        <p:nvSpPr>
          <p:cNvPr id="4" name="Text Box 15">
            <a:extLst>
              <a:ext uri="{FF2B5EF4-FFF2-40B4-BE49-F238E27FC236}">
                <a16:creationId xmlns:a16="http://schemas.microsoft.com/office/drawing/2014/main" id="{B146A147-4B0E-40AE-97C8-84F1674474AB}"/>
              </a:ext>
            </a:extLst>
          </p:cNvPr>
          <p:cNvSpPr txBox="1">
            <a:spLocks noChangeArrowheads="1"/>
          </p:cNvSpPr>
          <p:nvPr/>
        </p:nvSpPr>
        <p:spPr bwMode="auto">
          <a:xfrm>
            <a:off x="434017" y="637828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Wakelee. ASCO 2021. Abstr 8500.</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nvGrpSpPr>
          <p:cNvPr id="5" name="Group 7">
            <a:extLst>
              <a:ext uri="{FF2B5EF4-FFF2-40B4-BE49-F238E27FC236}">
                <a16:creationId xmlns:a16="http://schemas.microsoft.com/office/drawing/2014/main" id="{5D14C3BE-7BF8-4C62-B5BD-5D018EC49A69}"/>
              </a:ext>
            </a:extLst>
          </p:cNvPr>
          <p:cNvGrpSpPr>
            <a:grpSpLocks/>
          </p:cNvGrpSpPr>
          <p:nvPr/>
        </p:nvGrpSpPr>
        <p:grpSpPr bwMode="auto">
          <a:xfrm>
            <a:off x="9389569" y="6216652"/>
            <a:ext cx="2488502" cy="447822"/>
            <a:chOff x="9527309" y="3551529"/>
            <a:chExt cx="2488502" cy="448324"/>
          </a:xfrm>
        </p:grpSpPr>
        <p:pic>
          <p:nvPicPr>
            <p:cNvPr id="6" name="Picture 9">
              <a:extLst>
                <a:ext uri="{FF2B5EF4-FFF2-40B4-BE49-F238E27FC236}">
                  <a16:creationId xmlns:a16="http://schemas.microsoft.com/office/drawing/2014/main" id="{F8628410-61F2-4C3B-BE58-44D5E66A00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id="{0C8EA8C2-4F08-4F9C-8D3D-E476F270AC6C}"/>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8" name="Rectangle 7">
            <a:extLst>
              <a:ext uri="{FF2B5EF4-FFF2-40B4-BE49-F238E27FC236}">
                <a16:creationId xmlns:a16="http://schemas.microsoft.com/office/drawing/2014/main" id="{3EDBF895-793C-D242-9CA0-CC93A2DC00D8}"/>
              </a:ext>
            </a:extLst>
          </p:cNvPr>
          <p:cNvSpPr/>
          <p:nvPr/>
        </p:nvSpPr>
        <p:spPr>
          <a:xfrm>
            <a:off x="5712337" y="3244334"/>
            <a:ext cx="767326"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4DA1BB"/>
              </a:buClr>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Year 1</a:t>
            </a:r>
          </a:p>
        </p:txBody>
      </p:sp>
      <p:graphicFrame>
        <p:nvGraphicFramePr>
          <p:cNvPr id="9" name="Group 3">
            <a:extLst>
              <a:ext uri="{FF2B5EF4-FFF2-40B4-BE49-F238E27FC236}">
                <a16:creationId xmlns:a16="http://schemas.microsoft.com/office/drawing/2014/main" id="{56C02293-B8DE-E948-96A6-7740E80F9819}"/>
              </a:ext>
            </a:extLst>
          </p:cNvPr>
          <p:cNvGraphicFramePr>
            <a:graphicFrameLocks/>
          </p:cNvGraphicFramePr>
          <p:nvPr>
            <p:extLst>
              <p:ext uri="{D42A27DB-BD31-4B8C-83A1-F6EECF244321}">
                <p14:modId xmlns:p14="http://schemas.microsoft.com/office/powerpoint/2010/main" val="389760260"/>
              </p:ext>
            </p:extLst>
          </p:nvPr>
        </p:nvGraphicFramePr>
        <p:xfrm>
          <a:off x="727075" y="1558636"/>
          <a:ext cx="11031537" cy="4175872"/>
        </p:xfrm>
        <a:graphic>
          <a:graphicData uri="http://schemas.openxmlformats.org/drawingml/2006/table">
            <a:tbl>
              <a:tblPr/>
              <a:tblGrid>
                <a:gridCol w="4440795">
                  <a:extLst>
                    <a:ext uri="{9D8B030D-6E8A-4147-A177-3AD203B41FA5}">
                      <a16:colId xmlns:a16="http://schemas.microsoft.com/office/drawing/2014/main" val="20000"/>
                    </a:ext>
                  </a:extLst>
                </a:gridCol>
                <a:gridCol w="3295371">
                  <a:extLst>
                    <a:ext uri="{9D8B030D-6E8A-4147-A177-3AD203B41FA5}">
                      <a16:colId xmlns:a16="http://schemas.microsoft.com/office/drawing/2014/main" val="20001"/>
                    </a:ext>
                  </a:extLst>
                </a:gridCol>
                <a:gridCol w="3295371">
                  <a:extLst>
                    <a:ext uri="{9D8B030D-6E8A-4147-A177-3AD203B41FA5}">
                      <a16:colId xmlns:a16="http://schemas.microsoft.com/office/drawing/2014/main" val="20002"/>
                    </a:ext>
                  </a:extLst>
                </a:gridCol>
              </a:tblGrid>
              <a:tr h="36576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Safety Outcome,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Atezolizumab (n = 495)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BSC (n = 495)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1"/>
                  </a:ext>
                </a:extLst>
              </a:tr>
              <a:tr h="47096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Any AE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Treatment related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459 (92.7)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335 (67.7)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350 (70.7)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47096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Grade 3/4 AEs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Treatment related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108 (21.8)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53 (10.7)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57 (11.5)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r h="47096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Serious AEs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Treatment related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87 (17.6)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37 (7.5)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42 (8.5)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47096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Grade 5 AEs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Treatment related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 (1.6)*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 (0.8)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 (0.6)</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405265731"/>
                  </a:ext>
                </a:extLst>
              </a:tr>
              <a:tr h="2747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AE leading to atezolizumab dose interruption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142 (28.7)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106058575"/>
                  </a:ext>
                </a:extLst>
              </a:tr>
              <a:tr h="2747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AE leading to atezolizumab discontinuation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90 (18.2)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448964981"/>
                  </a:ext>
                </a:extLst>
              </a:tr>
              <a:tr h="66719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Immune-mediated AEs</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Grade 3/4</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Requiring use of systemic corticosteroids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256 (51.7)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39 (7.9)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60 (12.1)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47 (9.5)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 (0.6)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 (0.8)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4111878585"/>
                  </a:ext>
                </a:extLst>
              </a:tr>
            </a:tbl>
          </a:graphicData>
        </a:graphic>
      </p:graphicFrame>
      <p:sp>
        <p:nvSpPr>
          <p:cNvPr id="10" name="TextBox 9">
            <a:extLst>
              <a:ext uri="{FF2B5EF4-FFF2-40B4-BE49-F238E27FC236}">
                <a16:creationId xmlns:a16="http://schemas.microsoft.com/office/drawing/2014/main" id="{0B96C221-0E45-E740-A9B3-F528255DCB5C}"/>
              </a:ext>
            </a:extLst>
          </p:cNvPr>
          <p:cNvSpPr txBox="1"/>
          <p:nvPr/>
        </p:nvSpPr>
        <p:spPr bwMode="auto">
          <a:xfrm>
            <a:off x="659777" y="5733817"/>
            <a:ext cx="1087244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defTabSz="914400" eaLnBrk="0" fontAlgn="base">
              <a:lnSpc>
                <a:spcPct val="90000"/>
              </a:lnSpc>
              <a:spcAft>
                <a:spcPct val="0"/>
              </a:spcAf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Safety population included all randomized patients who received ≥1 atezolizumab dose or for BSC, had ≥1 post-BL assessment. *Deaths with atezolizumab: those related to tx per inv include ILD, multiple organ dysfunction syndrome, myocarditis, AML; others include pneumothorax, CVA, arrhythmia, acute cardiac failure. </a:t>
            </a:r>
            <a:r>
              <a:rPr kumimoji="0" lang="en-US" sz="1200" b="0" i="0" u="none" strike="noStrike" kern="1200" cap="none" spc="0" normalizeH="0" baseline="3000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Deaths with BSC: pneumonia; pulmonary embolism; cardiac tamponade/septic shock in same patient. </a:t>
            </a:r>
            <a:r>
              <a:rPr kumimoji="0" lang="en-US" sz="1200" b="0" i="0" u="none" strike="noStrike" cap="none" normalizeH="0" baseline="30000" dirty="0">
                <a:ln>
                  <a:noFill/>
                </a:ln>
                <a:solidFill>
                  <a:schemeClr val="bg2">
                    <a:lumMod val="10000"/>
                  </a:schemeClr>
                </a:solidFill>
                <a:effectLst/>
                <a:latin typeface="Calibri" panose="020F0502020204030204" pitchFamily="34" charset="0"/>
              </a:rPr>
              <a: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Immune-mediated AEs with Incidence ≥1%: rash, hepatitis, hypothyroidism, hyperthyroidism, pneumonitis, IRR, and adrenal insufficiency.</a:t>
            </a:r>
            <a:endParaRPr kumimoji="0" lang="en-US" sz="1200" b="0" i="0" u="none" strike="noStrike" cap="none" normalizeH="0" baseline="30000" dirty="0">
              <a:ln>
                <a:noFill/>
              </a:ln>
              <a:solidFill>
                <a:schemeClr val="bg2">
                  <a:lumMod val="10000"/>
                </a:schemeClr>
              </a:solidFill>
              <a:effectLst/>
              <a:latin typeface="Calibri" panose="020F0502020204030204" pitchFamily="34" charset="0"/>
            </a:endParaRPr>
          </a:p>
        </p:txBody>
      </p:sp>
    </p:spTree>
    <p:extLst>
      <p:ext uri="{BB962C8B-B14F-4D97-AF65-F5344CB8AC3E}">
        <p14:creationId xmlns:p14="http://schemas.microsoft.com/office/powerpoint/2010/main" val="4036578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A2D5-C424-4126-9310-EA3063915776}"/>
              </a:ext>
            </a:extLst>
          </p:cNvPr>
          <p:cNvSpPr>
            <a:spLocks noGrp="1"/>
          </p:cNvSpPr>
          <p:nvPr>
            <p:ph type="title"/>
          </p:nvPr>
        </p:nvSpPr>
        <p:spPr/>
        <p:txBody>
          <a:bodyPr/>
          <a:lstStyle/>
          <a:p>
            <a:r>
              <a:rPr lang="en-US" dirty="0"/>
              <a:t>Adjuvant Therapy for NSCLC: Summary</a:t>
            </a:r>
          </a:p>
        </p:txBody>
      </p:sp>
      <p:sp>
        <p:nvSpPr>
          <p:cNvPr id="3" name="Content Placeholder 2">
            <a:extLst>
              <a:ext uri="{FF2B5EF4-FFF2-40B4-BE49-F238E27FC236}">
                <a16:creationId xmlns:a16="http://schemas.microsoft.com/office/drawing/2014/main" id="{F7A4F41F-F435-4B61-A745-0A453BF1414D}"/>
              </a:ext>
            </a:extLst>
          </p:cNvPr>
          <p:cNvSpPr>
            <a:spLocks noGrp="1"/>
          </p:cNvSpPr>
          <p:nvPr>
            <p:ph idx="1"/>
          </p:nvPr>
        </p:nvSpPr>
        <p:spPr/>
        <p:txBody>
          <a:bodyPr/>
          <a:lstStyle/>
          <a:p>
            <a:r>
              <a:rPr lang="en-US" sz="2600" dirty="0"/>
              <a:t>Adjuvant cisplatin-based CT remains SoC for majority of stage II-IIIA NSCLC (AJCC 8th edition) but has limited efficacy</a:t>
            </a:r>
          </a:p>
          <a:p>
            <a:pPr lvl="1"/>
            <a:r>
              <a:rPr lang="en-US" sz="2400" dirty="0"/>
              <a:t>Need for new therapies in setting of early-stage disease</a:t>
            </a:r>
          </a:p>
          <a:p>
            <a:pPr lvl="1"/>
            <a:r>
              <a:rPr lang="en-US" sz="2400" dirty="0"/>
              <a:t>Adjuvant osimertinib is approved for stage IB/II/IIIA </a:t>
            </a:r>
            <a:r>
              <a:rPr lang="en-US" sz="2400" i="1" dirty="0"/>
              <a:t>EGFR-</a:t>
            </a:r>
            <a:r>
              <a:rPr lang="en-US" sz="2400" dirty="0"/>
              <a:t>mutated NSCLC after complete resection ± adjuvant CT</a:t>
            </a:r>
          </a:p>
          <a:p>
            <a:r>
              <a:rPr lang="en-US" sz="2600" dirty="0"/>
              <a:t>ICI therapy transformed management of locally advanced and metastatic NSCLC spurring efforts to move IO to earlier disease stages</a:t>
            </a:r>
          </a:p>
          <a:p>
            <a:r>
              <a:rPr lang="en-US" sz="2600" dirty="0"/>
              <a:t>IMpower010 demonstrated significantly improved DFS with adjuvant atezolizumab in stage II-IIIA NSCLC following surgery and adjuvant CT, particularly for tumors with PD-L1 ≥1%</a:t>
            </a:r>
          </a:p>
          <a:p>
            <a:pPr lvl="1"/>
            <a:r>
              <a:rPr lang="en-US" sz="2400" dirty="0"/>
              <a:t>Priority review granted by the FDA</a:t>
            </a:r>
          </a:p>
          <a:p>
            <a:endParaRPr lang="en-US" sz="2600" dirty="0"/>
          </a:p>
          <a:p>
            <a:endParaRPr lang="en-US" sz="2600" dirty="0"/>
          </a:p>
        </p:txBody>
      </p:sp>
    </p:spTree>
    <p:extLst>
      <p:ext uri="{BB962C8B-B14F-4D97-AF65-F5344CB8AC3E}">
        <p14:creationId xmlns:p14="http://schemas.microsoft.com/office/powerpoint/2010/main" val="241608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859843-B2B6-413F-B75D-592B17947C9E}"/>
              </a:ext>
            </a:extLst>
          </p:cNvPr>
          <p:cNvSpPr>
            <a:spLocks noGrp="1"/>
          </p:cNvSpPr>
          <p:nvPr>
            <p:ph type="title"/>
          </p:nvPr>
        </p:nvSpPr>
        <p:spPr/>
        <p:txBody>
          <a:bodyPr/>
          <a:lstStyle/>
          <a:p>
            <a:r>
              <a:rPr lang="en-US" dirty="0"/>
              <a:t>Let’s Vote!</a:t>
            </a:r>
          </a:p>
        </p:txBody>
      </p:sp>
    </p:spTree>
    <p:extLst>
      <p:ext uri="{BB962C8B-B14F-4D97-AF65-F5344CB8AC3E}">
        <p14:creationId xmlns:p14="http://schemas.microsoft.com/office/powerpoint/2010/main" val="2878420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DCFD9-D997-4527-9854-10A16DA02268}"/>
              </a:ext>
            </a:extLst>
          </p:cNvPr>
          <p:cNvSpPr>
            <a:spLocks noGrp="1"/>
          </p:cNvSpPr>
          <p:nvPr>
            <p:ph type="title"/>
          </p:nvPr>
        </p:nvSpPr>
        <p:spPr>
          <a:xfrm>
            <a:off x="609759" y="238127"/>
            <a:ext cx="10872444" cy="1902400"/>
          </a:xfr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dirty="0">
                <a:solidFill>
                  <a:schemeClr val="tx1"/>
                </a:solidFill>
              </a:rPr>
              <a:t>Assessment 1: In the phase III IMpower010 trial, which of </a:t>
            </a:r>
            <a:br>
              <a:rPr lang="en-US" sz="3200" dirty="0">
                <a:solidFill>
                  <a:schemeClr val="tx1"/>
                </a:solidFill>
              </a:rPr>
            </a:br>
            <a:r>
              <a:rPr lang="en-US" sz="3200" dirty="0">
                <a:solidFill>
                  <a:schemeClr val="tx1"/>
                </a:solidFill>
              </a:rPr>
              <a:t>the following sequencing strategies was used for adjuvant atezolizumab in patients with completely resected stage IB-IIIA NSCLC? </a:t>
            </a:r>
          </a:p>
        </p:txBody>
      </p:sp>
      <p:sp>
        <p:nvSpPr>
          <p:cNvPr id="4" name="Content Placeholder 3">
            <a:extLst>
              <a:ext uri="{FF2B5EF4-FFF2-40B4-BE49-F238E27FC236}">
                <a16:creationId xmlns:a16="http://schemas.microsoft.com/office/drawing/2014/main" id="{4BD1AC37-7008-44D3-8E6D-C88B5E05DD7E}"/>
              </a:ext>
            </a:extLst>
          </p:cNvPr>
          <p:cNvSpPr>
            <a:spLocks noGrp="1"/>
          </p:cNvSpPr>
          <p:nvPr>
            <p:ph idx="1"/>
          </p:nvPr>
        </p:nvSpPr>
        <p:spPr>
          <a:xfrm>
            <a:off x="604675" y="2462645"/>
            <a:ext cx="10877529" cy="3701087"/>
          </a:xfrm>
        </p:spPr>
        <p:txBody>
          <a:bodyPr/>
          <a:lstStyle/>
          <a:p>
            <a:pPr marL="514350" indent="-514350">
              <a:buFont typeface="+mj-lt"/>
              <a:buAutoNum type="arabicPeriod"/>
            </a:pPr>
            <a:r>
              <a:rPr lang="en-US" dirty="0"/>
              <a:t>In lieu of adjuvant chemotherapy</a:t>
            </a:r>
          </a:p>
          <a:p>
            <a:pPr marL="514350" indent="-514350">
              <a:buFont typeface="+mj-lt"/>
              <a:buAutoNum type="arabicPeriod"/>
            </a:pPr>
            <a:r>
              <a:rPr lang="en-US" dirty="0"/>
              <a:t>Concurrently with adjuvant chemotherapy</a:t>
            </a:r>
          </a:p>
          <a:p>
            <a:pPr marL="514350" indent="-514350">
              <a:buFont typeface="+mj-lt"/>
              <a:buAutoNum type="arabicPeriod"/>
            </a:pPr>
            <a:r>
              <a:rPr lang="en-US" dirty="0"/>
              <a:t>After adjuvant chemotherapy</a:t>
            </a:r>
          </a:p>
          <a:p>
            <a:pPr marL="514350" indent="-514350">
              <a:buFont typeface="+mj-lt"/>
              <a:buAutoNum type="arabicPeriod"/>
            </a:pPr>
            <a:r>
              <a:rPr lang="en-US" dirty="0"/>
              <a:t>Uncertain</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681240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DCFD9-D997-4527-9854-10A16DA02268}"/>
              </a:ext>
            </a:extLst>
          </p:cNvPr>
          <p:cNvSpPr>
            <a:spLocks noGrp="1"/>
          </p:cNvSpPr>
          <p:nvPr>
            <p:ph type="title"/>
          </p:nvPr>
        </p:nvSpPr>
        <p:spPr>
          <a:xfrm>
            <a:off x="609759" y="238127"/>
            <a:ext cx="10872444" cy="1975137"/>
          </a:xfr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dirty="0">
                <a:solidFill>
                  <a:schemeClr val="tx1"/>
                </a:solidFill>
              </a:rPr>
              <a:t>Assessment 2: In the phase III IMpower010 trial, DFS significantly improved with adjuvant atezolizumab vs BSC in completely resected stage IB-IIIA NSCLC after adjuvant chemotherapy in which of the following patient populations? </a:t>
            </a:r>
          </a:p>
        </p:txBody>
      </p:sp>
      <p:sp>
        <p:nvSpPr>
          <p:cNvPr id="4" name="Content Placeholder 3">
            <a:extLst>
              <a:ext uri="{FF2B5EF4-FFF2-40B4-BE49-F238E27FC236}">
                <a16:creationId xmlns:a16="http://schemas.microsoft.com/office/drawing/2014/main" id="{4BD1AC37-7008-44D3-8E6D-C88B5E05DD7E}"/>
              </a:ext>
            </a:extLst>
          </p:cNvPr>
          <p:cNvSpPr>
            <a:spLocks noGrp="1"/>
          </p:cNvSpPr>
          <p:nvPr>
            <p:ph idx="1"/>
          </p:nvPr>
        </p:nvSpPr>
        <p:spPr>
          <a:xfrm>
            <a:off x="604675" y="2410691"/>
            <a:ext cx="10877529" cy="3753041"/>
          </a:xfrm>
        </p:spPr>
        <p:txBody>
          <a:bodyPr/>
          <a:lstStyle/>
          <a:p>
            <a:pPr marL="514350" indent="-514350">
              <a:buFont typeface="+mj-lt"/>
              <a:buAutoNum type="arabicPeriod"/>
            </a:pPr>
            <a:r>
              <a:rPr lang="en-US" dirty="0"/>
              <a:t>Stage II-IIIA NSCLC; PD-L1 ≥1% only</a:t>
            </a:r>
          </a:p>
          <a:p>
            <a:pPr marL="514350" indent="-514350">
              <a:buFont typeface="+mj-lt"/>
              <a:buAutoNum type="arabicPeriod"/>
            </a:pPr>
            <a:r>
              <a:rPr lang="en-US" dirty="0"/>
              <a:t>Stage II-IIIA NSCLC; PD-L1 ≥1% and PD-L1 &lt;1%</a:t>
            </a:r>
          </a:p>
          <a:p>
            <a:pPr marL="514350" indent="-514350">
              <a:buFont typeface="+mj-lt"/>
              <a:buAutoNum type="arabicPeriod"/>
            </a:pPr>
            <a:r>
              <a:rPr lang="en-US" dirty="0"/>
              <a:t>Stage IB-IIIA NSCLC; PD-L1 ≥1% only</a:t>
            </a:r>
          </a:p>
          <a:p>
            <a:pPr marL="514350" indent="-514350">
              <a:buFont typeface="+mj-lt"/>
              <a:buAutoNum type="arabicPeriod"/>
            </a:pPr>
            <a:r>
              <a:rPr lang="en-US" dirty="0"/>
              <a:t>Stage IB-IIIA NSCLC; PD-L1 ≥1% and PD-L1 &lt;1%</a:t>
            </a:r>
          </a:p>
          <a:p>
            <a:pPr marL="514350" indent="-514350">
              <a:buFont typeface="+mj-lt"/>
              <a:buAutoNum type="arabicPeriod"/>
            </a:pPr>
            <a:r>
              <a:rPr lang="en-US" dirty="0"/>
              <a:t>Uncertain</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08844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3A6019-12CC-45B0-B45D-1BF53D0CBE7E}"/>
              </a:ext>
            </a:extLst>
          </p:cNvPr>
          <p:cNvSpPr>
            <a:spLocks noGrp="1"/>
          </p:cNvSpPr>
          <p:nvPr>
            <p:ph type="title"/>
          </p:nvPr>
        </p:nvSpPr>
        <p:spPr/>
        <p:txBody>
          <a:bodyPr/>
          <a:lstStyle/>
          <a:p>
            <a:r>
              <a:rPr lang="en-US" dirty="0"/>
              <a:t>Neoadjuvant ICI Therapy for NSCLC?</a:t>
            </a:r>
          </a:p>
        </p:txBody>
      </p:sp>
    </p:spTree>
    <p:extLst>
      <p:ext uri="{BB962C8B-B14F-4D97-AF65-F5344CB8AC3E}">
        <p14:creationId xmlns:p14="http://schemas.microsoft.com/office/powerpoint/2010/main" val="1822884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Isosceles Triangle 33">
            <a:extLst>
              <a:ext uri="{FF2B5EF4-FFF2-40B4-BE49-F238E27FC236}">
                <a16:creationId xmlns:a16="http://schemas.microsoft.com/office/drawing/2014/main" id="{DF5716D3-3111-4FAC-8A45-086C5A98955C}"/>
              </a:ext>
            </a:extLst>
          </p:cNvPr>
          <p:cNvSpPr/>
          <p:nvPr/>
        </p:nvSpPr>
        <p:spPr bwMode="auto">
          <a:xfrm rot="16200000">
            <a:off x="1416581" y="3693187"/>
            <a:ext cx="1920240" cy="1734011"/>
          </a:xfrm>
          <a:prstGeom prst="triangle">
            <a:avLst>
              <a:gd name="adj" fmla="val 59549"/>
            </a:avLst>
          </a:prstGeom>
          <a:noFill/>
          <a:ln w="2857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2" name="Title 1">
            <a:extLst>
              <a:ext uri="{FF2B5EF4-FFF2-40B4-BE49-F238E27FC236}">
                <a16:creationId xmlns:a16="http://schemas.microsoft.com/office/drawing/2014/main" id="{0CABC6D3-211B-4A23-BB96-372B31A02F51}"/>
              </a:ext>
            </a:extLst>
          </p:cNvPr>
          <p:cNvSpPr>
            <a:spLocks noGrp="1"/>
          </p:cNvSpPr>
          <p:nvPr>
            <p:ph type="title"/>
          </p:nvPr>
        </p:nvSpPr>
        <p:spPr/>
        <p:txBody>
          <a:bodyPr/>
          <a:lstStyle/>
          <a:p>
            <a:r>
              <a:rPr lang="en-US" dirty="0"/>
              <a:t>Rationale for Neoadjuvant Immunotherapy</a:t>
            </a:r>
          </a:p>
        </p:txBody>
      </p:sp>
      <p:sp>
        <p:nvSpPr>
          <p:cNvPr id="6" name="Text Box 15">
            <a:extLst>
              <a:ext uri="{FF2B5EF4-FFF2-40B4-BE49-F238E27FC236}">
                <a16:creationId xmlns:a16="http://schemas.microsoft.com/office/drawing/2014/main" id="{66C84230-D3B2-42C9-A4F3-E95FC1948220}"/>
              </a:ext>
            </a:extLst>
          </p:cNvPr>
          <p:cNvSpPr txBox="1">
            <a:spLocks noChangeArrowheads="1"/>
          </p:cNvSpPr>
          <p:nvPr/>
        </p:nvSpPr>
        <p:spPr bwMode="auto">
          <a:xfrm>
            <a:off x="412751" y="6396518"/>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sym typeface="Helvetica"/>
              </a:rPr>
              <a:t>Adapted from Versluis. Nat Med. 2020;26:475.</a:t>
            </a:r>
          </a:p>
        </p:txBody>
      </p:sp>
      <p:grpSp>
        <p:nvGrpSpPr>
          <p:cNvPr id="7" name="Group 7">
            <a:extLst>
              <a:ext uri="{FF2B5EF4-FFF2-40B4-BE49-F238E27FC236}">
                <a16:creationId xmlns:a16="http://schemas.microsoft.com/office/drawing/2014/main" id="{A4447053-1BD7-4D17-A519-338E9706D26A}"/>
              </a:ext>
            </a:extLst>
          </p:cNvPr>
          <p:cNvGrpSpPr>
            <a:grpSpLocks/>
          </p:cNvGrpSpPr>
          <p:nvPr/>
        </p:nvGrpSpPr>
        <p:grpSpPr bwMode="auto">
          <a:xfrm>
            <a:off x="9389569" y="6216652"/>
            <a:ext cx="2488502" cy="447822"/>
            <a:chOff x="9527309" y="3551529"/>
            <a:chExt cx="2488502" cy="448324"/>
          </a:xfrm>
        </p:grpSpPr>
        <p:pic>
          <p:nvPicPr>
            <p:cNvPr id="8" name="Picture 9">
              <a:extLst>
                <a:ext uri="{FF2B5EF4-FFF2-40B4-BE49-F238E27FC236}">
                  <a16:creationId xmlns:a16="http://schemas.microsoft.com/office/drawing/2014/main" id="{F66DB24C-9107-47AB-A6DA-748459F2BB9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Rectangle 8">
              <a:extLst>
                <a:ext uri="{FF2B5EF4-FFF2-40B4-BE49-F238E27FC236}">
                  <a16:creationId xmlns:a16="http://schemas.microsoft.com/office/drawing/2014/main" id="{1279668F-855A-4278-BC77-7588F7F33F11}"/>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sym typeface="Helvetica"/>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sym typeface="Helvetica"/>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sym typeface="Helvetica"/>
              </a:endParaRPr>
            </a:p>
          </p:txBody>
        </p:sp>
      </p:grpSp>
      <p:grpSp>
        <p:nvGrpSpPr>
          <p:cNvPr id="47" name="Group 46">
            <a:extLst>
              <a:ext uri="{FF2B5EF4-FFF2-40B4-BE49-F238E27FC236}">
                <a16:creationId xmlns:a16="http://schemas.microsoft.com/office/drawing/2014/main" id="{11A4CEC6-3D57-476D-8827-2E2DC282B58B}"/>
              </a:ext>
            </a:extLst>
          </p:cNvPr>
          <p:cNvGrpSpPr/>
          <p:nvPr/>
        </p:nvGrpSpPr>
        <p:grpSpPr>
          <a:xfrm>
            <a:off x="415997" y="3245045"/>
            <a:ext cx="1352758" cy="2269900"/>
            <a:chOff x="1137530" y="-679671"/>
            <a:chExt cx="1353111" cy="2270491"/>
          </a:xfrm>
        </p:grpSpPr>
        <p:grpSp>
          <p:nvGrpSpPr>
            <p:cNvPr id="48" name="Group 47">
              <a:extLst>
                <a:ext uri="{FF2B5EF4-FFF2-40B4-BE49-F238E27FC236}">
                  <a16:creationId xmlns:a16="http://schemas.microsoft.com/office/drawing/2014/main" id="{8F5E138C-2D76-4C67-B304-9678984F83B8}"/>
                </a:ext>
              </a:extLst>
            </p:cNvPr>
            <p:cNvGrpSpPr/>
            <p:nvPr/>
          </p:nvGrpSpPr>
          <p:grpSpPr>
            <a:xfrm>
              <a:off x="1137530" y="-679671"/>
              <a:ext cx="1353111" cy="2270491"/>
              <a:chOff x="6187771" y="104963"/>
              <a:chExt cx="1353111" cy="2270491"/>
            </a:xfrm>
          </p:grpSpPr>
          <p:pic>
            <p:nvPicPr>
              <p:cNvPr id="50" name="Picture 5">
                <a:extLst>
                  <a:ext uri="{FF2B5EF4-FFF2-40B4-BE49-F238E27FC236}">
                    <a16:creationId xmlns:a16="http://schemas.microsoft.com/office/drawing/2014/main" id="{92C8A5FF-2031-41A9-AF72-368B3EB9BF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187771" y="104963"/>
                <a:ext cx="1247957" cy="227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Oval 50">
                <a:extLst>
                  <a:ext uri="{FF2B5EF4-FFF2-40B4-BE49-F238E27FC236}">
                    <a16:creationId xmlns:a16="http://schemas.microsoft.com/office/drawing/2014/main" id="{644376EA-2049-4A03-B789-BCB369C47BBC}"/>
                  </a:ext>
                </a:extLst>
              </p:cNvPr>
              <p:cNvSpPr/>
              <p:nvPr/>
            </p:nvSpPr>
            <p:spPr bwMode="auto">
              <a:xfrm flipH="1">
                <a:off x="7017761" y="1005597"/>
                <a:ext cx="94279" cy="94279"/>
              </a:xfrm>
              <a:prstGeom prst="ellipse">
                <a:avLst/>
              </a:prstGeom>
              <a:solidFill>
                <a:srgbClr val="FF0000"/>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52" name="Rectangle 51">
                <a:extLst>
                  <a:ext uri="{FF2B5EF4-FFF2-40B4-BE49-F238E27FC236}">
                    <a16:creationId xmlns:a16="http://schemas.microsoft.com/office/drawing/2014/main" id="{447B8B56-2C32-4F6D-8527-49B3F127E7BA}"/>
                  </a:ext>
                </a:extLst>
              </p:cNvPr>
              <p:cNvSpPr/>
              <p:nvPr/>
            </p:nvSpPr>
            <p:spPr>
              <a:xfrm>
                <a:off x="6416072" y="955043"/>
                <a:ext cx="1124810" cy="338552"/>
              </a:xfrm>
              <a:prstGeom prst="rect">
                <a:avLst/>
              </a:prstGeom>
            </p:spPr>
            <p:txBody>
              <a:bodyPr wrap="square" lIns="91395" tIns="45707" rIns="91395" bIns="45707">
                <a:spAutoFit/>
              </a:bodyPr>
              <a:lstStyle/>
              <a:p>
                <a:pPr marL="0" marR="0" lvl="0" indent="0" algn="l" defTabSz="1087553" rtl="0" eaLnBrk="1" fontAlgn="auto" latinLnBrk="0" hangingPunct="1">
                  <a:lnSpc>
                    <a:spcPct val="100000"/>
                  </a:lnSpc>
                  <a:spcBef>
                    <a:spcPts val="0"/>
                  </a:spcBef>
                  <a:spcAft>
                    <a:spcPts val="0"/>
                  </a:spcAft>
                  <a:buClr>
                    <a:srgbClr val="00B398"/>
                  </a:buClr>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a:ea typeface="+mn-ea"/>
                    <a:cs typeface="Arial" panose="020B0604020202020204" pitchFamily="34" charset="0"/>
                    <a:sym typeface="Helvetica"/>
                  </a:rPr>
                  <a:t>T1-T2</a:t>
                </a:r>
              </a:p>
            </p:txBody>
          </p:sp>
          <p:grpSp>
            <p:nvGrpSpPr>
              <p:cNvPr id="53" name="Group 52">
                <a:extLst>
                  <a:ext uri="{FF2B5EF4-FFF2-40B4-BE49-F238E27FC236}">
                    <a16:creationId xmlns:a16="http://schemas.microsoft.com/office/drawing/2014/main" id="{D7C5DDF5-9EB4-403A-990D-0F5E04442689}"/>
                  </a:ext>
                </a:extLst>
              </p:cNvPr>
              <p:cNvGrpSpPr/>
              <p:nvPr/>
            </p:nvGrpSpPr>
            <p:grpSpPr>
              <a:xfrm>
                <a:off x="6713480" y="789612"/>
                <a:ext cx="681038" cy="509587"/>
                <a:chOff x="10829925" y="3567113"/>
                <a:chExt cx="681038" cy="509587"/>
              </a:xfrm>
            </p:grpSpPr>
            <p:sp>
              <p:nvSpPr>
                <p:cNvPr id="74" name="Freeform: Shape 73">
                  <a:extLst>
                    <a:ext uri="{FF2B5EF4-FFF2-40B4-BE49-F238E27FC236}">
                      <a16:creationId xmlns:a16="http://schemas.microsoft.com/office/drawing/2014/main" id="{A46880CC-B3D5-4705-9E37-8A07381164B9}"/>
                    </a:ext>
                  </a:extLst>
                </p:cNvPr>
                <p:cNvSpPr/>
                <p:nvPr/>
              </p:nvSpPr>
              <p:spPr bwMode="auto">
                <a:xfrm>
                  <a:off x="11272838" y="3882549"/>
                  <a:ext cx="238125" cy="194151"/>
                </a:xfrm>
                <a:custGeom>
                  <a:avLst/>
                  <a:gdLst>
                    <a:gd name="connsiteX0" fmla="*/ 0 w 466725"/>
                    <a:gd name="connsiteY0" fmla="*/ 194151 h 232251"/>
                    <a:gd name="connsiteX1" fmla="*/ 128587 w 466725"/>
                    <a:gd name="connsiteY1" fmla="*/ 22701 h 232251"/>
                    <a:gd name="connsiteX2" fmla="*/ 238125 w 466725"/>
                    <a:gd name="connsiteY2" fmla="*/ 13176 h 232251"/>
                    <a:gd name="connsiteX3" fmla="*/ 390525 w 466725"/>
                    <a:gd name="connsiteY3" fmla="*/ 127476 h 232251"/>
                    <a:gd name="connsiteX4" fmla="*/ 466725 w 466725"/>
                    <a:gd name="connsiteY4" fmla="*/ 232251 h 232251"/>
                    <a:gd name="connsiteX0" fmla="*/ 0 w 390525"/>
                    <a:gd name="connsiteY0" fmla="*/ 194151 h 194151"/>
                    <a:gd name="connsiteX1" fmla="*/ 128587 w 390525"/>
                    <a:gd name="connsiteY1" fmla="*/ 22701 h 194151"/>
                    <a:gd name="connsiteX2" fmla="*/ 238125 w 390525"/>
                    <a:gd name="connsiteY2" fmla="*/ 13176 h 194151"/>
                    <a:gd name="connsiteX3" fmla="*/ 390525 w 390525"/>
                    <a:gd name="connsiteY3" fmla="*/ 127476 h 194151"/>
                    <a:gd name="connsiteX0" fmla="*/ 0 w 238125"/>
                    <a:gd name="connsiteY0" fmla="*/ 194151 h 194151"/>
                    <a:gd name="connsiteX1" fmla="*/ 128587 w 238125"/>
                    <a:gd name="connsiteY1" fmla="*/ 22701 h 194151"/>
                    <a:gd name="connsiteX2" fmla="*/ 238125 w 238125"/>
                    <a:gd name="connsiteY2" fmla="*/ 13176 h 194151"/>
                  </a:gdLst>
                  <a:ahLst/>
                  <a:cxnLst>
                    <a:cxn ang="0">
                      <a:pos x="connsiteX0" y="connsiteY0"/>
                    </a:cxn>
                    <a:cxn ang="0">
                      <a:pos x="connsiteX1" y="connsiteY1"/>
                    </a:cxn>
                    <a:cxn ang="0">
                      <a:pos x="connsiteX2" y="connsiteY2"/>
                    </a:cxn>
                  </a:cxnLst>
                  <a:rect l="l" t="t" r="r" b="b"/>
                  <a:pathLst>
                    <a:path w="238125" h="194151">
                      <a:moveTo>
                        <a:pt x="0" y="194151"/>
                      </a:moveTo>
                      <a:cubicBezTo>
                        <a:pt x="44450" y="123507"/>
                        <a:pt x="88900" y="52863"/>
                        <a:pt x="128587" y="22701"/>
                      </a:cubicBezTo>
                      <a:cubicBezTo>
                        <a:pt x="168275" y="-7462"/>
                        <a:pt x="194469" y="-4286"/>
                        <a:pt x="238125" y="13176"/>
                      </a:cubicBezTo>
                    </a:path>
                  </a:pathLst>
                </a:custGeom>
                <a:noFill/>
                <a:ln w="12700">
                  <a:solidFill>
                    <a:schemeClr val="bg1"/>
                  </a:solidFill>
                  <a:miter lim="800000"/>
                  <a:headEnd/>
                  <a:tailEnd/>
                </a:ln>
              </p:spPr>
              <p:txBody>
                <a:bodyPr rtlCol="0" anchor="ctr"/>
                <a:lstStyle/>
                <a:p>
                  <a:pPr marL="0" marR="0" lvl="0" indent="0" algn="ctr" defTabSz="12185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Helvetica"/>
                  </a:endParaRPr>
                </a:p>
              </p:txBody>
            </p:sp>
            <p:sp>
              <p:nvSpPr>
                <p:cNvPr id="75" name="Freeform: Shape 74">
                  <a:extLst>
                    <a:ext uri="{FF2B5EF4-FFF2-40B4-BE49-F238E27FC236}">
                      <a16:creationId xmlns:a16="http://schemas.microsoft.com/office/drawing/2014/main" id="{85156B69-9E8D-421F-AEE4-17B22D3FD822}"/>
                    </a:ext>
                  </a:extLst>
                </p:cNvPr>
                <p:cNvSpPr/>
                <p:nvPr/>
              </p:nvSpPr>
              <p:spPr bwMode="auto">
                <a:xfrm>
                  <a:off x="10829925" y="3630619"/>
                  <a:ext cx="591209" cy="365119"/>
                </a:xfrm>
                <a:custGeom>
                  <a:avLst/>
                  <a:gdLst>
                    <a:gd name="connsiteX0" fmla="*/ 0 w 591209"/>
                    <a:gd name="connsiteY0" fmla="*/ 50794 h 365119"/>
                    <a:gd name="connsiteX1" fmla="*/ 100013 w 591209"/>
                    <a:gd name="connsiteY1" fmla="*/ 12694 h 365119"/>
                    <a:gd name="connsiteX2" fmla="*/ 257175 w 591209"/>
                    <a:gd name="connsiteY2" fmla="*/ 7931 h 365119"/>
                    <a:gd name="connsiteX3" fmla="*/ 466725 w 591209"/>
                    <a:gd name="connsiteY3" fmla="*/ 3169 h 365119"/>
                    <a:gd name="connsiteX4" fmla="*/ 576263 w 591209"/>
                    <a:gd name="connsiteY4" fmla="*/ 60319 h 365119"/>
                    <a:gd name="connsiteX5" fmla="*/ 581025 w 591209"/>
                    <a:gd name="connsiteY5" fmla="*/ 150806 h 365119"/>
                    <a:gd name="connsiteX6" fmla="*/ 490538 w 591209"/>
                    <a:gd name="connsiteY6" fmla="*/ 241294 h 365119"/>
                    <a:gd name="connsiteX7" fmla="*/ 395288 w 591209"/>
                    <a:gd name="connsiteY7" fmla="*/ 341306 h 365119"/>
                    <a:gd name="connsiteX8" fmla="*/ 390525 w 591209"/>
                    <a:gd name="connsiteY8" fmla="*/ 365119 h 36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209" h="365119">
                      <a:moveTo>
                        <a:pt x="0" y="50794"/>
                      </a:moveTo>
                      <a:cubicBezTo>
                        <a:pt x="28575" y="35316"/>
                        <a:pt x="57151" y="19838"/>
                        <a:pt x="100013" y="12694"/>
                      </a:cubicBezTo>
                      <a:cubicBezTo>
                        <a:pt x="142875" y="5550"/>
                        <a:pt x="257175" y="7931"/>
                        <a:pt x="257175" y="7931"/>
                      </a:cubicBezTo>
                      <a:cubicBezTo>
                        <a:pt x="318294" y="6344"/>
                        <a:pt x="413544" y="-5562"/>
                        <a:pt x="466725" y="3169"/>
                      </a:cubicBezTo>
                      <a:cubicBezTo>
                        <a:pt x="519906" y="11900"/>
                        <a:pt x="557213" y="35713"/>
                        <a:pt x="576263" y="60319"/>
                      </a:cubicBezTo>
                      <a:cubicBezTo>
                        <a:pt x="595313" y="84925"/>
                        <a:pt x="595312" y="120644"/>
                        <a:pt x="581025" y="150806"/>
                      </a:cubicBezTo>
                      <a:cubicBezTo>
                        <a:pt x="566738" y="180968"/>
                        <a:pt x="521494" y="209544"/>
                        <a:pt x="490538" y="241294"/>
                      </a:cubicBezTo>
                      <a:cubicBezTo>
                        <a:pt x="459582" y="273044"/>
                        <a:pt x="411957" y="320668"/>
                        <a:pt x="395288" y="341306"/>
                      </a:cubicBezTo>
                      <a:cubicBezTo>
                        <a:pt x="378619" y="361944"/>
                        <a:pt x="384572" y="363531"/>
                        <a:pt x="390525" y="365119"/>
                      </a:cubicBezTo>
                    </a:path>
                  </a:pathLst>
                </a:custGeom>
                <a:noFill/>
                <a:ln w="12700">
                  <a:solidFill>
                    <a:schemeClr val="bg1"/>
                  </a:solidFill>
                  <a:miter lim="800000"/>
                  <a:headEnd/>
                  <a:tailEnd/>
                </a:ln>
              </p:spPr>
              <p:txBody>
                <a:bodyPr rtlCol="0" anchor="ctr"/>
                <a:lstStyle/>
                <a:p>
                  <a:pPr marL="0" marR="0" lvl="0" indent="0" algn="ctr" defTabSz="12185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Helvetica"/>
                  </a:endParaRPr>
                </a:p>
              </p:txBody>
            </p:sp>
            <p:sp>
              <p:nvSpPr>
                <p:cNvPr id="76" name="Freeform: Shape 75">
                  <a:extLst>
                    <a:ext uri="{FF2B5EF4-FFF2-40B4-BE49-F238E27FC236}">
                      <a16:creationId xmlns:a16="http://schemas.microsoft.com/office/drawing/2014/main" id="{786A0A7E-4593-4F2C-AFF2-8EEA61DC3A79}"/>
                    </a:ext>
                  </a:extLst>
                </p:cNvPr>
                <p:cNvSpPr/>
                <p:nvPr/>
              </p:nvSpPr>
              <p:spPr bwMode="auto">
                <a:xfrm>
                  <a:off x="11129963" y="3567113"/>
                  <a:ext cx="80962" cy="61912"/>
                </a:xfrm>
                <a:custGeom>
                  <a:avLst/>
                  <a:gdLst>
                    <a:gd name="connsiteX0" fmla="*/ 80962 w 80962"/>
                    <a:gd name="connsiteY0" fmla="*/ 61912 h 61912"/>
                    <a:gd name="connsiteX1" fmla="*/ 23812 w 80962"/>
                    <a:gd name="connsiteY1" fmla="*/ 28575 h 61912"/>
                    <a:gd name="connsiteX2" fmla="*/ 0 w 80962"/>
                    <a:gd name="connsiteY2" fmla="*/ 0 h 61912"/>
                  </a:gdLst>
                  <a:ahLst/>
                  <a:cxnLst>
                    <a:cxn ang="0">
                      <a:pos x="connsiteX0" y="connsiteY0"/>
                    </a:cxn>
                    <a:cxn ang="0">
                      <a:pos x="connsiteX1" y="connsiteY1"/>
                    </a:cxn>
                    <a:cxn ang="0">
                      <a:pos x="connsiteX2" y="connsiteY2"/>
                    </a:cxn>
                  </a:cxnLst>
                  <a:rect l="l" t="t" r="r" b="b"/>
                  <a:pathLst>
                    <a:path w="80962" h="61912">
                      <a:moveTo>
                        <a:pt x="80962" y="61912"/>
                      </a:moveTo>
                      <a:cubicBezTo>
                        <a:pt x="59134" y="50403"/>
                        <a:pt x="37306" y="38894"/>
                        <a:pt x="23812" y="28575"/>
                      </a:cubicBezTo>
                      <a:cubicBezTo>
                        <a:pt x="10318" y="18256"/>
                        <a:pt x="5159" y="9128"/>
                        <a:pt x="0" y="0"/>
                      </a:cubicBezTo>
                    </a:path>
                  </a:pathLst>
                </a:custGeom>
                <a:noFill/>
                <a:ln w="12700">
                  <a:solidFill>
                    <a:schemeClr val="bg1"/>
                  </a:solidFill>
                  <a:miter lim="800000"/>
                  <a:headEnd/>
                  <a:tailEnd/>
                </a:ln>
              </p:spPr>
              <p:txBody>
                <a:bodyPr rtlCol="0" anchor="ctr"/>
                <a:lstStyle/>
                <a:p>
                  <a:pPr marL="0" marR="0" lvl="0" indent="0" algn="ctr" defTabSz="12185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Helvetica"/>
                  </a:endParaRPr>
                </a:p>
              </p:txBody>
            </p:sp>
          </p:grpSp>
          <p:sp>
            <p:nvSpPr>
              <p:cNvPr id="54" name="Oval 53">
                <a:extLst>
                  <a:ext uri="{FF2B5EF4-FFF2-40B4-BE49-F238E27FC236}">
                    <a16:creationId xmlns:a16="http://schemas.microsoft.com/office/drawing/2014/main" id="{1C1CFEDE-2741-45BA-80D8-F2F280D202C2}"/>
                  </a:ext>
                </a:extLst>
              </p:cNvPr>
              <p:cNvSpPr/>
              <p:nvPr/>
            </p:nvSpPr>
            <p:spPr bwMode="auto">
              <a:xfrm>
                <a:off x="6678962" y="870323"/>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55" name="Oval 54">
                <a:extLst>
                  <a:ext uri="{FF2B5EF4-FFF2-40B4-BE49-F238E27FC236}">
                    <a16:creationId xmlns:a16="http://schemas.microsoft.com/office/drawing/2014/main" id="{8F11515A-C283-4367-918E-9FB82A12DC6D}"/>
                  </a:ext>
                </a:extLst>
              </p:cNvPr>
              <p:cNvSpPr/>
              <p:nvPr/>
            </p:nvSpPr>
            <p:spPr bwMode="auto">
              <a:xfrm>
                <a:off x="7212157" y="1022338"/>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56" name="Oval 55">
                <a:extLst>
                  <a:ext uri="{FF2B5EF4-FFF2-40B4-BE49-F238E27FC236}">
                    <a16:creationId xmlns:a16="http://schemas.microsoft.com/office/drawing/2014/main" id="{8D5E755D-892A-417B-89CB-6C9353343572}"/>
                  </a:ext>
                </a:extLst>
              </p:cNvPr>
              <p:cNvSpPr/>
              <p:nvPr/>
            </p:nvSpPr>
            <p:spPr bwMode="auto">
              <a:xfrm>
                <a:off x="7259312" y="954235"/>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57" name="Oval 56">
                <a:extLst>
                  <a:ext uri="{FF2B5EF4-FFF2-40B4-BE49-F238E27FC236}">
                    <a16:creationId xmlns:a16="http://schemas.microsoft.com/office/drawing/2014/main" id="{D4352515-1D25-48CC-A1DB-A0AC7DDFCE1C}"/>
                  </a:ext>
                </a:extLst>
              </p:cNvPr>
              <p:cNvSpPr/>
              <p:nvPr/>
            </p:nvSpPr>
            <p:spPr bwMode="auto">
              <a:xfrm>
                <a:off x="6978101" y="732620"/>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58" name="Oval 57">
                <a:extLst>
                  <a:ext uri="{FF2B5EF4-FFF2-40B4-BE49-F238E27FC236}">
                    <a16:creationId xmlns:a16="http://schemas.microsoft.com/office/drawing/2014/main" id="{0CAE4690-A0CD-49E0-BEEC-921EBBE1BE30}"/>
                  </a:ext>
                </a:extLst>
              </p:cNvPr>
              <p:cNvSpPr/>
              <p:nvPr/>
            </p:nvSpPr>
            <p:spPr bwMode="auto">
              <a:xfrm>
                <a:off x="6771099" y="833253"/>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59" name="Oval 58">
                <a:extLst>
                  <a:ext uri="{FF2B5EF4-FFF2-40B4-BE49-F238E27FC236}">
                    <a16:creationId xmlns:a16="http://schemas.microsoft.com/office/drawing/2014/main" id="{1F77D119-3EA0-4C59-8611-1E7F2272E01E}"/>
                  </a:ext>
                </a:extLst>
              </p:cNvPr>
              <p:cNvSpPr/>
              <p:nvPr/>
            </p:nvSpPr>
            <p:spPr bwMode="auto">
              <a:xfrm>
                <a:off x="6875694" y="828046"/>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0" name="Oval 59">
                <a:extLst>
                  <a:ext uri="{FF2B5EF4-FFF2-40B4-BE49-F238E27FC236}">
                    <a16:creationId xmlns:a16="http://schemas.microsoft.com/office/drawing/2014/main" id="{746334DA-0E56-4BB6-8FF4-D2B0C7F98564}"/>
                  </a:ext>
                </a:extLst>
              </p:cNvPr>
              <p:cNvSpPr/>
              <p:nvPr/>
            </p:nvSpPr>
            <p:spPr bwMode="auto">
              <a:xfrm>
                <a:off x="7122884" y="816401"/>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1" name="Oval 60">
                <a:extLst>
                  <a:ext uri="{FF2B5EF4-FFF2-40B4-BE49-F238E27FC236}">
                    <a16:creationId xmlns:a16="http://schemas.microsoft.com/office/drawing/2014/main" id="{04AD4332-E323-4460-A471-AA1838EEEA0C}"/>
                  </a:ext>
                </a:extLst>
              </p:cNvPr>
              <p:cNvSpPr/>
              <p:nvPr/>
            </p:nvSpPr>
            <p:spPr bwMode="auto">
              <a:xfrm>
                <a:off x="7137043" y="1247472"/>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2" name="Oval 61">
                <a:extLst>
                  <a:ext uri="{FF2B5EF4-FFF2-40B4-BE49-F238E27FC236}">
                    <a16:creationId xmlns:a16="http://schemas.microsoft.com/office/drawing/2014/main" id="{051B0FE5-5151-489F-B566-FF399A1885AD}"/>
                  </a:ext>
                </a:extLst>
              </p:cNvPr>
              <p:cNvSpPr/>
              <p:nvPr/>
            </p:nvSpPr>
            <p:spPr bwMode="auto">
              <a:xfrm>
                <a:off x="7215202" y="852387"/>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3" name="Oval 62">
                <a:extLst>
                  <a:ext uri="{FF2B5EF4-FFF2-40B4-BE49-F238E27FC236}">
                    <a16:creationId xmlns:a16="http://schemas.microsoft.com/office/drawing/2014/main" id="{4FB40258-43B1-4622-9513-2135FB4C40EC}"/>
                  </a:ext>
                </a:extLst>
              </p:cNvPr>
              <p:cNvSpPr/>
              <p:nvPr/>
            </p:nvSpPr>
            <p:spPr bwMode="auto">
              <a:xfrm>
                <a:off x="6991593" y="814190"/>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4" name="Oval 63">
                <a:extLst>
                  <a:ext uri="{FF2B5EF4-FFF2-40B4-BE49-F238E27FC236}">
                    <a16:creationId xmlns:a16="http://schemas.microsoft.com/office/drawing/2014/main" id="{25712861-F02F-4ED9-9072-FFF5E3BA81FA}"/>
                  </a:ext>
                </a:extLst>
              </p:cNvPr>
              <p:cNvSpPr/>
              <p:nvPr/>
            </p:nvSpPr>
            <p:spPr bwMode="auto">
              <a:xfrm>
                <a:off x="7067447" y="1160962"/>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5" name="Oval 64">
                <a:extLst>
                  <a:ext uri="{FF2B5EF4-FFF2-40B4-BE49-F238E27FC236}">
                    <a16:creationId xmlns:a16="http://schemas.microsoft.com/office/drawing/2014/main" id="{18934144-AFF2-4DBB-BDE2-2A4A38EED71A}"/>
                  </a:ext>
                </a:extLst>
              </p:cNvPr>
              <p:cNvSpPr/>
              <p:nvPr/>
            </p:nvSpPr>
            <p:spPr bwMode="auto">
              <a:xfrm>
                <a:off x="7192480" y="1170556"/>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6" name="Oval 65">
                <a:extLst>
                  <a:ext uri="{FF2B5EF4-FFF2-40B4-BE49-F238E27FC236}">
                    <a16:creationId xmlns:a16="http://schemas.microsoft.com/office/drawing/2014/main" id="{1B31EAD4-75A8-4483-9180-019BD3D1853C}"/>
                  </a:ext>
                </a:extLst>
              </p:cNvPr>
              <p:cNvSpPr/>
              <p:nvPr/>
            </p:nvSpPr>
            <p:spPr bwMode="auto">
              <a:xfrm>
                <a:off x="7262864" y="1093640"/>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7" name="Oval 66">
                <a:extLst>
                  <a:ext uri="{FF2B5EF4-FFF2-40B4-BE49-F238E27FC236}">
                    <a16:creationId xmlns:a16="http://schemas.microsoft.com/office/drawing/2014/main" id="{45B3427A-3FB8-4E99-8E6C-56245A24896A}"/>
                  </a:ext>
                </a:extLst>
              </p:cNvPr>
              <p:cNvSpPr/>
              <p:nvPr/>
            </p:nvSpPr>
            <p:spPr bwMode="auto">
              <a:xfrm>
                <a:off x="7140036" y="1085360"/>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8" name="Oval 67">
                <a:extLst>
                  <a:ext uri="{FF2B5EF4-FFF2-40B4-BE49-F238E27FC236}">
                    <a16:creationId xmlns:a16="http://schemas.microsoft.com/office/drawing/2014/main" id="{7D4D1D4E-9BC5-4498-80C6-BDBFB0C29E1F}"/>
                  </a:ext>
                </a:extLst>
              </p:cNvPr>
              <p:cNvSpPr/>
              <p:nvPr/>
            </p:nvSpPr>
            <p:spPr bwMode="auto">
              <a:xfrm>
                <a:off x="7353153" y="1084207"/>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9" name="Freeform: Shape 68">
                <a:extLst>
                  <a:ext uri="{FF2B5EF4-FFF2-40B4-BE49-F238E27FC236}">
                    <a16:creationId xmlns:a16="http://schemas.microsoft.com/office/drawing/2014/main" id="{6D96A015-5F96-4E43-BBFD-34DFF6A82587}"/>
                  </a:ext>
                </a:extLst>
              </p:cNvPr>
              <p:cNvSpPr/>
              <p:nvPr/>
            </p:nvSpPr>
            <p:spPr bwMode="auto">
              <a:xfrm>
                <a:off x="7429275" y="661988"/>
                <a:ext cx="105000" cy="357187"/>
              </a:xfrm>
              <a:custGeom>
                <a:avLst/>
                <a:gdLst>
                  <a:gd name="connsiteX0" fmla="*/ 14513 w 105000"/>
                  <a:gd name="connsiteY0" fmla="*/ 357187 h 357187"/>
                  <a:gd name="connsiteX1" fmla="*/ 225 w 105000"/>
                  <a:gd name="connsiteY1" fmla="*/ 247650 h 357187"/>
                  <a:gd name="connsiteX2" fmla="*/ 14513 w 105000"/>
                  <a:gd name="connsiteY2" fmla="*/ 85725 h 357187"/>
                  <a:gd name="connsiteX3" fmla="*/ 105000 w 105000"/>
                  <a:gd name="connsiteY3" fmla="*/ 0 h 357187"/>
                </a:gdLst>
                <a:ahLst/>
                <a:cxnLst>
                  <a:cxn ang="0">
                    <a:pos x="connsiteX0" y="connsiteY0"/>
                  </a:cxn>
                  <a:cxn ang="0">
                    <a:pos x="connsiteX1" y="connsiteY1"/>
                  </a:cxn>
                  <a:cxn ang="0">
                    <a:pos x="connsiteX2" y="connsiteY2"/>
                  </a:cxn>
                  <a:cxn ang="0">
                    <a:pos x="connsiteX3" y="connsiteY3"/>
                  </a:cxn>
                </a:cxnLst>
                <a:rect l="l" t="t" r="r" b="b"/>
                <a:pathLst>
                  <a:path w="105000" h="357187">
                    <a:moveTo>
                      <a:pt x="14513" y="357187"/>
                    </a:moveTo>
                    <a:cubicBezTo>
                      <a:pt x="7369" y="325040"/>
                      <a:pt x="225" y="292894"/>
                      <a:pt x="225" y="247650"/>
                    </a:cubicBezTo>
                    <a:cubicBezTo>
                      <a:pt x="225" y="202406"/>
                      <a:pt x="-2950" y="127000"/>
                      <a:pt x="14513" y="85725"/>
                    </a:cubicBezTo>
                    <a:cubicBezTo>
                      <a:pt x="31976" y="44450"/>
                      <a:pt x="68488" y="22225"/>
                      <a:pt x="105000" y="0"/>
                    </a:cubicBezTo>
                  </a:path>
                </a:pathLst>
              </a:custGeom>
              <a:noFill/>
              <a:ln w="19050">
                <a:solidFill>
                  <a:schemeClr val="bg1"/>
                </a:solidFill>
                <a:miter lim="800000"/>
                <a:headEnd/>
                <a:tailEnd/>
              </a:ln>
            </p:spPr>
            <p:txBody>
              <a:bodyPr rtlCol="0" anchor="ctr"/>
              <a:lstStyle/>
              <a:p>
                <a:pPr marL="0" marR="0" lvl="0" indent="0" algn="ctr" defTabSz="12185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Arial"/>
                  <a:ea typeface="+mn-ea"/>
                  <a:cs typeface="Arial" panose="020B0604020202020204" pitchFamily="34" charset="0"/>
                  <a:sym typeface="Helvetica"/>
                </a:endParaRPr>
              </a:p>
            </p:txBody>
          </p:sp>
          <p:sp>
            <p:nvSpPr>
              <p:cNvPr id="70" name="Oval 69">
                <a:extLst>
                  <a:ext uri="{FF2B5EF4-FFF2-40B4-BE49-F238E27FC236}">
                    <a16:creationId xmlns:a16="http://schemas.microsoft.com/office/drawing/2014/main" id="{04EA58BE-C699-40D0-8C3A-7F2A43390B27}"/>
                  </a:ext>
                </a:extLst>
              </p:cNvPr>
              <p:cNvSpPr/>
              <p:nvPr/>
            </p:nvSpPr>
            <p:spPr bwMode="auto">
              <a:xfrm>
                <a:off x="7391558" y="843006"/>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71" name="Oval 70">
                <a:extLst>
                  <a:ext uri="{FF2B5EF4-FFF2-40B4-BE49-F238E27FC236}">
                    <a16:creationId xmlns:a16="http://schemas.microsoft.com/office/drawing/2014/main" id="{E3255C78-8C3C-42C8-A025-F546E3FB4497}"/>
                  </a:ext>
                </a:extLst>
              </p:cNvPr>
              <p:cNvSpPr/>
              <p:nvPr/>
            </p:nvSpPr>
            <p:spPr bwMode="auto">
              <a:xfrm>
                <a:off x="7397415" y="932628"/>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72" name="Oval 71">
                <a:extLst>
                  <a:ext uri="{FF2B5EF4-FFF2-40B4-BE49-F238E27FC236}">
                    <a16:creationId xmlns:a16="http://schemas.microsoft.com/office/drawing/2014/main" id="{5E024515-BC5F-4E8E-8962-174CD50385C0}"/>
                  </a:ext>
                </a:extLst>
              </p:cNvPr>
              <p:cNvSpPr/>
              <p:nvPr/>
            </p:nvSpPr>
            <p:spPr bwMode="auto">
              <a:xfrm>
                <a:off x="7400930" y="744594"/>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73" name="Oval 72">
                <a:extLst>
                  <a:ext uri="{FF2B5EF4-FFF2-40B4-BE49-F238E27FC236}">
                    <a16:creationId xmlns:a16="http://schemas.microsoft.com/office/drawing/2014/main" id="{8527D310-7DDE-47A1-9AB1-F7EACAC2DE4E}"/>
                  </a:ext>
                </a:extLst>
              </p:cNvPr>
              <p:cNvSpPr/>
              <p:nvPr/>
            </p:nvSpPr>
            <p:spPr bwMode="auto">
              <a:xfrm>
                <a:off x="7438647" y="667355"/>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grpSp>
        <p:sp>
          <p:nvSpPr>
            <p:cNvPr id="49" name="Rectangle 48">
              <a:extLst>
                <a:ext uri="{FF2B5EF4-FFF2-40B4-BE49-F238E27FC236}">
                  <a16:creationId xmlns:a16="http://schemas.microsoft.com/office/drawing/2014/main" id="{511FE9B0-ABD6-499C-8D08-70DC979D3847}"/>
                </a:ext>
              </a:extLst>
            </p:cNvPr>
            <p:cNvSpPr/>
            <p:nvPr/>
          </p:nvSpPr>
          <p:spPr>
            <a:xfrm>
              <a:off x="1943291" y="489689"/>
              <a:ext cx="406806" cy="338554"/>
            </a:xfrm>
            <a:prstGeom prst="rect">
              <a:avLst/>
            </a:prstGeom>
          </p:spPr>
          <p:txBody>
            <a:bodyPr wrap="square">
              <a:spAutoFit/>
            </a:bodyPr>
            <a:lstStyle/>
            <a:p>
              <a:pPr marL="0" marR="0" lvl="0" indent="0" algn="l" defTabSz="1087553" rtl="0" eaLnBrk="1" fontAlgn="auto" latinLnBrk="0" hangingPunct="1">
                <a:lnSpc>
                  <a:spcPct val="100000"/>
                </a:lnSpc>
                <a:spcBef>
                  <a:spcPts val="0"/>
                </a:spcBef>
                <a:spcAft>
                  <a:spcPts val="0"/>
                </a:spcAft>
                <a:buClr>
                  <a:srgbClr val="00B398"/>
                </a:buClr>
                <a:buSzTx/>
                <a:buFontTx/>
                <a:buNone/>
                <a:tabLst/>
                <a:defRPr/>
              </a:pPr>
              <a:r>
                <a:rPr kumimoji="0" lang="en-US" sz="1600" b="1" i="0" u="none" strike="noStrike" kern="1200" cap="none" spc="0" normalizeH="0" baseline="0" noProof="0" dirty="0">
                  <a:ln>
                    <a:noFill/>
                  </a:ln>
                  <a:solidFill>
                    <a:prstClr val="black"/>
                  </a:solidFill>
                  <a:effectLst/>
                  <a:uLnTx/>
                  <a:uFillTx/>
                  <a:latin typeface="Arial Narrow"/>
                  <a:ea typeface="+mn-ea"/>
                  <a:cs typeface="Arial" panose="020B0604020202020204" pitchFamily="34" charset="0"/>
                  <a:sym typeface="Helvetica"/>
                </a:rPr>
                <a:t>N2</a:t>
              </a:r>
            </a:p>
          </p:txBody>
        </p:sp>
      </p:grpSp>
      <p:sp>
        <p:nvSpPr>
          <p:cNvPr id="133" name="TextBox 132">
            <a:extLst>
              <a:ext uri="{FF2B5EF4-FFF2-40B4-BE49-F238E27FC236}">
                <a16:creationId xmlns:a16="http://schemas.microsoft.com/office/drawing/2014/main" id="{4EBD53C5-ACA9-415C-92FD-5F83F9D125F4}"/>
              </a:ext>
            </a:extLst>
          </p:cNvPr>
          <p:cNvSpPr txBox="1"/>
          <p:nvPr/>
        </p:nvSpPr>
        <p:spPr>
          <a:xfrm>
            <a:off x="812226" y="5749879"/>
            <a:ext cx="538737" cy="246221"/>
          </a:xfrm>
          <a:prstGeom prst="rect">
            <a:avLst/>
          </a:prstGeom>
          <a:noFill/>
        </p:spPr>
        <p:txBody>
          <a:bodyPr wrap="non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t>Tumor</a:t>
            </a:r>
          </a:p>
        </p:txBody>
      </p:sp>
      <p:sp>
        <p:nvSpPr>
          <p:cNvPr id="134" name="TextBox 133">
            <a:extLst>
              <a:ext uri="{FF2B5EF4-FFF2-40B4-BE49-F238E27FC236}">
                <a16:creationId xmlns:a16="http://schemas.microsoft.com/office/drawing/2014/main" id="{898D810C-32CB-4848-A434-ABF25CC69642}"/>
              </a:ext>
            </a:extLst>
          </p:cNvPr>
          <p:cNvSpPr txBox="1"/>
          <p:nvPr/>
        </p:nvSpPr>
        <p:spPr>
          <a:xfrm>
            <a:off x="806156" y="6055222"/>
            <a:ext cx="3210227" cy="246221"/>
          </a:xfrm>
          <a:prstGeom prst="rect">
            <a:avLst/>
          </a:prstGeom>
          <a:noFill/>
        </p:spPr>
        <p:txBody>
          <a:bodyPr wrap="squar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t>Regional/local metastatic LN</a:t>
            </a:r>
          </a:p>
        </p:txBody>
      </p:sp>
      <p:sp>
        <p:nvSpPr>
          <p:cNvPr id="135" name="TextBox 134">
            <a:extLst>
              <a:ext uri="{FF2B5EF4-FFF2-40B4-BE49-F238E27FC236}">
                <a16:creationId xmlns:a16="http://schemas.microsoft.com/office/drawing/2014/main" id="{3237C70E-EF75-4603-AE4E-8434FB7D563C}"/>
              </a:ext>
            </a:extLst>
          </p:cNvPr>
          <p:cNvSpPr txBox="1"/>
          <p:nvPr/>
        </p:nvSpPr>
        <p:spPr>
          <a:xfrm>
            <a:off x="1678987" y="5749879"/>
            <a:ext cx="1729328" cy="246221"/>
          </a:xfrm>
          <a:prstGeom prst="rect">
            <a:avLst/>
          </a:prstGeom>
          <a:noFill/>
        </p:spPr>
        <p:txBody>
          <a:bodyPr wrap="squar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t>Nonmetastatic LN</a:t>
            </a:r>
          </a:p>
        </p:txBody>
      </p:sp>
      <p:sp>
        <p:nvSpPr>
          <p:cNvPr id="136" name="Oval 135">
            <a:extLst>
              <a:ext uri="{FF2B5EF4-FFF2-40B4-BE49-F238E27FC236}">
                <a16:creationId xmlns:a16="http://schemas.microsoft.com/office/drawing/2014/main" id="{CCDA9CF5-C2DF-4A65-BEA0-A98C47BC03D9}"/>
              </a:ext>
            </a:extLst>
          </p:cNvPr>
          <p:cNvSpPr/>
          <p:nvPr/>
        </p:nvSpPr>
        <p:spPr bwMode="auto">
          <a:xfrm>
            <a:off x="1420444" y="5780144"/>
            <a:ext cx="185690" cy="185690"/>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37" name="Oval 136">
            <a:extLst>
              <a:ext uri="{FF2B5EF4-FFF2-40B4-BE49-F238E27FC236}">
                <a16:creationId xmlns:a16="http://schemas.microsoft.com/office/drawing/2014/main" id="{85A5AC30-AD31-480B-B7C6-D7F552B47938}"/>
              </a:ext>
            </a:extLst>
          </p:cNvPr>
          <p:cNvSpPr/>
          <p:nvPr/>
        </p:nvSpPr>
        <p:spPr bwMode="auto">
          <a:xfrm>
            <a:off x="516914" y="6081899"/>
            <a:ext cx="185690" cy="185690"/>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38" name="Oval 137">
            <a:extLst>
              <a:ext uri="{FF2B5EF4-FFF2-40B4-BE49-F238E27FC236}">
                <a16:creationId xmlns:a16="http://schemas.microsoft.com/office/drawing/2014/main" id="{ACCE9BF8-802B-4651-B9D3-BF82A55D06AA}"/>
              </a:ext>
            </a:extLst>
          </p:cNvPr>
          <p:cNvSpPr/>
          <p:nvPr/>
        </p:nvSpPr>
        <p:spPr bwMode="auto">
          <a:xfrm>
            <a:off x="522638" y="5780144"/>
            <a:ext cx="185690" cy="185690"/>
          </a:xfrm>
          <a:prstGeom prst="ellipse">
            <a:avLst/>
          </a:prstGeom>
          <a:solidFill>
            <a:srgbClr val="FF0000"/>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39" name="TextBox 138">
            <a:extLst>
              <a:ext uri="{FF2B5EF4-FFF2-40B4-BE49-F238E27FC236}">
                <a16:creationId xmlns:a16="http://schemas.microsoft.com/office/drawing/2014/main" id="{A0C1F106-BA13-4EEB-86ED-54E08A3E44C7}"/>
              </a:ext>
            </a:extLst>
          </p:cNvPr>
          <p:cNvSpPr txBox="1"/>
          <p:nvPr/>
        </p:nvSpPr>
        <p:spPr>
          <a:xfrm>
            <a:off x="2507980" y="1438864"/>
            <a:ext cx="1976108" cy="830997"/>
          </a:xfrm>
          <a:prstGeom prst="rect">
            <a:avLst/>
          </a:prstGeom>
          <a:noFill/>
        </p:spPr>
        <p:txBody>
          <a:bodyPr wrap="square" lIns="0" tIns="0" rIns="0" bIns="0" rtlCol="0">
            <a:spAutoFit/>
          </a:bodyPr>
          <a:lstStyle/>
          <a:p>
            <a:pPr marL="0" marR="0" lvl="0" indent="0" algn="ctr" defTabSz="108755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t>Treatment with immune checkpoint inhibitor therapy</a:t>
            </a:r>
          </a:p>
        </p:txBody>
      </p:sp>
      <p:sp>
        <p:nvSpPr>
          <p:cNvPr id="140" name="TextBox 139">
            <a:extLst>
              <a:ext uri="{FF2B5EF4-FFF2-40B4-BE49-F238E27FC236}">
                <a16:creationId xmlns:a16="http://schemas.microsoft.com/office/drawing/2014/main" id="{5EF22BC0-89EB-4C97-90C1-CE70D154BCF4}"/>
              </a:ext>
            </a:extLst>
          </p:cNvPr>
          <p:cNvSpPr txBox="1"/>
          <p:nvPr/>
        </p:nvSpPr>
        <p:spPr>
          <a:xfrm>
            <a:off x="4877689" y="1438864"/>
            <a:ext cx="2023912" cy="830997"/>
          </a:xfrm>
          <a:prstGeom prst="rect">
            <a:avLst/>
          </a:prstGeom>
          <a:noFill/>
        </p:spPr>
        <p:txBody>
          <a:bodyPr wrap="square" lIns="0" tIns="0" rIns="0" bIns="0" rtlCol="0">
            <a:spAutoFit/>
          </a:bodyPr>
          <a:lstStyle/>
          <a:p>
            <a:pPr marL="0" marR="0" lvl="0" indent="0" algn="ctr" defTabSz="108755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t>Activation of </a:t>
            </a:r>
          </a:p>
          <a:p>
            <a:pPr marL="0" marR="0" lvl="0" indent="0" algn="ctr" defTabSz="108755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t>diverse set</a:t>
            </a:r>
            <a:b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b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t>of T-cells</a:t>
            </a:r>
          </a:p>
        </p:txBody>
      </p:sp>
      <p:sp>
        <p:nvSpPr>
          <p:cNvPr id="141" name="TextBox 140">
            <a:extLst>
              <a:ext uri="{FF2B5EF4-FFF2-40B4-BE49-F238E27FC236}">
                <a16:creationId xmlns:a16="http://schemas.microsoft.com/office/drawing/2014/main" id="{1E2A2C68-87B3-4785-A660-F78553A9D4F1}"/>
              </a:ext>
            </a:extLst>
          </p:cNvPr>
          <p:cNvSpPr txBox="1"/>
          <p:nvPr/>
        </p:nvSpPr>
        <p:spPr>
          <a:xfrm>
            <a:off x="7447796" y="1438864"/>
            <a:ext cx="1741170" cy="830997"/>
          </a:xfrm>
          <a:prstGeom prst="rect">
            <a:avLst/>
          </a:prstGeom>
          <a:noFill/>
        </p:spPr>
        <p:txBody>
          <a:bodyPr wrap="square" lIns="0" tIns="0" rIns="0" bIns="0" rtlCol="0">
            <a:spAutoFit/>
          </a:bodyPr>
          <a:lstStyle/>
          <a:p>
            <a:pPr marL="0" marR="0" lvl="0" indent="0" algn="ctr" defTabSz="108755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t>Surgical </a:t>
            </a:r>
            <a:b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b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t>resection of tumor</a:t>
            </a:r>
          </a:p>
        </p:txBody>
      </p:sp>
      <p:sp>
        <p:nvSpPr>
          <p:cNvPr id="142" name="TextBox 141">
            <a:extLst>
              <a:ext uri="{FF2B5EF4-FFF2-40B4-BE49-F238E27FC236}">
                <a16:creationId xmlns:a16="http://schemas.microsoft.com/office/drawing/2014/main" id="{19E78546-51AD-40CC-BE54-5A61B7B93EF7}"/>
              </a:ext>
            </a:extLst>
          </p:cNvPr>
          <p:cNvSpPr txBox="1"/>
          <p:nvPr/>
        </p:nvSpPr>
        <p:spPr>
          <a:xfrm>
            <a:off x="9602270" y="1438864"/>
            <a:ext cx="2081645" cy="1107996"/>
          </a:xfrm>
          <a:prstGeom prst="rect">
            <a:avLst/>
          </a:prstGeom>
          <a:noFill/>
        </p:spPr>
        <p:txBody>
          <a:bodyPr wrap="square" lIns="0" tIns="0" rIns="0" bIns="0" rtlCol="0">
            <a:spAutoFit/>
          </a:bodyPr>
          <a:lstStyle/>
          <a:p>
            <a:pPr marL="0" marR="0" lvl="0" indent="0" algn="ctr" defTabSz="108755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t>Systemic antitumor response from activated T-cells </a:t>
            </a:r>
            <a:b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b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t>that remain</a:t>
            </a:r>
          </a:p>
        </p:txBody>
      </p:sp>
      <p:grpSp>
        <p:nvGrpSpPr>
          <p:cNvPr id="86" name="Group 85">
            <a:extLst>
              <a:ext uri="{FF2B5EF4-FFF2-40B4-BE49-F238E27FC236}">
                <a16:creationId xmlns:a16="http://schemas.microsoft.com/office/drawing/2014/main" id="{37F680A4-0D6B-46AD-A988-B4F607FF85F2}"/>
              </a:ext>
            </a:extLst>
          </p:cNvPr>
          <p:cNvGrpSpPr/>
          <p:nvPr/>
        </p:nvGrpSpPr>
        <p:grpSpPr>
          <a:xfrm rot="8983423">
            <a:off x="3072895" y="2660631"/>
            <a:ext cx="339510" cy="393932"/>
            <a:chOff x="-94676" y="4355068"/>
            <a:chExt cx="1308142" cy="1517831"/>
          </a:xfrm>
        </p:grpSpPr>
        <p:sp>
          <p:nvSpPr>
            <p:cNvPr id="91" name="Rectangle 90">
              <a:extLst>
                <a:ext uri="{FF2B5EF4-FFF2-40B4-BE49-F238E27FC236}">
                  <a16:creationId xmlns:a16="http://schemas.microsoft.com/office/drawing/2014/main" id="{05FDA357-C3CD-4DE7-9047-F62FCEB3B6D6}"/>
                </a:ext>
              </a:extLst>
            </p:cNvPr>
            <p:cNvSpPr/>
            <p:nvPr/>
          </p:nvSpPr>
          <p:spPr bwMode="auto">
            <a:xfrm>
              <a:off x="55752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92" name="Rectangle 91">
              <a:extLst>
                <a:ext uri="{FF2B5EF4-FFF2-40B4-BE49-F238E27FC236}">
                  <a16:creationId xmlns:a16="http://schemas.microsoft.com/office/drawing/2014/main" id="{5CF6085F-D2C5-4DEC-82B5-F4C7E1E68742}"/>
                </a:ext>
              </a:extLst>
            </p:cNvPr>
            <p:cNvSpPr/>
            <p:nvPr/>
          </p:nvSpPr>
          <p:spPr bwMode="auto">
            <a:xfrm>
              <a:off x="71673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nvGrpSpPr>
            <p:cNvPr id="93" name="Group 92">
              <a:extLst>
                <a:ext uri="{FF2B5EF4-FFF2-40B4-BE49-F238E27FC236}">
                  <a16:creationId xmlns:a16="http://schemas.microsoft.com/office/drawing/2014/main" id="{568454A4-10B7-4E01-8236-9DCFF1C39908}"/>
                </a:ext>
              </a:extLst>
            </p:cNvPr>
            <p:cNvGrpSpPr/>
            <p:nvPr/>
          </p:nvGrpSpPr>
          <p:grpSpPr>
            <a:xfrm rot="2587634">
              <a:off x="951973" y="4355068"/>
              <a:ext cx="118872" cy="722667"/>
              <a:chOff x="757634" y="4319798"/>
              <a:chExt cx="118872" cy="722667"/>
            </a:xfrm>
          </p:grpSpPr>
          <p:sp>
            <p:nvSpPr>
              <p:cNvPr id="106" name="Rectangle 105">
                <a:extLst>
                  <a:ext uri="{FF2B5EF4-FFF2-40B4-BE49-F238E27FC236}">
                    <a16:creationId xmlns:a16="http://schemas.microsoft.com/office/drawing/2014/main" id="{7953528D-CF70-4B3F-82B5-1B0643B10840}"/>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107" name="Rectangle 106">
                <a:extLst>
                  <a:ext uri="{FF2B5EF4-FFF2-40B4-BE49-F238E27FC236}">
                    <a16:creationId xmlns:a16="http://schemas.microsoft.com/office/drawing/2014/main" id="{66AF3FF9-73AB-40AB-A34D-DEC8A828C22A}"/>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nvGrpSpPr>
            <p:cNvPr id="94" name="Group 93">
              <a:extLst>
                <a:ext uri="{FF2B5EF4-FFF2-40B4-BE49-F238E27FC236}">
                  <a16:creationId xmlns:a16="http://schemas.microsoft.com/office/drawing/2014/main" id="{651F95C8-06EE-4576-9706-291FFE4B5D59}"/>
                </a:ext>
              </a:extLst>
            </p:cNvPr>
            <p:cNvGrpSpPr/>
            <p:nvPr/>
          </p:nvGrpSpPr>
          <p:grpSpPr>
            <a:xfrm rot="18760257">
              <a:off x="310512" y="4387206"/>
              <a:ext cx="118872" cy="722667"/>
              <a:chOff x="757634" y="4319798"/>
              <a:chExt cx="118872" cy="722667"/>
            </a:xfrm>
          </p:grpSpPr>
          <p:sp>
            <p:nvSpPr>
              <p:cNvPr id="104" name="Rectangle 103">
                <a:extLst>
                  <a:ext uri="{FF2B5EF4-FFF2-40B4-BE49-F238E27FC236}">
                    <a16:creationId xmlns:a16="http://schemas.microsoft.com/office/drawing/2014/main" id="{CD9CA15C-9464-4FF4-999F-067590B497DD}"/>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105" name="Rectangle 104">
                <a:extLst>
                  <a:ext uri="{FF2B5EF4-FFF2-40B4-BE49-F238E27FC236}">
                    <a16:creationId xmlns:a16="http://schemas.microsoft.com/office/drawing/2014/main" id="{C7441AD5-DAE5-4E30-97A5-BE6C4A2D0BBC}"/>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nvGrpSpPr>
            <p:cNvPr id="95" name="Group 94">
              <a:extLst>
                <a:ext uri="{FF2B5EF4-FFF2-40B4-BE49-F238E27FC236}">
                  <a16:creationId xmlns:a16="http://schemas.microsoft.com/office/drawing/2014/main" id="{83CEEAF1-BB2E-472F-BFFA-78AE4DCCD844}"/>
                </a:ext>
              </a:extLst>
            </p:cNvPr>
            <p:cNvGrpSpPr/>
            <p:nvPr/>
          </p:nvGrpSpPr>
          <p:grpSpPr>
            <a:xfrm rot="18760257">
              <a:off x="161501" y="4525360"/>
              <a:ext cx="118873" cy="631227"/>
              <a:chOff x="757633" y="4319798"/>
              <a:chExt cx="118873" cy="631227"/>
            </a:xfrm>
          </p:grpSpPr>
          <p:sp>
            <p:nvSpPr>
              <p:cNvPr id="102" name="Rectangle 101">
                <a:extLst>
                  <a:ext uri="{FF2B5EF4-FFF2-40B4-BE49-F238E27FC236}">
                    <a16:creationId xmlns:a16="http://schemas.microsoft.com/office/drawing/2014/main" id="{81D3D997-1C9C-49A6-A051-85453C1DD0D8}"/>
                  </a:ext>
                </a:extLst>
              </p:cNvPr>
              <p:cNvSpPr/>
              <p:nvPr/>
            </p:nvSpPr>
            <p:spPr bwMode="auto">
              <a:xfrm>
                <a:off x="757633" y="4676705"/>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103" name="Rectangle 102">
                <a:extLst>
                  <a:ext uri="{FF2B5EF4-FFF2-40B4-BE49-F238E27FC236}">
                    <a16:creationId xmlns:a16="http://schemas.microsoft.com/office/drawing/2014/main" id="{AB37CB3C-4AE9-4175-95B5-7A318B8DED52}"/>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nvGrpSpPr>
            <p:cNvPr id="96" name="Group 95">
              <a:extLst>
                <a:ext uri="{FF2B5EF4-FFF2-40B4-BE49-F238E27FC236}">
                  <a16:creationId xmlns:a16="http://schemas.microsoft.com/office/drawing/2014/main" id="{492E2CB7-9F89-4C16-ACE8-3EA516655B2A}"/>
                </a:ext>
              </a:extLst>
            </p:cNvPr>
            <p:cNvGrpSpPr/>
            <p:nvPr/>
          </p:nvGrpSpPr>
          <p:grpSpPr>
            <a:xfrm rot="2587634">
              <a:off x="1094594" y="4484648"/>
              <a:ext cx="118872" cy="631228"/>
              <a:chOff x="757634" y="4319798"/>
              <a:chExt cx="118872" cy="631228"/>
            </a:xfrm>
          </p:grpSpPr>
          <p:sp>
            <p:nvSpPr>
              <p:cNvPr id="100" name="Rectangle 99">
                <a:extLst>
                  <a:ext uri="{FF2B5EF4-FFF2-40B4-BE49-F238E27FC236}">
                    <a16:creationId xmlns:a16="http://schemas.microsoft.com/office/drawing/2014/main" id="{2C5A787C-7EDD-4B13-A733-DE047111BE4E}"/>
                  </a:ext>
                </a:extLst>
              </p:cNvPr>
              <p:cNvSpPr/>
              <p:nvPr/>
            </p:nvSpPr>
            <p:spPr bwMode="auto">
              <a:xfrm>
                <a:off x="757634" y="4676706"/>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101" name="Rectangle 100">
                <a:extLst>
                  <a:ext uri="{FF2B5EF4-FFF2-40B4-BE49-F238E27FC236}">
                    <a16:creationId xmlns:a16="http://schemas.microsoft.com/office/drawing/2014/main" id="{7EF977BF-9A22-4966-BB84-2BCEAA927A21}"/>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grpSp>
        <p:nvGrpSpPr>
          <p:cNvPr id="17" name="Group 16">
            <a:extLst>
              <a:ext uri="{FF2B5EF4-FFF2-40B4-BE49-F238E27FC236}">
                <a16:creationId xmlns:a16="http://schemas.microsoft.com/office/drawing/2014/main" id="{774E1153-46A2-4018-BA56-6D038E2AA4BF}"/>
              </a:ext>
            </a:extLst>
          </p:cNvPr>
          <p:cNvGrpSpPr/>
          <p:nvPr/>
        </p:nvGrpSpPr>
        <p:grpSpPr>
          <a:xfrm>
            <a:off x="2375558" y="3457907"/>
            <a:ext cx="2240953" cy="2188531"/>
            <a:chOff x="4407163" y="3538736"/>
            <a:chExt cx="2240953" cy="2188531"/>
          </a:xfrm>
        </p:grpSpPr>
        <p:sp>
          <p:nvSpPr>
            <p:cNvPr id="3" name="Oval 2">
              <a:extLst>
                <a:ext uri="{FF2B5EF4-FFF2-40B4-BE49-F238E27FC236}">
                  <a16:creationId xmlns:a16="http://schemas.microsoft.com/office/drawing/2014/main" id="{E1F8E88B-6347-44CB-9DDA-F9F0B15CB0A9}"/>
                </a:ext>
              </a:extLst>
            </p:cNvPr>
            <p:cNvSpPr/>
            <p:nvPr/>
          </p:nvSpPr>
          <p:spPr bwMode="auto">
            <a:xfrm>
              <a:off x="4458403" y="3567387"/>
              <a:ext cx="2150993" cy="2150993"/>
            </a:xfrm>
            <a:prstGeom prst="ellipse">
              <a:avLst/>
            </a:prstGeom>
            <a:solidFill>
              <a:schemeClr val="accent3">
                <a:lumMod val="20000"/>
                <a:lumOff val="80000"/>
              </a:schemeClr>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nvGrpSpPr>
            <p:cNvPr id="150" name="Group 149">
              <a:extLst>
                <a:ext uri="{FF2B5EF4-FFF2-40B4-BE49-F238E27FC236}">
                  <a16:creationId xmlns:a16="http://schemas.microsoft.com/office/drawing/2014/main" id="{E0942E21-5E2E-4380-8BCA-8A54E2D44EE6}"/>
                </a:ext>
              </a:extLst>
            </p:cNvPr>
            <p:cNvGrpSpPr/>
            <p:nvPr/>
          </p:nvGrpSpPr>
          <p:grpSpPr>
            <a:xfrm rot="14279398">
              <a:off x="5371667" y="4912194"/>
              <a:ext cx="596174" cy="1033971"/>
              <a:chOff x="4480542" y="3866613"/>
              <a:chExt cx="596174" cy="1033971"/>
            </a:xfrm>
          </p:grpSpPr>
          <p:sp>
            <p:nvSpPr>
              <p:cNvPr id="151" name="Freeform 134">
                <a:extLst>
                  <a:ext uri="{FF2B5EF4-FFF2-40B4-BE49-F238E27FC236}">
                    <a16:creationId xmlns:a16="http://schemas.microsoft.com/office/drawing/2014/main" id="{6A4EDEC4-5A11-42AD-BD6C-EDF94FA93E7A}"/>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52" name="Freeform 134">
                <a:extLst>
                  <a:ext uri="{FF2B5EF4-FFF2-40B4-BE49-F238E27FC236}">
                    <a16:creationId xmlns:a16="http://schemas.microsoft.com/office/drawing/2014/main" id="{1B5E6727-140B-4120-AB9E-B3782D00A75C}"/>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53" name="Freeform 134">
                <a:extLst>
                  <a:ext uri="{FF2B5EF4-FFF2-40B4-BE49-F238E27FC236}">
                    <a16:creationId xmlns:a16="http://schemas.microsoft.com/office/drawing/2014/main" id="{A17BF325-8B73-457D-A8A7-B2E831D0170E}"/>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54" name="Freeform 134">
                <a:extLst>
                  <a:ext uri="{FF2B5EF4-FFF2-40B4-BE49-F238E27FC236}">
                    <a16:creationId xmlns:a16="http://schemas.microsoft.com/office/drawing/2014/main" id="{038D8B5F-21E3-49CA-9301-D5518E2348CE}"/>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55" name="Freeform 134">
                <a:extLst>
                  <a:ext uri="{FF2B5EF4-FFF2-40B4-BE49-F238E27FC236}">
                    <a16:creationId xmlns:a16="http://schemas.microsoft.com/office/drawing/2014/main" id="{82AB44CC-4A8A-4635-BE1B-6BC370828F94}"/>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56" name="Freeform 134">
                <a:extLst>
                  <a:ext uri="{FF2B5EF4-FFF2-40B4-BE49-F238E27FC236}">
                    <a16:creationId xmlns:a16="http://schemas.microsoft.com/office/drawing/2014/main" id="{B0C4088C-00F8-4435-A799-833A19831455}"/>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57" name="Freeform 134">
                <a:extLst>
                  <a:ext uri="{FF2B5EF4-FFF2-40B4-BE49-F238E27FC236}">
                    <a16:creationId xmlns:a16="http://schemas.microsoft.com/office/drawing/2014/main" id="{F5941F38-1C4E-41EE-8622-644493090008}"/>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3" name="Group 12">
              <a:extLst>
                <a:ext uri="{FF2B5EF4-FFF2-40B4-BE49-F238E27FC236}">
                  <a16:creationId xmlns:a16="http://schemas.microsoft.com/office/drawing/2014/main" id="{B5A1432F-87CC-425C-A4A0-7AEE55920F53}"/>
                </a:ext>
              </a:extLst>
            </p:cNvPr>
            <p:cNvGrpSpPr/>
            <p:nvPr/>
          </p:nvGrpSpPr>
          <p:grpSpPr>
            <a:xfrm>
              <a:off x="4480542" y="3866613"/>
              <a:ext cx="596174" cy="1033971"/>
              <a:chOff x="4480542" y="3866613"/>
              <a:chExt cx="596174" cy="1033971"/>
            </a:xfrm>
          </p:grpSpPr>
          <p:sp>
            <p:nvSpPr>
              <p:cNvPr id="118" name="Freeform 134">
                <a:extLst>
                  <a:ext uri="{FF2B5EF4-FFF2-40B4-BE49-F238E27FC236}">
                    <a16:creationId xmlns:a16="http://schemas.microsoft.com/office/drawing/2014/main" id="{B6479135-AC83-48E1-B006-99EBDC5B6F80}"/>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0" name="Freeform 134">
                <a:extLst>
                  <a:ext uri="{FF2B5EF4-FFF2-40B4-BE49-F238E27FC236}">
                    <a16:creationId xmlns:a16="http://schemas.microsoft.com/office/drawing/2014/main" id="{A80EA353-7BEF-4423-81D1-770FBB5061E9}"/>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 name="Freeform 134">
                <a:extLst>
                  <a:ext uri="{FF2B5EF4-FFF2-40B4-BE49-F238E27FC236}">
                    <a16:creationId xmlns:a16="http://schemas.microsoft.com/office/drawing/2014/main" id="{696CB3A9-9290-429E-B7D6-B864D1B5469B}"/>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 name="Freeform 134">
                <a:extLst>
                  <a:ext uri="{FF2B5EF4-FFF2-40B4-BE49-F238E27FC236}">
                    <a16:creationId xmlns:a16="http://schemas.microsoft.com/office/drawing/2014/main" id="{90657D52-196B-4C18-854E-C9695BE7E268}"/>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7" name="Freeform 134">
                <a:extLst>
                  <a:ext uri="{FF2B5EF4-FFF2-40B4-BE49-F238E27FC236}">
                    <a16:creationId xmlns:a16="http://schemas.microsoft.com/office/drawing/2014/main" id="{9B347A25-BCAD-4C6B-B24C-A481FC605BFC}"/>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9" name="Freeform 134">
                <a:extLst>
                  <a:ext uri="{FF2B5EF4-FFF2-40B4-BE49-F238E27FC236}">
                    <a16:creationId xmlns:a16="http://schemas.microsoft.com/office/drawing/2014/main" id="{5A6C9194-C363-4ADD-A076-84443EB616EF}"/>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30" name="Freeform 134">
                <a:extLst>
                  <a:ext uri="{FF2B5EF4-FFF2-40B4-BE49-F238E27FC236}">
                    <a16:creationId xmlns:a16="http://schemas.microsoft.com/office/drawing/2014/main" id="{53024ABD-BD97-4516-A8FF-327F616D24A9}"/>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131" name="Freeform 134">
              <a:extLst>
                <a:ext uri="{FF2B5EF4-FFF2-40B4-BE49-F238E27FC236}">
                  <a16:creationId xmlns:a16="http://schemas.microsoft.com/office/drawing/2014/main" id="{B3311ABB-062C-49CC-8888-EEF045F85DA1}"/>
                </a:ext>
              </a:extLst>
            </p:cNvPr>
            <p:cNvSpPr/>
            <p:nvPr/>
          </p:nvSpPr>
          <p:spPr bwMode="auto">
            <a:xfrm rot="5591136">
              <a:off x="4817455" y="4382499"/>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132" name="Group 131">
              <a:extLst>
                <a:ext uri="{FF2B5EF4-FFF2-40B4-BE49-F238E27FC236}">
                  <a16:creationId xmlns:a16="http://schemas.microsoft.com/office/drawing/2014/main" id="{205F8D85-F00B-4141-9D91-719414ED93A7}"/>
                </a:ext>
              </a:extLst>
            </p:cNvPr>
            <p:cNvGrpSpPr/>
            <p:nvPr/>
          </p:nvGrpSpPr>
          <p:grpSpPr>
            <a:xfrm rot="18064065">
              <a:off x="4626062" y="4633723"/>
              <a:ext cx="596174" cy="1033971"/>
              <a:chOff x="4480542" y="3866613"/>
              <a:chExt cx="596174" cy="1033971"/>
            </a:xfrm>
          </p:grpSpPr>
          <p:sp>
            <p:nvSpPr>
              <p:cNvPr id="143" name="Freeform 134">
                <a:extLst>
                  <a:ext uri="{FF2B5EF4-FFF2-40B4-BE49-F238E27FC236}">
                    <a16:creationId xmlns:a16="http://schemas.microsoft.com/office/drawing/2014/main" id="{475B4CF0-AD07-4F9F-AE41-0038D4636556}"/>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44" name="Freeform 134">
                <a:extLst>
                  <a:ext uri="{FF2B5EF4-FFF2-40B4-BE49-F238E27FC236}">
                    <a16:creationId xmlns:a16="http://schemas.microsoft.com/office/drawing/2014/main" id="{CFCEEAE7-25F6-456D-8312-768633D8C7C0}"/>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45" name="Freeform 134">
                <a:extLst>
                  <a:ext uri="{FF2B5EF4-FFF2-40B4-BE49-F238E27FC236}">
                    <a16:creationId xmlns:a16="http://schemas.microsoft.com/office/drawing/2014/main" id="{1B730338-0B6F-47F6-B767-DB5058B81776}"/>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46" name="Freeform 134">
                <a:extLst>
                  <a:ext uri="{FF2B5EF4-FFF2-40B4-BE49-F238E27FC236}">
                    <a16:creationId xmlns:a16="http://schemas.microsoft.com/office/drawing/2014/main" id="{3CD91412-F8CC-40E2-98AA-E94C69B36663}"/>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47" name="Freeform 134">
                <a:extLst>
                  <a:ext uri="{FF2B5EF4-FFF2-40B4-BE49-F238E27FC236}">
                    <a16:creationId xmlns:a16="http://schemas.microsoft.com/office/drawing/2014/main" id="{3935365E-CC20-491C-B403-ABEF85630CAB}"/>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48" name="Freeform 134">
                <a:extLst>
                  <a:ext uri="{FF2B5EF4-FFF2-40B4-BE49-F238E27FC236}">
                    <a16:creationId xmlns:a16="http://schemas.microsoft.com/office/drawing/2014/main" id="{F0833FB5-EB4F-4209-A3BF-BB860A76D64E}"/>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49" name="Freeform 134">
                <a:extLst>
                  <a:ext uri="{FF2B5EF4-FFF2-40B4-BE49-F238E27FC236}">
                    <a16:creationId xmlns:a16="http://schemas.microsoft.com/office/drawing/2014/main" id="{CB554D29-B897-42A1-BBAC-AF783595C751}"/>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58" name="Group 157">
              <a:extLst>
                <a:ext uri="{FF2B5EF4-FFF2-40B4-BE49-F238E27FC236}">
                  <a16:creationId xmlns:a16="http://schemas.microsoft.com/office/drawing/2014/main" id="{745ABA90-E5F1-4BC1-965C-E12C7EEBD48E}"/>
                </a:ext>
              </a:extLst>
            </p:cNvPr>
            <p:cNvGrpSpPr/>
            <p:nvPr/>
          </p:nvGrpSpPr>
          <p:grpSpPr>
            <a:xfrm rot="10800000">
              <a:off x="5978661" y="4385321"/>
              <a:ext cx="596174" cy="1033971"/>
              <a:chOff x="4480542" y="3866613"/>
              <a:chExt cx="596174" cy="1033971"/>
            </a:xfrm>
          </p:grpSpPr>
          <p:sp>
            <p:nvSpPr>
              <p:cNvPr id="159" name="Freeform 134">
                <a:extLst>
                  <a:ext uri="{FF2B5EF4-FFF2-40B4-BE49-F238E27FC236}">
                    <a16:creationId xmlns:a16="http://schemas.microsoft.com/office/drawing/2014/main" id="{F58F5D17-59B1-41B7-9794-C638F8AF21D6}"/>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0" name="Freeform 134">
                <a:extLst>
                  <a:ext uri="{FF2B5EF4-FFF2-40B4-BE49-F238E27FC236}">
                    <a16:creationId xmlns:a16="http://schemas.microsoft.com/office/drawing/2014/main" id="{83EBECFD-BF8A-412F-BFA1-943295E0EE90}"/>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1" name="Freeform 134">
                <a:extLst>
                  <a:ext uri="{FF2B5EF4-FFF2-40B4-BE49-F238E27FC236}">
                    <a16:creationId xmlns:a16="http://schemas.microsoft.com/office/drawing/2014/main" id="{76A35282-1777-4666-A9A7-1977A05009ED}"/>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2" name="Freeform 134">
                <a:extLst>
                  <a:ext uri="{FF2B5EF4-FFF2-40B4-BE49-F238E27FC236}">
                    <a16:creationId xmlns:a16="http://schemas.microsoft.com/office/drawing/2014/main" id="{27F62200-EE04-457A-9752-1A1719A44D03}"/>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3" name="Freeform 134">
                <a:extLst>
                  <a:ext uri="{FF2B5EF4-FFF2-40B4-BE49-F238E27FC236}">
                    <a16:creationId xmlns:a16="http://schemas.microsoft.com/office/drawing/2014/main" id="{FAEBD1D9-3EEF-4C7D-B518-A70AFB5C6DFE}"/>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4" name="Freeform 134">
                <a:extLst>
                  <a:ext uri="{FF2B5EF4-FFF2-40B4-BE49-F238E27FC236}">
                    <a16:creationId xmlns:a16="http://schemas.microsoft.com/office/drawing/2014/main" id="{A4C8D592-3F20-4695-B1C4-9A705E6D1F06}"/>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5" name="Freeform 134">
                <a:extLst>
                  <a:ext uri="{FF2B5EF4-FFF2-40B4-BE49-F238E27FC236}">
                    <a16:creationId xmlns:a16="http://schemas.microsoft.com/office/drawing/2014/main" id="{661FF2B4-036B-4ED5-86FD-2F5D36D19E53}"/>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66" name="Group 165">
              <a:extLst>
                <a:ext uri="{FF2B5EF4-FFF2-40B4-BE49-F238E27FC236}">
                  <a16:creationId xmlns:a16="http://schemas.microsoft.com/office/drawing/2014/main" id="{919D3002-6C90-4062-9199-17CC69E2CC3B}"/>
                </a:ext>
              </a:extLst>
            </p:cNvPr>
            <p:cNvGrpSpPr/>
            <p:nvPr/>
          </p:nvGrpSpPr>
          <p:grpSpPr>
            <a:xfrm rot="7098826">
              <a:off x="5833044" y="3605840"/>
              <a:ext cx="596174" cy="1033971"/>
              <a:chOff x="4480542" y="3866613"/>
              <a:chExt cx="596174" cy="1033971"/>
            </a:xfrm>
          </p:grpSpPr>
          <p:sp>
            <p:nvSpPr>
              <p:cNvPr id="167" name="Freeform 134">
                <a:extLst>
                  <a:ext uri="{FF2B5EF4-FFF2-40B4-BE49-F238E27FC236}">
                    <a16:creationId xmlns:a16="http://schemas.microsoft.com/office/drawing/2014/main" id="{41A9E2A8-532E-4327-AD41-9C0E742F106B}"/>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8" name="Freeform 134">
                <a:extLst>
                  <a:ext uri="{FF2B5EF4-FFF2-40B4-BE49-F238E27FC236}">
                    <a16:creationId xmlns:a16="http://schemas.microsoft.com/office/drawing/2014/main" id="{0E4723F8-2DFE-4060-94AD-66F3F88F74FA}"/>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9" name="Freeform 134">
                <a:extLst>
                  <a:ext uri="{FF2B5EF4-FFF2-40B4-BE49-F238E27FC236}">
                    <a16:creationId xmlns:a16="http://schemas.microsoft.com/office/drawing/2014/main" id="{E925CFDB-F856-4518-8A2E-E145DB443B76}"/>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0" name="Freeform 134">
                <a:extLst>
                  <a:ext uri="{FF2B5EF4-FFF2-40B4-BE49-F238E27FC236}">
                    <a16:creationId xmlns:a16="http://schemas.microsoft.com/office/drawing/2014/main" id="{2BEE7CC0-04D9-4798-BAEF-709BF1C56A5F}"/>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1" name="Freeform 134">
                <a:extLst>
                  <a:ext uri="{FF2B5EF4-FFF2-40B4-BE49-F238E27FC236}">
                    <a16:creationId xmlns:a16="http://schemas.microsoft.com/office/drawing/2014/main" id="{6A4BB890-63D9-4DBF-A951-791CE8408B78}"/>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2" name="Freeform 134">
                <a:extLst>
                  <a:ext uri="{FF2B5EF4-FFF2-40B4-BE49-F238E27FC236}">
                    <a16:creationId xmlns:a16="http://schemas.microsoft.com/office/drawing/2014/main" id="{4763E48E-894F-4779-8F45-2A9B0C21F1C6}"/>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3" name="Freeform 134">
                <a:extLst>
                  <a:ext uri="{FF2B5EF4-FFF2-40B4-BE49-F238E27FC236}">
                    <a16:creationId xmlns:a16="http://schemas.microsoft.com/office/drawing/2014/main" id="{2BAC6170-5DBF-404E-8FFE-7AC456BB793D}"/>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74" name="Group 173">
              <a:extLst>
                <a:ext uri="{FF2B5EF4-FFF2-40B4-BE49-F238E27FC236}">
                  <a16:creationId xmlns:a16="http://schemas.microsoft.com/office/drawing/2014/main" id="{A12213F1-8CCB-43A2-A2C5-0BC7F884F18F}"/>
                </a:ext>
              </a:extLst>
            </p:cNvPr>
            <p:cNvGrpSpPr/>
            <p:nvPr/>
          </p:nvGrpSpPr>
          <p:grpSpPr>
            <a:xfrm rot="3614711">
              <a:off x="5093809" y="3319837"/>
              <a:ext cx="596174" cy="1033971"/>
              <a:chOff x="4480542" y="3866613"/>
              <a:chExt cx="596174" cy="1033971"/>
            </a:xfrm>
          </p:grpSpPr>
          <p:sp>
            <p:nvSpPr>
              <p:cNvPr id="175" name="Freeform 134">
                <a:extLst>
                  <a:ext uri="{FF2B5EF4-FFF2-40B4-BE49-F238E27FC236}">
                    <a16:creationId xmlns:a16="http://schemas.microsoft.com/office/drawing/2014/main" id="{AD72C566-097A-473D-9E87-2D2FDE138BDB}"/>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6" name="Freeform 134">
                <a:extLst>
                  <a:ext uri="{FF2B5EF4-FFF2-40B4-BE49-F238E27FC236}">
                    <a16:creationId xmlns:a16="http://schemas.microsoft.com/office/drawing/2014/main" id="{3F6AB5C1-D3F5-45A8-BE35-676FE896AD3A}"/>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7" name="Freeform 134">
                <a:extLst>
                  <a:ext uri="{FF2B5EF4-FFF2-40B4-BE49-F238E27FC236}">
                    <a16:creationId xmlns:a16="http://schemas.microsoft.com/office/drawing/2014/main" id="{E6BF1E85-A298-43AF-AD8E-12518365A547}"/>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8" name="Freeform 134">
                <a:extLst>
                  <a:ext uri="{FF2B5EF4-FFF2-40B4-BE49-F238E27FC236}">
                    <a16:creationId xmlns:a16="http://schemas.microsoft.com/office/drawing/2014/main" id="{5FBEB6C0-DF87-46D7-ADA7-7208B838C07C}"/>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9" name="Freeform 134">
                <a:extLst>
                  <a:ext uri="{FF2B5EF4-FFF2-40B4-BE49-F238E27FC236}">
                    <a16:creationId xmlns:a16="http://schemas.microsoft.com/office/drawing/2014/main" id="{F328E89E-AC53-4DC7-9BED-EC149A6FA02A}"/>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0" name="Freeform 134">
                <a:extLst>
                  <a:ext uri="{FF2B5EF4-FFF2-40B4-BE49-F238E27FC236}">
                    <a16:creationId xmlns:a16="http://schemas.microsoft.com/office/drawing/2014/main" id="{08336499-8251-4C1F-BBB1-E9BFF93CDC79}"/>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1" name="Freeform 134">
                <a:extLst>
                  <a:ext uri="{FF2B5EF4-FFF2-40B4-BE49-F238E27FC236}">
                    <a16:creationId xmlns:a16="http://schemas.microsoft.com/office/drawing/2014/main" id="{F22E606C-D589-462B-B957-F1DAC770E155}"/>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182" name="Freeform 134">
              <a:extLst>
                <a:ext uri="{FF2B5EF4-FFF2-40B4-BE49-F238E27FC236}">
                  <a16:creationId xmlns:a16="http://schemas.microsoft.com/office/drawing/2014/main" id="{C60BAC64-7A59-4E5E-9A5A-2F2FF3B88939}"/>
                </a:ext>
              </a:extLst>
            </p:cNvPr>
            <p:cNvSpPr/>
            <p:nvPr/>
          </p:nvSpPr>
          <p:spPr bwMode="auto">
            <a:xfrm rot="5591136">
              <a:off x="5000283" y="499128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3" name="Freeform 134">
              <a:extLst>
                <a:ext uri="{FF2B5EF4-FFF2-40B4-BE49-F238E27FC236}">
                  <a16:creationId xmlns:a16="http://schemas.microsoft.com/office/drawing/2014/main" id="{AD32DFE9-CA70-4AF5-A759-53E8AACED239}"/>
                </a:ext>
              </a:extLst>
            </p:cNvPr>
            <p:cNvSpPr/>
            <p:nvPr/>
          </p:nvSpPr>
          <p:spPr bwMode="auto">
            <a:xfrm rot="5591136">
              <a:off x="5605416" y="5134111"/>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4" name="Freeform 134">
              <a:extLst>
                <a:ext uri="{FF2B5EF4-FFF2-40B4-BE49-F238E27FC236}">
                  <a16:creationId xmlns:a16="http://schemas.microsoft.com/office/drawing/2014/main" id="{571676FF-7BEE-4A2F-9B24-7B1BD3EE0616}"/>
                </a:ext>
              </a:extLst>
            </p:cNvPr>
            <p:cNvSpPr/>
            <p:nvPr/>
          </p:nvSpPr>
          <p:spPr bwMode="auto">
            <a:xfrm rot="5591136">
              <a:off x="6042616" y="4657549"/>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5" name="Freeform 134">
              <a:extLst>
                <a:ext uri="{FF2B5EF4-FFF2-40B4-BE49-F238E27FC236}">
                  <a16:creationId xmlns:a16="http://schemas.microsoft.com/office/drawing/2014/main" id="{BC6DCCDF-C269-4A25-B89C-F7AA676C21A3}"/>
                </a:ext>
              </a:extLst>
            </p:cNvPr>
            <p:cNvSpPr/>
            <p:nvPr/>
          </p:nvSpPr>
          <p:spPr bwMode="auto">
            <a:xfrm rot="5591136">
              <a:off x="5854187" y="4067112"/>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6" name="Freeform 134">
              <a:extLst>
                <a:ext uri="{FF2B5EF4-FFF2-40B4-BE49-F238E27FC236}">
                  <a16:creationId xmlns:a16="http://schemas.microsoft.com/office/drawing/2014/main" id="{B2C943A9-3E25-46EA-8BB1-AFB9E373F3B2}"/>
                </a:ext>
              </a:extLst>
            </p:cNvPr>
            <p:cNvSpPr/>
            <p:nvPr/>
          </p:nvSpPr>
          <p:spPr bwMode="auto">
            <a:xfrm rot="5591136">
              <a:off x="5264017" y="3895286"/>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7" name="Freeform 134">
              <a:extLst>
                <a:ext uri="{FF2B5EF4-FFF2-40B4-BE49-F238E27FC236}">
                  <a16:creationId xmlns:a16="http://schemas.microsoft.com/office/drawing/2014/main" id="{0EF5F727-60D6-4E5A-A19D-991A4C751C65}"/>
                </a:ext>
              </a:extLst>
            </p:cNvPr>
            <p:cNvSpPr/>
            <p:nvPr/>
          </p:nvSpPr>
          <p:spPr bwMode="auto">
            <a:xfrm rot="638977">
              <a:off x="4852641" y="4585861"/>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8" name="Freeform 134">
              <a:extLst>
                <a:ext uri="{FF2B5EF4-FFF2-40B4-BE49-F238E27FC236}">
                  <a16:creationId xmlns:a16="http://schemas.microsoft.com/office/drawing/2014/main" id="{594A08EE-876E-431E-B725-5765E4DC7074}"/>
                </a:ext>
              </a:extLst>
            </p:cNvPr>
            <p:cNvSpPr/>
            <p:nvPr/>
          </p:nvSpPr>
          <p:spPr bwMode="auto">
            <a:xfrm rot="4985555">
              <a:off x="5391420" y="5109412"/>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9" name="Freeform 134">
              <a:extLst>
                <a:ext uri="{FF2B5EF4-FFF2-40B4-BE49-F238E27FC236}">
                  <a16:creationId xmlns:a16="http://schemas.microsoft.com/office/drawing/2014/main" id="{BE0A824D-356F-4645-9A5D-4D79D97F5E63}"/>
                </a:ext>
              </a:extLst>
            </p:cNvPr>
            <p:cNvSpPr/>
            <p:nvPr/>
          </p:nvSpPr>
          <p:spPr bwMode="auto">
            <a:xfrm rot="8442954">
              <a:off x="5226423" y="5125042"/>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0" name="Freeform 134">
              <a:extLst>
                <a:ext uri="{FF2B5EF4-FFF2-40B4-BE49-F238E27FC236}">
                  <a16:creationId xmlns:a16="http://schemas.microsoft.com/office/drawing/2014/main" id="{BC619E07-41CB-4A6A-BF5B-ABDFD669C9C9}"/>
                </a:ext>
              </a:extLst>
            </p:cNvPr>
            <p:cNvSpPr/>
            <p:nvPr/>
          </p:nvSpPr>
          <p:spPr bwMode="auto">
            <a:xfrm rot="5182877">
              <a:off x="5835188" y="4977493"/>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1" name="Freeform 134">
              <a:extLst>
                <a:ext uri="{FF2B5EF4-FFF2-40B4-BE49-F238E27FC236}">
                  <a16:creationId xmlns:a16="http://schemas.microsoft.com/office/drawing/2014/main" id="{C8ECE90C-858B-445C-89C7-384BEFB9CBDE}"/>
                </a:ext>
              </a:extLst>
            </p:cNvPr>
            <p:cNvSpPr/>
            <p:nvPr/>
          </p:nvSpPr>
          <p:spPr bwMode="auto">
            <a:xfrm rot="771760">
              <a:off x="5970567" y="4844446"/>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2" name="Freeform 134">
              <a:extLst>
                <a:ext uri="{FF2B5EF4-FFF2-40B4-BE49-F238E27FC236}">
                  <a16:creationId xmlns:a16="http://schemas.microsoft.com/office/drawing/2014/main" id="{1F80C8F6-D839-473E-B54A-7F35A4985693}"/>
                </a:ext>
              </a:extLst>
            </p:cNvPr>
            <p:cNvSpPr/>
            <p:nvPr/>
          </p:nvSpPr>
          <p:spPr bwMode="auto">
            <a:xfrm rot="1858664">
              <a:off x="6042637" y="4457560"/>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3" name="Freeform 134">
              <a:extLst>
                <a:ext uri="{FF2B5EF4-FFF2-40B4-BE49-F238E27FC236}">
                  <a16:creationId xmlns:a16="http://schemas.microsoft.com/office/drawing/2014/main" id="{3F062597-BE42-40E6-BB11-AFAA7320D31F}"/>
                </a:ext>
              </a:extLst>
            </p:cNvPr>
            <p:cNvSpPr/>
            <p:nvPr/>
          </p:nvSpPr>
          <p:spPr bwMode="auto">
            <a:xfrm rot="18600211">
              <a:off x="6006663" y="4310669"/>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4" name="Freeform 134">
              <a:extLst>
                <a:ext uri="{FF2B5EF4-FFF2-40B4-BE49-F238E27FC236}">
                  <a16:creationId xmlns:a16="http://schemas.microsoft.com/office/drawing/2014/main" id="{F39A07B2-63D2-4EC5-996A-AB8104FCB1AF}"/>
                </a:ext>
              </a:extLst>
            </p:cNvPr>
            <p:cNvSpPr/>
            <p:nvPr/>
          </p:nvSpPr>
          <p:spPr bwMode="auto">
            <a:xfrm rot="4641969">
              <a:off x="5493390" y="3913375"/>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5" name="Freeform 134">
              <a:extLst>
                <a:ext uri="{FF2B5EF4-FFF2-40B4-BE49-F238E27FC236}">
                  <a16:creationId xmlns:a16="http://schemas.microsoft.com/office/drawing/2014/main" id="{E593A049-8359-46DD-9E58-18EE1A90B508}"/>
                </a:ext>
              </a:extLst>
            </p:cNvPr>
            <p:cNvSpPr/>
            <p:nvPr/>
          </p:nvSpPr>
          <p:spPr bwMode="auto">
            <a:xfrm rot="20148555">
              <a:off x="5686871" y="3963464"/>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6" name="Freeform 134">
              <a:extLst>
                <a:ext uri="{FF2B5EF4-FFF2-40B4-BE49-F238E27FC236}">
                  <a16:creationId xmlns:a16="http://schemas.microsoft.com/office/drawing/2014/main" id="{EFDB5748-3B33-4A88-933A-1030622D8FF9}"/>
                </a:ext>
              </a:extLst>
            </p:cNvPr>
            <p:cNvSpPr/>
            <p:nvPr/>
          </p:nvSpPr>
          <p:spPr bwMode="auto">
            <a:xfrm rot="839940">
              <a:off x="4947167" y="4207429"/>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7" name="Freeform 134">
              <a:extLst>
                <a:ext uri="{FF2B5EF4-FFF2-40B4-BE49-F238E27FC236}">
                  <a16:creationId xmlns:a16="http://schemas.microsoft.com/office/drawing/2014/main" id="{4B0367B6-3039-41D6-8887-F0A0FDE4CBB5}"/>
                </a:ext>
              </a:extLst>
            </p:cNvPr>
            <p:cNvSpPr/>
            <p:nvPr/>
          </p:nvSpPr>
          <p:spPr bwMode="auto">
            <a:xfrm rot="3577878">
              <a:off x="5044160" y="4014581"/>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14" name="Group 13">
              <a:extLst>
                <a:ext uri="{FF2B5EF4-FFF2-40B4-BE49-F238E27FC236}">
                  <a16:creationId xmlns:a16="http://schemas.microsoft.com/office/drawing/2014/main" id="{90B83985-465E-41D9-B1C9-7AFF283A164E}"/>
                </a:ext>
              </a:extLst>
            </p:cNvPr>
            <p:cNvGrpSpPr/>
            <p:nvPr/>
          </p:nvGrpSpPr>
          <p:grpSpPr>
            <a:xfrm>
              <a:off x="4865916" y="3944622"/>
              <a:ext cx="1287987" cy="1285630"/>
              <a:chOff x="4865916" y="3944622"/>
              <a:chExt cx="1287987" cy="1285630"/>
            </a:xfrm>
          </p:grpSpPr>
          <p:grpSp>
            <p:nvGrpSpPr>
              <p:cNvPr id="198" name="Group 136">
                <a:extLst>
                  <a:ext uri="{FF2B5EF4-FFF2-40B4-BE49-F238E27FC236}">
                    <a16:creationId xmlns:a16="http://schemas.microsoft.com/office/drawing/2014/main" id="{F5B831FE-3960-467E-85A8-2D318CF0354A}"/>
                  </a:ext>
                </a:extLst>
              </p:cNvPr>
              <p:cNvGrpSpPr>
                <a:grpSpLocks/>
              </p:cNvGrpSpPr>
              <p:nvPr/>
            </p:nvGrpSpPr>
            <p:grpSpPr bwMode="auto">
              <a:xfrm>
                <a:off x="5060736" y="4035597"/>
                <a:ext cx="374851" cy="370786"/>
                <a:chOff x="3750867" y="2740819"/>
                <a:chExt cx="760015" cy="779860"/>
              </a:xfrm>
            </p:grpSpPr>
            <p:sp>
              <p:nvSpPr>
                <p:cNvPr id="199" name="Freeform 134">
                  <a:extLst>
                    <a:ext uri="{FF2B5EF4-FFF2-40B4-BE49-F238E27FC236}">
                      <a16:creationId xmlns:a16="http://schemas.microsoft.com/office/drawing/2014/main" id="{1F0DB58E-E558-4A93-B4D0-5A8B170CD884}"/>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00" name="Freeform 135">
                  <a:extLst>
                    <a:ext uri="{FF2B5EF4-FFF2-40B4-BE49-F238E27FC236}">
                      <a16:creationId xmlns:a16="http://schemas.microsoft.com/office/drawing/2014/main" id="{184D0B94-9B12-4311-A716-B3841E10AF86}"/>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04" name="Group 136">
                <a:extLst>
                  <a:ext uri="{FF2B5EF4-FFF2-40B4-BE49-F238E27FC236}">
                    <a16:creationId xmlns:a16="http://schemas.microsoft.com/office/drawing/2014/main" id="{19F81A75-DE49-4D3B-BFBD-C9A5B07A957C}"/>
                  </a:ext>
                </a:extLst>
              </p:cNvPr>
              <p:cNvGrpSpPr>
                <a:grpSpLocks/>
              </p:cNvGrpSpPr>
              <p:nvPr/>
            </p:nvGrpSpPr>
            <p:grpSpPr bwMode="auto">
              <a:xfrm rot="20140167">
                <a:off x="5394370" y="3944622"/>
                <a:ext cx="307277" cy="370786"/>
                <a:chOff x="3750867" y="2740819"/>
                <a:chExt cx="760015" cy="779860"/>
              </a:xfrm>
            </p:grpSpPr>
            <p:sp>
              <p:nvSpPr>
                <p:cNvPr id="205" name="Freeform 134">
                  <a:extLst>
                    <a:ext uri="{FF2B5EF4-FFF2-40B4-BE49-F238E27FC236}">
                      <a16:creationId xmlns:a16="http://schemas.microsoft.com/office/drawing/2014/main" id="{15E8508E-1058-492B-A81A-7BD317BB0AB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06" name="Freeform 135">
                  <a:extLst>
                    <a:ext uri="{FF2B5EF4-FFF2-40B4-BE49-F238E27FC236}">
                      <a16:creationId xmlns:a16="http://schemas.microsoft.com/office/drawing/2014/main" id="{FB36B09C-EA40-4F10-B39C-66120A6DE2D5}"/>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07" name="Group 136">
                <a:extLst>
                  <a:ext uri="{FF2B5EF4-FFF2-40B4-BE49-F238E27FC236}">
                    <a16:creationId xmlns:a16="http://schemas.microsoft.com/office/drawing/2014/main" id="{0B7E5566-6313-4448-A510-CA8172E409D9}"/>
                  </a:ext>
                </a:extLst>
              </p:cNvPr>
              <p:cNvGrpSpPr>
                <a:grpSpLocks/>
              </p:cNvGrpSpPr>
              <p:nvPr/>
            </p:nvGrpSpPr>
            <p:grpSpPr bwMode="auto">
              <a:xfrm rot="12787755">
                <a:off x="5288353" y="4240200"/>
                <a:ext cx="307277" cy="370786"/>
                <a:chOff x="3750867" y="2740819"/>
                <a:chExt cx="760015" cy="779860"/>
              </a:xfrm>
            </p:grpSpPr>
            <p:sp>
              <p:nvSpPr>
                <p:cNvPr id="208" name="Freeform 134">
                  <a:extLst>
                    <a:ext uri="{FF2B5EF4-FFF2-40B4-BE49-F238E27FC236}">
                      <a16:creationId xmlns:a16="http://schemas.microsoft.com/office/drawing/2014/main" id="{5BCB7764-65E1-4BA5-AB34-CDFD647BE9C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09" name="Freeform 135">
                  <a:extLst>
                    <a:ext uri="{FF2B5EF4-FFF2-40B4-BE49-F238E27FC236}">
                      <a16:creationId xmlns:a16="http://schemas.microsoft.com/office/drawing/2014/main" id="{771FE0BE-FAD2-45AE-86AE-BC919A43F7D1}"/>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10" name="Group 136">
                <a:extLst>
                  <a:ext uri="{FF2B5EF4-FFF2-40B4-BE49-F238E27FC236}">
                    <a16:creationId xmlns:a16="http://schemas.microsoft.com/office/drawing/2014/main" id="{0308F36C-53C6-4757-86BE-8A92B6280D2F}"/>
                  </a:ext>
                </a:extLst>
              </p:cNvPr>
              <p:cNvGrpSpPr>
                <a:grpSpLocks/>
              </p:cNvGrpSpPr>
              <p:nvPr/>
            </p:nvGrpSpPr>
            <p:grpSpPr bwMode="auto">
              <a:xfrm rot="12787755">
                <a:off x="5639978" y="4107072"/>
                <a:ext cx="414234" cy="370786"/>
                <a:chOff x="3750867" y="2740819"/>
                <a:chExt cx="760015" cy="779860"/>
              </a:xfrm>
            </p:grpSpPr>
            <p:sp>
              <p:nvSpPr>
                <p:cNvPr id="211" name="Freeform 134">
                  <a:extLst>
                    <a:ext uri="{FF2B5EF4-FFF2-40B4-BE49-F238E27FC236}">
                      <a16:creationId xmlns:a16="http://schemas.microsoft.com/office/drawing/2014/main" id="{F208841C-7880-448E-A3F4-38885197CE65}"/>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12" name="Freeform 135">
                  <a:extLst>
                    <a:ext uri="{FF2B5EF4-FFF2-40B4-BE49-F238E27FC236}">
                      <a16:creationId xmlns:a16="http://schemas.microsoft.com/office/drawing/2014/main" id="{AC1FFBD4-4D73-439D-ABFE-1042F6AB4BCC}"/>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13" name="Group 136">
                <a:extLst>
                  <a:ext uri="{FF2B5EF4-FFF2-40B4-BE49-F238E27FC236}">
                    <a16:creationId xmlns:a16="http://schemas.microsoft.com/office/drawing/2014/main" id="{6F80CBA2-288A-49F2-9F7B-989F331430B6}"/>
                  </a:ext>
                </a:extLst>
              </p:cNvPr>
              <p:cNvGrpSpPr>
                <a:grpSpLocks/>
              </p:cNvGrpSpPr>
              <p:nvPr/>
            </p:nvGrpSpPr>
            <p:grpSpPr bwMode="auto">
              <a:xfrm rot="11205263">
                <a:off x="4988047" y="4352300"/>
                <a:ext cx="302986" cy="265059"/>
                <a:chOff x="3750867" y="2740819"/>
                <a:chExt cx="760015" cy="779860"/>
              </a:xfrm>
            </p:grpSpPr>
            <p:sp>
              <p:nvSpPr>
                <p:cNvPr id="214" name="Freeform 134">
                  <a:extLst>
                    <a:ext uri="{FF2B5EF4-FFF2-40B4-BE49-F238E27FC236}">
                      <a16:creationId xmlns:a16="http://schemas.microsoft.com/office/drawing/2014/main" id="{36C8AC6A-A1D6-4377-8A76-FD58FE2FFE07}"/>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15" name="Freeform 135">
                  <a:extLst>
                    <a:ext uri="{FF2B5EF4-FFF2-40B4-BE49-F238E27FC236}">
                      <a16:creationId xmlns:a16="http://schemas.microsoft.com/office/drawing/2014/main" id="{1F023A70-3AB7-483B-B649-3A6A5AD39882}"/>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16" name="Group 136">
                <a:extLst>
                  <a:ext uri="{FF2B5EF4-FFF2-40B4-BE49-F238E27FC236}">
                    <a16:creationId xmlns:a16="http://schemas.microsoft.com/office/drawing/2014/main" id="{C097F010-5AB5-4DE5-A36B-B1E613FF68C7}"/>
                  </a:ext>
                </a:extLst>
              </p:cNvPr>
              <p:cNvGrpSpPr>
                <a:grpSpLocks/>
              </p:cNvGrpSpPr>
              <p:nvPr/>
            </p:nvGrpSpPr>
            <p:grpSpPr bwMode="auto">
              <a:xfrm rot="3062232">
                <a:off x="5511803" y="4290030"/>
                <a:ext cx="302986" cy="265059"/>
                <a:chOff x="3750867" y="2740819"/>
                <a:chExt cx="760015" cy="779860"/>
              </a:xfrm>
            </p:grpSpPr>
            <p:sp>
              <p:nvSpPr>
                <p:cNvPr id="217" name="Freeform 134">
                  <a:extLst>
                    <a:ext uri="{FF2B5EF4-FFF2-40B4-BE49-F238E27FC236}">
                      <a16:creationId xmlns:a16="http://schemas.microsoft.com/office/drawing/2014/main" id="{DD14AB74-ABBE-47C7-BA3F-EA2A65EBA2C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18" name="Freeform 135">
                  <a:extLst>
                    <a:ext uri="{FF2B5EF4-FFF2-40B4-BE49-F238E27FC236}">
                      <a16:creationId xmlns:a16="http://schemas.microsoft.com/office/drawing/2014/main" id="{367D2DE8-386C-4A4C-A2D8-A134977E244E}"/>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19" name="Group 136">
                <a:extLst>
                  <a:ext uri="{FF2B5EF4-FFF2-40B4-BE49-F238E27FC236}">
                    <a16:creationId xmlns:a16="http://schemas.microsoft.com/office/drawing/2014/main" id="{8B8D8481-046B-498C-944F-6C22BB8F167D}"/>
                  </a:ext>
                </a:extLst>
              </p:cNvPr>
              <p:cNvGrpSpPr>
                <a:grpSpLocks/>
              </p:cNvGrpSpPr>
              <p:nvPr/>
            </p:nvGrpSpPr>
            <p:grpSpPr bwMode="auto">
              <a:xfrm rot="20761522">
                <a:off x="5730838" y="4385165"/>
                <a:ext cx="387350" cy="265059"/>
                <a:chOff x="3750867" y="2740819"/>
                <a:chExt cx="760015" cy="779860"/>
              </a:xfrm>
            </p:grpSpPr>
            <p:sp>
              <p:nvSpPr>
                <p:cNvPr id="220" name="Freeform 134">
                  <a:extLst>
                    <a:ext uri="{FF2B5EF4-FFF2-40B4-BE49-F238E27FC236}">
                      <a16:creationId xmlns:a16="http://schemas.microsoft.com/office/drawing/2014/main" id="{8ACCBF21-AA42-479D-A61A-A57291CBC7B9}"/>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21" name="Freeform 135">
                  <a:extLst>
                    <a:ext uri="{FF2B5EF4-FFF2-40B4-BE49-F238E27FC236}">
                      <a16:creationId xmlns:a16="http://schemas.microsoft.com/office/drawing/2014/main" id="{0A46E472-9580-4E07-BB6B-FDF68BA20410}"/>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22" name="Group 136">
                <a:extLst>
                  <a:ext uri="{FF2B5EF4-FFF2-40B4-BE49-F238E27FC236}">
                    <a16:creationId xmlns:a16="http://schemas.microsoft.com/office/drawing/2014/main" id="{EFA62EB0-593A-4D33-BC2C-54D2F9FE76B1}"/>
                  </a:ext>
                </a:extLst>
              </p:cNvPr>
              <p:cNvGrpSpPr>
                <a:grpSpLocks/>
              </p:cNvGrpSpPr>
              <p:nvPr/>
            </p:nvGrpSpPr>
            <p:grpSpPr bwMode="auto">
              <a:xfrm rot="12787755">
                <a:off x="5122773" y="4549767"/>
                <a:ext cx="414234" cy="370786"/>
                <a:chOff x="3750867" y="2740819"/>
                <a:chExt cx="760015" cy="779860"/>
              </a:xfrm>
            </p:grpSpPr>
            <p:sp>
              <p:nvSpPr>
                <p:cNvPr id="223" name="Freeform 134">
                  <a:extLst>
                    <a:ext uri="{FF2B5EF4-FFF2-40B4-BE49-F238E27FC236}">
                      <a16:creationId xmlns:a16="http://schemas.microsoft.com/office/drawing/2014/main" id="{372A071D-1370-4313-9ECE-86F99CAE0629}"/>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24" name="Freeform 135">
                  <a:extLst>
                    <a:ext uri="{FF2B5EF4-FFF2-40B4-BE49-F238E27FC236}">
                      <a16:creationId xmlns:a16="http://schemas.microsoft.com/office/drawing/2014/main" id="{DFC8F332-E0E1-46D7-800F-C29F87E7440E}"/>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25" name="Group 136">
                <a:extLst>
                  <a:ext uri="{FF2B5EF4-FFF2-40B4-BE49-F238E27FC236}">
                    <a16:creationId xmlns:a16="http://schemas.microsoft.com/office/drawing/2014/main" id="{C637C41B-27CB-431E-8AAD-10626B6F93AB}"/>
                  </a:ext>
                </a:extLst>
              </p:cNvPr>
              <p:cNvGrpSpPr>
                <a:grpSpLocks/>
              </p:cNvGrpSpPr>
              <p:nvPr/>
            </p:nvGrpSpPr>
            <p:grpSpPr bwMode="auto">
              <a:xfrm rot="4753473">
                <a:off x="5466946" y="4494949"/>
                <a:ext cx="340797" cy="328694"/>
                <a:chOff x="3750867" y="2740819"/>
                <a:chExt cx="760015" cy="779860"/>
              </a:xfrm>
            </p:grpSpPr>
            <p:sp>
              <p:nvSpPr>
                <p:cNvPr id="226" name="Freeform 134">
                  <a:extLst>
                    <a:ext uri="{FF2B5EF4-FFF2-40B4-BE49-F238E27FC236}">
                      <a16:creationId xmlns:a16="http://schemas.microsoft.com/office/drawing/2014/main" id="{A6FBBED1-68DB-4378-B849-BEE18B828AE8}"/>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27" name="Freeform 135">
                  <a:extLst>
                    <a:ext uri="{FF2B5EF4-FFF2-40B4-BE49-F238E27FC236}">
                      <a16:creationId xmlns:a16="http://schemas.microsoft.com/office/drawing/2014/main" id="{2410095E-2FE1-495E-9759-03352F08E675}"/>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28" name="Group 136">
                <a:extLst>
                  <a:ext uri="{FF2B5EF4-FFF2-40B4-BE49-F238E27FC236}">
                    <a16:creationId xmlns:a16="http://schemas.microsoft.com/office/drawing/2014/main" id="{571A32EB-A169-4665-8944-7088BBDFCEA0}"/>
                  </a:ext>
                </a:extLst>
              </p:cNvPr>
              <p:cNvGrpSpPr>
                <a:grpSpLocks/>
              </p:cNvGrpSpPr>
              <p:nvPr/>
            </p:nvGrpSpPr>
            <p:grpSpPr bwMode="auto">
              <a:xfrm rot="19860760">
                <a:off x="5740638" y="4623718"/>
                <a:ext cx="413265" cy="308866"/>
                <a:chOff x="3750867" y="2740819"/>
                <a:chExt cx="760015" cy="779860"/>
              </a:xfrm>
            </p:grpSpPr>
            <p:sp>
              <p:nvSpPr>
                <p:cNvPr id="229" name="Freeform 134">
                  <a:extLst>
                    <a:ext uri="{FF2B5EF4-FFF2-40B4-BE49-F238E27FC236}">
                      <a16:creationId xmlns:a16="http://schemas.microsoft.com/office/drawing/2014/main" id="{35128C2D-1800-4116-A4AA-75B430FF3E96}"/>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30" name="Freeform 135">
                  <a:extLst>
                    <a:ext uri="{FF2B5EF4-FFF2-40B4-BE49-F238E27FC236}">
                      <a16:creationId xmlns:a16="http://schemas.microsoft.com/office/drawing/2014/main" id="{DC254D82-8A34-4492-9975-C8513DB6E718}"/>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31" name="Group 136">
                <a:extLst>
                  <a:ext uri="{FF2B5EF4-FFF2-40B4-BE49-F238E27FC236}">
                    <a16:creationId xmlns:a16="http://schemas.microsoft.com/office/drawing/2014/main" id="{B2A3048F-3CE9-4F2D-877C-288588C20D1C}"/>
                  </a:ext>
                </a:extLst>
              </p:cNvPr>
              <p:cNvGrpSpPr>
                <a:grpSpLocks/>
              </p:cNvGrpSpPr>
              <p:nvPr/>
            </p:nvGrpSpPr>
            <p:grpSpPr bwMode="auto">
              <a:xfrm rot="19860760">
                <a:off x="4895172" y="4566964"/>
                <a:ext cx="246021" cy="222970"/>
                <a:chOff x="3750867" y="2740819"/>
                <a:chExt cx="760015" cy="779860"/>
              </a:xfrm>
            </p:grpSpPr>
            <p:sp>
              <p:nvSpPr>
                <p:cNvPr id="232" name="Freeform 134">
                  <a:extLst>
                    <a:ext uri="{FF2B5EF4-FFF2-40B4-BE49-F238E27FC236}">
                      <a16:creationId xmlns:a16="http://schemas.microsoft.com/office/drawing/2014/main" id="{48337BDF-6639-45A1-9A55-87C662328518}"/>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33" name="Freeform 135">
                  <a:extLst>
                    <a:ext uri="{FF2B5EF4-FFF2-40B4-BE49-F238E27FC236}">
                      <a16:creationId xmlns:a16="http://schemas.microsoft.com/office/drawing/2014/main" id="{EFC49ED6-98FF-4C48-AE65-89EA6F32CCE5}"/>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34" name="Group 136">
                <a:extLst>
                  <a:ext uri="{FF2B5EF4-FFF2-40B4-BE49-F238E27FC236}">
                    <a16:creationId xmlns:a16="http://schemas.microsoft.com/office/drawing/2014/main" id="{0C81EA94-B9FF-4C37-B49E-56D4BBC540CA}"/>
                  </a:ext>
                </a:extLst>
              </p:cNvPr>
              <p:cNvGrpSpPr>
                <a:grpSpLocks/>
              </p:cNvGrpSpPr>
              <p:nvPr/>
            </p:nvGrpSpPr>
            <p:grpSpPr bwMode="auto">
              <a:xfrm rot="18948738">
                <a:off x="4865916" y="4760315"/>
                <a:ext cx="318588" cy="222970"/>
                <a:chOff x="3750867" y="2740819"/>
                <a:chExt cx="760015" cy="779860"/>
              </a:xfrm>
            </p:grpSpPr>
            <p:sp>
              <p:nvSpPr>
                <p:cNvPr id="235" name="Freeform 134">
                  <a:extLst>
                    <a:ext uri="{FF2B5EF4-FFF2-40B4-BE49-F238E27FC236}">
                      <a16:creationId xmlns:a16="http://schemas.microsoft.com/office/drawing/2014/main" id="{B49EFDF2-AA80-48E4-8530-1B7D25D0E438}"/>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36" name="Freeform 135">
                  <a:extLst>
                    <a:ext uri="{FF2B5EF4-FFF2-40B4-BE49-F238E27FC236}">
                      <a16:creationId xmlns:a16="http://schemas.microsoft.com/office/drawing/2014/main" id="{3674D62D-42C8-4F5A-9D7B-800D95CFAF92}"/>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37" name="Group 136">
                <a:extLst>
                  <a:ext uri="{FF2B5EF4-FFF2-40B4-BE49-F238E27FC236}">
                    <a16:creationId xmlns:a16="http://schemas.microsoft.com/office/drawing/2014/main" id="{07FC5407-C40D-4D24-B430-1020C7CC1558}"/>
                  </a:ext>
                </a:extLst>
              </p:cNvPr>
              <p:cNvGrpSpPr>
                <a:grpSpLocks/>
              </p:cNvGrpSpPr>
              <p:nvPr/>
            </p:nvGrpSpPr>
            <p:grpSpPr bwMode="auto">
              <a:xfrm rot="16841856">
                <a:off x="5389715" y="4810670"/>
                <a:ext cx="340797" cy="328694"/>
                <a:chOff x="3750867" y="2740819"/>
                <a:chExt cx="760015" cy="779860"/>
              </a:xfrm>
            </p:grpSpPr>
            <p:sp>
              <p:nvSpPr>
                <p:cNvPr id="238" name="Freeform 134">
                  <a:extLst>
                    <a:ext uri="{FF2B5EF4-FFF2-40B4-BE49-F238E27FC236}">
                      <a16:creationId xmlns:a16="http://schemas.microsoft.com/office/drawing/2014/main" id="{10605835-51E5-4654-AB08-98DFB3067E5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39" name="Freeform 135">
                  <a:extLst>
                    <a:ext uri="{FF2B5EF4-FFF2-40B4-BE49-F238E27FC236}">
                      <a16:creationId xmlns:a16="http://schemas.microsoft.com/office/drawing/2014/main" id="{F1B12325-61A5-42E8-BA09-1C40980D8494}"/>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40" name="Group 136">
                <a:extLst>
                  <a:ext uri="{FF2B5EF4-FFF2-40B4-BE49-F238E27FC236}">
                    <a16:creationId xmlns:a16="http://schemas.microsoft.com/office/drawing/2014/main" id="{61D3974F-ED1D-4E3F-B9FD-8CDBB37E5CD6}"/>
                  </a:ext>
                </a:extLst>
              </p:cNvPr>
              <p:cNvGrpSpPr>
                <a:grpSpLocks/>
              </p:cNvGrpSpPr>
              <p:nvPr/>
            </p:nvGrpSpPr>
            <p:grpSpPr bwMode="auto">
              <a:xfrm rot="15017237">
                <a:off x="5160865" y="4929321"/>
                <a:ext cx="341419" cy="260443"/>
                <a:chOff x="3750867" y="2740819"/>
                <a:chExt cx="760015" cy="779860"/>
              </a:xfrm>
            </p:grpSpPr>
            <p:sp>
              <p:nvSpPr>
                <p:cNvPr id="241" name="Freeform 134">
                  <a:extLst>
                    <a:ext uri="{FF2B5EF4-FFF2-40B4-BE49-F238E27FC236}">
                      <a16:creationId xmlns:a16="http://schemas.microsoft.com/office/drawing/2014/main" id="{7929079E-3DD7-4C77-97D8-9D4D40CD3ECC}"/>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42" name="Freeform 135">
                  <a:extLst>
                    <a:ext uri="{FF2B5EF4-FFF2-40B4-BE49-F238E27FC236}">
                      <a16:creationId xmlns:a16="http://schemas.microsoft.com/office/drawing/2014/main" id="{7D1DDBD7-4EF5-4940-A06F-AAFB493B4B6B}"/>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43" name="Group 136">
                <a:extLst>
                  <a:ext uri="{FF2B5EF4-FFF2-40B4-BE49-F238E27FC236}">
                    <a16:creationId xmlns:a16="http://schemas.microsoft.com/office/drawing/2014/main" id="{69485557-41A1-4B14-A890-9A6B9233AF64}"/>
                  </a:ext>
                </a:extLst>
              </p:cNvPr>
              <p:cNvGrpSpPr>
                <a:grpSpLocks/>
              </p:cNvGrpSpPr>
              <p:nvPr/>
            </p:nvGrpSpPr>
            <p:grpSpPr bwMode="auto">
              <a:xfrm rot="17461778">
                <a:off x="5063639" y="4843018"/>
                <a:ext cx="197810" cy="189279"/>
                <a:chOff x="3750867" y="2740819"/>
                <a:chExt cx="760015" cy="779860"/>
              </a:xfrm>
            </p:grpSpPr>
            <p:sp>
              <p:nvSpPr>
                <p:cNvPr id="244" name="Freeform 134">
                  <a:extLst>
                    <a:ext uri="{FF2B5EF4-FFF2-40B4-BE49-F238E27FC236}">
                      <a16:creationId xmlns:a16="http://schemas.microsoft.com/office/drawing/2014/main" id="{CDEF43BD-213C-4972-A0EC-E7524C5D15D3}"/>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45" name="Freeform 135">
                  <a:extLst>
                    <a:ext uri="{FF2B5EF4-FFF2-40B4-BE49-F238E27FC236}">
                      <a16:creationId xmlns:a16="http://schemas.microsoft.com/office/drawing/2014/main" id="{069602C7-11D6-4557-A034-ACA522B59824}"/>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46" name="Group 136">
                <a:extLst>
                  <a:ext uri="{FF2B5EF4-FFF2-40B4-BE49-F238E27FC236}">
                    <a16:creationId xmlns:a16="http://schemas.microsoft.com/office/drawing/2014/main" id="{86A8D899-D497-4C31-9DB4-4BB22E2A40EF}"/>
                  </a:ext>
                </a:extLst>
              </p:cNvPr>
              <p:cNvGrpSpPr>
                <a:grpSpLocks/>
              </p:cNvGrpSpPr>
              <p:nvPr/>
            </p:nvGrpSpPr>
            <p:grpSpPr bwMode="auto">
              <a:xfrm rot="13506792">
                <a:off x="5629765" y="4828537"/>
                <a:ext cx="297966" cy="205941"/>
                <a:chOff x="3750867" y="2740819"/>
                <a:chExt cx="760015" cy="779860"/>
              </a:xfrm>
            </p:grpSpPr>
            <p:sp>
              <p:nvSpPr>
                <p:cNvPr id="247" name="Freeform 134">
                  <a:extLst>
                    <a:ext uri="{FF2B5EF4-FFF2-40B4-BE49-F238E27FC236}">
                      <a16:creationId xmlns:a16="http://schemas.microsoft.com/office/drawing/2014/main" id="{ED6BB0CA-A909-414E-976E-DAF248A2CBA8}"/>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48" name="Freeform 135">
                  <a:extLst>
                    <a:ext uri="{FF2B5EF4-FFF2-40B4-BE49-F238E27FC236}">
                      <a16:creationId xmlns:a16="http://schemas.microsoft.com/office/drawing/2014/main" id="{3901DC00-AA4A-483E-BEB4-410F67FA428A}"/>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49" name="Group 136">
                <a:extLst>
                  <a:ext uri="{FF2B5EF4-FFF2-40B4-BE49-F238E27FC236}">
                    <a16:creationId xmlns:a16="http://schemas.microsoft.com/office/drawing/2014/main" id="{289A53EF-FC9D-4296-8BAF-14A15D8851F8}"/>
                  </a:ext>
                </a:extLst>
              </p:cNvPr>
              <p:cNvGrpSpPr>
                <a:grpSpLocks/>
              </p:cNvGrpSpPr>
              <p:nvPr/>
            </p:nvGrpSpPr>
            <p:grpSpPr bwMode="auto">
              <a:xfrm rot="17461778">
                <a:off x="5633415" y="5000802"/>
                <a:ext cx="197810" cy="189279"/>
                <a:chOff x="3750867" y="2740819"/>
                <a:chExt cx="760015" cy="779860"/>
              </a:xfrm>
            </p:grpSpPr>
            <p:sp>
              <p:nvSpPr>
                <p:cNvPr id="250" name="Freeform 134">
                  <a:extLst>
                    <a:ext uri="{FF2B5EF4-FFF2-40B4-BE49-F238E27FC236}">
                      <a16:creationId xmlns:a16="http://schemas.microsoft.com/office/drawing/2014/main" id="{992088B5-EFFF-42E6-BC1D-B8AA63447F05}"/>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51" name="Freeform 135">
                  <a:extLst>
                    <a:ext uri="{FF2B5EF4-FFF2-40B4-BE49-F238E27FC236}">
                      <a16:creationId xmlns:a16="http://schemas.microsoft.com/office/drawing/2014/main" id="{6197A1AE-E370-44A8-9624-FD1FD082C389}"/>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55" name="Group 136">
                <a:extLst>
                  <a:ext uri="{FF2B5EF4-FFF2-40B4-BE49-F238E27FC236}">
                    <a16:creationId xmlns:a16="http://schemas.microsoft.com/office/drawing/2014/main" id="{B702B8CA-1772-46BF-B6F5-B479F8B831CC}"/>
                  </a:ext>
                </a:extLst>
              </p:cNvPr>
              <p:cNvGrpSpPr>
                <a:grpSpLocks/>
              </p:cNvGrpSpPr>
              <p:nvPr/>
            </p:nvGrpSpPr>
            <p:grpSpPr bwMode="auto">
              <a:xfrm rot="17461778">
                <a:off x="4948498" y="4223780"/>
                <a:ext cx="197810" cy="189279"/>
                <a:chOff x="3750867" y="2740819"/>
                <a:chExt cx="760015" cy="779860"/>
              </a:xfrm>
            </p:grpSpPr>
            <p:sp>
              <p:nvSpPr>
                <p:cNvPr id="256" name="Freeform 134">
                  <a:extLst>
                    <a:ext uri="{FF2B5EF4-FFF2-40B4-BE49-F238E27FC236}">
                      <a16:creationId xmlns:a16="http://schemas.microsoft.com/office/drawing/2014/main" id="{83CB6F6D-73F6-448B-AAEB-334E44C0613C}"/>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57" name="Freeform 135">
                  <a:extLst>
                    <a:ext uri="{FF2B5EF4-FFF2-40B4-BE49-F238E27FC236}">
                      <a16:creationId xmlns:a16="http://schemas.microsoft.com/office/drawing/2014/main" id="{1B86647F-8821-40D9-860C-0143247536ED}"/>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grpSp>
      <p:grpSp>
        <p:nvGrpSpPr>
          <p:cNvPr id="258" name="Group 257">
            <a:extLst>
              <a:ext uri="{FF2B5EF4-FFF2-40B4-BE49-F238E27FC236}">
                <a16:creationId xmlns:a16="http://schemas.microsoft.com/office/drawing/2014/main" id="{FF3EF418-B56B-4C31-BFBB-4803A98D9D28}"/>
              </a:ext>
            </a:extLst>
          </p:cNvPr>
          <p:cNvGrpSpPr/>
          <p:nvPr/>
        </p:nvGrpSpPr>
        <p:grpSpPr>
          <a:xfrm rot="7467959">
            <a:off x="2712066" y="2810714"/>
            <a:ext cx="339510" cy="393932"/>
            <a:chOff x="-94676" y="4355068"/>
            <a:chExt cx="1308142" cy="1517831"/>
          </a:xfrm>
        </p:grpSpPr>
        <p:sp>
          <p:nvSpPr>
            <p:cNvPr id="259" name="Rectangle 258">
              <a:extLst>
                <a:ext uri="{FF2B5EF4-FFF2-40B4-BE49-F238E27FC236}">
                  <a16:creationId xmlns:a16="http://schemas.microsoft.com/office/drawing/2014/main" id="{A6119848-5E21-4D4A-9267-81D218365D4F}"/>
                </a:ext>
              </a:extLst>
            </p:cNvPr>
            <p:cNvSpPr/>
            <p:nvPr/>
          </p:nvSpPr>
          <p:spPr bwMode="auto">
            <a:xfrm>
              <a:off x="55752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260" name="Rectangle 259">
              <a:extLst>
                <a:ext uri="{FF2B5EF4-FFF2-40B4-BE49-F238E27FC236}">
                  <a16:creationId xmlns:a16="http://schemas.microsoft.com/office/drawing/2014/main" id="{9F4E9B88-95C5-4730-975B-7BD35AA0FF40}"/>
                </a:ext>
              </a:extLst>
            </p:cNvPr>
            <p:cNvSpPr/>
            <p:nvPr/>
          </p:nvSpPr>
          <p:spPr bwMode="auto">
            <a:xfrm>
              <a:off x="71673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nvGrpSpPr>
            <p:cNvPr id="261" name="Group 260">
              <a:extLst>
                <a:ext uri="{FF2B5EF4-FFF2-40B4-BE49-F238E27FC236}">
                  <a16:creationId xmlns:a16="http://schemas.microsoft.com/office/drawing/2014/main" id="{713DBBAA-A865-4941-9DC3-85D9EA2F7CEB}"/>
                </a:ext>
              </a:extLst>
            </p:cNvPr>
            <p:cNvGrpSpPr/>
            <p:nvPr/>
          </p:nvGrpSpPr>
          <p:grpSpPr>
            <a:xfrm rot="2587634">
              <a:off x="951973" y="4355068"/>
              <a:ext cx="118872" cy="722667"/>
              <a:chOff x="757634" y="4319798"/>
              <a:chExt cx="118872" cy="722667"/>
            </a:xfrm>
          </p:grpSpPr>
          <p:sp>
            <p:nvSpPr>
              <p:cNvPr id="271" name="Rectangle 270">
                <a:extLst>
                  <a:ext uri="{FF2B5EF4-FFF2-40B4-BE49-F238E27FC236}">
                    <a16:creationId xmlns:a16="http://schemas.microsoft.com/office/drawing/2014/main" id="{FB877542-4665-48A7-B9C5-73B628696695}"/>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272" name="Rectangle 271">
                <a:extLst>
                  <a:ext uri="{FF2B5EF4-FFF2-40B4-BE49-F238E27FC236}">
                    <a16:creationId xmlns:a16="http://schemas.microsoft.com/office/drawing/2014/main" id="{B059164C-FE5E-4395-8FA3-B6E0D2B442CB}"/>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nvGrpSpPr>
            <p:cNvPr id="262" name="Group 261">
              <a:extLst>
                <a:ext uri="{FF2B5EF4-FFF2-40B4-BE49-F238E27FC236}">
                  <a16:creationId xmlns:a16="http://schemas.microsoft.com/office/drawing/2014/main" id="{366FD4F7-7D30-44F6-ABF9-5CB23B663E2A}"/>
                </a:ext>
              </a:extLst>
            </p:cNvPr>
            <p:cNvGrpSpPr/>
            <p:nvPr/>
          </p:nvGrpSpPr>
          <p:grpSpPr>
            <a:xfrm rot="18760257">
              <a:off x="310512" y="4387206"/>
              <a:ext cx="118872" cy="722667"/>
              <a:chOff x="757634" y="4319798"/>
              <a:chExt cx="118872" cy="722667"/>
            </a:xfrm>
          </p:grpSpPr>
          <p:sp>
            <p:nvSpPr>
              <p:cNvPr id="269" name="Rectangle 268">
                <a:extLst>
                  <a:ext uri="{FF2B5EF4-FFF2-40B4-BE49-F238E27FC236}">
                    <a16:creationId xmlns:a16="http://schemas.microsoft.com/office/drawing/2014/main" id="{B4CEF01D-E1E0-4AC4-B711-261EB67CDD99}"/>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270" name="Rectangle 269">
                <a:extLst>
                  <a:ext uri="{FF2B5EF4-FFF2-40B4-BE49-F238E27FC236}">
                    <a16:creationId xmlns:a16="http://schemas.microsoft.com/office/drawing/2014/main" id="{A6427165-8A47-4E85-A587-DD90C52B1810}"/>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nvGrpSpPr>
            <p:cNvPr id="263" name="Group 262">
              <a:extLst>
                <a:ext uri="{FF2B5EF4-FFF2-40B4-BE49-F238E27FC236}">
                  <a16:creationId xmlns:a16="http://schemas.microsoft.com/office/drawing/2014/main" id="{B2A2F429-A327-4063-BB54-865A6EC22DEC}"/>
                </a:ext>
              </a:extLst>
            </p:cNvPr>
            <p:cNvGrpSpPr/>
            <p:nvPr/>
          </p:nvGrpSpPr>
          <p:grpSpPr>
            <a:xfrm rot="18760257">
              <a:off x="161501" y="4525360"/>
              <a:ext cx="118873" cy="631227"/>
              <a:chOff x="757633" y="4319798"/>
              <a:chExt cx="118873" cy="631227"/>
            </a:xfrm>
          </p:grpSpPr>
          <p:sp>
            <p:nvSpPr>
              <p:cNvPr id="267" name="Rectangle 266">
                <a:extLst>
                  <a:ext uri="{FF2B5EF4-FFF2-40B4-BE49-F238E27FC236}">
                    <a16:creationId xmlns:a16="http://schemas.microsoft.com/office/drawing/2014/main" id="{9CB2D35F-FEFC-4AD6-BB4E-DA8A59258754}"/>
                  </a:ext>
                </a:extLst>
              </p:cNvPr>
              <p:cNvSpPr/>
              <p:nvPr/>
            </p:nvSpPr>
            <p:spPr bwMode="auto">
              <a:xfrm>
                <a:off x="757633" y="4676705"/>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268" name="Rectangle 267">
                <a:extLst>
                  <a:ext uri="{FF2B5EF4-FFF2-40B4-BE49-F238E27FC236}">
                    <a16:creationId xmlns:a16="http://schemas.microsoft.com/office/drawing/2014/main" id="{81DD9055-5CF5-476C-91E3-6F38C6806916}"/>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nvGrpSpPr>
            <p:cNvPr id="264" name="Group 263">
              <a:extLst>
                <a:ext uri="{FF2B5EF4-FFF2-40B4-BE49-F238E27FC236}">
                  <a16:creationId xmlns:a16="http://schemas.microsoft.com/office/drawing/2014/main" id="{64EB9FB6-2F85-4B97-A951-B86AF7F3775F}"/>
                </a:ext>
              </a:extLst>
            </p:cNvPr>
            <p:cNvGrpSpPr/>
            <p:nvPr/>
          </p:nvGrpSpPr>
          <p:grpSpPr>
            <a:xfrm rot="2587634">
              <a:off x="1094594" y="4484648"/>
              <a:ext cx="118872" cy="631228"/>
              <a:chOff x="757634" y="4319798"/>
              <a:chExt cx="118872" cy="631228"/>
            </a:xfrm>
          </p:grpSpPr>
          <p:sp>
            <p:nvSpPr>
              <p:cNvPr id="265" name="Rectangle 264">
                <a:extLst>
                  <a:ext uri="{FF2B5EF4-FFF2-40B4-BE49-F238E27FC236}">
                    <a16:creationId xmlns:a16="http://schemas.microsoft.com/office/drawing/2014/main" id="{E5AB6D31-8E30-4F7B-9258-0DD2880C8E88}"/>
                  </a:ext>
                </a:extLst>
              </p:cNvPr>
              <p:cNvSpPr/>
              <p:nvPr/>
            </p:nvSpPr>
            <p:spPr bwMode="auto">
              <a:xfrm>
                <a:off x="757634" y="4676706"/>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266" name="Rectangle 265">
                <a:extLst>
                  <a:ext uri="{FF2B5EF4-FFF2-40B4-BE49-F238E27FC236}">
                    <a16:creationId xmlns:a16="http://schemas.microsoft.com/office/drawing/2014/main" id="{C979D5B2-F985-46F2-A098-F758EE8BE8A5}"/>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grpSp>
        <p:nvGrpSpPr>
          <p:cNvPr id="273" name="Group 272">
            <a:extLst>
              <a:ext uri="{FF2B5EF4-FFF2-40B4-BE49-F238E27FC236}">
                <a16:creationId xmlns:a16="http://schemas.microsoft.com/office/drawing/2014/main" id="{12E82AB6-8D5B-49CA-93AA-528043E993D2}"/>
              </a:ext>
            </a:extLst>
          </p:cNvPr>
          <p:cNvGrpSpPr/>
          <p:nvPr/>
        </p:nvGrpSpPr>
        <p:grpSpPr>
          <a:xfrm rot="7287535">
            <a:off x="3139244" y="2247288"/>
            <a:ext cx="339510" cy="393932"/>
            <a:chOff x="-94676" y="4355068"/>
            <a:chExt cx="1308142" cy="1517831"/>
          </a:xfrm>
        </p:grpSpPr>
        <p:sp>
          <p:nvSpPr>
            <p:cNvPr id="274" name="Rectangle 273">
              <a:extLst>
                <a:ext uri="{FF2B5EF4-FFF2-40B4-BE49-F238E27FC236}">
                  <a16:creationId xmlns:a16="http://schemas.microsoft.com/office/drawing/2014/main" id="{3CE49201-9B25-4B3D-B7CB-03AC5ABC5DEB}"/>
                </a:ext>
              </a:extLst>
            </p:cNvPr>
            <p:cNvSpPr/>
            <p:nvPr/>
          </p:nvSpPr>
          <p:spPr bwMode="auto">
            <a:xfrm>
              <a:off x="55752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275" name="Rectangle 274">
              <a:extLst>
                <a:ext uri="{FF2B5EF4-FFF2-40B4-BE49-F238E27FC236}">
                  <a16:creationId xmlns:a16="http://schemas.microsoft.com/office/drawing/2014/main" id="{BF436F95-8B34-4E1F-B2AE-4F4E2A02D619}"/>
                </a:ext>
              </a:extLst>
            </p:cNvPr>
            <p:cNvSpPr/>
            <p:nvPr/>
          </p:nvSpPr>
          <p:spPr bwMode="auto">
            <a:xfrm>
              <a:off x="71673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nvGrpSpPr>
            <p:cNvPr id="276" name="Group 275">
              <a:extLst>
                <a:ext uri="{FF2B5EF4-FFF2-40B4-BE49-F238E27FC236}">
                  <a16:creationId xmlns:a16="http://schemas.microsoft.com/office/drawing/2014/main" id="{F86D15A0-7546-4E91-8EBC-8A5D03D559D3}"/>
                </a:ext>
              </a:extLst>
            </p:cNvPr>
            <p:cNvGrpSpPr/>
            <p:nvPr/>
          </p:nvGrpSpPr>
          <p:grpSpPr>
            <a:xfrm rot="2587634">
              <a:off x="951973" y="4355068"/>
              <a:ext cx="118872" cy="722667"/>
              <a:chOff x="757634" y="4319798"/>
              <a:chExt cx="118872" cy="722667"/>
            </a:xfrm>
          </p:grpSpPr>
          <p:sp>
            <p:nvSpPr>
              <p:cNvPr id="286" name="Rectangle 285">
                <a:extLst>
                  <a:ext uri="{FF2B5EF4-FFF2-40B4-BE49-F238E27FC236}">
                    <a16:creationId xmlns:a16="http://schemas.microsoft.com/office/drawing/2014/main" id="{EA4F44B8-9D96-4222-A6ED-03183F2C3E53}"/>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287" name="Rectangle 286">
                <a:extLst>
                  <a:ext uri="{FF2B5EF4-FFF2-40B4-BE49-F238E27FC236}">
                    <a16:creationId xmlns:a16="http://schemas.microsoft.com/office/drawing/2014/main" id="{F0727A6D-B002-4B19-BD09-4AB319FA6986}"/>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nvGrpSpPr>
            <p:cNvPr id="277" name="Group 276">
              <a:extLst>
                <a:ext uri="{FF2B5EF4-FFF2-40B4-BE49-F238E27FC236}">
                  <a16:creationId xmlns:a16="http://schemas.microsoft.com/office/drawing/2014/main" id="{12947A9C-46D0-4482-AB0E-B405555169F5}"/>
                </a:ext>
              </a:extLst>
            </p:cNvPr>
            <p:cNvGrpSpPr/>
            <p:nvPr/>
          </p:nvGrpSpPr>
          <p:grpSpPr>
            <a:xfrm rot="18760257">
              <a:off x="310512" y="4387206"/>
              <a:ext cx="118872" cy="722667"/>
              <a:chOff x="757634" y="4319798"/>
              <a:chExt cx="118872" cy="722667"/>
            </a:xfrm>
          </p:grpSpPr>
          <p:sp>
            <p:nvSpPr>
              <p:cNvPr id="284" name="Rectangle 283">
                <a:extLst>
                  <a:ext uri="{FF2B5EF4-FFF2-40B4-BE49-F238E27FC236}">
                    <a16:creationId xmlns:a16="http://schemas.microsoft.com/office/drawing/2014/main" id="{320072D8-4E76-425E-9C7E-79090A0516E1}"/>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285" name="Rectangle 284">
                <a:extLst>
                  <a:ext uri="{FF2B5EF4-FFF2-40B4-BE49-F238E27FC236}">
                    <a16:creationId xmlns:a16="http://schemas.microsoft.com/office/drawing/2014/main" id="{401B0970-2C78-40E8-A55F-A0EF11D3B97B}"/>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nvGrpSpPr>
            <p:cNvPr id="278" name="Group 277">
              <a:extLst>
                <a:ext uri="{FF2B5EF4-FFF2-40B4-BE49-F238E27FC236}">
                  <a16:creationId xmlns:a16="http://schemas.microsoft.com/office/drawing/2014/main" id="{463DE509-D71F-4576-96B2-B01E1C0D98C0}"/>
                </a:ext>
              </a:extLst>
            </p:cNvPr>
            <p:cNvGrpSpPr/>
            <p:nvPr/>
          </p:nvGrpSpPr>
          <p:grpSpPr>
            <a:xfrm rot="18760257">
              <a:off x="161501" y="4525360"/>
              <a:ext cx="118873" cy="631227"/>
              <a:chOff x="757633" y="4319798"/>
              <a:chExt cx="118873" cy="631227"/>
            </a:xfrm>
          </p:grpSpPr>
          <p:sp>
            <p:nvSpPr>
              <p:cNvPr id="282" name="Rectangle 281">
                <a:extLst>
                  <a:ext uri="{FF2B5EF4-FFF2-40B4-BE49-F238E27FC236}">
                    <a16:creationId xmlns:a16="http://schemas.microsoft.com/office/drawing/2014/main" id="{7F940E56-878C-465E-9F16-8FDC666A421E}"/>
                  </a:ext>
                </a:extLst>
              </p:cNvPr>
              <p:cNvSpPr/>
              <p:nvPr/>
            </p:nvSpPr>
            <p:spPr bwMode="auto">
              <a:xfrm>
                <a:off x="757633" y="4676705"/>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283" name="Rectangle 282">
                <a:extLst>
                  <a:ext uri="{FF2B5EF4-FFF2-40B4-BE49-F238E27FC236}">
                    <a16:creationId xmlns:a16="http://schemas.microsoft.com/office/drawing/2014/main" id="{6572B5E9-6EE2-4192-AAD9-392A0C2FC447}"/>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nvGrpSpPr>
            <p:cNvPr id="279" name="Group 278">
              <a:extLst>
                <a:ext uri="{FF2B5EF4-FFF2-40B4-BE49-F238E27FC236}">
                  <a16:creationId xmlns:a16="http://schemas.microsoft.com/office/drawing/2014/main" id="{8AF51EB0-27C6-477F-A644-FBEDA7BA640F}"/>
                </a:ext>
              </a:extLst>
            </p:cNvPr>
            <p:cNvGrpSpPr/>
            <p:nvPr/>
          </p:nvGrpSpPr>
          <p:grpSpPr>
            <a:xfrm rot="2587634">
              <a:off x="1094594" y="4484648"/>
              <a:ext cx="118872" cy="631228"/>
              <a:chOff x="757634" y="4319798"/>
              <a:chExt cx="118872" cy="631228"/>
            </a:xfrm>
          </p:grpSpPr>
          <p:sp>
            <p:nvSpPr>
              <p:cNvPr id="280" name="Rectangle 279">
                <a:extLst>
                  <a:ext uri="{FF2B5EF4-FFF2-40B4-BE49-F238E27FC236}">
                    <a16:creationId xmlns:a16="http://schemas.microsoft.com/office/drawing/2014/main" id="{A14BACA0-8916-4200-9014-3FFD21E435AF}"/>
                  </a:ext>
                </a:extLst>
              </p:cNvPr>
              <p:cNvSpPr/>
              <p:nvPr/>
            </p:nvSpPr>
            <p:spPr bwMode="auto">
              <a:xfrm>
                <a:off x="757634" y="4676706"/>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281" name="Rectangle 280">
                <a:extLst>
                  <a:ext uri="{FF2B5EF4-FFF2-40B4-BE49-F238E27FC236}">
                    <a16:creationId xmlns:a16="http://schemas.microsoft.com/office/drawing/2014/main" id="{629C9C2E-2016-4D0A-A32A-D41DD95EE2B6}"/>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grpSp>
        <p:nvGrpSpPr>
          <p:cNvPr id="288" name="Group 287">
            <a:extLst>
              <a:ext uri="{FF2B5EF4-FFF2-40B4-BE49-F238E27FC236}">
                <a16:creationId xmlns:a16="http://schemas.microsoft.com/office/drawing/2014/main" id="{49423174-5581-45F5-AD34-27FC31CE0CD8}"/>
              </a:ext>
            </a:extLst>
          </p:cNvPr>
          <p:cNvGrpSpPr/>
          <p:nvPr/>
        </p:nvGrpSpPr>
        <p:grpSpPr>
          <a:xfrm rot="11557481">
            <a:off x="2767228" y="2444420"/>
            <a:ext cx="339510" cy="393932"/>
            <a:chOff x="-94676" y="4355068"/>
            <a:chExt cx="1308142" cy="1517831"/>
          </a:xfrm>
        </p:grpSpPr>
        <p:sp>
          <p:nvSpPr>
            <p:cNvPr id="289" name="Rectangle 288">
              <a:extLst>
                <a:ext uri="{FF2B5EF4-FFF2-40B4-BE49-F238E27FC236}">
                  <a16:creationId xmlns:a16="http://schemas.microsoft.com/office/drawing/2014/main" id="{203D945A-FB39-4838-A331-FA2BAA217814}"/>
                </a:ext>
              </a:extLst>
            </p:cNvPr>
            <p:cNvSpPr/>
            <p:nvPr/>
          </p:nvSpPr>
          <p:spPr bwMode="auto">
            <a:xfrm>
              <a:off x="55752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290" name="Rectangle 289">
              <a:extLst>
                <a:ext uri="{FF2B5EF4-FFF2-40B4-BE49-F238E27FC236}">
                  <a16:creationId xmlns:a16="http://schemas.microsoft.com/office/drawing/2014/main" id="{ED9E8BFA-0F96-4EE0-AA30-8A5A01E26FB0}"/>
                </a:ext>
              </a:extLst>
            </p:cNvPr>
            <p:cNvSpPr/>
            <p:nvPr/>
          </p:nvSpPr>
          <p:spPr bwMode="auto">
            <a:xfrm>
              <a:off x="71673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nvGrpSpPr>
            <p:cNvPr id="291" name="Group 290">
              <a:extLst>
                <a:ext uri="{FF2B5EF4-FFF2-40B4-BE49-F238E27FC236}">
                  <a16:creationId xmlns:a16="http://schemas.microsoft.com/office/drawing/2014/main" id="{254D6DF1-5EBE-45A9-BA46-B269B283CC26}"/>
                </a:ext>
              </a:extLst>
            </p:cNvPr>
            <p:cNvGrpSpPr/>
            <p:nvPr/>
          </p:nvGrpSpPr>
          <p:grpSpPr>
            <a:xfrm rot="2587634">
              <a:off x="951973" y="4355068"/>
              <a:ext cx="118872" cy="722667"/>
              <a:chOff x="757634" y="4319798"/>
              <a:chExt cx="118872" cy="722667"/>
            </a:xfrm>
          </p:grpSpPr>
          <p:sp>
            <p:nvSpPr>
              <p:cNvPr id="301" name="Rectangle 300">
                <a:extLst>
                  <a:ext uri="{FF2B5EF4-FFF2-40B4-BE49-F238E27FC236}">
                    <a16:creationId xmlns:a16="http://schemas.microsoft.com/office/drawing/2014/main" id="{BC100712-A27C-4C97-89F7-A156372EBE5B}"/>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302" name="Rectangle 301">
                <a:extLst>
                  <a:ext uri="{FF2B5EF4-FFF2-40B4-BE49-F238E27FC236}">
                    <a16:creationId xmlns:a16="http://schemas.microsoft.com/office/drawing/2014/main" id="{FC5C1071-DF42-4A90-8E22-97EB6A61E2A9}"/>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nvGrpSpPr>
            <p:cNvPr id="292" name="Group 291">
              <a:extLst>
                <a:ext uri="{FF2B5EF4-FFF2-40B4-BE49-F238E27FC236}">
                  <a16:creationId xmlns:a16="http://schemas.microsoft.com/office/drawing/2014/main" id="{E005B75A-AC7A-42D9-940C-395E7DF0D6B8}"/>
                </a:ext>
              </a:extLst>
            </p:cNvPr>
            <p:cNvGrpSpPr/>
            <p:nvPr/>
          </p:nvGrpSpPr>
          <p:grpSpPr>
            <a:xfrm rot="18760257">
              <a:off x="310512" y="4387206"/>
              <a:ext cx="118872" cy="722667"/>
              <a:chOff x="757634" y="4319798"/>
              <a:chExt cx="118872" cy="722667"/>
            </a:xfrm>
          </p:grpSpPr>
          <p:sp>
            <p:nvSpPr>
              <p:cNvPr id="299" name="Rectangle 298">
                <a:extLst>
                  <a:ext uri="{FF2B5EF4-FFF2-40B4-BE49-F238E27FC236}">
                    <a16:creationId xmlns:a16="http://schemas.microsoft.com/office/drawing/2014/main" id="{7352A6CC-6608-446B-9611-4F816E35F911}"/>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300" name="Rectangle 299">
                <a:extLst>
                  <a:ext uri="{FF2B5EF4-FFF2-40B4-BE49-F238E27FC236}">
                    <a16:creationId xmlns:a16="http://schemas.microsoft.com/office/drawing/2014/main" id="{A13940BD-12F7-4674-AC1E-7F09EE6B9D40}"/>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nvGrpSpPr>
            <p:cNvPr id="293" name="Group 292">
              <a:extLst>
                <a:ext uri="{FF2B5EF4-FFF2-40B4-BE49-F238E27FC236}">
                  <a16:creationId xmlns:a16="http://schemas.microsoft.com/office/drawing/2014/main" id="{04C1AC14-0C31-41B7-9D45-1D19EB254663}"/>
                </a:ext>
              </a:extLst>
            </p:cNvPr>
            <p:cNvGrpSpPr/>
            <p:nvPr/>
          </p:nvGrpSpPr>
          <p:grpSpPr>
            <a:xfrm rot="18760257">
              <a:off x="161501" y="4525360"/>
              <a:ext cx="118873" cy="631227"/>
              <a:chOff x="757633" y="4319798"/>
              <a:chExt cx="118873" cy="631227"/>
            </a:xfrm>
          </p:grpSpPr>
          <p:sp>
            <p:nvSpPr>
              <p:cNvPr id="297" name="Rectangle 296">
                <a:extLst>
                  <a:ext uri="{FF2B5EF4-FFF2-40B4-BE49-F238E27FC236}">
                    <a16:creationId xmlns:a16="http://schemas.microsoft.com/office/drawing/2014/main" id="{EDF5BCB1-08D3-4599-A8C6-0279EE9B9153}"/>
                  </a:ext>
                </a:extLst>
              </p:cNvPr>
              <p:cNvSpPr/>
              <p:nvPr/>
            </p:nvSpPr>
            <p:spPr bwMode="auto">
              <a:xfrm>
                <a:off x="757633" y="4676705"/>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298" name="Rectangle 297">
                <a:extLst>
                  <a:ext uri="{FF2B5EF4-FFF2-40B4-BE49-F238E27FC236}">
                    <a16:creationId xmlns:a16="http://schemas.microsoft.com/office/drawing/2014/main" id="{5EBCA35B-FA97-4431-91D1-7456E09319CB}"/>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nvGrpSpPr>
            <p:cNvPr id="294" name="Group 293">
              <a:extLst>
                <a:ext uri="{FF2B5EF4-FFF2-40B4-BE49-F238E27FC236}">
                  <a16:creationId xmlns:a16="http://schemas.microsoft.com/office/drawing/2014/main" id="{C45385C9-C583-42FA-9407-0FB863808801}"/>
                </a:ext>
              </a:extLst>
            </p:cNvPr>
            <p:cNvGrpSpPr/>
            <p:nvPr/>
          </p:nvGrpSpPr>
          <p:grpSpPr>
            <a:xfrm rot="2587634">
              <a:off x="1094594" y="4484648"/>
              <a:ext cx="118872" cy="631228"/>
              <a:chOff x="757634" y="4319798"/>
              <a:chExt cx="118872" cy="631228"/>
            </a:xfrm>
          </p:grpSpPr>
          <p:sp>
            <p:nvSpPr>
              <p:cNvPr id="295" name="Rectangle 294">
                <a:extLst>
                  <a:ext uri="{FF2B5EF4-FFF2-40B4-BE49-F238E27FC236}">
                    <a16:creationId xmlns:a16="http://schemas.microsoft.com/office/drawing/2014/main" id="{F6EB09A7-F545-4BD4-A105-AD6A35741394}"/>
                  </a:ext>
                </a:extLst>
              </p:cNvPr>
              <p:cNvSpPr/>
              <p:nvPr/>
            </p:nvSpPr>
            <p:spPr bwMode="auto">
              <a:xfrm>
                <a:off x="757634" y="4676706"/>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296" name="Rectangle 295">
                <a:extLst>
                  <a:ext uri="{FF2B5EF4-FFF2-40B4-BE49-F238E27FC236}">
                    <a16:creationId xmlns:a16="http://schemas.microsoft.com/office/drawing/2014/main" id="{0FFDC660-489F-4E65-81E5-8D9F14D3FAE3}"/>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grpSp>
        <p:nvGrpSpPr>
          <p:cNvPr id="303" name="Group 302">
            <a:extLst>
              <a:ext uri="{FF2B5EF4-FFF2-40B4-BE49-F238E27FC236}">
                <a16:creationId xmlns:a16="http://schemas.microsoft.com/office/drawing/2014/main" id="{215653A7-F11C-4796-B775-7893FD1833C8}"/>
              </a:ext>
            </a:extLst>
          </p:cNvPr>
          <p:cNvGrpSpPr/>
          <p:nvPr/>
        </p:nvGrpSpPr>
        <p:grpSpPr>
          <a:xfrm rot="11424360">
            <a:off x="3480123" y="2540632"/>
            <a:ext cx="339510" cy="393932"/>
            <a:chOff x="-94676" y="4355068"/>
            <a:chExt cx="1308142" cy="1517831"/>
          </a:xfrm>
        </p:grpSpPr>
        <p:sp>
          <p:nvSpPr>
            <p:cNvPr id="304" name="Rectangle 303">
              <a:extLst>
                <a:ext uri="{FF2B5EF4-FFF2-40B4-BE49-F238E27FC236}">
                  <a16:creationId xmlns:a16="http://schemas.microsoft.com/office/drawing/2014/main" id="{8A9C1A98-C798-4FEB-A36C-212FAEE65E83}"/>
                </a:ext>
              </a:extLst>
            </p:cNvPr>
            <p:cNvSpPr/>
            <p:nvPr/>
          </p:nvSpPr>
          <p:spPr bwMode="auto">
            <a:xfrm>
              <a:off x="55752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305" name="Rectangle 304">
              <a:extLst>
                <a:ext uri="{FF2B5EF4-FFF2-40B4-BE49-F238E27FC236}">
                  <a16:creationId xmlns:a16="http://schemas.microsoft.com/office/drawing/2014/main" id="{3B54BB97-5BE4-4A85-B6A2-F684A21081AA}"/>
                </a:ext>
              </a:extLst>
            </p:cNvPr>
            <p:cNvSpPr/>
            <p:nvPr/>
          </p:nvSpPr>
          <p:spPr bwMode="auto">
            <a:xfrm>
              <a:off x="71673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nvGrpSpPr>
            <p:cNvPr id="306" name="Group 305">
              <a:extLst>
                <a:ext uri="{FF2B5EF4-FFF2-40B4-BE49-F238E27FC236}">
                  <a16:creationId xmlns:a16="http://schemas.microsoft.com/office/drawing/2014/main" id="{F33A6D77-6AC3-4BAC-BC4A-1CE0447EBE55}"/>
                </a:ext>
              </a:extLst>
            </p:cNvPr>
            <p:cNvGrpSpPr/>
            <p:nvPr/>
          </p:nvGrpSpPr>
          <p:grpSpPr>
            <a:xfrm rot="2587634">
              <a:off x="951973" y="4355068"/>
              <a:ext cx="118872" cy="722667"/>
              <a:chOff x="757634" y="4319798"/>
              <a:chExt cx="118872" cy="722667"/>
            </a:xfrm>
          </p:grpSpPr>
          <p:sp>
            <p:nvSpPr>
              <p:cNvPr id="316" name="Rectangle 315">
                <a:extLst>
                  <a:ext uri="{FF2B5EF4-FFF2-40B4-BE49-F238E27FC236}">
                    <a16:creationId xmlns:a16="http://schemas.microsoft.com/office/drawing/2014/main" id="{F982AA25-EF87-44D7-B0E8-3C62C61E8835}"/>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317" name="Rectangle 316">
                <a:extLst>
                  <a:ext uri="{FF2B5EF4-FFF2-40B4-BE49-F238E27FC236}">
                    <a16:creationId xmlns:a16="http://schemas.microsoft.com/office/drawing/2014/main" id="{2B699E47-C175-4437-AA64-083EFDB285DF}"/>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nvGrpSpPr>
            <p:cNvPr id="307" name="Group 306">
              <a:extLst>
                <a:ext uri="{FF2B5EF4-FFF2-40B4-BE49-F238E27FC236}">
                  <a16:creationId xmlns:a16="http://schemas.microsoft.com/office/drawing/2014/main" id="{5235753E-12A8-4887-8798-457B3BBF3468}"/>
                </a:ext>
              </a:extLst>
            </p:cNvPr>
            <p:cNvGrpSpPr/>
            <p:nvPr/>
          </p:nvGrpSpPr>
          <p:grpSpPr>
            <a:xfrm rot="18760257">
              <a:off x="310512" y="4387206"/>
              <a:ext cx="118872" cy="722667"/>
              <a:chOff x="757634" y="4319798"/>
              <a:chExt cx="118872" cy="722667"/>
            </a:xfrm>
          </p:grpSpPr>
          <p:sp>
            <p:nvSpPr>
              <p:cNvPr id="314" name="Rectangle 313">
                <a:extLst>
                  <a:ext uri="{FF2B5EF4-FFF2-40B4-BE49-F238E27FC236}">
                    <a16:creationId xmlns:a16="http://schemas.microsoft.com/office/drawing/2014/main" id="{2E239E7E-BBED-4DE9-BD72-34F6E2B9807B}"/>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315" name="Rectangle 314">
                <a:extLst>
                  <a:ext uri="{FF2B5EF4-FFF2-40B4-BE49-F238E27FC236}">
                    <a16:creationId xmlns:a16="http://schemas.microsoft.com/office/drawing/2014/main" id="{FC945389-A635-4983-B223-E25C82214B93}"/>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nvGrpSpPr>
            <p:cNvPr id="308" name="Group 307">
              <a:extLst>
                <a:ext uri="{FF2B5EF4-FFF2-40B4-BE49-F238E27FC236}">
                  <a16:creationId xmlns:a16="http://schemas.microsoft.com/office/drawing/2014/main" id="{5FF4EA3B-D247-42CD-BCE3-1775ECAAE25C}"/>
                </a:ext>
              </a:extLst>
            </p:cNvPr>
            <p:cNvGrpSpPr/>
            <p:nvPr/>
          </p:nvGrpSpPr>
          <p:grpSpPr>
            <a:xfrm rot="18760257">
              <a:off x="161501" y="4525360"/>
              <a:ext cx="118873" cy="631227"/>
              <a:chOff x="757633" y="4319798"/>
              <a:chExt cx="118873" cy="631227"/>
            </a:xfrm>
          </p:grpSpPr>
          <p:sp>
            <p:nvSpPr>
              <p:cNvPr id="312" name="Rectangle 311">
                <a:extLst>
                  <a:ext uri="{FF2B5EF4-FFF2-40B4-BE49-F238E27FC236}">
                    <a16:creationId xmlns:a16="http://schemas.microsoft.com/office/drawing/2014/main" id="{2F27E32F-9204-4367-A00B-FF049A5E5336}"/>
                  </a:ext>
                </a:extLst>
              </p:cNvPr>
              <p:cNvSpPr/>
              <p:nvPr/>
            </p:nvSpPr>
            <p:spPr bwMode="auto">
              <a:xfrm>
                <a:off x="757633" y="4676705"/>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313" name="Rectangle 312">
                <a:extLst>
                  <a:ext uri="{FF2B5EF4-FFF2-40B4-BE49-F238E27FC236}">
                    <a16:creationId xmlns:a16="http://schemas.microsoft.com/office/drawing/2014/main" id="{501D7CDE-1DA0-446E-A0EB-C5874B870838}"/>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nvGrpSpPr>
            <p:cNvPr id="309" name="Group 308">
              <a:extLst>
                <a:ext uri="{FF2B5EF4-FFF2-40B4-BE49-F238E27FC236}">
                  <a16:creationId xmlns:a16="http://schemas.microsoft.com/office/drawing/2014/main" id="{2AF0A31D-6CAC-4BA8-9829-B78734623C49}"/>
                </a:ext>
              </a:extLst>
            </p:cNvPr>
            <p:cNvGrpSpPr/>
            <p:nvPr/>
          </p:nvGrpSpPr>
          <p:grpSpPr>
            <a:xfrm rot="2587634">
              <a:off x="1094594" y="4484648"/>
              <a:ext cx="118872" cy="631228"/>
              <a:chOff x="757634" y="4319798"/>
              <a:chExt cx="118872" cy="631228"/>
            </a:xfrm>
          </p:grpSpPr>
          <p:sp>
            <p:nvSpPr>
              <p:cNvPr id="310" name="Rectangle 309">
                <a:extLst>
                  <a:ext uri="{FF2B5EF4-FFF2-40B4-BE49-F238E27FC236}">
                    <a16:creationId xmlns:a16="http://schemas.microsoft.com/office/drawing/2014/main" id="{87F46EF4-2EC3-43E0-A889-FA5DB587759E}"/>
                  </a:ext>
                </a:extLst>
              </p:cNvPr>
              <p:cNvSpPr/>
              <p:nvPr/>
            </p:nvSpPr>
            <p:spPr bwMode="auto">
              <a:xfrm>
                <a:off x="757634" y="4676706"/>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sp>
            <p:nvSpPr>
              <p:cNvPr id="311" name="Rectangle 310">
                <a:extLst>
                  <a:ext uri="{FF2B5EF4-FFF2-40B4-BE49-F238E27FC236}">
                    <a16:creationId xmlns:a16="http://schemas.microsoft.com/office/drawing/2014/main" id="{25178C9D-2BAC-4713-94F9-E08E4654A769}"/>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grpSp>
      <p:cxnSp>
        <p:nvCxnSpPr>
          <p:cNvPr id="19" name="Straight Arrow Connector 18">
            <a:extLst>
              <a:ext uri="{FF2B5EF4-FFF2-40B4-BE49-F238E27FC236}">
                <a16:creationId xmlns:a16="http://schemas.microsoft.com/office/drawing/2014/main" id="{7A6362D3-1C39-49D5-92F9-A59898C049EE}"/>
              </a:ext>
            </a:extLst>
          </p:cNvPr>
          <p:cNvCxnSpPr>
            <a:cxnSpLocks/>
          </p:cNvCxnSpPr>
          <p:nvPr/>
        </p:nvCxnSpPr>
        <p:spPr bwMode="auto">
          <a:xfrm>
            <a:off x="3478609" y="3008631"/>
            <a:ext cx="0" cy="434340"/>
          </a:xfrm>
          <a:prstGeom prst="straightConnector1">
            <a:avLst/>
          </a:prstGeom>
          <a:noFill/>
          <a:ln w="28575" cap="flat" cmpd="sng" algn="ctr">
            <a:solidFill>
              <a:schemeClr val="bg1"/>
            </a:solidFill>
            <a:prstDash val="solid"/>
            <a:round/>
            <a:headEnd type="none" w="med" len="med"/>
            <a:tailEnd type="triangle"/>
          </a:ln>
          <a:effectLst/>
        </p:spPr>
      </p:cxnSp>
      <p:grpSp>
        <p:nvGrpSpPr>
          <p:cNvPr id="21" name="Group 20">
            <a:extLst>
              <a:ext uri="{FF2B5EF4-FFF2-40B4-BE49-F238E27FC236}">
                <a16:creationId xmlns:a16="http://schemas.microsoft.com/office/drawing/2014/main" id="{C7E1404F-22AC-4130-8410-2C5D35189BE2}"/>
              </a:ext>
            </a:extLst>
          </p:cNvPr>
          <p:cNvGrpSpPr/>
          <p:nvPr/>
        </p:nvGrpSpPr>
        <p:grpSpPr>
          <a:xfrm>
            <a:off x="4771799" y="3455045"/>
            <a:ext cx="2240953" cy="2188531"/>
            <a:chOff x="6164549" y="3589575"/>
            <a:chExt cx="2240953" cy="2188531"/>
          </a:xfrm>
        </p:grpSpPr>
        <p:grpSp>
          <p:nvGrpSpPr>
            <p:cNvPr id="318" name="Group 317">
              <a:extLst>
                <a:ext uri="{FF2B5EF4-FFF2-40B4-BE49-F238E27FC236}">
                  <a16:creationId xmlns:a16="http://schemas.microsoft.com/office/drawing/2014/main" id="{D46E6A1D-383F-475A-998A-72BC17AC9412}"/>
                </a:ext>
              </a:extLst>
            </p:cNvPr>
            <p:cNvGrpSpPr/>
            <p:nvPr/>
          </p:nvGrpSpPr>
          <p:grpSpPr>
            <a:xfrm>
              <a:off x="6164549" y="3589575"/>
              <a:ext cx="2240953" cy="2188531"/>
              <a:chOff x="4407163" y="3538736"/>
              <a:chExt cx="2240953" cy="2188531"/>
            </a:xfrm>
          </p:grpSpPr>
          <p:sp>
            <p:nvSpPr>
              <p:cNvPr id="319" name="Oval 318">
                <a:extLst>
                  <a:ext uri="{FF2B5EF4-FFF2-40B4-BE49-F238E27FC236}">
                    <a16:creationId xmlns:a16="http://schemas.microsoft.com/office/drawing/2014/main" id="{5EA883B3-DE0B-4EC6-9745-197E5E44BCD5}"/>
                  </a:ext>
                </a:extLst>
              </p:cNvPr>
              <p:cNvSpPr/>
              <p:nvPr/>
            </p:nvSpPr>
            <p:spPr bwMode="auto">
              <a:xfrm>
                <a:off x="4458403" y="3567387"/>
                <a:ext cx="2150993" cy="2150993"/>
              </a:xfrm>
              <a:prstGeom prst="ellipse">
                <a:avLst/>
              </a:prstGeom>
              <a:solidFill>
                <a:schemeClr val="accent3">
                  <a:lumMod val="20000"/>
                  <a:lumOff val="80000"/>
                </a:schemeClr>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nvGrpSpPr>
              <p:cNvPr id="320" name="Group 319">
                <a:extLst>
                  <a:ext uri="{FF2B5EF4-FFF2-40B4-BE49-F238E27FC236}">
                    <a16:creationId xmlns:a16="http://schemas.microsoft.com/office/drawing/2014/main" id="{C2F066A9-0327-4067-9B93-A917027338D3}"/>
                  </a:ext>
                </a:extLst>
              </p:cNvPr>
              <p:cNvGrpSpPr/>
              <p:nvPr/>
            </p:nvGrpSpPr>
            <p:grpSpPr>
              <a:xfrm rot="14279398">
                <a:off x="5371667" y="4912194"/>
                <a:ext cx="596174" cy="1033971"/>
                <a:chOff x="4480542" y="3866613"/>
                <a:chExt cx="596174" cy="1033971"/>
              </a:xfrm>
            </p:grpSpPr>
            <p:sp>
              <p:nvSpPr>
                <p:cNvPr id="433" name="Freeform 134">
                  <a:extLst>
                    <a:ext uri="{FF2B5EF4-FFF2-40B4-BE49-F238E27FC236}">
                      <a16:creationId xmlns:a16="http://schemas.microsoft.com/office/drawing/2014/main" id="{CDFF928F-18A4-4004-815F-280E02452165}"/>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4" name="Freeform 134">
                  <a:extLst>
                    <a:ext uri="{FF2B5EF4-FFF2-40B4-BE49-F238E27FC236}">
                      <a16:creationId xmlns:a16="http://schemas.microsoft.com/office/drawing/2014/main" id="{8B1A2316-8FC8-472F-9650-400DF27A28CA}"/>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5" name="Freeform 134">
                  <a:extLst>
                    <a:ext uri="{FF2B5EF4-FFF2-40B4-BE49-F238E27FC236}">
                      <a16:creationId xmlns:a16="http://schemas.microsoft.com/office/drawing/2014/main" id="{A3E582FB-44AB-4983-9E52-061C22C5EEC9}"/>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6" name="Freeform 134">
                  <a:extLst>
                    <a:ext uri="{FF2B5EF4-FFF2-40B4-BE49-F238E27FC236}">
                      <a16:creationId xmlns:a16="http://schemas.microsoft.com/office/drawing/2014/main" id="{18C9056F-7EF5-4DB6-8DF4-761269FC9A49}"/>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7" name="Freeform 134">
                  <a:extLst>
                    <a:ext uri="{FF2B5EF4-FFF2-40B4-BE49-F238E27FC236}">
                      <a16:creationId xmlns:a16="http://schemas.microsoft.com/office/drawing/2014/main" id="{49973FF4-644A-4524-A138-F69FB2273034}"/>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8" name="Freeform 134">
                  <a:extLst>
                    <a:ext uri="{FF2B5EF4-FFF2-40B4-BE49-F238E27FC236}">
                      <a16:creationId xmlns:a16="http://schemas.microsoft.com/office/drawing/2014/main" id="{80DA1A3A-35E0-43C1-80D7-1D2B374060BE}"/>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9" name="Freeform 134">
                  <a:extLst>
                    <a:ext uri="{FF2B5EF4-FFF2-40B4-BE49-F238E27FC236}">
                      <a16:creationId xmlns:a16="http://schemas.microsoft.com/office/drawing/2014/main" id="{F329440D-5F16-46DA-8A7C-D426EA465445}"/>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21" name="Group 320">
                <a:extLst>
                  <a:ext uri="{FF2B5EF4-FFF2-40B4-BE49-F238E27FC236}">
                    <a16:creationId xmlns:a16="http://schemas.microsoft.com/office/drawing/2014/main" id="{F457F89E-FB3F-4C98-B44F-A3DE6A196230}"/>
                  </a:ext>
                </a:extLst>
              </p:cNvPr>
              <p:cNvGrpSpPr/>
              <p:nvPr/>
            </p:nvGrpSpPr>
            <p:grpSpPr>
              <a:xfrm>
                <a:off x="4480542" y="3866613"/>
                <a:ext cx="596174" cy="1033971"/>
                <a:chOff x="4480542" y="3866613"/>
                <a:chExt cx="596174" cy="1033971"/>
              </a:xfrm>
            </p:grpSpPr>
            <p:sp>
              <p:nvSpPr>
                <p:cNvPr id="426" name="Freeform 134">
                  <a:extLst>
                    <a:ext uri="{FF2B5EF4-FFF2-40B4-BE49-F238E27FC236}">
                      <a16:creationId xmlns:a16="http://schemas.microsoft.com/office/drawing/2014/main" id="{78B478DD-EA9C-40D7-90E4-0E277C60B826}"/>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7" name="Freeform 134">
                  <a:extLst>
                    <a:ext uri="{FF2B5EF4-FFF2-40B4-BE49-F238E27FC236}">
                      <a16:creationId xmlns:a16="http://schemas.microsoft.com/office/drawing/2014/main" id="{00621939-1032-476F-95E9-C79991FA6034}"/>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8" name="Freeform 134">
                  <a:extLst>
                    <a:ext uri="{FF2B5EF4-FFF2-40B4-BE49-F238E27FC236}">
                      <a16:creationId xmlns:a16="http://schemas.microsoft.com/office/drawing/2014/main" id="{0096CC27-E3F6-4909-9729-FA6318CA8ABF}"/>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9" name="Freeform 134">
                  <a:extLst>
                    <a:ext uri="{FF2B5EF4-FFF2-40B4-BE49-F238E27FC236}">
                      <a16:creationId xmlns:a16="http://schemas.microsoft.com/office/drawing/2014/main" id="{DD962A5D-52C1-4B85-B981-5C6BCD6B9F9C}"/>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0" name="Freeform 134">
                  <a:extLst>
                    <a:ext uri="{FF2B5EF4-FFF2-40B4-BE49-F238E27FC236}">
                      <a16:creationId xmlns:a16="http://schemas.microsoft.com/office/drawing/2014/main" id="{D1951878-E6D9-402F-9154-1353F91020C7}"/>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1" name="Freeform 134">
                  <a:extLst>
                    <a:ext uri="{FF2B5EF4-FFF2-40B4-BE49-F238E27FC236}">
                      <a16:creationId xmlns:a16="http://schemas.microsoft.com/office/drawing/2014/main" id="{9977C477-1AA4-4093-B0A4-70E843B42289}"/>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2" name="Freeform 134">
                  <a:extLst>
                    <a:ext uri="{FF2B5EF4-FFF2-40B4-BE49-F238E27FC236}">
                      <a16:creationId xmlns:a16="http://schemas.microsoft.com/office/drawing/2014/main" id="{83F6C273-AB90-4165-875C-1C1C33669F86}"/>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322" name="Freeform 134">
                <a:extLst>
                  <a:ext uri="{FF2B5EF4-FFF2-40B4-BE49-F238E27FC236}">
                    <a16:creationId xmlns:a16="http://schemas.microsoft.com/office/drawing/2014/main" id="{8FDD9DC1-304E-4B01-BA3B-13E3A90C9CB2}"/>
                  </a:ext>
                </a:extLst>
              </p:cNvPr>
              <p:cNvSpPr/>
              <p:nvPr/>
            </p:nvSpPr>
            <p:spPr bwMode="auto">
              <a:xfrm rot="5591136">
                <a:off x="4817455" y="4382499"/>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323" name="Group 322">
                <a:extLst>
                  <a:ext uri="{FF2B5EF4-FFF2-40B4-BE49-F238E27FC236}">
                    <a16:creationId xmlns:a16="http://schemas.microsoft.com/office/drawing/2014/main" id="{D05CEF50-20E2-4454-ADDE-442658062855}"/>
                  </a:ext>
                </a:extLst>
              </p:cNvPr>
              <p:cNvGrpSpPr/>
              <p:nvPr/>
            </p:nvGrpSpPr>
            <p:grpSpPr>
              <a:xfrm rot="18064065">
                <a:off x="4626062" y="4633723"/>
                <a:ext cx="596174" cy="1033971"/>
                <a:chOff x="4480542" y="3866613"/>
                <a:chExt cx="596174" cy="1033971"/>
              </a:xfrm>
            </p:grpSpPr>
            <p:sp>
              <p:nvSpPr>
                <p:cNvPr id="419" name="Freeform 134">
                  <a:extLst>
                    <a:ext uri="{FF2B5EF4-FFF2-40B4-BE49-F238E27FC236}">
                      <a16:creationId xmlns:a16="http://schemas.microsoft.com/office/drawing/2014/main" id="{B992C0EC-D2B4-4220-AF56-BD5DF14B541D}"/>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0" name="Freeform 134">
                  <a:extLst>
                    <a:ext uri="{FF2B5EF4-FFF2-40B4-BE49-F238E27FC236}">
                      <a16:creationId xmlns:a16="http://schemas.microsoft.com/office/drawing/2014/main" id="{35EB69B9-8FC8-41FA-8F89-C9286002D1DD}"/>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1" name="Freeform 134">
                  <a:extLst>
                    <a:ext uri="{FF2B5EF4-FFF2-40B4-BE49-F238E27FC236}">
                      <a16:creationId xmlns:a16="http://schemas.microsoft.com/office/drawing/2014/main" id="{9BEDDB8D-7D6B-45FC-B488-0B68CDCD3CFF}"/>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2" name="Freeform 134">
                  <a:extLst>
                    <a:ext uri="{FF2B5EF4-FFF2-40B4-BE49-F238E27FC236}">
                      <a16:creationId xmlns:a16="http://schemas.microsoft.com/office/drawing/2014/main" id="{17D6D7F7-E16F-4F2D-9D93-6072086991C7}"/>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3" name="Freeform 134">
                  <a:extLst>
                    <a:ext uri="{FF2B5EF4-FFF2-40B4-BE49-F238E27FC236}">
                      <a16:creationId xmlns:a16="http://schemas.microsoft.com/office/drawing/2014/main" id="{78B215F7-F48A-41E3-AA90-75EDEEA29C86}"/>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4" name="Freeform 134">
                  <a:extLst>
                    <a:ext uri="{FF2B5EF4-FFF2-40B4-BE49-F238E27FC236}">
                      <a16:creationId xmlns:a16="http://schemas.microsoft.com/office/drawing/2014/main" id="{686509B0-28E5-46B7-8EEE-9485CB274E04}"/>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5" name="Freeform 134">
                  <a:extLst>
                    <a:ext uri="{FF2B5EF4-FFF2-40B4-BE49-F238E27FC236}">
                      <a16:creationId xmlns:a16="http://schemas.microsoft.com/office/drawing/2014/main" id="{9A5167D4-390F-4FE4-B47D-8BC108C4277B}"/>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24" name="Group 323">
                <a:extLst>
                  <a:ext uri="{FF2B5EF4-FFF2-40B4-BE49-F238E27FC236}">
                    <a16:creationId xmlns:a16="http://schemas.microsoft.com/office/drawing/2014/main" id="{973A2133-A3B9-4A83-A5B6-3889F44BF750}"/>
                  </a:ext>
                </a:extLst>
              </p:cNvPr>
              <p:cNvGrpSpPr/>
              <p:nvPr/>
            </p:nvGrpSpPr>
            <p:grpSpPr>
              <a:xfrm rot="10800000">
                <a:off x="5978661" y="4385321"/>
                <a:ext cx="596174" cy="1033971"/>
                <a:chOff x="4480542" y="3866613"/>
                <a:chExt cx="596174" cy="1033971"/>
              </a:xfrm>
            </p:grpSpPr>
            <p:sp>
              <p:nvSpPr>
                <p:cNvPr id="412" name="Freeform 134">
                  <a:extLst>
                    <a:ext uri="{FF2B5EF4-FFF2-40B4-BE49-F238E27FC236}">
                      <a16:creationId xmlns:a16="http://schemas.microsoft.com/office/drawing/2014/main" id="{2320EF2F-5444-4B1D-A2A6-6BBD86581264}"/>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3" name="Freeform 134">
                  <a:extLst>
                    <a:ext uri="{FF2B5EF4-FFF2-40B4-BE49-F238E27FC236}">
                      <a16:creationId xmlns:a16="http://schemas.microsoft.com/office/drawing/2014/main" id="{8362D58D-5AA5-4008-8532-A92E608D0F1D}"/>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4" name="Freeform 134">
                  <a:extLst>
                    <a:ext uri="{FF2B5EF4-FFF2-40B4-BE49-F238E27FC236}">
                      <a16:creationId xmlns:a16="http://schemas.microsoft.com/office/drawing/2014/main" id="{75DB056E-C451-4BC9-A3DE-068D684532CA}"/>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5" name="Freeform 134">
                  <a:extLst>
                    <a:ext uri="{FF2B5EF4-FFF2-40B4-BE49-F238E27FC236}">
                      <a16:creationId xmlns:a16="http://schemas.microsoft.com/office/drawing/2014/main" id="{85E09C52-B2B7-40EB-A348-9EFBBB48CEAA}"/>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6" name="Freeform 134">
                  <a:extLst>
                    <a:ext uri="{FF2B5EF4-FFF2-40B4-BE49-F238E27FC236}">
                      <a16:creationId xmlns:a16="http://schemas.microsoft.com/office/drawing/2014/main" id="{ED2680AA-6ADB-474D-B8EC-788BD15CA8B0}"/>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7" name="Freeform 134">
                  <a:extLst>
                    <a:ext uri="{FF2B5EF4-FFF2-40B4-BE49-F238E27FC236}">
                      <a16:creationId xmlns:a16="http://schemas.microsoft.com/office/drawing/2014/main" id="{2D8CCEBE-5FDA-412E-AB5A-3C616BAE4B8A}"/>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8" name="Freeform 134">
                  <a:extLst>
                    <a:ext uri="{FF2B5EF4-FFF2-40B4-BE49-F238E27FC236}">
                      <a16:creationId xmlns:a16="http://schemas.microsoft.com/office/drawing/2014/main" id="{F4512FDC-7F78-4C5D-9339-9414E62D1B14}"/>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25" name="Group 324">
                <a:extLst>
                  <a:ext uri="{FF2B5EF4-FFF2-40B4-BE49-F238E27FC236}">
                    <a16:creationId xmlns:a16="http://schemas.microsoft.com/office/drawing/2014/main" id="{0137E719-B716-45F9-A486-8E616F6F6455}"/>
                  </a:ext>
                </a:extLst>
              </p:cNvPr>
              <p:cNvGrpSpPr/>
              <p:nvPr/>
            </p:nvGrpSpPr>
            <p:grpSpPr>
              <a:xfrm rot="7098826">
                <a:off x="5833044" y="3605840"/>
                <a:ext cx="596174" cy="1033971"/>
                <a:chOff x="4480542" y="3866613"/>
                <a:chExt cx="596174" cy="1033971"/>
              </a:xfrm>
            </p:grpSpPr>
            <p:sp>
              <p:nvSpPr>
                <p:cNvPr id="405" name="Freeform 134">
                  <a:extLst>
                    <a:ext uri="{FF2B5EF4-FFF2-40B4-BE49-F238E27FC236}">
                      <a16:creationId xmlns:a16="http://schemas.microsoft.com/office/drawing/2014/main" id="{6131FE80-7488-41D1-9262-2E96621D002C}"/>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6" name="Freeform 134">
                  <a:extLst>
                    <a:ext uri="{FF2B5EF4-FFF2-40B4-BE49-F238E27FC236}">
                      <a16:creationId xmlns:a16="http://schemas.microsoft.com/office/drawing/2014/main" id="{9129D187-5B3A-4E3A-B052-B82CAD5BE0AA}"/>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7" name="Freeform 134">
                  <a:extLst>
                    <a:ext uri="{FF2B5EF4-FFF2-40B4-BE49-F238E27FC236}">
                      <a16:creationId xmlns:a16="http://schemas.microsoft.com/office/drawing/2014/main" id="{F4E901DA-8F00-4500-9C9D-37A3143AADE5}"/>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8" name="Freeform 134">
                  <a:extLst>
                    <a:ext uri="{FF2B5EF4-FFF2-40B4-BE49-F238E27FC236}">
                      <a16:creationId xmlns:a16="http://schemas.microsoft.com/office/drawing/2014/main" id="{36DD1497-36F7-4D5F-9AF2-12704AA1D259}"/>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9" name="Freeform 134">
                  <a:extLst>
                    <a:ext uri="{FF2B5EF4-FFF2-40B4-BE49-F238E27FC236}">
                      <a16:creationId xmlns:a16="http://schemas.microsoft.com/office/drawing/2014/main" id="{E232FDE2-6B00-46C3-BB17-A9447CE55908}"/>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0" name="Freeform 134">
                  <a:extLst>
                    <a:ext uri="{FF2B5EF4-FFF2-40B4-BE49-F238E27FC236}">
                      <a16:creationId xmlns:a16="http://schemas.microsoft.com/office/drawing/2014/main" id="{FEB471D1-446B-4ECF-BA46-2056BBA3EEDB}"/>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1" name="Freeform 134">
                  <a:extLst>
                    <a:ext uri="{FF2B5EF4-FFF2-40B4-BE49-F238E27FC236}">
                      <a16:creationId xmlns:a16="http://schemas.microsoft.com/office/drawing/2014/main" id="{8A079FEB-9CDC-485A-863B-F0708E3649BC}"/>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26" name="Group 325">
                <a:extLst>
                  <a:ext uri="{FF2B5EF4-FFF2-40B4-BE49-F238E27FC236}">
                    <a16:creationId xmlns:a16="http://schemas.microsoft.com/office/drawing/2014/main" id="{3E65DB45-0CD7-4369-BBD5-FEDEF0CF7CAA}"/>
                  </a:ext>
                </a:extLst>
              </p:cNvPr>
              <p:cNvGrpSpPr/>
              <p:nvPr/>
            </p:nvGrpSpPr>
            <p:grpSpPr>
              <a:xfrm rot="3614711">
                <a:off x="5093809" y="3319837"/>
                <a:ext cx="596174" cy="1033971"/>
                <a:chOff x="4480542" y="3866613"/>
                <a:chExt cx="596174" cy="1033971"/>
              </a:xfrm>
            </p:grpSpPr>
            <p:sp>
              <p:nvSpPr>
                <p:cNvPr id="398" name="Freeform 134">
                  <a:extLst>
                    <a:ext uri="{FF2B5EF4-FFF2-40B4-BE49-F238E27FC236}">
                      <a16:creationId xmlns:a16="http://schemas.microsoft.com/office/drawing/2014/main" id="{C2A77FA6-1A37-4582-99FE-B377C375EC62}"/>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99" name="Freeform 134">
                  <a:extLst>
                    <a:ext uri="{FF2B5EF4-FFF2-40B4-BE49-F238E27FC236}">
                      <a16:creationId xmlns:a16="http://schemas.microsoft.com/office/drawing/2014/main" id="{BB2ED017-620B-4EC4-8790-4B69BD234109}"/>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0" name="Freeform 134">
                  <a:extLst>
                    <a:ext uri="{FF2B5EF4-FFF2-40B4-BE49-F238E27FC236}">
                      <a16:creationId xmlns:a16="http://schemas.microsoft.com/office/drawing/2014/main" id="{FAB105B8-2EE9-4C59-BD2C-F32D66C06CB7}"/>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1" name="Freeform 134">
                  <a:extLst>
                    <a:ext uri="{FF2B5EF4-FFF2-40B4-BE49-F238E27FC236}">
                      <a16:creationId xmlns:a16="http://schemas.microsoft.com/office/drawing/2014/main" id="{A806AF49-5B4D-49AD-93D5-099DD4885566}"/>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2" name="Freeform 134">
                  <a:extLst>
                    <a:ext uri="{FF2B5EF4-FFF2-40B4-BE49-F238E27FC236}">
                      <a16:creationId xmlns:a16="http://schemas.microsoft.com/office/drawing/2014/main" id="{9B041F20-D26B-4CC5-997C-82E85B88ECB3}"/>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3" name="Freeform 134">
                  <a:extLst>
                    <a:ext uri="{FF2B5EF4-FFF2-40B4-BE49-F238E27FC236}">
                      <a16:creationId xmlns:a16="http://schemas.microsoft.com/office/drawing/2014/main" id="{7EA8D93C-0AF1-4C44-8175-5038994C84AC}"/>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4" name="Freeform 134">
                  <a:extLst>
                    <a:ext uri="{FF2B5EF4-FFF2-40B4-BE49-F238E27FC236}">
                      <a16:creationId xmlns:a16="http://schemas.microsoft.com/office/drawing/2014/main" id="{49752253-DEA5-4242-B775-697D37524B39}"/>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327" name="Freeform 134">
                <a:extLst>
                  <a:ext uri="{FF2B5EF4-FFF2-40B4-BE49-F238E27FC236}">
                    <a16:creationId xmlns:a16="http://schemas.microsoft.com/office/drawing/2014/main" id="{21C112AF-5833-4C3C-9B7F-2D9957F525D8}"/>
                  </a:ext>
                </a:extLst>
              </p:cNvPr>
              <p:cNvSpPr/>
              <p:nvPr/>
            </p:nvSpPr>
            <p:spPr bwMode="auto">
              <a:xfrm rot="5591136">
                <a:off x="5000283" y="499128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28" name="Freeform 134">
                <a:extLst>
                  <a:ext uri="{FF2B5EF4-FFF2-40B4-BE49-F238E27FC236}">
                    <a16:creationId xmlns:a16="http://schemas.microsoft.com/office/drawing/2014/main" id="{C15ADC7A-21B1-4D53-A396-D2F1959DC024}"/>
                  </a:ext>
                </a:extLst>
              </p:cNvPr>
              <p:cNvSpPr/>
              <p:nvPr/>
            </p:nvSpPr>
            <p:spPr bwMode="auto">
              <a:xfrm rot="5591136">
                <a:off x="5605416" y="5134111"/>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29" name="Freeform 134">
                <a:extLst>
                  <a:ext uri="{FF2B5EF4-FFF2-40B4-BE49-F238E27FC236}">
                    <a16:creationId xmlns:a16="http://schemas.microsoft.com/office/drawing/2014/main" id="{9F8FBDF3-DE42-471D-88E0-8707EC579C4B}"/>
                  </a:ext>
                </a:extLst>
              </p:cNvPr>
              <p:cNvSpPr/>
              <p:nvPr/>
            </p:nvSpPr>
            <p:spPr bwMode="auto">
              <a:xfrm rot="5591136">
                <a:off x="6042616" y="4657549"/>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0" name="Freeform 134">
                <a:extLst>
                  <a:ext uri="{FF2B5EF4-FFF2-40B4-BE49-F238E27FC236}">
                    <a16:creationId xmlns:a16="http://schemas.microsoft.com/office/drawing/2014/main" id="{3DD71B3C-A7FB-47B6-BBD8-EEE919C47DF0}"/>
                  </a:ext>
                </a:extLst>
              </p:cNvPr>
              <p:cNvSpPr/>
              <p:nvPr/>
            </p:nvSpPr>
            <p:spPr bwMode="auto">
              <a:xfrm rot="5591136">
                <a:off x="5854187" y="4067112"/>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1" name="Freeform 134">
                <a:extLst>
                  <a:ext uri="{FF2B5EF4-FFF2-40B4-BE49-F238E27FC236}">
                    <a16:creationId xmlns:a16="http://schemas.microsoft.com/office/drawing/2014/main" id="{31633563-DBD3-44CB-866F-B322E221B6B1}"/>
                  </a:ext>
                </a:extLst>
              </p:cNvPr>
              <p:cNvSpPr/>
              <p:nvPr/>
            </p:nvSpPr>
            <p:spPr bwMode="auto">
              <a:xfrm rot="5591136">
                <a:off x="5264017" y="3895286"/>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2" name="Freeform 134">
                <a:extLst>
                  <a:ext uri="{FF2B5EF4-FFF2-40B4-BE49-F238E27FC236}">
                    <a16:creationId xmlns:a16="http://schemas.microsoft.com/office/drawing/2014/main" id="{05F49E8E-6179-4966-8B1F-5000E18FD91A}"/>
                  </a:ext>
                </a:extLst>
              </p:cNvPr>
              <p:cNvSpPr/>
              <p:nvPr/>
            </p:nvSpPr>
            <p:spPr bwMode="auto">
              <a:xfrm rot="638977">
                <a:off x="4852641" y="4585861"/>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3" name="Freeform 134">
                <a:extLst>
                  <a:ext uri="{FF2B5EF4-FFF2-40B4-BE49-F238E27FC236}">
                    <a16:creationId xmlns:a16="http://schemas.microsoft.com/office/drawing/2014/main" id="{0B113D0A-43EA-4B5B-B325-AEAC915FA646}"/>
                  </a:ext>
                </a:extLst>
              </p:cNvPr>
              <p:cNvSpPr/>
              <p:nvPr/>
            </p:nvSpPr>
            <p:spPr bwMode="auto">
              <a:xfrm rot="4985555">
                <a:off x="5391420" y="5109412"/>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4" name="Freeform 134">
                <a:extLst>
                  <a:ext uri="{FF2B5EF4-FFF2-40B4-BE49-F238E27FC236}">
                    <a16:creationId xmlns:a16="http://schemas.microsoft.com/office/drawing/2014/main" id="{F2C8DE9D-5740-4CCF-82AB-DF41ECA5756F}"/>
                  </a:ext>
                </a:extLst>
              </p:cNvPr>
              <p:cNvSpPr/>
              <p:nvPr/>
            </p:nvSpPr>
            <p:spPr bwMode="auto">
              <a:xfrm rot="8442954">
                <a:off x="5226423" y="5125042"/>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5" name="Freeform 134">
                <a:extLst>
                  <a:ext uri="{FF2B5EF4-FFF2-40B4-BE49-F238E27FC236}">
                    <a16:creationId xmlns:a16="http://schemas.microsoft.com/office/drawing/2014/main" id="{3CD9ECBF-BA2C-492B-AA8E-5E73227E842C}"/>
                  </a:ext>
                </a:extLst>
              </p:cNvPr>
              <p:cNvSpPr/>
              <p:nvPr/>
            </p:nvSpPr>
            <p:spPr bwMode="auto">
              <a:xfrm rot="5182877">
                <a:off x="5835188" y="4977493"/>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6" name="Freeform 134">
                <a:extLst>
                  <a:ext uri="{FF2B5EF4-FFF2-40B4-BE49-F238E27FC236}">
                    <a16:creationId xmlns:a16="http://schemas.microsoft.com/office/drawing/2014/main" id="{0B6EDF33-BEBD-473E-A18A-06FA13BBAFE0}"/>
                  </a:ext>
                </a:extLst>
              </p:cNvPr>
              <p:cNvSpPr/>
              <p:nvPr/>
            </p:nvSpPr>
            <p:spPr bwMode="auto">
              <a:xfrm rot="771760">
                <a:off x="5970567" y="4844446"/>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7" name="Freeform 134">
                <a:extLst>
                  <a:ext uri="{FF2B5EF4-FFF2-40B4-BE49-F238E27FC236}">
                    <a16:creationId xmlns:a16="http://schemas.microsoft.com/office/drawing/2014/main" id="{A4BC1508-9A3E-4385-BE2B-25D05A53D796}"/>
                  </a:ext>
                </a:extLst>
              </p:cNvPr>
              <p:cNvSpPr/>
              <p:nvPr/>
            </p:nvSpPr>
            <p:spPr bwMode="auto">
              <a:xfrm rot="1858664">
                <a:off x="6042637" y="4457560"/>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8" name="Freeform 134">
                <a:extLst>
                  <a:ext uri="{FF2B5EF4-FFF2-40B4-BE49-F238E27FC236}">
                    <a16:creationId xmlns:a16="http://schemas.microsoft.com/office/drawing/2014/main" id="{53803D88-83A4-4026-B6D3-39597CE1854D}"/>
                  </a:ext>
                </a:extLst>
              </p:cNvPr>
              <p:cNvSpPr/>
              <p:nvPr/>
            </p:nvSpPr>
            <p:spPr bwMode="auto">
              <a:xfrm rot="18600211">
                <a:off x="6006663" y="4310669"/>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9" name="Freeform 134">
                <a:extLst>
                  <a:ext uri="{FF2B5EF4-FFF2-40B4-BE49-F238E27FC236}">
                    <a16:creationId xmlns:a16="http://schemas.microsoft.com/office/drawing/2014/main" id="{98546701-0419-4D1D-AE81-DBFEA6926289}"/>
                  </a:ext>
                </a:extLst>
              </p:cNvPr>
              <p:cNvSpPr/>
              <p:nvPr/>
            </p:nvSpPr>
            <p:spPr bwMode="auto">
              <a:xfrm rot="4641969">
                <a:off x="5493390" y="3913375"/>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40" name="Freeform 134">
                <a:extLst>
                  <a:ext uri="{FF2B5EF4-FFF2-40B4-BE49-F238E27FC236}">
                    <a16:creationId xmlns:a16="http://schemas.microsoft.com/office/drawing/2014/main" id="{CC5C3A85-3BED-4503-80DF-CF76221360D2}"/>
                  </a:ext>
                </a:extLst>
              </p:cNvPr>
              <p:cNvSpPr/>
              <p:nvPr/>
            </p:nvSpPr>
            <p:spPr bwMode="auto">
              <a:xfrm rot="20148555">
                <a:off x="5686871" y="3963464"/>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41" name="Freeform 134">
                <a:extLst>
                  <a:ext uri="{FF2B5EF4-FFF2-40B4-BE49-F238E27FC236}">
                    <a16:creationId xmlns:a16="http://schemas.microsoft.com/office/drawing/2014/main" id="{195810F9-6478-4E55-85D4-F510E96F23C3}"/>
                  </a:ext>
                </a:extLst>
              </p:cNvPr>
              <p:cNvSpPr/>
              <p:nvPr/>
            </p:nvSpPr>
            <p:spPr bwMode="auto">
              <a:xfrm rot="839940">
                <a:off x="4947167" y="4207429"/>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42" name="Freeform 134">
                <a:extLst>
                  <a:ext uri="{FF2B5EF4-FFF2-40B4-BE49-F238E27FC236}">
                    <a16:creationId xmlns:a16="http://schemas.microsoft.com/office/drawing/2014/main" id="{A695F34C-3E4A-4717-AD7E-CCF5FDAB58C6}"/>
                  </a:ext>
                </a:extLst>
              </p:cNvPr>
              <p:cNvSpPr/>
              <p:nvPr/>
            </p:nvSpPr>
            <p:spPr bwMode="auto">
              <a:xfrm rot="3577878">
                <a:off x="5044160" y="4014581"/>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343" name="Group 342">
                <a:extLst>
                  <a:ext uri="{FF2B5EF4-FFF2-40B4-BE49-F238E27FC236}">
                    <a16:creationId xmlns:a16="http://schemas.microsoft.com/office/drawing/2014/main" id="{4B6D4138-0E2B-4E54-BA28-092FFAA34A5E}"/>
                  </a:ext>
                </a:extLst>
              </p:cNvPr>
              <p:cNvGrpSpPr/>
              <p:nvPr/>
            </p:nvGrpSpPr>
            <p:grpSpPr>
              <a:xfrm>
                <a:off x="4865916" y="3944622"/>
                <a:ext cx="1287987" cy="1285630"/>
                <a:chOff x="4865916" y="3944622"/>
                <a:chExt cx="1287987" cy="1285630"/>
              </a:xfrm>
            </p:grpSpPr>
            <p:grpSp>
              <p:nvGrpSpPr>
                <p:cNvPr id="344" name="Group 136">
                  <a:extLst>
                    <a:ext uri="{FF2B5EF4-FFF2-40B4-BE49-F238E27FC236}">
                      <a16:creationId xmlns:a16="http://schemas.microsoft.com/office/drawing/2014/main" id="{24B25933-9BC1-49A2-87D7-57D37849000C}"/>
                    </a:ext>
                  </a:extLst>
                </p:cNvPr>
                <p:cNvGrpSpPr>
                  <a:grpSpLocks/>
                </p:cNvGrpSpPr>
                <p:nvPr/>
              </p:nvGrpSpPr>
              <p:grpSpPr bwMode="auto">
                <a:xfrm>
                  <a:off x="5060736" y="4035597"/>
                  <a:ext cx="374851" cy="370786"/>
                  <a:chOff x="3750867" y="2740819"/>
                  <a:chExt cx="760015" cy="779860"/>
                </a:xfrm>
              </p:grpSpPr>
              <p:sp>
                <p:nvSpPr>
                  <p:cNvPr id="396" name="Freeform 134">
                    <a:extLst>
                      <a:ext uri="{FF2B5EF4-FFF2-40B4-BE49-F238E27FC236}">
                        <a16:creationId xmlns:a16="http://schemas.microsoft.com/office/drawing/2014/main" id="{0ABA1F02-2275-4ACE-98A0-393FEFC95C3F}"/>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97" name="Freeform 135">
                    <a:extLst>
                      <a:ext uri="{FF2B5EF4-FFF2-40B4-BE49-F238E27FC236}">
                        <a16:creationId xmlns:a16="http://schemas.microsoft.com/office/drawing/2014/main" id="{FD75C1F9-59ED-42BC-B98F-8AB5900157E5}"/>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45" name="Group 136">
                  <a:extLst>
                    <a:ext uri="{FF2B5EF4-FFF2-40B4-BE49-F238E27FC236}">
                      <a16:creationId xmlns:a16="http://schemas.microsoft.com/office/drawing/2014/main" id="{A4484F29-2386-4E28-A23D-477F4B2FCE5E}"/>
                    </a:ext>
                  </a:extLst>
                </p:cNvPr>
                <p:cNvGrpSpPr>
                  <a:grpSpLocks/>
                </p:cNvGrpSpPr>
                <p:nvPr/>
              </p:nvGrpSpPr>
              <p:grpSpPr bwMode="auto">
                <a:xfrm rot="20140167">
                  <a:off x="5394370" y="3944622"/>
                  <a:ext cx="307277" cy="370786"/>
                  <a:chOff x="3750867" y="2740819"/>
                  <a:chExt cx="760015" cy="779860"/>
                </a:xfrm>
              </p:grpSpPr>
              <p:sp>
                <p:nvSpPr>
                  <p:cNvPr id="394" name="Freeform 134">
                    <a:extLst>
                      <a:ext uri="{FF2B5EF4-FFF2-40B4-BE49-F238E27FC236}">
                        <a16:creationId xmlns:a16="http://schemas.microsoft.com/office/drawing/2014/main" id="{C3F4321D-70C9-42C9-8EBB-3EF7DF9E4154}"/>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95" name="Freeform 135">
                    <a:extLst>
                      <a:ext uri="{FF2B5EF4-FFF2-40B4-BE49-F238E27FC236}">
                        <a16:creationId xmlns:a16="http://schemas.microsoft.com/office/drawing/2014/main" id="{0A4F3BF7-E060-4B96-BAEC-51EF12AB2A82}"/>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46" name="Group 136">
                  <a:extLst>
                    <a:ext uri="{FF2B5EF4-FFF2-40B4-BE49-F238E27FC236}">
                      <a16:creationId xmlns:a16="http://schemas.microsoft.com/office/drawing/2014/main" id="{6C924DBD-AB31-4ECE-BD12-A49E4004EAF5}"/>
                    </a:ext>
                  </a:extLst>
                </p:cNvPr>
                <p:cNvGrpSpPr>
                  <a:grpSpLocks/>
                </p:cNvGrpSpPr>
                <p:nvPr/>
              </p:nvGrpSpPr>
              <p:grpSpPr bwMode="auto">
                <a:xfrm rot="12787755">
                  <a:off x="5288353" y="4240200"/>
                  <a:ext cx="307277" cy="370786"/>
                  <a:chOff x="3750867" y="2740819"/>
                  <a:chExt cx="760015" cy="779860"/>
                </a:xfrm>
              </p:grpSpPr>
              <p:sp>
                <p:nvSpPr>
                  <p:cNvPr id="392" name="Freeform 134">
                    <a:extLst>
                      <a:ext uri="{FF2B5EF4-FFF2-40B4-BE49-F238E27FC236}">
                        <a16:creationId xmlns:a16="http://schemas.microsoft.com/office/drawing/2014/main" id="{6E405A32-38A6-492B-A2B6-D55BAEF0DB7C}"/>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93" name="Freeform 135">
                    <a:extLst>
                      <a:ext uri="{FF2B5EF4-FFF2-40B4-BE49-F238E27FC236}">
                        <a16:creationId xmlns:a16="http://schemas.microsoft.com/office/drawing/2014/main" id="{07B9B05F-EF73-4538-BF67-2EFFE7FDCEA2}"/>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47" name="Group 136">
                  <a:extLst>
                    <a:ext uri="{FF2B5EF4-FFF2-40B4-BE49-F238E27FC236}">
                      <a16:creationId xmlns:a16="http://schemas.microsoft.com/office/drawing/2014/main" id="{580EF09B-ED44-499A-8EE5-AB9715E74BC8}"/>
                    </a:ext>
                  </a:extLst>
                </p:cNvPr>
                <p:cNvGrpSpPr>
                  <a:grpSpLocks/>
                </p:cNvGrpSpPr>
                <p:nvPr/>
              </p:nvGrpSpPr>
              <p:grpSpPr bwMode="auto">
                <a:xfrm rot="12787755">
                  <a:off x="5639978" y="4107072"/>
                  <a:ext cx="414234" cy="370786"/>
                  <a:chOff x="3750867" y="2740819"/>
                  <a:chExt cx="760015" cy="779860"/>
                </a:xfrm>
              </p:grpSpPr>
              <p:sp>
                <p:nvSpPr>
                  <p:cNvPr id="390" name="Freeform 134">
                    <a:extLst>
                      <a:ext uri="{FF2B5EF4-FFF2-40B4-BE49-F238E27FC236}">
                        <a16:creationId xmlns:a16="http://schemas.microsoft.com/office/drawing/2014/main" id="{48C01671-58C2-4C92-B4FB-331CEFAC3D11}"/>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91" name="Freeform 135">
                    <a:extLst>
                      <a:ext uri="{FF2B5EF4-FFF2-40B4-BE49-F238E27FC236}">
                        <a16:creationId xmlns:a16="http://schemas.microsoft.com/office/drawing/2014/main" id="{5CC4B9A9-99FC-4895-93FB-AAD7CA0EA6A4}"/>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48" name="Group 136">
                  <a:extLst>
                    <a:ext uri="{FF2B5EF4-FFF2-40B4-BE49-F238E27FC236}">
                      <a16:creationId xmlns:a16="http://schemas.microsoft.com/office/drawing/2014/main" id="{ABAA4F47-F8D2-4C06-9802-B40E1B46918B}"/>
                    </a:ext>
                  </a:extLst>
                </p:cNvPr>
                <p:cNvGrpSpPr>
                  <a:grpSpLocks/>
                </p:cNvGrpSpPr>
                <p:nvPr/>
              </p:nvGrpSpPr>
              <p:grpSpPr bwMode="auto">
                <a:xfrm rot="11205263">
                  <a:off x="4988047" y="4352300"/>
                  <a:ext cx="302986" cy="265059"/>
                  <a:chOff x="3750867" y="2740819"/>
                  <a:chExt cx="760015" cy="779860"/>
                </a:xfrm>
              </p:grpSpPr>
              <p:sp>
                <p:nvSpPr>
                  <p:cNvPr id="388" name="Freeform 134">
                    <a:extLst>
                      <a:ext uri="{FF2B5EF4-FFF2-40B4-BE49-F238E27FC236}">
                        <a16:creationId xmlns:a16="http://schemas.microsoft.com/office/drawing/2014/main" id="{C500307F-64D8-4E15-9306-F91B7CA81113}"/>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89" name="Freeform 135">
                    <a:extLst>
                      <a:ext uri="{FF2B5EF4-FFF2-40B4-BE49-F238E27FC236}">
                        <a16:creationId xmlns:a16="http://schemas.microsoft.com/office/drawing/2014/main" id="{B1AACBE1-A518-415B-8E85-721259D78919}"/>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49" name="Group 136">
                  <a:extLst>
                    <a:ext uri="{FF2B5EF4-FFF2-40B4-BE49-F238E27FC236}">
                      <a16:creationId xmlns:a16="http://schemas.microsoft.com/office/drawing/2014/main" id="{257FD738-8242-4D6B-AD5D-D390C7D8D7D4}"/>
                    </a:ext>
                  </a:extLst>
                </p:cNvPr>
                <p:cNvGrpSpPr>
                  <a:grpSpLocks/>
                </p:cNvGrpSpPr>
                <p:nvPr/>
              </p:nvGrpSpPr>
              <p:grpSpPr bwMode="auto">
                <a:xfrm rot="3062232">
                  <a:off x="5511803" y="4290030"/>
                  <a:ext cx="302986" cy="265059"/>
                  <a:chOff x="3750867" y="2740819"/>
                  <a:chExt cx="760015" cy="779860"/>
                </a:xfrm>
              </p:grpSpPr>
              <p:sp>
                <p:nvSpPr>
                  <p:cNvPr id="386" name="Freeform 134">
                    <a:extLst>
                      <a:ext uri="{FF2B5EF4-FFF2-40B4-BE49-F238E27FC236}">
                        <a16:creationId xmlns:a16="http://schemas.microsoft.com/office/drawing/2014/main" id="{D2EED6AD-6A3F-44F4-8E36-0046C760B05A}"/>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87" name="Freeform 135">
                    <a:extLst>
                      <a:ext uri="{FF2B5EF4-FFF2-40B4-BE49-F238E27FC236}">
                        <a16:creationId xmlns:a16="http://schemas.microsoft.com/office/drawing/2014/main" id="{BDBBAE90-06E9-4683-8C73-D556616DA4AC}"/>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0" name="Group 136">
                  <a:extLst>
                    <a:ext uri="{FF2B5EF4-FFF2-40B4-BE49-F238E27FC236}">
                      <a16:creationId xmlns:a16="http://schemas.microsoft.com/office/drawing/2014/main" id="{E525B9B1-26C7-489D-BA2B-E730999FB835}"/>
                    </a:ext>
                  </a:extLst>
                </p:cNvPr>
                <p:cNvGrpSpPr>
                  <a:grpSpLocks/>
                </p:cNvGrpSpPr>
                <p:nvPr/>
              </p:nvGrpSpPr>
              <p:grpSpPr bwMode="auto">
                <a:xfrm rot="20761522">
                  <a:off x="5730838" y="4385165"/>
                  <a:ext cx="387350" cy="265059"/>
                  <a:chOff x="3750867" y="2740819"/>
                  <a:chExt cx="760015" cy="779860"/>
                </a:xfrm>
              </p:grpSpPr>
              <p:sp>
                <p:nvSpPr>
                  <p:cNvPr id="384" name="Freeform 134">
                    <a:extLst>
                      <a:ext uri="{FF2B5EF4-FFF2-40B4-BE49-F238E27FC236}">
                        <a16:creationId xmlns:a16="http://schemas.microsoft.com/office/drawing/2014/main" id="{B2D4E821-671C-4CBF-9F90-3E7F62AB3080}"/>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85" name="Freeform 135">
                    <a:extLst>
                      <a:ext uri="{FF2B5EF4-FFF2-40B4-BE49-F238E27FC236}">
                        <a16:creationId xmlns:a16="http://schemas.microsoft.com/office/drawing/2014/main" id="{09EFB665-7A24-43F3-B938-E99718236C38}"/>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1" name="Group 136">
                  <a:extLst>
                    <a:ext uri="{FF2B5EF4-FFF2-40B4-BE49-F238E27FC236}">
                      <a16:creationId xmlns:a16="http://schemas.microsoft.com/office/drawing/2014/main" id="{F195EBC1-4D52-4AF7-A5C2-23FD988AAFA0}"/>
                    </a:ext>
                  </a:extLst>
                </p:cNvPr>
                <p:cNvGrpSpPr>
                  <a:grpSpLocks/>
                </p:cNvGrpSpPr>
                <p:nvPr/>
              </p:nvGrpSpPr>
              <p:grpSpPr bwMode="auto">
                <a:xfrm rot="12787755">
                  <a:off x="5122773" y="4549767"/>
                  <a:ext cx="414234" cy="370786"/>
                  <a:chOff x="3750867" y="2740819"/>
                  <a:chExt cx="760015" cy="779860"/>
                </a:xfrm>
              </p:grpSpPr>
              <p:sp>
                <p:nvSpPr>
                  <p:cNvPr id="382" name="Freeform 134">
                    <a:extLst>
                      <a:ext uri="{FF2B5EF4-FFF2-40B4-BE49-F238E27FC236}">
                        <a16:creationId xmlns:a16="http://schemas.microsoft.com/office/drawing/2014/main" id="{A76DF1B3-C864-4BDE-B6F1-4DA2F4B5DEC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83" name="Freeform 135">
                    <a:extLst>
                      <a:ext uri="{FF2B5EF4-FFF2-40B4-BE49-F238E27FC236}">
                        <a16:creationId xmlns:a16="http://schemas.microsoft.com/office/drawing/2014/main" id="{64A863C7-2FC0-42A6-87B8-8D0C62E33270}"/>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2" name="Group 136">
                  <a:extLst>
                    <a:ext uri="{FF2B5EF4-FFF2-40B4-BE49-F238E27FC236}">
                      <a16:creationId xmlns:a16="http://schemas.microsoft.com/office/drawing/2014/main" id="{13A2F33D-56E1-4819-8FF2-FE9E935E6B2C}"/>
                    </a:ext>
                  </a:extLst>
                </p:cNvPr>
                <p:cNvGrpSpPr>
                  <a:grpSpLocks/>
                </p:cNvGrpSpPr>
                <p:nvPr/>
              </p:nvGrpSpPr>
              <p:grpSpPr bwMode="auto">
                <a:xfrm rot="4753473">
                  <a:off x="5466946" y="4494949"/>
                  <a:ext cx="340797" cy="328694"/>
                  <a:chOff x="3750867" y="2740819"/>
                  <a:chExt cx="760015" cy="779860"/>
                </a:xfrm>
              </p:grpSpPr>
              <p:sp>
                <p:nvSpPr>
                  <p:cNvPr id="380" name="Freeform 134">
                    <a:extLst>
                      <a:ext uri="{FF2B5EF4-FFF2-40B4-BE49-F238E27FC236}">
                        <a16:creationId xmlns:a16="http://schemas.microsoft.com/office/drawing/2014/main" id="{AEA4D209-3601-4EAB-AFE4-CC54B3D7846C}"/>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81" name="Freeform 135">
                    <a:extLst>
                      <a:ext uri="{FF2B5EF4-FFF2-40B4-BE49-F238E27FC236}">
                        <a16:creationId xmlns:a16="http://schemas.microsoft.com/office/drawing/2014/main" id="{D828C1E0-EDDC-4309-AE54-783234CB3C9C}"/>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3" name="Group 136">
                  <a:extLst>
                    <a:ext uri="{FF2B5EF4-FFF2-40B4-BE49-F238E27FC236}">
                      <a16:creationId xmlns:a16="http://schemas.microsoft.com/office/drawing/2014/main" id="{97F47FF4-FE77-4286-9DE7-C5338E0E7104}"/>
                    </a:ext>
                  </a:extLst>
                </p:cNvPr>
                <p:cNvGrpSpPr>
                  <a:grpSpLocks/>
                </p:cNvGrpSpPr>
                <p:nvPr/>
              </p:nvGrpSpPr>
              <p:grpSpPr bwMode="auto">
                <a:xfrm rot="19860760">
                  <a:off x="5740638" y="4623718"/>
                  <a:ext cx="413265" cy="308866"/>
                  <a:chOff x="3750867" y="2740819"/>
                  <a:chExt cx="760015" cy="779860"/>
                </a:xfrm>
              </p:grpSpPr>
              <p:sp>
                <p:nvSpPr>
                  <p:cNvPr id="378" name="Freeform 134">
                    <a:extLst>
                      <a:ext uri="{FF2B5EF4-FFF2-40B4-BE49-F238E27FC236}">
                        <a16:creationId xmlns:a16="http://schemas.microsoft.com/office/drawing/2014/main" id="{8BD458F6-F9DB-4E61-AFB2-EB421FF4D1CE}"/>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79" name="Freeform 135">
                    <a:extLst>
                      <a:ext uri="{FF2B5EF4-FFF2-40B4-BE49-F238E27FC236}">
                        <a16:creationId xmlns:a16="http://schemas.microsoft.com/office/drawing/2014/main" id="{A88ED461-7FA4-458A-BFEC-64B46F94D776}"/>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4" name="Group 136">
                  <a:extLst>
                    <a:ext uri="{FF2B5EF4-FFF2-40B4-BE49-F238E27FC236}">
                      <a16:creationId xmlns:a16="http://schemas.microsoft.com/office/drawing/2014/main" id="{D7EDAF70-66B1-4A1B-8FE4-2D88C95D949F}"/>
                    </a:ext>
                  </a:extLst>
                </p:cNvPr>
                <p:cNvGrpSpPr>
                  <a:grpSpLocks/>
                </p:cNvGrpSpPr>
                <p:nvPr/>
              </p:nvGrpSpPr>
              <p:grpSpPr bwMode="auto">
                <a:xfrm rot="19860760">
                  <a:off x="4895172" y="4566964"/>
                  <a:ext cx="246021" cy="222970"/>
                  <a:chOff x="3750867" y="2740819"/>
                  <a:chExt cx="760015" cy="779860"/>
                </a:xfrm>
              </p:grpSpPr>
              <p:sp>
                <p:nvSpPr>
                  <p:cNvPr id="376" name="Freeform 134">
                    <a:extLst>
                      <a:ext uri="{FF2B5EF4-FFF2-40B4-BE49-F238E27FC236}">
                        <a16:creationId xmlns:a16="http://schemas.microsoft.com/office/drawing/2014/main" id="{FFE22C2C-208A-4B56-BF3B-1CD64CA0CC8E}"/>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77" name="Freeform 135">
                    <a:extLst>
                      <a:ext uri="{FF2B5EF4-FFF2-40B4-BE49-F238E27FC236}">
                        <a16:creationId xmlns:a16="http://schemas.microsoft.com/office/drawing/2014/main" id="{66F12034-9355-487C-8C01-7AB4AA13A5BC}"/>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5" name="Group 136">
                  <a:extLst>
                    <a:ext uri="{FF2B5EF4-FFF2-40B4-BE49-F238E27FC236}">
                      <a16:creationId xmlns:a16="http://schemas.microsoft.com/office/drawing/2014/main" id="{7E54DEF7-A4E9-4842-84D0-1BBF96EEC6A4}"/>
                    </a:ext>
                  </a:extLst>
                </p:cNvPr>
                <p:cNvGrpSpPr>
                  <a:grpSpLocks/>
                </p:cNvGrpSpPr>
                <p:nvPr/>
              </p:nvGrpSpPr>
              <p:grpSpPr bwMode="auto">
                <a:xfrm rot="18948738">
                  <a:off x="4865916" y="4760315"/>
                  <a:ext cx="318588" cy="222970"/>
                  <a:chOff x="3750867" y="2740819"/>
                  <a:chExt cx="760015" cy="779860"/>
                </a:xfrm>
              </p:grpSpPr>
              <p:sp>
                <p:nvSpPr>
                  <p:cNvPr id="374" name="Freeform 134">
                    <a:extLst>
                      <a:ext uri="{FF2B5EF4-FFF2-40B4-BE49-F238E27FC236}">
                        <a16:creationId xmlns:a16="http://schemas.microsoft.com/office/drawing/2014/main" id="{BCE9C29E-3A1E-4805-AE41-477C5BC3B5F8}"/>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75" name="Freeform 135">
                    <a:extLst>
                      <a:ext uri="{FF2B5EF4-FFF2-40B4-BE49-F238E27FC236}">
                        <a16:creationId xmlns:a16="http://schemas.microsoft.com/office/drawing/2014/main" id="{32502A64-6DF3-43A2-B23A-95AAC6C61C26}"/>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6" name="Group 136">
                  <a:extLst>
                    <a:ext uri="{FF2B5EF4-FFF2-40B4-BE49-F238E27FC236}">
                      <a16:creationId xmlns:a16="http://schemas.microsoft.com/office/drawing/2014/main" id="{7FBA8899-41A3-4E62-B8CB-C750165B3538}"/>
                    </a:ext>
                  </a:extLst>
                </p:cNvPr>
                <p:cNvGrpSpPr>
                  <a:grpSpLocks/>
                </p:cNvGrpSpPr>
                <p:nvPr/>
              </p:nvGrpSpPr>
              <p:grpSpPr bwMode="auto">
                <a:xfrm rot="16841856">
                  <a:off x="5389715" y="4810670"/>
                  <a:ext cx="340797" cy="328694"/>
                  <a:chOff x="3750867" y="2740819"/>
                  <a:chExt cx="760015" cy="779860"/>
                </a:xfrm>
              </p:grpSpPr>
              <p:sp>
                <p:nvSpPr>
                  <p:cNvPr id="372" name="Freeform 134">
                    <a:extLst>
                      <a:ext uri="{FF2B5EF4-FFF2-40B4-BE49-F238E27FC236}">
                        <a16:creationId xmlns:a16="http://schemas.microsoft.com/office/drawing/2014/main" id="{38B0F6E3-0497-4E75-94A0-6F32AE457808}"/>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73" name="Freeform 135">
                    <a:extLst>
                      <a:ext uri="{FF2B5EF4-FFF2-40B4-BE49-F238E27FC236}">
                        <a16:creationId xmlns:a16="http://schemas.microsoft.com/office/drawing/2014/main" id="{82F21FCB-99AF-4491-8783-9D87E8B3A4FD}"/>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7" name="Group 136">
                  <a:extLst>
                    <a:ext uri="{FF2B5EF4-FFF2-40B4-BE49-F238E27FC236}">
                      <a16:creationId xmlns:a16="http://schemas.microsoft.com/office/drawing/2014/main" id="{7DA96BC1-5FEF-417B-BA24-6230C2D49FDF}"/>
                    </a:ext>
                  </a:extLst>
                </p:cNvPr>
                <p:cNvGrpSpPr>
                  <a:grpSpLocks/>
                </p:cNvGrpSpPr>
                <p:nvPr/>
              </p:nvGrpSpPr>
              <p:grpSpPr bwMode="auto">
                <a:xfrm rot="15017237">
                  <a:off x="5160865" y="4929321"/>
                  <a:ext cx="341419" cy="260443"/>
                  <a:chOff x="3750867" y="2740819"/>
                  <a:chExt cx="760015" cy="779860"/>
                </a:xfrm>
              </p:grpSpPr>
              <p:sp>
                <p:nvSpPr>
                  <p:cNvPr id="370" name="Freeform 134">
                    <a:extLst>
                      <a:ext uri="{FF2B5EF4-FFF2-40B4-BE49-F238E27FC236}">
                        <a16:creationId xmlns:a16="http://schemas.microsoft.com/office/drawing/2014/main" id="{BA651D8D-6E94-451A-BC47-E88FAA96483E}"/>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71" name="Freeform 135">
                    <a:extLst>
                      <a:ext uri="{FF2B5EF4-FFF2-40B4-BE49-F238E27FC236}">
                        <a16:creationId xmlns:a16="http://schemas.microsoft.com/office/drawing/2014/main" id="{0444ED36-D51F-452E-B67D-5E3D92EF3CCC}"/>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8" name="Group 136">
                  <a:extLst>
                    <a:ext uri="{FF2B5EF4-FFF2-40B4-BE49-F238E27FC236}">
                      <a16:creationId xmlns:a16="http://schemas.microsoft.com/office/drawing/2014/main" id="{152C33B9-A0BB-4C1A-B0A0-671FA65F43FF}"/>
                    </a:ext>
                  </a:extLst>
                </p:cNvPr>
                <p:cNvGrpSpPr>
                  <a:grpSpLocks/>
                </p:cNvGrpSpPr>
                <p:nvPr/>
              </p:nvGrpSpPr>
              <p:grpSpPr bwMode="auto">
                <a:xfrm rot="17461778">
                  <a:off x="5063639" y="4843018"/>
                  <a:ext cx="197810" cy="189279"/>
                  <a:chOff x="3750867" y="2740819"/>
                  <a:chExt cx="760015" cy="779860"/>
                </a:xfrm>
              </p:grpSpPr>
              <p:sp>
                <p:nvSpPr>
                  <p:cNvPr id="368" name="Freeform 134">
                    <a:extLst>
                      <a:ext uri="{FF2B5EF4-FFF2-40B4-BE49-F238E27FC236}">
                        <a16:creationId xmlns:a16="http://schemas.microsoft.com/office/drawing/2014/main" id="{CFEDDB8A-FE5B-43E1-8519-3FF35E7646DD}"/>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69" name="Freeform 135">
                    <a:extLst>
                      <a:ext uri="{FF2B5EF4-FFF2-40B4-BE49-F238E27FC236}">
                        <a16:creationId xmlns:a16="http://schemas.microsoft.com/office/drawing/2014/main" id="{57A918CD-724A-4DD6-BAFB-59959DE970DD}"/>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9" name="Group 136">
                  <a:extLst>
                    <a:ext uri="{FF2B5EF4-FFF2-40B4-BE49-F238E27FC236}">
                      <a16:creationId xmlns:a16="http://schemas.microsoft.com/office/drawing/2014/main" id="{19B033AF-1D82-4E6B-80AF-5E51BDF393CA}"/>
                    </a:ext>
                  </a:extLst>
                </p:cNvPr>
                <p:cNvGrpSpPr>
                  <a:grpSpLocks/>
                </p:cNvGrpSpPr>
                <p:nvPr/>
              </p:nvGrpSpPr>
              <p:grpSpPr bwMode="auto">
                <a:xfrm rot="13506792">
                  <a:off x="5629765" y="4828537"/>
                  <a:ext cx="297966" cy="205941"/>
                  <a:chOff x="3750867" y="2740819"/>
                  <a:chExt cx="760015" cy="779860"/>
                </a:xfrm>
              </p:grpSpPr>
              <p:sp>
                <p:nvSpPr>
                  <p:cNvPr id="366" name="Freeform 134">
                    <a:extLst>
                      <a:ext uri="{FF2B5EF4-FFF2-40B4-BE49-F238E27FC236}">
                        <a16:creationId xmlns:a16="http://schemas.microsoft.com/office/drawing/2014/main" id="{DF8F6263-7BF9-44B2-85ED-CD39396247B3}"/>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67" name="Freeform 135">
                    <a:extLst>
                      <a:ext uri="{FF2B5EF4-FFF2-40B4-BE49-F238E27FC236}">
                        <a16:creationId xmlns:a16="http://schemas.microsoft.com/office/drawing/2014/main" id="{43725345-0DFC-4FA4-AB61-95984F9643BD}"/>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60" name="Group 136">
                  <a:extLst>
                    <a:ext uri="{FF2B5EF4-FFF2-40B4-BE49-F238E27FC236}">
                      <a16:creationId xmlns:a16="http://schemas.microsoft.com/office/drawing/2014/main" id="{8F5F843C-1E0E-44E5-8B32-DC878341DE89}"/>
                    </a:ext>
                  </a:extLst>
                </p:cNvPr>
                <p:cNvGrpSpPr>
                  <a:grpSpLocks/>
                </p:cNvGrpSpPr>
                <p:nvPr/>
              </p:nvGrpSpPr>
              <p:grpSpPr bwMode="auto">
                <a:xfrm rot="17461778">
                  <a:off x="5633415" y="5000802"/>
                  <a:ext cx="197810" cy="189279"/>
                  <a:chOff x="3750867" y="2740819"/>
                  <a:chExt cx="760015" cy="779860"/>
                </a:xfrm>
              </p:grpSpPr>
              <p:sp>
                <p:nvSpPr>
                  <p:cNvPr id="364" name="Freeform 134">
                    <a:extLst>
                      <a:ext uri="{FF2B5EF4-FFF2-40B4-BE49-F238E27FC236}">
                        <a16:creationId xmlns:a16="http://schemas.microsoft.com/office/drawing/2014/main" id="{F7274AB9-3886-4221-9735-E8993EB03179}"/>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65" name="Freeform 135">
                    <a:extLst>
                      <a:ext uri="{FF2B5EF4-FFF2-40B4-BE49-F238E27FC236}">
                        <a16:creationId xmlns:a16="http://schemas.microsoft.com/office/drawing/2014/main" id="{B038E66D-7944-4A1F-B6B4-411C55C2D01B}"/>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61" name="Group 136">
                  <a:extLst>
                    <a:ext uri="{FF2B5EF4-FFF2-40B4-BE49-F238E27FC236}">
                      <a16:creationId xmlns:a16="http://schemas.microsoft.com/office/drawing/2014/main" id="{856037AD-6856-4FA2-825E-C535DEBD6267}"/>
                    </a:ext>
                  </a:extLst>
                </p:cNvPr>
                <p:cNvGrpSpPr>
                  <a:grpSpLocks/>
                </p:cNvGrpSpPr>
                <p:nvPr/>
              </p:nvGrpSpPr>
              <p:grpSpPr bwMode="auto">
                <a:xfrm rot="17461778">
                  <a:off x="4948498" y="4223780"/>
                  <a:ext cx="197810" cy="189279"/>
                  <a:chOff x="3750867" y="2740819"/>
                  <a:chExt cx="760015" cy="779860"/>
                </a:xfrm>
              </p:grpSpPr>
              <p:sp>
                <p:nvSpPr>
                  <p:cNvPr id="362" name="Freeform 134">
                    <a:extLst>
                      <a:ext uri="{FF2B5EF4-FFF2-40B4-BE49-F238E27FC236}">
                        <a16:creationId xmlns:a16="http://schemas.microsoft.com/office/drawing/2014/main" id="{2A65C277-63CE-4C64-A074-B9C5236FB2A1}"/>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63" name="Freeform 135">
                    <a:extLst>
                      <a:ext uri="{FF2B5EF4-FFF2-40B4-BE49-F238E27FC236}">
                        <a16:creationId xmlns:a16="http://schemas.microsoft.com/office/drawing/2014/main" id="{2B826D99-45E1-4ACE-9289-AB3E6CA3679C}"/>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grpSp>
        <p:grpSp>
          <p:nvGrpSpPr>
            <p:cNvPr id="443" name="Group 100">
              <a:extLst>
                <a:ext uri="{FF2B5EF4-FFF2-40B4-BE49-F238E27FC236}">
                  <a16:creationId xmlns:a16="http://schemas.microsoft.com/office/drawing/2014/main" id="{8ACFEB5B-238F-43F4-B92C-F8FE1B5CC43B}"/>
                </a:ext>
              </a:extLst>
            </p:cNvPr>
            <p:cNvGrpSpPr>
              <a:grpSpLocks/>
            </p:cNvGrpSpPr>
            <p:nvPr/>
          </p:nvGrpSpPr>
          <p:grpSpPr bwMode="auto">
            <a:xfrm rot="5400000">
              <a:off x="7192205" y="4559181"/>
              <a:ext cx="423982" cy="436961"/>
              <a:chOff x="-121430" y="2865202"/>
              <a:chExt cx="608793" cy="625350"/>
            </a:xfrm>
          </p:grpSpPr>
          <p:sp>
            <p:nvSpPr>
              <p:cNvPr id="444" name="Freeform 101">
                <a:extLst>
                  <a:ext uri="{FF2B5EF4-FFF2-40B4-BE49-F238E27FC236}">
                    <a16:creationId xmlns:a16="http://schemas.microsoft.com/office/drawing/2014/main" id="{CBECB456-7867-4292-9EA5-FB0D37DE2F45}"/>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45" name="Freeform 102">
                <a:extLst>
                  <a:ext uri="{FF2B5EF4-FFF2-40B4-BE49-F238E27FC236}">
                    <a16:creationId xmlns:a16="http://schemas.microsoft.com/office/drawing/2014/main" id="{666C10C6-065C-4CC5-B512-2C725B0F82B9}"/>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46" name="Group 100">
              <a:extLst>
                <a:ext uri="{FF2B5EF4-FFF2-40B4-BE49-F238E27FC236}">
                  <a16:creationId xmlns:a16="http://schemas.microsoft.com/office/drawing/2014/main" id="{EE009CF2-3542-4E52-9504-3B20A154D142}"/>
                </a:ext>
              </a:extLst>
            </p:cNvPr>
            <p:cNvGrpSpPr>
              <a:grpSpLocks/>
            </p:cNvGrpSpPr>
            <p:nvPr/>
          </p:nvGrpSpPr>
          <p:grpSpPr bwMode="auto">
            <a:xfrm rot="5400000">
              <a:off x="7424980" y="5194425"/>
              <a:ext cx="423982" cy="436961"/>
              <a:chOff x="-121430" y="2865202"/>
              <a:chExt cx="608793" cy="625350"/>
            </a:xfrm>
          </p:grpSpPr>
          <p:sp>
            <p:nvSpPr>
              <p:cNvPr id="447" name="Freeform 101">
                <a:extLst>
                  <a:ext uri="{FF2B5EF4-FFF2-40B4-BE49-F238E27FC236}">
                    <a16:creationId xmlns:a16="http://schemas.microsoft.com/office/drawing/2014/main" id="{72B4FFA5-89AD-408C-8A0D-9E2BB36076B1}"/>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48" name="Freeform 102">
                <a:extLst>
                  <a:ext uri="{FF2B5EF4-FFF2-40B4-BE49-F238E27FC236}">
                    <a16:creationId xmlns:a16="http://schemas.microsoft.com/office/drawing/2014/main" id="{EE9C1B5D-90D0-48D8-8107-1691ED6FBB49}"/>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49" name="Group 100">
              <a:extLst>
                <a:ext uri="{FF2B5EF4-FFF2-40B4-BE49-F238E27FC236}">
                  <a16:creationId xmlns:a16="http://schemas.microsoft.com/office/drawing/2014/main" id="{35CF8497-0691-4B30-83D5-D4AC9B976667}"/>
                </a:ext>
              </a:extLst>
            </p:cNvPr>
            <p:cNvGrpSpPr>
              <a:grpSpLocks/>
            </p:cNvGrpSpPr>
            <p:nvPr/>
          </p:nvGrpSpPr>
          <p:grpSpPr bwMode="auto">
            <a:xfrm rot="5400000">
              <a:off x="6531288" y="4925270"/>
              <a:ext cx="423982" cy="436961"/>
              <a:chOff x="-121430" y="2865202"/>
              <a:chExt cx="608793" cy="625350"/>
            </a:xfrm>
          </p:grpSpPr>
          <p:sp>
            <p:nvSpPr>
              <p:cNvPr id="450" name="Freeform 101">
                <a:extLst>
                  <a:ext uri="{FF2B5EF4-FFF2-40B4-BE49-F238E27FC236}">
                    <a16:creationId xmlns:a16="http://schemas.microsoft.com/office/drawing/2014/main" id="{988551AD-B681-4968-9CF5-64803D7D1252}"/>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51" name="Freeform 102">
                <a:extLst>
                  <a:ext uri="{FF2B5EF4-FFF2-40B4-BE49-F238E27FC236}">
                    <a16:creationId xmlns:a16="http://schemas.microsoft.com/office/drawing/2014/main" id="{84BFCE9B-2F23-490A-9EF6-25235F12540F}"/>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52" name="Group 100">
              <a:extLst>
                <a:ext uri="{FF2B5EF4-FFF2-40B4-BE49-F238E27FC236}">
                  <a16:creationId xmlns:a16="http://schemas.microsoft.com/office/drawing/2014/main" id="{3D12D835-872A-4A3A-B58A-8B96DD4D2D28}"/>
                </a:ext>
              </a:extLst>
            </p:cNvPr>
            <p:cNvGrpSpPr>
              <a:grpSpLocks/>
            </p:cNvGrpSpPr>
            <p:nvPr/>
          </p:nvGrpSpPr>
          <p:grpSpPr bwMode="auto">
            <a:xfrm rot="5400000">
              <a:off x="6607347" y="4407418"/>
              <a:ext cx="423982" cy="436961"/>
              <a:chOff x="-121430" y="2865202"/>
              <a:chExt cx="608793" cy="625350"/>
            </a:xfrm>
          </p:grpSpPr>
          <p:sp>
            <p:nvSpPr>
              <p:cNvPr id="453" name="Freeform 101">
                <a:extLst>
                  <a:ext uri="{FF2B5EF4-FFF2-40B4-BE49-F238E27FC236}">
                    <a16:creationId xmlns:a16="http://schemas.microsoft.com/office/drawing/2014/main" id="{AF707393-0224-4382-A770-C4C0BA6998FF}"/>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54" name="Freeform 102">
                <a:extLst>
                  <a:ext uri="{FF2B5EF4-FFF2-40B4-BE49-F238E27FC236}">
                    <a16:creationId xmlns:a16="http://schemas.microsoft.com/office/drawing/2014/main" id="{BD2F5148-0C65-46D6-BD16-A3B435F82CDF}"/>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55" name="Group 100">
              <a:extLst>
                <a:ext uri="{FF2B5EF4-FFF2-40B4-BE49-F238E27FC236}">
                  <a16:creationId xmlns:a16="http://schemas.microsoft.com/office/drawing/2014/main" id="{1A0E1506-DA1D-4319-AD4B-C85BD96CC194}"/>
                </a:ext>
              </a:extLst>
            </p:cNvPr>
            <p:cNvGrpSpPr>
              <a:grpSpLocks/>
            </p:cNvGrpSpPr>
            <p:nvPr/>
          </p:nvGrpSpPr>
          <p:grpSpPr bwMode="auto">
            <a:xfrm rot="5400000">
              <a:off x="6347021" y="4600404"/>
              <a:ext cx="423982" cy="436961"/>
              <a:chOff x="-121430" y="2865202"/>
              <a:chExt cx="608793" cy="625350"/>
            </a:xfrm>
          </p:grpSpPr>
          <p:sp>
            <p:nvSpPr>
              <p:cNvPr id="456" name="Freeform 101">
                <a:extLst>
                  <a:ext uri="{FF2B5EF4-FFF2-40B4-BE49-F238E27FC236}">
                    <a16:creationId xmlns:a16="http://schemas.microsoft.com/office/drawing/2014/main" id="{186416F0-3EB1-40D8-B091-F3936E7F2519}"/>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57" name="Freeform 102">
                <a:extLst>
                  <a:ext uri="{FF2B5EF4-FFF2-40B4-BE49-F238E27FC236}">
                    <a16:creationId xmlns:a16="http://schemas.microsoft.com/office/drawing/2014/main" id="{8BE06396-2237-49E8-84CD-AC926C67DD11}"/>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67" name="Group 100">
              <a:extLst>
                <a:ext uri="{FF2B5EF4-FFF2-40B4-BE49-F238E27FC236}">
                  <a16:creationId xmlns:a16="http://schemas.microsoft.com/office/drawing/2014/main" id="{E512EC97-B2D3-45CE-A739-55978F281EEF}"/>
                </a:ext>
              </a:extLst>
            </p:cNvPr>
            <p:cNvGrpSpPr>
              <a:grpSpLocks/>
            </p:cNvGrpSpPr>
            <p:nvPr/>
          </p:nvGrpSpPr>
          <p:grpSpPr bwMode="auto">
            <a:xfrm rot="5400000">
              <a:off x="7270109" y="3821019"/>
              <a:ext cx="423982" cy="436961"/>
              <a:chOff x="-121430" y="2865202"/>
              <a:chExt cx="608793" cy="625350"/>
            </a:xfrm>
          </p:grpSpPr>
          <p:sp>
            <p:nvSpPr>
              <p:cNvPr id="468" name="Freeform 101">
                <a:extLst>
                  <a:ext uri="{FF2B5EF4-FFF2-40B4-BE49-F238E27FC236}">
                    <a16:creationId xmlns:a16="http://schemas.microsoft.com/office/drawing/2014/main" id="{DA726625-9CCF-4A03-AFBC-725AF00CB9C2}"/>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69" name="Freeform 102">
                <a:extLst>
                  <a:ext uri="{FF2B5EF4-FFF2-40B4-BE49-F238E27FC236}">
                    <a16:creationId xmlns:a16="http://schemas.microsoft.com/office/drawing/2014/main" id="{0BC99C67-F865-41C0-88A2-5F0D8ADD16AB}"/>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73" name="Group 100">
              <a:extLst>
                <a:ext uri="{FF2B5EF4-FFF2-40B4-BE49-F238E27FC236}">
                  <a16:creationId xmlns:a16="http://schemas.microsoft.com/office/drawing/2014/main" id="{5AF5C033-234A-49F8-9038-E872741F46C5}"/>
                </a:ext>
              </a:extLst>
            </p:cNvPr>
            <p:cNvGrpSpPr>
              <a:grpSpLocks/>
            </p:cNvGrpSpPr>
            <p:nvPr/>
          </p:nvGrpSpPr>
          <p:grpSpPr bwMode="auto">
            <a:xfrm rot="5400000">
              <a:off x="7396666" y="4268365"/>
              <a:ext cx="423982" cy="436961"/>
              <a:chOff x="-121430" y="2865202"/>
              <a:chExt cx="608793" cy="625350"/>
            </a:xfrm>
          </p:grpSpPr>
          <p:sp>
            <p:nvSpPr>
              <p:cNvPr id="474" name="Freeform 101">
                <a:extLst>
                  <a:ext uri="{FF2B5EF4-FFF2-40B4-BE49-F238E27FC236}">
                    <a16:creationId xmlns:a16="http://schemas.microsoft.com/office/drawing/2014/main" id="{9A6E8A5A-0148-4773-A20D-6A5CEEF8407B}"/>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75" name="Freeform 102">
                <a:extLst>
                  <a:ext uri="{FF2B5EF4-FFF2-40B4-BE49-F238E27FC236}">
                    <a16:creationId xmlns:a16="http://schemas.microsoft.com/office/drawing/2014/main" id="{017E9163-96A8-45AE-8271-2E4884A63EF6}"/>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76" name="Group 100">
              <a:extLst>
                <a:ext uri="{FF2B5EF4-FFF2-40B4-BE49-F238E27FC236}">
                  <a16:creationId xmlns:a16="http://schemas.microsoft.com/office/drawing/2014/main" id="{5D859BCF-FA47-4EE2-9F1F-385005B8EE89}"/>
                </a:ext>
              </a:extLst>
            </p:cNvPr>
            <p:cNvGrpSpPr>
              <a:grpSpLocks/>
            </p:cNvGrpSpPr>
            <p:nvPr/>
          </p:nvGrpSpPr>
          <p:grpSpPr bwMode="auto">
            <a:xfrm rot="5400000">
              <a:off x="7823705" y="4345842"/>
              <a:ext cx="423982" cy="436961"/>
              <a:chOff x="-121430" y="2865202"/>
              <a:chExt cx="608793" cy="625350"/>
            </a:xfrm>
          </p:grpSpPr>
          <p:sp>
            <p:nvSpPr>
              <p:cNvPr id="477" name="Freeform 101">
                <a:extLst>
                  <a:ext uri="{FF2B5EF4-FFF2-40B4-BE49-F238E27FC236}">
                    <a16:creationId xmlns:a16="http://schemas.microsoft.com/office/drawing/2014/main" id="{0941745F-316D-4E97-9E49-A451CF9CCF60}"/>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78" name="Freeform 102">
                <a:extLst>
                  <a:ext uri="{FF2B5EF4-FFF2-40B4-BE49-F238E27FC236}">
                    <a16:creationId xmlns:a16="http://schemas.microsoft.com/office/drawing/2014/main" id="{8B422336-79AC-4276-9303-ED0BDC57D640}"/>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79" name="Group 100">
              <a:extLst>
                <a:ext uri="{FF2B5EF4-FFF2-40B4-BE49-F238E27FC236}">
                  <a16:creationId xmlns:a16="http://schemas.microsoft.com/office/drawing/2014/main" id="{E3CC516D-A932-4E34-9971-C1A5A2966C2E}"/>
                </a:ext>
              </a:extLst>
            </p:cNvPr>
            <p:cNvGrpSpPr>
              <a:grpSpLocks/>
            </p:cNvGrpSpPr>
            <p:nvPr/>
          </p:nvGrpSpPr>
          <p:grpSpPr bwMode="auto">
            <a:xfrm rot="5400000">
              <a:off x="7772737" y="3960078"/>
              <a:ext cx="423982" cy="436961"/>
              <a:chOff x="-121430" y="2865202"/>
              <a:chExt cx="608793" cy="625350"/>
            </a:xfrm>
          </p:grpSpPr>
          <p:sp>
            <p:nvSpPr>
              <p:cNvPr id="480" name="Freeform 101">
                <a:extLst>
                  <a:ext uri="{FF2B5EF4-FFF2-40B4-BE49-F238E27FC236}">
                    <a16:creationId xmlns:a16="http://schemas.microsoft.com/office/drawing/2014/main" id="{C1CA657E-7D6A-4324-93A6-A4070E61804D}"/>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81" name="Freeform 102">
                <a:extLst>
                  <a:ext uri="{FF2B5EF4-FFF2-40B4-BE49-F238E27FC236}">
                    <a16:creationId xmlns:a16="http://schemas.microsoft.com/office/drawing/2014/main" id="{5B3C3B1F-F64B-4BBE-88F0-F615491C0ED4}"/>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85" name="Group 100">
              <a:extLst>
                <a:ext uri="{FF2B5EF4-FFF2-40B4-BE49-F238E27FC236}">
                  <a16:creationId xmlns:a16="http://schemas.microsoft.com/office/drawing/2014/main" id="{7B13F863-000C-45AA-AAE6-FC2152F9B2B3}"/>
                </a:ext>
              </a:extLst>
            </p:cNvPr>
            <p:cNvGrpSpPr>
              <a:grpSpLocks/>
            </p:cNvGrpSpPr>
            <p:nvPr/>
          </p:nvGrpSpPr>
          <p:grpSpPr bwMode="auto">
            <a:xfrm rot="5400000">
              <a:off x="7015645" y="5012889"/>
              <a:ext cx="423982" cy="436961"/>
              <a:chOff x="-121430" y="2865202"/>
              <a:chExt cx="608793" cy="625350"/>
            </a:xfrm>
          </p:grpSpPr>
          <p:sp>
            <p:nvSpPr>
              <p:cNvPr id="486" name="Freeform 101">
                <a:extLst>
                  <a:ext uri="{FF2B5EF4-FFF2-40B4-BE49-F238E27FC236}">
                    <a16:creationId xmlns:a16="http://schemas.microsoft.com/office/drawing/2014/main" id="{FD4B6461-E43C-46A6-A385-45581A145304}"/>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87" name="Freeform 102">
                <a:extLst>
                  <a:ext uri="{FF2B5EF4-FFF2-40B4-BE49-F238E27FC236}">
                    <a16:creationId xmlns:a16="http://schemas.microsoft.com/office/drawing/2014/main" id="{EDDFFBE9-490F-4091-A9F0-07E93FD3EB2D}"/>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500" name="Group 100">
              <a:extLst>
                <a:ext uri="{FF2B5EF4-FFF2-40B4-BE49-F238E27FC236}">
                  <a16:creationId xmlns:a16="http://schemas.microsoft.com/office/drawing/2014/main" id="{148993CE-0DB8-4E10-87F6-69A6AF2495A4}"/>
                </a:ext>
              </a:extLst>
            </p:cNvPr>
            <p:cNvGrpSpPr>
              <a:grpSpLocks/>
            </p:cNvGrpSpPr>
            <p:nvPr/>
          </p:nvGrpSpPr>
          <p:grpSpPr bwMode="auto">
            <a:xfrm rot="5400000">
              <a:off x="7405289" y="3698845"/>
              <a:ext cx="423982" cy="436961"/>
              <a:chOff x="-121430" y="2865202"/>
              <a:chExt cx="608793" cy="625350"/>
            </a:xfrm>
          </p:grpSpPr>
          <p:sp>
            <p:nvSpPr>
              <p:cNvPr id="501" name="Freeform 101">
                <a:extLst>
                  <a:ext uri="{FF2B5EF4-FFF2-40B4-BE49-F238E27FC236}">
                    <a16:creationId xmlns:a16="http://schemas.microsoft.com/office/drawing/2014/main" id="{C498978F-A6E6-421E-9A55-FCC3949A54B4}"/>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4">
                      <a:lumMod val="75000"/>
                    </a:schemeClr>
                  </a:gs>
                  <a:gs pos="50000">
                    <a:schemeClr val="accent4">
                      <a:lumMod val="100000"/>
                    </a:schemeClr>
                  </a:gs>
                  <a:gs pos="100000">
                    <a:schemeClr val="accent4">
                      <a:lumMod val="60000"/>
                      <a:lumOff val="40000"/>
                    </a:schemeClr>
                  </a:gs>
                </a:gsLst>
                <a:lin ang="10800000" scaled="1"/>
                <a:tileRect/>
              </a:gradFill>
              <a:ln w="12700">
                <a:solidFill>
                  <a:schemeClr val="accent4">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502" name="Freeform 102">
                <a:extLst>
                  <a:ext uri="{FF2B5EF4-FFF2-40B4-BE49-F238E27FC236}">
                    <a16:creationId xmlns:a16="http://schemas.microsoft.com/office/drawing/2014/main" id="{DE6609DA-5909-4E58-AE4A-6946FFE7661D}"/>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4"/>
              </a:solidFill>
              <a:ln w="12700">
                <a:solidFill>
                  <a:schemeClr val="accent4">
                    <a:lumMod val="5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509" name="Group 100">
              <a:extLst>
                <a:ext uri="{FF2B5EF4-FFF2-40B4-BE49-F238E27FC236}">
                  <a16:creationId xmlns:a16="http://schemas.microsoft.com/office/drawing/2014/main" id="{02260EDE-E85A-471A-9CFB-D27FDA347E21}"/>
                </a:ext>
              </a:extLst>
            </p:cNvPr>
            <p:cNvGrpSpPr>
              <a:grpSpLocks/>
            </p:cNvGrpSpPr>
            <p:nvPr/>
          </p:nvGrpSpPr>
          <p:grpSpPr bwMode="auto">
            <a:xfrm rot="5400000">
              <a:off x="7635480" y="4784071"/>
              <a:ext cx="423982" cy="436961"/>
              <a:chOff x="-121430" y="2865202"/>
              <a:chExt cx="608793" cy="625350"/>
            </a:xfrm>
          </p:grpSpPr>
          <p:sp>
            <p:nvSpPr>
              <p:cNvPr id="510" name="Freeform 101">
                <a:extLst>
                  <a:ext uri="{FF2B5EF4-FFF2-40B4-BE49-F238E27FC236}">
                    <a16:creationId xmlns:a16="http://schemas.microsoft.com/office/drawing/2014/main" id="{5AE59C2C-F84E-4E00-AE60-3D11EAFC7F8E}"/>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511" name="Freeform 102">
                <a:extLst>
                  <a:ext uri="{FF2B5EF4-FFF2-40B4-BE49-F238E27FC236}">
                    <a16:creationId xmlns:a16="http://schemas.microsoft.com/office/drawing/2014/main" id="{A580AD98-6055-4D2F-A623-DB7CCB2C44B1}"/>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512" name="Group 100">
              <a:extLst>
                <a:ext uri="{FF2B5EF4-FFF2-40B4-BE49-F238E27FC236}">
                  <a16:creationId xmlns:a16="http://schemas.microsoft.com/office/drawing/2014/main" id="{11AE615A-F782-46A4-8FE9-75C4E46B82BD}"/>
                </a:ext>
              </a:extLst>
            </p:cNvPr>
            <p:cNvGrpSpPr>
              <a:grpSpLocks/>
            </p:cNvGrpSpPr>
            <p:nvPr/>
          </p:nvGrpSpPr>
          <p:grpSpPr bwMode="auto">
            <a:xfrm rot="5400000">
              <a:off x="6868237" y="5284758"/>
              <a:ext cx="423982" cy="436961"/>
              <a:chOff x="-121430" y="2865202"/>
              <a:chExt cx="608793" cy="625350"/>
            </a:xfrm>
          </p:grpSpPr>
          <p:sp>
            <p:nvSpPr>
              <p:cNvPr id="513" name="Freeform 101">
                <a:extLst>
                  <a:ext uri="{FF2B5EF4-FFF2-40B4-BE49-F238E27FC236}">
                    <a16:creationId xmlns:a16="http://schemas.microsoft.com/office/drawing/2014/main" id="{B7D5477C-9A34-4A8C-A068-43D5E3DD3EEA}"/>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514" name="Freeform 102">
                <a:extLst>
                  <a:ext uri="{FF2B5EF4-FFF2-40B4-BE49-F238E27FC236}">
                    <a16:creationId xmlns:a16="http://schemas.microsoft.com/office/drawing/2014/main" id="{6699BE7E-A0CD-4CF1-BAED-75554CDDEC45}"/>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521" name="Group 100">
              <a:extLst>
                <a:ext uri="{FF2B5EF4-FFF2-40B4-BE49-F238E27FC236}">
                  <a16:creationId xmlns:a16="http://schemas.microsoft.com/office/drawing/2014/main" id="{EA66C2C3-76E7-4CD0-8B29-DE9586876AA8}"/>
                </a:ext>
              </a:extLst>
            </p:cNvPr>
            <p:cNvGrpSpPr>
              <a:grpSpLocks/>
            </p:cNvGrpSpPr>
            <p:nvPr/>
          </p:nvGrpSpPr>
          <p:grpSpPr bwMode="auto">
            <a:xfrm rot="5400000">
              <a:off x="6847376" y="3652864"/>
              <a:ext cx="423982" cy="436961"/>
              <a:chOff x="-121430" y="2865202"/>
              <a:chExt cx="608793" cy="625350"/>
            </a:xfrm>
          </p:grpSpPr>
          <p:sp>
            <p:nvSpPr>
              <p:cNvPr id="522" name="Freeform 101">
                <a:extLst>
                  <a:ext uri="{FF2B5EF4-FFF2-40B4-BE49-F238E27FC236}">
                    <a16:creationId xmlns:a16="http://schemas.microsoft.com/office/drawing/2014/main" id="{49E5CB09-A0C4-4D65-8D82-89DB05FE2184}"/>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523" name="Freeform 102">
                <a:extLst>
                  <a:ext uri="{FF2B5EF4-FFF2-40B4-BE49-F238E27FC236}">
                    <a16:creationId xmlns:a16="http://schemas.microsoft.com/office/drawing/2014/main" id="{E925AEF1-C207-448F-A445-13C33A919966}"/>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524" name="Group 100">
              <a:extLst>
                <a:ext uri="{FF2B5EF4-FFF2-40B4-BE49-F238E27FC236}">
                  <a16:creationId xmlns:a16="http://schemas.microsoft.com/office/drawing/2014/main" id="{343DB6EA-8EEF-40CB-91AA-18767816EAEE}"/>
                </a:ext>
              </a:extLst>
            </p:cNvPr>
            <p:cNvGrpSpPr>
              <a:grpSpLocks/>
            </p:cNvGrpSpPr>
            <p:nvPr/>
          </p:nvGrpSpPr>
          <p:grpSpPr bwMode="auto">
            <a:xfrm rot="13140767">
              <a:off x="7015846" y="4079224"/>
              <a:ext cx="423982" cy="386616"/>
              <a:chOff x="-121430" y="2865202"/>
              <a:chExt cx="608793" cy="625350"/>
            </a:xfrm>
          </p:grpSpPr>
          <p:sp>
            <p:nvSpPr>
              <p:cNvPr id="525" name="Freeform 101">
                <a:extLst>
                  <a:ext uri="{FF2B5EF4-FFF2-40B4-BE49-F238E27FC236}">
                    <a16:creationId xmlns:a16="http://schemas.microsoft.com/office/drawing/2014/main" id="{AD33898B-0554-428A-B824-813ADA3DF377}"/>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526" name="Freeform 102">
                <a:extLst>
                  <a:ext uri="{FF2B5EF4-FFF2-40B4-BE49-F238E27FC236}">
                    <a16:creationId xmlns:a16="http://schemas.microsoft.com/office/drawing/2014/main" id="{EBC0FA81-EF6E-4A03-BD70-D99691F7E7DA}"/>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503" name="Group 100">
              <a:extLst>
                <a:ext uri="{FF2B5EF4-FFF2-40B4-BE49-F238E27FC236}">
                  <a16:creationId xmlns:a16="http://schemas.microsoft.com/office/drawing/2014/main" id="{82ED156F-6C8E-4F98-B474-DE37BB463F46}"/>
                </a:ext>
              </a:extLst>
            </p:cNvPr>
            <p:cNvGrpSpPr>
              <a:grpSpLocks/>
            </p:cNvGrpSpPr>
            <p:nvPr/>
          </p:nvGrpSpPr>
          <p:grpSpPr bwMode="auto">
            <a:xfrm rot="5400000">
              <a:off x="6693901" y="4151714"/>
              <a:ext cx="423982" cy="436961"/>
              <a:chOff x="-121430" y="2865202"/>
              <a:chExt cx="608793" cy="625350"/>
            </a:xfrm>
          </p:grpSpPr>
          <p:sp>
            <p:nvSpPr>
              <p:cNvPr id="504" name="Freeform 101">
                <a:extLst>
                  <a:ext uri="{FF2B5EF4-FFF2-40B4-BE49-F238E27FC236}">
                    <a16:creationId xmlns:a16="http://schemas.microsoft.com/office/drawing/2014/main" id="{4879D305-CED3-4999-9BC8-C99F57D86CD2}"/>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4">
                      <a:lumMod val="75000"/>
                    </a:schemeClr>
                  </a:gs>
                  <a:gs pos="50000">
                    <a:schemeClr val="accent4">
                      <a:lumMod val="100000"/>
                    </a:schemeClr>
                  </a:gs>
                  <a:gs pos="100000">
                    <a:schemeClr val="accent4">
                      <a:lumMod val="60000"/>
                      <a:lumOff val="40000"/>
                    </a:schemeClr>
                  </a:gs>
                </a:gsLst>
                <a:lin ang="10800000" scaled="1"/>
                <a:tileRect/>
              </a:gradFill>
              <a:ln w="12700">
                <a:solidFill>
                  <a:schemeClr val="accent4">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505" name="Freeform 102">
                <a:extLst>
                  <a:ext uri="{FF2B5EF4-FFF2-40B4-BE49-F238E27FC236}">
                    <a16:creationId xmlns:a16="http://schemas.microsoft.com/office/drawing/2014/main" id="{2B0C056D-27B7-4768-BD5C-4C754B31B2ED}"/>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4"/>
              </a:solidFill>
              <a:ln w="12700">
                <a:solidFill>
                  <a:schemeClr val="accent4">
                    <a:lumMod val="5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grpSp>
        <p:nvGrpSpPr>
          <p:cNvPr id="897" name="Group 896">
            <a:extLst>
              <a:ext uri="{FF2B5EF4-FFF2-40B4-BE49-F238E27FC236}">
                <a16:creationId xmlns:a16="http://schemas.microsoft.com/office/drawing/2014/main" id="{B233DDD2-88A3-405D-B4C6-5F5E6DE1D971}"/>
              </a:ext>
            </a:extLst>
          </p:cNvPr>
          <p:cNvGrpSpPr/>
          <p:nvPr/>
        </p:nvGrpSpPr>
        <p:grpSpPr>
          <a:xfrm>
            <a:off x="7214830" y="3457907"/>
            <a:ext cx="2207103" cy="2188531"/>
            <a:chOff x="8605091" y="3679672"/>
            <a:chExt cx="2207103" cy="2188531"/>
          </a:xfrm>
        </p:grpSpPr>
        <p:sp>
          <p:nvSpPr>
            <p:cNvPr id="972" name="Oval 971">
              <a:extLst>
                <a:ext uri="{FF2B5EF4-FFF2-40B4-BE49-F238E27FC236}">
                  <a16:creationId xmlns:a16="http://schemas.microsoft.com/office/drawing/2014/main" id="{0E1428E2-F9CD-4AB8-9FE5-F59457B2A106}"/>
                </a:ext>
              </a:extLst>
            </p:cNvPr>
            <p:cNvSpPr/>
            <p:nvPr/>
          </p:nvSpPr>
          <p:spPr bwMode="auto">
            <a:xfrm>
              <a:off x="8622481" y="3708323"/>
              <a:ext cx="2150993" cy="2150993"/>
            </a:xfrm>
            <a:prstGeom prst="ellipse">
              <a:avLst/>
            </a:prstGeom>
            <a:solidFill>
              <a:schemeClr val="accent3">
                <a:lumMod val="20000"/>
                <a:lumOff val="80000"/>
              </a:schemeClr>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nvGrpSpPr>
            <p:cNvPr id="973" name="Group 972">
              <a:extLst>
                <a:ext uri="{FF2B5EF4-FFF2-40B4-BE49-F238E27FC236}">
                  <a16:creationId xmlns:a16="http://schemas.microsoft.com/office/drawing/2014/main" id="{A52AF5D0-0CA7-42AB-A3EA-9EC5CFE2200E}"/>
                </a:ext>
              </a:extLst>
            </p:cNvPr>
            <p:cNvGrpSpPr/>
            <p:nvPr/>
          </p:nvGrpSpPr>
          <p:grpSpPr>
            <a:xfrm rot="14279398">
              <a:off x="9535745" y="5053130"/>
              <a:ext cx="596174" cy="1033971"/>
              <a:chOff x="4480542" y="3866613"/>
              <a:chExt cx="596174" cy="1033971"/>
            </a:xfrm>
          </p:grpSpPr>
          <p:sp>
            <p:nvSpPr>
              <p:cNvPr id="1066" name="Freeform 134">
                <a:extLst>
                  <a:ext uri="{FF2B5EF4-FFF2-40B4-BE49-F238E27FC236}">
                    <a16:creationId xmlns:a16="http://schemas.microsoft.com/office/drawing/2014/main" id="{0C8DB471-C362-4192-A769-B062C67A7E7F}"/>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7" name="Freeform 134">
                <a:extLst>
                  <a:ext uri="{FF2B5EF4-FFF2-40B4-BE49-F238E27FC236}">
                    <a16:creationId xmlns:a16="http://schemas.microsoft.com/office/drawing/2014/main" id="{45074B74-68CF-4C6B-AF98-50837F0AAB0A}"/>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8" name="Freeform 134">
                <a:extLst>
                  <a:ext uri="{FF2B5EF4-FFF2-40B4-BE49-F238E27FC236}">
                    <a16:creationId xmlns:a16="http://schemas.microsoft.com/office/drawing/2014/main" id="{C7E78C4E-5697-4C1D-B9EB-42F7A826D574}"/>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9" name="Freeform 134">
                <a:extLst>
                  <a:ext uri="{FF2B5EF4-FFF2-40B4-BE49-F238E27FC236}">
                    <a16:creationId xmlns:a16="http://schemas.microsoft.com/office/drawing/2014/main" id="{61739DD7-C33A-4CB3-87A6-AD4F273643F7}"/>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70" name="Freeform 134">
                <a:extLst>
                  <a:ext uri="{FF2B5EF4-FFF2-40B4-BE49-F238E27FC236}">
                    <a16:creationId xmlns:a16="http://schemas.microsoft.com/office/drawing/2014/main" id="{06DA6150-F1A3-492A-AC95-ED1FAD3DDE42}"/>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71" name="Freeform 134">
                <a:extLst>
                  <a:ext uri="{FF2B5EF4-FFF2-40B4-BE49-F238E27FC236}">
                    <a16:creationId xmlns:a16="http://schemas.microsoft.com/office/drawing/2014/main" id="{5E96DEE2-0395-4C56-802F-2C1BCE4007F3}"/>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72" name="Freeform 134">
                <a:extLst>
                  <a:ext uri="{FF2B5EF4-FFF2-40B4-BE49-F238E27FC236}">
                    <a16:creationId xmlns:a16="http://schemas.microsoft.com/office/drawing/2014/main" id="{8CE95A45-2A15-49FD-919D-779BF0FC4657}"/>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74" name="Group 973">
              <a:extLst>
                <a:ext uri="{FF2B5EF4-FFF2-40B4-BE49-F238E27FC236}">
                  <a16:creationId xmlns:a16="http://schemas.microsoft.com/office/drawing/2014/main" id="{3A9DC8CB-C847-4345-B6C7-DA9290D0537B}"/>
                </a:ext>
              </a:extLst>
            </p:cNvPr>
            <p:cNvGrpSpPr/>
            <p:nvPr/>
          </p:nvGrpSpPr>
          <p:grpSpPr>
            <a:xfrm>
              <a:off x="8644620" y="4007549"/>
              <a:ext cx="596174" cy="1033971"/>
              <a:chOff x="4480542" y="3866613"/>
              <a:chExt cx="596174" cy="1033971"/>
            </a:xfrm>
          </p:grpSpPr>
          <p:sp>
            <p:nvSpPr>
              <p:cNvPr id="1059" name="Freeform 134">
                <a:extLst>
                  <a:ext uri="{FF2B5EF4-FFF2-40B4-BE49-F238E27FC236}">
                    <a16:creationId xmlns:a16="http://schemas.microsoft.com/office/drawing/2014/main" id="{7A037902-166F-43E7-B762-EF8F36BC6F08}"/>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0" name="Freeform 134">
                <a:extLst>
                  <a:ext uri="{FF2B5EF4-FFF2-40B4-BE49-F238E27FC236}">
                    <a16:creationId xmlns:a16="http://schemas.microsoft.com/office/drawing/2014/main" id="{BB0BE76A-31F9-4EE2-AAE0-87790978FD9F}"/>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1" name="Freeform 134">
                <a:extLst>
                  <a:ext uri="{FF2B5EF4-FFF2-40B4-BE49-F238E27FC236}">
                    <a16:creationId xmlns:a16="http://schemas.microsoft.com/office/drawing/2014/main" id="{02711722-2778-404B-A80B-80E40CFD80AC}"/>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2" name="Freeform 134">
                <a:extLst>
                  <a:ext uri="{FF2B5EF4-FFF2-40B4-BE49-F238E27FC236}">
                    <a16:creationId xmlns:a16="http://schemas.microsoft.com/office/drawing/2014/main" id="{2667A501-98BF-493B-91C4-9234673E28DD}"/>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3" name="Freeform 134">
                <a:extLst>
                  <a:ext uri="{FF2B5EF4-FFF2-40B4-BE49-F238E27FC236}">
                    <a16:creationId xmlns:a16="http://schemas.microsoft.com/office/drawing/2014/main" id="{04E5BCCE-F316-4DEE-872E-4A19A6271FC2}"/>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4" name="Freeform 134">
                <a:extLst>
                  <a:ext uri="{FF2B5EF4-FFF2-40B4-BE49-F238E27FC236}">
                    <a16:creationId xmlns:a16="http://schemas.microsoft.com/office/drawing/2014/main" id="{D278C0C4-A4C1-4082-B3A4-AD42D663E598}"/>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5" name="Freeform 134">
                <a:extLst>
                  <a:ext uri="{FF2B5EF4-FFF2-40B4-BE49-F238E27FC236}">
                    <a16:creationId xmlns:a16="http://schemas.microsoft.com/office/drawing/2014/main" id="{6079901F-B227-4F10-8359-F5A203BA8C1A}"/>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975" name="Freeform 134">
              <a:extLst>
                <a:ext uri="{FF2B5EF4-FFF2-40B4-BE49-F238E27FC236}">
                  <a16:creationId xmlns:a16="http://schemas.microsoft.com/office/drawing/2014/main" id="{1EB030F7-B956-4F4A-8ECD-60E76C503C35}"/>
                </a:ext>
              </a:extLst>
            </p:cNvPr>
            <p:cNvSpPr/>
            <p:nvPr/>
          </p:nvSpPr>
          <p:spPr bwMode="auto">
            <a:xfrm rot="5591136">
              <a:off x="8981533" y="4523435"/>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976" name="Group 975">
              <a:extLst>
                <a:ext uri="{FF2B5EF4-FFF2-40B4-BE49-F238E27FC236}">
                  <a16:creationId xmlns:a16="http://schemas.microsoft.com/office/drawing/2014/main" id="{BBAA573F-3151-4471-A36E-E999C3860679}"/>
                </a:ext>
              </a:extLst>
            </p:cNvPr>
            <p:cNvGrpSpPr/>
            <p:nvPr/>
          </p:nvGrpSpPr>
          <p:grpSpPr>
            <a:xfrm rot="18064065">
              <a:off x="8758398" y="4718473"/>
              <a:ext cx="727358" cy="1033971"/>
              <a:chOff x="4480542" y="3866613"/>
              <a:chExt cx="727358" cy="1033971"/>
            </a:xfrm>
          </p:grpSpPr>
          <p:sp>
            <p:nvSpPr>
              <p:cNvPr id="1051" name="Freeform 134">
                <a:extLst>
                  <a:ext uri="{FF2B5EF4-FFF2-40B4-BE49-F238E27FC236}">
                    <a16:creationId xmlns:a16="http://schemas.microsoft.com/office/drawing/2014/main" id="{C994FC51-C3A0-4ACE-AFB6-364DA0107DB1}"/>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2" name="Freeform 134">
                <a:extLst>
                  <a:ext uri="{FF2B5EF4-FFF2-40B4-BE49-F238E27FC236}">
                    <a16:creationId xmlns:a16="http://schemas.microsoft.com/office/drawing/2014/main" id="{301BED68-B7C8-4562-A1BD-C7B39AFF9A86}"/>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3" name="Freeform 134">
                <a:extLst>
                  <a:ext uri="{FF2B5EF4-FFF2-40B4-BE49-F238E27FC236}">
                    <a16:creationId xmlns:a16="http://schemas.microsoft.com/office/drawing/2014/main" id="{75FE8F6D-E26D-4E0C-B6C4-D36ED0E2CE58}"/>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4" name="Freeform 134">
                <a:extLst>
                  <a:ext uri="{FF2B5EF4-FFF2-40B4-BE49-F238E27FC236}">
                    <a16:creationId xmlns:a16="http://schemas.microsoft.com/office/drawing/2014/main" id="{7F20A6CC-4C7E-4F7C-AB64-EA8692FE2040}"/>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5" name="Freeform 134">
                <a:extLst>
                  <a:ext uri="{FF2B5EF4-FFF2-40B4-BE49-F238E27FC236}">
                    <a16:creationId xmlns:a16="http://schemas.microsoft.com/office/drawing/2014/main" id="{60CFA582-0872-462B-9DB8-230EA994E9E0}"/>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6" name="Freeform 134">
                <a:extLst>
                  <a:ext uri="{FF2B5EF4-FFF2-40B4-BE49-F238E27FC236}">
                    <a16:creationId xmlns:a16="http://schemas.microsoft.com/office/drawing/2014/main" id="{3D7915AD-68D6-4E05-9032-DD03A4AB0951}"/>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7" name="Freeform 134">
                <a:extLst>
                  <a:ext uri="{FF2B5EF4-FFF2-40B4-BE49-F238E27FC236}">
                    <a16:creationId xmlns:a16="http://schemas.microsoft.com/office/drawing/2014/main" id="{3FCB264F-8864-46FA-A6D5-0DC31DFD1577}"/>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8" name="Freeform 134">
                <a:extLst>
                  <a:ext uri="{FF2B5EF4-FFF2-40B4-BE49-F238E27FC236}">
                    <a16:creationId xmlns:a16="http://schemas.microsoft.com/office/drawing/2014/main" id="{5D933D34-F574-47D8-9C3A-18A8A21FBBC6}"/>
                  </a:ext>
                </a:extLst>
              </p:cNvPr>
              <p:cNvSpPr/>
              <p:nvPr/>
            </p:nvSpPr>
            <p:spPr bwMode="auto">
              <a:xfrm rot="5591136">
                <a:off x="4995827" y="4154423"/>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77" name="Group 976">
              <a:extLst>
                <a:ext uri="{FF2B5EF4-FFF2-40B4-BE49-F238E27FC236}">
                  <a16:creationId xmlns:a16="http://schemas.microsoft.com/office/drawing/2014/main" id="{ABCA82F7-0E77-4A04-9B1A-465546F064AD}"/>
                </a:ext>
              </a:extLst>
            </p:cNvPr>
            <p:cNvGrpSpPr/>
            <p:nvPr/>
          </p:nvGrpSpPr>
          <p:grpSpPr>
            <a:xfrm rot="10800000">
              <a:off x="10142739" y="4526257"/>
              <a:ext cx="596174" cy="1033971"/>
              <a:chOff x="4480542" y="3866613"/>
              <a:chExt cx="596174" cy="1033971"/>
            </a:xfrm>
          </p:grpSpPr>
          <p:sp>
            <p:nvSpPr>
              <p:cNvPr id="1044" name="Freeform 134">
                <a:extLst>
                  <a:ext uri="{FF2B5EF4-FFF2-40B4-BE49-F238E27FC236}">
                    <a16:creationId xmlns:a16="http://schemas.microsoft.com/office/drawing/2014/main" id="{287EFEEC-6302-44B4-9F19-B7A91D23E6B1}"/>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5" name="Freeform 134">
                <a:extLst>
                  <a:ext uri="{FF2B5EF4-FFF2-40B4-BE49-F238E27FC236}">
                    <a16:creationId xmlns:a16="http://schemas.microsoft.com/office/drawing/2014/main" id="{17682FF7-C31E-4BD5-B621-DCFB3F5414F8}"/>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6" name="Freeform 134">
                <a:extLst>
                  <a:ext uri="{FF2B5EF4-FFF2-40B4-BE49-F238E27FC236}">
                    <a16:creationId xmlns:a16="http://schemas.microsoft.com/office/drawing/2014/main" id="{7E82296F-EF32-4095-ADBC-F7D1C0909EC0}"/>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7" name="Freeform 134">
                <a:extLst>
                  <a:ext uri="{FF2B5EF4-FFF2-40B4-BE49-F238E27FC236}">
                    <a16:creationId xmlns:a16="http://schemas.microsoft.com/office/drawing/2014/main" id="{D20D3FAF-EE18-45E0-82D4-C6A1AFA1653C}"/>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8" name="Freeform 134">
                <a:extLst>
                  <a:ext uri="{FF2B5EF4-FFF2-40B4-BE49-F238E27FC236}">
                    <a16:creationId xmlns:a16="http://schemas.microsoft.com/office/drawing/2014/main" id="{A2D4B2C1-B71F-46CF-B7C0-5334E8846AF6}"/>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9" name="Freeform 134">
                <a:extLst>
                  <a:ext uri="{FF2B5EF4-FFF2-40B4-BE49-F238E27FC236}">
                    <a16:creationId xmlns:a16="http://schemas.microsoft.com/office/drawing/2014/main" id="{9182D532-885D-48EF-85FD-77D5CE98B4E7}"/>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0" name="Freeform 134">
                <a:extLst>
                  <a:ext uri="{FF2B5EF4-FFF2-40B4-BE49-F238E27FC236}">
                    <a16:creationId xmlns:a16="http://schemas.microsoft.com/office/drawing/2014/main" id="{0C0909E0-019C-40BA-AC64-18FE0044461A}"/>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78" name="Group 977">
              <a:extLst>
                <a:ext uri="{FF2B5EF4-FFF2-40B4-BE49-F238E27FC236}">
                  <a16:creationId xmlns:a16="http://schemas.microsoft.com/office/drawing/2014/main" id="{AC9A5A04-DAA2-4838-985A-CAA1F4FE6BF8}"/>
                </a:ext>
              </a:extLst>
            </p:cNvPr>
            <p:cNvGrpSpPr/>
            <p:nvPr/>
          </p:nvGrpSpPr>
          <p:grpSpPr>
            <a:xfrm rot="7098826">
              <a:off x="9997122" y="3746776"/>
              <a:ext cx="596174" cy="1033971"/>
              <a:chOff x="4480542" y="3866613"/>
              <a:chExt cx="596174" cy="1033971"/>
            </a:xfrm>
          </p:grpSpPr>
          <p:sp>
            <p:nvSpPr>
              <p:cNvPr id="1037" name="Freeform 134">
                <a:extLst>
                  <a:ext uri="{FF2B5EF4-FFF2-40B4-BE49-F238E27FC236}">
                    <a16:creationId xmlns:a16="http://schemas.microsoft.com/office/drawing/2014/main" id="{EF0E36C0-440D-416B-97E6-C4FD1F74CAA6}"/>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8" name="Freeform 134">
                <a:extLst>
                  <a:ext uri="{FF2B5EF4-FFF2-40B4-BE49-F238E27FC236}">
                    <a16:creationId xmlns:a16="http://schemas.microsoft.com/office/drawing/2014/main" id="{30B9C944-11DA-4068-953D-70A1D7B556A8}"/>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9" name="Freeform 134">
                <a:extLst>
                  <a:ext uri="{FF2B5EF4-FFF2-40B4-BE49-F238E27FC236}">
                    <a16:creationId xmlns:a16="http://schemas.microsoft.com/office/drawing/2014/main" id="{64026351-B042-40DC-8ABC-CD2E6106BD47}"/>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0" name="Freeform 134">
                <a:extLst>
                  <a:ext uri="{FF2B5EF4-FFF2-40B4-BE49-F238E27FC236}">
                    <a16:creationId xmlns:a16="http://schemas.microsoft.com/office/drawing/2014/main" id="{B0FE912A-8089-4A77-9F7A-8DCE1D335ECE}"/>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1" name="Freeform 134">
                <a:extLst>
                  <a:ext uri="{FF2B5EF4-FFF2-40B4-BE49-F238E27FC236}">
                    <a16:creationId xmlns:a16="http://schemas.microsoft.com/office/drawing/2014/main" id="{D9D6A481-A925-4C4A-B631-0AC9B3CDDDD0}"/>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2" name="Freeform 134">
                <a:extLst>
                  <a:ext uri="{FF2B5EF4-FFF2-40B4-BE49-F238E27FC236}">
                    <a16:creationId xmlns:a16="http://schemas.microsoft.com/office/drawing/2014/main" id="{94567C52-B542-451B-A2B4-3691DD3B7FE3}"/>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3" name="Freeform 134">
                <a:extLst>
                  <a:ext uri="{FF2B5EF4-FFF2-40B4-BE49-F238E27FC236}">
                    <a16:creationId xmlns:a16="http://schemas.microsoft.com/office/drawing/2014/main" id="{6B9197A1-6F7C-4084-902C-1D1A2601B172}"/>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79" name="Group 978">
              <a:extLst>
                <a:ext uri="{FF2B5EF4-FFF2-40B4-BE49-F238E27FC236}">
                  <a16:creationId xmlns:a16="http://schemas.microsoft.com/office/drawing/2014/main" id="{057BAF49-B298-4449-84BE-C37C34122AEF}"/>
                </a:ext>
              </a:extLst>
            </p:cNvPr>
            <p:cNvGrpSpPr/>
            <p:nvPr/>
          </p:nvGrpSpPr>
          <p:grpSpPr>
            <a:xfrm rot="3614711">
              <a:off x="9257887" y="3460773"/>
              <a:ext cx="596174" cy="1033971"/>
              <a:chOff x="4480542" y="3866613"/>
              <a:chExt cx="596174" cy="1033971"/>
            </a:xfrm>
          </p:grpSpPr>
          <p:sp>
            <p:nvSpPr>
              <p:cNvPr id="1030" name="Freeform 134">
                <a:extLst>
                  <a:ext uri="{FF2B5EF4-FFF2-40B4-BE49-F238E27FC236}">
                    <a16:creationId xmlns:a16="http://schemas.microsoft.com/office/drawing/2014/main" id="{F3B20DDC-C9C8-4EE3-9A1C-7BDA33E1646F}"/>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1" name="Freeform 134">
                <a:extLst>
                  <a:ext uri="{FF2B5EF4-FFF2-40B4-BE49-F238E27FC236}">
                    <a16:creationId xmlns:a16="http://schemas.microsoft.com/office/drawing/2014/main" id="{7F5AF9AC-2127-4F94-81C9-127DA522F370}"/>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2" name="Freeform 134">
                <a:extLst>
                  <a:ext uri="{FF2B5EF4-FFF2-40B4-BE49-F238E27FC236}">
                    <a16:creationId xmlns:a16="http://schemas.microsoft.com/office/drawing/2014/main" id="{EA3D49BD-DD75-4EB3-8AD5-0C3B6DBB2753}"/>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3" name="Freeform 134">
                <a:extLst>
                  <a:ext uri="{FF2B5EF4-FFF2-40B4-BE49-F238E27FC236}">
                    <a16:creationId xmlns:a16="http://schemas.microsoft.com/office/drawing/2014/main" id="{D15DC927-004C-466B-B4AD-82B730C7C40C}"/>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4" name="Freeform 134">
                <a:extLst>
                  <a:ext uri="{FF2B5EF4-FFF2-40B4-BE49-F238E27FC236}">
                    <a16:creationId xmlns:a16="http://schemas.microsoft.com/office/drawing/2014/main" id="{9A176EF6-ABDD-46F2-BF04-1A32C9D5F3E0}"/>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5" name="Freeform 134">
                <a:extLst>
                  <a:ext uri="{FF2B5EF4-FFF2-40B4-BE49-F238E27FC236}">
                    <a16:creationId xmlns:a16="http://schemas.microsoft.com/office/drawing/2014/main" id="{4B0873F5-2766-4EDC-A8B4-2B090E1C6B91}"/>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6" name="Freeform 134">
                <a:extLst>
                  <a:ext uri="{FF2B5EF4-FFF2-40B4-BE49-F238E27FC236}">
                    <a16:creationId xmlns:a16="http://schemas.microsoft.com/office/drawing/2014/main" id="{899D94C4-B6F5-4AA7-A045-28314F8B0AFA}"/>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980" name="Freeform 134">
              <a:extLst>
                <a:ext uri="{FF2B5EF4-FFF2-40B4-BE49-F238E27FC236}">
                  <a16:creationId xmlns:a16="http://schemas.microsoft.com/office/drawing/2014/main" id="{D155765A-17F7-4D38-B3F1-4BD1E5C3EAFF}"/>
                </a:ext>
              </a:extLst>
            </p:cNvPr>
            <p:cNvSpPr/>
            <p:nvPr/>
          </p:nvSpPr>
          <p:spPr bwMode="auto">
            <a:xfrm rot="5591136">
              <a:off x="9164361" y="5132220"/>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1" name="Freeform 134">
              <a:extLst>
                <a:ext uri="{FF2B5EF4-FFF2-40B4-BE49-F238E27FC236}">
                  <a16:creationId xmlns:a16="http://schemas.microsoft.com/office/drawing/2014/main" id="{FA814CE6-E4CE-4BBA-82C1-0528D372A997}"/>
                </a:ext>
              </a:extLst>
            </p:cNvPr>
            <p:cNvSpPr/>
            <p:nvPr/>
          </p:nvSpPr>
          <p:spPr bwMode="auto">
            <a:xfrm rot="5591136">
              <a:off x="9769494" y="5275047"/>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2" name="Freeform 134">
              <a:extLst>
                <a:ext uri="{FF2B5EF4-FFF2-40B4-BE49-F238E27FC236}">
                  <a16:creationId xmlns:a16="http://schemas.microsoft.com/office/drawing/2014/main" id="{06E9D250-932D-4FBA-9766-B7015CB63F78}"/>
                </a:ext>
              </a:extLst>
            </p:cNvPr>
            <p:cNvSpPr/>
            <p:nvPr/>
          </p:nvSpPr>
          <p:spPr bwMode="auto">
            <a:xfrm rot="5591136">
              <a:off x="10206694" y="4798485"/>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3" name="Freeform 134">
              <a:extLst>
                <a:ext uri="{FF2B5EF4-FFF2-40B4-BE49-F238E27FC236}">
                  <a16:creationId xmlns:a16="http://schemas.microsoft.com/office/drawing/2014/main" id="{BC01BBAA-D018-402A-A845-2E2BCD503EF9}"/>
                </a:ext>
              </a:extLst>
            </p:cNvPr>
            <p:cNvSpPr/>
            <p:nvPr/>
          </p:nvSpPr>
          <p:spPr bwMode="auto">
            <a:xfrm rot="5591136">
              <a:off x="10018265" y="4208048"/>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4" name="Freeform 134">
              <a:extLst>
                <a:ext uri="{FF2B5EF4-FFF2-40B4-BE49-F238E27FC236}">
                  <a16:creationId xmlns:a16="http://schemas.microsoft.com/office/drawing/2014/main" id="{5388EAF8-B632-4BA1-BEDA-74FF9ED0B39F}"/>
                </a:ext>
              </a:extLst>
            </p:cNvPr>
            <p:cNvSpPr/>
            <p:nvPr/>
          </p:nvSpPr>
          <p:spPr bwMode="auto">
            <a:xfrm rot="5591136">
              <a:off x="9428095" y="4036222"/>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5" name="Freeform 134">
              <a:extLst>
                <a:ext uri="{FF2B5EF4-FFF2-40B4-BE49-F238E27FC236}">
                  <a16:creationId xmlns:a16="http://schemas.microsoft.com/office/drawing/2014/main" id="{709A6A05-D7EE-4960-B7CC-498608A611E8}"/>
                </a:ext>
              </a:extLst>
            </p:cNvPr>
            <p:cNvSpPr/>
            <p:nvPr/>
          </p:nvSpPr>
          <p:spPr bwMode="auto">
            <a:xfrm rot="638977">
              <a:off x="9016719" y="4726797"/>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6" name="Freeform 134">
              <a:extLst>
                <a:ext uri="{FF2B5EF4-FFF2-40B4-BE49-F238E27FC236}">
                  <a16:creationId xmlns:a16="http://schemas.microsoft.com/office/drawing/2014/main" id="{F1485EB5-FD1F-49CE-B61A-45B20B6F1953}"/>
                </a:ext>
              </a:extLst>
            </p:cNvPr>
            <p:cNvSpPr/>
            <p:nvPr/>
          </p:nvSpPr>
          <p:spPr bwMode="auto">
            <a:xfrm rot="4985555">
              <a:off x="9555014" y="5260927"/>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7" name="Freeform 134">
              <a:extLst>
                <a:ext uri="{FF2B5EF4-FFF2-40B4-BE49-F238E27FC236}">
                  <a16:creationId xmlns:a16="http://schemas.microsoft.com/office/drawing/2014/main" id="{8F5FB07D-11D2-467A-BC20-E14109310042}"/>
                </a:ext>
              </a:extLst>
            </p:cNvPr>
            <p:cNvSpPr/>
            <p:nvPr/>
          </p:nvSpPr>
          <p:spPr bwMode="auto">
            <a:xfrm rot="8442954">
              <a:off x="9330827" y="5198753"/>
              <a:ext cx="223787" cy="26668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8" name="Freeform 134">
              <a:extLst>
                <a:ext uri="{FF2B5EF4-FFF2-40B4-BE49-F238E27FC236}">
                  <a16:creationId xmlns:a16="http://schemas.microsoft.com/office/drawing/2014/main" id="{75973E19-52C0-4345-BCE7-111C39F9C773}"/>
                </a:ext>
              </a:extLst>
            </p:cNvPr>
            <p:cNvSpPr/>
            <p:nvPr/>
          </p:nvSpPr>
          <p:spPr bwMode="auto">
            <a:xfrm rot="5182877">
              <a:off x="9999266" y="5118429"/>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9" name="Freeform 134">
              <a:extLst>
                <a:ext uri="{FF2B5EF4-FFF2-40B4-BE49-F238E27FC236}">
                  <a16:creationId xmlns:a16="http://schemas.microsoft.com/office/drawing/2014/main" id="{BFE573E8-5B4B-4E36-85DE-41603EFDF005}"/>
                </a:ext>
              </a:extLst>
            </p:cNvPr>
            <p:cNvSpPr/>
            <p:nvPr/>
          </p:nvSpPr>
          <p:spPr bwMode="auto">
            <a:xfrm rot="771760">
              <a:off x="10109026" y="4964346"/>
              <a:ext cx="191558" cy="23424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90" name="Freeform 134">
              <a:extLst>
                <a:ext uri="{FF2B5EF4-FFF2-40B4-BE49-F238E27FC236}">
                  <a16:creationId xmlns:a16="http://schemas.microsoft.com/office/drawing/2014/main" id="{742CAD9D-9D81-4FA0-BEE3-E6E88164FD96}"/>
                </a:ext>
              </a:extLst>
            </p:cNvPr>
            <p:cNvSpPr/>
            <p:nvPr/>
          </p:nvSpPr>
          <p:spPr bwMode="auto">
            <a:xfrm rot="1858664">
              <a:off x="10206715" y="4598496"/>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91" name="Freeform 134">
              <a:extLst>
                <a:ext uri="{FF2B5EF4-FFF2-40B4-BE49-F238E27FC236}">
                  <a16:creationId xmlns:a16="http://schemas.microsoft.com/office/drawing/2014/main" id="{BA695F5F-65E4-4770-A706-8A001C653866}"/>
                </a:ext>
              </a:extLst>
            </p:cNvPr>
            <p:cNvSpPr/>
            <p:nvPr/>
          </p:nvSpPr>
          <p:spPr bwMode="auto">
            <a:xfrm rot="18600211">
              <a:off x="10170741" y="4451605"/>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92" name="Freeform 134">
              <a:extLst>
                <a:ext uri="{FF2B5EF4-FFF2-40B4-BE49-F238E27FC236}">
                  <a16:creationId xmlns:a16="http://schemas.microsoft.com/office/drawing/2014/main" id="{C31D11B8-A2E9-4314-97FC-8014EC14EA74}"/>
                </a:ext>
              </a:extLst>
            </p:cNvPr>
            <p:cNvSpPr/>
            <p:nvPr/>
          </p:nvSpPr>
          <p:spPr bwMode="auto">
            <a:xfrm rot="4641969">
              <a:off x="9657468" y="4054311"/>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93" name="Freeform 134">
              <a:extLst>
                <a:ext uri="{FF2B5EF4-FFF2-40B4-BE49-F238E27FC236}">
                  <a16:creationId xmlns:a16="http://schemas.microsoft.com/office/drawing/2014/main" id="{8BF52F44-B4E1-4B56-8C5F-95207511078F}"/>
                </a:ext>
              </a:extLst>
            </p:cNvPr>
            <p:cNvSpPr/>
            <p:nvPr/>
          </p:nvSpPr>
          <p:spPr bwMode="auto">
            <a:xfrm rot="20148555">
              <a:off x="9850949" y="4104400"/>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94" name="Freeform 134">
              <a:extLst>
                <a:ext uri="{FF2B5EF4-FFF2-40B4-BE49-F238E27FC236}">
                  <a16:creationId xmlns:a16="http://schemas.microsoft.com/office/drawing/2014/main" id="{ACBDF226-932C-44F3-A5CA-60830B7DB34A}"/>
                </a:ext>
              </a:extLst>
            </p:cNvPr>
            <p:cNvSpPr/>
            <p:nvPr/>
          </p:nvSpPr>
          <p:spPr bwMode="auto">
            <a:xfrm rot="839940">
              <a:off x="9111245" y="4348365"/>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95" name="Freeform 134">
              <a:extLst>
                <a:ext uri="{FF2B5EF4-FFF2-40B4-BE49-F238E27FC236}">
                  <a16:creationId xmlns:a16="http://schemas.microsoft.com/office/drawing/2014/main" id="{467CFF2B-53D3-4BD6-B2DB-F6643BBEAD8A}"/>
                </a:ext>
              </a:extLst>
            </p:cNvPr>
            <p:cNvSpPr/>
            <p:nvPr/>
          </p:nvSpPr>
          <p:spPr bwMode="auto">
            <a:xfrm rot="3577878">
              <a:off x="9208238" y="4155517"/>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996" name="Group 995">
              <a:extLst>
                <a:ext uri="{FF2B5EF4-FFF2-40B4-BE49-F238E27FC236}">
                  <a16:creationId xmlns:a16="http://schemas.microsoft.com/office/drawing/2014/main" id="{7F423F11-D1E9-48B3-9A2A-D77764792613}"/>
                </a:ext>
              </a:extLst>
            </p:cNvPr>
            <p:cNvGrpSpPr/>
            <p:nvPr/>
          </p:nvGrpSpPr>
          <p:grpSpPr>
            <a:xfrm rot="2401740">
              <a:off x="10094121" y="4576964"/>
              <a:ext cx="253170" cy="331885"/>
              <a:chOff x="8669034" y="3796635"/>
              <a:chExt cx="260443" cy="341419"/>
            </a:xfrm>
          </p:grpSpPr>
          <p:sp>
            <p:nvSpPr>
              <p:cNvPr id="1028" name="Freeform 134">
                <a:extLst>
                  <a:ext uri="{FF2B5EF4-FFF2-40B4-BE49-F238E27FC236}">
                    <a16:creationId xmlns:a16="http://schemas.microsoft.com/office/drawing/2014/main" id="{FE9AC83E-FE52-4887-92F1-4B13165F38CE}"/>
                  </a:ext>
                </a:extLst>
              </p:cNvPr>
              <p:cNvSpPr/>
              <p:nvPr/>
            </p:nvSpPr>
            <p:spPr bwMode="auto">
              <a:xfrm rot="15017237">
                <a:off x="8628546" y="3837123"/>
                <a:ext cx="341419" cy="26044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29" name="Freeform 135">
                <a:extLst>
                  <a:ext uri="{FF2B5EF4-FFF2-40B4-BE49-F238E27FC236}">
                    <a16:creationId xmlns:a16="http://schemas.microsoft.com/office/drawing/2014/main" id="{05CC9D81-5931-4A5E-9F7B-1FC6E9FD798A}"/>
                  </a:ext>
                </a:extLst>
              </p:cNvPr>
              <p:cNvSpPr/>
              <p:nvPr/>
            </p:nvSpPr>
            <p:spPr bwMode="auto">
              <a:xfrm rot="15017237">
                <a:off x="8710229" y="3889843"/>
                <a:ext cx="179179" cy="134586"/>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97" name="Group 996">
              <a:extLst>
                <a:ext uri="{FF2B5EF4-FFF2-40B4-BE49-F238E27FC236}">
                  <a16:creationId xmlns:a16="http://schemas.microsoft.com/office/drawing/2014/main" id="{710862A3-CC4E-4513-AC69-04812EF490B8}"/>
                </a:ext>
              </a:extLst>
            </p:cNvPr>
            <p:cNvGrpSpPr/>
            <p:nvPr/>
          </p:nvGrpSpPr>
          <p:grpSpPr>
            <a:xfrm rot="19631941">
              <a:off x="9181146" y="4872753"/>
              <a:ext cx="259908" cy="340718"/>
              <a:chOff x="8669034" y="3796635"/>
              <a:chExt cx="260443" cy="341419"/>
            </a:xfrm>
          </p:grpSpPr>
          <p:sp>
            <p:nvSpPr>
              <p:cNvPr id="1026" name="Freeform 134">
                <a:extLst>
                  <a:ext uri="{FF2B5EF4-FFF2-40B4-BE49-F238E27FC236}">
                    <a16:creationId xmlns:a16="http://schemas.microsoft.com/office/drawing/2014/main" id="{2BF68FE2-1F89-4FAB-97FE-18728392AD68}"/>
                  </a:ext>
                </a:extLst>
              </p:cNvPr>
              <p:cNvSpPr/>
              <p:nvPr/>
            </p:nvSpPr>
            <p:spPr bwMode="auto">
              <a:xfrm rot="15017237">
                <a:off x="8628546" y="3837123"/>
                <a:ext cx="341419" cy="26044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27" name="Freeform 135">
                <a:extLst>
                  <a:ext uri="{FF2B5EF4-FFF2-40B4-BE49-F238E27FC236}">
                    <a16:creationId xmlns:a16="http://schemas.microsoft.com/office/drawing/2014/main" id="{7A13C536-9BA3-4492-88DE-44B6E63913D2}"/>
                  </a:ext>
                </a:extLst>
              </p:cNvPr>
              <p:cNvSpPr/>
              <p:nvPr/>
            </p:nvSpPr>
            <p:spPr bwMode="auto">
              <a:xfrm rot="15017237">
                <a:off x="8710229" y="3889843"/>
                <a:ext cx="179179" cy="134586"/>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98" name="Group 997">
              <a:extLst>
                <a:ext uri="{FF2B5EF4-FFF2-40B4-BE49-F238E27FC236}">
                  <a16:creationId xmlns:a16="http://schemas.microsoft.com/office/drawing/2014/main" id="{B014B6DF-D10E-4E93-8823-D70A4988989A}"/>
                </a:ext>
              </a:extLst>
            </p:cNvPr>
            <p:cNvGrpSpPr/>
            <p:nvPr/>
          </p:nvGrpSpPr>
          <p:grpSpPr>
            <a:xfrm rot="1490318">
              <a:off x="9057355" y="4542673"/>
              <a:ext cx="253170" cy="331885"/>
              <a:chOff x="8669034" y="3796635"/>
              <a:chExt cx="260443" cy="341419"/>
            </a:xfrm>
          </p:grpSpPr>
          <p:sp>
            <p:nvSpPr>
              <p:cNvPr id="1024" name="Freeform 134">
                <a:extLst>
                  <a:ext uri="{FF2B5EF4-FFF2-40B4-BE49-F238E27FC236}">
                    <a16:creationId xmlns:a16="http://schemas.microsoft.com/office/drawing/2014/main" id="{961F0978-9132-457C-9B86-FEE7CD4C4961}"/>
                  </a:ext>
                </a:extLst>
              </p:cNvPr>
              <p:cNvSpPr/>
              <p:nvPr/>
            </p:nvSpPr>
            <p:spPr bwMode="auto">
              <a:xfrm rot="15017237">
                <a:off x="8628546" y="3837123"/>
                <a:ext cx="341419" cy="26044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25" name="Freeform 135">
                <a:extLst>
                  <a:ext uri="{FF2B5EF4-FFF2-40B4-BE49-F238E27FC236}">
                    <a16:creationId xmlns:a16="http://schemas.microsoft.com/office/drawing/2014/main" id="{065CADF3-C85F-4B1A-8BD2-0DDCFC5A02E8}"/>
                  </a:ext>
                </a:extLst>
              </p:cNvPr>
              <p:cNvSpPr/>
              <p:nvPr/>
            </p:nvSpPr>
            <p:spPr bwMode="auto">
              <a:xfrm rot="15017237">
                <a:off x="8710229" y="3889843"/>
                <a:ext cx="179179" cy="134586"/>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999" name="Freeform 134">
              <a:extLst>
                <a:ext uri="{FF2B5EF4-FFF2-40B4-BE49-F238E27FC236}">
                  <a16:creationId xmlns:a16="http://schemas.microsoft.com/office/drawing/2014/main" id="{C16F9947-17BC-4130-A92F-714E6AE6C312}"/>
                </a:ext>
              </a:extLst>
            </p:cNvPr>
            <p:cNvSpPr/>
            <p:nvPr/>
          </p:nvSpPr>
          <p:spPr bwMode="auto">
            <a:xfrm rot="20311249">
              <a:off x="10033483" y="4842269"/>
              <a:ext cx="191558" cy="23424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1000" name="Group 59">
              <a:extLst>
                <a:ext uri="{FF2B5EF4-FFF2-40B4-BE49-F238E27FC236}">
                  <a16:creationId xmlns:a16="http://schemas.microsoft.com/office/drawing/2014/main" id="{07CE6B02-B312-4DD0-8A62-66AA3BB80795}"/>
                </a:ext>
              </a:extLst>
            </p:cNvPr>
            <p:cNvGrpSpPr>
              <a:grpSpLocks/>
            </p:cNvGrpSpPr>
            <p:nvPr/>
          </p:nvGrpSpPr>
          <p:grpSpPr bwMode="auto">
            <a:xfrm rot="309245">
              <a:off x="9835361" y="4972264"/>
              <a:ext cx="301563" cy="331542"/>
              <a:chOff x="5461693" y="4035622"/>
              <a:chExt cx="1040210" cy="1144986"/>
            </a:xfrm>
          </p:grpSpPr>
          <p:sp>
            <p:nvSpPr>
              <p:cNvPr id="1022" name="Freeform 60">
                <a:extLst>
                  <a:ext uri="{FF2B5EF4-FFF2-40B4-BE49-F238E27FC236}">
                    <a16:creationId xmlns:a16="http://schemas.microsoft.com/office/drawing/2014/main" id="{53F2ECFD-5E4C-471E-A689-23DA0C6DCE12}"/>
                  </a:ext>
                </a:extLst>
              </p:cNvPr>
              <p:cNvSpPr/>
              <p:nvPr/>
            </p:nvSpPr>
            <p:spPr bwMode="auto">
              <a:xfrm>
                <a:off x="5461693" y="4035622"/>
                <a:ext cx="1040210" cy="1144986"/>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gradFill>
                <a:gsLst>
                  <a:gs pos="0">
                    <a:schemeClr val="accent3">
                      <a:lumMod val="75000"/>
                    </a:schemeClr>
                  </a:gs>
                  <a:gs pos="50000">
                    <a:schemeClr val="accent3"/>
                  </a:gs>
                  <a:gs pos="100000">
                    <a:schemeClr val="accent3">
                      <a:lumMod val="40000"/>
                      <a:lumOff val="60000"/>
                    </a:schemeClr>
                  </a:gs>
                </a:gsLst>
                <a:lin ang="10800000" scaled="1"/>
              </a:gradFill>
              <a:ln w="12700" cap="flat" cmpd="sng" algn="ctr">
                <a:solidFill>
                  <a:schemeClr val="accent3">
                    <a:lumMod val="60000"/>
                    <a:lumOff val="40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816" rtl="0" eaLnBrk="0" fontAlgn="base" latinLnBrk="0" hangingPunct="0">
                  <a:lnSpc>
                    <a:spcPct val="90000"/>
                  </a:lnSpc>
                  <a:spcBef>
                    <a:spcPct val="0"/>
                  </a:spcBef>
                  <a:spcAft>
                    <a:spcPct val="0"/>
                  </a:spcAft>
                  <a:buClr>
                    <a:srgbClr val="8B3D9A"/>
                  </a:buClr>
                  <a:buSzPct val="45000"/>
                  <a:buFontTx/>
                  <a:buNone/>
                  <a:tabLst/>
                  <a:defRPr/>
                </a:pPr>
                <a:endParaRPr kumimoji="0" lang="en-US" sz="2645"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itchFamily="34" charset="0"/>
                  <a:sym typeface="Helvetica"/>
                </a:endParaRPr>
              </a:p>
            </p:txBody>
          </p:sp>
          <p:sp>
            <p:nvSpPr>
              <p:cNvPr id="1023" name="Freeform 61">
                <a:extLst>
                  <a:ext uri="{FF2B5EF4-FFF2-40B4-BE49-F238E27FC236}">
                    <a16:creationId xmlns:a16="http://schemas.microsoft.com/office/drawing/2014/main" id="{7D53A153-9097-4980-A2D0-80C7AB88B3F5}"/>
                  </a:ext>
                </a:extLst>
              </p:cNvPr>
              <p:cNvSpPr/>
              <p:nvPr/>
            </p:nvSpPr>
            <p:spPr bwMode="auto">
              <a:xfrm rot="2112546">
                <a:off x="5633242" y="4241941"/>
                <a:ext cx="582151" cy="533763"/>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accent6">
                  <a:lumMod val="60000"/>
                  <a:lumOff val="40000"/>
                </a:schemeClr>
              </a:solidFill>
              <a:ln w="12700">
                <a:solidFill>
                  <a:schemeClr val="accent6"/>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816" rtl="0" eaLnBrk="0" fontAlgn="base" latinLnBrk="0" hangingPunct="0">
                  <a:lnSpc>
                    <a:spcPct val="90000"/>
                  </a:lnSpc>
                  <a:spcBef>
                    <a:spcPct val="0"/>
                  </a:spcBef>
                  <a:spcAft>
                    <a:spcPct val="0"/>
                  </a:spcAft>
                  <a:buClr>
                    <a:srgbClr val="8B3D9A"/>
                  </a:buClr>
                  <a:buSzPct val="45000"/>
                  <a:buFontTx/>
                  <a:buNone/>
                  <a:tabLst/>
                  <a:defRPr/>
                </a:pPr>
                <a:endParaRPr kumimoji="0" lang="en-US" sz="1544"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itchFamily="34" charset="0"/>
                  <a:sym typeface="Helvetica"/>
                </a:endParaRPr>
              </a:p>
            </p:txBody>
          </p:sp>
        </p:grpSp>
        <p:grpSp>
          <p:nvGrpSpPr>
            <p:cNvPr id="1001" name="Group 100">
              <a:extLst>
                <a:ext uri="{FF2B5EF4-FFF2-40B4-BE49-F238E27FC236}">
                  <a16:creationId xmlns:a16="http://schemas.microsoft.com/office/drawing/2014/main" id="{C3BFBB78-5820-41B5-9A35-2F6EEC4E949B}"/>
                </a:ext>
              </a:extLst>
            </p:cNvPr>
            <p:cNvGrpSpPr>
              <a:grpSpLocks/>
            </p:cNvGrpSpPr>
            <p:nvPr/>
          </p:nvGrpSpPr>
          <p:grpSpPr bwMode="auto">
            <a:xfrm rot="5400000">
              <a:off x="9649171" y="4966333"/>
              <a:ext cx="336379" cy="346676"/>
              <a:chOff x="-121430" y="2865202"/>
              <a:chExt cx="608793" cy="625350"/>
            </a:xfrm>
          </p:grpSpPr>
          <p:sp>
            <p:nvSpPr>
              <p:cNvPr id="1020" name="Freeform 101">
                <a:extLst>
                  <a:ext uri="{FF2B5EF4-FFF2-40B4-BE49-F238E27FC236}">
                    <a16:creationId xmlns:a16="http://schemas.microsoft.com/office/drawing/2014/main" id="{C1ED1137-ECDF-4270-9E07-D39F121480F2}"/>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021" name="Freeform 102">
                <a:extLst>
                  <a:ext uri="{FF2B5EF4-FFF2-40B4-BE49-F238E27FC236}">
                    <a16:creationId xmlns:a16="http://schemas.microsoft.com/office/drawing/2014/main" id="{59E3E442-A44F-482C-8236-E378F08F5611}"/>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002" name="Group 100">
              <a:extLst>
                <a:ext uri="{FF2B5EF4-FFF2-40B4-BE49-F238E27FC236}">
                  <a16:creationId xmlns:a16="http://schemas.microsoft.com/office/drawing/2014/main" id="{A14E0551-3725-449F-B765-24402391A96A}"/>
                </a:ext>
              </a:extLst>
            </p:cNvPr>
            <p:cNvGrpSpPr>
              <a:grpSpLocks/>
            </p:cNvGrpSpPr>
            <p:nvPr/>
          </p:nvGrpSpPr>
          <p:grpSpPr bwMode="auto">
            <a:xfrm rot="5400000">
              <a:off x="10150562" y="5058264"/>
              <a:ext cx="326335" cy="336325"/>
              <a:chOff x="-121430" y="2865202"/>
              <a:chExt cx="608793" cy="625350"/>
            </a:xfrm>
          </p:grpSpPr>
          <p:sp>
            <p:nvSpPr>
              <p:cNvPr id="1018" name="Freeform 101">
                <a:extLst>
                  <a:ext uri="{FF2B5EF4-FFF2-40B4-BE49-F238E27FC236}">
                    <a16:creationId xmlns:a16="http://schemas.microsoft.com/office/drawing/2014/main" id="{69399AAD-81BD-4CA3-B405-29CE62AB3D5D}"/>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4">
                      <a:lumMod val="75000"/>
                    </a:schemeClr>
                  </a:gs>
                  <a:gs pos="50000">
                    <a:schemeClr val="accent4">
                      <a:lumMod val="100000"/>
                    </a:schemeClr>
                  </a:gs>
                  <a:gs pos="100000">
                    <a:schemeClr val="accent4">
                      <a:lumMod val="60000"/>
                      <a:lumOff val="40000"/>
                    </a:schemeClr>
                  </a:gs>
                </a:gsLst>
                <a:lin ang="10800000" scaled="1"/>
                <a:tileRect/>
              </a:gradFill>
              <a:ln w="12700">
                <a:solidFill>
                  <a:schemeClr val="accent4">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019" name="Freeform 102">
                <a:extLst>
                  <a:ext uri="{FF2B5EF4-FFF2-40B4-BE49-F238E27FC236}">
                    <a16:creationId xmlns:a16="http://schemas.microsoft.com/office/drawing/2014/main" id="{5040BA2C-3E10-407B-B8BA-1D8F5A363385}"/>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4"/>
              </a:solidFill>
              <a:ln w="12700">
                <a:solidFill>
                  <a:schemeClr val="accent4">
                    <a:lumMod val="5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003" name="Group 100">
              <a:extLst>
                <a:ext uri="{FF2B5EF4-FFF2-40B4-BE49-F238E27FC236}">
                  <a16:creationId xmlns:a16="http://schemas.microsoft.com/office/drawing/2014/main" id="{3A840698-F951-4F08-8BB6-2D1F9DB0815C}"/>
                </a:ext>
              </a:extLst>
            </p:cNvPr>
            <p:cNvGrpSpPr>
              <a:grpSpLocks/>
            </p:cNvGrpSpPr>
            <p:nvPr/>
          </p:nvGrpSpPr>
          <p:grpSpPr bwMode="auto">
            <a:xfrm rot="5400000">
              <a:off x="9441349" y="5432049"/>
              <a:ext cx="333379" cy="327328"/>
              <a:chOff x="-121430" y="2865202"/>
              <a:chExt cx="608793" cy="625350"/>
            </a:xfrm>
          </p:grpSpPr>
          <p:sp>
            <p:nvSpPr>
              <p:cNvPr id="1016" name="Freeform 101">
                <a:extLst>
                  <a:ext uri="{FF2B5EF4-FFF2-40B4-BE49-F238E27FC236}">
                    <a16:creationId xmlns:a16="http://schemas.microsoft.com/office/drawing/2014/main" id="{703D7E24-974F-4891-AF82-8175AA4FF666}"/>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017" name="Freeform 102">
                <a:extLst>
                  <a:ext uri="{FF2B5EF4-FFF2-40B4-BE49-F238E27FC236}">
                    <a16:creationId xmlns:a16="http://schemas.microsoft.com/office/drawing/2014/main" id="{93EB9492-D90E-45CC-9B7F-A9B6FBE120C8}"/>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004" name="Group 100">
              <a:extLst>
                <a:ext uri="{FF2B5EF4-FFF2-40B4-BE49-F238E27FC236}">
                  <a16:creationId xmlns:a16="http://schemas.microsoft.com/office/drawing/2014/main" id="{97063C2E-EE6A-4CC2-AA3B-FBAD9AA264CD}"/>
                </a:ext>
              </a:extLst>
            </p:cNvPr>
            <p:cNvGrpSpPr>
              <a:grpSpLocks/>
            </p:cNvGrpSpPr>
            <p:nvPr/>
          </p:nvGrpSpPr>
          <p:grpSpPr bwMode="auto">
            <a:xfrm rot="5400000">
              <a:off x="9256194" y="5098941"/>
              <a:ext cx="357761" cy="318674"/>
              <a:chOff x="-121430" y="2865202"/>
              <a:chExt cx="608793" cy="625350"/>
            </a:xfrm>
          </p:grpSpPr>
          <p:sp>
            <p:nvSpPr>
              <p:cNvPr id="1014" name="Freeform 101">
                <a:extLst>
                  <a:ext uri="{FF2B5EF4-FFF2-40B4-BE49-F238E27FC236}">
                    <a16:creationId xmlns:a16="http://schemas.microsoft.com/office/drawing/2014/main" id="{BA8BFF7D-3F11-4106-A26A-7953357047F3}"/>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015" name="Freeform 102">
                <a:extLst>
                  <a:ext uri="{FF2B5EF4-FFF2-40B4-BE49-F238E27FC236}">
                    <a16:creationId xmlns:a16="http://schemas.microsoft.com/office/drawing/2014/main" id="{DA74FBDE-9DED-499F-9C37-26085D42FFA8}"/>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006" name="Group 100">
              <a:extLst>
                <a:ext uri="{FF2B5EF4-FFF2-40B4-BE49-F238E27FC236}">
                  <a16:creationId xmlns:a16="http://schemas.microsoft.com/office/drawing/2014/main" id="{E9F9384C-0653-474E-8815-BA6E0FFC0659}"/>
                </a:ext>
              </a:extLst>
            </p:cNvPr>
            <p:cNvGrpSpPr>
              <a:grpSpLocks/>
            </p:cNvGrpSpPr>
            <p:nvPr/>
          </p:nvGrpSpPr>
          <p:grpSpPr bwMode="auto">
            <a:xfrm rot="5400000">
              <a:off x="8764482" y="4694649"/>
              <a:ext cx="389918" cy="401854"/>
              <a:chOff x="-121430" y="2865202"/>
              <a:chExt cx="608793" cy="625350"/>
            </a:xfrm>
          </p:grpSpPr>
          <p:sp>
            <p:nvSpPr>
              <p:cNvPr id="1010" name="Freeform 101">
                <a:extLst>
                  <a:ext uri="{FF2B5EF4-FFF2-40B4-BE49-F238E27FC236}">
                    <a16:creationId xmlns:a16="http://schemas.microsoft.com/office/drawing/2014/main" id="{DEB76267-ABB7-4ACB-8237-D22A85885A13}"/>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011" name="Freeform 102">
                <a:extLst>
                  <a:ext uri="{FF2B5EF4-FFF2-40B4-BE49-F238E27FC236}">
                    <a16:creationId xmlns:a16="http://schemas.microsoft.com/office/drawing/2014/main" id="{DC55FA8B-ECDD-41A2-9BEE-9757CE042D65}"/>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007" name="Group 100">
              <a:extLst>
                <a:ext uri="{FF2B5EF4-FFF2-40B4-BE49-F238E27FC236}">
                  <a16:creationId xmlns:a16="http://schemas.microsoft.com/office/drawing/2014/main" id="{7F8EF443-713E-4712-9C34-D245AB65556B}"/>
                </a:ext>
              </a:extLst>
            </p:cNvPr>
            <p:cNvGrpSpPr>
              <a:grpSpLocks/>
            </p:cNvGrpSpPr>
            <p:nvPr/>
          </p:nvGrpSpPr>
          <p:grpSpPr bwMode="auto">
            <a:xfrm rot="5400000">
              <a:off x="10097080" y="4059644"/>
              <a:ext cx="368459" cy="379738"/>
              <a:chOff x="-121430" y="2865202"/>
              <a:chExt cx="608793" cy="625350"/>
            </a:xfrm>
          </p:grpSpPr>
          <p:sp>
            <p:nvSpPr>
              <p:cNvPr id="1008" name="Freeform 101">
                <a:extLst>
                  <a:ext uri="{FF2B5EF4-FFF2-40B4-BE49-F238E27FC236}">
                    <a16:creationId xmlns:a16="http://schemas.microsoft.com/office/drawing/2014/main" id="{BE686EE6-49B0-4B79-A001-E20888A29552}"/>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009" name="Freeform 102">
                <a:extLst>
                  <a:ext uri="{FF2B5EF4-FFF2-40B4-BE49-F238E27FC236}">
                    <a16:creationId xmlns:a16="http://schemas.microsoft.com/office/drawing/2014/main" id="{301F1F24-99E5-4CDC-9468-742EA8D83852}"/>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grpSp>
        <p:nvGrpSpPr>
          <p:cNvPr id="898" name="Group 897">
            <a:extLst>
              <a:ext uri="{FF2B5EF4-FFF2-40B4-BE49-F238E27FC236}">
                <a16:creationId xmlns:a16="http://schemas.microsoft.com/office/drawing/2014/main" id="{88275038-F110-4482-9767-99B381217F9C}"/>
              </a:ext>
            </a:extLst>
          </p:cNvPr>
          <p:cNvGrpSpPr/>
          <p:nvPr/>
        </p:nvGrpSpPr>
        <p:grpSpPr>
          <a:xfrm>
            <a:off x="7469499" y="2679611"/>
            <a:ext cx="1287987" cy="1285630"/>
            <a:chOff x="8181197" y="2700024"/>
            <a:chExt cx="1287987" cy="1285630"/>
          </a:xfrm>
        </p:grpSpPr>
        <p:grpSp>
          <p:nvGrpSpPr>
            <p:cNvPr id="899" name="Group 898">
              <a:extLst>
                <a:ext uri="{FF2B5EF4-FFF2-40B4-BE49-F238E27FC236}">
                  <a16:creationId xmlns:a16="http://schemas.microsoft.com/office/drawing/2014/main" id="{86835350-3BBF-4562-A9A1-9047CEA05076}"/>
                </a:ext>
              </a:extLst>
            </p:cNvPr>
            <p:cNvGrpSpPr/>
            <p:nvPr/>
          </p:nvGrpSpPr>
          <p:grpSpPr>
            <a:xfrm>
              <a:off x="8181197" y="2700024"/>
              <a:ext cx="1287987" cy="1285630"/>
              <a:chOff x="4865916" y="3944622"/>
              <a:chExt cx="1287987" cy="1285630"/>
            </a:xfrm>
          </p:grpSpPr>
          <p:grpSp>
            <p:nvGrpSpPr>
              <p:cNvPr id="918" name="Group 136">
                <a:extLst>
                  <a:ext uri="{FF2B5EF4-FFF2-40B4-BE49-F238E27FC236}">
                    <a16:creationId xmlns:a16="http://schemas.microsoft.com/office/drawing/2014/main" id="{1E663D95-E88D-4C7F-9071-217F742590B3}"/>
                  </a:ext>
                </a:extLst>
              </p:cNvPr>
              <p:cNvGrpSpPr>
                <a:grpSpLocks/>
              </p:cNvGrpSpPr>
              <p:nvPr/>
            </p:nvGrpSpPr>
            <p:grpSpPr bwMode="auto">
              <a:xfrm>
                <a:off x="5060736" y="4035597"/>
                <a:ext cx="374851" cy="370786"/>
                <a:chOff x="3750867" y="2740819"/>
                <a:chExt cx="760015" cy="779860"/>
              </a:xfrm>
            </p:grpSpPr>
            <p:sp>
              <p:nvSpPr>
                <p:cNvPr id="970" name="Freeform 134">
                  <a:extLst>
                    <a:ext uri="{FF2B5EF4-FFF2-40B4-BE49-F238E27FC236}">
                      <a16:creationId xmlns:a16="http://schemas.microsoft.com/office/drawing/2014/main" id="{D3623816-242D-43A4-8111-CDB520739290}"/>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71" name="Freeform 135">
                  <a:extLst>
                    <a:ext uri="{FF2B5EF4-FFF2-40B4-BE49-F238E27FC236}">
                      <a16:creationId xmlns:a16="http://schemas.microsoft.com/office/drawing/2014/main" id="{DCCEF050-5B04-44D5-A88C-49F7B975D11D}"/>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19" name="Group 136">
                <a:extLst>
                  <a:ext uri="{FF2B5EF4-FFF2-40B4-BE49-F238E27FC236}">
                    <a16:creationId xmlns:a16="http://schemas.microsoft.com/office/drawing/2014/main" id="{F4E18DB0-4D2E-448C-AB3A-2DF0D21C9DF3}"/>
                  </a:ext>
                </a:extLst>
              </p:cNvPr>
              <p:cNvGrpSpPr>
                <a:grpSpLocks/>
              </p:cNvGrpSpPr>
              <p:nvPr/>
            </p:nvGrpSpPr>
            <p:grpSpPr bwMode="auto">
              <a:xfrm rot="20140167">
                <a:off x="5394370" y="3944622"/>
                <a:ext cx="307277" cy="370786"/>
                <a:chOff x="3750867" y="2740819"/>
                <a:chExt cx="760015" cy="779860"/>
              </a:xfrm>
            </p:grpSpPr>
            <p:sp>
              <p:nvSpPr>
                <p:cNvPr id="968" name="Freeform 134">
                  <a:extLst>
                    <a:ext uri="{FF2B5EF4-FFF2-40B4-BE49-F238E27FC236}">
                      <a16:creationId xmlns:a16="http://schemas.microsoft.com/office/drawing/2014/main" id="{EF350889-7FE0-407A-8F0C-DD62CF9070FC}"/>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69" name="Freeform 135">
                  <a:extLst>
                    <a:ext uri="{FF2B5EF4-FFF2-40B4-BE49-F238E27FC236}">
                      <a16:creationId xmlns:a16="http://schemas.microsoft.com/office/drawing/2014/main" id="{6D424082-F483-403C-95CD-FD4668E5B2BA}"/>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0" name="Group 136">
                <a:extLst>
                  <a:ext uri="{FF2B5EF4-FFF2-40B4-BE49-F238E27FC236}">
                    <a16:creationId xmlns:a16="http://schemas.microsoft.com/office/drawing/2014/main" id="{3C146143-72D9-46A7-A891-12D00CD98563}"/>
                  </a:ext>
                </a:extLst>
              </p:cNvPr>
              <p:cNvGrpSpPr>
                <a:grpSpLocks/>
              </p:cNvGrpSpPr>
              <p:nvPr/>
            </p:nvGrpSpPr>
            <p:grpSpPr bwMode="auto">
              <a:xfrm rot="12787755">
                <a:off x="5288353" y="4240200"/>
                <a:ext cx="307277" cy="370786"/>
                <a:chOff x="3750867" y="2740819"/>
                <a:chExt cx="760015" cy="779860"/>
              </a:xfrm>
            </p:grpSpPr>
            <p:sp>
              <p:nvSpPr>
                <p:cNvPr id="966" name="Freeform 134">
                  <a:extLst>
                    <a:ext uri="{FF2B5EF4-FFF2-40B4-BE49-F238E27FC236}">
                      <a16:creationId xmlns:a16="http://schemas.microsoft.com/office/drawing/2014/main" id="{FD9B4691-EB18-4F5D-AA09-76A273B7AD95}"/>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67" name="Freeform 135">
                  <a:extLst>
                    <a:ext uri="{FF2B5EF4-FFF2-40B4-BE49-F238E27FC236}">
                      <a16:creationId xmlns:a16="http://schemas.microsoft.com/office/drawing/2014/main" id="{CEE7912A-12F9-40D4-9273-146E05E8FE27}"/>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1" name="Group 136">
                <a:extLst>
                  <a:ext uri="{FF2B5EF4-FFF2-40B4-BE49-F238E27FC236}">
                    <a16:creationId xmlns:a16="http://schemas.microsoft.com/office/drawing/2014/main" id="{B55FA156-3A62-4432-BC48-384242229666}"/>
                  </a:ext>
                </a:extLst>
              </p:cNvPr>
              <p:cNvGrpSpPr>
                <a:grpSpLocks/>
              </p:cNvGrpSpPr>
              <p:nvPr/>
            </p:nvGrpSpPr>
            <p:grpSpPr bwMode="auto">
              <a:xfrm rot="12787755">
                <a:off x="5639978" y="4107072"/>
                <a:ext cx="414234" cy="370786"/>
                <a:chOff x="3750867" y="2740819"/>
                <a:chExt cx="760015" cy="779860"/>
              </a:xfrm>
            </p:grpSpPr>
            <p:sp>
              <p:nvSpPr>
                <p:cNvPr id="964" name="Freeform 134">
                  <a:extLst>
                    <a:ext uri="{FF2B5EF4-FFF2-40B4-BE49-F238E27FC236}">
                      <a16:creationId xmlns:a16="http://schemas.microsoft.com/office/drawing/2014/main" id="{8CFAF8E8-65F3-43BF-B3E7-74C03836D54D}"/>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65" name="Freeform 135">
                  <a:extLst>
                    <a:ext uri="{FF2B5EF4-FFF2-40B4-BE49-F238E27FC236}">
                      <a16:creationId xmlns:a16="http://schemas.microsoft.com/office/drawing/2014/main" id="{734EC2DF-1A97-44F5-ACD2-D7CD1C233BA6}"/>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2" name="Group 136">
                <a:extLst>
                  <a:ext uri="{FF2B5EF4-FFF2-40B4-BE49-F238E27FC236}">
                    <a16:creationId xmlns:a16="http://schemas.microsoft.com/office/drawing/2014/main" id="{20DF5CBC-318C-4FC2-8EFD-A9508C350FEA}"/>
                  </a:ext>
                </a:extLst>
              </p:cNvPr>
              <p:cNvGrpSpPr>
                <a:grpSpLocks/>
              </p:cNvGrpSpPr>
              <p:nvPr/>
            </p:nvGrpSpPr>
            <p:grpSpPr bwMode="auto">
              <a:xfrm rot="11205263">
                <a:off x="4988047" y="4352300"/>
                <a:ext cx="302986" cy="265059"/>
                <a:chOff x="3750867" y="2740819"/>
                <a:chExt cx="760015" cy="779860"/>
              </a:xfrm>
            </p:grpSpPr>
            <p:sp>
              <p:nvSpPr>
                <p:cNvPr id="962" name="Freeform 134">
                  <a:extLst>
                    <a:ext uri="{FF2B5EF4-FFF2-40B4-BE49-F238E27FC236}">
                      <a16:creationId xmlns:a16="http://schemas.microsoft.com/office/drawing/2014/main" id="{C93FE1EF-8926-4320-9A35-B62E8DEA18E6}"/>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63" name="Freeform 135">
                  <a:extLst>
                    <a:ext uri="{FF2B5EF4-FFF2-40B4-BE49-F238E27FC236}">
                      <a16:creationId xmlns:a16="http://schemas.microsoft.com/office/drawing/2014/main" id="{17C0F67F-E758-4C64-A0E1-90938161059B}"/>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3" name="Group 136">
                <a:extLst>
                  <a:ext uri="{FF2B5EF4-FFF2-40B4-BE49-F238E27FC236}">
                    <a16:creationId xmlns:a16="http://schemas.microsoft.com/office/drawing/2014/main" id="{499145EC-5367-4E4B-A7BF-01B56BF01F24}"/>
                  </a:ext>
                </a:extLst>
              </p:cNvPr>
              <p:cNvGrpSpPr>
                <a:grpSpLocks/>
              </p:cNvGrpSpPr>
              <p:nvPr/>
            </p:nvGrpSpPr>
            <p:grpSpPr bwMode="auto">
              <a:xfrm rot="3062232">
                <a:off x="5511803" y="4290030"/>
                <a:ext cx="302986" cy="265059"/>
                <a:chOff x="3750867" y="2740819"/>
                <a:chExt cx="760015" cy="779860"/>
              </a:xfrm>
            </p:grpSpPr>
            <p:sp>
              <p:nvSpPr>
                <p:cNvPr id="960" name="Freeform 134">
                  <a:extLst>
                    <a:ext uri="{FF2B5EF4-FFF2-40B4-BE49-F238E27FC236}">
                      <a16:creationId xmlns:a16="http://schemas.microsoft.com/office/drawing/2014/main" id="{77CBAE87-FC93-4BB2-AF0F-F924C55222E5}"/>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61" name="Freeform 135">
                  <a:extLst>
                    <a:ext uri="{FF2B5EF4-FFF2-40B4-BE49-F238E27FC236}">
                      <a16:creationId xmlns:a16="http://schemas.microsoft.com/office/drawing/2014/main" id="{6CF7D92B-3FCB-4D53-B806-33BE9D8BA1CB}"/>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4" name="Group 136">
                <a:extLst>
                  <a:ext uri="{FF2B5EF4-FFF2-40B4-BE49-F238E27FC236}">
                    <a16:creationId xmlns:a16="http://schemas.microsoft.com/office/drawing/2014/main" id="{A0EF5F8E-A74A-49AD-BD45-38B674A473EB}"/>
                  </a:ext>
                </a:extLst>
              </p:cNvPr>
              <p:cNvGrpSpPr>
                <a:grpSpLocks/>
              </p:cNvGrpSpPr>
              <p:nvPr/>
            </p:nvGrpSpPr>
            <p:grpSpPr bwMode="auto">
              <a:xfrm rot="20761522">
                <a:off x="5730838" y="4385165"/>
                <a:ext cx="387350" cy="265059"/>
                <a:chOff x="3750867" y="2740819"/>
                <a:chExt cx="760015" cy="779860"/>
              </a:xfrm>
            </p:grpSpPr>
            <p:sp>
              <p:nvSpPr>
                <p:cNvPr id="958" name="Freeform 134">
                  <a:extLst>
                    <a:ext uri="{FF2B5EF4-FFF2-40B4-BE49-F238E27FC236}">
                      <a16:creationId xmlns:a16="http://schemas.microsoft.com/office/drawing/2014/main" id="{E60524C8-8FA2-4D43-AD45-A0395B0520A9}"/>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59" name="Freeform 135">
                  <a:extLst>
                    <a:ext uri="{FF2B5EF4-FFF2-40B4-BE49-F238E27FC236}">
                      <a16:creationId xmlns:a16="http://schemas.microsoft.com/office/drawing/2014/main" id="{95393102-9B33-4E62-9305-16CAF1783CB4}"/>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5" name="Group 136">
                <a:extLst>
                  <a:ext uri="{FF2B5EF4-FFF2-40B4-BE49-F238E27FC236}">
                    <a16:creationId xmlns:a16="http://schemas.microsoft.com/office/drawing/2014/main" id="{1B9C018F-26F7-4729-8F18-E4D458270ABB}"/>
                  </a:ext>
                </a:extLst>
              </p:cNvPr>
              <p:cNvGrpSpPr>
                <a:grpSpLocks/>
              </p:cNvGrpSpPr>
              <p:nvPr/>
            </p:nvGrpSpPr>
            <p:grpSpPr bwMode="auto">
              <a:xfrm rot="12787755">
                <a:off x="5122773" y="4549767"/>
                <a:ext cx="414234" cy="370786"/>
                <a:chOff x="3750867" y="2740819"/>
                <a:chExt cx="760015" cy="779860"/>
              </a:xfrm>
            </p:grpSpPr>
            <p:sp>
              <p:nvSpPr>
                <p:cNvPr id="956" name="Freeform 134">
                  <a:extLst>
                    <a:ext uri="{FF2B5EF4-FFF2-40B4-BE49-F238E27FC236}">
                      <a16:creationId xmlns:a16="http://schemas.microsoft.com/office/drawing/2014/main" id="{35FFD1A1-3611-43E3-ABC6-2FBA073337A3}"/>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57" name="Freeform 135">
                  <a:extLst>
                    <a:ext uri="{FF2B5EF4-FFF2-40B4-BE49-F238E27FC236}">
                      <a16:creationId xmlns:a16="http://schemas.microsoft.com/office/drawing/2014/main" id="{D322831D-C633-418B-A408-612BC101DE7E}"/>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6" name="Group 136">
                <a:extLst>
                  <a:ext uri="{FF2B5EF4-FFF2-40B4-BE49-F238E27FC236}">
                    <a16:creationId xmlns:a16="http://schemas.microsoft.com/office/drawing/2014/main" id="{435B4FAA-E8A2-4D81-A525-26CD23897BED}"/>
                  </a:ext>
                </a:extLst>
              </p:cNvPr>
              <p:cNvGrpSpPr>
                <a:grpSpLocks/>
              </p:cNvGrpSpPr>
              <p:nvPr/>
            </p:nvGrpSpPr>
            <p:grpSpPr bwMode="auto">
              <a:xfrm rot="4753473">
                <a:off x="5466946" y="4494949"/>
                <a:ext cx="340797" cy="328694"/>
                <a:chOff x="3750867" y="2740819"/>
                <a:chExt cx="760015" cy="779860"/>
              </a:xfrm>
            </p:grpSpPr>
            <p:sp>
              <p:nvSpPr>
                <p:cNvPr id="954" name="Freeform 134">
                  <a:extLst>
                    <a:ext uri="{FF2B5EF4-FFF2-40B4-BE49-F238E27FC236}">
                      <a16:creationId xmlns:a16="http://schemas.microsoft.com/office/drawing/2014/main" id="{7B9FD873-998D-43A3-ACD4-D5668A0CFBBE}"/>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55" name="Freeform 135">
                  <a:extLst>
                    <a:ext uri="{FF2B5EF4-FFF2-40B4-BE49-F238E27FC236}">
                      <a16:creationId xmlns:a16="http://schemas.microsoft.com/office/drawing/2014/main" id="{544B0EA1-4104-474C-9818-5C215BA3D89C}"/>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7" name="Group 136">
                <a:extLst>
                  <a:ext uri="{FF2B5EF4-FFF2-40B4-BE49-F238E27FC236}">
                    <a16:creationId xmlns:a16="http://schemas.microsoft.com/office/drawing/2014/main" id="{93527B2B-B4C9-464B-9A19-86634321DAC1}"/>
                  </a:ext>
                </a:extLst>
              </p:cNvPr>
              <p:cNvGrpSpPr>
                <a:grpSpLocks/>
              </p:cNvGrpSpPr>
              <p:nvPr/>
            </p:nvGrpSpPr>
            <p:grpSpPr bwMode="auto">
              <a:xfrm rot="19860760">
                <a:off x="5740638" y="4623718"/>
                <a:ext cx="413265" cy="308866"/>
                <a:chOff x="3750867" y="2740819"/>
                <a:chExt cx="760015" cy="779860"/>
              </a:xfrm>
            </p:grpSpPr>
            <p:sp>
              <p:nvSpPr>
                <p:cNvPr id="952" name="Freeform 134">
                  <a:extLst>
                    <a:ext uri="{FF2B5EF4-FFF2-40B4-BE49-F238E27FC236}">
                      <a16:creationId xmlns:a16="http://schemas.microsoft.com/office/drawing/2014/main" id="{86653D42-90CC-4DC0-9383-ED97BFBF2A9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53" name="Freeform 135">
                  <a:extLst>
                    <a:ext uri="{FF2B5EF4-FFF2-40B4-BE49-F238E27FC236}">
                      <a16:creationId xmlns:a16="http://schemas.microsoft.com/office/drawing/2014/main" id="{B60CFE8F-2F22-47D0-9B3E-60401C33A073}"/>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8" name="Group 136">
                <a:extLst>
                  <a:ext uri="{FF2B5EF4-FFF2-40B4-BE49-F238E27FC236}">
                    <a16:creationId xmlns:a16="http://schemas.microsoft.com/office/drawing/2014/main" id="{C28D78AA-FD63-4E9B-A6C6-A000AC1B063B}"/>
                  </a:ext>
                </a:extLst>
              </p:cNvPr>
              <p:cNvGrpSpPr>
                <a:grpSpLocks/>
              </p:cNvGrpSpPr>
              <p:nvPr/>
            </p:nvGrpSpPr>
            <p:grpSpPr bwMode="auto">
              <a:xfrm rot="19860760">
                <a:off x="4895172" y="4566964"/>
                <a:ext cx="246021" cy="222970"/>
                <a:chOff x="3750867" y="2740819"/>
                <a:chExt cx="760015" cy="779860"/>
              </a:xfrm>
            </p:grpSpPr>
            <p:sp>
              <p:nvSpPr>
                <p:cNvPr id="950" name="Freeform 134">
                  <a:extLst>
                    <a:ext uri="{FF2B5EF4-FFF2-40B4-BE49-F238E27FC236}">
                      <a16:creationId xmlns:a16="http://schemas.microsoft.com/office/drawing/2014/main" id="{8C3F2D28-0FC5-4723-AC17-A776B269C445}"/>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51" name="Freeform 135">
                  <a:extLst>
                    <a:ext uri="{FF2B5EF4-FFF2-40B4-BE49-F238E27FC236}">
                      <a16:creationId xmlns:a16="http://schemas.microsoft.com/office/drawing/2014/main" id="{ED2D3772-E83F-4F40-9147-3B3C18F727D4}"/>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9" name="Group 136">
                <a:extLst>
                  <a:ext uri="{FF2B5EF4-FFF2-40B4-BE49-F238E27FC236}">
                    <a16:creationId xmlns:a16="http://schemas.microsoft.com/office/drawing/2014/main" id="{6C4EA98A-838A-4F3A-A656-101294B9F72A}"/>
                  </a:ext>
                </a:extLst>
              </p:cNvPr>
              <p:cNvGrpSpPr>
                <a:grpSpLocks/>
              </p:cNvGrpSpPr>
              <p:nvPr/>
            </p:nvGrpSpPr>
            <p:grpSpPr bwMode="auto">
              <a:xfrm rot="18948738">
                <a:off x="4865916" y="4760315"/>
                <a:ext cx="318588" cy="222970"/>
                <a:chOff x="3750867" y="2740819"/>
                <a:chExt cx="760015" cy="779860"/>
              </a:xfrm>
            </p:grpSpPr>
            <p:sp>
              <p:nvSpPr>
                <p:cNvPr id="948" name="Freeform 134">
                  <a:extLst>
                    <a:ext uri="{FF2B5EF4-FFF2-40B4-BE49-F238E27FC236}">
                      <a16:creationId xmlns:a16="http://schemas.microsoft.com/office/drawing/2014/main" id="{6A21C93B-9BBA-4253-ADA2-15536FA8A62C}"/>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49" name="Freeform 135">
                  <a:extLst>
                    <a:ext uri="{FF2B5EF4-FFF2-40B4-BE49-F238E27FC236}">
                      <a16:creationId xmlns:a16="http://schemas.microsoft.com/office/drawing/2014/main" id="{6AD9EB90-5C67-4E6F-AACE-493DF429E5BB}"/>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30" name="Group 136">
                <a:extLst>
                  <a:ext uri="{FF2B5EF4-FFF2-40B4-BE49-F238E27FC236}">
                    <a16:creationId xmlns:a16="http://schemas.microsoft.com/office/drawing/2014/main" id="{F5293E7E-C0BD-4400-9F18-4D3DC19ACF1D}"/>
                  </a:ext>
                </a:extLst>
              </p:cNvPr>
              <p:cNvGrpSpPr>
                <a:grpSpLocks/>
              </p:cNvGrpSpPr>
              <p:nvPr/>
            </p:nvGrpSpPr>
            <p:grpSpPr bwMode="auto">
              <a:xfrm rot="16841856">
                <a:off x="5389715" y="4810670"/>
                <a:ext cx="340797" cy="328694"/>
                <a:chOff x="3750867" y="2740819"/>
                <a:chExt cx="760015" cy="779860"/>
              </a:xfrm>
            </p:grpSpPr>
            <p:sp>
              <p:nvSpPr>
                <p:cNvPr id="946" name="Freeform 134">
                  <a:extLst>
                    <a:ext uri="{FF2B5EF4-FFF2-40B4-BE49-F238E27FC236}">
                      <a16:creationId xmlns:a16="http://schemas.microsoft.com/office/drawing/2014/main" id="{3F782E29-2F4E-4754-ADD9-7E2325BE3F2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47" name="Freeform 135">
                  <a:extLst>
                    <a:ext uri="{FF2B5EF4-FFF2-40B4-BE49-F238E27FC236}">
                      <a16:creationId xmlns:a16="http://schemas.microsoft.com/office/drawing/2014/main" id="{41F40975-01C6-4BF0-A53B-870FB8A9BD28}"/>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31" name="Group 136">
                <a:extLst>
                  <a:ext uri="{FF2B5EF4-FFF2-40B4-BE49-F238E27FC236}">
                    <a16:creationId xmlns:a16="http://schemas.microsoft.com/office/drawing/2014/main" id="{DCA182D3-B0FA-49F2-879B-B235465851C3}"/>
                  </a:ext>
                </a:extLst>
              </p:cNvPr>
              <p:cNvGrpSpPr>
                <a:grpSpLocks/>
              </p:cNvGrpSpPr>
              <p:nvPr/>
            </p:nvGrpSpPr>
            <p:grpSpPr bwMode="auto">
              <a:xfrm rot="15017237">
                <a:off x="5160865" y="4929321"/>
                <a:ext cx="341419" cy="260443"/>
                <a:chOff x="3750867" y="2740819"/>
                <a:chExt cx="760015" cy="779860"/>
              </a:xfrm>
            </p:grpSpPr>
            <p:sp>
              <p:nvSpPr>
                <p:cNvPr id="944" name="Freeform 134">
                  <a:extLst>
                    <a:ext uri="{FF2B5EF4-FFF2-40B4-BE49-F238E27FC236}">
                      <a16:creationId xmlns:a16="http://schemas.microsoft.com/office/drawing/2014/main" id="{993D6121-A04D-4C1B-8C58-28420498F73E}"/>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45" name="Freeform 135">
                  <a:extLst>
                    <a:ext uri="{FF2B5EF4-FFF2-40B4-BE49-F238E27FC236}">
                      <a16:creationId xmlns:a16="http://schemas.microsoft.com/office/drawing/2014/main" id="{AA3A85B0-6706-4352-BD4E-9F87073DA3ED}"/>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32" name="Group 136">
                <a:extLst>
                  <a:ext uri="{FF2B5EF4-FFF2-40B4-BE49-F238E27FC236}">
                    <a16:creationId xmlns:a16="http://schemas.microsoft.com/office/drawing/2014/main" id="{CFC92E4E-3909-45E0-A843-EA2CF5C78261}"/>
                  </a:ext>
                </a:extLst>
              </p:cNvPr>
              <p:cNvGrpSpPr>
                <a:grpSpLocks/>
              </p:cNvGrpSpPr>
              <p:nvPr/>
            </p:nvGrpSpPr>
            <p:grpSpPr bwMode="auto">
              <a:xfrm rot="17461778">
                <a:off x="5063639" y="4843018"/>
                <a:ext cx="197810" cy="189279"/>
                <a:chOff x="3750867" y="2740819"/>
                <a:chExt cx="760015" cy="779860"/>
              </a:xfrm>
            </p:grpSpPr>
            <p:sp>
              <p:nvSpPr>
                <p:cNvPr id="942" name="Freeform 134">
                  <a:extLst>
                    <a:ext uri="{FF2B5EF4-FFF2-40B4-BE49-F238E27FC236}">
                      <a16:creationId xmlns:a16="http://schemas.microsoft.com/office/drawing/2014/main" id="{266793B4-5425-41B4-AB87-306060D54426}"/>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43" name="Freeform 135">
                  <a:extLst>
                    <a:ext uri="{FF2B5EF4-FFF2-40B4-BE49-F238E27FC236}">
                      <a16:creationId xmlns:a16="http://schemas.microsoft.com/office/drawing/2014/main" id="{98893977-F7E1-4756-B9B5-35A0E9E9BB97}"/>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33" name="Group 136">
                <a:extLst>
                  <a:ext uri="{FF2B5EF4-FFF2-40B4-BE49-F238E27FC236}">
                    <a16:creationId xmlns:a16="http://schemas.microsoft.com/office/drawing/2014/main" id="{4B64E621-6474-4547-9A05-57C81336C8DA}"/>
                  </a:ext>
                </a:extLst>
              </p:cNvPr>
              <p:cNvGrpSpPr>
                <a:grpSpLocks/>
              </p:cNvGrpSpPr>
              <p:nvPr/>
            </p:nvGrpSpPr>
            <p:grpSpPr bwMode="auto">
              <a:xfrm rot="13506792">
                <a:off x="5629765" y="4828537"/>
                <a:ext cx="297966" cy="205941"/>
                <a:chOff x="3750867" y="2740819"/>
                <a:chExt cx="760015" cy="779860"/>
              </a:xfrm>
            </p:grpSpPr>
            <p:sp>
              <p:nvSpPr>
                <p:cNvPr id="940" name="Freeform 134">
                  <a:extLst>
                    <a:ext uri="{FF2B5EF4-FFF2-40B4-BE49-F238E27FC236}">
                      <a16:creationId xmlns:a16="http://schemas.microsoft.com/office/drawing/2014/main" id="{ECFF2A0B-2CD8-4396-9ECD-618BA724AC9D}"/>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41" name="Freeform 135">
                  <a:extLst>
                    <a:ext uri="{FF2B5EF4-FFF2-40B4-BE49-F238E27FC236}">
                      <a16:creationId xmlns:a16="http://schemas.microsoft.com/office/drawing/2014/main" id="{661BBC34-E8F7-4212-A726-F9712F7A2AC2}"/>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34" name="Group 136">
                <a:extLst>
                  <a:ext uri="{FF2B5EF4-FFF2-40B4-BE49-F238E27FC236}">
                    <a16:creationId xmlns:a16="http://schemas.microsoft.com/office/drawing/2014/main" id="{E3067FF0-296D-4ABD-B2E6-E0FCFF42837B}"/>
                  </a:ext>
                </a:extLst>
              </p:cNvPr>
              <p:cNvGrpSpPr>
                <a:grpSpLocks/>
              </p:cNvGrpSpPr>
              <p:nvPr/>
            </p:nvGrpSpPr>
            <p:grpSpPr bwMode="auto">
              <a:xfrm rot="17461778">
                <a:off x="5633415" y="5000802"/>
                <a:ext cx="197810" cy="189279"/>
                <a:chOff x="3750867" y="2740819"/>
                <a:chExt cx="760015" cy="779860"/>
              </a:xfrm>
            </p:grpSpPr>
            <p:sp>
              <p:nvSpPr>
                <p:cNvPr id="938" name="Freeform 134">
                  <a:extLst>
                    <a:ext uri="{FF2B5EF4-FFF2-40B4-BE49-F238E27FC236}">
                      <a16:creationId xmlns:a16="http://schemas.microsoft.com/office/drawing/2014/main" id="{AEF4A1B0-14BB-4AF4-8A2B-646739C13619}"/>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39" name="Freeform 135">
                  <a:extLst>
                    <a:ext uri="{FF2B5EF4-FFF2-40B4-BE49-F238E27FC236}">
                      <a16:creationId xmlns:a16="http://schemas.microsoft.com/office/drawing/2014/main" id="{9FBFA845-A7D0-4F3F-9B7E-D295030EA081}"/>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35" name="Group 136">
                <a:extLst>
                  <a:ext uri="{FF2B5EF4-FFF2-40B4-BE49-F238E27FC236}">
                    <a16:creationId xmlns:a16="http://schemas.microsoft.com/office/drawing/2014/main" id="{2321EF1D-AF59-4A97-8213-61D1E327C7FA}"/>
                  </a:ext>
                </a:extLst>
              </p:cNvPr>
              <p:cNvGrpSpPr>
                <a:grpSpLocks/>
              </p:cNvGrpSpPr>
              <p:nvPr/>
            </p:nvGrpSpPr>
            <p:grpSpPr bwMode="auto">
              <a:xfrm rot="17461778">
                <a:off x="4948498" y="4223780"/>
                <a:ext cx="197810" cy="189279"/>
                <a:chOff x="3750867" y="2740819"/>
                <a:chExt cx="760015" cy="779860"/>
              </a:xfrm>
            </p:grpSpPr>
            <p:sp>
              <p:nvSpPr>
                <p:cNvPr id="936" name="Freeform 134">
                  <a:extLst>
                    <a:ext uri="{FF2B5EF4-FFF2-40B4-BE49-F238E27FC236}">
                      <a16:creationId xmlns:a16="http://schemas.microsoft.com/office/drawing/2014/main" id="{7424DC93-891C-4641-A986-33B169E60DD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37" name="Freeform 135">
                  <a:extLst>
                    <a:ext uri="{FF2B5EF4-FFF2-40B4-BE49-F238E27FC236}">
                      <a16:creationId xmlns:a16="http://schemas.microsoft.com/office/drawing/2014/main" id="{11C0E1C4-E02E-4E32-95D7-9FD5D8A1FDF8}"/>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grpSp>
          <p:nvGrpSpPr>
            <p:cNvPr id="900" name="Group 100">
              <a:extLst>
                <a:ext uri="{FF2B5EF4-FFF2-40B4-BE49-F238E27FC236}">
                  <a16:creationId xmlns:a16="http://schemas.microsoft.com/office/drawing/2014/main" id="{E062FBB4-C676-4B95-8F44-35D481BB6DF4}"/>
                </a:ext>
              </a:extLst>
            </p:cNvPr>
            <p:cNvGrpSpPr>
              <a:grpSpLocks/>
            </p:cNvGrpSpPr>
            <p:nvPr/>
          </p:nvGrpSpPr>
          <p:grpSpPr bwMode="auto">
            <a:xfrm rot="5400000">
              <a:off x="8809003" y="3610753"/>
              <a:ext cx="308725" cy="318176"/>
              <a:chOff x="-121430" y="2865202"/>
              <a:chExt cx="608793" cy="625350"/>
            </a:xfrm>
          </p:grpSpPr>
          <p:sp>
            <p:nvSpPr>
              <p:cNvPr id="916" name="Freeform 101">
                <a:extLst>
                  <a:ext uri="{FF2B5EF4-FFF2-40B4-BE49-F238E27FC236}">
                    <a16:creationId xmlns:a16="http://schemas.microsoft.com/office/drawing/2014/main" id="{69A76C44-062B-40CE-AF12-91F907410877}"/>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917" name="Freeform 102">
                <a:extLst>
                  <a:ext uri="{FF2B5EF4-FFF2-40B4-BE49-F238E27FC236}">
                    <a16:creationId xmlns:a16="http://schemas.microsoft.com/office/drawing/2014/main" id="{D599B54A-7D2A-4F11-9924-6CACCC13AF3B}"/>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901" name="Group 100">
              <a:extLst>
                <a:ext uri="{FF2B5EF4-FFF2-40B4-BE49-F238E27FC236}">
                  <a16:creationId xmlns:a16="http://schemas.microsoft.com/office/drawing/2014/main" id="{14994E72-9035-4B53-B006-CBEEEF74C33B}"/>
                </a:ext>
              </a:extLst>
            </p:cNvPr>
            <p:cNvGrpSpPr>
              <a:grpSpLocks/>
            </p:cNvGrpSpPr>
            <p:nvPr/>
          </p:nvGrpSpPr>
          <p:grpSpPr bwMode="auto">
            <a:xfrm rot="5400000">
              <a:off x="8270844" y="3421241"/>
              <a:ext cx="331401" cy="341546"/>
              <a:chOff x="-121430" y="2865202"/>
              <a:chExt cx="608793" cy="625350"/>
            </a:xfrm>
          </p:grpSpPr>
          <p:sp>
            <p:nvSpPr>
              <p:cNvPr id="914" name="Freeform 101">
                <a:extLst>
                  <a:ext uri="{FF2B5EF4-FFF2-40B4-BE49-F238E27FC236}">
                    <a16:creationId xmlns:a16="http://schemas.microsoft.com/office/drawing/2014/main" id="{3E111601-87DE-4BB3-8952-8DB27EAE6BF7}"/>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915" name="Freeform 102">
                <a:extLst>
                  <a:ext uri="{FF2B5EF4-FFF2-40B4-BE49-F238E27FC236}">
                    <a16:creationId xmlns:a16="http://schemas.microsoft.com/office/drawing/2014/main" id="{54F63B2D-6FBF-482A-9F63-C246A8919C06}"/>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902" name="Group 100">
              <a:extLst>
                <a:ext uri="{FF2B5EF4-FFF2-40B4-BE49-F238E27FC236}">
                  <a16:creationId xmlns:a16="http://schemas.microsoft.com/office/drawing/2014/main" id="{F87B1A09-9400-4DC4-A3C1-3BB057595C05}"/>
                </a:ext>
              </a:extLst>
            </p:cNvPr>
            <p:cNvGrpSpPr>
              <a:grpSpLocks/>
            </p:cNvGrpSpPr>
            <p:nvPr/>
          </p:nvGrpSpPr>
          <p:grpSpPr bwMode="auto">
            <a:xfrm rot="5400000">
              <a:off x="9131267" y="3223262"/>
              <a:ext cx="298999" cy="308152"/>
              <a:chOff x="-121430" y="2865202"/>
              <a:chExt cx="608793" cy="625350"/>
            </a:xfrm>
          </p:grpSpPr>
          <p:sp>
            <p:nvSpPr>
              <p:cNvPr id="912" name="Freeform 101">
                <a:extLst>
                  <a:ext uri="{FF2B5EF4-FFF2-40B4-BE49-F238E27FC236}">
                    <a16:creationId xmlns:a16="http://schemas.microsoft.com/office/drawing/2014/main" id="{AED17014-6FD6-4ED2-9323-45D91E11CB09}"/>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913" name="Freeform 102">
                <a:extLst>
                  <a:ext uri="{FF2B5EF4-FFF2-40B4-BE49-F238E27FC236}">
                    <a16:creationId xmlns:a16="http://schemas.microsoft.com/office/drawing/2014/main" id="{C8224CC3-BFB0-46DD-A51B-F575035A46F7}"/>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903" name="Group 100">
              <a:extLst>
                <a:ext uri="{FF2B5EF4-FFF2-40B4-BE49-F238E27FC236}">
                  <a16:creationId xmlns:a16="http://schemas.microsoft.com/office/drawing/2014/main" id="{0906FA95-F74B-4493-A64E-BC5237A25E43}"/>
                </a:ext>
              </a:extLst>
            </p:cNvPr>
            <p:cNvGrpSpPr>
              <a:grpSpLocks/>
            </p:cNvGrpSpPr>
            <p:nvPr/>
          </p:nvGrpSpPr>
          <p:grpSpPr bwMode="auto">
            <a:xfrm rot="5400000">
              <a:off x="8841600" y="2725442"/>
              <a:ext cx="375868" cy="387374"/>
              <a:chOff x="-121430" y="2865202"/>
              <a:chExt cx="608793" cy="625350"/>
            </a:xfrm>
          </p:grpSpPr>
          <p:sp>
            <p:nvSpPr>
              <p:cNvPr id="910" name="Freeform 101">
                <a:extLst>
                  <a:ext uri="{FF2B5EF4-FFF2-40B4-BE49-F238E27FC236}">
                    <a16:creationId xmlns:a16="http://schemas.microsoft.com/office/drawing/2014/main" id="{7CD4CBC5-6E03-4787-9F35-72A3D43894F8}"/>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4">
                      <a:lumMod val="75000"/>
                    </a:schemeClr>
                  </a:gs>
                  <a:gs pos="50000">
                    <a:schemeClr val="accent4">
                      <a:lumMod val="100000"/>
                    </a:schemeClr>
                  </a:gs>
                  <a:gs pos="100000">
                    <a:schemeClr val="accent4">
                      <a:lumMod val="60000"/>
                      <a:lumOff val="40000"/>
                    </a:schemeClr>
                  </a:gs>
                </a:gsLst>
                <a:lin ang="10800000" scaled="1"/>
                <a:tileRect/>
              </a:gradFill>
              <a:ln w="12700">
                <a:solidFill>
                  <a:schemeClr val="accent4">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911" name="Freeform 102">
                <a:extLst>
                  <a:ext uri="{FF2B5EF4-FFF2-40B4-BE49-F238E27FC236}">
                    <a16:creationId xmlns:a16="http://schemas.microsoft.com/office/drawing/2014/main" id="{EA6A62A6-5F34-47A0-B104-77F56D340A97}"/>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4"/>
              </a:solidFill>
              <a:ln w="12700">
                <a:solidFill>
                  <a:schemeClr val="accent4">
                    <a:lumMod val="5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904" name="Group 100">
              <a:extLst>
                <a:ext uri="{FF2B5EF4-FFF2-40B4-BE49-F238E27FC236}">
                  <a16:creationId xmlns:a16="http://schemas.microsoft.com/office/drawing/2014/main" id="{DF21570D-06BA-4FC1-9CD1-96E7092D8A46}"/>
                </a:ext>
              </a:extLst>
            </p:cNvPr>
            <p:cNvGrpSpPr>
              <a:grpSpLocks/>
            </p:cNvGrpSpPr>
            <p:nvPr/>
          </p:nvGrpSpPr>
          <p:grpSpPr bwMode="auto">
            <a:xfrm rot="5400000">
              <a:off x="8256727" y="2903392"/>
              <a:ext cx="351569" cy="362331"/>
              <a:chOff x="-121430" y="2865202"/>
              <a:chExt cx="608793" cy="625350"/>
            </a:xfrm>
          </p:grpSpPr>
          <p:sp>
            <p:nvSpPr>
              <p:cNvPr id="908" name="Freeform 101">
                <a:extLst>
                  <a:ext uri="{FF2B5EF4-FFF2-40B4-BE49-F238E27FC236}">
                    <a16:creationId xmlns:a16="http://schemas.microsoft.com/office/drawing/2014/main" id="{91C86D32-A335-4D77-8AA0-A16786E08900}"/>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909" name="Freeform 102">
                <a:extLst>
                  <a:ext uri="{FF2B5EF4-FFF2-40B4-BE49-F238E27FC236}">
                    <a16:creationId xmlns:a16="http://schemas.microsoft.com/office/drawing/2014/main" id="{225F2952-A781-4409-80B0-47EEE3E3A35F}"/>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905" name="Group 100">
              <a:extLst>
                <a:ext uri="{FF2B5EF4-FFF2-40B4-BE49-F238E27FC236}">
                  <a16:creationId xmlns:a16="http://schemas.microsoft.com/office/drawing/2014/main" id="{A83C135B-659E-4683-AC07-6F8E7BA2979B}"/>
                </a:ext>
              </a:extLst>
            </p:cNvPr>
            <p:cNvGrpSpPr>
              <a:grpSpLocks/>
            </p:cNvGrpSpPr>
            <p:nvPr/>
          </p:nvGrpSpPr>
          <p:grpSpPr bwMode="auto">
            <a:xfrm rot="13140767">
              <a:off x="8590968" y="3142925"/>
              <a:ext cx="442860" cy="403830"/>
              <a:chOff x="-121430" y="2865202"/>
              <a:chExt cx="608793" cy="625350"/>
            </a:xfrm>
          </p:grpSpPr>
          <p:sp>
            <p:nvSpPr>
              <p:cNvPr id="906" name="Freeform 101">
                <a:extLst>
                  <a:ext uri="{FF2B5EF4-FFF2-40B4-BE49-F238E27FC236}">
                    <a16:creationId xmlns:a16="http://schemas.microsoft.com/office/drawing/2014/main" id="{F64BFF7C-A54F-42C7-A40A-29B2B599F57E}"/>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907" name="Freeform 102">
                <a:extLst>
                  <a:ext uri="{FF2B5EF4-FFF2-40B4-BE49-F238E27FC236}">
                    <a16:creationId xmlns:a16="http://schemas.microsoft.com/office/drawing/2014/main" id="{3235ED2F-945E-4769-B14D-A0E8FDD8FAEE}"/>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grpSp>
        <p:nvGrpSpPr>
          <p:cNvPr id="29" name="Group 28">
            <a:extLst>
              <a:ext uri="{FF2B5EF4-FFF2-40B4-BE49-F238E27FC236}">
                <a16:creationId xmlns:a16="http://schemas.microsoft.com/office/drawing/2014/main" id="{FE59E2E1-F72D-452F-84B0-FE4239A7FCEE}"/>
              </a:ext>
            </a:extLst>
          </p:cNvPr>
          <p:cNvGrpSpPr/>
          <p:nvPr/>
        </p:nvGrpSpPr>
        <p:grpSpPr>
          <a:xfrm>
            <a:off x="9536667" y="3457907"/>
            <a:ext cx="2207103" cy="2188531"/>
            <a:chOff x="10925429" y="3486733"/>
            <a:chExt cx="2207103" cy="2188531"/>
          </a:xfrm>
        </p:grpSpPr>
        <p:sp>
          <p:nvSpPr>
            <p:cNvPr id="1149" name="Oval 1148">
              <a:extLst>
                <a:ext uri="{FF2B5EF4-FFF2-40B4-BE49-F238E27FC236}">
                  <a16:creationId xmlns:a16="http://schemas.microsoft.com/office/drawing/2014/main" id="{60CF210D-E03C-4590-A55C-1A961459470D}"/>
                </a:ext>
              </a:extLst>
            </p:cNvPr>
            <p:cNvSpPr/>
            <p:nvPr/>
          </p:nvSpPr>
          <p:spPr bwMode="auto">
            <a:xfrm>
              <a:off x="10942819" y="3515384"/>
              <a:ext cx="2150993" cy="2150993"/>
            </a:xfrm>
            <a:prstGeom prst="ellipse">
              <a:avLst/>
            </a:prstGeom>
            <a:solidFill>
              <a:schemeClr val="accent3">
                <a:lumMod val="20000"/>
                <a:lumOff val="80000"/>
              </a:schemeClr>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Helvetica"/>
              </a:endParaRPr>
            </a:p>
          </p:txBody>
        </p:sp>
        <p:grpSp>
          <p:nvGrpSpPr>
            <p:cNvPr id="1154" name="Group 1153">
              <a:extLst>
                <a:ext uri="{FF2B5EF4-FFF2-40B4-BE49-F238E27FC236}">
                  <a16:creationId xmlns:a16="http://schemas.microsoft.com/office/drawing/2014/main" id="{F85EC32F-7F5B-470D-ABF4-CDD004791B9D}"/>
                </a:ext>
              </a:extLst>
            </p:cNvPr>
            <p:cNvGrpSpPr/>
            <p:nvPr/>
          </p:nvGrpSpPr>
          <p:grpSpPr>
            <a:xfrm rot="10800000">
              <a:off x="12463077" y="4333318"/>
              <a:ext cx="596174" cy="1033971"/>
              <a:chOff x="4480542" y="3866613"/>
              <a:chExt cx="596174" cy="1033971"/>
            </a:xfrm>
          </p:grpSpPr>
          <p:sp>
            <p:nvSpPr>
              <p:cNvPr id="1221" name="Freeform 134">
                <a:extLst>
                  <a:ext uri="{FF2B5EF4-FFF2-40B4-BE49-F238E27FC236}">
                    <a16:creationId xmlns:a16="http://schemas.microsoft.com/office/drawing/2014/main" id="{EE9EEA63-4B4A-44EF-8404-95396E84FF18}"/>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2" name="Freeform 134">
                <a:extLst>
                  <a:ext uri="{FF2B5EF4-FFF2-40B4-BE49-F238E27FC236}">
                    <a16:creationId xmlns:a16="http://schemas.microsoft.com/office/drawing/2014/main" id="{9AE92766-A05C-4B76-ACDB-7D7EB16AE4C3}"/>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3" name="Freeform 134">
                <a:extLst>
                  <a:ext uri="{FF2B5EF4-FFF2-40B4-BE49-F238E27FC236}">
                    <a16:creationId xmlns:a16="http://schemas.microsoft.com/office/drawing/2014/main" id="{88ADF78A-6C29-473D-ACEA-D3AC5547D303}"/>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4" name="Freeform 134">
                <a:extLst>
                  <a:ext uri="{FF2B5EF4-FFF2-40B4-BE49-F238E27FC236}">
                    <a16:creationId xmlns:a16="http://schemas.microsoft.com/office/drawing/2014/main" id="{A4065283-2D98-4B28-925B-62D16AA1CD78}"/>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5" name="Freeform 134">
                <a:extLst>
                  <a:ext uri="{FF2B5EF4-FFF2-40B4-BE49-F238E27FC236}">
                    <a16:creationId xmlns:a16="http://schemas.microsoft.com/office/drawing/2014/main" id="{BD7F4E56-5A92-4A27-868C-3ABC89858A22}"/>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6" name="Freeform 134">
                <a:extLst>
                  <a:ext uri="{FF2B5EF4-FFF2-40B4-BE49-F238E27FC236}">
                    <a16:creationId xmlns:a16="http://schemas.microsoft.com/office/drawing/2014/main" id="{063012C4-AF2A-4C26-A605-B3EF3A12BBE2}"/>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7" name="Freeform 134">
                <a:extLst>
                  <a:ext uri="{FF2B5EF4-FFF2-40B4-BE49-F238E27FC236}">
                    <a16:creationId xmlns:a16="http://schemas.microsoft.com/office/drawing/2014/main" id="{840E7839-ABA8-46FF-A99B-660C588E3E31}"/>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155" name="Group 1154">
              <a:extLst>
                <a:ext uri="{FF2B5EF4-FFF2-40B4-BE49-F238E27FC236}">
                  <a16:creationId xmlns:a16="http://schemas.microsoft.com/office/drawing/2014/main" id="{6346135A-7085-4292-B726-01AA30560AF9}"/>
                </a:ext>
              </a:extLst>
            </p:cNvPr>
            <p:cNvGrpSpPr/>
            <p:nvPr/>
          </p:nvGrpSpPr>
          <p:grpSpPr>
            <a:xfrm rot="7098826">
              <a:off x="12317460" y="3553837"/>
              <a:ext cx="596174" cy="1033971"/>
              <a:chOff x="4480542" y="3866613"/>
              <a:chExt cx="596174" cy="1033971"/>
            </a:xfrm>
          </p:grpSpPr>
          <p:sp>
            <p:nvSpPr>
              <p:cNvPr id="1214" name="Freeform 134">
                <a:extLst>
                  <a:ext uri="{FF2B5EF4-FFF2-40B4-BE49-F238E27FC236}">
                    <a16:creationId xmlns:a16="http://schemas.microsoft.com/office/drawing/2014/main" id="{AE7F4A91-16EF-4B59-B244-A1017B14F5D3}"/>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5" name="Freeform 134">
                <a:extLst>
                  <a:ext uri="{FF2B5EF4-FFF2-40B4-BE49-F238E27FC236}">
                    <a16:creationId xmlns:a16="http://schemas.microsoft.com/office/drawing/2014/main" id="{6EED18A2-C812-4444-9D62-6AA419A6A5AD}"/>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6" name="Freeform 134">
                <a:extLst>
                  <a:ext uri="{FF2B5EF4-FFF2-40B4-BE49-F238E27FC236}">
                    <a16:creationId xmlns:a16="http://schemas.microsoft.com/office/drawing/2014/main" id="{967D595D-DB35-429C-BB9E-7A64B82B0D51}"/>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7" name="Freeform 134">
                <a:extLst>
                  <a:ext uri="{FF2B5EF4-FFF2-40B4-BE49-F238E27FC236}">
                    <a16:creationId xmlns:a16="http://schemas.microsoft.com/office/drawing/2014/main" id="{F2BCC9DB-CE0E-4903-AD8D-B18FF24DAE17}"/>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8" name="Freeform 134">
                <a:extLst>
                  <a:ext uri="{FF2B5EF4-FFF2-40B4-BE49-F238E27FC236}">
                    <a16:creationId xmlns:a16="http://schemas.microsoft.com/office/drawing/2014/main" id="{8F816DA5-F6E0-40C0-8D4F-FDF430A8136E}"/>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9" name="Freeform 134">
                <a:extLst>
                  <a:ext uri="{FF2B5EF4-FFF2-40B4-BE49-F238E27FC236}">
                    <a16:creationId xmlns:a16="http://schemas.microsoft.com/office/drawing/2014/main" id="{BB7A9283-7206-4BDC-9CB1-C4FA51C12809}"/>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0" name="Freeform 134">
                <a:extLst>
                  <a:ext uri="{FF2B5EF4-FFF2-40B4-BE49-F238E27FC236}">
                    <a16:creationId xmlns:a16="http://schemas.microsoft.com/office/drawing/2014/main" id="{F696768F-BBF2-4E35-B8AA-772325B6D211}"/>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150" name="Group 1149">
              <a:extLst>
                <a:ext uri="{FF2B5EF4-FFF2-40B4-BE49-F238E27FC236}">
                  <a16:creationId xmlns:a16="http://schemas.microsoft.com/office/drawing/2014/main" id="{372FC5B0-D74A-4750-B72A-2F4BF476A7FE}"/>
                </a:ext>
              </a:extLst>
            </p:cNvPr>
            <p:cNvGrpSpPr/>
            <p:nvPr/>
          </p:nvGrpSpPr>
          <p:grpSpPr>
            <a:xfrm rot="14279398">
              <a:off x="11856083" y="4860191"/>
              <a:ext cx="596174" cy="1033971"/>
              <a:chOff x="4480542" y="3866613"/>
              <a:chExt cx="596174" cy="1033971"/>
            </a:xfrm>
          </p:grpSpPr>
          <p:sp>
            <p:nvSpPr>
              <p:cNvPr id="1243" name="Freeform 134">
                <a:extLst>
                  <a:ext uri="{FF2B5EF4-FFF2-40B4-BE49-F238E27FC236}">
                    <a16:creationId xmlns:a16="http://schemas.microsoft.com/office/drawing/2014/main" id="{603EF3B2-651F-46C4-80E5-760C3795E2C5}"/>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4" name="Freeform 134">
                <a:extLst>
                  <a:ext uri="{FF2B5EF4-FFF2-40B4-BE49-F238E27FC236}">
                    <a16:creationId xmlns:a16="http://schemas.microsoft.com/office/drawing/2014/main" id="{5199FA7F-9DFB-4E57-9A79-16EDFDA89F9B}"/>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5" name="Freeform 134">
                <a:extLst>
                  <a:ext uri="{FF2B5EF4-FFF2-40B4-BE49-F238E27FC236}">
                    <a16:creationId xmlns:a16="http://schemas.microsoft.com/office/drawing/2014/main" id="{EEFF1C85-FF4A-43B0-ADC0-C031E69FFD13}"/>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6" name="Freeform 134">
                <a:extLst>
                  <a:ext uri="{FF2B5EF4-FFF2-40B4-BE49-F238E27FC236}">
                    <a16:creationId xmlns:a16="http://schemas.microsoft.com/office/drawing/2014/main" id="{3644FA94-8CD9-4CAF-B77D-6E7DA1BA7799}"/>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7" name="Freeform 134">
                <a:extLst>
                  <a:ext uri="{FF2B5EF4-FFF2-40B4-BE49-F238E27FC236}">
                    <a16:creationId xmlns:a16="http://schemas.microsoft.com/office/drawing/2014/main" id="{4FFF4F15-C76E-4985-92E9-E608E6219458}"/>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8" name="Freeform 134">
                <a:extLst>
                  <a:ext uri="{FF2B5EF4-FFF2-40B4-BE49-F238E27FC236}">
                    <a16:creationId xmlns:a16="http://schemas.microsoft.com/office/drawing/2014/main" id="{45569A91-8B94-4504-B52C-2F0C0062FB84}"/>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9" name="Freeform 134">
                <a:extLst>
                  <a:ext uri="{FF2B5EF4-FFF2-40B4-BE49-F238E27FC236}">
                    <a16:creationId xmlns:a16="http://schemas.microsoft.com/office/drawing/2014/main" id="{AD0DFC23-2840-4D44-8422-CBF887FEAEED}"/>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151" name="Group 1150">
              <a:extLst>
                <a:ext uri="{FF2B5EF4-FFF2-40B4-BE49-F238E27FC236}">
                  <a16:creationId xmlns:a16="http://schemas.microsoft.com/office/drawing/2014/main" id="{14227718-F7F2-4C8F-92DE-E7845F5F8005}"/>
                </a:ext>
              </a:extLst>
            </p:cNvPr>
            <p:cNvGrpSpPr/>
            <p:nvPr/>
          </p:nvGrpSpPr>
          <p:grpSpPr>
            <a:xfrm>
              <a:off x="10964958" y="3814610"/>
              <a:ext cx="596174" cy="1033971"/>
              <a:chOff x="4480542" y="3866613"/>
              <a:chExt cx="596174" cy="1033971"/>
            </a:xfrm>
          </p:grpSpPr>
          <p:sp>
            <p:nvSpPr>
              <p:cNvPr id="1236" name="Freeform 134">
                <a:extLst>
                  <a:ext uri="{FF2B5EF4-FFF2-40B4-BE49-F238E27FC236}">
                    <a16:creationId xmlns:a16="http://schemas.microsoft.com/office/drawing/2014/main" id="{20FD5BBA-4EA5-47EB-9700-2816D9B68D30}"/>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7" name="Freeform 134">
                <a:extLst>
                  <a:ext uri="{FF2B5EF4-FFF2-40B4-BE49-F238E27FC236}">
                    <a16:creationId xmlns:a16="http://schemas.microsoft.com/office/drawing/2014/main" id="{1BF2A4ED-7B54-4A11-AD81-1F8AF7554607}"/>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8" name="Freeform 134">
                <a:extLst>
                  <a:ext uri="{FF2B5EF4-FFF2-40B4-BE49-F238E27FC236}">
                    <a16:creationId xmlns:a16="http://schemas.microsoft.com/office/drawing/2014/main" id="{2C9B1D22-FC6E-4598-83B9-6370040D925E}"/>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9" name="Freeform 134">
                <a:extLst>
                  <a:ext uri="{FF2B5EF4-FFF2-40B4-BE49-F238E27FC236}">
                    <a16:creationId xmlns:a16="http://schemas.microsoft.com/office/drawing/2014/main" id="{FE6014F2-003A-40F8-90E9-7CFBBA6E7102}"/>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0" name="Freeform 134">
                <a:extLst>
                  <a:ext uri="{FF2B5EF4-FFF2-40B4-BE49-F238E27FC236}">
                    <a16:creationId xmlns:a16="http://schemas.microsoft.com/office/drawing/2014/main" id="{DA41E6EB-2BD6-4776-A025-29F80DB7827F}"/>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1" name="Freeform 134">
                <a:extLst>
                  <a:ext uri="{FF2B5EF4-FFF2-40B4-BE49-F238E27FC236}">
                    <a16:creationId xmlns:a16="http://schemas.microsoft.com/office/drawing/2014/main" id="{44F9B8CE-C0FF-42C6-AC60-7E4157D9BB38}"/>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2" name="Freeform 134">
                <a:extLst>
                  <a:ext uri="{FF2B5EF4-FFF2-40B4-BE49-F238E27FC236}">
                    <a16:creationId xmlns:a16="http://schemas.microsoft.com/office/drawing/2014/main" id="{EDE8F5E1-A847-4CC9-BFE9-1373B254D680}"/>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1152" name="Freeform 134">
              <a:extLst>
                <a:ext uri="{FF2B5EF4-FFF2-40B4-BE49-F238E27FC236}">
                  <a16:creationId xmlns:a16="http://schemas.microsoft.com/office/drawing/2014/main" id="{EEEAA503-741A-4D05-8113-8820962FB44C}"/>
                </a:ext>
              </a:extLst>
            </p:cNvPr>
            <p:cNvSpPr/>
            <p:nvPr/>
          </p:nvSpPr>
          <p:spPr bwMode="auto">
            <a:xfrm rot="5591136">
              <a:off x="11301871" y="4330496"/>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1153" name="Group 1152">
              <a:extLst>
                <a:ext uri="{FF2B5EF4-FFF2-40B4-BE49-F238E27FC236}">
                  <a16:creationId xmlns:a16="http://schemas.microsoft.com/office/drawing/2014/main" id="{5F6003BE-80F4-4143-9754-4A4E178DAD33}"/>
                </a:ext>
              </a:extLst>
            </p:cNvPr>
            <p:cNvGrpSpPr/>
            <p:nvPr/>
          </p:nvGrpSpPr>
          <p:grpSpPr>
            <a:xfrm rot="18064065">
              <a:off x="11078736" y="4525534"/>
              <a:ext cx="727358" cy="1033971"/>
              <a:chOff x="4480542" y="3866613"/>
              <a:chExt cx="727358" cy="1033971"/>
            </a:xfrm>
          </p:grpSpPr>
          <p:sp>
            <p:nvSpPr>
              <p:cNvPr id="1228" name="Freeform 134">
                <a:extLst>
                  <a:ext uri="{FF2B5EF4-FFF2-40B4-BE49-F238E27FC236}">
                    <a16:creationId xmlns:a16="http://schemas.microsoft.com/office/drawing/2014/main" id="{629323F3-50DC-42AF-8090-6E7AC87D0951}"/>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9" name="Freeform 134">
                <a:extLst>
                  <a:ext uri="{FF2B5EF4-FFF2-40B4-BE49-F238E27FC236}">
                    <a16:creationId xmlns:a16="http://schemas.microsoft.com/office/drawing/2014/main" id="{78F33149-2EA0-4039-AE9B-C669EEDFE2AC}"/>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0" name="Freeform 134">
                <a:extLst>
                  <a:ext uri="{FF2B5EF4-FFF2-40B4-BE49-F238E27FC236}">
                    <a16:creationId xmlns:a16="http://schemas.microsoft.com/office/drawing/2014/main" id="{F3BD5B5A-B7D5-44C4-8E7B-20DA03FEBFFB}"/>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1" name="Freeform 134">
                <a:extLst>
                  <a:ext uri="{FF2B5EF4-FFF2-40B4-BE49-F238E27FC236}">
                    <a16:creationId xmlns:a16="http://schemas.microsoft.com/office/drawing/2014/main" id="{5F19E2D7-9DD7-457C-BD65-650BF59682A5}"/>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2" name="Freeform 134">
                <a:extLst>
                  <a:ext uri="{FF2B5EF4-FFF2-40B4-BE49-F238E27FC236}">
                    <a16:creationId xmlns:a16="http://schemas.microsoft.com/office/drawing/2014/main" id="{FC65F4FD-F3CB-4F94-BCA7-674D4AEA1849}"/>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3" name="Freeform 134">
                <a:extLst>
                  <a:ext uri="{FF2B5EF4-FFF2-40B4-BE49-F238E27FC236}">
                    <a16:creationId xmlns:a16="http://schemas.microsoft.com/office/drawing/2014/main" id="{CF8B8B08-9886-4118-9D43-AFAAF17628C4}"/>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4" name="Freeform 134">
                <a:extLst>
                  <a:ext uri="{FF2B5EF4-FFF2-40B4-BE49-F238E27FC236}">
                    <a16:creationId xmlns:a16="http://schemas.microsoft.com/office/drawing/2014/main" id="{442D6DE5-884C-4174-8628-5B166DA943BC}"/>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5" name="Freeform 134">
                <a:extLst>
                  <a:ext uri="{FF2B5EF4-FFF2-40B4-BE49-F238E27FC236}">
                    <a16:creationId xmlns:a16="http://schemas.microsoft.com/office/drawing/2014/main" id="{E4E53CAF-F44A-4F86-9049-BA87341DAE6D}"/>
                  </a:ext>
                </a:extLst>
              </p:cNvPr>
              <p:cNvSpPr/>
              <p:nvPr/>
            </p:nvSpPr>
            <p:spPr bwMode="auto">
              <a:xfrm rot="5591136">
                <a:off x="4995827" y="4154423"/>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156" name="Group 1155">
              <a:extLst>
                <a:ext uri="{FF2B5EF4-FFF2-40B4-BE49-F238E27FC236}">
                  <a16:creationId xmlns:a16="http://schemas.microsoft.com/office/drawing/2014/main" id="{06E20C0F-9FFF-4AD9-80BB-EFF33D3FBF99}"/>
                </a:ext>
              </a:extLst>
            </p:cNvPr>
            <p:cNvGrpSpPr/>
            <p:nvPr/>
          </p:nvGrpSpPr>
          <p:grpSpPr>
            <a:xfrm rot="3614711">
              <a:off x="11578225" y="3267834"/>
              <a:ext cx="596174" cy="1033971"/>
              <a:chOff x="4480542" y="3866613"/>
              <a:chExt cx="596174" cy="1033971"/>
            </a:xfrm>
          </p:grpSpPr>
          <p:sp>
            <p:nvSpPr>
              <p:cNvPr id="1207" name="Freeform 134">
                <a:extLst>
                  <a:ext uri="{FF2B5EF4-FFF2-40B4-BE49-F238E27FC236}">
                    <a16:creationId xmlns:a16="http://schemas.microsoft.com/office/drawing/2014/main" id="{A4609E0A-FC8E-450F-A5F7-A40F224E80FE}"/>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08" name="Freeform 134">
                <a:extLst>
                  <a:ext uri="{FF2B5EF4-FFF2-40B4-BE49-F238E27FC236}">
                    <a16:creationId xmlns:a16="http://schemas.microsoft.com/office/drawing/2014/main" id="{4C3ECAEE-8894-41EA-96CB-C27C25320855}"/>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09" name="Freeform 134">
                <a:extLst>
                  <a:ext uri="{FF2B5EF4-FFF2-40B4-BE49-F238E27FC236}">
                    <a16:creationId xmlns:a16="http://schemas.microsoft.com/office/drawing/2014/main" id="{97166AB5-4FBB-4774-B4F7-311ED5A2383A}"/>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0" name="Freeform 134">
                <a:extLst>
                  <a:ext uri="{FF2B5EF4-FFF2-40B4-BE49-F238E27FC236}">
                    <a16:creationId xmlns:a16="http://schemas.microsoft.com/office/drawing/2014/main" id="{D21E58C8-B2EF-47C4-A9DB-275B49576138}"/>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1" name="Freeform 134">
                <a:extLst>
                  <a:ext uri="{FF2B5EF4-FFF2-40B4-BE49-F238E27FC236}">
                    <a16:creationId xmlns:a16="http://schemas.microsoft.com/office/drawing/2014/main" id="{E7EF9EBA-09A0-4CD7-9888-9DE753D92E0E}"/>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2" name="Freeform 134">
                <a:extLst>
                  <a:ext uri="{FF2B5EF4-FFF2-40B4-BE49-F238E27FC236}">
                    <a16:creationId xmlns:a16="http://schemas.microsoft.com/office/drawing/2014/main" id="{DA76FFF9-5158-48F4-8859-A88A066CB967}"/>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3" name="Freeform 134">
                <a:extLst>
                  <a:ext uri="{FF2B5EF4-FFF2-40B4-BE49-F238E27FC236}">
                    <a16:creationId xmlns:a16="http://schemas.microsoft.com/office/drawing/2014/main" id="{7641E6B2-426E-42A8-8F59-4C3C346252F4}"/>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1157" name="Freeform 134">
              <a:extLst>
                <a:ext uri="{FF2B5EF4-FFF2-40B4-BE49-F238E27FC236}">
                  <a16:creationId xmlns:a16="http://schemas.microsoft.com/office/drawing/2014/main" id="{75028D7E-9A5A-4EE4-96B2-596D59BC419D}"/>
                </a:ext>
              </a:extLst>
            </p:cNvPr>
            <p:cNvSpPr/>
            <p:nvPr/>
          </p:nvSpPr>
          <p:spPr bwMode="auto">
            <a:xfrm rot="5591136">
              <a:off x="11484699" y="4939281"/>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58" name="Freeform 134">
              <a:extLst>
                <a:ext uri="{FF2B5EF4-FFF2-40B4-BE49-F238E27FC236}">
                  <a16:creationId xmlns:a16="http://schemas.microsoft.com/office/drawing/2014/main" id="{A973C5E6-D915-46F4-B8FF-D4D17C7C2D4E}"/>
                </a:ext>
              </a:extLst>
            </p:cNvPr>
            <p:cNvSpPr/>
            <p:nvPr/>
          </p:nvSpPr>
          <p:spPr bwMode="auto">
            <a:xfrm rot="5591136">
              <a:off x="12089832" y="5082108"/>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59" name="Freeform 134">
              <a:extLst>
                <a:ext uri="{FF2B5EF4-FFF2-40B4-BE49-F238E27FC236}">
                  <a16:creationId xmlns:a16="http://schemas.microsoft.com/office/drawing/2014/main" id="{17E0AE29-A8CC-4EA9-9BB7-18C3C4628A2D}"/>
                </a:ext>
              </a:extLst>
            </p:cNvPr>
            <p:cNvSpPr/>
            <p:nvPr/>
          </p:nvSpPr>
          <p:spPr bwMode="auto">
            <a:xfrm rot="5591136">
              <a:off x="12527032" y="4605546"/>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0" name="Freeform 134">
              <a:extLst>
                <a:ext uri="{FF2B5EF4-FFF2-40B4-BE49-F238E27FC236}">
                  <a16:creationId xmlns:a16="http://schemas.microsoft.com/office/drawing/2014/main" id="{FADAAA24-CF4F-4C38-B0D7-7D55CCA2C9DD}"/>
                </a:ext>
              </a:extLst>
            </p:cNvPr>
            <p:cNvSpPr/>
            <p:nvPr/>
          </p:nvSpPr>
          <p:spPr bwMode="auto">
            <a:xfrm rot="5591136">
              <a:off x="12338603" y="4015109"/>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1" name="Freeform 134">
              <a:extLst>
                <a:ext uri="{FF2B5EF4-FFF2-40B4-BE49-F238E27FC236}">
                  <a16:creationId xmlns:a16="http://schemas.microsoft.com/office/drawing/2014/main" id="{64302E70-0EBE-461C-BB6C-F2E9D01FAD7E}"/>
                </a:ext>
              </a:extLst>
            </p:cNvPr>
            <p:cNvSpPr/>
            <p:nvPr/>
          </p:nvSpPr>
          <p:spPr bwMode="auto">
            <a:xfrm rot="5591136">
              <a:off x="11748433" y="3843283"/>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2" name="Freeform 134">
              <a:extLst>
                <a:ext uri="{FF2B5EF4-FFF2-40B4-BE49-F238E27FC236}">
                  <a16:creationId xmlns:a16="http://schemas.microsoft.com/office/drawing/2014/main" id="{6C794378-2B63-4963-BE42-408A3C48EDFB}"/>
                </a:ext>
              </a:extLst>
            </p:cNvPr>
            <p:cNvSpPr/>
            <p:nvPr/>
          </p:nvSpPr>
          <p:spPr bwMode="auto">
            <a:xfrm rot="638977">
              <a:off x="11337057" y="4533858"/>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3" name="Freeform 134">
              <a:extLst>
                <a:ext uri="{FF2B5EF4-FFF2-40B4-BE49-F238E27FC236}">
                  <a16:creationId xmlns:a16="http://schemas.microsoft.com/office/drawing/2014/main" id="{11F380D4-B338-459E-912A-2E7781F73A2C}"/>
                </a:ext>
              </a:extLst>
            </p:cNvPr>
            <p:cNvSpPr/>
            <p:nvPr/>
          </p:nvSpPr>
          <p:spPr bwMode="auto">
            <a:xfrm rot="4985555">
              <a:off x="11875352" y="5067988"/>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4" name="Freeform 134">
              <a:extLst>
                <a:ext uri="{FF2B5EF4-FFF2-40B4-BE49-F238E27FC236}">
                  <a16:creationId xmlns:a16="http://schemas.microsoft.com/office/drawing/2014/main" id="{6A18832B-E182-4933-8BA1-04C976E5051C}"/>
                </a:ext>
              </a:extLst>
            </p:cNvPr>
            <p:cNvSpPr/>
            <p:nvPr/>
          </p:nvSpPr>
          <p:spPr bwMode="auto">
            <a:xfrm rot="8442954">
              <a:off x="11651165" y="5005814"/>
              <a:ext cx="223787" cy="26668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5" name="Freeform 134">
              <a:extLst>
                <a:ext uri="{FF2B5EF4-FFF2-40B4-BE49-F238E27FC236}">
                  <a16:creationId xmlns:a16="http://schemas.microsoft.com/office/drawing/2014/main" id="{B49FAFCB-7423-4B06-A60F-2EB581A29512}"/>
                </a:ext>
              </a:extLst>
            </p:cNvPr>
            <p:cNvSpPr/>
            <p:nvPr/>
          </p:nvSpPr>
          <p:spPr bwMode="auto">
            <a:xfrm rot="5182877">
              <a:off x="12319604" y="4925490"/>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6" name="Freeform 134">
              <a:extLst>
                <a:ext uri="{FF2B5EF4-FFF2-40B4-BE49-F238E27FC236}">
                  <a16:creationId xmlns:a16="http://schemas.microsoft.com/office/drawing/2014/main" id="{1FD95F3F-A83D-4113-A641-048F998F7BF5}"/>
                </a:ext>
              </a:extLst>
            </p:cNvPr>
            <p:cNvSpPr/>
            <p:nvPr/>
          </p:nvSpPr>
          <p:spPr bwMode="auto">
            <a:xfrm rot="771760">
              <a:off x="12429364" y="4771407"/>
              <a:ext cx="191558" cy="23424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7" name="Freeform 134">
              <a:extLst>
                <a:ext uri="{FF2B5EF4-FFF2-40B4-BE49-F238E27FC236}">
                  <a16:creationId xmlns:a16="http://schemas.microsoft.com/office/drawing/2014/main" id="{7555D8F3-D72E-446B-BBD1-1A264857BD49}"/>
                </a:ext>
              </a:extLst>
            </p:cNvPr>
            <p:cNvSpPr/>
            <p:nvPr/>
          </p:nvSpPr>
          <p:spPr bwMode="auto">
            <a:xfrm rot="1858664">
              <a:off x="12527053" y="4405557"/>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8" name="Freeform 134">
              <a:extLst>
                <a:ext uri="{FF2B5EF4-FFF2-40B4-BE49-F238E27FC236}">
                  <a16:creationId xmlns:a16="http://schemas.microsoft.com/office/drawing/2014/main" id="{EF36D72F-7D06-4BDD-9AEF-8B6520DBFA30}"/>
                </a:ext>
              </a:extLst>
            </p:cNvPr>
            <p:cNvSpPr/>
            <p:nvPr/>
          </p:nvSpPr>
          <p:spPr bwMode="auto">
            <a:xfrm rot="18600211">
              <a:off x="12491079" y="4258666"/>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9" name="Freeform 134">
              <a:extLst>
                <a:ext uri="{FF2B5EF4-FFF2-40B4-BE49-F238E27FC236}">
                  <a16:creationId xmlns:a16="http://schemas.microsoft.com/office/drawing/2014/main" id="{9F9FD195-8170-40B2-ADB3-59540109F429}"/>
                </a:ext>
              </a:extLst>
            </p:cNvPr>
            <p:cNvSpPr/>
            <p:nvPr/>
          </p:nvSpPr>
          <p:spPr bwMode="auto">
            <a:xfrm rot="4641969">
              <a:off x="11977806" y="3861372"/>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70" name="Freeform 134">
              <a:extLst>
                <a:ext uri="{FF2B5EF4-FFF2-40B4-BE49-F238E27FC236}">
                  <a16:creationId xmlns:a16="http://schemas.microsoft.com/office/drawing/2014/main" id="{82417EA9-937C-4265-9580-BCFE7645075B}"/>
                </a:ext>
              </a:extLst>
            </p:cNvPr>
            <p:cNvSpPr/>
            <p:nvPr/>
          </p:nvSpPr>
          <p:spPr bwMode="auto">
            <a:xfrm rot="20148555">
              <a:off x="12171287" y="3911461"/>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71" name="Freeform 134">
              <a:extLst>
                <a:ext uri="{FF2B5EF4-FFF2-40B4-BE49-F238E27FC236}">
                  <a16:creationId xmlns:a16="http://schemas.microsoft.com/office/drawing/2014/main" id="{9FFE8D41-4EA6-45A0-8887-AA9FCE33A819}"/>
                </a:ext>
              </a:extLst>
            </p:cNvPr>
            <p:cNvSpPr/>
            <p:nvPr/>
          </p:nvSpPr>
          <p:spPr bwMode="auto">
            <a:xfrm rot="839940">
              <a:off x="11431583" y="4155426"/>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72" name="Freeform 134">
              <a:extLst>
                <a:ext uri="{FF2B5EF4-FFF2-40B4-BE49-F238E27FC236}">
                  <a16:creationId xmlns:a16="http://schemas.microsoft.com/office/drawing/2014/main" id="{2321950E-A9D4-45EE-967A-53C892D87635}"/>
                </a:ext>
              </a:extLst>
            </p:cNvPr>
            <p:cNvSpPr/>
            <p:nvPr/>
          </p:nvSpPr>
          <p:spPr bwMode="auto">
            <a:xfrm rot="3577878">
              <a:off x="11528576" y="3962578"/>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76" name="Freeform 134">
              <a:extLst>
                <a:ext uri="{FF2B5EF4-FFF2-40B4-BE49-F238E27FC236}">
                  <a16:creationId xmlns:a16="http://schemas.microsoft.com/office/drawing/2014/main" id="{895CA129-4F55-41BF-977F-90E164B40FF2}"/>
                </a:ext>
              </a:extLst>
            </p:cNvPr>
            <p:cNvSpPr/>
            <p:nvPr/>
          </p:nvSpPr>
          <p:spPr bwMode="auto">
            <a:xfrm rot="1230551">
              <a:off x="12382437" y="4557262"/>
              <a:ext cx="191558" cy="23424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0" name="Freeform 134">
              <a:extLst>
                <a:ext uri="{FF2B5EF4-FFF2-40B4-BE49-F238E27FC236}">
                  <a16:creationId xmlns:a16="http://schemas.microsoft.com/office/drawing/2014/main" id="{EAD54482-1964-4342-AC78-8C6329CC9D65}"/>
                </a:ext>
              </a:extLst>
            </p:cNvPr>
            <p:cNvSpPr/>
            <p:nvPr/>
          </p:nvSpPr>
          <p:spPr bwMode="auto">
            <a:xfrm rot="11240115">
              <a:off x="11647412" y="3978613"/>
              <a:ext cx="274428" cy="25936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1" name="Freeform 134">
              <a:extLst>
                <a:ext uri="{FF2B5EF4-FFF2-40B4-BE49-F238E27FC236}">
                  <a16:creationId xmlns:a16="http://schemas.microsoft.com/office/drawing/2014/main" id="{91D0E3F1-B551-4DA0-9C4A-130D157C002F}"/>
                </a:ext>
              </a:extLst>
            </p:cNvPr>
            <p:cNvSpPr/>
            <p:nvPr/>
          </p:nvSpPr>
          <p:spPr bwMode="auto">
            <a:xfrm rot="11240115">
              <a:off x="11878797" y="4005308"/>
              <a:ext cx="217070" cy="19404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2" name="Freeform 134">
              <a:extLst>
                <a:ext uri="{FF2B5EF4-FFF2-40B4-BE49-F238E27FC236}">
                  <a16:creationId xmlns:a16="http://schemas.microsoft.com/office/drawing/2014/main" id="{50BE265F-5A1B-4263-82B7-B98350636D19}"/>
                </a:ext>
              </a:extLst>
            </p:cNvPr>
            <p:cNvSpPr/>
            <p:nvPr/>
          </p:nvSpPr>
          <p:spPr bwMode="auto">
            <a:xfrm rot="11240115">
              <a:off x="12076404" y="4026790"/>
              <a:ext cx="243365" cy="26331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3" name="Freeform 134">
              <a:extLst>
                <a:ext uri="{FF2B5EF4-FFF2-40B4-BE49-F238E27FC236}">
                  <a16:creationId xmlns:a16="http://schemas.microsoft.com/office/drawing/2014/main" id="{B7CE4661-9052-4942-A1D3-F2ED196DE3EF}"/>
                </a:ext>
              </a:extLst>
            </p:cNvPr>
            <p:cNvSpPr/>
            <p:nvPr/>
          </p:nvSpPr>
          <p:spPr bwMode="auto">
            <a:xfrm rot="17248873">
              <a:off x="12240541" y="4162521"/>
              <a:ext cx="243365" cy="26331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4" name="Freeform 134">
              <a:extLst>
                <a:ext uri="{FF2B5EF4-FFF2-40B4-BE49-F238E27FC236}">
                  <a16:creationId xmlns:a16="http://schemas.microsoft.com/office/drawing/2014/main" id="{620F5B0E-9CCC-40CC-B3B3-C73CD6AD8EEA}"/>
                </a:ext>
              </a:extLst>
            </p:cNvPr>
            <p:cNvSpPr/>
            <p:nvPr/>
          </p:nvSpPr>
          <p:spPr bwMode="auto">
            <a:xfrm rot="17248873">
              <a:off x="11819726" y="4139887"/>
              <a:ext cx="286652" cy="31014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5" name="Freeform 134">
              <a:extLst>
                <a:ext uri="{FF2B5EF4-FFF2-40B4-BE49-F238E27FC236}">
                  <a16:creationId xmlns:a16="http://schemas.microsoft.com/office/drawing/2014/main" id="{6F278157-375B-4090-A3CF-6E177271A2C8}"/>
                </a:ext>
              </a:extLst>
            </p:cNvPr>
            <p:cNvSpPr/>
            <p:nvPr/>
          </p:nvSpPr>
          <p:spPr bwMode="auto">
            <a:xfrm rot="12572144">
              <a:off x="11553845" y="4149201"/>
              <a:ext cx="286652" cy="23156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6" name="Freeform 134">
              <a:extLst>
                <a:ext uri="{FF2B5EF4-FFF2-40B4-BE49-F238E27FC236}">
                  <a16:creationId xmlns:a16="http://schemas.microsoft.com/office/drawing/2014/main" id="{B4B664E4-C4FD-4646-93E2-FC5EDDAE4B95}"/>
                </a:ext>
              </a:extLst>
            </p:cNvPr>
            <p:cNvSpPr/>
            <p:nvPr/>
          </p:nvSpPr>
          <p:spPr bwMode="auto">
            <a:xfrm rot="17248873" flipV="1">
              <a:off x="12035909" y="4275191"/>
              <a:ext cx="249145" cy="17930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7" name="Freeform 134">
              <a:extLst>
                <a:ext uri="{FF2B5EF4-FFF2-40B4-BE49-F238E27FC236}">
                  <a16:creationId xmlns:a16="http://schemas.microsoft.com/office/drawing/2014/main" id="{05B99CEE-98DA-41FA-AD75-11F51E9A0F8E}"/>
                </a:ext>
              </a:extLst>
            </p:cNvPr>
            <p:cNvSpPr/>
            <p:nvPr/>
          </p:nvSpPr>
          <p:spPr bwMode="auto">
            <a:xfrm rot="12572144" flipH="1">
              <a:off x="12218678" y="4355012"/>
              <a:ext cx="304215" cy="254745"/>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8" name="Freeform 134">
              <a:extLst>
                <a:ext uri="{FF2B5EF4-FFF2-40B4-BE49-F238E27FC236}">
                  <a16:creationId xmlns:a16="http://schemas.microsoft.com/office/drawing/2014/main" id="{99B94E6F-0F2C-49DE-BD8C-5368EE87B803}"/>
                </a:ext>
              </a:extLst>
            </p:cNvPr>
            <p:cNvSpPr/>
            <p:nvPr/>
          </p:nvSpPr>
          <p:spPr bwMode="auto">
            <a:xfrm rot="12803513">
              <a:off x="11447003" y="4333244"/>
              <a:ext cx="286652" cy="31014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9" name="Freeform 134">
              <a:extLst>
                <a:ext uri="{FF2B5EF4-FFF2-40B4-BE49-F238E27FC236}">
                  <a16:creationId xmlns:a16="http://schemas.microsoft.com/office/drawing/2014/main" id="{DD60005E-A631-4EA5-9BC9-BB038167F50D}"/>
                </a:ext>
              </a:extLst>
            </p:cNvPr>
            <p:cNvSpPr/>
            <p:nvPr/>
          </p:nvSpPr>
          <p:spPr bwMode="auto">
            <a:xfrm rot="4604832">
              <a:off x="11706100" y="4316611"/>
              <a:ext cx="286652" cy="31014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0" name="Freeform 134">
              <a:extLst>
                <a:ext uri="{FF2B5EF4-FFF2-40B4-BE49-F238E27FC236}">
                  <a16:creationId xmlns:a16="http://schemas.microsoft.com/office/drawing/2014/main" id="{9A036A76-4844-431A-8A35-ABE76BDB0A17}"/>
                </a:ext>
              </a:extLst>
            </p:cNvPr>
            <p:cNvSpPr/>
            <p:nvPr/>
          </p:nvSpPr>
          <p:spPr bwMode="auto">
            <a:xfrm rot="2675645">
              <a:off x="11954974" y="4387553"/>
              <a:ext cx="286652" cy="31014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1" name="Freeform 134">
              <a:extLst>
                <a:ext uri="{FF2B5EF4-FFF2-40B4-BE49-F238E27FC236}">
                  <a16:creationId xmlns:a16="http://schemas.microsoft.com/office/drawing/2014/main" id="{05835031-408C-4474-9F40-76DC6655C7EB}"/>
                </a:ext>
              </a:extLst>
            </p:cNvPr>
            <p:cNvSpPr/>
            <p:nvPr/>
          </p:nvSpPr>
          <p:spPr bwMode="auto">
            <a:xfrm rot="17248873">
              <a:off x="12117880" y="4514171"/>
              <a:ext cx="286652" cy="31014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2" name="Freeform 134">
              <a:extLst>
                <a:ext uri="{FF2B5EF4-FFF2-40B4-BE49-F238E27FC236}">
                  <a16:creationId xmlns:a16="http://schemas.microsoft.com/office/drawing/2014/main" id="{E8F9D994-4A92-4737-9F29-A8EA2100F8F3}"/>
                </a:ext>
              </a:extLst>
            </p:cNvPr>
            <p:cNvSpPr/>
            <p:nvPr/>
          </p:nvSpPr>
          <p:spPr bwMode="auto">
            <a:xfrm rot="17248873">
              <a:off x="12225270" y="4739792"/>
              <a:ext cx="235753" cy="26019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3" name="Freeform 134">
              <a:extLst>
                <a:ext uri="{FF2B5EF4-FFF2-40B4-BE49-F238E27FC236}">
                  <a16:creationId xmlns:a16="http://schemas.microsoft.com/office/drawing/2014/main" id="{E78296F9-996F-4F3D-897D-EFAFF17F8406}"/>
                </a:ext>
              </a:extLst>
            </p:cNvPr>
            <p:cNvSpPr/>
            <p:nvPr/>
          </p:nvSpPr>
          <p:spPr bwMode="auto">
            <a:xfrm rot="17248873">
              <a:off x="11808986" y="4556961"/>
              <a:ext cx="235753" cy="26019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4" name="Freeform 134">
              <a:extLst>
                <a:ext uri="{FF2B5EF4-FFF2-40B4-BE49-F238E27FC236}">
                  <a16:creationId xmlns:a16="http://schemas.microsoft.com/office/drawing/2014/main" id="{F6CD1182-416C-4B74-80AE-2B9549DD510E}"/>
                </a:ext>
              </a:extLst>
            </p:cNvPr>
            <p:cNvSpPr/>
            <p:nvPr/>
          </p:nvSpPr>
          <p:spPr bwMode="auto">
            <a:xfrm rot="4365796">
              <a:off x="11570540" y="4563251"/>
              <a:ext cx="205732" cy="26019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5" name="Freeform 134">
              <a:extLst>
                <a:ext uri="{FF2B5EF4-FFF2-40B4-BE49-F238E27FC236}">
                  <a16:creationId xmlns:a16="http://schemas.microsoft.com/office/drawing/2014/main" id="{1DE6861C-0DCF-4292-B5B1-30F8EE29B79B}"/>
                </a:ext>
              </a:extLst>
            </p:cNvPr>
            <p:cNvSpPr/>
            <p:nvPr/>
          </p:nvSpPr>
          <p:spPr bwMode="auto">
            <a:xfrm rot="17248873">
              <a:off x="11536092" y="4760825"/>
              <a:ext cx="235753" cy="26019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6" name="Freeform 134">
              <a:extLst>
                <a:ext uri="{FF2B5EF4-FFF2-40B4-BE49-F238E27FC236}">
                  <a16:creationId xmlns:a16="http://schemas.microsoft.com/office/drawing/2014/main" id="{1FD1D813-F1A8-44A3-A98A-9353DC4E2A51}"/>
                </a:ext>
              </a:extLst>
            </p:cNvPr>
            <p:cNvSpPr/>
            <p:nvPr/>
          </p:nvSpPr>
          <p:spPr bwMode="auto">
            <a:xfrm rot="6394083">
              <a:off x="11772700" y="4690771"/>
              <a:ext cx="170432" cy="26834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7" name="Freeform 134">
              <a:extLst>
                <a:ext uri="{FF2B5EF4-FFF2-40B4-BE49-F238E27FC236}">
                  <a16:creationId xmlns:a16="http://schemas.microsoft.com/office/drawing/2014/main" id="{A8B3F01B-1D43-406B-B11B-A80249AC3D88}"/>
                </a:ext>
              </a:extLst>
            </p:cNvPr>
            <p:cNvSpPr/>
            <p:nvPr/>
          </p:nvSpPr>
          <p:spPr bwMode="auto">
            <a:xfrm rot="17248873">
              <a:off x="11955467" y="4673751"/>
              <a:ext cx="235753" cy="26019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8" name="Freeform 134">
              <a:extLst>
                <a:ext uri="{FF2B5EF4-FFF2-40B4-BE49-F238E27FC236}">
                  <a16:creationId xmlns:a16="http://schemas.microsoft.com/office/drawing/2014/main" id="{A6BCF461-1881-4C86-A493-5A8817C87E22}"/>
                </a:ext>
              </a:extLst>
            </p:cNvPr>
            <p:cNvSpPr/>
            <p:nvPr/>
          </p:nvSpPr>
          <p:spPr bwMode="auto">
            <a:xfrm rot="17248873">
              <a:off x="11728177" y="4845829"/>
              <a:ext cx="235753" cy="26019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9" name="Freeform 134">
              <a:extLst>
                <a:ext uri="{FF2B5EF4-FFF2-40B4-BE49-F238E27FC236}">
                  <a16:creationId xmlns:a16="http://schemas.microsoft.com/office/drawing/2014/main" id="{27E03973-E996-422D-9F17-EFDCD36AFFBD}"/>
                </a:ext>
              </a:extLst>
            </p:cNvPr>
            <p:cNvSpPr/>
            <p:nvPr/>
          </p:nvSpPr>
          <p:spPr bwMode="auto">
            <a:xfrm rot="12836641">
              <a:off x="11947081" y="4912678"/>
              <a:ext cx="235753" cy="21202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70" name="Freeform 134">
              <a:extLst>
                <a:ext uri="{FF2B5EF4-FFF2-40B4-BE49-F238E27FC236}">
                  <a16:creationId xmlns:a16="http://schemas.microsoft.com/office/drawing/2014/main" id="{1CB10B26-158E-4F0E-BEC8-E0A9173960EB}"/>
                </a:ext>
              </a:extLst>
            </p:cNvPr>
            <p:cNvSpPr/>
            <p:nvPr/>
          </p:nvSpPr>
          <p:spPr bwMode="auto">
            <a:xfrm rot="17248873">
              <a:off x="12098306" y="4856290"/>
              <a:ext cx="235753" cy="26078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1271" name="Group 1270">
              <a:extLst>
                <a:ext uri="{FF2B5EF4-FFF2-40B4-BE49-F238E27FC236}">
                  <a16:creationId xmlns:a16="http://schemas.microsoft.com/office/drawing/2014/main" id="{30227351-C43B-4679-A2BF-152D27602FFE}"/>
                </a:ext>
              </a:extLst>
            </p:cNvPr>
            <p:cNvGrpSpPr/>
            <p:nvPr/>
          </p:nvGrpSpPr>
          <p:grpSpPr>
            <a:xfrm rot="2835252">
              <a:off x="11993376" y="3840275"/>
              <a:ext cx="259908" cy="340718"/>
              <a:chOff x="8669034" y="3796635"/>
              <a:chExt cx="260443" cy="341419"/>
            </a:xfrm>
          </p:grpSpPr>
          <p:sp>
            <p:nvSpPr>
              <p:cNvPr id="1272" name="Freeform 134">
                <a:extLst>
                  <a:ext uri="{FF2B5EF4-FFF2-40B4-BE49-F238E27FC236}">
                    <a16:creationId xmlns:a16="http://schemas.microsoft.com/office/drawing/2014/main" id="{919EEBDE-0FA7-440E-9221-AC20479A6A3A}"/>
                  </a:ext>
                </a:extLst>
              </p:cNvPr>
              <p:cNvSpPr/>
              <p:nvPr/>
            </p:nvSpPr>
            <p:spPr bwMode="auto">
              <a:xfrm rot="15017237">
                <a:off x="8628546" y="3837123"/>
                <a:ext cx="341419" cy="26044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73" name="Freeform 135">
                <a:extLst>
                  <a:ext uri="{FF2B5EF4-FFF2-40B4-BE49-F238E27FC236}">
                    <a16:creationId xmlns:a16="http://schemas.microsoft.com/office/drawing/2014/main" id="{2D214A7B-DE60-408F-969B-E7F7266948F1}"/>
                  </a:ext>
                </a:extLst>
              </p:cNvPr>
              <p:cNvSpPr/>
              <p:nvPr/>
            </p:nvSpPr>
            <p:spPr bwMode="auto">
              <a:xfrm rot="15017237">
                <a:off x="8710229" y="3889843"/>
                <a:ext cx="179179" cy="134586"/>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274" name="Group 1273">
              <a:extLst>
                <a:ext uri="{FF2B5EF4-FFF2-40B4-BE49-F238E27FC236}">
                  <a16:creationId xmlns:a16="http://schemas.microsoft.com/office/drawing/2014/main" id="{4D104812-FA8B-47B0-88C6-830335302FA8}"/>
                </a:ext>
              </a:extLst>
            </p:cNvPr>
            <p:cNvGrpSpPr/>
            <p:nvPr/>
          </p:nvGrpSpPr>
          <p:grpSpPr>
            <a:xfrm rot="2401740">
              <a:off x="11119756" y="4314093"/>
              <a:ext cx="253170" cy="331885"/>
              <a:chOff x="8669034" y="3796635"/>
              <a:chExt cx="260443" cy="341419"/>
            </a:xfrm>
          </p:grpSpPr>
          <p:sp>
            <p:nvSpPr>
              <p:cNvPr id="1275" name="Freeform 134">
                <a:extLst>
                  <a:ext uri="{FF2B5EF4-FFF2-40B4-BE49-F238E27FC236}">
                    <a16:creationId xmlns:a16="http://schemas.microsoft.com/office/drawing/2014/main" id="{FEE19DC4-00CB-42D5-99AA-6ADB5915815A}"/>
                  </a:ext>
                </a:extLst>
              </p:cNvPr>
              <p:cNvSpPr/>
              <p:nvPr/>
            </p:nvSpPr>
            <p:spPr bwMode="auto">
              <a:xfrm rot="15017237">
                <a:off x="8628546" y="3837123"/>
                <a:ext cx="341419" cy="26044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76" name="Freeform 135">
                <a:extLst>
                  <a:ext uri="{FF2B5EF4-FFF2-40B4-BE49-F238E27FC236}">
                    <a16:creationId xmlns:a16="http://schemas.microsoft.com/office/drawing/2014/main" id="{AF29A5C4-AC8C-4385-824D-921B85C4EA91}"/>
                  </a:ext>
                </a:extLst>
              </p:cNvPr>
              <p:cNvSpPr/>
              <p:nvPr/>
            </p:nvSpPr>
            <p:spPr bwMode="auto">
              <a:xfrm rot="15017237">
                <a:off x="8710229" y="3889843"/>
                <a:ext cx="179179" cy="134586"/>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dirty="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277" name="Group 59">
              <a:extLst>
                <a:ext uri="{FF2B5EF4-FFF2-40B4-BE49-F238E27FC236}">
                  <a16:creationId xmlns:a16="http://schemas.microsoft.com/office/drawing/2014/main" id="{B8EB70D6-CEFF-4811-A3FC-5C955CAD0B08}"/>
                </a:ext>
              </a:extLst>
            </p:cNvPr>
            <p:cNvGrpSpPr>
              <a:grpSpLocks/>
            </p:cNvGrpSpPr>
            <p:nvPr/>
          </p:nvGrpSpPr>
          <p:grpSpPr bwMode="auto">
            <a:xfrm rot="309245">
              <a:off x="11698996" y="4922184"/>
              <a:ext cx="301563" cy="331542"/>
              <a:chOff x="5461693" y="4035622"/>
              <a:chExt cx="1040210" cy="1144986"/>
            </a:xfrm>
          </p:grpSpPr>
          <p:sp>
            <p:nvSpPr>
              <p:cNvPr id="1278" name="Freeform 60">
                <a:extLst>
                  <a:ext uri="{FF2B5EF4-FFF2-40B4-BE49-F238E27FC236}">
                    <a16:creationId xmlns:a16="http://schemas.microsoft.com/office/drawing/2014/main" id="{690BE244-8687-440B-A447-1DFFB090671D}"/>
                  </a:ext>
                </a:extLst>
              </p:cNvPr>
              <p:cNvSpPr/>
              <p:nvPr/>
            </p:nvSpPr>
            <p:spPr bwMode="auto">
              <a:xfrm>
                <a:off x="5461693" y="4035622"/>
                <a:ext cx="1040210" cy="1144986"/>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gradFill>
                <a:gsLst>
                  <a:gs pos="0">
                    <a:schemeClr val="accent3">
                      <a:lumMod val="75000"/>
                    </a:schemeClr>
                  </a:gs>
                  <a:gs pos="50000">
                    <a:schemeClr val="accent3"/>
                  </a:gs>
                  <a:gs pos="100000">
                    <a:schemeClr val="accent3">
                      <a:lumMod val="60000"/>
                      <a:lumOff val="40000"/>
                    </a:schemeClr>
                  </a:gs>
                </a:gsLst>
                <a:lin ang="10800000" scaled="1"/>
              </a:gradFill>
              <a:ln w="12700" cap="flat" cmpd="sng" algn="ctr">
                <a:solidFill>
                  <a:schemeClr val="accent3">
                    <a:lumMod val="60000"/>
                    <a:lumOff val="40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816" rtl="0" eaLnBrk="0" fontAlgn="base" latinLnBrk="0" hangingPunct="0">
                  <a:lnSpc>
                    <a:spcPct val="90000"/>
                  </a:lnSpc>
                  <a:spcBef>
                    <a:spcPct val="0"/>
                  </a:spcBef>
                  <a:spcAft>
                    <a:spcPct val="0"/>
                  </a:spcAft>
                  <a:buClr>
                    <a:srgbClr val="8B3D9A"/>
                  </a:buClr>
                  <a:buSzPct val="45000"/>
                  <a:buFontTx/>
                  <a:buNone/>
                  <a:tabLst/>
                  <a:defRPr/>
                </a:pPr>
                <a:endParaRPr kumimoji="0" lang="en-US" sz="2645"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itchFamily="34" charset="0"/>
                  <a:sym typeface="Helvetica"/>
                </a:endParaRPr>
              </a:p>
            </p:txBody>
          </p:sp>
          <p:sp>
            <p:nvSpPr>
              <p:cNvPr id="1279" name="Freeform 61">
                <a:extLst>
                  <a:ext uri="{FF2B5EF4-FFF2-40B4-BE49-F238E27FC236}">
                    <a16:creationId xmlns:a16="http://schemas.microsoft.com/office/drawing/2014/main" id="{98C6F9B9-305D-4666-B6AD-19DBF2349E29}"/>
                  </a:ext>
                </a:extLst>
              </p:cNvPr>
              <p:cNvSpPr/>
              <p:nvPr/>
            </p:nvSpPr>
            <p:spPr bwMode="auto">
              <a:xfrm rot="2112546">
                <a:off x="5633242" y="4241941"/>
                <a:ext cx="582151" cy="533763"/>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accent6">
                  <a:lumMod val="60000"/>
                  <a:lumOff val="40000"/>
                </a:schemeClr>
              </a:solidFill>
              <a:ln w="12700">
                <a:solidFill>
                  <a:schemeClr val="accent6"/>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816" rtl="0" eaLnBrk="0" fontAlgn="base" latinLnBrk="0" hangingPunct="0">
                  <a:lnSpc>
                    <a:spcPct val="90000"/>
                  </a:lnSpc>
                  <a:spcBef>
                    <a:spcPct val="0"/>
                  </a:spcBef>
                  <a:spcAft>
                    <a:spcPct val="0"/>
                  </a:spcAft>
                  <a:buClr>
                    <a:srgbClr val="8B3D9A"/>
                  </a:buClr>
                  <a:buSzPct val="45000"/>
                  <a:buFontTx/>
                  <a:buNone/>
                  <a:tabLst/>
                  <a:defRPr/>
                </a:pPr>
                <a:endParaRPr kumimoji="0" lang="en-US" sz="1544"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itchFamily="34" charset="0"/>
                  <a:sym typeface="Helvetica"/>
                </a:endParaRPr>
              </a:p>
            </p:txBody>
          </p:sp>
        </p:grpSp>
        <p:grpSp>
          <p:nvGrpSpPr>
            <p:cNvPr id="1280" name="Group 59">
              <a:extLst>
                <a:ext uri="{FF2B5EF4-FFF2-40B4-BE49-F238E27FC236}">
                  <a16:creationId xmlns:a16="http://schemas.microsoft.com/office/drawing/2014/main" id="{79799048-6F70-4EBF-9B33-182932050184}"/>
                </a:ext>
              </a:extLst>
            </p:cNvPr>
            <p:cNvGrpSpPr>
              <a:grpSpLocks/>
            </p:cNvGrpSpPr>
            <p:nvPr/>
          </p:nvGrpSpPr>
          <p:grpSpPr bwMode="auto">
            <a:xfrm rot="309245">
              <a:off x="12439172" y="4510118"/>
              <a:ext cx="301563" cy="331542"/>
              <a:chOff x="5461693" y="4035622"/>
              <a:chExt cx="1040210" cy="1144986"/>
            </a:xfrm>
          </p:grpSpPr>
          <p:sp>
            <p:nvSpPr>
              <p:cNvPr id="1281" name="Freeform 60">
                <a:extLst>
                  <a:ext uri="{FF2B5EF4-FFF2-40B4-BE49-F238E27FC236}">
                    <a16:creationId xmlns:a16="http://schemas.microsoft.com/office/drawing/2014/main" id="{0E9C9EFC-43E4-404A-8033-C621EB99B05D}"/>
                  </a:ext>
                </a:extLst>
              </p:cNvPr>
              <p:cNvSpPr/>
              <p:nvPr/>
            </p:nvSpPr>
            <p:spPr bwMode="auto">
              <a:xfrm>
                <a:off x="5461693" y="4035622"/>
                <a:ext cx="1040210" cy="1144986"/>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gradFill>
                <a:gsLst>
                  <a:gs pos="0">
                    <a:schemeClr val="accent3">
                      <a:lumMod val="75000"/>
                      <a:alpha val="88000"/>
                    </a:schemeClr>
                  </a:gs>
                  <a:gs pos="50000">
                    <a:schemeClr val="accent3"/>
                  </a:gs>
                  <a:gs pos="100000">
                    <a:schemeClr val="accent3">
                      <a:lumMod val="60000"/>
                      <a:lumOff val="40000"/>
                    </a:schemeClr>
                  </a:gs>
                </a:gsLst>
                <a:lin ang="10800000" scaled="1"/>
              </a:gradFill>
              <a:ln w="12700" cap="flat" cmpd="sng" algn="ctr">
                <a:solidFill>
                  <a:schemeClr val="accent3">
                    <a:lumMod val="60000"/>
                    <a:lumOff val="40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816" rtl="0" eaLnBrk="0" fontAlgn="base" latinLnBrk="0" hangingPunct="0">
                  <a:lnSpc>
                    <a:spcPct val="90000"/>
                  </a:lnSpc>
                  <a:spcBef>
                    <a:spcPct val="0"/>
                  </a:spcBef>
                  <a:spcAft>
                    <a:spcPct val="0"/>
                  </a:spcAft>
                  <a:buClr>
                    <a:srgbClr val="8B3D9A"/>
                  </a:buClr>
                  <a:buSzPct val="45000"/>
                  <a:buFontTx/>
                  <a:buNone/>
                  <a:tabLst/>
                  <a:defRPr/>
                </a:pPr>
                <a:endParaRPr kumimoji="0" lang="en-US" sz="2645"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itchFamily="34" charset="0"/>
                  <a:sym typeface="Helvetica"/>
                </a:endParaRPr>
              </a:p>
            </p:txBody>
          </p:sp>
          <p:sp>
            <p:nvSpPr>
              <p:cNvPr id="1282" name="Freeform 61">
                <a:extLst>
                  <a:ext uri="{FF2B5EF4-FFF2-40B4-BE49-F238E27FC236}">
                    <a16:creationId xmlns:a16="http://schemas.microsoft.com/office/drawing/2014/main" id="{907A32CE-758A-4E4A-8B7A-2044CA659D36}"/>
                  </a:ext>
                </a:extLst>
              </p:cNvPr>
              <p:cNvSpPr/>
              <p:nvPr/>
            </p:nvSpPr>
            <p:spPr bwMode="auto">
              <a:xfrm rot="2112546">
                <a:off x="5633242" y="4241941"/>
                <a:ext cx="582151" cy="533763"/>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accent6">
                  <a:lumMod val="60000"/>
                  <a:lumOff val="40000"/>
                </a:schemeClr>
              </a:solidFill>
              <a:ln w="12700">
                <a:solidFill>
                  <a:schemeClr val="accent6"/>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816" rtl="0" eaLnBrk="0" fontAlgn="base" latinLnBrk="0" hangingPunct="0">
                  <a:lnSpc>
                    <a:spcPct val="90000"/>
                  </a:lnSpc>
                  <a:spcBef>
                    <a:spcPct val="0"/>
                  </a:spcBef>
                  <a:spcAft>
                    <a:spcPct val="0"/>
                  </a:spcAft>
                  <a:buClr>
                    <a:srgbClr val="8B3D9A"/>
                  </a:buClr>
                  <a:buSzPct val="45000"/>
                  <a:buFontTx/>
                  <a:buNone/>
                  <a:tabLst/>
                  <a:defRPr/>
                </a:pPr>
                <a:endParaRPr kumimoji="0" lang="en-US" sz="1544"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itchFamily="34" charset="0"/>
                  <a:sym typeface="Helvetica"/>
                </a:endParaRPr>
              </a:p>
            </p:txBody>
          </p:sp>
        </p:grpSp>
        <p:grpSp>
          <p:nvGrpSpPr>
            <p:cNvPr id="1283" name="Group 100">
              <a:extLst>
                <a:ext uri="{FF2B5EF4-FFF2-40B4-BE49-F238E27FC236}">
                  <a16:creationId xmlns:a16="http://schemas.microsoft.com/office/drawing/2014/main" id="{D5B3EC2D-AC25-48AE-9E24-50FE84C6E481}"/>
                </a:ext>
              </a:extLst>
            </p:cNvPr>
            <p:cNvGrpSpPr>
              <a:grpSpLocks/>
            </p:cNvGrpSpPr>
            <p:nvPr/>
          </p:nvGrpSpPr>
          <p:grpSpPr bwMode="auto">
            <a:xfrm rot="5400000">
              <a:off x="12459260" y="4895646"/>
              <a:ext cx="326335" cy="336325"/>
              <a:chOff x="-121430" y="2865202"/>
              <a:chExt cx="608793" cy="625350"/>
            </a:xfrm>
          </p:grpSpPr>
          <p:sp>
            <p:nvSpPr>
              <p:cNvPr id="1284" name="Freeform 101">
                <a:extLst>
                  <a:ext uri="{FF2B5EF4-FFF2-40B4-BE49-F238E27FC236}">
                    <a16:creationId xmlns:a16="http://schemas.microsoft.com/office/drawing/2014/main" id="{468CF50F-D449-49EB-8456-853501A65367}"/>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4">
                      <a:lumMod val="75000"/>
                    </a:schemeClr>
                  </a:gs>
                  <a:gs pos="50000">
                    <a:schemeClr val="accent4">
                      <a:lumMod val="100000"/>
                    </a:schemeClr>
                  </a:gs>
                  <a:gs pos="100000">
                    <a:schemeClr val="accent4">
                      <a:lumMod val="60000"/>
                      <a:lumOff val="40000"/>
                    </a:schemeClr>
                  </a:gs>
                </a:gsLst>
                <a:lin ang="10800000" scaled="1"/>
                <a:tileRect/>
              </a:gradFill>
              <a:ln w="12700">
                <a:solidFill>
                  <a:schemeClr val="accent4">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285" name="Freeform 102">
                <a:extLst>
                  <a:ext uri="{FF2B5EF4-FFF2-40B4-BE49-F238E27FC236}">
                    <a16:creationId xmlns:a16="http://schemas.microsoft.com/office/drawing/2014/main" id="{0F7D9ADF-90D8-47AA-8B24-C54882E580D4}"/>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4"/>
              </a:solidFill>
              <a:ln w="12700">
                <a:solidFill>
                  <a:schemeClr val="accent4">
                    <a:lumMod val="5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289" name="Group 100">
              <a:extLst>
                <a:ext uri="{FF2B5EF4-FFF2-40B4-BE49-F238E27FC236}">
                  <a16:creationId xmlns:a16="http://schemas.microsoft.com/office/drawing/2014/main" id="{72F9C083-3E22-4A35-8751-3C944B184DC1}"/>
                </a:ext>
              </a:extLst>
            </p:cNvPr>
            <p:cNvGrpSpPr>
              <a:grpSpLocks/>
            </p:cNvGrpSpPr>
            <p:nvPr/>
          </p:nvGrpSpPr>
          <p:grpSpPr bwMode="auto">
            <a:xfrm rot="5400000">
              <a:off x="12331705" y="4248026"/>
              <a:ext cx="333379" cy="327328"/>
              <a:chOff x="-121430" y="2865202"/>
              <a:chExt cx="608793" cy="625350"/>
            </a:xfrm>
          </p:grpSpPr>
          <p:sp>
            <p:nvSpPr>
              <p:cNvPr id="1290" name="Freeform 101">
                <a:extLst>
                  <a:ext uri="{FF2B5EF4-FFF2-40B4-BE49-F238E27FC236}">
                    <a16:creationId xmlns:a16="http://schemas.microsoft.com/office/drawing/2014/main" id="{8D8BF3A9-D63A-4155-BC2E-28B96EB601DA}"/>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291" name="Freeform 102">
                <a:extLst>
                  <a:ext uri="{FF2B5EF4-FFF2-40B4-BE49-F238E27FC236}">
                    <a16:creationId xmlns:a16="http://schemas.microsoft.com/office/drawing/2014/main" id="{F98D7F06-0765-4216-BBF7-5CD5C5EC51E2}"/>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298" name="Group 100">
              <a:extLst>
                <a:ext uri="{FF2B5EF4-FFF2-40B4-BE49-F238E27FC236}">
                  <a16:creationId xmlns:a16="http://schemas.microsoft.com/office/drawing/2014/main" id="{9217B891-D84C-4E90-8479-E106310241C9}"/>
                </a:ext>
              </a:extLst>
            </p:cNvPr>
            <p:cNvGrpSpPr>
              <a:grpSpLocks/>
            </p:cNvGrpSpPr>
            <p:nvPr/>
          </p:nvGrpSpPr>
          <p:grpSpPr bwMode="auto">
            <a:xfrm rot="5400000">
              <a:off x="12143926" y="3613108"/>
              <a:ext cx="357761" cy="318674"/>
              <a:chOff x="-121430" y="2865202"/>
              <a:chExt cx="608793" cy="625350"/>
            </a:xfrm>
          </p:grpSpPr>
          <p:sp>
            <p:nvSpPr>
              <p:cNvPr id="1299" name="Freeform 101">
                <a:extLst>
                  <a:ext uri="{FF2B5EF4-FFF2-40B4-BE49-F238E27FC236}">
                    <a16:creationId xmlns:a16="http://schemas.microsoft.com/office/drawing/2014/main" id="{23DF7269-B0F7-4C92-9770-3C94D2D92F49}"/>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00" name="Freeform 102">
                <a:extLst>
                  <a:ext uri="{FF2B5EF4-FFF2-40B4-BE49-F238E27FC236}">
                    <a16:creationId xmlns:a16="http://schemas.microsoft.com/office/drawing/2014/main" id="{3DFCD4EB-4FB1-4BE4-8FF8-E2CD4985CD68}"/>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301" name="Group 100">
              <a:extLst>
                <a:ext uri="{FF2B5EF4-FFF2-40B4-BE49-F238E27FC236}">
                  <a16:creationId xmlns:a16="http://schemas.microsoft.com/office/drawing/2014/main" id="{B9444D94-7FFD-49DF-AEED-1C39BE54B149}"/>
                </a:ext>
              </a:extLst>
            </p:cNvPr>
            <p:cNvGrpSpPr>
              <a:grpSpLocks/>
            </p:cNvGrpSpPr>
            <p:nvPr/>
          </p:nvGrpSpPr>
          <p:grpSpPr bwMode="auto">
            <a:xfrm rot="5400000">
              <a:off x="11600973" y="3717974"/>
              <a:ext cx="326335" cy="336325"/>
              <a:chOff x="-121430" y="2865202"/>
              <a:chExt cx="608793" cy="625350"/>
            </a:xfrm>
          </p:grpSpPr>
          <p:sp>
            <p:nvSpPr>
              <p:cNvPr id="1302" name="Freeform 101">
                <a:extLst>
                  <a:ext uri="{FF2B5EF4-FFF2-40B4-BE49-F238E27FC236}">
                    <a16:creationId xmlns:a16="http://schemas.microsoft.com/office/drawing/2014/main" id="{74D7F974-E3BF-4A62-83E7-DC3CC5E834D9}"/>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4">
                      <a:lumMod val="75000"/>
                    </a:schemeClr>
                  </a:gs>
                  <a:gs pos="50000">
                    <a:schemeClr val="accent4">
                      <a:lumMod val="100000"/>
                    </a:schemeClr>
                  </a:gs>
                  <a:gs pos="100000">
                    <a:schemeClr val="accent4">
                      <a:lumMod val="60000"/>
                      <a:lumOff val="40000"/>
                    </a:schemeClr>
                  </a:gs>
                </a:gsLst>
                <a:lin ang="10800000" scaled="1"/>
                <a:tileRect/>
              </a:gradFill>
              <a:ln w="12700">
                <a:solidFill>
                  <a:schemeClr val="accent4">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03" name="Freeform 102">
                <a:extLst>
                  <a:ext uri="{FF2B5EF4-FFF2-40B4-BE49-F238E27FC236}">
                    <a16:creationId xmlns:a16="http://schemas.microsoft.com/office/drawing/2014/main" id="{5FBE2F36-D929-4DBA-9C43-D4193987045C}"/>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4"/>
              </a:solidFill>
              <a:ln w="12700">
                <a:solidFill>
                  <a:schemeClr val="accent4">
                    <a:lumMod val="5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304" name="Group 100">
              <a:extLst>
                <a:ext uri="{FF2B5EF4-FFF2-40B4-BE49-F238E27FC236}">
                  <a16:creationId xmlns:a16="http://schemas.microsoft.com/office/drawing/2014/main" id="{FBE09513-6484-4CD0-87E2-C1464CDB7D3F}"/>
                </a:ext>
              </a:extLst>
            </p:cNvPr>
            <p:cNvGrpSpPr>
              <a:grpSpLocks/>
            </p:cNvGrpSpPr>
            <p:nvPr/>
          </p:nvGrpSpPr>
          <p:grpSpPr bwMode="auto">
            <a:xfrm rot="5400000">
              <a:off x="11801838" y="4175438"/>
              <a:ext cx="389918" cy="401854"/>
              <a:chOff x="-121430" y="2865202"/>
              <a:chExt cx="608793" cy="625350"/>
            </a:xfrm>
          </p:grpSpPr>
          <p:sp>
            <p:nvSpPr>
              <p:cNvPr id="1305" name="Freeform 101">
                <a:extLst>
                  <a:ext uri="{FF2B5EF4-FFF2-40B4-BE49-F238E27FC236}">
                    <a16:creationId xmlns:a16="http://schemas.microsoft.com/office/drawing/2014/main" id="{78FC5E8A-E522-4E42-BB21-5CA15516F832}"/>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06" name="Freeform 102">
                <a:extLst>
                  <a:ext uri="{FF2B5EF4-FFF2-40B4-BE49-F238E27FC236}">
                    <a16:creationId xmlns:a16="http://schemas.microsoft.com/office/drawing/2014/main" id="{264CA8F0-9420-44C9-86C7-388B01638EEC}"/>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307" name="Group 100">
              <a:extLst>
                <a:ext uri="{FF2B5EF4-FFF2-40B4-BE49-F238E27FC236}">
                  <a16:creationId xmlns:a16="http://schemas.microsoft.com/office/drawing/2014/main" id="{FF9050DF-10BA-44CB-BB59-15C7A13F305F}"/>
                </a:ext>
              </a:extLst>
            </p:cNvPr>
            <p:cNvGrpSpPr>
              <a:grpSpLocks/>
            </p:cNvGrpSpPr>
            <p:nvPr/>
          </p:nvGrpSpPr>
          <p:grpSpPr bwMode="auto">
            <a:xfrm rot="2418832">
              <a:off x="11280568" y="3937070"/>
              <a:ext cx="357761" cy="318674"/>
              <a:chOff x="-121430" y="2865202"/>
              <a:chExt cx="608793" cy="625350"/>
            </a:xfrm>
          </p:grpSpPr>
          <p:sp>
            <p:nvSpPr>
              <p:cNvPr id="1308" name="Freeform 101">
                <a:extLst>
                  <a:ext uri="{FF2B5EF4-FFF2-40B4-BE49-F238E27FC236}">
                    <a16:creationId xmlns:a16="http://schemas.microsoft.com/office/drawing/2014/main" id="{024B28D7-5777-404A-8EE5-5DE86BA28006}"/>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09" name="Freeform 102">
                <a:extLst>
                  <a:ext uri="{FF2B5EF4-FFF2-40B4-BE49-F238E27FC236}">
                    <a16:creationId xmlns:a16="http://schemas.microsoft.com/office/drawing/2014/main" id="{0CB0616C-AF99-440B-819B-0DDC41D5F723}"/>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310" name="Group 100">
              <a:extLst>
                <a:ext uri="{FF2B5EF4-FFF2-40B4-BE49-F238E27FC236}">
                  <a16:creationId xmlns:a16="http://schemas.microsoft.com/office/drawing/2014/main" id="{D4F7CFEE-3E10-4147-8E00-F8ACF48998A7}"/>
                </a:ext>
              </a:extLst>
            </p:cNvPr>
            <p:cNvGrpSpPr>
              <a:grpSpLocks/>
            </p:cNvGrpSpPr>
            <p:nvPr/>
          </p:nvGrpSpPr>
          <p:grpSpPr bwMode="auto">
            <a:xfrm rot="5400000">
              <a:off x="11041014" y="4582271"/>
              <a:ext cx="336379" cy="346676"/>
              <a:chOff x="-121430" y="2865202"/>
              <a:chExt cx="608793" cy="625350"/>
            </a:xfrm>
          </p:grpSpPr>
          <p:sp>
            <p:nvSpPr>
              <p:cNvPr id="1311" name="Freeform 101">
                <a:extLst>
                  <a:ext uri="{FF2B5EF4-FFF2-40B4-BE49-F238E27FC236}">
                    <a16:creationId xmlns:a16="http://schemas.microsoft.com/office/drawing/2014/main" id="{F893D436-A919-47BD-B142-7DE57EF06317}"/>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12" name="Freeform 102">
                <a:extLst>
                  <a:ext uri="{FF2B5EF4-FFF2-40B4-BE49-F238E27FC236}">
                    <a16:creationId xmlns:a16="http://schemas.microsoft.com/office/drawing/2014/main" id="{3BFDDB67-71B6-4411-BB92-DB18161F30A3}"/>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313" name="Group 100">
              <a:extLst>
                <a:ext uri="{FF2B5EF4-FFF2-40B4-BE49-F238E27FC236}">
                  <a16:creationId xmlns:a16="http://schemas.microsoft.com/office/drawing/2014/main" id="{5C7913FD-F8BE-46D2-AB95-6416794E45E5}"/>
                </a:ext>
              </a:extLst>
            </p:cNvPr>
            <p:cNvGrpSpPr>
              <a:grpSpLocks/>
            </p:cNvGrpSpPr>
            <p:nvPr/>
          </p:nvGrpSpPr>
          <p:grpSpPr bwMode="auto">
            <a:xfrm rot="5400000">
              <a:off x="11611297" y="4615514"/>
              <a:ext cx="326335" cy="336325"/>
              <a:chOff x="-121430" y="2865202"/>
              <a:chExt cx="608793" cy="625350"/>
            </a:xfrm>
          </p:grpSpPr>
          <p:sp>
            <p:nvSpPr>
              <p:cNvPr id="1314" name="Freeform 101">
                <a:extLst>
                  <a:ext uri="{FF2B5EF4-FFF2-40B4-BE49-F238E27FC236}">
                    <a16:creationId xmlns:a16="http://schemas.microsoft.com/office/drawing/2014/main" id="{15EAB9B3-B451-4A56-B3E7-90D4B1479FF2}"/>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4">
                      <a:lumMod val="75000"/>
                    </a:schemeClr>
                  </a:gs>
                  <a:gs pos="50000">
                    <a:schemeClr val="accent4">
                      <a:lumMod val="100000"/>
                    </a:schemeClr>
                  </a:gs>
                  <a:gs pos="100000">
                    <a:schemeClr val="accent4">
                      <a:lumMod val="60000"/>
                      <a:lumOff val="40000"/>
                    </a:schemeClr>
                  </a:gs>
                </a:gsLst>
                <a:lin ang="10800000" scaled="1"/>
                <a:tileRect/>
              </a:gradFill>
              <a:ln w="12700">
                <a:solidFill>
                  <a:schemeClr val="accent4">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15" name="Freeform 102">
                <a:extLst>
                  <a:ext uri="{FF2B5EF4-FFF2-40B4-BE49-F238E27FC236}">
                    <a16:creationId xmlns:a16="http://schemas.microsoft.com/office/drawing/2014/main" id="{3333B941-E750-4E34-A902-A93CE63C2917}"/>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4"/>
              </a:solidFill>
              <a:ln w="12700">
                <a:solidFill>
                  <a:schemeClr val="accent4">
                    <a:lumMod val="5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316" name="Group 100">
              <a:extLst>
                <a:ext uri="{FF2B5EF4-FFF2-40B4-BE49-F238E27FC236}">
                  <a16:creationId xmlns:a16="http://schemas.microsoft.com/office/drawing/2014/main" id="{71A4D4AF-BEAF-4684-8D5E-210061A9DA3F}"/>
                </a:ext>
              </a:extLst>
            </p:cNvPr>
            <p:cNvGrpSpPr>
              <a:grpSpLocks/>
            </p:cNvGrpSpPr>
            <p:nvPr/>
          </p:nvGrpSpPr>
          <p:grpSpPr bwMode="auto">
            <a:xfrm rot="5400000">
              <a:off x="11379797" y="5136685"/>
              <a:ext cx="336029" cy="346316"/>
              <a:chOff x="-121430" y="2865202"/>
              <a:chExt cx="608793" cy="625350"/>
            </a:xfrm>
          </p:grpSpPr>
          <p:sp>
            <p:nvSpPr>
              <p:cNvPr id="1317" name="Freeform 101">
                <a:extLst>
                  <a:ext uri="{FF2B5EF4-FFF2-40B4-BE49-F238E27FC236}">
                    <a16:creationId xmlns:a16="http://schemas.microsoft.com/office/drawing/2014/main" id="{9C5B9907-779F-47B0-AD4C-8DD09D7825B3}"/>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18" name="Freeform 102">
                <a:extLst>
                  <a:ext uri="{FF2B5EF4-FFF2-40B4-BE49-F238E27FC236}">
                    <a16:creationId xmlns:a16="http://schemas.microsoft.com/office/drawing/2014/main" id="{B869E329-9310-488D-BD84-DEF614113BF9}"/>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319" name="Group 100">
              <a:extLst>
                <a:ext uri="{FF2B5EF4-FFF2-40B4-BE49-F238E27FC236}">
                  <a16:creationId xmlns:a16="http://schemas.microsoft.com/office/drawing/2014/main" id="{71EE0621-D0A2-469B-B6CE-B941E78ACDAB}"/>
                </a:ext>
              </a:extLst>
            </p:cNvPr>
            <p:cNvGrpSpPr>
              <a:grpSpLocks/>
            </p:cNvGrpSpPr>
            <p:nvPr/>
          </p:nvGrpSpPr>
          <p:grpSpPr bwMode="auto">
            <a:xfrm rot="5400000">
              <a:off x="11993844" y="4796420"/>
              <a:ext cx="336029" cy="346316"/>
              <a:chOff x="-121430" y="2865202"/>
              <a:chExt cx="608793" cy="625350"/>
            </a:xfrm>
          </p:grpSpPr>
          <p:sp>
            <p:nvSpPr>
              <p:cNvPr id="1320" name="Freeform 101">
                <a:extLst>
                  <a:ext uri="{FF2B5EF4-FFF2-40B4-BE49-F238E27FC236}">
                    <a16:creationId xmlns:a16="http://schemas.microsoft.com/office/drawing/2014/main" id="{53725B7F-B0E9-4E39-A0C6-697EEF4B4667}"/>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21" name="Freeform 102">
                <a:extLst>
                  <a:ext uri="{FF2B5EF4-FFF2-40B4-BE49-F238E27FC236}">
                    <a16:creationId xmlns:a16="http://schemas.microsoft.com/office/drawing/2014/main" id="{D008CD38-D59A-4284-B598-F1A4C029A93C}"/>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dirty="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cxnSp>
        <p:nvCxnSpPr>
          <p:cNvPr id="31" name="Straight Arrow Connector 30">
            <a:extLst>
              <a:ext uri="{FF2B5EF4-FFF2-40B4-BE49-F238E27FC236}">
                <a16:creationId xmlns:a16="http://schemas.microsoft.com/office/drawing/2014/main" id="{4177183C-C23A-4AD4-8D68-7E645E0C598E}"/>
              </a:ext>
            </a:extLst>
          </p:cNvPr>
          <p:cNvCxnSpPr>
            <a:cxnSpLocks/>
          </p:cNvCxnSpPr>
          <p:nvPr/>
        </p:nvCxnSpPr>
        <p:spPr bwMode="auto">
          <a:xfrm>
            <a:off x="4556422" y="1875402"/>
            <a:ext cx="547063" cy="0"/>
          </a:xfrm>
          <a:prstGeom prst="straightConnector1">
            <a:avLst/>
          </a:prstGeom>
          <a:noFill/>
          <a:ln w="28575" cap="flat" cmpd="sng" algn="ctr">
            <a:solidFill>
              <a:schemeClr val="bg1"/>
            </a:solidFill>
            <a:prstDash val="solid"/>
            <a:round/>
            <a:headEnd type="none" w="med" len="med"/>
            <a:tailEnd type="triangle"/>
          </a:ln>
          <a:effectLst/>
        </p:spPr>
      </p:cxnSp>
      <p:cxnSp>
        <p:nvCxnSpPr>
          <p:cNvPr id="1322" name="Straight Arrow Connector 1321">
            <a:extLst>
              <a:ext uri="{FF2B5EF4-FFF2-40B4-BE49-F238E27FC236}">
                <a16:creationId xmlns:a16="http://schemas.microsoft.com/office/drawing/2014/main" id="{0BAAEE6A-08C6-4CE0-BC78-D2374452CEC0}"/>
              </a:ext>
            </a:extLst>
          </p:cNvPr>
          <p:cNvCxnSpPr>
            <a:cxnSpLocks/>
          </p:cNvCxnSpPr>
          <p:nvPr/>
        </p:nvCxnSpPr>
        <p:spPr bwMode="auto">
          <a:xfrm>
            <a:off x="6758443" y="1875402"/>
            <a:ext cx="547063" cy="0"/>
          </a:xfrm>
          <a:prstGeom prst="straightConnector1">
            <a:avLst/>
          </a:prstGeom>
          <a:noFill/>
          <a:ln w="28575" cap="flat" cmpd="sng" algn="ctr">
            <a:solidFill>
              <a:schemeClr val="bg1"/>
            </a:solidFill>
            <a:prstDash val="solid"/>
            <a:round/>
            <a:headEnd type="none" w="med" len="med"/>
            <a:tailEnd type="triangle"/>
          </a:ln>
          <a:effectLst/>
        </p:spPr>
      </p:cxnSp>
      <p:cxnSp>
        <p:nvCxnSpPr>
          <p:cNvPr id="1323" name="Straight Arrow Connector 1322">
            <a:extLst>
              <a:ext uri="{FF2B5EF4-FFF2-40B4-BE49-F238E27FC236}">
                <a16:creationId xmlns:a16="http://schemas.microsoft.com/office/drawing/2014/main" id="{D9AFB446-5B6E-4C0C-ABD0-3661CB730F46}"/>
              </a:ext>
            </a:extLst>
          </p:cNvPr>
          <p:cNvCxnSpPr>
            <a:cxnSpLocks/>
          </p:cNvCxnSpPr>
          <p:nvPr/>
        </p:nvCxnSpPr>
        <p:spPr bwMode="auto">
          <a:xfrm>
            <a:off x="9107726" y="1875402"/>
            <a:ext cx="547063" cy="0"/>
          </a:xfrm>
          <a:prstGeom prst="straightConnector1">
            <a:avLst/>
          </a:prstGeom>
          <a:noFill/>
          <a:ln w="28575" cap="flat" cmpd="sng" algn="ctr">
            <a:solidFill>
              <a:schemeClr val="bg1"/>
            </a:solidFill>
            <a:prstDash val="solid"/>
            <a:round/>
            <a:headEnd type="none" w="med" len="med"/>
            <a:tailEnd type="triangle"/>
          </a:ln>
          <a:effectLst/>
        </p:spPr>
      </p:cxnSp>
      <p:sp>
        <p:nvSpPr>
          <p:cNvPr id="760" name="TextBox 759">
            <a:extLst>
              <a:ext uri="{FF2B5EF4-FFF2-40B4-BE49-F238E27FC236}">
                <a16:creationId xmlns:a16="http://schemas.microsoft.com/office/drawing/2014/main" id="{AE52258D-876E-4118-BDFE-D2781B8380C3}"/>
              </a:ext>
            </a:extLst>
          </p:cNvPr>
          <p:cNvSpPr txBox="1"/>
          <p:nvPr/>
        </p:nvSpPr>
        <p:spPr>
          <a:xfrm>
            <a:off x="555415" y="2600986"/>
            <a:ext cx="1410857" cy="553998"/>
          </a:xfrm>
          <a:prstGeom prst="rect">
            <a:avLst/>
          </a:prstGeom>
          <a:noFill/>
        </p:spPr>
        <p:txBody>
          <a:bodyPr wrap="square" lIns="0" tIns="0" rIns="0" bIns="0" rtlCol="0">
            <a:spAutoFit/>
          </a:bodyPr>
          <a:lstStyle/>
          <a:p>
            <a:pPr marL="0" marR="0" lvl="0" indent="0" algn="ctr" defTabSz="108755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t>Stage IIIA</a:t>
            </a:r>
          </a:p>
          <a:p>
            <a:pPr marL="0" marR="0" lvl="0" indent="0" algn="ctr" defTabSz="108755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rPr>
              <a:t>NSCLC</a:t>
            </a:r>
          </a:p>
        </p:txBody>
      </p:sp>
    </p:spTree>
    <p:extLst>
      <p:ext uri="{BB962C8B-B14F-4D97-AF65-F5344CB8AC3E}">
        <p14:creationId xmlns:p14="http://schemas.microsoft.com/office/powerpoint/2010/main" val="2638928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8214937-DC38-4A3E-921F-C2BBFC848545}"/>
              </a:ext>
            </a:extLst>
          </p:cNvPr>
          <p:cNvGrpSpPr/>
          <p:nvPr/>
        </p:nvGrpSpPr>
        <p:grpSpPr>
          <a:xfrm>
            <a:off x="165979" y="1708090"/>
            <a:ext cx="3678593" cy="4395806"/>
            <a:chOff x="165979" y="1878909"/>
            <a:chExt cx="3678593" cy="4395806"/>
          </a:xfrm>
        </p:grpSpPr>
        <p:pic>
          <p:nvPicPr>
            <p:cNvPr id="17" name="Picture 16">
              <a:extLst>
                <a:ext uri="{FF2B5EF4-FFF2-40B4-BE49-F238E27FC236}">
                  <a16:creationId xmlns:a16="http://schemas.microsoft.com/office/drawing/2014/main" id="{BDF5DC5A-FA77-42AC-AD2C-1ADFFE5163CE}"/>
                </a:ext>
              </a:extLst>
            </p:cNvPr>
            <p:cNvPicPr>
              <a:picLocks noChangeAspect="1"/>
            </p:cNvPicPr>
            <p:nvPr/>
          </p:nvPicPr>
          <p:blipFill>
            <a:blip r:embed="rId3"/>
            <a:stretch>
              <a:fillRect/>
            </a:stretch>
          </p:blipFill>
          <p:spPr>
            <a:xfrm>
              <a:off x="847474" y="1980855"/>
              <a:ext cx="2085412" cy="2084795"/>
            </a:xfrm>
            <a:prstGeom prst="rect">
              <a:avLst/>
            </a:prstGeom>
          </p:spPr>
        </p:pic>
        <p:pic>
          <p:nvPicPr>
            <p:cNvPr id="18" name="Picture 17">
              <a:extLst>
                <a:ext uri="{FF2B5EF4-FFF2-40B4-BE49-F238E27FC236}">
                  <a16:creationId xmlns:a16="http://schemas.microsoft.com/office/drawing/2014/main" id="{38BBBA13-1277-4879-8633-49335A45325A}"/>
                </a:ext>
              </a:extLst>
            </p:cNvPr>
            <p:cNvPicPr>
              <a:picLocks noChangeAspect="1"/>
            </p:cNvPicPr>
            <p:nvPr/>
          </p:nvPicPr>
          <p:blipFill>
            <a:blip r:embed="rId4"/>
            <a:stretch>
              <a:fillRect/>
            </a:stretch>
          </p:blipFill>
          <p:spPr>
            <a:xfrm>
              <a:off x="1016683" y="4187943"/>
              <a:ext cx="1968050" cy="1961940"/>
            </a:xfrm>
            <a:prstGeom prst="rect">
              <a:avLst/>
            </a:prstGeom>
          </p:spPr>
        </p:pic>
        <p:sp>
          <p:nvSpPr>
            <p:cNvPr id="14" name="TextBox 13">
              <a:extLst>
                <a:ext uri="{FF2B5EF4-FFF2-40B4-BE49-F238E27FC236}">
                  <a16:creationId xmlns:a16="http://schemas.microsoft.com/office/drawing/2014/main" id="{0478BAE0-A047-4FE0-A7DE-D6531A7F4BC2}"/>
                </a:ext>
              </a:extLst>
            </p:cNvPr>
            <p:cNvSpPr txBox="1"/>
            <p:nvPr/>
          </p:nvSpPr>
          <p:spPr bwMode="auto">
            <a:xfrm>
              <a:off x="245618" y="3823578"/>
              <a:ext cx="3379556" cy="338554"/>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j-ea"/>
                  <a:cs typeface="+mj-cs"/>
                  <a:sym typeface="Helvetica"/>
                </a:rPr>
                <a:t>Before Nivolumab</a:t>
              </a:r>
            </a:p>
          </p:txBody>
        </p:sp>
        <p:sp>
          <p:nvSpPr>
            <p:cNvPr id="15" name="TextBox 14">
              <a:extLst>
                <a:ext uri="{FF2B5EF4-FFF2-40B4-BE49-F238E27FC236}">
                  <a16:creationId xmlns:a16="http://schemas.microsoft.com/office/drawing/2014/main" id="{5C3C5A50-E038-4339-B365-B8F0F6180CE9}"/>
                </a:ext>
              </a:extLst>
            </p:cNvPr>
            <p:cNvSpPr txBox="1"/>
            <p:nvPr/>
          </p:nvSpPr>
          <p:spPr bwMode="auto">
            <a:xfrm>
              <a:off x="245618" y="5936161"/>
              <a:ext cx="3379556" cy="338554"/>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j-ea"/>
                  <a:cs typeface="+mj-cs"/>
                  <a:sym typeface="Helvetica"/>
                </a:rPr>
                <a:t>Wk 4 (Before Surgery)</a:t>
              </a:r>
            </a:p>
          </p:txBody>
        </p:sp>
        <p:sp>
          <p:nvSpPr>
            <p:cNvPr id="13" name="TextBox 12">
              <a:extLst>
                <a:ext uri="{FF2B5EF4-FFF2-40B4-BE49-F238E27FC236}">
                  <a16:creationId xmlns:a16="http://schemas.microsoft.com/office/drawing/2014/main" id="{43354163-90F5-48D5-8A53-C94263921923}"/>
                </a:ext>
              </a:extLst>
            </p:cNvPr>
            <p:cNvSpPr txBox="1"/>
            <p:nvPr/>
          </p:nvSpPr>
          <p:spPr bwMode="auto">
            <a:xfrm>
              <a:off x="165979" y="1878909"/>
              <a:ext cx="3678593" cy="338554"/>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j-ea"/>
                  <a:cs typeface="+mj-cs"/>
                  <a:sym typeface="Helvetica"/>
                </a:rPr>
                <a:t>Chest CT: Patient W</a:t>
              </a:r>
              <a:r>
                <a:rPr lang="en-US" b="1" kern="1200" dirty="0">
                  <a:latin typeface="Calibri" panose="020F0502020204030204" pitchFamily="34" charset="0"/>
                </a:rPr>
                <a:t>ith S</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j-ea"/>
                  <a:cs typeface="+mj-cs"/>
                  <a:sym typeface="Helvetica"/>
                </a:rPr>
                <a:t>tage IIB sqNSCLC</a:t>
              </a:r>
            </a:p>
          </p:txBody>
        </p:sp>
      </p:grpSp>
      <p:sp>
        <p:nvSpPr>
          <p:cNvPr id="3" name="Title 2">
            <a:extLst>
              <a:ext uri="{FF2B5EF4-FFF2-40B4-BE49-F238E27FC236}">
                <a16:creationId xmlns:a16="http://schemas.microsoft.com/office/drawing/2014/main" id="{9795DEA4-35FA-43D5-AB18-85B8DEA0E257}"/>
              </a:ext>
            </a:extLst>
          </p:cNvPr>
          <p:cNvSpPr>
            <a:spLocks noGrp="1"/>
          </p:cNvSpPr>
          <p:nvPr>
            <p:ph type="title"/>
          </p:nvPr>
        </p:nvSpPr>
        <p:spPr/>
        <p:txBody>
          <a:bodyPr/>
          <a:lstStyle/>
          <a:p>
            <a:r>
              <a:rPr lang="en-US" dirty="0"/>
              <a:t>PD-1 Blockade as Preoperative Therapy</a:t>
            </a:r>
          </a:p>
        </p:txBody>
      </p:sp>
      <p:sp>
        <p:nvSpPr>
          <p:cNvPr id="2" name="Content Placeholder 1">
            <a:extLst>
              <a:ext uri="{FF2B5EF4-FFF2-40B4-BE49-F238E27FC236}">
                <a16:creationId xmlns:a16="http://schemas.microsoft.com/office/drawing/2014/main" id="{374048C8-B696-426B-965A-A62504A2683E}"/>
              </a:ext>
            </a:extLst>
          </p:cNvPr>
          <p:cNvSpPr>
            <a:spLocks noGrp="1"/>
          </p:cNvSpPr>
          <p:nvPr>
            <p:ph idx="1"/>
          </p:nvPr>
        </p:nvSpPr>
        <p:spPr>
          <a:xfrm>
            <a:off x="604675" y="1352275"/>
            <a:ext cx="10877529" cy="711399"/>
          </a:xfrm>
        </p:spPr>
        <p:txBody>
          <a:bodyPr/>
          <a:lstStyle/>
          <a:p>
            <a:r>
              <a:rPr lang="en-US" sz="2000" dirty="0"/>
              <a:t>Pilot study of 2 preoperative nivolumab doses in untreated, resectable stage I-IIIA NSCLC (n = 21)</a:t>
            </a:r>
          </a:p>
        </p:txBody>
      </p:sp>
      <p:sp>
        <p:nvSpPr>
          <p:cNvPr id="9" name="Text Box 15">
            <a:extLst>
              <a:ext uri="{FF2B5EF4-FFF2-40B4-BE49-F238E27FC236}">
                <a16:creationId xmlns:a16="http://schemas.microsoft.com/office/drawing/2014/main" id="{60BB143C-1B3A-4305-BF15-3ADE9D458E8C}"/>
              </a:ext>
            </a:extLst>
          </p:cNvPr>
          <p:cNvSpPr txBox="1">
            <a:spLocks noChangeArrowheads="1"/>
          </p:cNvSpPr>
          <p:nvPr/>
        </p:nvSpPr>
        <p:spPr bwMode="auto">
          <a:xfrm>
            <a:off x="412751" y="6408459"/>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rPr>
              <a:t>Forde. NEJM. 2018;378:1976. </a:t>
            </a:r>
          </a:p>
        </p:txBody>
      </p:sp>
      <p:grpSp>
        <p:nvGrpSpPr>
          <p:cNvPr id="10" name="Group 7">
            <a:extLst>
              <a:ext uri="{FF2B5EF4-FFF2-40B4-BE49-F238E27FC236}">
                <a16:creationId xmlns:a16="http://schemas.microsoft.com/office/drawing/2014/main" id="{5B0974AD-AD88-4397-9769-16D5B0EA1FFC}"/>
              </a:ext>
            </a:extLst>
          </p:cNvPr>
          <p:cNvGrpSpPr>
            <a:grpSpLocks/>
          </p:cNvGrpSpPr>
          <p:nvPr/>
        </p:nvGrpSpPr>
        <p:grpSpPr bwMode="auto">
          <a:xfrm>
            <a:off x="9389569" y="6216652"/>
            <a:ext cx="2488502" cy="447822"/>
            <a:chOff x="9527309" y="3551529"/>
            <a:chExt cx="2488502" cy="448324"/>
          </a:xfrm>
        </p:grpSpPr>
        <p:pic>
          <p:nvPicPr>
            <p:cNvPr id="11" name="Picture 9">
              <a:extLst>
                <a:ext uri="{FF2B5EF4-FFF2-40B4-BE49-F238E27FC236}">
                  <a16:creationId xmlns:a16="http://schemas.microsoft.com/office/drawing/2014/main" id="{B0602CCE-6E3E-4FE9-A1A2-97FD8A2007B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Rectangle 8">
              <a:extLst>
                <a:ext uri="{FF2B5EF4-FFF2-40B4-BE49-F238E27FC236}">
                  <a16:creationId xmlns:a16="http://schemas.microsoft.com/office/drawing/2014/main" id="{16C77B04-B751-4584-8FDB-A381D772F666}"/>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hlinkClick r:id="rId6"/>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endParaRPr>
            </a:p>
          </p:txBody>
        </p:sp>
      </p:grpSp>
      <p:grpSp>
        <p:nvGrpSpPr>
          <p:cNvPr id="7" name="Group 6">
            <a:extLst>
              <a:ext uri="{FF2B5EF4-FFF2-40B4-BE49-F238E27FC236}">
                <a16:creationId xmlns:a16="http://schemas.microsoft.com/office/drawing/2014/main" id="{80936867-0B3A-4F56-833F-1BBEB1E0A1AC}"/>
              </a:ext>
            </a:extLst>
          </p:cNvPr>
          <p:cNvGrpSpPr/>
          <p:nvPr/>
        </p:nvGrpSpPr>
        <p:grpSpPr>
          <a:xfrm>
            <a:off x="8373758" y="1716461"/>
            <a:ext cx="3172717" cy="4432386"/>
            <a:chOff x="8373758" y="1806895"/>
            <a:chExt cx="3172717" cy="4432386"/>
          </a:xfrm>
        </p:grpSpPr>
        <p:pic>
          <p:nvPicPr>
            <p:cNvPr id="19" name="Picture 2">
              <a:extLst>
                <a:ext uri="{FF2B5EF4-FFF2-40B4-BE49-F238E27FC236}">
                  <a16:creationId xmlns:a16="http://schemas.microsoft.com/office/drawing/2014/main" id="{DA6EF483-B64E-442F-AA1A-183CF198E8E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8705354" y="2088040"/>
              <a:ext cx="2397044" cy="179674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6EA6B5A-8110-4C1F-AA03-3A37D9CC173E}"/>
                </a:ext>
              </a:extLst>
            </p:cNvPr>
            <p:cNvSpPr txBox="1"/>
            <p:nvPr/>
          </p:nvSpPr>
          <p:spPr bwMode="auto">
            <a:xfrm>
              <a:off x="8727573" y="3780205"/>
              <a:ext cx="2352606" cy="338554"/>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j-ea"/>
                  <a:cs typeface="+mj-cs"/>
                  <a:sym typeface="Helvetica"/>
                </a:rPr>
                <a:t>Biopsy Before Nivolumab</a:t>
              </a:r>
            </a:p>
          </p:txBody>
        </p:sp>
        <p:sp>
          <p:nvSpPr>
            <p:cNvPr id="21" name="TextBox 20">
              <a:extLst>
                <a:ext uri="{FF2B5EF4-FFF2-40B4-BE49-F238E27FC236}">
                  <a16:creationId xmlns:a16="http://schemas.microsoft.com/office/drawing/2014/main" id="{BF4BF792-CF7C-4C25-9762-60FA32F85844}"/>
                </a:ext>
              </a:extLst>
            </p:cNvPr>
            <p:cNvSpPr txBox="1"/>
            <p:nvPr/>
          </p:nvSpPr>
          <p:spPr bwMode="auto">
            <a:xfrm>
              <a:off x="8631611" y="5900727"/>
              <a:ext cx="2544530" cy="338554"/>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j-ea"/>
                  <a:cs typeface="+mj-cs"/>
                  <a:sym typeface="Helvetica"/>
                </a:rPr>
                <a:t>Biopsy After Nivolumab</a:t>
              </a:r>
            </a:p>
          </p:txBody>
        </p:sp>
        <p:pic>
          <p:nvPicPr>
            <p:cNvPr id="23" name="Picture 2">
              <a:extLst>
                <a:ext uri="{FF2B5EF4-FFF2-40B4-BE49-F238E27FC236}">
                  <a16:creationId xmlns:a16="http://schemas.microsoft.com/office/drawing/2014/main" id="{914A5A95-08B7-4942-945A-6716E63CA3F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8705354" y="4220597"/>
              <a:ext cx="2397044" cy="171931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71D1A32-F0B4-42A6-94BA-36E5A4542A8E}"/>
                </a:ext>
              </a:extLst>
            </p:cNvPr>
            <p:cNvSpPr txBox="1"/>
            <p:nvPr/>
          </p:nvSpPr>
          <p:spPr bwMode="auto">
            <a:xfrm>
              <a:off x="8373758" y="1806895"/>
              <a:ext cx="3172717" cy="338554"/>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j-ea"/>
                  <a:cs typeface="+mj-cs"/>
                  <a:sym typeface="Helvetica"/>
                </a:rPr>
                <a:t>Multiplex Immunofluorescence*</a:t>
              </a:r>
            </a:p>
          </p:txBody>
        </p:sp>
      </p:grpSp>
      <p:sp>
        <p:nvSpPr>
          <p:cNvPr id="5" name="TextBox 4">
            <a:extLst>
              <a:ext uri="{FF2B5EF4-FFF2-40B4-BE49-F238E27FC236}">
                <a16:creationId xmlns:a16="http://schemas.microsoft.com/office/drawing/2014/main" id="{B3EB43A6-ECD1-41B9-A26A-F0F4F08779F3}"/>
              </a:ext>
            </a:extLst>
          </p:cNvPr>
          <p:cNvSpPr txBox="1"/>
          <p:nvPr/>
        </p:nvSpPr>
        <p:spPr bwMode="auto">
          <a:xfrm>
            <a:off x="623231" y="6148479"/>
            <a:ext cx="10524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Cytokeratin+ tumor cells (orange), CD68+ macrophages (magenta), FoxP3+ regulatory T cells (yellow), CD8+ T cells (green), PD-1+ cells (red), and PD-L1+ cells (white). </a:t>
            </a:r>
          </a:p>
        </p:txBody>
      </p:sp>
      <p:sp>
        <p:nvSpPr>
          <p:cNvPr id="25" name="TextBox 24">
            <a:extLst>
              <a:ext uri="{FF2B5EF4-FFF2-40B4-BE49-F238E27FC236}">
                <a16:creationId xmlns:a16="http://schemas.microsoft.com/office/drawing/2014/main" id="{1A66E95B-C500-4A06-B5E0-2C492D72BBA0}"/>
              </a:ext>
            </a:extLst>
          </p:cNvPr>
          <p:cNvSpPr txBox="1"/>
          <p:nvPr/>
        </p:nvSpPr>
        <p:spPr bwMode="auto">
          <a:xfrm>
            <a:off x="3747724" y="1766751"/>
            <a:ext cx="4332798" cy="584775"/>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j-ea"/>
                <a:cs typeface="+mj-cs"/>
                <a:sym typeface="Helvetica"/>
              </a:rPr>
              <a:t>Pathological Regression in Resected Primary Tumor by Subgroup (n = 20)</a:t>
            </a:r>
          </a:p>
        </p:txBody>
      </p:sp>
      <p:sp>
        <p:nvSpPr>
          <p:cNvPr id="26" name="TextBox 25">
            <a:extLst>
              <a:ext uri="{FF2B5EF4-FFF2-40B4-BE49-F238E27FC236}">
                <a16:creationId xmlns:a16="http://schemas.microsoft.com/office/drawing/2014/main" id="{36FAB1D7-05F1-4643-BE71-3836F31450C8}"/>
              </a:ext>
            </a:extLst>
          </p:cNvPr>
          <p:cNvSpPr txBox="1"/>
          <p:nvPr/>
        </p:nvSpPr>
        <p:spPr bwMode="auto">
          <a:xfrm>
            <a:off x="7897160" y="4287466"/>
            <a:ext cx="680166" cy="461665"/>
          </a:xfrm>
          <a:prstGeom prst="rect">
            <a:avLst/>
          </a:prstGeom>
          <a:solidFill>
            <a:schemeClr val="tx1"/>
          </a:solidFill>
          <a:ln>
            <a:noFill/>
          </a:ln>
        </p:spPr>
        <p:txBody>
          <a:bodyPr wrap="square" rtlCol="0">
            <a:spAutoFit/>
          </a:bodyPr>
          <a:lstStyle/>
          <a:p>
            <a:pPr marL="0" marR="0" lvl="0" indent="0" algn="ctr" defTabSz="1219170" rtl="0" eaLnBrk="1" fontAlgn="auto" latinLnBrk="0" hangingPunct="0">
              <a:lnSpc>
                <a:spcPct val="100000"/>
              </a:lnSpc>
              <a:spcBef>
                <a:spcPts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MPR </a:t>
            </a:r>
          </a:p>
          <a:p>
            <a:pPr marL="0" marR="0" lvl="0" indent="0" algn="ctr" defTabSz="1219170" rtl="0" eaLnBrk="1" fontAlgn="auto" latinLnBrk="0" hangingPunct="0">
              <a:lnSpc>
                <a:spcPct val="100000"/>
              </a:lnSpc>
              <a:spcBef>
                <a:spcPts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(-90%)</a:t>
            </a:r>
          </a:p>
        </p:txBody>
      </p:sp>
      <p:sp>
        <p:nvSpPr>
          <p:cNvPr id="27" name="TextBox 26">
            <a:extLst>
              <a:ext uri="{FF2B5EF4-FFF2-40B4-BE49-F238E27FC236}">
                <a16:creationId xmlns:a16="http://schemas.microsoft.com/office/drawing/2014/main" id="{852F5A55-E773-441D-927A-B481BBECD46C}"/>
              </a:ext>
            </a:extLst>
          </p:cNvPr>
          <p:cNvSpPr txBox="1"/>
          <p:nvPr/>
        </p:nvSpPr>
        <p:spPr bwMode="auto">
          <a:xfrm rot="16200000">
            <a:off x="2841479" y="3436415"/>
            <a:ext cx="1969414" cy="338554"/>
          </a:xfrm>
          <a:prstGeom prst="rect">
            <a:avLst/>
          </a:prstGeom>
          <a:solidFill>
            <a:schemeClr val="tx1"/>
          </a:solidFill>
          <a:ln>
            <a:noFill/>
          </a:ln>
        </p:spPr>
        <p:txBody>
          <a:bodyPr wrap="square" rtlCol="0">
            <a:spAutoFit/>
          </a:bodyPr>
          <a:lstStyle/>
          <a:p>
            <a:pPr marL="0" marR="0" lvl="0" indent="0" algn="ctr" defTabSz="1219170" rtl="0" eaLnBrk="1" fontAlgn="auto"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Regression (%)</a:t>
            </a:r>
          </a:p>
        </p:txBody>
      </p:sp>
      <p:sp>
        <p:nvSpPr>
          <p:cNvPr id="28" name="TextBox 27">
            <a:extLst>
              <a:ext uri="{FF2B5EF4-FFF2-40B4-BE49-F238E27FC236}">
                <a16:creationId xmlns:a16="http://schemas.microsoft.com/office/drawing/2014/main" id="{D349402D-6BB4-4F41-867E-B78D0C0179CD}"/>
              </a:ext>
            </a:extLst>
          </p:cNvPr>
          <p:cNvSpPr txBox="1"/>
          <p:nvPr/>
        </p:nvSpPr>
        <p:spPr bwMode="auto">
          <a:xfrm rot="16200000">
            <a:off x="2911346" y="3446112"/>
            <a:ext cx="1969414" cy="338554"/>
          </a:xfrm>
          <a:prstGeom prst="rect">
            <a:avLst/>
          </a:prstGeom>
          <a:solidFill>
            <a:schemeClr val="tx1"/>
          </a:solidFill>
          <a:ln>
            <a:noFill/>
          </a:ln>
        </p:spPr>
        <p:txBody>
          <a:bodyPr wrap="square" rtlCol="0">
            <a:spAutoFit/>
          </a:bodyPr>
          <a:lstStyle/>
          <a:p>
            <a:pPr marL="0" marR="0" lvl="0" indent="0" algn="ctr" defTabSz="1219170" rtl="0" eaLnBrk="1" fontAlgn="auto" latinLnBrk="0" hangingPunct="0">
              <a:lnSpc>
                <a:spcPct val="100000"/>
              </a:lnSpc>
              <a:spcBef>
                <a:spcPts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Regression (%)</a:t>
            </a:r>
          </a:p>
        </p:txBody>
      </p:sp>
      <p:grpSp>
        <p:nvGrpSpPr>
          <p:cNvPr id="8" name="Group 7">
            <a:extLst>
              <a:ext uri="{FF2B5EF4-FFF2-40B4-BE49-F238E27FC236}">
                <a16:creationId xmlns:a16="http://schemas.microsoft.com/office/drawing/2014/main" id="{0C20CA17-997A-4629-9EA3-0805541DDD56}"/>
              </a:ext>
            </a:extLst>
          </p:cNvPr>
          <p:cNvGrpSpPr/>
          <p:nvPr/>
        </p:nvGrpSpPr>
        <p:grpSpPr>
          <a:xfrm>
            <a:off x="3924210" y="2278346"/>
            <a:ext cx="509440" cy="2613196"/>
            <a:chOff x="3954690" y="2278346"/>
            <a:chExt cx="509440" cy="2613196"/>
          </a:xfrm>
        </p:grpSpPr>
        <p:sp>
          <p:nvSpPr>
            <p:cNvPr id="6" name="TextBox 5">
              <a:extLst>
                <a:ext uri="{FF2B5EF4-FFF2-40B4-BE49-F238E27FC236}">
                  <a16:creationId xmlns:a16="http://schemas.microsoft.com/office/drawing/2014/main" id="{2313B235-DC29-4133-A08B-9151F5E7CB9F}"/>
                </a:ext>
              </a:extLst>
            </p:cNvPr>
            <p:cNvSpPr txBox="1"/>
            <p:nvPr/>
          </p:nvSpPr>
          <p:spPr bwMode="auto">
            <a:xfrm>
              <a:off x="4235697" y="2278346"/>
              <a:ext cx="2284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0</a:t>
              </a:r>
            </a:p>
          </p:txBody>
        </p:sp>
        <p:sp>
          <p:nvSpPr>
            <p:cNvPr id="32" name="TextBox 31">
              <a:extLst>
                <a:ext uri="{FF2B5EF4-FFF2-40B4-BE49-F238E27FC236}">
                  <a16:creationId xmlns:a16="http://schemas.microsoft.com/office/drawing/2014/main" id="{B8CCC3A6-9F1E-465F-8911-640E31BF95F4}"/>
                </a:ext>
              </a:extLst>
            </p:cNvPr>
            <p:cNvSpPr txBox="1"/>
            <p:nvPr/>
          </p:nvSpPr>
          <p:spPr bwMode="auto">
            <a:xfrm>
              <a:off x="4029040" y="2742088"/>
              <a:ext cx="4350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-20</a:t>
              </a:r>
            </a:p>
          </p:txBody>
        </p:sp>
        <p:sp>
          <p:nvSpPr>
            <p:cNvPr id="33" name="TextBox 32">
              <a:extLst>
                <a:ext uri="{FF2B5EF4-FFF2-40B4-BE49-F238E27FC236}">
                  <a16:creationId xmlns:a16="http://schemas.microsoft.com/office/drawing/2014/main" id="{09C0191C-897F-4BE4-9A80-ADF165CEE625}"/>
                </a:ext>
              </a:extLst>
            </p:cNvPr>
            <p:cNvSpPr txBox="1"/>
            <p:nvPr/>
          </p:nvSpPr>
          <p:spPr bwMode="auto">
            <a:xfrm>
              <a:off x="4029040" y="3209099"/>
              <a:ext cx="4350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-40</a:t>
              </a:r>
            </a:p>
          </p:txBody>
        </p:sp>
        <p:sp>
          <p:nvSpPr>
            <p:cNvPr id="34" name="TextBox 33">
              <a:extLst>
                <a:ext uri="{FF2B5EF4-FFF2-40B4-BE49-F238E27FC236}">
                  <a16:creationId xmlns:a16="http://schemas.microsoft.com/office/drawing/2014/main" id="{7B496F66-67FA-4A5B-8F4C-C68A3D26BC53}"/>
                </a:ext>
              </a:extLst>
            </p:cNvPr>
            <p:cNvSpPr txBox="1"/>
            <p:nvPr/>
          </p:nvSpPr>
          <p:spPr bwMode="auto">
            <a:xfrm>
              <a:off x="4029040" y="3665950"/>
              <a:ext cx="4350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-60</a:t>
              </a:r>
            </a:p>
          </p:txBody>
        </p:sp>
        <p:sp>
          <p:nvSpPr>
            <p:cNvPr id="35" name="TextBox 34">
              <a:extLst>
                <a:ext uri="{FF2B5EF4-FFF2-40B4-BE49-F238E27FC236}">
                  <a16:creationId xmlns:a16="http://schemas.microsoft.com/office/drawing/2014/main" id="{61ABD4F0-5797-4B9D-AE9C-80F296009DE0}"/>
                </a:ext>
              </a:extLst>
            </p:cNvPr>
            <p:cNvSpPr txBox="1"/>
            <p:nvPr/>
          </p:nvSpPr>
          <p:spPr bwMode="auto">
            <a:xfrm>
              <a:off x="4029040" y="4132683"/>
              <a:ext cx="4350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-80</a:t>
              </a:r>
            </a:p>
          </p:txBody>
        </p:sp>
        <p:sp>
          <p:nvSpPr>
            <p:cNvPr id="36" name="TextBox 35">
              <a:extLst>
                <a:ext uri="{FF2B5EF4-FFF2-40B4-BE49-F238E27FC236}">
                  <a16:creationId xmlns:a16="http://schemas.microsoft.com/office/drawing/2014/main" id="{C490BF33-CEE7-49BC-8BC7-81846062424C}"/>
                </a:ext>
              </a:extLst>
            </p:cNvPr>
            <p:cNvSpPr txBox="1"/>
            <p:nvPr/>
          </p:nvSpPr>
          <p:spPr bwMode="auto">
            <a:xfrm>
              <a:off x="3954690" y="4583765"/>
              <a:ext cx="5094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-100</a:t>
              </a:r>
            </a:p>
          </p:txBody>
        </p:sp>
      </p:grpSp>
      <p:grpSp>
        <p:nvGrpSpPr>
          <p:cNvPr id="43" name="Group 42">
            <a:extLst>
              <a:ext uri="{FF2B5EF4-FFF2-40B4-BE49-F238E27FC236}">
                <a16:creationId xmlns:a16="http://schemas.microsoft.com/office/drawing/2014/main" id="{C1839217-931D-4220-8891-A468D431DDBC}"/>
              </a:ext>
            </a:extLst>
          </p:cNvPr>
          <p:cNvGrpSpPr/>
          <p:nvPr/>
        </p:nvGrpSpPr>
        <p:grpSpPr>
          <a:xfrm>
            <a:off x="4399280" y="2439045"/>
            <a:ext cx="74093" cy="2303688"/>
            <a:chOff x="4399280" y="2439045"/>
            <a:chExt cx="246842" cy="2303688"/>
          </a:xfrm>
        </p:grpSpPr>
        <p:cxnSp>
          <p:nvCxnSpPr>
            <p:cNvPr id="37" name="Straight Connector 36">
              <a:extLst>
                <a:ext uri="{FF2B5EF4-FFF2-40B4-BE49-F238E27FC236}">
                  <a16:creationId xmlns:a16="http://schemas.microsoft.com/office/drawing/2014/main" id="{A0BA9A49-EBE3-4486-9BD9-2FF6EEC66666}"/>
                </a:ext>
              </a:extLst>
            </p:cNvPr>
            <p:cNvCxnSpPr>
              <a:cxnSpLocks/>
            </p:cNvCxnSpPr>
            <p:nvPr/>
          </p:nvCxnSpPr>
          <p:spPr bwMode="auto">
            <a:xfrm>
              <a:off x="4399280" y="2439045"/>
              <a:ext cx="246842"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BD93CF2C-0C83-4E2C-9DDA-BF8C3D882151}"/>
                </a:ext>
              </a:extLst>
            </p:cNvPr>
            <p:cNvCxnSpPr>
              <a:cxnSpLocks/>
            </p:cNvCxnSpPr>
            <p:nvPr/>
          </p:nvCxnSpPr>
          <p:spPr bwMode="auto">
            <a:xfrm>
              <a:off x="4399280" y="2906136"/>
              <a:ext cx="246842"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00E3E568-B2DA-4453-9D16-9A67F4C3CAF7}"/>
                </a:ext>
              </a:extLst>
            </p:cNvPr>
            <p:cNvCxnSpPr>
              <a:cxnSpLocks/>
            </p:cNvCxnSpPr>
            <p:nvPr/>
          </p:nvCxnSpPr>
          <p:spPr bwMode="auto">
            <a:xfrm>
              <a:off x="4399280" y="3363363"/>
              <a:ext cx="246842"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F2FE1C63-5941-4428-9436-CE6B4A788E2A}"/>
                </a:ext>
              </a:extLst>
            </p:cNvPr>
            <p:cNvCxnSpPr>
              <a:cxnSpLocks/>
            </p:cNvCxnSpPr>
            <p:nvPr/>
          </p:nvCxnSpPr>
          <p:spPr bwMode="auto">
            <a:xfrm>
              <a:off x="4399280" y="3829998"/>
              <a:ext cx="246842"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9BA981A6-B8A2-4D03-BD8D-0F3F096B786C}"/>
                </a:ext>
              </a:extLst>
            </p:cNvPr>
            <p:cNvCxnSpPr>
              <a:cxnSpLocks/>
            </p:cNvCxnSpPr>
            <p:nvPr/>
          </p:nvCxnSpPr>
          <p:spPr bwMode="auto">
            <a:xfrm>
              <a:off x="4399280" y="4291329"/>
              <a:ext cx="246842"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3C84BDB7-255F-414B-B0B9-55C65668A2E6}"/>
                </a:ext>
              </a:extLst>
            </p:cNvPr>
            <p:cNvCxnSpPr>
              <a:cxnSpLocks/>
            </p:cNvCxnSpPr>
            <p:nvPr/>
          </p:nvCxnSpPr>
          <p:spPr bwMode="auto">
            <a:xfrm>
              <a:off x="4399280" y="4742733"/>
              <a:ext cx="246842" cy="0"/>
            </a:xfrm>
            <a:prstGeom prst="line">
              <a:avLst/>
            </a:prstGeom>
            <a:noFill/>
            <a:ln w="28575" cap="flat" cmpd="sng" algn="ctr">
              <a:solidFill>
                <a:schemeClr val="bg1"/>
              </a:solidFill>
              <a:prstDash val="solid"/>
              <a:round/>
              <a:headEnd type="none" w="med" len="med"/>
              <a:tailEnd type="none" w="med" len="med"/>
            </a:ln>
            <a:effectLst/>
          </p:spPr>
        </p:cxnSp>
      </p:grpSp>
      <p:sp>
        <p:nvSpPr>
          <p:cNvPr id="44" name="Freeform: Shape 43">
            <a:extLst>
              <a:ext uri="{FF2B5EF4-FFF2-40B4-BE49-F238E27FC236}">
                <a16:creationId xmlns:a16="http://schemas.microsoft.com/office/drawing/2014/main" id="{AA2645A9-D413-4CB2-92D5-0B87B0BFE1A0}"/>
              </a:ext>
            </a:extLst>
          </p:cNvPr>
          <p:cNvSpPr/>
          <p:nvPr/>
        </p:nvSpPr>
        <p:spPr bwMode="auto">
          <a:xfrm>
            <a:off x="4470400" y="2423160"/>
            <a:ext cx="3495040" cy="2319264"/>
          </a:xfrm>
          <a:custGeom>
            <a:avLst/>
            <a:gdLst>
              <a:gd name="connsiteX0" fmla="*/ 0 w 3495040"/>
              <a:gd name="connsiteY0" fmla="*/ 0 h 2326640"/>
              <a:gd name="connsiteX1" fmla="*/ 0 w 3495040"/>
              <a:gd name="connsiteY1" fmla="*/ 2326640 h 2326640"/>
              <a:gd name="connsiteX2" fmla="*/ 3495040 w 3495040"/>
              <a:gd name="connsiteY2" fmla="*/ 2326640 h 2326640"/>
            </a:gdLst>
            <a:ahLst/>
            <a:cxnLst>
              <a:cxn ang="0">
                <a:pos x="connsiteX0" y="connsiteY0"/>
              </a:cxn>
              <a:cxn ang="0">
                <a:pos x="connsiteX1" y="connsiteY1"/>
              </a:cxn>
              <a:cxn ang="0">
                <a:pos x="connsiteX2" y="connsiteY2"/>
              </a:cxn>
            </a:cxnLst>
            <a:rect l="l" t="t" r="r" b="b"/>
            <a:pathLst>
              <a:path w="3495040" h="2326640">
                <a:moveTo>
                  <a:pt x="0" y="0"/>
                </a:moveTo>
                <a:lnTo>
                  <a:pt x="0" y="2326640"/>
                </a:lnTo>
                <a:lnTo>
                  <a:pt x="3495040" y="2326640"/>
                </a:lnTo>
              </a:path>
            </a:pathLst>
          </a:custGeom>
          <a:noFill/>
          <a:ln w="28575">
            <a:solidFill>
              <a:schemeClr val="bg1"/>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grpSp>
        <p:nvGrpSpPr>
          <p:cNvPr id="73" name="Group 72">
            <a:extLst>
              <a:ext uri="{FF2B5EF4-FFF2-40B4-BE49-F238E27FC236}">
                <a16:creationId xmlns:a16="http://schemas.microsoft.com/office/drawing/2014/main" id="{D23ACDF0-EB1E-43B4-BF90-9DC6B942E99E}"/>
              </a:ext>
            </a:extLst>
          </p:cNvPr>
          <p:cNvGrpSpPr/>
          <p:nvPr/>
        </p:nvGrpSpPr>
        <p:grpSpPr>
          <a:xfrm>
            <a:off x="4580652" y="3605691"/>
            <a:ext cx="1008435" cy="738664"/>
            <a:chOff x="4580652" y="3605691"/>
            <a:chExt cx="1008435" cy="738664"/>
          </a:xfrm>
        </p:grpSpPr>
        <p:sp>
          <p:nvSpPr>
            <p:cNvPr id="49" name="TextBox 48">
              <a:extLst>
                <a:ext uri="{FF2B5EF4-FFF2-40B4-BE49-F238E27FC236}">
                  <a16:creationId xmlns:a16="http://schemas.microsoft.com/office/drawing/2014/main" id="{693BECA2-080E-4A7B-8C79-706ADA9B4530}"/>
                </a:ext>
              </a:extLst>
            </p:cNvPr>
            <p:cNvSpPr txBox="1"/>
            <p:nvPr/>
          </p:nvSpPr>
          <p:spPr bwMode="auto">
            <a:xfrm>
              <a:off x="4700702" y="3605691"/>
              <a:ext cx="8883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PD-L1+</a:t>
              </a:r>
              <a:b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b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PD-L1-</a:t>
              </a:r>
              <a:b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b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Unknown</a:t>
              </a:r>
            </a:p>
          </p:txBody>
        </p:sp>
        <p:sp>
          <p:nvSpPr>
            <p:cNvPr id="50" name="Rectangle 49">
              <a:extLst>
                <a:ext uri="{FF2B5EF4-FFF2-40B4-BE49-F238E27FC236}">
                  <a16:creationId xmlns:a16="http://schemas.microsoft.com/office/drawing/2014/main" id="{7C3FA11A-0505-478B-82B2-22AC393C520D}"/>
                </a:ext>
              </a:extLst>
            </p:cNvPr>
            <p:cNvSpPr/>
            <p:nvPr/>
          </p:nvSpPr>
          <p:spPr bwMode="auto">
            <a:xfrm>
              <a:off x="4580652" y="3689771"/>
              <a:ext cx="146304" cy="146304"/>
            </a:xfrm>
            <a:prstGeom prst="rect">
              <a:avLst/>
            </a:prstGeom>
            <a:solidFill>
              <a:schemeClr val="accent4"/>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51" name="Rectangle 50">
              <a:extLst>
                <a:ext uri="{FF2B5EF4-FFF2-40B4-BE49-F238E27FC236}">
                  <a16:creationId xmlns:a16="http://schemas.microsoft.com/office/drawing/2014/main" id="{CB8C6920-4603-4709-B541-182BA3ECEE63}"/>
                </a:ext>
              </a:extLst>
            </p:cNvPr>
            <p:cNvSpPr/>
            <p:nvPr/>
          </p:nvSpPr>
          <p:spPr bwMode="auto">
            <a:xfrm>
              <a:off x="4580652" y="3900575"/>
              <a:ext cx="146304" cy="146304"/>
            </a:xfrm>
            <a:prstGeom prst="rect">
              <a:avLst/>
            </a:prstGeom>
            <a:solidFill>
              <a:schemeClr val="accent6"/>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52" name="Rectangle 51">
              <a:extLst>
                <a:ext uri="{FF2B5EF4-FFF2-40B4-BE49-F238E27FC236}">
                  <a16:creationId xmlns:a16="http://schemas.microsoft.com/office/drawing/2014/main" id="{45D2B4DB-53E8-4080-8BB3-BEB0979D148F}"/>
                </a:ext>
              </a:extLst>
            </p:cNvPr>
            <p:cNvSpPr/>
            <p:nvPr/>
          </p:nvSpPr>
          <p:spPr bwMode="auto">
            <a:xfrm>
              <a:off x="4580652" y="4118513"/>
              <a:ext cx="146304" cy="146304"/>
            </a:xfrm>
            <a:prstGeom prst="rect">
              <a:avLst/>
            </a:prstGeom>
            <a:solidFill>
              <a:schemeClr val="tx2"/>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53" name="Rectangle 52">
            <a:extLst>
              <a:ext uri="{FF2B5EF4-FFF2-40B4-BE49-F238E27FC236}">
                <a16:creationId xmlns:a16="http://schemas.microsoft.com/office/drawing/2014/main" id="{5C190B76-A585-4A9F-BA3B-441E21ABBD57}"/>
              </a:ext>
            </a:extLst>
          </p:cNvPr>
          <p:cNvSpPr/>
          <p:nvPr/>
        </p:nvSpPr>
        <p:spPr bwMode="auto">
          <a:xfrm>
            <a:off x="4939747" y="2441305"/>
            <a:ext cx="92106" cy="102927"/>
          </a:xfrm>
          <a:prstGeom prst="rect">
            <a:avLst/>
          </a:prstGeom>
          <a:solidFill>
            <a:schemeClr val="accent4"/>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54" name="Rectangle 53">
            <a:extLst>
              <a:ext uri="{FF2B5EF4-FFF2-40B4-BE49-F238E27FC236}">
                <a16:creationId xmlns:a16="http://schemas.microsoft.com/office/drawing/2014/main" id="{13FA8880-5252-4153-8E2A-DC7DA294CC62}"/>
              </a:ext>
            </a:extLst>
          </p:cNvPr>
          <p:cNvSpPr/>
          <p:nvPr/>
        </p:nvSpPr>
        <p:spPr bwMode="auto">
          <a:xfrm>
            <a:off x="5105090" y="2441305"/>
            <a:ext cx="92106" cy="102927"/>
          </a:xfrm>
          <a:prstGeom prst="rect">
            <a:avLst/>
          </a:prstGeom>
          <a:solidFill>
            <a:schemeClr val="accent6"/>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55" name="Rectangle 54">
            <a:extLst>
              <a:ext uri="{FF2B5EF4-FFF2-40B4-BE49-F238E27FC236}">
                <a16:creationId xmlns:a16="http://schemas.microsoft.com/office/drawing/2014/main" id="{42C0DAA6-957B-43D9-8F93-AA49C1166FB0}"/>
              </a:ext>
            </a:extLst>
          </p:cNvPr>
          <p:cNvSpPr/>
          <p:nvPr/>
        </p:nvSpPr>
        <p:spPr bwMode="auto">
          <a:xfrm>
            <a:off x="4755167" y="2441305"/>
            <a:ext cx="92106" cy="9144"/>
          </a:xfrm>
          <a:prstGeom prst="rect">
            <a:avLst/>
          </a:prstGeom>
          <a:solidFill>
            <a:schemeClr val="accent6"/>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56" name="Rectangle 55">
            <a:extLst>
              <a:ext uri="{FF2B5EF4-FFF2-40B4-BE49-F238E27FC236}">
                <a16:creationId xmlns:a16="http://schemas.microsoft.com/office/drawing/2014/main" id="{65BCD9C5-AF18-4281-8AEC-2278C09F85CD}"/>
              </a:ext>
            </a:extLst>
          </p:cNvPr>
          <p:cNvSpPr/>
          <p:nvPr/>
        </p:nvSpPr>
        <p:spPr bwMode="auto">
          <a:xfrm>
            <a:off x="4589824" y="2441305"/>
            <a:ext cx="92106" cy="9144"/>
          </a:xfrm>
          <a:prstGeom prst="rect">
            <a:avLst/>
          </a:prstGeom>
          <a:solidFill>
            <a:schemeClr val="accent6"/>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57" name="Rectangle 56">
            <a:extLst>
              <a:ext uri="{FF2B5EF4-FFF2-40B4-BE49-F238E27FC236}">
                <a16:creationId xmlns:a16="http://schemas.microsoft.com/office/drawing/2014/main" id="{373AF08D-78D4-4F05-B27D-F7C8F18B7CE0}"/>
              </a:ext>
            </a:extLst>
          </p:cNvPr>
          <p:cNvSpPr/>
          <p:nvPr/>
        </p:nvSpPr>
        <p:spPr bwMode="auto">
          <a:xfrm>
            <a:off x="5280145" y="2441305"/>
            <a:ext cx="92106" cy="447945"/>
          </a:xfrm>
          <a:prstGeom prst="rect">
            <a:avLst/>
          </a:prstGeom>
          <a:solidFill>
            <a:schemeClr val="tx2"/>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58" name="Rectangle 57">
            <a:extLst>
              <a:ext uri="{FF2B5EF4-FFF2-40B4-BE49-F238E27FC236}">
                <a16:creationId xmlns:a16="http://schemas.microsoft.com/office/drawing/2014/main" id="{2CE95619-2B4E-458D-8BAA-43126499054C}"/>
              </a:ext>
            </a:extLst>
          </p:cNvPr>
          <p:cNvSpPr/>
          <p:nvPr/>
        </p:nvSpPr>
        <p:spPr bwMode="auto">
          <a:xfrm>
            <a:off x="5453278" y="2441305"/>
            <a:ext cx="92106" cy="447945"/>
          </a:xfrm>
          <a:prstGeom prst="rect">
            <a:avLst/>
          </a:prstGeom>
          <a:solidFill>
            <a:schemeClr val="accent6"/>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59" name="Rectangle 58">
            <a:extLst>
              <a:ext uri="{FF2B5EF4-FFF2-40B4-BE49-F238E27FC236}">
                <a16:creationId xmlns:a16="http://schemas.microsoft.com/office/drawing/2014/main" id="{460DBB77-38EA-4405-8B18-9009AB08D5EF}"/>
              </a:ext>
            </a:extLst>
          </p:cNvPr>
          <p:cNvSpPr/>
          <p:nvPr/>
        </p:nvSpPr>
        <p:spPr bwMode="auto">
          <a:xfrm>
            <a:off x="5620543" y="2441305"/>
            <a:ext cx="92106" cy="564362"/>
          </a:xfrm>
          <a:prstGeom prst="rect">
            <a:avLst/>
          </a:prstGeom>
          <a:solidFill>
            <a:schemeClr val="accent6"/>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60" name="Rectangle 59">
            <a:extLst>
              <a:ext uri="{FF2B5EF4-FFF2-40B4-BE49-F238E27FC236}">
                <a16:creationId xmlns:a16="http://schemas.microsoft.com/office/drawing/2014/main" id="{F0C6A47D-2F7C-4463-974B-D0AFC9CC31EF}"/>
              </a:ext>
            </a:extLst>
          </p:cNvPr>
          <p:cNvSpPr/>
          <p:nvPr/>
        </p:nvSpPr>
        <p:spPr bwMode="auto">
          <a:xfrm>
            <a:off x="5795545" y="2441305"/>
            <a:ext cx="92106" cy="911496"/>
          </a:xfrm>
          <a:prstGeom prst="rect">
            <a:avLst/>
          </a:prstGeom>
          <a:solidFill>
            <a:schemeClr val="accent6"/>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61" name="Rectangle 60">
            <a:extLst>
              <a:ext uri="{FF2B5EF4-FFF2-40B4-BE49-F238E27FC236}">
                <a16:creationId xmlns:a16="http://schemas.microsoft.com/office/drawing/2014/main" id="{93958750-C682-4840-B943-5A32EAB653E5}"/>
              </a:ext>
            </a:extLst>
          </p:cNvPr>
          <p:cNvSpPr/>
          <p:nvPr/>
        </p:nvSpPr>
        <p:spPr bwMode="auto">
          <a:xfrm>
            <a:off x="5966313" y="2441305"/>
            <a:ext cx="92106" cy="1142212"/>
          </a:xfrm>
          <a:prstGeom prst="rect">
            <a:avLst/>
          </a:prstGeom>
          <a:solidFill>
            <a:schemeClr val="accent4"/>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62" name="Rectangle 61">
            <a:extLst>
              <a:ext uri="{FF2B5EF4-FFF2-40B4-BE49-F238E27FC236}">
                <a16:creationId xmlns:a16="http://schemas.microsoft.com/office/drawing/2014/main" id="{FD4B2E93-6228-4266-BE9C-C21E255E0779}"/>
              </a:ext>
            </a:extLst>
          </p:cNvPr>
          <p:cNvSpPr/>
          <p:nvPr/>
        </p:nvSpPr>
        <p:spPr bwMode="auto">
          <a:xfrm>
            <a:off x="6135943" y="2441304"/>
            <a:ext cx="92106" cy="1378553"/>
          </a:xfrm>
          <a:prstGeom prst="rect">
            <a:avLst/>
          </a:prstGeom>
          <a:solidFill>
            <a:schemeClr val="accent4"/>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63" name="Rectangle 62">
            <a:extLst>
              <a:ext uri="{FF2B5EF4-FFF2-40B4-BE49-F238E27FC236}">
                <a16:creationId xmlns:a16="http://schemas.microsoft.com/office/drawing/2014/main" id="{438F8FD7-10A2-4F2E-865E-D9C6C5AA2118}"/>
              </a:ext>
            </a:extLst>
          </p:cNvPr>
          <p:cNvSpPr/>
          <p:nvPr/>
        </p:nvSpPr>
        <p:spPr bwMode="auto">
          <a:xfrm>
            <a:off x="6311973" y="2441304"/>
            <a:ext cx="92106" cy="1605575"/>
          </a:xfrm>
          <a:prstGeom prst="rect">
            <a:avLst/>
          </a:prstGeom>
          <a:solidFill>
            <a:schemeClr val="accent4"/>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64" name="Rectangle 63">
            <a:extLst>
              <a:ext uri="{FF2B5EF4-FFF2-40B4-BE49-F238E27FC236}">
                <a16:creationId xmlns:a16="http://schemas.microsoft.com/office/drawing/2014/main" id="{B444286B-FAFC-418B-9D18-AA1226FE087D}"/>
              </a:ext>
            </a:extLst>
          </p:cNvPr>
          <p:cNvSpPr/>
          <p:nvPr/>
        </p:nvSpPr>
        <p:spPr bwMode="auto">
          <a:xfrm>
            <a:off x="6481713" y="2441304"/>
            <a:ext cx="92106" cy="2053767"/>
          </a:xfrm>
          <a:prstGeom prst="rect">
            <a:avLst/>
          </a:prstGeom>
          <a:solidFill>
            <a:schemeClr val="accent6"/>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65" name="Rectangle 64">
            <a:extLst>
              <a:ext uri="{FF2B5EF4-FFF2-40B4-BE49-F238E27FC236}">
                <a16:creationId xmlns:a16="http://schemas.microsoft.com/office/drawing/2014/main" id="{474766BB-230C-4D85-B75E-B140DA364C8F}"/>
              </a:ext>
            </a:extLst>
          </p:cNvPr>
          <p:cNvSpPr/>
          <p:nvPr/>
        </p:nvSpPr>
        <p:spPr bwMode="auto">
          <a:xfrm>
            <a:off x="6651343" y="2441304"/>
            <a:ext cx="92106" cy="2174949"/>
          </a:xfrm>
          <a:prstGeom prst="rect">
            <a:avLst/>
          </a:prstGeom>
          <a:solidFill>
            <a:schemeClr val="accent4"/>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66" name="Rectangle 65">
            <a:extLst>
              <a:ext uri="{FF2B5EF4-FFF2-40B4-BE49-F238E27FC236}">
                <a16:creationId xmlns:a16="http://schemas.microsoft.com/office/drawing/2014/main" id="{7E8AE0C4-138C-4555-AA44-64580023470F}"/>
              </a:ext>
            </a:extLst>
          </p:cNvPr>
          <p:cNvSpPr/>
          <p:nvPr/>
        </p:nvSpPr>
        <p:spPr bwMode="auto">
          <a:xfrm>
            <a:off x="6831704" y="2441304"/>
            <a:ext cx="92106" cy="2174949"/>
          </a:xfrm>
          <a:prstGeom prst="rect">
            <a:avLst/>
          </a:prstGeom>
          <a:solidFill>
            <a:schemeClr val="tx2"/>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67" name="Rectangle 66">
            <a:extLst>
              <a:ext uri="{FF2B5EF4-FFF2-40B4-BE49-F238E27FC236}">
                <a16:creationId xmlns:a16="http://schemas.microsoft.com/office/drawing/2014/main" id="{C0783385-E7F4-43C7-B146-42E9664B1C1A}"/>
              </a:ext>
            </a:extLst>
          </p:cNvPr>
          <p:cNvSpPr/>
          <p:nvPr/>
        </p:nvSpPr>
        <p:spPr bwMode="auto">
          <a:xfrm>
            <a:off x="6999397" y="2441304"/>
            <a:ext cx="92106" cy="2174949"/>
          </a:xfrm>
          <a:prstGeom prst="rect">
            <a:avLst/>
          </a:prstGeom>
          <a:solidFill>
            <a:schemeClr val="tx2"/>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68" name="Rectangle 67">
            <a:extLst>
              <a:ext uri="{FF2B5EF4-FFF2-40B4-BE49-F238E27FC236}">
                <a16:creationId xmlns:a16="http://schemas.microsoft.com/office/drawing/2014/main" id="{49CD2650-75D2-411A-A86B-22D159653F9B}"/>
              </a:ext>
            </a:extLst>
          </p:cNvPr>
          <p:cNvSpPr/>
          <p:nvPr/>
        </p:nvSpPr>
        <p:spPr bwMode="auto">
          <a:xfrm>
            <a:off x="7166743" y="2441304"/>
            <a:ext cx="92106" cy="2174949"/>
          </a:xfrm>
          <a:prstGeom prst="rect">
            <a:avLst/>
          </a:prstGeom>
          <a:solidFill>
            <a:schemeClr val="tx2"/>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69" name="Rectangle 68">
            <a:extLst>
              <a:ext uri="{FF2B5EF4-FFF2-40B4-BE49-F238E27FC236}">
                <a16:creationId xmlns:a16="http://schemas.microsoft.com/office/drawing/2014/main" id="{9CA761B9-345E-491F-9797-F3C577FB92E3}"/>
              </a:ext>
            </a:extLst>
          </p:cNvPr>
          <p:cNvSpPr/>
          <p:nvPr/>
        </p:nvSpPr>
        <p:spPr bwMode="auto">
          <a:xfrm>
            <a:off x="7342107" y="2441304"/>
            <a:ext cx="92106" cy="2174949"/>
          </a:xfrm>
          <a:prstGeom prst="rect">
            <a:avLst/>
          </a:prstGeom>
          <a:solidFill>
            <a:schemeClr val="accent4"/>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0" name="Rectangle 69">
            <a:extLst>
              <a:ext uri="{FF2B5EF4-FFF2-40B4-BE49-F238E27FC236}">
                <a16:creationId xmlns:a16="http://schemas.microsoft.com/office/drawing/2014/main" id="{A00AB391-B3CB-48BA-B02A-2E1E7CDEADAE}"/>
              </a:ext>
            </a:extLst>
          </p:cNvPr>
          <p:cNvSpPr/>
          <p:nvPr/>
        </p:nvSpPr>
        <p:spPr bwMode="auto">
          <a:xfrm>
            <a:off x="7512432" y="2441304"/>
            <a:ext cx="92106" cy="2287705"/>
          </a:xfrm>
          <a:prstGeom prst="rect">
            <a:avLst/>
          </a:prstGeom>
          <a:solidFill>
            <a:schemeClr val="accent4"/>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1" name="Rectangle 70">
            <a:extLst>
              <a:ext uri="{FF2B5EF4-FFF2-40B4-BE49-F238E27FC236}">
                <a16:creationId xmlns:a16="http://schemas.microsoft.com/office/drawing/2014/main" id="{0E6D0BDB-6FB0-446E-B1D1-7D1C65635F54}"/>
              </a:ext>
            </a:extLst>
          </p:cNvPr>
          <p:cNvSpPr/>
          <p:nvPr/>
        </p:nvSpPr>
        <p:spPr bwMode="auto">
          <a:xfrm>
            <a:off x="7679778" y="2441304"/>
            <a:ext cx="92106" cy="2287705"/>
          </a:xfrm>
          <a:prstGeom prst="rect">
            <a:avLst/>
          </a:prstGeom>
          <a:solidFill>
            <a:schemeClr val="accent6"/>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2" name="Rectangle 71">
            <a:extLst>
              <a:ext uri="{FF2B5EF4-FFF2-40B4-BE49-F238E27FC236}">
                <a16:creationId xmlns:a16="http://schemas.microsoft.com/office/drawing/2014/main" id="{F4CF25A8-6314-4556-855D-C3D18C98D6C8}"/>
              </a:ext>
            </a:extLst>
          </p:cNvPr>
          <p:cNvSpPr/>
          <p:nvPr/>
        </p:nvSpPr>
        <p:spPr bwMode="auto">
          <a:xfrm>
            <a:off x="7851107" y="2441304"/>
            <a:ext cx="92106" cy="2287705"/>
          </a:xfrm>
          <a:prstGeom prst="rect">
            <a:avLst/>
          </a:prstGeom>
          <a:solidFill>
            <a:schemeClr val="tx2"/>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aphicFrame>
        <p:nvGraphicFramePr>
          <p:cNvPr id="74" name="Table 74">
            <a:extLst>
              <a:ext uri="{FF2B5EF4-FFF2-40B4-BE49-F238E27FC236}">
                <a16:creationId xmlns:a16="http://schemas.microsoft.com/office/drawing/2014/main" id="{0C9C433D-E269-473A-AE8C-424B5E7C8816}"/>
              </a:ext>
            </a:extLst>
          </p:cNvPr>
          <p:cNvGraphicFramePr>
            <a:graphicFrameLocks noGrp="1"/>
          </p:cNvGraphicFramePr>
          <p:nvPr/>
        </p:nvGraphicFramePr>
        <p:xfrm>
          <a:off x="4550833" y="4885510"/>
          <a:ext cx="3414600" cy="739004"/>
        </p:xfrm>
        <a:graphic>
          <a:graphicData uri="http://schemas.openxmlformats.org/drawingml/2006/table">
            <a:tbl>
              <a:tblPr firstRow="1" bandRow="1">
                <a:tableStyleId>{5940675A-B579-460E-94D1-54222C63F5DA}</a:tableStyleId>
              </a:tblPr>
              <a:tblGrid>
                <a:gridCol w="170730">
                  <a:extLst>
                    <a:ext uri="{9D8B030D-6E8A-4147-A177-3AD203B41FA5}">
                      <a16:colId xmlns:a16="http://schemas.microsoft.com/office/drawing/2014/main" val="3076836970"/>
                    </a:ext>
                  </a:extLst>
                </a:gridCol>
                <a:gridCol w="170730">
                  <a:extLst>
                    <a:ext uri="{9D8B030D-6E8A-4147-A177-3AD203B41FA5}">
                      <a16:colId xmlns:a16="http://schemas.microsoft.com/office/drawing/2014/main" val="4233500919"/>
                    </a:ext>
                  </a:extLst>
                </a:gridCol>
                <a:gridCol w="170730">
                  <a:extLst>
                    <a:ext uri="{9D8B030D-6E8A-4147-A177-3AD203B41FA5}">
                      <a16:colId xmlns:a16="http://schemas.microsoft.com/office/drawing/2014/main" val="2565603198"/>
                    </a:ext>
                  </a:extLst>
                </a:gridCol>
                <a:gridCol w="170730">
                  <a:extLst>
                    <a:ext uri="{9D8B030D-6E8A-4147-A177-3AD203B41FA5}">
                      <a16:colId xmlns:a16="http://schemas.microsoft.com/office/drawing/2014/main" val="1089909569"/>
                    </a:ext>
                  </a:extLst>
                </a:gridCol>
                <a:gridCol w="170730">
                  <a:extLst>
                    <a:ext uri="{9D8B030D-6E8A-4147-A177-3AD203B41FA5}">
                      <a16:colId xmlns:a16="http://schemas.microsoft.com/office/drawing/2014/main" val="4164359364"/>
                    </a:ext>
                  </a:extLst>
                </a:gridCol>
                <a:gridCol w="170730">
                  <a:extLst>
                    <a:ext uri="{9D8B030D-6E8A-4147-A177-3AD203B41FA5}">
                      <a16:colId xmlns:a16="http://schemas.microsoft.com/office/drawing/2014/main" val="3664620126"/>
                    </a:ext>
                  </a:extLst>
                </a:gridCol>
                <a:gridCol w="170730">
                  <a:extLst>
                    <a:ext uri="{9D8B030D-6E8A-4147-A177-3AD203B41FA5}">
                      <a16:colId xmlns:a16="http://schemas.microsoft.com/office/drawing/2014/main" val="3145274137"/>
                    </a:ext>
                  </a:extLst>
                </a:gridCol>
                <a:gridCol w="170730">
                  <a:extLst>
                    <a:ext uri="{9D8B030D-6E8A-4147-A177-3AD203B41FA5}">
                      <a16:colId xmlns:a16="http://schemas.microsoft.com/office/drawing/2014/main" val="1304329075"/>
                    </a:ext>
                  </a:extLst>
                </a:gridCol>
                <a:gridCol w="170730">
                  <a:extLst>
                    <a:ext uri="{9D8B030D-6E8A-4147-A177-3AD203B41FA5}">
                      <a16:colId xmlns:a16="http://schemas.microsoft.com/office/drawing/2014/main" val="1702748286"/>
                    </a:ext>
                  </a:extLst>
                </a:gridCol>
                <a:gridCol w="170730">
                  <a:extLst>
                    <a:ext uri="{9D8B030D-6E8A-4147-A177-3AD203B41FA5}">
                      <a16:colId xmlns:a16="http://schemas.microsoft.com/office/drawing/2014/main" val="2055832424"/>
                    </a:ext>
                  </a:extLst>
                </a:gridCol>
                <a:gridCol w="170730">
                  <a:extLst>
                    <a:ext uri="{9D8B030D-6E8A-4147-A177-3AD203B41FA5}">
                      <a16:colId xmlns:a16="http://schemas.microsoft.com/office/drawing/2014/main" val="1906769671"/>
                    </a:ext>
                  </a:extLst>
                </a:gridCol>
                <a:gridCol w="170730">
                  <a:extLst>
                    <a:ext uri="{9D8B030D-6E8A-4147-A177-3AD203B41FA5}">
                      <a16:colId xmlns:a16="http://schemas.microsoft.com/office/drawing/2014/main" val="642144769"/>
                    </a:ext>
                  </a:extLst>
                </a:gridCol>
                <a:gridCol w="170730">
                  <a:extLst>
                    <a:ext uri="{9D8B030D-6E8A-4147-A177-3AD203B41FA5}">
                      <a16:colId xmlns:a16="http://schemas.microsoft.com/office/drawing/2014/main" val="1191402928"/>
                    </a:ext>
                  </a:extLst>
                </a:gridCol>
                <a:gridCol w="170730">
                  <a:extLst>
                    <a:ext uri="{9D8B030D-6E8A-4147-A177-3AD203B41FA5}">
                      <a16:colId xmlns:a16="http://schemas.microsoft.com/office/drawing/2014/main" val="3203903509"/>
                    </a:ext>
                  </a:extLst>
                </a:gridCol>
                <a:gridCol w="170730">
                  <a:extLst>
                    <a:ext uri="{9D8B030D-6E8A-4147-A177-3AD203B41FA5}">
                      <a16:colId xmlns:a16="http://schemas.microsoft.com/office/drawing/2014/main" val="4065528544"/>
                    </a:ext>
                  </a:extLst>
                </a:gridCol>
                <a:gridCol w="170730">
                  <a:extLst>
                    <a:ext uri="{9D8B030D-6E8A-4147-A177-3AD203B41FA5}">
                      <a16:colId xmlns:a16="http://schemas.microsoft.com/office/drawing/2014/main" val="210419149"/>
                    </a:ext>
                  </a:extLst>
                </a:gridCol>
                <a:gridCol w="170730">
                  <a:extLst>
                    <a:ext uri="{9D8B030D-6E8A-4147-A177-3AD203B41FA5}">
                      <a16:colId xmlns:a16="http://schemas.microsoft.com/office/drawing/2014/main" val="1378920013"/>
                    </a:ext>
                  </a:extLst>
                </a:gridCol>
                <a:gridCol w="170730">
                  <a:extLst>
                    <a:ext uri="{9D8B030D-6E8A-4147-A177-3AD203B41FA5}">
                      <a16:colId xmlns:a16="http://schemas.microsoft.com/office/drawing/2014/main" val="1473120013"/>
                    </a:ext>
                  </a:extLst>
                </a:gridCol>
                <a:gridCol w="170730">
                  <a:extLst>
                    <a:ext uri="{9D8B030D-6E8A-4147-A177-3AD203B41FA5}">
                      <a16:colId xmlns:a16="http://schemas.microsoft.com/office/drawing/2014/main" val="4188223688"/>
                    </a:ext>
                  </a:extLst>
                </a:gridCol>
                <a:gridCol w="170730">
                  <a:extLst>
                    <a:ext uri="{9D8B030D-6E8A-4147-A177-3AD203B41FA5}">
                      <a16:colId xmlns:a16="http://schemas.microsoft.com/office/drawing/2014/main" val="1012304299"/>
                    </a:ext>
                  </a:extLst>
                </a:gridCol>
              </a:tblGrid>
              <a:tr h="184751">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006489063"/>
                  </a:ext>
                </a:extLst>
              </a:tr>
              <a:tr h="184751">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492867653"/>
                  </a:ext>
                </a:extLst>
              </a:tr>
              <a:tr h="184751">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431615302"/>
                  </a:ext>
                </a:extLst>
              </a:tr>
              <a:tr h="184751">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endParaRPr lang="en-US" sz="800" dirty="0">
                        <a:latin typeface="Calibri" panose="020F0502020204030204" pitchFamily="34" charset="0"/>
                        <a:cs typeface="Calibri" panose="020F0502020204030204" pitchFamily="34"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232581697"/>
                  </a:ext>
                </a:extLst>
              </a:tr>
            </a:tbl>
          </a:graphicData>
        </a:graphic>
      </p:graphicFrame>
      <p:sp>
        <p:nvSpPr>
          <p:cNvPr id="75" name="TextBox 74">
            <a:extLst>
              <a:ext uri="{FF2B5EF4-FFF2-40B4-BE49-F238E27FC236}">
                <a16:creationId xmlns:a16="http://schemas.microsoft.com/office/drawing/2014/main" id="{6BB3BD4F-352A-44B8-8358-DAD50F9C67B1}"/>
              </a:ext>
            </a:extLst>
          </p:cNvPr>
          <p:cNvSpPr txBox="1"/>
          <p:nvPr/>
        </p:nvSpPr>
        <p:spPr bwMode="auto">
          <a:xfrm>
            <a:off x="3205651" y="4844630"/>
            <a:ext cx="13757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Smoking Status</a:t>
            </a:r>
            <a:b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b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Histologic Subtype</a:t>
            </a:r>
            <a:b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b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RECIST Response</a:t>
            </a:r>
            <a:b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br>
            <a: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LN Metastases</a:t>
            </a:r>
            <a:br>
              <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br>
            <a:endParaRPr kumimoji="0" lang="en-US" sz="12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endParaRPr>
          </a:p>
        </p:txBody>
      </p:sp>
      <p:grpSp>
        <p:nvGrpSpPr>
          <p:cNvPr id="48" name="Group 47">
            <a:extLst>
              <a:ext uri="{FF2B5EF4-FFF2-40B4-BE49-F238E27FC236}">
                <a16:creationId xmlns:a16="http://schemas.microsoft.com/office/drawing/2014/main" id="{36F70958-7617-4D0B-B6F8-4088C7147706}"/>
              </a:ext>
            </a:extLst>
          </p:cNvPr>
          <p:cNvGrpSpPr/>
          <p:nvPr/>
        </p:nvGrpSpPr>
        <p:grpSpPr>
          <a:xfrm>
            <a:off x="4485496" y="2439045"/>
            <a:ext cx="3479943" cy="2067430"/>
            <a:chOff x="4470400" y="2439045"/>
            <a:chExt cx="3495040" cy="2067430"/>
          </a:xfrm>
        </p:grpSpPr>
        <p:cxnSp>
          <p:nvCxnSpPr>
            <p:cNvPr id="46" name="Straight Connector 45">
              <a:extLst>
                <a:ext uri="{FF2B5EF4-FFF2-40B4-BE49-F238E27FC236}">
                  <a16:creationId xmlns:a16="http://schemas.microsoft.com/office/drawing/2014/main" id="{DB4136B1-E3ED-476C-922B-17C03E1A5AFC}"/>
                </a:ext>
              </a:extLst>
            </p:cNvPr>
            <p:cNvCxnSpPr/>
            <p:nvPr/>
          </p:nvCxnSpPr>
          <p:spPr bwMode="auto">
            <a:xfrm>
              <a:off x="4470400" y="4506475"/>
              <a:ext cx="3495040" cy="0"/>
            </a:xfrm>
            <a:prstGeom prst="line">
              <a:avLst/>
            </a:prstGeom>
            <a:noFill/>
            <a:ln w="28575" cap="flat" cmpd="sng" algn="ctr">
              <a:solidFill>
                <a:schemeClr val="tx2">
                  <a:lumMod val="75000"/>
                </a:schemeClr>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6BE2D86C-009D-4EA0-BD7C-0CF023C6BDC6}"/>
                </a:ext>
              </a:extLst>
            </p:cNvPr>
            <p:cNvCxnSpPr/>
            <p:nvPr/>
          </p:nvCxnSpPr>
          <p:spPr bwMode="auto">
            <a:xfrm>
              <a:off x="4470400" y="2439045"/>
              <a:ext cx="3495040" cy="0"/>
            </a:xfrm>
            <a:prstGeom prst="line">
              <a:avLst/>
            </a:prstGeom>
            <a:noFill/>
            <a:ln w="28575" cap="flat" cmpd="sng" algn="ctr">
              <a:solidFill>
                <a:schemeClr val="tx2">
                  <a:lumMod val="75000"/>
                </a:schemeClr>
              </a:solidFill>
              <a:prstDash val="sysDash"/>
              <a:round/>
              <a:headEnd type="none" w="med" len="med"/>
              <a:tailEnd type="none" w="med" len="med"/>
            </a:ln>
            <a:effectLst/>
          </p:spPr>
        </p:cxnSp>
      </p:grpSp>
      <p:grpSp>
        <p:nvGrpSpPr>
          <p:cNvPr id="94" name="Group 93">
            <a:extLst>
              <a:ext uri="{FF2B5EF4-FFF2-40B4-BE49-F238E27FC236}">
                <a16:creationId xmlns:a16="http://schemas.microsoft.com/office/drawing/2014/main" id="{F2A588C0-2625-4FA3-B6E5-78DFE7A3B87C}"/>
              </a:ext>
            </a:extLst>
          </p:cNvPr>
          <p:cNvGrpSpPr/>
          <p:nvPr/>
        </p:nvGrpSpPr>
        <p:grpSpPr>
          <a:xfrm>
            <a:off x="4395595" y="5685066"/>
            <a:ext cx="3644649" cy="460789"/>
            <a:chOff x="4228704" y="5685066"/>
            <a:chExt cx="3644649" cy="460789"/>
          </a:xfrm>
        </p:grpSpPr>
        <p:grpSp>
          <p:nvGrpSpPr>
            <p:cNvPr id="92" name="Group 91">
              <a:extLst>
                <a:ext uri="{FF2B5EF4-FFF2-40B4-BE49-F238E27FC236}">
                  <a16:creationId xmlns:a16="http://schemas.microsoft.com/office/drawing/2014/main" id="{613CE6DF-6457-4010-91AA-114D0DEFBD4F}"/>
                </a:ext>
              </a:extLst>
            </p:cNvPr>
            <p:cNvGrpSpPr/>
            <p:nvPr/>
          </p:nvGrpSpPr>
          <p:grpSpPr>
            <a:xfrm>
              <a:off x="4713073" y="5868856"/>
              <a:ext cx="2675910" cy="276999"/>
              <a:chOff x="4838386" y="5868856"/>
              <a:chExt cx="2675910" cy="276999"/>
            </a:xfrm>
          </p:grpSpPr>
          <p:sp>
            <p:nvSpPr>
              <p:cNvPr id="79" name="TextBox 78">
                <a:extLst>
                  <a:ext uri="{FF2B5EF4-FFF2-40B4-BE49-F238E27FC236}">
                    <a16:creationId xmlns:a16="http://schemas.microsoft.com/office/drawing/2014/main" id="{123527FC-8172-48F5-9335-925D13293206}"/>
                  </a:ext>
                </a:extLst>
              </p:cNvPr>
              <p:cNvSpPr txBox="1"/>
              <p:nvPr/>
            </p:nvSpPr>
            <p:spPr bwMode="auto">
              <a:xfrm>
                <a:off x="4922922" y="5868856"/>
                <a:ext cx="548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Other</a:t>
                </a:r>
              </a:p>
            </p:txBody>
          </p:sp>
          <p:sp>
            <p:nvSpPr>
              <p:cNvPr id="80" name="TextBox 79">
                <a:extLst>
                  <a:ext uri="{FF2B5EF4-FFF2-40B4-BE49-F238E27FC236}">
                    <a16:creationId xmlns:a16="http://schemas.microsoft.com/office/drawing/2014/main" id="{3138637E-9531-436D-B5D4-E56377B077F2}"/>
                  </a:ext>
                </a:extLst>
              </p:cNvPr>
              <p:cNvSpPr txBox="1"/>
              <p:nvPr/>
            </p:nvSpPr>
            <p:spPr bwMode="auto">
              <a:xfrm>
                <a:off x="5580629" y="5868856"/>
                <a:ext cx="3481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PR</a:t>
                </a:r>
              </a:p>
            </p:txBody>
          </p:sp>
          <p:sp>
            <p:nvSpPr>
              <p:cNvPr id="81" name="TextBox 80">
                <a:extLst>
                  <a:ext uri="{FF2B5EF4-FFF2-40B4-BE49-F238E27FC236}">
                    <a16:creationId xmlns:a16="http://schemas.microsoft.com/office/drawing/2014/main" id="{4FEEA4D7-DA14-4662-B3A9-3323676E6D48}"/>
                  </a:ext>
                </a:extLst>
              </p:cNvPr>
              <p:cNvSpPr txBox="1"/>
              <p:nvPr/>
            </p:nvSpPr>
            <p:spPr bwMode="auto">
              <a:xfrm>
                <a:off x="6072272" y="5868856"/>
                <a:ext cx="3497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SD</a:t>
                </a:r>
              </a:p>
            </p:txBody>
          </p:sp>
          <p:sp>
            <p:nvSpPr>
              <p:cNvPr id="82" name="TextBox 81">
                <a:extLst>
                  <a:ext uri="{FF2B5EF4-FFF2-40B4-BE49-F238E27FC236}">
                    <a16:creationId xmlns:a16="http://schemas.microsoft.com/office/drawing/2014/main" id="{4856F680-D10D-4075-A853-E5FAB7ADD915}"/>
                  </a:ext>
                </a:extLst>
              </p:cNvPr>
              <p:cNvSpPr txBox="1"/>
              <p:nvPr/>
            </p:nvSpPr>
            <p:spPr bwMode="auto">
              <a:xfrm>
                <a:off x="6547823" y="5868856"/>
                <a:ext cx="4251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LN+</a:t>
                </a:r>
              </a:p>
            </p:txBody>
          </p:sp>
          <p:sp>
            <p:nvSpPr>
              <p:cNvPr id="83" name="TextBox 82">
                <a:extLst>
                  <a:ext uri="{FF2B5EF4-FFF2-40B4-BE49-F238E27FC236}">
                    <a16:creationId xmlns:a16="http://schemas.microsoft.com/office/drawing/2014/main" id="{712256C5-6485-4FFA-916D-9878F9855250}"/>
                  </a:ext>
                </a:extLst>
              </p:cNvPr>
              <p:cNvSpPr txBox="1"/>
              <p:nvPr/>
            </p:nvSpPr>
            <p:spPr bwMode="auto">
              <a:xfrm>
                <a:off x="7119636" y="5868856"/>
                <a:ext cx="3946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LN-</a:t>
                </a:r>
              </a:p>
            </p:txBody>
          </p:sp>
          <p:sp>
            <p:nvSpPr>
              <p:cNvPr id="86" name="Rectangle 85">
                <a:extLst>
                  <a:ext uri="{FF2B5EF4-FFF2-40B4-BE49-F238E27FC236}">
                    <a16:creationId xmlns:a16="http://schemas.microsoft.com/office/drawing/2014/main" id="{C0E418B0-D851-4F86-B8BA-C5B26ECD3AB0}"/>
                  </a:ext>
                </a:extLst>
              </p:cNvPr>
              <p:cNvSpPr/>
              <p:nvPr/>
            </p:nvSpPr>
            <p:spPr bwMode="auto">
              <a:xfrm>
                <a:off x="4838386" y="5934999"/>
                <a:ext cx="144712" cy="144712"/>
              </a:xfrm>
              <a:prstGeom prst="rect">
                <a:avLst/>
              </a:prstGeom>
              <a:solidFill>
                <a:srgbClr val="FFFF00"/>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7" name="Rectangle 86">
                <a:extLst>
                  <a:ext uri="{FF2B5EF4-FFF2-40B4-BE49-F238E27FC236}">
                    <a16:creationId xmlns:a16="http://schemas.microsoft.com/office/drawing/2014/main" id="{56D4DF8B-57F2-4D84-ADAC-9447ABECC4CE}"/>
                  </a:ext>
                </a:extLst>
              </p:cNvPr>
              <p:cNvSpPr/>
              <p:nvPr/>
            </p:nvSpPr>
            <p:spPr bwMode="auto">
              <a:xfrm>
                <a:off x="5488754" y="5934999"/>
                <a:ext cx="144712" cy="144712"/>
              </a:xfrm>
              <a:prstGeom prst="rect">
                <a:avLst/>
              </a:prstGeom>
              <a:solidFill>
                <a:srgbClr val="92D050"/>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8" name="Rectangle 87">
                <a:extLst>
                  <a:ext uri="{FF2B5EF4-FFF2-40B4-BE49-F238E27FC236}">
                    <a16:creationId xmlns:a16="http://schemas.microsoft.com/office/drawing/2014/main" id="{FBC94FA4-F86C-4BC6-85EA-64C30D71CFB3}"/>
                  </a:ext>
                </a:extLst>
              </p:cNvPr>
              <p:cNvSpPr/>
              <p:nvPr/>
            </p:nvSpPr>
            <p:spPr bwMode="auto">
              <a:xfrm>
                <a:off x="5977708" y="5934999"/>
                <a:ext cx="144712" cy="144712"/>
              </a:xfrm>
              <a:prstGeom prst="rect">
                <a:avLst/>
              </a:prstGeom>
              <a:solidFill>
                <a:schemeClr val="accent5"/>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9" name="Rectangle 88">
                <a:extLst>
                  <a:ext uri="{FF2B5EF4-FFF2-40B4-BE49-F238E27FC236}">
                    <a16:creationId xmlns:a16="http://schemas.microsoft.com/office/drawing/2014/main" id="{D273DE1A-48AE-4F39-8913-D3750E5D0320}"/>
                  </a:ext>
                </a:extLst>
              </p:cNvPr>
              <p:cNvSpPr/>
              <p:nvPr/>
            </p:nvSpPr>
            <p:spPr bwMode="auto">
              <a:xfrm>
                <a:off x="6462037" y="5934999"/>
                <a:ext cx="144712" cy="144712"/>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0" name="Rectangle 89">
                <a:extLst>
                  <a:ext uri="{FF2B5EF4-FFF2-40B4-BE49-F238E27FC236}">
                    <a16:creationId xmlns:a16="http://schemas.microsoft.com/office/drawing/2014/main" id="{33682060-B7F0-44C8-9D6F-683DCEFC86FE}"/>
                  </a:ext>
                </a:extLst>
              </p:cNvPr>
              <p:cNvSpPr/>
              <p:nvPr/>
            </p:nvSpPr>
            <p:spPr bwMode="auto">
              <a:xfrm>
                <a:off x="7026358" y="5934999"/>
                <a:ext cx="144712" cy="144712"/>
              </a:xfrm>
              <a:prstGeom prst="rect">
                <a:avLst/>
              </a:prstGeom>
              <a:solidFill>
                <a:schemeClr val="tx2">
                  <a:lumMod val="50000"/>
                </a:schemeClr>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93" name="Group 92">
              <a:extLst>
                <a:ext uri="{FF2B5EF4-FFF2-40B4-BE49-F238E27FC236}">
                  <a16:creationId xmlns:a16="http://schemas.microsoft.com/office/drawing/2014/main" id="{0E4F0EA9-7896-4078-88E9-1D9E0791F618}"/>
                </a:ext>
              </a:extLst>
            </p:cNvPr>
            <p:cNvGrpSpPr/>
            <p:nvPr/>
          </p:nvGrpSpPr>
          <p:grpSpPr>
            <a:xfrm>
              <a:off x="4228704" y="5685066"/>
              <a:ext cx="3644649" cy="276999"/>
              <a:chOff x="4228704" y="5685066"/>
              <a:chExt cx="3644649" cy="276999"/>
            </a:xfrm>
          </p:grpSpPr>
          <p:sp>
            <p:nvSpPr>
              <p:cNvPr id="16" name="TextBox 15">
                <a:extLst>
                  <a:ext uri="{FF2B5EF4-FFF2-40B4-BE49-F238E27FC236}">
                    <a16:creationId xmlns:a16="http://schemas.microsoft.com/office/drawing/2014/main" id="{CABAEDC1-9FB5-4FFE-A779-EFE5E41DBD2B}"/>
                  </a:ext>
                </a:extLst>
              </p:cNvPr>
              <p:cNvSpPr txBox="1"/>
              <p:nvPr/>
            </p:nvSpPr>
            <p:spPr bwMode="auto">
              <a:xfrm>
                <a:off x="4331886" y="5685066"/>
                <a:ext cx="1377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Current/ex-smoker</a:t>
                </a:r>
              </a:p>
            </p:txBody>
          </p:sp>
          <p:sp>
            <p:nvSpPr>
              <p:cNvPr id="76" name="TextBox 75">
                <a:extLst>
                  <a:ext uri="{FF2B5EF4-FFF2-40B4-BE49-F238E27FC236}">
                    <a16:creationId xmlns:a16="http://schemas.microsoft.com/office/drawing/2014/main" id="{444AA842-EE87-4DD0-BB52-363A5E250D60}"/>
                  </a:ext>
                </a:extLst>
              </p:cNvPr>
              <p:cNvSpPr txBox="1"/>
              <p:nvPr/>
            </p:nvSpPr>
            <p:spPr bwMode="auto">
              <a:xfrm>
                <a:off x="5797079" y="5685066"/>
                <a:ext cx="1088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Never smoked</a:t>
                </a:r>
              </a:p>
            </p:txBody>
          </p:sp>
          <p:sp>
            <p:nvSpPr>
              <p:cNvPr id="77" name="TextBox 76">
                <a:extLst>
                  <a:ext uri="{FF2B5EF4-FFF2-40B4-BE49-F238E27FC236}">
                    <a16:creationId xmlns:a16="http://schemas.microsoft.com/office/drawing/2014/main" id="{BBA5BEAF-5788-4C5C-915E-D28599897108}"/>
                  </a:ext>
                </a:extLst>
              </p:cNvPr>
              <p:cNvSpPr txBox="1"/>
              <p:nvPr/>
            </p:nvSpPr>
            <p:spPr bwMode="auto">
              <a:xfrm>
                <a:off x="6969382" y="5685066"/>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AC</a:t>
                </a:r>
              </a:p>
            </p:txBody>
          </p:sp>
          <p:sp>
            <p:nvSpPr>
              <p:cNvPr id="78" name="TextBox 77">
                <a:extLst>
                  <a:ext uri="{FF2B5EF4-FFF2-40B4-BE49-F238E27FC236}">
                    <a16:creationId xmlns:a16="http://schemas.microsoft.com/office/drawing/2014/main" id="{8500FC17-5259-4A96-B273-55AC8D9C5855}"/>
                  </a:ext>
                </a:extLst>
              </p:cNvPr>
              <p:cNvSpPr txBox="1"/>
              <p:nvPr/>
            </p:nvSpPr>
            <p:spPr bwMode="auto">
              <a:xfrm>
                <a:off x="7454649" y="5685066"/>
                <a:ext cx="4187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SCC</a:t>
                </a:r>
              </a:p>
            </p:txBody>
          </p:sp>
          <p:sp>
            <p:nvSpPr>
              <p:cNvPr id="45" name="Rectangle 44">
                <a:extLst>
                  <a:ext uri="{FF2B5EF4-FFF2-40B4-BE49-F238E27FC236}">
                    <a16:creationId xmlns:a16="http://schemas.microsoft.com/office/drawing/2014/main" id="{0D34FB61-5FBC-4D6F-9E35-C2977352FF6A}"/>
                  </a:ext>
                </a:extLst>
              </p:cNvPr>
              <p:cNvSpPr/>
              <p:nvPr/>
            </p:nvSpPr>
            <p:spPr bwMode="auto">
              <a:xfrm>
                <a:off x="5718972" y="5751209"/>
                <a:ext cx="144712" cy="144712"/>
              </a:xfrm>
              <a:prstGeom prst="rect">
                <a:avLst/>
              </a:prstGeom>
              <a:solidFill>
                <a:schemeClr val="accent3">
                  <a:lumMod val="20000"/>
                  <a:lumOff val="80000"/>
                </a:schemeClr>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4" name="Rectangle 83">
                <a:extLst>
                  <a:ext uri="{FF2B5EF4-FFF2-40B4-BE49-F238E27FC236}">
                    <a16:creationId xmlns:a16="http://schemas.microsoft.com/office/drawing/2014/main" id="{08849855-F958-404C-922F-15E9B7026720}"/>
                  </a:ext>
                </a:extLst>
              </p:cNvPr>
              <p:cNvSpPr/>
              <p:nvPr/>
            </p:nvSpPr>
            <p:spPr bwMode="auto">
              <a:xfrm>
                <a:off x="6887031" y="5751209"/>
                <a:ext cx="144712" cy="144712"/>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5" name="Rectangle 84">
                <a:extLst>
                  <a:ext uri="{FF2B5EF4-FFF2-40B4-BE49-F238E27FC236}">
                    <a16:creationId xmlns:a16="http://schemas.microsoft.com/office/drawing/2014/main" id="{B8DF52CF-3B8D-402E-9E76-BEBBF61D2E04}"/>
                  </a:ext>
                </a:extLst>
              </p:cNvPr>
              <p:cNvSpPr/>
              <p:nvPr/>
            </p:nvSpPr>
            <p:spPr bwMode="auto">
              <a:xfrm>
                <a:off x="7377971" y="5751209"/>
                <a:ext cx="144712" cy="144712"/>
              </a:xfrm>
              <a:prstGeom prst="rect">
                <a:avLst/>
              </a:prstGeom>
              <a:solidFill>
                <a:schemeClr val="accent2"/>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1" name="Rectangle 90">
                <a:extLst>
                  <a:ext uri="{FF2B5EF4-FFF2-40B4-BE49-F238E27FC236}">
                    <a16:creationId xmlns:a16="http://schemas.microsoft.com/office/drawing/2014/main" id="{3AB06C6F-FC8F-4D16-8D83-6F906C14CF9E}"/>
                  </a:ext>
                </a:extLst>
              </p:cNvPr>
              <p:cNvSpPr/>
              <p:nvPr/>
            </p:nvSpPr>
            <p:spPr bwMode="auto">
              <a:xfrm>
                <a:off x="4228704" y="5751209"/>
                <a:ext cx="144712" cy="144712"/>
              </a:xfrm>
              <a:prstGeom prst="rect">
                <a:avLst/>
              </a:prstGeom>
              <a:solidFill>
                <a:schemeClr val="accent3">
                  <a:lumMod val="50000"/>
                </a:schemeClr>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spTree>
    <p:extLst>
      <p:ext uri="{BB962C8B-B14F-4D97-AF65-F5344CB8AC3E}">
        <p14:creationId xmlns:p14="http://schemas.microsoft.com/office/powerpoint/2010/main" val="372960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759" y="238127"/>
            <a:ext cx="10872444" cy="1749169"/>
          </a:xfr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dirty="0">
                <a:solidFill>
                  <a:schemeClr val="tx1"/>
                </a:solidFill>
              </a:rPr>
              <a:t>Poll 2: In your practice, approximately how many patients with lung cancer do you provide care for in a typical month?</a:t>
            </a:r>
          </a:p>
        </p:txBody>
      </p:sp>
      <p:sp>
        <p:nvSpPr>
          <p:cNvPr id="24579" name="Content Placeholder 2"/>
          <p:cNvSpPr>
            <a:spLocks noGrp="1"/>
          </p:cNvSpPr>
          <p:nvPr>
            <p:ph idx="1"/>
          </p:nvPr>
        </p:nvSpPr>
        <p:spPr>
          <a:xfrm>
            <a:off x="604675" y="2121407"/>
            <a:ext cx="10877529" cy="4042325"/>
          </a:xfrm>
        </p:spPr>
        <p:txBody>
          <a:bodyPr/>
          <a:lstStyle/>
          <a:p>
            <a:pPr marL="514350" indent="-514350">
              <a:buFont typeface="+mj-lt"/>
              <a:buAutoNum type="arabicPeriod"/>
            </a:pPr>
            <a:r>
              <a:rPr lang="en-US" altLang="en-US" dirty="0"/>
              <a:t>&lt;5</a:t>
            </a:r>
          </a:p>
          <a:p>
            <a:pPr marL="514350" indent="-514350">
              <a:buFont typeface="+mj-lt"/>
              <a:buAutoNum type="arabicPeriod"/>
            </a:pPr>
            <a:r>
              <a:rPr lang="en-US" altLang="en-US" dirty="0"/>
              <a:t>5-10</a:t>
            </a:r>
          </a:p>
          <a:p>
            <a:pPr marL="514350" indent="-514350">
              <a:buFont typeface="+mj-lt"/>
              <a:buAutoNum type="arabicPeriod"/>
            </a:pPr>
            <a:r>
              <a:rPr lang="en-US" altLang="en-US" dirty="0"/>
              <a:t>11-15</a:t>
            </a:r>
          </a:p>
          <a:p>
            <a:pPr marL="514350" indent="-514350">
              <a:buFont typeface="+mj-lt"/>
              <a:buAutoNum type="arabicPeriod"/>
            </a:pPr>
            <a:r>
              <a:rPr lang="en-US" altLang="en-US" dirty="0"/>
              <a:t>16-20</a:t>
            </a:r>
          </a:p>
          <a:p>
            <a:pPr marL="514350" indent="-514350">
              <a:buFont typeface="+mj-lt"/>
              <a:buAutoNum type="arabicPeriod"/>
            </a:pPr>
            <a:r>
              <a:rPr lang="en-US" altLang="en-US" dirty="0"/>
              <a:t>&gt;20</a:t>
            </a:r>
          </a:p>
        </p:txBody>
      </p:sp>
    </p:spTree>
    <p:extLst>
      <p:ext uri="{BB962C8B-B14F-4D97-AF65-F5344CB8AC3E}">
        <p14:creationId xmlns:p14="http://schemas.microsoft.com/office/powerpoint/2010/main" val="2747546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0BC8-9C67-43DD-A294-B02850D83C45}"/>
              </a:ext>
            </a:extLst>
          </p:cNvPr>
          <p:cNvSpPr>
            <a:spLocks noGrp="1"/>
          </p:cNvSpPr>
          <p:nvPr>
            <p:ph type="title"/>
          </p:nvPr>
        </p:nvSpPr>
        <p:spPr/>
        <p:txBody>
          <a:bodyPr/>
          <a:lstStyle/>
          <a:p>
            <a:r>
              <a:rPr lang="en-US" dirty="0"/>
              <a:t>PD-(L)1 Blockade as Induction in NSCLC</a:t>
            </a:r>
          </a:p>
        </p:txBody>
      </p:sp>
      <p:graphicFrame>
        <p:nvGraphicFramePr>
          <p:cNvPr id="5" name="Group 155">
            <a:extLst>
              <a:ext uri="{FF2B5EF4-FFF2-40B4-BE49-F238E27FC236}">
                <a16:creationId xmlns:a16="http://schemas.microsoft.com/office/drawing/2014/main" id="{89C1EA11-C1E9-45DD-A1B2-F88C61E8B6DC}"/>
              </a:ext>
            </a:extLst>
          </p:cNvPr>
          <p:cNvGraphicFramePr>
            <a:graphicFrameLocks/>
          </p:cNvGraphicFramePr>
          <p:nvPr>
            <p:extLst>
              <p:ext uri="{D42A27DB-BD31-4B8C-83A1-F6EECF244321}">
                <p14:modId xmlns:p14="http://schemas.microsoft.com/office/powerpoint/2010/main" val="590873223"/>
              </p:ext>
            </p:extLst>
          </p:nvPr>
        </p:nvGraphicFramePr>
        <p:xfrm>
          <a:off x="727076" y="1604963"/>
          <a:ext cx="10818629" cy="3506172"/>
        </p:xfrm>
        <a:graphic>
          <a:graphicData uri="http://schemas.openxmlformats.org/drawingml/2006/table">
            <a:tbl>
              <a:tblPr/>
              <a:tblGrid>
                <a:gridCol w="1766955">
                  <a:extLst>
                    <a:ext uri="{9D8B030D-6E8A-4147-A177-3AD203B41FA5}">
                      <a16:colId xmlns:a16="http://schemas.microsoft.com/office/drawing/2014/main" val="20000"/>
                    </a:ext>
                  </a:extLst>
                </a:gridCol>
                <a:gridCol w="727570">
                  <a:extLst>
                    <a:ext uri="{9D8B030D-6E8A-4147-A177-3AD203B41FA5}">
                      <a16:colId xmlns:a16="http://schemas.microsoft.com/office/drawing/2014/main" val="20001"/>
                    </a:ext>
                  </a:extLst>
                </a:gridCol>
                <a:gridCol w="1039386">
                  <a:extLst>
                    <a:ext uri="{9D8B030D-6E8A-4147-A177-3AD203B41FA5}">
                      <a16:colId xmlns:a16="http://schemas.microsoft.com/office/drawing/2014/main" val="20002"/>
                    </a:ext>
                  </a:extLst>
                </a:gridCol>
                <a:gridCol w="3141481">
                  <a:extLst>
                    <a:ext uri="{9D8B030D-6E8A-4147-A177-3AD203B41FA5}">
                      <a16:colId xmlns:a16="http://schemas.microsoft.com/office/drawing/2014/main" val="20003"/>
                    </a:ext>
                  </a:extLst>
                </a:gridCol>
                <a:gridCol w="942444">
                  <a:extLst>
                    <a:ext uri="{9D8B030D-6E8A-4147-A177-3AD203B41FA5}">
                      <a16:colId xmlns:a16="http://schemas.microsoft.com/office/drawing/2014/main" val="1060457619"/>
                    </a:ext>
                  </a:extLst>
                </a:gridCol>
                <a:gridCol w="942444">
                  <a:extLst>
                    <a:ext uri="{9D8B030D-6E8A-4147-A177-3AD203B41FA5}">
                      <a16:colId xmlns:a16="http://schemas.microsoft.com/office/drawing/2014/main" val="278822661"/>
                    </a:ext>
                  </a:extLst>
                </a:gridCol>
                <a:gridCol w="942444">
                  <a:extLst>
                    <a:ext uri="{9D8B030D-6E8A-4147-A177-3AD203B41FA5}">
                      <a16:colId xmlns:a16="http://schemas.microsoft.com/office/drawing/2014/main" val="1959657893"/>
                    </a:ext>
                  </a:extLst>
                </a:gridCol>
                <a:gridCol w="1315905">
                  <a:extLst>
                    <a:ext uri="{9D8B030D-6E8A-4147-A177-3AD203B41FA5}">
                      <a16:colId xmlns:a16="http://schemas.microsoft.com/office/drawing/2014/main" val="1072753433"/>
                    </a:ext>
                  </a:extLst>
                </a:gridCol>
              </a:tblGrid>
              <a:tr h="0">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Study</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US" sz="1600" b="1" dirty="0">
                          <a:solidFill>
                            <a:schemeClr val="tx1"/>
                          </a:solidFill>
                        </a:rPr>
                        <a:t>N</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US" sz="1600" b="1" dirty="0">
                          <a:solidFill>
                            <a:schemeClr val="tx1"/>
                          </a:solidFill>
                        </a:rPr>
                        <a:t>Stages</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US" sz="1600" b="1" dirty="0">
                          <a:solidFill>
                            <a:schemeClr val="tx1"/>
                          </a:solidFill>
                        </a:rPr>
                        <a:t>Neoadjuvant Regimen</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gridSpan="4">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All Stages, %</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82E74"/>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bg1"/>
                        </a:solidFill>
                        <a:effectLst/>
                        <a:latin typeface="Calibri" panose="020F0502020204030204" pitchFamily="34" charset="0"/>
                      </a:endParaRP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bg1"/>
                        </a:solidFill>
                        <a:effectLst/>
                        <a:latin typeface="Calibri" panose="020F0502020204030204" pitchFamily="34" charset="0"/>
                      </a:endParaRP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bg1"/>
                        </a:solidFill>
                        <a:effectLst/>
                        <a:latin typeface="Calibri" panose="020F0502020204030204" pitchFamily="34" charset="0"/>
                      </a:endParaRP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MPR</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pCR</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ORR</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Resected</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extLst>
                  <a:ext uri="{0D108BD9-81ED-4DB2-BD59-A6C34878D82A}">
                    <a16:rowId xmlns:a16="http://schemas.microsoft.com/office/drawing/2014/main" val="3785246672"/>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Forde et al</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I-IIIA</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Nivolumab x 2</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45*</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95</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LCMC3</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2,3</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181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IB-IIIB</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Atezolizumab x 2</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21</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88</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NEOSTAR</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4,5</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Arm A</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Arm B</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I-IIIA</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Nivolumab x 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Nivolumab/Ipilimumab x 3</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1"/>
                          </a:solidFill>
                          <a:effectLst/>
                          <a:latin typeface="Calibri" panose="020F0502020204030204" pitchFamily="34" charset="0"/>
                        </a:rPr>
                        <a:t>22</a:t>
                      </a:r>
                      <a:r>
                        <a:rPr kumimoji="0" lang="en-US" sz="1600" b="0" i="0" u="none" strike="noStrike" cap="none" normalizeH="0" baseline="30000" dirty="0">
                          <a:ln>
                            <a:noFill/>
                          </a:ln>
                          <a:solidFill>
                            <a:schemeClr val="bg1"/>
                          </a:solidFill>
                          <a:effectLst/>
                          <a:latin typeface="Calibri" panose="020F0502020204030204" pitchFamily="34" charset="0"/>
                        </a:rPr>
                        <a: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1"/>
                          </a:solidFill>
                          <a:effectLst/>
                          <a:latin typeface="Calibri" panose="020F0502020204030204" pitchFamily="34" charset="0"/>
                        </a:rPr>
                        <a:t>38</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38</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19</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3"/>
                  </a:ext>
                </a:extLst>
              </a:tr>
              <a:tr h="0">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MK3475-223</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6</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I-II</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Pembrolizumab x 1-2</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NR</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87</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10685183"/>
                  </a:ext>
                </a:extLst>
              </a:tr>
              <a:tr h="0">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Li et al</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7</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40</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IA-IIIB</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Sintilimab x 2</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40.5*</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16.2*</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93</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500208642"/>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NADIM</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8</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46</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IIIA</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Nivo + carbo/pac x 3</a:t>
                      </a:r>
                      <a:endParaRPr kumimoji="0" lang="en-US" sz="1600" b="0" i="0" u="none" strike="noStrike" cap="none" normalizeH="0" baseline="30000" dirty="0">
                        <a:ln>
                          <a:noFill/>
                        </a:ln>
                        <a:solidFill>
                          <a:schemeClr val="bg2">
                            <a:lumMod val="10000"/>
                          </a:schemeClr>
                        </a:solidFill>
                        <a:effectLst/>
                        <a:latin typeface="Calibri" panose="020F0502020204030204" pitchFamily="34" charset="0"/>
                      </a:endParaRP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83*</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63*</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76</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89</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98985672"/>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Shu et al</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9</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30</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IB-IIIA</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Atezo + carbo/nab-pac x 2-4</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1"/>
                          </a:solidFill>
                          <a:effectLst/>
                          <a:latin typeface="Calibri" panose="020F0502020204030204" pitchFamily="34" charset="0"/>
                        </a:rPr>
                        <a:t>57</a:t>
                      </a:r>
                      <a:r>
                        <a:rPr kumimoji="0" lang="en-US" sz="1600" b="0" i="0" u="none" strike="noStrike" cap="none" normalizeH="0" baseline="30000" dirty="0">
                          <a:ln>
                            <a:noFill/>
                          </a:ln>
                          <a:solidFill>
                            <a:schemeClr val="bg1"/>
                          </a:solidFill>
                          <a:effectLst/>
                          <a:latin typeface="Calibri" panose="020F0502020204030204" pitchFamily="34" charset="0"/>
                        </a:rPr>
                        <a:t>‡</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1"/>
                          </a:solidFill>
                          <a:effectLst/>
                          <a:latin typeface="Calibri" panose="020F0502020204030204" pitchFamily="34" charset="0"/>
                        </a:rPr>
                        <a:t>33</a:t>
                      </a:r>
                      <a:r>
                        <a:rPr kumimoji="0" lang="en-US" sz="1600" b="0" i="0" u="none" strike="noStrike" cap="none" normalizeH="0" baseline="30000" dirty="0">
                          <a:ln>
                            <a:noFill/>
                          </a:ln>
                          <a:solidFill>
                            <a:schemeClr val="bg1"/>
                          </a:solidFill>
                          <a:effectLst/>
                          <a:latin typeface="Calibri" panose="020F0502020204030204" pitchFamily="34" charset="0"/>
                        </a:rPr>
                        <a:t>‡</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600" b="0" i="0" u="none" strike="noStrike" cap="none" normalizeH="0" baseline="30000" dirty="0">
                        <a:ln>
                          <a:noFill/>
                        </a:ln>
                        <a:solidFill>
                          <a:schemeClr val="bg1"/>
                        </a:solidFill>
                        <a:effectLst/>
                        <a:latin typeface="Calibri" panose="020F0502020204030204" pitchFamily="34" charset="0"/>
                      </a:endParaRP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63</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87</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3702084809"/>
                  </a:ext>
                </a:extLst>
              </a:tr>
            </a:tbl>
          </a:graphicData>
        </a:graphic>
      </p:graphicFrame>
      <p:sp>
        <p:nvSpPr>
          <p:cNvPr id="6" name="Text Box 15">
            <a:extLst>
              <a:ext uri="{FF2B5EF4-FFF2-40B4-BE49-F238E27FC236}">
                <a16:creationId xmlns:a16="http://schemas.microsoft.com/office/drawing/2014/main" id="{DC72E3B0-4950-4804-8C29-55F66F3C8954}"/>
              </a:ext>
            </a:extLst>
          </p:cNvPr>
          <p:cNvSpPr txBox="1">
            <a:spLocks noChangeArrowheads="1"/>
          </p:cNvSpPr>
          <p:nvPr/>
        </p:nvSpPr>
        <p:spPr bwMode="auto">
          <a:xfrm>
            <a:off x="412751" y="6225696"/>
            <a:ext cx="9281968" cy="430887"/>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914400" eaLnBrk="0" fontAlgn="base">
              <a:spcBef>
                <a:spcPct val="0"/>
              </a:spcBef>
              <a:spcAft>
                <a:spcPct val="0"/>
              </a:spcAft>
              <a:defRPr/>
            </a:pPr>
            <a:r>
              <a:rPr kumimoji="0" lang="da-DK"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Forde. NEJM. 2018;378:1976. 2. Kwiatkowski. ASCO 2019. </a:t>
            </a:r>
            <a:r>
              <a:rPr lang="da-DK" altLang="en-US" sz="1100" b="0" kern="1200" dirty="0">
                <a:solidFill>
                  <a:srgbClr val="455560"/>
                </a:solidFill>
                <a:latin typeface="Calibri" panose="020F0502020204030204" pitchFamily="34" charset="0"/>
                <a:ea typeface="+mn-ea"/>
                <a:cs typeface="Arial" panose="020B0604020202020204" pitchFamily="34" charset="0"/>
              </a:rPr>
              <a:t>Abstr 8503.</a:t>
            </a:r>
            <a:r>
              <a:rPr kumimoji="0" lang="da-DK"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3. Lee. WCLC 2020. </a:t>
            </a:r>
            <a:r>
              <a:rPr lang="da-DK" altLang="en-US" sz="1100" b="0" kern="1200" dirty="0">
                <a:solidFill>
                  <a:srgbClr val="455560"/>
                </a:solidFill>
                <a:latin typeface="Calibri" panose="020F0502020204030204" pitchFamily="34" charset="0"/>
                <a:ea typeface="+mn-ea"/>
                <a:cs typeface="Arial" panose="020B0604020202020204" pitchFamily="34" charset="0"/>
              </a:rPr>
              <a:t>Abstr PS01.05.</a:t>
            </a:r>
            <a:r>
              <a:rPr kumimoji="0" lang="da-DK"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4. Cascone. ASCO 2019. Abstr 8504. 5. </a:t>
            </a:r>
            <a:r>
              <a:rPr lang="da-DK" altLang="en-US" sz="1100" b="0" kern="1200" dirty="0">
                <a:solidFill>
                  <a:srgbClr val="455560"/>
                </a:solidFill>
                <a:latin typeface="Calibri" panose="020F0502020204030204" pitchFamily="34" charset="0"/>
                <a:ea typeface="+mn-ea"/>
                <a:cs typeface="Arial" panose="020B0604020202020204" pitchFamily="34" charset="0"/>
              </a:rPr>
              <a:t>Cascone. </a:t>
            </a:r>
            <a:br>
              <a:rPr lang="da-DK" altLang="en-US" sz="1100" b="0" kern="1200" dirty="0">
                <a:solidFill>
                  <a:srgbClr val="455560"/>
                </a:solidFill>
                <a:latin typeface="Calibri" panose="020F0502020204030204" pitchFamily="34" charset="0"/>
                <a:ea typeface="+mn-ea"/>
                <a:cs typeface="Arial" panose="020B0604020202020204" pitchFamily="34" charset="0"/>
              </a:rPr>
            </a:br>
            <a:r>
              <a:rPr lang="da-DK" altLang="en-US" sz="1100" b="0" kern="1200" dirty="0">
                <a:solidFill>
                  <a:srgbClr val="455560"/>
                </a:solidFill>
                <a:latin typeface="Calibri" panose="020F0502020204030204" pitchFamily="34" charset="0"/>
                <a:ea typeface="+mn-ea"/>
                <a:cs typeface="Arial" panose="020B0604020202020204" pitchFamily="34" charset="0"/>
              </a:rPr>
              <a:t>Nat Med. 2021;504.</a:t>
            </a:r>
            <a:r>
              <a:rPr kumimoji="0" lang="da-DK"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6. Bar. ASCO 2019. Abstr 8534. </a:t>
            </a:r>
            <a:r>
              <a:rPr lang="da-DK" altLang="en-US" sz="1100" b="0" kern="1200" dirty="0">
                <a:solidFill>
                  <a:srgbClr val="455560"/>
                </a:solidFill>
                <a:latin typeface="Calibri" panose="020F0502020204030204" pitchFamily="34" charset="0"/>
                <a:ea typeface="+mn-ea"/>
                <a:cs typeface="Arial" panose="020B0604020202020204" pitchFamily="34" charset="0"/>
              </a:rPr>
              <a:t>7</a:t>
            </a:r>
            <a:r>
              <a:rPr kumimoji="0" lang="da-DK"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Li. JTO. 2020;15:816. 8. Provencio. Lancet Oncol. 2020;21:1413. 9. Shu. Lancet Oncol. 2020;21:786.</a:t>
            </a:r>
          </a:p>
        </p:txBody>
      </p:sp>
      <p:grpSp>
        <p:nvGrpSpPr>
          <p:cNvPr id="7" name="Group 7">
            <a:extLst>
              <a:ext uri="{FF2B5EF4-FFF2-40B4-BE49-F238E27FC236}">
                <a16:creationId xmlns:a16="http://schemas.microsoft.com/office/drawing/2014/main" id="{4D6BC443-FF7B-435A-A491-195BA2CD4FBD}"/>
              </a:ext>
            </a:extLst>
          </p:cNvPr>
          <p:cNvGrpSpPr>
            <a:grpSpLocks/>
          </p:cNvGrpSpPr>
          <p:nvPr/>
        </p:nvGrpSpPr>
        <p:grpSpPr bwMode="auto">
          <a:xfrm>
            <a:off x="9389569" y="6216652"/>
            <a:ext cx="2488502" cy="447822"/>
            <a:chOff x="9527309" y="3551529"/>
            <a:chExt cx="2488502" cy="448324"/>
          </a:xfrm>
        </p:grpSpPr>
        <p:pic>
          <p:nvPicPr>
            <p:cNvPr id="8" name="Picture 9">
              <a:extLst>
                <a:ext uri="{FF2B5EF4-FFF2-40B4-BE49-F238E27FC236}">
                  <a16:creationId xmlns:a16="http://schemas.microsoft.com/office/drawing/2014/main" id="{B1691480-AA17-4E2A-86CF-2452DFED99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Rectangle 8">
              <a:extLst>
                <a:ext uri="{FF2B5EF4-FFF2-40B4-BE49-F238E27FC236}">
                  <a16:creationId xmlns:a16="http://schemas.microsoft.com/office/drawing/2014/main" id="{021936BF-C4B4-4493-98CC-F52C4809F965}"/>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2" name="Text Box 30">
            <a:extLst>
              <a:ext uri="{FF2B5EF4-FFF2-40B4-BE49-F238E27FC236}">
                <a16:creationId xmlns:a16="http://schemas.microsoft.com/office/drawing/2014/main" id="{D7A669A9-22CD-4422-B066-2A152D659191}"/>
              </a:ext>
            </a:extLst>
          </p:cNvPr>
          <p:cNvSpPr txBox="1">
            <a:spLocks noChangeArrowheads="1"/>
          </p:cNvSpPr>
          <p:nvPr/>
        </p:nvSpPr>
        <p:spPr bwMode="auto">
          <a:xfrm>
            <a:off x="727076" y="5158742"/>
            <a:ext cx="11069637"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35000"/>
              </a:spcBef>
              <a:spcAft>
                <a:spcPct val="25000"/>
              </a:spcAft>
              <a:buClr>
                <a:schemeClr val="folHlink"/>
              </a:buClr>
              <a:buFont typeface="Arial" panose="020B0604020202020204" pitchFamily="34" charset="0"/>
              <a:buNone/>
            </a:pPr>
            <a:r>
              <a:rPr lang="en-US" altLang="en-US" sz="1400" b="0" dirty="0">
                <a:solidFill>
                  <a:schemeClr val="bg1"/>
                </a:solidFill>
                <a:latin typeface="Calibri" panose="020F0502020204030204" pitchFamily="34" charset="0"/>
              </a:rPr>
              <a:t>*Calculated from patients who had complete surgical resection. </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a:t>
            </a:r>
            <a:r>
              <a:rPr lang="en-US" altLang="en-US" sz="1400" b="0" dirty="0">
                <a:solidFill>
                  <a:schemeClr val="bg1"/>
                </a:solidFill>
                <a:latin typeface="Calibri" panose="020F0502020204030204" pitchFamily="34" charset="0"/>
              </a:rPr>
              <a:t>Stage IIIA </a:t>
            </a:r>
            <a:r>
              <a:rPr lang="en-US" altLang="en-US" sz="1400" dirty="0">
                <a:solidFill>
                  <a:schemeClr val="bg1"/>
                </a:solidFill>
                <a:latin typeface="Calibri" panose="020F0502020204030204" pitchFamily="34" charset="0"/>
              </a:rPr>
              <a:t>MPR: 2/9 (22%). </a:t>
            </a:r>
            <a:r>
              <a:rPr lang="en-US" altLang="en-US" sz="1400" b="0" baseline="30000" dirty="0">
                <a:solidFill>
                  <a:schemeClr val="bg1"/>
                </a:solidFill>
                <a:latin typeface="Calibri" panose="020F0502020204030204" pitchFamily="34" charset="0"/>
              </a:rPr>
              <a:t>†</a:t>
            </a:r>
            <a:r>
              <a:rPr lang="en-US" altLang="en-US" sz="1400" b="0" dirty="0">
                <a:solidFill>
                  <a:schemeClr val="bg1"/>
                </a:solidFill>
                <a:latin typeface="Calibri" panose="020F0502020204030204" pitchFamily="34" charset="0"/>
              </a:rPr>
              <a:t>Calculated from patients in efficacy population who had intended surgery and MPR assessment. </a:t>
            </a:r>
            <a:r>
              <a:rPr lang="en-US" altLang="en-US" sz="1400" b="0" baseline="30000" dirty="0">
                <a:solidFill>
                  <a:schemeClr val="bg1"/>
                </a:solidFill>
                <a:latin typeface="Calibri" panose="020F0502020204030204" pitchFamily="34" charset="0"/>
              </a:rPr>
              <a:t>‡</a:t>
            </a:r>
            <a:r>
              <a:rPr lang="en-US" altLang="en-US" sz="1400" b="0" dirty="0">
                <a:solidFill>
                  <a:schemeClr val="bg1"/>
                </a:solidFill>
                <a:latin typeface="Calibri" panose="020F0502020204030204" pitchFamily="34" charset="0"/>
              </a:rPr>
              <a:t>ITT. </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a:t>
            </a:r>
            <a:r>
              <a:rPr lang="en-US" altLang="en-US" sz="1400" b="0" dirty="0">
                <a:solidFill>
                  <a:schemeClr val="bg1"/>
                </a:solidFill>
                <a:latin typeface="Calibri" panose="020F0502020204030204" pitchFamily="34" charset="0"/>
              </a:rPr>
              <a:t>Patients without PD after 2 cycles received 2 additional cycles. </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a:t>
            </a:r>
            <a:r>
              <a:rPr lang="en-US" altLang="en-US" sz="1400" b="0" dirty="0">
                <a:solidFill>
                  <a:schemeClr val="bg1"/>
                </a:solidFill>
                <a:latin typeface="Calibri" panose="020F0502020204030204" pitchFamily="34" charset="0"/>
              </a:rPr>
              <a:t>6/10 patients with pCR had stage IIIA disease. Caution should be used with cross trial comparisons.</a:t>
            </a:r>
          </a:p>
        </p:txBody>
      </p:sp>
      <p:sp>
        <p:nvSpPr>
          <p:cNvPr id="3" name="Rectangle 2">
            <a:extLst>
              <a:ext uri="{FF2B5EF4-FFF2-40B4-BE49-F238E27FC236}">
                <a16:creationId xmlns:a16="http://schemas.microsoft.com/office/drawing/2014/main" id="{3B92F980-3484-40F4-90F5-D34CF7C6D8DD}"/>
              </a:ext>
            </a:extLst>
          </p:cNvPr>
          <p:cNvSpPr/>
          <p:nvPr/>
        </p:nvSpPr>
        <p:spPr bwMode="auto">
          <a:xfrm>
            <a:off x="737179" y="2271184"/>
            <a:ext cx="10808527" cy="2150091"/>
          </a:xfrm>
          <a:prstGeom prst="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654829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0BC8-9C67-43DD-A294-B02850D83C45}"/>
              </a:ext>
            </a:extLst>
          </p:cNvPr>
          <p:cNvSpPr>
            <a:spLocks noGrp="1"/>
          </p:cNvSpPr>
          <p:nvPr>
            <p:ph type="title"/>
          </p:nvPr>
        </p:nvSpPr>
        <p:spPr/>
        <p:txBody>
          <a:bodyPr/>
          <a:lstStyle/>
          <a:p>
            <a:r>
              <a:rPr lang="en-US" dirty="0"/>
              <a:t>PD-(L)1 Blockade as Induction in NSCLC</a:t>
            </a:r>
          </a:p>
        </p:txBody>
      </p:sp>
      <p:graphicFrame>
        <p:nvGraphicFramePr>
          <p:cNvPr id="5" name="Group 155">
            <a:extLst>
              <a:ext uri="{FF2B5EF4-FFF2-40B4-BE49-F238E27FC236}">
                <a16:creationId xmlns:a16="http://schemas.microsoft.com/office/drawing/2014/main" id="{89C1EA11-C1E9-45DD-A1B2-F88C61E8B6DC}"/>
              </a:ext>
            </a:extLst>
          </p:cNvPr>
          <p:cNvGraphicFramePr>
            <a:graphicFrameLocks/>
          </p:cNvGraphicFramePr>
          <p:nvPr/>
        </p:nvGraphicFramePr>
        <p:xfrm>
          <a:off x="727076" y="1604963"/>
          <a:ext cx="10818629" cy="3506172"/>
        </p:xfrm>
        <a:graphic>
          <a:graphicData uri="http://schemas.openxmlformats.org/drawingml/2006/table">
            <a:tbl>
              <a:tblPr/>
              <a:tblGrid>
                <a:gridCol w="1766955">
                  <a:extLst>
                    <a:ext uri="{9D8B030D-6E8A-4147-A177-3AD203B41FA5}">
                      <a16:colId xmlns:a16="http://schemas.microsoft.com/office/drawing/2014/main" val="20000"/>
                    </a:ext>
                  </a:extLst>
                </a:gridCol>
                <a:gridCol w="727570">
                  <a:extLst>
                    <a:ext uri="{9D8B030D-6E8A-4147-A177-3AD203B41FA5}">
                      <a16:colId xmlns:a16="http://schemas.microsoft.com/office/drawing/2014/main" val="20001"/>
                    </a:ext>
                  </a:extLst>
                </a:gridCol>
                <a:gridCol w="1039386">
                  <a:extLst>
                    <a:ext uri="{9D8B030D-6E8A-4147-A177-3AD203B41FA5}">
                      <a16:colId xmlns:a16="http://schemas.microsoft.com/office/drawing/2014/main" val="20002"/>
                    </a:ext>
                  </a:extLst>
                </a:gridCol>
                <a:gridCol w="3141481">
                  <a:extLst>
                    <a:ext uri="{9D8B030D-6E8A-4147-A177-3AD203B41FA5}">
                      <a16:colId xmlns:a16="http://schemas.microsoft.com/office/drawing/2014/main" val="20003"/>
                    </a:ext>
                  </a:extLst>
                </a:gridCol>
                <a:gridCol w="942444">
                  <a:extLst>
                    <a:ext uri="{9D8B030D-6E8A-4147-A177-3AD203B41FA5}">
                      <a16:colId xmlns:a16="http://schemas.microsoft.com/office/drawing/2014/main" val="1060457619"/>
                    </a:ext>
                  </a:extLst>
                </a:gridCol>
                <a:gridCol w="942444">
                  <a:extLst>
                    <a:ext uri="{9D8B030D-6E8A-4147-A177-3AD203B41FA5}">
                      <a16:colId xmlns:a16="http://schemas.microsoft.com/office/drawing/2014/main" val="278822661"/>
                    </a:ext>
                  </a:extLst>
                </a:gridCol>
                <a:gridCol w="942444">
                  <a:extLst>
                    <a:ext uri="{9D8B030D-6E8A-4147-A177-3AD203B41FA5}">
                      <a16:colId xmlns:a16="http://schemas.microsoft.com/office/drawing/2014/main" val="1959657893"/>
                    </a:ext>
                  </a:extLst>
                </a:gridCol>
                <a:gridCol w="1315905">
                  <a:extLst>
                    <a:ext uri="{9D8B030D-6E8A-4147-A177-3AD203B41FA5}">
                      <a16:colId xmlns:a16="http://schemas.microsoft.com/office/drawing/2014/main" val="1072753433"/>
                    </a:ext>
                  </a:extLst>
                </a:gridCol>
              </a:tblGrid>
              <a:tr h="0">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Study</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US" sz="1600" b="1" dirty="0">
                          <a:solidFill>
                            <a:schemeClr val="tx1"/>
                          </a:solidFill>
                        </a:rPr>
                        <a:t>N</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US" sz="1600" b="1" dirty="0">
                          <a:solidFill>
                            <a:schemeClr val="tx1"/>
                          </a:solidFill>
                        </a:rPr>
                        <a:t>Stages</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rowSpan="2">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US" sz="1600" b="1" dirty="0">
                          <a:solidFill>
                            <a:schemeClr val="tx1"/>
                          </a:solidFill>
                        </a:rPr>
                        <a:t>Neoadjuvant Regimen</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gridSpan="4">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All Stages, %</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82E74"/>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bg1"/>
                        </a:solidFill>
                        <a:effectLst/>
                        <a:latin typeface="Calibri" panose="020F0502020204030204" pitchFamily="34" charset="0"/>
                      </a:endParaRP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bg1"/>
                        </a:solidFill>
                        <a:effectLst/>
                        <a:latin typeface="Calibri" panose="020F0502020204030204" pitchFamily="34" charset="0"/>
                      </a:endParaRP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bg1"/>
                        </a:solidFill>
                        <a:effectLst/>
                        <a:latin typeface="Calibri" panose="020F0502020204030204" pitchFamily="34" charset="0"/>
                      </a:endParaRP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MPR</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pCR</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ORR</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Resected</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82E74"/>
                    </a:solidFill>
                  </a:tcPr>
                </a:tc>
                <a:extLst>
                  <a:ext uri="{0D108BD9-81ED-4DB2-BD59-A6C34878D82A}">
                    <a16:rowId xmlns:a16="http://schemas.microsoft.com/office/drawing/2014/main" val="3785246672"/>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Forde et al</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I-IIIA</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Nivolumab x 2</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45*</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95</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LCMC3</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2,3</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181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IB-IIIB</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Atezolizumab x 2</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21</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88</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NEOSTAR</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4,5</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Arm A</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Arm B</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I-IIIA</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Nivolumab x 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Nivolumab/Ipilimumab x 3</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1"/>
                          </a:solidFill>
                          <a:effectLst/>
                          <a:latin typeface="Calibri" panose="020F0502020204030204" pitchFamily="34" charset="0"/>
                        </a:rPr>
                        <a:t>22</a:t>
                      </a:r>
                      <a:r>
                        <a:rPr kumimoji="0" lang="en-US" sz="1600" b="0" i="0" u="none" strike="noStrike" cap="none" normalizeH="0" baseline="30000" dirty="0">
                          <a:ln>
                            <a:noFill/>
                          </a:ln>
                          <a:solidFill>
                            <a:schemeClr val="bg1"/>
                          </a:solidFill>
                          <a:effectLst/>
                          <a:latin typeface="Calibri" panose="020F0502020204030204" pitchFamily="34" charset="0"/>
                        </a:rPr>
                        <a: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1"/>
                          </a:solidFill>
                          <a:effectLst/>
                          <a:latin typeface="Calibri" panose="020F0502020204030204" pitchFamily="34" charset="0"/>
                        </a:rPr>
                        <a:t>38</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38</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19</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3"/>
                  </a:ext>
                </a:extLst>
              </a:tr>
              <a:tr h="0">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MK3475-223</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6</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I-II</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Pembrolizumab x 1-2</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31*</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NR</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87</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10685183"/>
                  </a:ext>
                </a:extLst>
              </a:tr>
              <a:tr h="0">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Li et al</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7</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40</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IA-IIIB</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Sintilimab x 2</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40.5*</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16.2*</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93</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500208642"/>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NADIM</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8</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46</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IIIA</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Nivo + carbo/pac x 3</a:t>
                      </a:r>
                      <a:endParaRPr kumimoji="0" lang="en-US" sz="1600" b="0" i="0" u="none" strike="noStrike" cap="none" normalizeH="0" baseline="30000" dirty="0">
                        <a:ln>
                          <a:noFill/>
                        </a:ln>
                        <a:solidFill>
                          <a:schemeClr val="bg2">
                            <a:lumMod val="10000"/>
                          </a:schemeClr>
                        </a:solidFill>
                        <a:effectLst/>
                        <a:latin typeface="Calibri" panose="020F0502020204030204" pitchFamily="34" charset="0"/>
                      </a:endParaRP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83*</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63*</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76</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89</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98985672"/>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Shu et al</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9</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30</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IB-IIIA</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Atezo + carbo/nab-pac x 2-4</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1"/>
                          </a:solidFill>
                          <a:effectLst/>
                          <a:latin typeface="Calibri" panose="020F0502020204030204" pitchFamily="34" charset="0"/>
                        </a:rPr>
                        <a:t>57</a:t>
                      </a:r>
                      <a:r>
                        <a:rPr kumimoji="0" lang="en-US" sz="1600" b="0" i="0" u="none" strike="noStrike" cap="none" normalizeH="0" baseline="30000" dirty="0">
                          <a:ln>
                            <a:noFill/>
                          </a:ln>
                          <a:solidFill>
                            <a:schemeClr val="bg1"/>
                          </a:solidFill>
                          <a:effectLst/>
                          <a:latin typeface="Calibri" panose="020F0502020204030204" pitchFamily="34" charset="0"/>
                        </a:rPr>
                        <a:t>‡</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1"/>
                          </a:solidFill>
                          <a:effectLst/>
                          <a:latin typeface="Calibri" panose="020F0502020204030204" pitchFamily="34" charset="0"/>
                        </a:rPr>
                        <a:t>33</a:t>
                      </a:r>
                      <a:r>
                        <a:rPr kumimoji="0" lang="en-US" sz="1600" b="0" i="0" u="none" strike="noStrike" cap="none" normalizeH="0" baseline="30000" dirty="0">
                          <a:ln>
                            <a:noFill/>
                          </a:ln>
                          <a:solidFill>
                            <a:schemeClr val="bg1"/>
                          </a:solidFill>
                          <a:effectLst/>
                          <a:latin typeface="Calibri" panose="020F0502020204030204" pitchFamily="34" charset="0"/>
                        </a:rPr>
                        <a:t>‡</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600" b="0" i="0" u="none" strike="noStrike" cap="none" normalizeH="0" baseline="30000" dirty="0">
                        <a:ln>
                          <a:noFill/>
                        </a:ln>
                        <a:solidFill>
                          <a:schemeClr val="bg1"/>
                        </a:solidFill>
                        <a:effectLst/>
                        <a:latin typeface="Calibri" panose="020F0502020204030204" pitchFamily="34" charset="0"/>
                      </a:endParaRP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63</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87</a:t>
                      </a:r>
                    </a:p>
                  </a:txBody>
                  <a:tcPr marL="121881" marR="121881" marT="45774" marB="4577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3702084809"/>
                  </a:ext>
                </a:extLst>
              </a:tr>
            </a:tbl>
          </a:graphicData>
        </a:graphic>
      </p:graphicFrame>
      <p:sp>
        <p:nvSpPr>
          <p:cNvPr id="6" name="Text Box 15">
            <a:extLst>
              <a:ext uri="{FF2B5EF4-FFF2-40B4-BE49-F238E27FC236}">
                <a16:creationId xmlns:a16="http://schemas.microsoft.com/office/drawing/2014/main" id="{DC72E3B0-4950-4804-8C29-55F66F3C8954}"/>
              </a:ext>
            </a:extLst>
          </p:cNvPr>
          <p:cNvSpPr txBox="1">
            <a:spLocks noChangeArrowheads="1"/>
          </p:cNvSpPr>
          <p:nvPr/>
        </p:nvSpPr>
        <p:spPr bwMode="auto">
          <a:xfrm>
            <a:off x="412751" y="6225696"/>
            <a:ext cx="9281968" cy="430887"/>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914400" eaLnBrk="0" fontAlgn="base">
              <a:spcBef>
                <a:spcPct val="0"/>
              </a:spcBef>
              <a:spcAft>
                <a:spcPct val="0"/>
              </a:spcAft>
              <a:defRPr/>
            </a:pPr>
            <a:r>
              <a:rPr kumimoji="0" lang="da-DK"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Forde. NEJM. 2018;378:1976. 2. Kwiatkowski. ASCO 2019. </a:t>
            </a:r>
            <a:r>
              <a:rPr lang="da-DK" altLang="en-US" sz="1100" b="0" kern="1200" dirty="0">
                <a:solidFill>
                  <a:srgbClr val="455560"/>
                </a:solidFill>
                <a:latin typeface="Calibri" panose="020F0502020204030204" pitchFamily="34" charset="0"/>
                <a:ea typeface="+mn-ea"/>
                <a:cs typeface="Arial" panose="020B0604020202020204" pitchFamily="34" charset="0"/>
              </a:rPr>
              <a:t>Abstr 8503.</a:t>
            </a:r>
            <a:r>
              <a:rPr kumimoji="0" lang="da-DK"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3. Lee. WCLC 2020. </a:t>
            </a:r>
            <a:r>
              <a:rPr lang="da-DK" altLang="en-US" sz="1100" b="0" kern="1200" dirty="0">
                <a:solidFill>
                  <a:srgbClr val="455560"/>
                </a:solidFill>
                <a:latin typeface="Calibri" panose="020F0502020204030204" pitchFamily="34" charset="0"/>
                <a:ea typeface="+mn-ea"/>
                <a:cs typeface="Arial" panose="020B0604020202020204" pitchFamily="34" charset="0"/>
              </a:rPr>
              <a:t>Abstr PS01.05.</a:t>
            </a:r>
            <a:r>
              <a:rPr kumimoji="0" lang="da-DK"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4. Cascone. ASCO 2019. Abstr 8504. 5. </a:t>
            </a:r>
            <a:r>
              <a:rPr lang="da-DK" altLang="en-US" sz="1100" b="0" kern="1200" dirty="0">
                <a:solidFill>
                  <a:srgbClr val="455560"/>
                </a:solidFill>
                <a:latin typeface="Calibri" panose="020F0502020204030204" pitchFamily="34" charset="0"/>
                <a:ea typeface="+mn-ea"/>
                <a:cs typeface="Arial" panose="020B0604020202020204" pitchFamily="34" charset="0"/>
              </a:rPr>
              <a:t>Cascone. </a:t>
            </a:r>
            <a:br>
              <a:rPr lang="da-DK" altLang="en-US" sz="1100" b="0" kern="1200" dirty="0">
                <a:solidFill>
                  <a:srgbClr val="455560"/>
                </a:solidFill>
                <a:latin typeface="Calibri" panose="020F0502020204030204" pitchFamily="34" charset="0"/>
                <a:ea typeface="+mn-ea"/>
                <a:cs typeface="Arial" panose="020B0604020202020204" pitchFamily="34" charset="0"/>
              </a:rPr>
            </a:br>
            <a:r>
              <a:rPr lang="da-DK" altLang="en-US" sz="1100" b="0" kern="1200" dirty="0">
                <a:solidFill>
                  <a:srgbClr val="455560"/>
                </a:solidFill>
                <a:latin typeface="Calibri" panose="020F0502020204030204" pitchFamily="34" charset="0"/>
                <a:ea typeface="+mn-ea"/>
                <a:cs typeface="Arial" panose="020B0604020202020204" pitchFamily="34" charset="0"/>
              </a:rPr>
              <a:t>Nat Med. 2021;504.</a:t>
            </a:r>
            <a:r>
              <a:rPr kumimoji="0" lang="da-DK"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6. Bar. ASCO 2019. Abstr 8534. </a:t>
            </a:r>
            <a:r>
              <a:rPr lang="da-DK" altLang="en-US" sz="1100" b="0" kern="1200" dirty="0">
                <a:solidFill>
                  <a:srgbClr val="455560"/>
                </a:solidFill>
                <a:latin typeface="Calibri" panose="020F0502020204030204" pitchFamily="34" charset="0"/>
                <a:ea typeface="+mn-ea"/>
                <a:cs typeface="Arial" panose="020B0604020202020204" pitchFamily="34" charset="0"/>
              </a:rPr>
              <a:t>7</a:t>
            </a:r>
            <a:r>
              <a:rPr kumimoji="0" lang="da-DK" altLang="en-US" sz="11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Li. JTO. 2020;15:816. 8. Provencio. Lancet Oncol. 2020;21:1413. 9. Shu. Lancet Oncol. 2020;21:786.</a:t>
            </a:r>
          </a:p>
        </p:txBody>
      </p:sp>
      <p:grpSp>
        <p:nvGrpSpPr>
          <p:cNvPr id="7" name="Group 7">
            <a:extLst>
              <a:ext uri="{FF2B5EF4-FFF2-40B4-BE49-F238E27FC236}">
                <a16:creationId xmlns:a16="http://schemas.microsoft.com/office/drawing/2014/main" id="{4D6BC443-FF7B-435A-A491-195BA2CD4FBD}"/>
              </a:ext>
            </a:extLst>
          </p:cNvPr>
          <p:cNvGrpSpPr>
            <a:grpSpLocks/>
          </p:cNvGrpSpPr>
          <p:nvPr/>
        </p:nvGrpSpPr>
        <p:grpSpPr bwMode="auto">
          <a:xfrm>
            <a:off x="9389569" y="6216652"/>
            <a:ext cx="2488502" cy="447822"/>
            <a:chOff x="9527309" y="3551529"/>
            <a:chExt cx="2488502" cy="448324"/>
          </a:xfrm>
        </p:grpSpPr>
        <p:pic>
          <p:nvPicPr>
            <p:cNvPr id="8" name="Picture 9">
              <a:extLst>
                <a:ext uri="{FF2B5EF4-FFF2-40B4-BE49-F238E27FC236}">
                  <a16:creationId xmlns:a16="http://schemas.microsoft.com/office/drawing/2014/main" id="{B1691480-AA17-4E2A-86CF-2452DFED99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Rectangle 8">
              <a:extLst>
                <a:ext uri="{FF2B5EF4-FFF2-40B4-BE49-F238E27FC236}">
                  <a16:creationId xmlns:a16="http://schemas.microsoft.com/office/drawing/2014/main" id="{021936BF-C4B4-4493-98CC-F52C4809F965}"/>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2" name="Text Box 30">
            <a:extLst>
              <a:ext uri="{FF2B5EF4-FFF2-40B4-BE49-F238E27FC236}">
                <a16:creationId xmlns:a16="http://schemas.microsoft.com/office/drawing/2014/main" id="{D7A669A9-22CD-4422-B066-2A152D659191}"/>
              </a:ext>
            </a:extLst>
          </p:cNvPr>
          <p:cNvSpPr txBox="1">
            <a:spLocks noChangeArrowheads="1"/>
          </p:cNvSpPr>
          <p:nvPr/>
        </p:nvSpPr>
        <p:spPr bwMode="auto">
          <a:xfrm>
            <a:off x="727076" y="5158742"/>
            <a:ext cx="11069637"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35000"/>
              </a:spcBef>
              <a:spcAft>
                <a:spcPct val="25000"/>
              </a:spcAft>
              <a:buClr>
                <a:schemeClr val="folHlink"/>
              </a:buClr>
              <a:buFont typeface="Arial" panose="020B0604020202020204" pitchFamily="34" charset="0"/>
              <a:buNone/>
            </a:pPr>
            <a:r>
              <a:rPr lang="en-US" altLang="en-US" sz="1400" b="0" dirty="0">
                <a:solidFill>
                  <a:schemeClr val="bg1"/>
                </a:solidFill>
                <a:latin typeface="Calibri" panose="020F0502020204030204" pitchFamily="34" charset="0"/>
              </a:rPr>
              <a:t>*Calculated from patients who had complete surgical resection. </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a:t>
            </a:r>
            <a:r>
              <a:rPr lang="en-US" altLang="en-US" sz="1400" b="0" dirty="0">
                <a:solidFill>
                  <a:schemeClr val="bg1"/>
                </a:solidFill>
                <a:latin typeface="Calibri" panose="020F0502020204030204" pitchFamily="34" charset="0"/>
              </a:rPr>
              <a:t>Stage IIIA </a:t>
            </a:r>
            <a:r>
              <a:rPr lang="en-US" altLang="en-US" sz="1400" dirty="0">
                <a:solidFill>
                  <a:schemeClr val="bg1"/>
                </a:solidFill>
                <a:latin typeface="Calibri" panose="020F0502020204030204" pitchFamily="34" charset="0"/>
              </a:rPr>
              <a:t>MPR: 2/9 (22%). </a:t>
            </a:r>
            <a:r>
              <a:rPr lang="en-US" altLang="en-US" sz="1400" b="0" baseline="30000" dirty="0">
                <a:solidFill>
                  <a:schemeClr val="bg1"/>
                </a:solidFill>
                <a:latin typeface="Calibri" panose="020F0502020204030204" pitchFamily="34" charset="0"/>
              </a:rPr>
              <a:t>†</a:t>
            </a:r>
            <a:r>
              <a:rPr lang="en-US" altLang="en-US" sz="1400" b="0" dirty="0">
                <a:solidFill>
                  <a:schemeClr val="bg1"/>
                </a:solidFill>
                <a:latin typeface="Calibri" panose="020F0502020204030204" pitchFamily="34" charset="0"/>
              </a:rPr>
              <a:t>Calculated from patients in efficacy population who had intended surgery and MPR assessment. </a:t>
            </a:r>
            <a:r>
              <a:rPr lang="en-US" altLang="en-US" sz="1400" b="0" baseline="30000" dirty="0">
                <a:solidFill>
                  <a:schemeClr val="bg1"/>
                </a:solidFill>
                <a:latin typeface="Calibri" panose="020F0502020204030204" pitchFamily="34" charset="0"/>
              </a:rPr>
              <a:t>‡</a:t>
            </a:r>
            <a:r>
              <a:rPr lang="en-US" altLang="en-US" sz="1400" b="0" dirty="0">
                <a:solidFill>
                  <a:schemeClr val="bg1"/>
                </a:solidFill>
                <a:latin typeface="Calibri" panose="020F0502020204030204" pitchFamily="34" charset="0"/>
              </a:rPr>
              <a:t>ITT. </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a:t>
            </a:r>
            <a:r>
              <a:rPr lang="en-US" altLang="en-US" sz="1400" b="0" dirty="0">
                <a:solidFill>
                  <a:schemeClr val="bg1"/>
                </a:solidFill>
                <a:latin typeface="Calibri" panose="020F0502020204030204" pitchFamily="34" charset="0"/>
              </a:rPr>
              <a:t>Patients without PD after 2 cycles received 2 additional cycles. </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a:t>
            </a:r>
            <a:r>
              <a:rPr lang="en-US" altLang="en-US" sz="1400" b="0" dirty="0">
                <a:solidFill>
                  <a:schemeClr val="bg1"/>
                </a:solidFill>
                <a:latin typeface="Calibri" panose="020F0502020204030204" pitchFamily="34" charset="0"/>
              </a:rPr>
              <a:t>6/10 patients with pCR had stage IIIA disease. Caution should be used with cross trial comparisons.</a:t>
            </a:r>
          </a:p>
        </p:txBody>
      </p:sp>
      <p:sp>
        <p:nvSpPr>
          <p:cNvPr id="3" name="Rectangle 2">
            <a:extLst>
              <a:ext uri="{FF2B5EF4-FFF2-40B4-BE49-F238E27FC236}">
                <a16:creationId xmlns:a16="http://schemas.microsoft.com/office/drawing/2014/main" id="{3B92F980-3484-40F4-90F5-D34CF7C6D8DD}"/>
              </a:ext>
            </a:extLst>
          </p:cNvPr>
          <p:cNvSpPr/>
          <p:nvPr/>
        </p:nvSpPr>
        <p:spPr bwMode="auto">
          <a:xfrm>
            <a:off x="737179" y="4410031"/>
            <a:ext cx="10808527" cy="704088"/>
          </a:xfrm>
          <a:prstGeom prst="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4982111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1893A7-54AB-488A-BE3D-C43A59A7779A}"/>
              </a:ext>
            </a:extLst>
          </p:cNvPr>
          <p:cNvSpPr>
            <a:spLocks noGrp="1"/>
          </p:cNvSpPr>
          <p:nvPr>
            <p:ph type="title"/>
          </p:nvPr>
        </p:nvSpPr>
        <p:spPr/>
        <p:txBody>
          <a:bodyPr/>
          <a:lstStyle/>
          <a:p>
            <a:r>
              <a:rPr lang="en-US" altLang="en-US" dirty="0"/>
              <a:t>CheckMate 816: Neoadjuvant Nivolumab + Platinum Chemotherapy for Resectable Stage IB-IIIA NSCLC</a:t>
            </a:r>
            <a:endParaRPr lang="en-US" dirty="0"/>
          </a:p>
        </p:txBody>
      </p:sp>
      <p:sp>
        <p:nvSpPr>
          <p:cNvPr id="37" name="Content Placeholder 2">
            <a:extLst>
              <a:ext uri="{FF2B5EF4-FFF2-40B4-BE49-F238E27FC236}">
                <a16:creationId xmlns:a16="http://schemas.microsoft.com/office/drawing/2014/main" id="{D03D072A-A699-4ED8-AC88-5E9FCB6932CA}"/>
              </a:ext>
            </a:extLst>
          </p:cNvPr>
          <p:cNvSpPr>
            <a:spLocks noGrp="1"/>
          </p:cNvSpPr>
          <p:nvPr>
            <p:ph idx="1"/>
          </p:nvPr>
        </p:nvSpPr>
        <p:spPr>
          <a:xfrm>
            <a:off x="604675" y="1449439"/>
            <a:ext cx="10877529" cy="457200"/>
          </a:xfrm>
        </p:spPr>
        <p:txBody>
          <a:bodyPr/>
          <a:lstStyle/>
          <a:p>
            <a:r>
              <a:rPr lang="en-US" sz="2000" dirty="0"/>
              <a:t>Randomized, open-label phase III trial (data cutoff: September 16, 2020; min f/u: 7.6 mo)</a:t>
            </a:r>
            <a:endParaRPr lang="en-US" sz="2000" b="1" dirty="0"/>
          </a:p>
        </p:txBody>
      </p:sp>
      <p:sp>
        <p:nvSpPr>
          <p:cNvPr id="41" name="Text Box 45">
            <a:extLst>
              <a:ext uri="{FF2B5EF4-FFF2-40B4-BE49-F238E27FC236}">
                <a16:creationId xmlns:a16="http://schemas.microsoft.com/office/drawing/2014/main" id="{5C3DF8CC-9EC3-4295-8887-2639C0273C76}"/>
              </a:ext>
            </a:extLst>
          </p:cNvPr>
          <p:cNvSpPr txBox="1">
            <a:spLocks noChangeArrowheads="1"/>
          </p:cNvSpPr>
          <p:nvPr/>
        </p:nvSpPr>
        <p:spPr bwMode="auto">
          <a:xfrm>
            <a:off x="315498" y="2546350"/>
            <a:ext cx="30156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with newly diagnosed,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resectable, stage IB (≥4 cm)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to IIIA NSCLC*;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 sensitizing </a:t>
            </a:r>
            <a:r>
              <a:rPr kumimoji="0" lang="en-GB" alt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EGFR</a:t>
            </a: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mutations or </a:t>
            </a:r>
            <a:r>
              <a:rPr kumimoji="0" lang="en-GB" alt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ALK</a:t>
            </a: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alterations</a:t>
            </a:r>
            <a:endParaRPr lang="en-GB" altLang="en-US" sz="1600" kern="1200" dirty="0">
              <a:solidFill>
                <a:srgbClr val="000000"/>
              </a:solidFill>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358)</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2" name="Rectangle 46">
            <a:extLst>
              <a:ext uri="{FF2B5EF4-FFF2-40B4-BE49-F238E27FC236}">
                <a16:creationId xmlns:a16="http://schemas.microsoft.com/office/drawing/2014/main" id="{93D0C7EC-6EE5-48F7-A956-711BD8A890C0}"/>
              </a:ext>
            </a:extLst>
          </p:cNvPr>
          <p:cNvSpPr>
            <a:spLocks noChangeArrowheads="1"/>
          </p:cNvSpPr>
          <p:nvPr/>
        </p:nvSpPr>
        <p:spPr bwMode="auto">
          <a:xfrm>
            <a:off x="10742632" y="3151855"/>
            <a:ext cx="1405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Follow-up</a:t>
            </a:r>
          </a:p>
        </p:txBody>
      </p:sp>
      <p:sp>
        <p:nvSpPr>
          <p:cNvPr id="44" name="Rectangle 49">
            <a:extLst>
              <a:ext uri="{FF2B5EF4-FFF2-40B4-BE49-F238E27FC236}">
                <a16:creationId xmlns:a16="http://schemas.microsoft.com/office/drawing/2014/main" id="{5C5B5A4A-D297-4312-9E34-08A4E36F677A}"/>
              </a:ext>
            </a:extLst>
          </p:cNvPr>
          <p:cNvSpPr>
            <a:spLocks noChangeArrowheads="1"/>
          </p:cNvSpPr>
          <p:nvPr/>
        </p:nvSpPr>
        <p:spPr bwMode="auto">
          <a:xfrm>
            <a:off x="3953394" y="2323244"/>
            <a:ext cx="2743200" cy="914400"/>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Nivolumab </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360 mg Q3W</a:t>
            </a: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en-US" altLang="en-US" sz="160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a:t>
            </a: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CT </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Q3W </a:t>
            </a:r>
            <a:r>
              <a:rPr lang="en-US" altLang="en-US" sz="1600" kern="1200" dirty="0">
                <a:solidFill>
                  <a:srgbClr val="FFFFFF"/>
                </a:solidFill>
                <a:latin typeface="Calibri" panose="020F0502020204030204" pitchFamily="34" charset="0"/>
                <a:ea typeface="+mn-ea"/>
                <a:cs typeface="Arial" panose="020B0604020202020204" pitchFamily="34" charset="0"/>
              </a:rPr>
              <a:t>x 3 cycles</a:t>
            </a:r>
            <a:endPar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179)</a:t>
            </a:r>
          </a:p>
        </p:txBody>
      </p:sp>
      <p:sp>
        <p:nvSpPr>
          <p:cNvPr id="45" name="Rectangle 50">
            <a:extLst>
              <a:ext uri="{FF2B5EF4-FFF2-40B4-BE49-F238E27FC236}">
                <a16:creationId xmlns:a16="http://schemas.microsoft.com/office/drawing/2014/main" id="{07CA6AE2-8D35-4D15-94E7-04833882CAD1}"/>
              </a:ext>
            </a:extLst>
          </p:cNvPr>
          <p:cNvSpPr>
            <a:spLocks noChangeArrowheads="1"/>
          </p:cNvSpPr>
          <p:nvPr/>
        </p:nvSpPr>
        <p:spPr bwMode="auto">
          <a:xfrm>
            <a:off x="3953394" y="3376521"/>
            <a:ext cx="2743200" cy="91440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CT</a:t>
            </a:r>
            <a:r>
              <a:rPr kumimoji="0" lang="en-US" altLang="en-US" sz="16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Q3W x 3 cycles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179)</a:t>
            </a:r>
          </a:p>
        </p:txBody>
      </p:sp>
      <p:sp>
        <p:nvSpPr>
          <p:cNvPr id="47" name="Line 52">
            <a:extLst>
              <a:ext uri="{FF2B5EF4-FFF2-40B4-BE49-F238E27FC236}">
                <a16:creationId xmlns:a16="http://schemas.microsoft.com/office/drawing/2014/main" id="{86927BB5-22F0-4650-9578-2C01B8CDF82D}"/>
              </a:ext>
            </a:extLst>
          </p:cNvPr>
          <p:cNvSpPr>
            <a:spLocks noChangeShapeType="1"/>
          </p:cNvSpPr>
          <p:nvPr/>
        </p:nvSpPr>
        <p:spPr bwMode="auto">
          <a:xfrm>
            <a:off x="6749331" y="3321132"/>
            <a:ext cx="36576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9" name="Line 53">
            <a:extLst>
              <a:ext uri="{FF2B5EF4-FFF2-40B4-BE49-F238E27FC236}">
                <a16:creationId xmlns:a16="http://schemas.microsoft.com/office/drawing/2014/main" id="{930DD665-C413-4153-A4FF-91D54EFEDF91}"/>
              </a:ext>
            </a:extLst>
          </p:cNvPr>
          <p:cNvSpPr>
            <a:spLocks noChangeShapeType="1"/>
          </p:cNvSpPr>
          <p:nvPr/>
        </p:nvSpPr>
        <p:spPr bwMode="auto">
          <a:xfrm>
            <a:off x="3370838" y="3495792"/>
            <a:ext cx="457200" cy="35083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2" name="Line 54">
            <a:extLst>
              <a:ext uri="{FF2B5EF4-FFF2-40B4-BE49-F238E27FC236}">
                <a16:creationId xmlns:a16="http://schemas.microsoft.com/office/drawing/2014/main" id="{A032A577-3277-4B2B-A234-6C630E06F229}"/>
              </a:ext>
            </a:extLst>
          </p:cNvPr>
          <p:cNvSpPr>
            <a:spLocks noChangeShapeType="1"/>
          </p:cNvSpPr>
          <p:nvPr/>
        </p:nvSpPr>
        <p:spPr bwMode="auto">
          <a:xfrm flipV="1">
            <a:off x="3370838" y="2781413"/>
            <a:ext cx="457200" cy="36576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53" name="Group 7">
            <a:extLst>
              <a:ext uri="{FF2B5EF4-FFF2-40B4-BE49-F238E27FC236}">
                <a16:creationId xmlns:a16="http://schemas.microsoft.com/office/drawing/2014/main" id="{9F72DB4B-4A4C-4B13-85E5-2EE8CBA234B0}"/>
              </a:ext>
            </a:extLst>
          </p:cNvPr>
          <p:cNvGrpSpPr>
            <a:grpSpLocks/>
          </p:cNvGrpSpPr>
          <p:nvPr/>
        </p:nvGrpSpPr>
        <p:grpSpPr bwMode="auto">
          <a:xfrm>
            <a:off x="9389569" y="6216652"/>
            <a:ext cx="2488502" cy="447822"/>
            <a:chOff x="9527309" y="3551529"/>
            <a:chExt cx="2488502" cy="448324"/>
          </a:xfrm>
        </p:grpSpPr>
        <p:pic>
          <p:nvPicPr>
            <p:cNvPr id="54" name="Picture 9">
              <a:extLst>
                <a:ext uri="{FF2B5EF4-FFF2-40B4-BE49-F238E27FC236}">
                  <a16:creationId xmlns:a16="http://schemas.microsoft.com/office/drawing/2014/main" id="{E0986606-65E9-4D41-B29D-393536386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5" name="Rectangle 8">
              <a:extLst>
                <a:ext uri="{FF2B5EF4-FFF2-40B4-BE49-F238E27FC236}">
                  <a16:creationId xmlns:a16="http://schemas.microsoft.com/office/drawing/2014/main" id="{777F9873-D69A-4B5A-9292-5E05D40197B6}"/>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56" name="Rectangle 55">
            <a:extLst>
              <a:ext uri="{FF2B5EF4-FFF2-40B4-BE49-F238E27FC236}">
                <a16:creationId xmlns:a16="http://schemas.microsoft.com/office/drawing/2014/main" id="{3EB7190A-A188-4EA2-A7BA-05B012E91049}"/>
              </a:ext>
            </a:extLst>
          </p:cNvPr>
          <p:cNvSpPr/>
          <p:nvPr/>
        </p:nvSpPr>
        <p:spPr bwMode="auto">
          <a:xfrm>
            <a:off x="7215246" y="2818212"/>
            <a:ext cx="1371600" cy="1097280"/>
          </a:xfrm>
          <a:prstGeom prst="rect">
            <a:avLst/>
          </a:prstGeom>
          <a:solidFill>
            <a:schemeClr val="bg2"/>
          </a:solidFill>
          <a:ln w="0">
            <a:no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Surgery (within 6 wk post tx)</a:t>
            </a:r>
          </a:p>
        </p:txBody>
      </p:sp>
      <p:sp>
        <p:nvSpPr>
          <p:cNvPr id="57" name="Rectangle 56">
            <a:extLst>
              <a:ext uri="{FF2B5EF4-FFF2-40B4-BE49-F238E27FC236}">
                <a16:creationId xmlns:a16="http://schemas.microsoft.com/office/drawing/2014/main" id="{7AA07E0D-8CF1-4C3C-9960-6841A57C051D}"/>
              </a:ext>
            </a:extLst>
          </p:cNvPr>
          <p:cNvSpPr/>
          <p:nvPr/>
        </p:nvSpPr>
        <p:spPr bwMode="auto">
          <a:xfrm>
            <a:off x="9093520" y="2818212"/>
            <a:ext cx="1371600" cy="1097280"/>
          </a:xfrm>
          <a:prstGeom prst="rect">
            <a:avLst/>
          </a:prstGeom>
          <a:solidFill>
            <a:schemeClr val="bg2"/>
          </a:solidFill>
          <a:ln w="0">
            <a:no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r>
              <a:rPr kumimoji="0" lang="en-US"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Optional adjuvant CT ± RT</a:t>
            </a:r>
          </a:p>
        </p:txBody>
      </p:sp>
      <p:sp>
        <p:nvSpPr>
          <p:cNvPr id="58" name="Line 52">
            <a:extLst>
              <a:ext uri="{FF2B5EF4-FFF2-40B4-BE49-F238E27FC236}">
                <a16:creationId xmlns:a16="http://schemas.microsoft.com/office/drawing/2014/main" id="{84FF7773-DB38-4753-9BF2-B82243B5653E}"/>
              </a:ext>
            </a:extLst>
          </p:cNvPr>
          <p:cNvSpPr>
            <a:spLocks noChangeShapeType="1"/>
          </p:cNvSpPr>
          <p:nvPr/>
        </p:nvSpPr>
        <p:spPr bwMode="auto">
          <a:xfrm>
            <a:off x="8648387" y="3321132"/>
            <a:ext cx="36576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9" name="Line 52">
            <a:extLst>
              <a:ext uri="{FF2B5EF4-FFF2-40B4-BE49-F238E27FC236}">
                <a16:creationId xmlns:a16="http://schemas.microsoft.com/office/drawing/2014/main" id="{1433BA50-7EB9-481D-B304-42EF134921BC}"/>
              </a:ext>
            </a:extLst>
          </p:cNvPr>
          <p:cNvSpPr>
            <a:spLocks noChangeShapeType="1"/>
          </p:cNvSpPr>
          <p:nvPr/>
        </p:nvSpPr>
        <p:spPr bwMode="auto">
          <a:xfrm>
            <a:off x="10538236" y="3321132"/>
            <a:ext cx="36576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0" name="TextBox 59">
            <a:extLst>
              <a:ext uri="{FF2B5EF4-FFF2-40B4-BE49-F238E27FC236}">
                <a16:creationId xmlns:a16="http://schemas.microsoft.com/office/drawing/2014/main" id="{B869691F-D817-469B-AA39-DEFECE82C92D}"/>
              </a:ext>
            </a:extLst>
          </p:cNvPr>
          <p:cNvSpPr txBox="1"/>
          <p:nvPr/>
        </p:nvSpPr>
        <p:spPr bwMode="auto">
          <a:xfrm>
            <a:off x="1336028" y="1892596"/>
            <a:ext cx="46919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1"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Stratified by stage (IB/II vs IIIA), PD-L1</a:t>
            </a:r>
            <a:r>
              <a:rPr kumimoji="0" lang="en-US" altLang="en-US" sz="1400" b="1" i="1" u="none" strike="noStrike" kern="1200" cap="none" spc="0" normalizeH="0" baseline="30000" noProof="0" dirty="0">
                <a:ln>
                  <a:noFill/>
                </a:ln>
                <a:solidFill>
                  <a:schemeClr val="bg1"/>
                </a:solidFill>
                <a:effectLst/>
                <a:uLnTx/>
                <a:uFillTx/>
                <a:latin typeface="Calibri" panose="020F0502020204030204" pitchFamily="34" charset="0"/>
                <a:ea typeface="+mn-ea"/>
                <a:cs typeface="Arial" panose="020B0604020202020204" pitchFamily="34" charset="0"/>
              </a:rPr>
              <a:t>† </a:t>
            </a:r>
            <a:r>
              <a:rPr kumimoji="0" lang="en-US" sz="1400" b="0" i="1"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(≥1% vs &lt;1%), and sex</a:t>
            </a:r>
          </a:p>
        </p:txBody>
      </p:sp>
      <p:cxnSp>
        <p:nvCxnSpPr>
          <p:cNvPr id="61" name="Straight Arrow Connector 60">
            <a:extLst>
              <a:ext uri="{FF2B5EF4-FFF2-40B4-BE49-F238E27FC236}">
                <a16:creationId xmlns:a16="http://schemas.microsoft.com/office/drawing/2014/main" id="{9A515BEB-BBA1-4D9D-B477-8367780BFFA6}"/>
              </a:ext>
            </a:extLst>
          </p:cNvPr>
          <p:cNvCxnSpPr>
            <a:cxnSpLocks/>
          </p:cNvCxnSpPr>
          <p:nvPr/>
        </p:nvCxnSpPr>
        <p:spPr bwMode="auto">
          <a:xfrm>
            <a:off x="3548517" y="2237227"/>
            <a:ext cx="0" cy="457200"/>
          </a:xfrm>
          <a:prstGeom prst="straightConnector1">
            <a:avLst/>
          </a:prstGeom>
          <a:noFill/>
          <a:ln w="28575" cap="flat" cmpd="sng" algn="ctr">
            <a:solidFill>
              <a:schemeClr val="bg1"/>
            </a:solidFill>
            <a:prstDash val="solid"/>
            <a:round/>
            <a:headEnd type="none" w="med" len="med"/>
            <a:tailEnd type="triangle"/>
          </a:ln>
          <a:effectLst/>
        </p:spPr>
      </p:cxnSp>
      <p:sp>
        <p:nvSpPr>
          <p:cNvPr id="62" name="TextBox 61">
            <a:extLst>
              <a:ext uri="{FF2B5EF4-FFF2-40B4-BE49-F238E27FC236}">
                <a16:creationId xmlns:a16="http://schemas.microsoft.com/office/drawing/2014/main" id="{BCB32E94-C7A1-48E1-807B-68708121991F}"/>
              </a:ext>
            </a:extLst>
          </p:cNvPr>
          <p:cNvSpPr txBox="1"/>
          <p:nvPr/>
        </p:nvSpPr>
        <p:spPr bwMode="auto">
          <a:xfrm>
            <a:off x="3953394" y="4307960"/>
            <a:ext cx="71576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*By TNM 7th edition. </a:t>
            </a:r>
            <a:r>
              <a:rPr kumimoji="0" 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PD-L1 28-8 pharmDx IHC assay.</a:t>
            </a:r>
            <a:r>
              <a:rPr lang="en-US" sz="1400" dirty="0">
                <a:solidFill>
                  <a:srgbClr val="000000"/>
                </a:solidFill>
                <a:latin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400" dirty="0">
                <a:solidFill>
                  <a:srgbClr val="000000"/>
                </a:solidFill>
                <a:latin typeface="Calibri" panose="020F0502020204030204" pitchFamily="34" charset="0"/>
                <a:cs typeface="Arial" panose="020B0604020202020204" pitchFamily="34" charset="0"/>
              </a:rPr>
              <a:t>Arm evaluating nivolumab (3 mg/kg for 3 cycles) + ipilimumab (1 mg/kg for 1 cycle) not shown.</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3" name="Text Box 15">
            <a:extLst>
              <a:ext uri="{FF2B5EF4-FFF2-40B4-BE49-F238E27FC236}">
                <a16:creationId xmlns:a16="http://schemas.microsoft.com/office/drawing/2014/main" id="{91AD902A-7F8F-4229-9CFC-666DA30E93F7}"/>
              </a:ext>
            </a:extLst>
          </p:cNvPr>
          <p:cNvSpPr txBox="1">
            <a:spLocks noChangeArrowheads="1"/>
          </p:cNvSpPr>
          <p:nvPr/>
        </p:nvSpPr>
        <p:spPr bwMode="auto">
          <a:xfrm>
            <a:off x="444650" y="637828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Forde. AACR 2021. Abstr CT003. Spicer. ASCO 2021. Abstr 8503. NCT02998528.</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64" name="Content Placeholder 2">
            <a:extLst>
              <a:ext uri="{FF2B5EF4-FFF2-40B4-BE49-F238E27FC236}">
                <a16:creationId xmlns:a16="http://schemas.microsoft.com/office/drawing/2014/main" id="{82E20001-56B2-49BA-A8C2-135A3254F3CD}"/>
              </a:ext>
            </a:extLst>
          </p:cNvPr>
          <p:cNvSpPr txBox="1">
            <a:spLocks/>
          </p:cNvSpPr>
          <p:nvPr/>
        </p:nvSpPr>
        <p:spPr bwMode="auto">
          <a:xfrm>
            <a:off x="603838" y="4933395"/>
            <a:ext cx="11137548" cy="115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Primary endpoints: pCR (by BIPR), EFS (by BICR)</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Key secondary endpoints: OS, MPR (by BIPR), time to death or distant metastasis</a:t>
            </a:r>
          </a:p>
          <a:p>
            <a:pPr defTabSz="914400">
              <a:buClr>
                <a:srgbClr val="000000"/>
              </a:buClr>
              <a:defRPr/>
            </a:pPr>
            <a:r>
              <a:rPr kumimoji="0" lang="en-US" sz="200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Key exploratory endpoints: ORR (by BICR), surgery feasibility, peri/postoperative surgery-related AEs</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00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4" name="TextBox 23">
            <a:extLst>
              <a:ext uri="{FF2B5EF4-FFF2-40B4-BE49-F238E27FC236}">
                <a16:creationId xmlns:a16="http://schemas.microsoft.com/office/drawing/2014/main" id="{0A2F6A31-DC9F-4DFE-9BD1-B9272A2E79E0}"/>
              </a:ext>
            </a:extLst>
          </p:cNvPr>
          <p:cNvSpPr txBox="1"/>
          <p:nvPr/>
        </p:nvSpPr>
        <p:spPr bwMode="auto">
          <a:xfrm>
            <a:off x="6143589" y="1924494"/>
            <a:ext cx="1666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Radiologic restaging</a:t>
            </a:r>
          </a:p>
        </p:txBody>
      </p:sp>
      <p:cxnSp>
        <p:nvCxnSpPr>
          <p:cNvPr id="25" name="Straight Arrow Connector 24">
            <a:extLst>
              <a:ext uri="{FF2B5EF4-FFF2-40B4-BE49-F238E27FC236}">
                <a16:creationId xmlns:a16="http://schemas.microsoft.com/office/drawing/2014/main" id="{7F4AAD0D-C0DC-4FDD-8177-F5504261A2C1}"/>
              </a:ext>
            </a:extLst>
          </p:cNvPr>
          <p:cNvCxnSpPr>
            <a:cxnSpLocks/>
          </p:cNvCxnSpPr>
          <p:nvPr/>
        </p:nvCxnSpPr>
        <p:spPr bwMode="auto">
          <a:xfrm>
            <a:off x="6965068" y="2237227"/>
            <a:ext cx="0" cy="457200"/>
          </a:xfrm>
          <a:prstGeom prst="straightConnector1">
            <a:avLst/>
          </a:prstGeom>
          <a:noFill/>
          <a:ln w="2857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115131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0FC6EA3-37C2-4CE7-AD46-6CA447652443}"/>
              </a:ext>
            </a:extLst>
          </p:cNvPr>
          <p:cNvSpPr txBox="1"/>
          <p:nvPr/>
        </p:nvSpPr>
        <p:spPr bwMode="auto">
          <a:xfrm>
            <a:off x="1094748" y="1491630"/>
            <a:ext cx="535565" cy="43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61" name="TextBox 60">
            <a:extLst>
              <a:ext uri="{FF2B5EF4-FFF2-40B4-BE49-F238E27FC236}">
                <a16:creationId xmlns:a16="http://schemas.microsoft.com/office/drawing/2014/main" id="{3DCD3C97-A7B0-43B9-97CB-8647EF8E71D3}"/>
              </a:ext>
            </a:extLst>
          </p:cNvPr>
          <p:cNvSpPr txBox="1"/>
          <p:nvPr/>
        </p:nvSpPr>
        <p:spPr>
          <a:xfrm>
            <a:off x="7547371" y="3682663"/>
            <a:ext cx="33441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defPPr>
              <a:defRPr lang="en-US"/>
            </a:defPPr>
            <a:lvl1pPr algn="ctr">
              <a:lnSpc>
                <a:spcPct val="100000"/>
              </a:lnSpc>
              <a:spcBef>
                <a:spcPct val="50000"/>
              </a:spcBef>
              <a:buClrTx/>
              <a:buFontTx/>
              <a:buNone/>
              <a:defRPr b="1">
                <a:solidFill>
                  <a:schemeClr val="bg1"/>
                </a:solidFill>
                <a:latin typeface="Calibri" panose="020F0502020204030204" pitchFamily="34" charset="0"/>
              </a:defRPr>
            </a:lvl1pPr>
          </a:lstStyle>
          <a:p>
            <a:r>
              <a:rPr lang="en-US" dirty="0"/>
              <a:t>Primary Tumor Only in ITT (ypT0)</a:t>
            </a:r>
          </a:p>
        </p:txBody>
      </p:sp>
      <p:sp>
        <p:nvSpPr>
          <p:cNvPr id="11" name="Title 10">
            <a:extLst>
              <a:ext uri="{FF2B5EF4-FFF2-40B4-BE49-F238E27FC236}">
                <a16:creationId xmlns:a16="http://schemas.microsoft.com/office/drawing/2014/main" id="{7DBA9FB0-46A8-46E7-B1E5-FB8D70BBD938}"/>
              </a:ext>
            </a:extLst>
          </p:cNvPr>
          <p:cNvSpPr>
            <a:spLocks noGrp="1"/>
          </p:cNvSpPr>
          <p:nvPr>
            <p:ph type="title"/>
          </p:nvPr>
        </p:nvSpPr>
        <p:spPr>
          <a:xfrm>
            <a:off x="658336" y="259096"/>
            <a:ext cx="10872445" cy="1103313"/>
          </a:xfrm>
        </p:spPr>
        <p:txBody>
          <a:bodyPr/>
          <a:lstStyle/>
          <a:p>
            <a:r>
              <a:rPr lang="en-US" dirty="0"/>
              <a:t>CheckMate 816: pCR Rate per BICR (Primary Endpoint)</a:t>
            </a:r>
          </a:p>
        </p:txBody>
      </p:sp>
      <p:sp>
        <p:nvSpPr>
          <p:cNvPr id="20" name="Content Placeholder 19">
            <a:extLst>
              <a:ext uri="{FF2B5EF4-FFF2-40B4-BE49-F238E27FC236}">
                <a16:creationId xmlns:a16="http://schemas.microsoft.com/office/drawing/2014/main" id="{FCE593A7-A2D4-4FF9-8171-756A1D5880D8}"/>
              </a:ext>
            </a:extLst>
          </p:cNvPr>
          <p:cNvSpPr>
            <a:spLocks noGrp="1"/>
          </p:cNvSpPr>
          <p:nvPr>
            <p:ph sz="half" idx="1"/>
          </p:nvPr>
        </p:nvSpPr>
        <p:spPr>
          <a:xfrm>
            <a:off x="658336" y="5474137"/>
            <a:ext cx="6060179" cy="605960"/>
          </a:xfrm>
        </p:spPr>
        <p:txBody>
          <a:bodyPr/>
          <a:lstStyle/>
          <a:p>
            <a:r>
              <a:rPr lang="en-US" sz="1800" dirty="0"/>
              <a:t>pCR rate in exploratory nivolumab + ipilimumab arm (ITT): 20.4% (95% CI: 13.4% to 29.0%)</a:t>
            </a:r>
          </a:p>
        </p:txBody>
      </p:sp>
      <p:grpSp>
        <p:nvGrpSpPr>
          <p:cNvPr id="72" name="Group 7">
            <a:extLst>
              <a:ext uri="{FF2B5EF4-FFF2-40B4-BE49-F238E27FC236}">
                <a16:creationId xmlns:a16="http://schemas.microsoft.com/office/drawing/2014/main" id="{F1DC186F-EA10-45A4-97A1-28FDFFF7A3F9}"/>
              </a:ext>
            </a:extLst>
          </p:cNvPr>
          <p:cNvGrpSpPr>
            <a:grpSpLocks/>
          </p:cNvGrpSpPr>
          <p:nvPr/>
        </p:nvGrpSpPr>
        <p:grpSpPr bwMode="auto">
          <a:xfrm>
            <a:off x="9389569" y="6216652"/>
            <a:ext cx="2488502" cy="447822"/>
            <a:chOff x="9527309" y="3551529"/>
            <a:chExt cx="2488502" cy="448324"/>
          </a:xfrm>
        </p:grpSpPr>
        <p:pic>
          <p:nvPicPr>
            <p:cNvPr id="73" name="Picture 9">
              <a:extLst>
                <a:ext uri="{FF2B5EF4-FFF2-40B4-BE49-F238E27FC236}">
                  <a16:creationId xmlns:a16="http://schemas.microsoft.com/office/drawing/2014/main" id="{2C7A5AEB-AE27-41DF-9DB4-FFE5D4F3C6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4" name="Rectangle 8">
              <a:extLst>
                <a:ext uri="{FF2B5EF4-FFF2-40B4-BE49-F238E27FC236}">
                  <a16:creationId xmlns:a16="http://schemas.microsoft.com/office/drawing/2014/main" id="{808DB095-4BC5-49B4-BE9F-C72801FC150B}"/>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75" name="Text Box 15">
            <a:extLst>
              <a:ext uri="{FF2B5EF4-FFF2-40B4-BE49-F238E27FC236}">
                <a16:creationId xmlns:a16="http://schemas.microsoft.com/office/drawing/2014/main" id="{11BFC920-B7E5-40AA-946D-FFB68DA1108F}"/>
              </a:ext>
            </a:extLst>
          </p:cNvPr>
          <p:cNvSpPr txBox="1">
            <a:spLocks noChangeArrowheads="1"/>
          </p:cNvSpPr>
          <p:nvPr/>
        </p:nvSpPr>
        <p:spPr bwMode="auto">
          <a:xfrm>
            <a:off x="444650" y="637828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Forde. AACR 2021. Abstr CT003.</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83" name="Text Box 30">
            <a:extLst>
              <a:ext uri="{FF2B5EF4-FFF2-40B4-BE49-F238E27FC236}">
                <a16:creationId xmlns:a16="http://schemas.microsoft.com/office/drawing/2014/main" id="{03793BDB-3CBB-449B-ABF1-04115D7F27B9}"/>
              </a:ext>
            </a:extLst>
          </p:cNvPr>
          <p:cNvSpPr txBox="1">
            <a:spLocks noChangeArrowheads="1"/>
          </p:cNvSpPr>
          <p:nvPr/>
        </p:nvSpPr>
        <p:spPr bwMode="auto">
          <a:xfrm>
            <a:off x="511162" y="5973856"/>
            <a:ext cx="1106963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35000"/>
              </a:spcBef>
              <a:spcAft>
                <a:spcPct val="25000"/>
              </a:spcAft>
              <a:buClr>
                <a:schemeClr val="folHlink"/>
              </a:buClr>
              <a:buFont typeface="Arial" panose="020B0604020202020204" pitchFamily="34" charset="0"/>
              <a:buNone/>
            </a:pPr>
            <a:r>
              <a:rPr lang="en-US" altLang="en-US" sz="1200" b="0" dirty="0">
                <a:solidFill>
                  <a:schemeClr val="bg1"/>
                </a:solidFill>
                <a:latin typeface="Calibri" panose="020F0502020204030204" pitchFamily="34" charset="0"/>
              </a:rPr>
              <a:t>pCR defined as 0% residual viable tumor cells in primary lung tumor and sampled LNs. *In ITT population, those who did not undergo surgery categorized as nonresponders in primary analysis. </a:t>
            </a:r>
            <a:r>
              <a:rPr lang="en-US" altLang="en-US" sz="1200" b="0" baseline="30000" dirty="0">
                <a:solidFill>
                  <a:schemeClr val="bg1"/>
                </a:solidFill>
                <a:latin typeface="Calibri" panose="020F0502020204030204" pitchFamily="34" charset="0"/>
              </a:rPr>
              <a:t>†</a:t>
            </a:r>
            <a:r>
              <a:rPr lang="en-US" altLang="en-US" sz="1200" b="0" dirty="0">
                <a:solidFill>
                  <a:schemeClr val="bg1"/>
                </a:solidFill>
                <a:latin typeface="Calibri" panose="020F0502020204030204" pitchFamily="34" charset="0"/>
              </a:rPr>
              <a:t>Calculated using stratified Cochran–Mantel–Haenszel method. </a:t>
            </a:r>
            <a:r>
              <a:rPr lang="en-US" altLang="en-US" sz="1200" b="0" baseline="30000" dirty="0">
                <a:solidFill>
                  <a:schemeClr val="bg1"/>
                </a:solidFill>
                <a:latin typeface="Calibri" panose="020F0502020204030204" pitchFamily="34" charset="0"/>
              </a:rPr>
              <a:t>‡</a:t>
            </a:r>
            <a:r>
              <a:rPr lang="en-US" altLang="en-US" sz="1200" b="0" dirty="0">
                <a:solidFill>
                  <a:schemeClr val="bg1"/>
                </a:solidFill>
                <a:latin typeface="Calibri" panose="020F0502020204030204" pitchFamily="34" charset="0"/>
              </a:rPr>
              <a:t>Patients who underwent definitive surgery with evaluable pathology sample.</a:t>
            </a:r>
          </a:p>
        </p:txBody>
      </p:sp>
      <p:sp>
        <p:nvSpPr>
          <p:cNvPr id="63" name="TextBox 62">
            <a:extLst>
              <a:ext uri="{FF2B5EF4-FFF2-40B4-BE49-F238E27FC236}">
                <a16:creationId xmlns:a16="http://schemas.microsoft.com/office/drawing/2014/main" id="{2EE30D6D-6EB8-4877-B7E3-BF3BC64A8F07}"/>
              </a:ext>
            </a:extLst>
          </p:cNvPr>
          <p:cNvSpPr txBox="1"/>
          <p:nvPr/>
        </p:nvSpPr>
        <p:spPr>
          <a:xfrm>
            <a:off x="1600200" y="1539254"/>
            <a:ext cx="3819638" cy="584776"/>
          </a:xfrm>
          <a:prstGeom prst="rect">
            <a:avLst/>
          </a:prstGeom>
          <a:noFill/>
        </p:spPr>
        <p:txBody>
          <a:bodyPr wrap="square" rtlCol="0">
            <a:spAutoFit/>
          </a:bodyPr>
          <a:lstStyle/>
          <a:p>
            <a:pPr algn="ctr" defTabSz="914378" eaLnBrk="1" fontAlgn="auto" hangingPunct="1">
              <a:spcBef>
                <a:spcPts val="0"/>
              </a:spcBef>
              <a:spcAft>
                <a:spcPts val="0"/>
              </a:spcAft>
            </a:pPr>
            <a:r>
              <a:rPr lang="en-US" sz="1600" dirty="0">
                <a:solidFill>
                  <a:schemeClr val="bg1"/>
                </a:solidFill>
                <a:latin typeface="Calibri" panose="020F0502020204030204" pitchFamily="34" charset="0"/>
                <a:cs typeface="Calibri" panose="020F0502020204030204" pitchFamily="34" charset="0"/>
              </a:rPr>
              <a:t>OR: 13.94 (99% CI: 3.49-55.75</a:t>
            </a:r>
            <a:r>
              <a:rPr lang="en-US" dirty="0">
                <a:solidFill>
                  <a:schemeClr val="bg1"/>
                </a:solidFill>
                <a:latin typeface="Calibri" panose="020F0502020204030204" pitchFamily="34" charset="0"/>
                <a:cs typeface="Calibri" panose="020F0502020204030204" pitchFamily="34" charset="0"/>
              </a:rPr>
              <a:t>;</a:t>
            </a:r>
            <a:r>
              <a:rPr lang="en-US" sz="1600" baseline="30000" dirty="0">
                <a:solidFill>
                  <a:schemeClr val="bg1"/>
                </a:solidFill>
                <a:latin typeface="Calibri" panose="020F0502020204030204" pitchFamily="34" charset="0"/>
                <a:cs typeface="Calibri" panose="020F0502020204030204" pitchFamily="34" charset="0"/>
              </a:rPr>
              <a:t>†</a:t>
            </a:r>
            <a:endParaRPr lang="en-US" sz="1600" strike="sngStrike" baseline="30000" dirty="0">
              <a:solidFill>
                <a:schemeClr val="bg1"/>
              </a:solidFill>
              <a:latin typeface="Calibri" panose="020F0502020204030204" pitchFamily="34" charset="0"/>
              <a:cs typeface="Calibri" panose="020F0502020204030204" pitchFamily="34" charset="0"/>
            </a:endParaRPr>
          </a:p>
          <a:p>
            <a:pPr algn="ctr" defTabSz="914378" eaLnBrk="1" fontAlgn="auto" hangingPunct="1">
              <a:spcBef>
                <a:spcPts val="0"/>
              </a:spcBef>
              <a:spcAft>
                <a:spcPts val="0"/>
              </a:spcAft>
            </a:pPr>
            <a:r>
              <a:rPr lang="en-US" sz="1600" i="1" dirty="0">
                <a:solidFill>
                  <a:schemeClr val="bg1"/>
                </a:solidFill>
                <a:latin typeface="Calibri" panose="020F0502020204030204" pitchFamily="34" charset="0"/>
                <a:cs typeface="Calibri" panose="020F0502020204030204" pitchFamily="34" charset="0"/>
              </a:rPr>
              <a:t>P </a:t>
            </a:r>
            <a:r>
              <a:rPr lang="en-US" sz="1600" dirty="0">
                <a:solidFill>
                  <a:schemeClr val="bg1"/>
                </a:solidFill>
                <a:latin typeface="Calibri" panose="020F0502020204030204" pitchFamily="34" charset="0"/>
                <a:cs typeface="Calibri" panose="020F0502020204030204" pitchFamily="34" charset="0"/>
              </a:rPr>
              <a:t>&lt;.0001 )</a:t>
            </a:r>
          </a:p>
        </p:txBody>
      </p:sp>
      <p:sp>
        <p:nvSpPr>
          <p:cNvPr id="67" name="TextBox 66">
            <a:extLst>
              <a:ext uri="{FF2B5EF4-FFF2-40B4-BE49-F238E27FC236}">
                <a16:creationId xmlns:a16="http://schemas.microsoft.com/office/drawing/2014/main" id="{1B73F440-4ED0-414D-A736-3670B06FD473}"/>
              </a:ext>
            </a:extLst>
          </p:cNvPr>
          <p:cNvSpPr txBox="1"/>
          <p:nvPr/>
        </p:nvSpPr>
        <p:spPr>
          <a:xfrm>
            <a:off x="3357880" y="4277374"/>
            <a:ext cx="2315102" cy="338555"/>
          </a:xfrm>
          <a:prstGeom prst="rect">
            <a:avLst/>
          </a:prstGeom>
          <a:noFill/>
        </p:spPr>
        <p:txBody>
          <a:bodyPr wrap="square" rtlCol="0">
            <a:spAutoFit/>
          </a:bodyPr>
          <a:lstStyle/>
          <a:p>
            <a:pPr algn="ctr" defTabSz="914378" eaLnBrk="1" fontAlgn="auto" hangingPunct="1">
              <a:spcBef>
                <a:spcPts val="0"/>
              </a:spcBef>
              <a:spcAft>
                <a:spcPts val="0"/>
              </a:spcAft>
            </a:pPr>
            <a:r>
              <a:rPr lang="en-US" sz="1600" b="1" dirty="0">
                <a:solidFill>
                  <a:schemeClr val="bg1"/>
                </a:solidFill>
                <a:latin typeface="Calibri" panose="020F0502020204030204" pitchFamily="34" charset="0"/>
                <a:cs typeface="Calibri" panose="020F0502020204030204" pitchFamily="34" charset="0"/>
              </a:rPr>
              <a:t>2.2 (95% CI: 0.6-5.6) </a:t>
            </a:r>
          </a:p>
        </p:txBody>
      </p:sp>
      <p:sp>
        <p:nvSpPr>
          <p:cNvPr id="68" name="TextBox 67">
            <a:extLst>
              <a:ext uri="{FF2B5EF4-FFF2-40B4-BE49-F238E27FC236}">
                <a16:creationId xmlns:a16="http://schemas.microsoft.com/office/drawing/2014/main" id="{087F4588-8EF8-4E0F-A905-57FBB450B666}"/>
              </a:ext>
            </a:extLst>
          </p:cNvPr>
          <p:cNvSpPr txBox="1"/>
          <p:nvPr/>
        </p:nvSpPr>
        <p:spPr>
          <a:xfrm>
            <a:off x="2610876" y="2177761"/>
            <a:ext cx="1829542" cy="338554"/>
          </a:xfrm>
          <a:prstGeom prst="rect">
            <a:avLst/>
          </a:prstGeom>
          <a:noFill/>
        </p:spPr>
        <p:txBody>
          <a:bodyPr wrap="square" rtlCol="0">
            <a:spAutoFit/>
          </a:bodyPr>
          <a:lstStyle/>
          <a:p>
            <a:pPr algn="ctr" defTabSz="914378" eaLnBrk="1" fontAlgn="auto" hangingPunct="1">
              <a:spcBef>
                <a:spcPts val="0"/>
              </a:spcBef>
              <a:spcAft>
                <a:spcPts val="0"/>
              </a:spcAft>
            </a:pPr>
            <a:r>
              <a:rPr lang="en-US" sz="1600" dirty="0">
                <a:solidFill>
                  <a:schemeClr val="bg1"/>
                </a:solidFill>
                <a:latin typeface="Calibri" panose="020F0502020204030204" pitchFamily="34" charset="0"/>
                <a:cs typeface="Calibri" panose="020F0502020204030204" pitchFamily="34" charset="0"/>
              </a:rPr>
              <a:t>Difference: 21.6%</a:t>
            </a:r>
            <a:r>
              <a:rPr lang="en-US" sz="1600" b="1" baseline="30000" dirty="0">
                <a:solidFill>
                  <a:schemeClr val="bg1"/>
                </a:solidFill>
                <a:latin typeface="Calibri" panose="020F0502020204030204" pitchFamily="34" charset="0"/>
                <a:cs typeface="Calibri" panose="020F0502020204030204" pitchFamily="34" charset="0"/>
              </a:rPr>
              <a:t>†</a:t>
            </a:r>
            <a:endParaRPr lang="en-US" sz="1600" dirty="0">
              <a:solidFill>
                <a:schemeClr val="bg1"/>
              </a:solidFill>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1B2E76F2-551B-4C8E-BE00-80C7120D39A6}"/>
              </a:ext>
            </a:extLst>
          </p:cNvPr>
          <p:cNvSpPr txBox="1"/>
          <p:nvPr/>
        </p:nvSpPr>
        <p:spPr>
          <a:xfrm>
            <a:off x="1447610" y="2554013"/>
            <a:ext cx="2521796" cy="338554"/>
          </a:xfrm>
          <a:prstGeom prst="rect">
            <a:avLst/>
          </a:prstGeom>
          <a:noFill/>
        </p:spPr>
        <p:txBody>
          <a:bodyPr wrap="square" rtlCol="0">
            <a:spAutoFit/>
          </a:bodyPr>
          <a:lstStyle/>
          <a:p>
            <a:pPr algn="ctr" defTabSz="914378" eaLnBrk="1" fontAlgn="auto" hangingPunct="1">
              <a:spcBef>
                <a:spcPts val="0"/>
              </a:spcBef>
              <a:spcAft>
                <a:spcPts val="0"/>
              </a:spcAft>
            </a:pPr>
            <a:r>
              <a:rPr lang="en-US" sz="1600" b="1" dirty="0">
                <a:solidFill>
                  <a:schemeClr val="bg1"/>
                </a:solidFill>
                <a:latin typeface="Calibri" panose="020F0502020204030204" pitchFamily="34" charset="0"/>
                <a:cs typeface="Calibri" panose="020F0502020204030204" pitchFamily="34" charset="0"/>
              </a:rPr>
              <a:t>24.0 (95% CI: 18.0-31.0) </a:t>
            </a:r>
          </a:p>
        </p:txBody>
      </p:sp>
      <p:sp>
        <p:nvSpPr>
          <p:cNvPr id="71" name="TextBox 70">
            <a:extLst>
              <a:ext uri="{FF2B5EF4-FFF2-40B4-BE49-F238E27FC236}">
                <a16:creationId xmlns:a16="http://schemas.microsoft.com/office/drawing/2014/main" id="{BD72CB13-CD3A-49D9-8F4A-699FDD4D648A}"/>
              </a:ext>
            </a:extLst>
          </p:cNvPr>
          <p:cNvSpPr txBox="1"/>
          <p:nvPr/>
        </p:nvSpPr>
        <p:spPr>
          <a:xfrm>
            <a:off x="1447800" y="1234454"/>
            <a:ext cx="3876227" cy="43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defPPr>
              <a:defRPr lang="en-US"/>
            </a:defPPr>
            <a:lvl1pPr algn="ctr">
              <a:lnSpc>
                <a:spcPct val="100000"/>
              </a:lnSpc>
              <a:spcBef>
                <a:spcPct val="50000"/>
              </a:spcBef>
              <a:buClrTx/>
              <a:buFontTx/>
              <a:buNone/>
              <a:defRPr b="1">
                <a:solidFill>
                  <a:schemeClr val="bg1"/>
                </a:solidFill>
                <a:latin typeface="Calibri" panose="020F0502020204030204" pitchFamily="34" charset="0"/>
              </a:defRPr>
            </a:lvl1pPr>
          </a:lstStyle>
          <a:p>
            <a:r>
              <a:rPr lang="en-US" dirty="0"/>
              <a:t>Primary Endpoint: ITT (ypT0N0)*</a:t>
            </a:r>
          </a:p>
        </p:txBody>
      </p:sp>
      <p:cxnSp>
        <p:nvCxnSpPr>
          <p:cNvPr id="4" name="Straight Connector 3">
            <a:extLst>
              <a:ext uri="{FF2B5EF4-FFF2-40B4-BE49-F238E27FC236}">
                <a16:creationId xmlns:a16="http://schemas.microsoft.com/office/drawing/2014/main" id="{B33191BA-3C7C-4762-AFDA-20EA2CEBDD54}"/>
              </a:ext>
            </a:extLst>
          </p:cNvPr>
          <p:cNvCxnSpPr>
            <a:cxnSpLocks/>
          </p:cNvCxnSpPr>
          <p:nvPr/>
        </p:nvCxnSpPr>
        <p:spPr bwMode="auto">
          <a:xfrm>
            <a:off x="1457373" y="1671931"/>
            <a:ext cx="101022"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5A4DF54E-7001-461E-A179-E198F6C2ABB3}"/>
              </a:ext>
            </a:extLst>
          </p:cNvPr>
          <p:cNvCxnSpPr>
            <a:cxnSpLocks/>
          </p:cNvCxnSpPr>
          <p:nvPr/>
        </p:nvCxnSpPr>
        <p:spPr bwMode="auto">
          <a:xfrm>
            <a:off x="1457373" y="2459517"/>
            <a:ext cx="101022"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33C9F944-DFAA-42F1-9163-FE92236DCB78}"/>
              </a:ext>
            </a:extLst>
          </p:cNvPr>
          <p:cNvCxnSpPr>
            <a:cxnSpLocks/>
          </p:cNvCxnSpPr>
          <p:nvPr/>
        </p:nvCxnSpPr>
        <p:spPr bwMode="auto">
          <a:xfrm>
            <a:off x="1457373" y="3236944"/>
            <a:ext cx="101022"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63BCCFA2-CACF-4860-87EA-15D68F64097C}"/>
              </a:ext>
            </a:extLst>
          </p:cNvPr>
          <p:cNvCxnSpPr>
            <a:cxnSpLocks/>
          </p:cNvCxnSpPr>
          <p:nvPr/>
        </p:nvCxnSpPr>
        <p:spPr bwMode="auto">
          <a:xfrm>
            <a:off x="1457373" y="4014370"/>
            <a:ext cx="101022"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A8521747-745A-4574-B1ED-086392E7DC12}"/>
              </a:ext>
            </a:extLst>
          </p:cNvPr>
          <p:cNvCxnSpPr>
            <a:cxnSpLocks/>
          </p:cNvCxnSpPr>
          <p:nvPr/>
        </p:nvCxnSpPr>
        <p:spPr bwMode="auto">
          <a:xfrm>
            <a:off x="1457373" y="4791795"/>
            <a:ext cx="101022" cy="0"/>
          </a:xfrm>
          <a:prstGeom prst="line">
            <a:avLst/>
          </a:prstGeom>
          <a:noFill/>
          <a:ln w="28575" cap="flat" cmpd="sng" algn="ctr">
            <a:solidFill>
              <a:schemeClr val="bg1"/>
            </a:solidFill>
            <a:prstDash val="solid"/>
            <a:round/>
            <a:headEnd type="none" w="med" len="med"/>
            <a:tailEnd type="none" w="med" len="med"/>
          </a:ln>
          <a:effectLst/>
        </p:spPr>
      </p:cxnSp>
      <p:sp>
        <p:nvSpPr>
          <p:cNvPr id="6" name="Rectangle 5">
            <a:extLst>
              <a:ext uri="{FF2B5EF4-FFF2-40B4-BE49-F238E27FC236}">
                <a16:creationId xmlns:a16="http://schemas.microsoft.com/office/drawing/2014/main" id="{0ED5DA40-7041-4247-8535-16091C60C3D9}"/>
              </a:ext>
            </a:extLst>
          </p:cNvPr>
          <p:cNvSpPr/>
          <p:nvPr/>
        </p:nvSpPr>
        <p:spPr bwMode="auto">
          <a:xfrm>
            <a:off x="2031422" y="2926056"/>
            <a:ext cx="1097280" cy="187053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 name="Rectangle 40">
            <a:extLst>
              <a:ext uri="{FF2B5EF4-FFF2-40B4-BE49-F238E27FC236}">
                <a16:creationId xmlns:a16="http://schemas.microsoft.com/office/drawing/2014/main" id="{B4751EE7-5192-4F32-A3EF-250CC4CEC1A1}"/>
              </a:ext>
            </a:extLst>
          </p:cNvPr>
          <p:cNvSpPr/>
          <p:nvPr/>
        </p:nvSpPr>
        <p:spPr bwMode="auto">
          <a:xfrm>
            <a:off x="3937302" y="4625964"/>
            <a:ext cx="1097280" cy="170624"/>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 name="TextBox 42">
            <a:extLst>
              <a:ext uri="{FF2B5EF4-FFF2-40B4-BE49-F238E27FC236}">
                <a16:creationId xmlns:a16="http://schemas.microsoft.com/office/drawing/2014/main" id="{14FE0412-674E-4067-8775-80C929B4CEE9}"/>
              </a:ext>
            </a:extLst>
          </p:cNvPr>
          <p:cNvSpPr txBox="1"/>
          <p:nvPr/>
        </p:nvSpPr>
        <p:spPr bwMode="auto">
          <a:xfrm>
            <a:off x="1117607" y="2274897"/>
            <a:ext cx="535565" cy="43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44" name="TextBox 43">
            <a:extLst>
              <a:ext uri="{FF2B5EF4-FFF2-40B4-BE49-F238E27FC236}">
                <a16:creationId xmlns:a16="http://schemas.microsoft.com/office/drawing/2014/main" id="{A0A09D7B-EA20-4B78-953E-5CEFD5C0EA13}"/>
              </a:ext>
            </a:extLst>
          </p:cNvPr>
          <p:cNvSpPr txBox="1"/>
          <p:nvPr/>
        </p:nvSpPr>
        <p:spPr bwMode="auto">
          <a:xfrm>
            <a:off x="1094748" y="3027954"/>
            <a:ext cx="535565" cy="43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45" name="TextBox 44">
            <a:extLst>
              <a:ext uri="{FF2B5EF4-FFF2-40B4-BE49-F238E27FC236}">
                <a16:creationId xmlns:a16="http://schemas.microsoft.com/office/drawing/2014/main" id="{35F28980-AC0B-453A-8E7C-D360B486DD81}"/>
              </a:ext>
            </a:extLst>
          </p:cNvPr>
          <p:cNvSpPr txBox="1"/>
          <p:nvPr/>
        </p:nvSpPr>
        <p:spPr bwMode="auto">
          <a:xfrm>
            <a:off x="1113035" y="3807727"/>
            <a:ext cx="535565" cy="43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46" name="TextBox 45">
            <a:extLst>
              <a:ext uri="{FF2B5EF4-FFF2-40B4-BE49-F238E27FC236}">
                <a16:creationId xmlns:a16="http://schemas.microsoft.com/office/drawing/2014/main" id="{E8DF834C-F441-41E8-AAEE-3B7848CA6358}"/>
              </a:ext>
            </a:extLst>
          </p:cNvPr>
          <p:cNvSpPr txBox="1"/>
          <p:nvPr/>
        </p:nvSpPr>
        <p:spPr bwMode="auto">
          <a:xfrm>
            <a:off x="1220724" y="4608081"/>
            <a:ext cx="535565" cy="43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8" name="Freeform: Shape 7">
            <a:extLst>
              <a:ext uri="{FF2B5EF4-FFF2-40B4-BE49-F238E27FC236}">
                <a16:creationId xmlns:a16="http://schemas.microsoft.com/office/drawing/2014/main" id="{3B428AEB-FCDC-4F02-8495-A8CF3ED1DDDB}"/>
              </a:ext>
            </a:extLst>
          </p:cNvPr>
          <p:cNvSpPr/>
          <p:nvPr/>
        </p:nvSpPr>
        <p:spPr bwMode="auto">
          <a:xfrm>
            <a:off x="2557367" y="2144007"/>
            <a:ext cx="1949521" cy="2151744"/>
          </a:xfrm>
          <a:custGeom>
            <a:avLst/>
            <a:gdLst>
              <a:gd name="connsiteX0" fmla="*/ 0 w 1664262"/>
              <a:gd name="connsiteY0" fmla="*/ 307497 h 1836892"/>
              <a:gd name="connsiteX1" fmla="*/ 0 w 1664262"/>
              <a:gd name="connsiteY1" fmla="*/ 0 h 1836892"/>
              <a:gd name="connsiteX2" fmla="*/ 1664262 w 1664262"/>
              <a:gd name="connsiteY2" fmla="*/ 0 h 1836892"/>
              <a:gd name="connsiteX3" fmla="*/ 1664262 w 1664262"/>
              <a:gd name="connsiteY3" fmla="*/ 1836892 h 1836892"/>
            </a:gdLst>
            <a:ahLst/>
            <a:cxnLst>
              <a:cxn ang="0">
                <a:pos x="connsiteX0" y="connsiteY0"/>
              </a:cxn>
              <a:cxn ang="0">
                <a:pos x="connsiteX1" y="connsiteY1"/>
              </a:cxn>
              <a:cxn ang="0">
                <a:pos x="connsiteX2" y="connsiteY2"/>
              </a:cxn>
              <a:cxn ang="0">
                <a:pos x="connsiteX3" y="connsiteY3"/>
              </a:cxn>
            </a:cxnLst>
            <a:rect l="l" t="t" r="r" b="b"/>
            <a:pathLst>
              <a:path w="1664262" h="1836892">
                <a:moveTo>
                  <a:pt x="0" y="307497"/>
                </a:moveTo>
                <a:lnTo>
                  <a:pt x="0" y="0"/>
                </a:lnTo>
                <a:lnTo>
                  <a:pt x="1664262" y="0"/>
                </a:lnTo>
                <a:lnTo>
                  <a:pt x="1664262" y="1836892"/>
                </a:lnTo>
              </a:path>
            </a:pathLst>
          </a:custGeom>
          <a:noFill/>
          <a:ln w="28575">
            <a:solidFill>
              <a:schemeClr val="bg1"/>
            </a:solidFill>
            <a:miter lim="800000"/>
            <a:headEnd/>
            <a:tailEnd/>
          </a:ln>
        </p:spPr>
        <p:txBody>
          <a:bodyPr rtlCol="0" anchor="ctr"/>
          <a:lstStyle/>
          <a:p>
            <a:pPr algn="ctr"/>
            <a:endParaRPr lang="en-US" dirty="0"/>
          </a:p>
        </p:txBody>
      </p:sp>
      <p:sp>
        <p:nvSpPr>
          <p:cNvPr id="48" name="TextBox 47">
            <a:extLst>
              <a:ext uri="{FF2B5EF4-FFF2-40B4-BE49-F238E27FC236}">
                <a16:creationId xmlns:a16="http://schemas.microsoft.com/office/drawing/2014/main" id="{E5793D11-56F2-4047-B1CB-F69A2E1FA2C0}"/>
              </a:ext>
            </a:extLst>
          </p:cNvPr>
          <p:cNvSpPr txBox="1"/>
          <p:nvPr/>
        </p:nvSpPr>
        <p:spPr bwMode="auto">
          <a:xfrm>
            <a:off x="1578656" y="4806066"/>
            <a:ext cx="196058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ts val="0"/>
              </a:spcBef>
              <a:spcAft>
                <a:spcPct val="0"/>
              </a:spcAft>
              <a:buClrTx/>
              <a:buFontTx/>
              <a:buNone/>
            </a:pPr>
            <a:r>
              <a:rPr lang="en-US" sz="1600" b="1" dirty="0">
                <a:solidFill>
                  <a:schemeClr val="bg1"/>
                </a:solidFill>
                <a:latin typeface="Calibri" panose="020F0502020204030204" pitchFamily="34" charset="0"/>
              </a:rPr>
              <a:t>Nivolumab + CT</a:t>
            </a:r>
          </a:p>
          <a:p>
            <a:pPr algn="ctr">
              <a:spcBef>
                <a:spcPts val="0"/>
              </a:spcBef>
            </a:pPr>
            <a:r>
              <a:rPr lang="en-US" sz="1600" dirty="0">
                <a:solidFill>
                  <a:schemeClr val="bg1"/>
                </a:solidFill>
                <a:latin typeface="Calibri" panose="020F0502020204030204" pitchFamily="34" charset="0"/>
              </a:rPr>
              <a:t>(43/179)</a:t>
            </a:r>
            <a:endParaRPr lang="en-US" sz="1600" b="1" dirty="0">
              <a:solidFill>
                <a:schemeClr val="bg1"/>
              </a:solidFill>
              <a:latin typeface="Calibri" panose="020F0502020204030204" pitchFamily="34" charset="0"/>
            </a:endParaRPr>
          </a:p>
        </p:txBody>
      </p:sp>
      <p:sp>
        <p:nvSpPr>
          <p:cNvPr id="49" name="TextBox 48">
            <a:extLst>
              <a:ext uri="{FF2B5EF4-FFF2-40B4-BE49-F238E27FC236}">
                <a16:creationId xmlns:a16="http://schemas.microsoft.com/office/drawing/2014/main" id="{177A3EA2-6F6F-45D6-821E-00C42348ADC4}"/>
              </a:ext>
            </a:extLst>
          </p:cNvPr>
          <p:cNvSpPr txBox="1"/>
          <p:nvPr/>
        </p:nvSpPr>
        <p:spPr bwMode="auto">
          <a:xfrm>
            <a:off x="3966861" y="4806066"/>
            <a:ext cx="8321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ts val="0"/>
              </a:spcBef>
              <a:spcAft>
                <a:spcPct val="0"/>
              </a:spcAft>
              <a:buClrTx/>
              <a:buFontTx/>
              <a:buNone/>
            </a:pPr>
            <a:r>
              <a:rPr lang="en-US" sz="1600" b="1" dirty="0">
                <a:solidFill>
                  <a:schemeClr val="bg1"/>
                </a:solidFill>
                <a:latin typeface="Calibri" panose="020F0502020204030204" pitchFamily="34" charset="0"/>
              </a:rPr>
              <a:t>CT</a:t>
            </a:r>
          </a:p>
          <a:p>
            <a:pPr algn="ctr">
              <a:lnSpc>
                <a:spcPct val="100000"/>
              </a:lnSpc>
              <a:spcBef>
                <a:spcPts val="0"/>
              </a:spcBef>
              <a:spcAft>
                <a:spcPct val="0"/>
              </a:spcAft>
              <a:buClrTx/>
              <a:buFontTx/>
              <a:buNone/>
            </a:pPr>
            <a:r>
              <a:rPr lang="en-US" sz="1600" dirty="0">
                <a:solidFill>
                  <a:schemeClr val="bg1"/>
                </a:solidFill>
                <a:latin typeface="Calibri" panose="020F0502020204030204" pitchFamily="34" charset="0"/>
              </a:rPr>
              <a:t>(4/179)</a:t>
            </a:r>
          </a:p>
        </p:txBody>
      </p:sp>
      <p:sp>
        <p:nvSpPr>
          <p:cNvPr id="50" name="TextBox 49">
            <a:extLst>
              <a:ext uri="{FF2B5EF4-FFF2-40B4-BE49-F238E27FC236}">
                <a16:creationId xmlns:a16="http://schemas.microsoft.com/office/drawing/2014/main" id="{31C6C423-FB21-4C91-889D-6086283620B8}"/>
              </a:ext>
            </a:extLst>
          </p:cNvPr>
          <p:cNvSpPr txBox="1"/>
          <p:nvPr/>
        </p:nvSpPr>
        <p:spPr bwMode="auto">
          <a:xfrm rot="16200000">
            <a:off x="85708" y="3010577"/>
            <a:ext cx="1785221" cy="43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pCR Rate (%)</a:t>
            </a:r>
          </a:p>
        </p:txBody>
      </p:sp>
      <p:sp>
        <p:nvSpPr>
          <p:cNvPr id="51" name="TextBox 50">
            <a:extLst>
              <a:ext uri="{FF2B5EF4-FFF2-40B4-BE49-F238E27FC236}">
                <a16:creationId xmlns:a16="http://schemas.microsoft.com/office/drawing/2014/main" id="{142A3579-20A4-4CBD-9D10-247CBA68EE61}"/>
              </a:ext>
            </a:extLst>
          </p:cNvPr>
          <p:cNvSpPr txBox="1"/>
          <p:nvPr/>
        </p:nvSpPr>
        <p:spPr bwMode="auto">
          <a:xfrm>
            <a:off x="1064389" y="5077857"/>
            <a:ext cx="6272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dirty="0">
                <a:solidFill>
                  <a:schemeClr val="bg1"/>
                </a:solidFill>
                <a:latin typeface="Calibri" panose="020F0502020204030204" pitchFamily="34" charset="0"/>
              </a:rPr>
              <a:t>n/N =</a:t>
            </a:r>
          </a:p>
        </p:txBody>
      </p:sp>
      <p:sp>
        <p:nvSpPr>
          <p:cNvPr id="2" name="Freeform: Shape 1">
            <a:extLst>
              <a:ext uri="{FF2B5EF4-FFF2-40B4-BE49-F238E27FC236}">
                <a16:creationId xmlns:a16="http://schemas.microsoft.com/office/drawing/2014/main" id="{B01A65B2-0D4D-4DBC-B03D-BC0D9F8BEC9B}"/>
              </a:ext>
            </a:extLst>
          </p:cNvPr>
          <p:cNvSpPr/>
          <p:nvPr/>
        </p:nvSpPr>
        <p:spPr bwMode="auto">
          <a:xfrm>
            <a:off x="1569121" y="1664453"/>
            <a:ext cx="3917279" cy="3128321"/>
          </a:xfrm>
          <a:custGeom>
            <a:avLst/>
            <a:gdLst>
              <a:gd name="connsiteX0" fmla="*/ 0 w 3344092"/>
              <a:gd name="connsiteY0" fmla="*/ 0 h 2668089"/>
              <a:gd name="connsiteX1" fmla="*/ 0 w 3344092"/>
              <a:gd name="connsiteY1" fmla="*/ 2668089 h 2668089"/>
              <a:gd name="connsiteX2" fmla="*/ 3344092 w 3344092"/>
              <a:gd name="connsiteY2" fmla="*/ 2668089 h 2668089"/>
            </a:gdLst>
            <a:ahLst/>
            <a:cxnLst>
              <a:cxn ang="0">
                <a:pos x="connsiteX0" y="connsiteY0"/>
              </a:cxn>
              <a:cxn ang="0">
                <a:pos x="connsiteX1" y="connsiteY1"/>
              </a:cxn>
              <a:cxn ang="0">
                <a:pos x="connsiteX2" y="connsiteY2"/>
              </a:cxn>
            </a:cxnLst>
            <a:rect l="l" t="t" r="r" b="b"/>
            <a:pathLst>
              <a:path w="3344092" h="2668089">
                <a:moveTo>
                  <a:pt x="0" y="0"/>
                </a:moveTo>
                <a:lnTo>
                  <a:pt x="0" y="2668089"/>
                </a:lnTo>
                <a:lnTo>
                  <a:pt x="3344092" y="2668089"/>
                </a:lnTo>
              </a:path>
            </a:pathLst>
          </a:custGeom>
          <a:noFill/>
          <a:ln w="28575">
            <a:solidFill>
              <a:schemeClr val="bg1"/>
            </a:solidFill>
            <a:miter lim="800000"/>
            <a:headEnd/>
            <a:tailEnd/>
          </a:ln>
        </p:spPr>
        <p:txBody>
          <a:bodyPr rtlCol="0" anchor="ctr"/>
          <a:lstStyle/>
          <a:p>
            <a:pPr algn="ctr"/>
            <a:endParaRPr lang="en-US" dirty="0"/>
          </a:p>
        </p:txBody>
      </p:sp>
      <p:sp>
        <p:nvSpPr>
          <p:cNvPr id="91" name="TextBox 90">
            <a:extLst>
              <a:ext uri="{FF2B5EF4-FFF2-40B4-BE49-F238E27FC236}">
                <a16:creationId xmlns:a16="http://schemas.microsoft.com/office/drawing/2014/main" id="{AEE23A16-F8FE-4282-AB50-9FF7EF9E1B68}"/>
              </a:ext>
            </a:extLst>
          </p:cNvPr>
          <p:cNvSpPr txBox="1"/>
          <p:nvPr/>
        </p:nvSpPr>
        <p:spPr bwMode="auto">
          <a:xfrm>
            <a:off x="7680960" y="3106928"/>
            <a:ext cx="15597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ts val="0"/>
              </a:spcBef>
              <a:spcAft>
                <a:spcPct val="0"/>
              </a:spcAft>
              <a:buClrTx/>
              <a:buFontTx/>
              <a:buNone/>
            </a:pPr>
            <a:r>
              <a:rPr lang="en-US" sz="1600" b="1" dirty="0">
                <a:solidFill>
                  <a:schemeClr val="bg1"/>
                </a:solidFill>
                <a:latin typeface="Calibri" panose="020F0502020204030204" pitchFamily="34" charset="0"/>
              </a:rPr>
              <a:t>Nivolumab + CT</a:t>
            </a:r>
          </a:p>
          <a:p>
            <a:pPr algn="ctr">
              <a:lnSpc>
                <a:spcPct val="100000"/>
              </a:lnSpc>
              <a:spcBef>
                <a:spcPts val="0"/>
              </a:spcBef>
              <a:spcAft>
                <a:spcPct val="0"/>
              </a:spcAft>
              <a:buClrTx/>
              <a:buFontTx/>
              <a:buNone/>
            </a:pPr>
            <a:r>
              <a:rPr lang="en-US" sz="1600" dirty="0">
                <a:solidFill>
                  <a:schemeClr val="bg1"/>
                </a:solidFill>
                <a:latin typeface="Calibri" panose="020F0502020204030204" pitchFamily="34" charset="0"/>
              </a:rPr>
              <a:t>(43/141)</a:t>
            </a:r>
          </a:p>
        </p:txBody>
      </p:sp>
      <p:sp>
        <p:nvSpPr>
          <p:cNvPr id="92" name="TextBox 91">
            <a:extLst>
              <a:ext uri="{FF2B5EF4-FFF2-40B4-BE49-F238E27FC236}">
                <a16:creationId xmlns:a16="http://schemas.microsoft.com/office/drawing/2014/main" id="{80C41ACE-E1E8-494E-9F11-5B08E9C27779}"/>
              </a:ext>
            </a:extLst>
          </p:cNvPr>
          <p:cNvSpPr txBox="1"/>
          <p:nvPr/>
        </p:nvSpPr>
        <p:spPr bwMode="auto">
          <a:xfrm>
            <a:off x="9508821" y="3106928"/>
            <a:ext cx="9415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ts val="0"/>
              </a:spcBef>
              <a:spcAft>
                <a:spcPct val="0"/>
              </a:spcAft>
              <a:buClrTx/>
              <a:buFontTx/>
              <a:buNone/>
            </a:pPr>
            <a:r>
              <a:rPr lang="en-US" sz="1600" b="1" dirty="0">
                <a:solidFill>
                  <a:schemeClr val="bg1"/>
                </a:solidFill>
                <a:latin typeface="Calibri" panose="020F0502020204030204" pitchFamily="34" charset="0"/>
              </a:rPr>
              <a:t>CT</a:t>
            </a:r>
          </a:p>
          <a:p>
            <a:pPr algn="ctr">
              <a:lnSpc>
                <a:spcPct val="100000"/>
              </a:lnSpc>
              <a:spcBef>
                <a:spcPts val="0"/>
              </a:spcBef>
              <a:spcAft>
                <a:spcPct val="0"/>
              </a:spcAft>
              <a:buClrTx/>
              <a:buFontTx/>
              <a:buNone/>
            </a:pPr>
            <a:r>
              <a:rPr lang="en-US" sz="1600" dirty="0">
                <a:solidFill>
                  <a:schemeClr val="bg1"/>
                </a:solidFill>
                <a:latin typeface="Calibri" panose="020F0502020204030204" pitchFamily="34" charset="0"/>
              </a:rPr>
              <a:t>(4/126)</a:t>
            </a:r>
          </a:p>
        </p:txBody>
      </p:sp>
      <p:sp>
        <p:nvSpPr>
          <p:cNvPr id="81" name="TextBox 80">
            <a:extLst>
              <a:ext uri="{FF2B5EF4-FFF2-40B4-BE49-F238E27FC236}">
                <a16:creationId xmlns:a16="http://schemas.microsoft.com/office/drawing/2014/main" id="{E2D30FC3-6230-461F-9FA0-A2BD3FDB7E25}"/>
              </a:ext>
            </a:extLst>
          </p:cNvPr>
          <p:cNvSpPr txBox="1"/>
          <p:nvPr/>
        </p:nvSpPr>
        <p:spPr>
          <a:xfrm>
            <a:off x="9656602" y="2642600"/>
            <a:ext cx="607524" cy="338554"/>
          </a:xfrm>
          <a:prstGeom prst="rect">
            <a:avLst/>
          </a:prstGeom>
          <a:noFill/>
        </p:spPr>
        <p:txBody>
          <a:bodyPr wrap="square" rtlCol="0">
            <a:spAutoFit/>
          </a:bodyP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3.2 </a:t>
            </a:r>
          </a:p>
        </p:txBody>
      </p:sp>
      <p:sp>
        <p:nvSpPr>
          <p:cNvPr id="78" name="TextBox 77">
            <a:extLst>
              <a:ext uri="{FF2B5EF4-FFF2-40B4-BE49-F238E27FC236}">
                <a16:creationId xmlns:a16="http://schemas.microsoft.com/office/drawing/2014/main" id="{E82EE7D3-141F-4750-89E4-C5EBC950ECB3}"/>
              </a:ext>
            </a:extLst>
          </p:cNvPr>
          <p:cNvSpPr txBox="1"/>
          <p:nvPr/>
        </p:nvSpPr>
        <p:spPr>
          <a:xfrm>
            <a:off x="7204646" y="1234454"/>
            <a:ext cx="3849836" cy="40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defPPr>
              <a:defRPr lang="en-US"/>
            </a:defPPr>
            <a:lvl1pPr algn="ctr">
              <a:lnSpc>
                <a:spcPct val="100000"/>
              </a:lnSpc>
              <a:spcBef>
                <a:spcPct val="50000"/>
              </a:spcBef>
              <a:buClrTx/>
              <a:buFontTx/>
              <a:buNone/>
              <a:defRPr b="1">
                <a:solidFill>
                  <a:schemeClr val="bg1"/>
                </a:solidFill>
                <a:latin typeface="Calibri" panose="020F0502020204030204" pitchFamily="34" charset="0"/>
              </a:defRPr>
            </a:lvl1pPr>
          </a:lstStyle>
          <a:p>
            <a:r>
              <a:rPr lang="en-US" dirty="0"/>
              <a:t>Patients With Resection</a:t>
            </a:r>
            <a:r>
              <a:rPr lang="en-US" baseline="30000" dirty="0"/>
              <a:t>‡</a:t>
            </a:r>
            <a:r>
              <a:rPr lang="en-US" dirty="0"/>
              <a:t> (ypT0N0)</a:t>
            </a:r>
          </a:p>
        </p:txBody>
      </p:sp>
      <p:sp>
        <p:nvSpPr>
          <p:cNvPr id="79" name="TextBox 78">
            <a:extLst>
              <a:ext uri="{FF2B5EF4-FFF2-40B4-BE49-F238E27FC236}">
                <a16:creationId xmlns:a16="http://schemas.microsoft.com/office/drawing/2014/main" id="{5CCCB927-6E31-41B8-8E01-9C8F3703357C}"/>
              </a:ext>
            </a:extLst>
          </p:cNvPr>
          <p:cNvSpPr txBox="1"/>
          <p:nvPr/>
        </p:nvSpPr>
        <p:spPr>
          <a:xfrm>
            <a:off x="8126993" y="1750646"/>
            <a:ext cx="636446" cy="338554"/>
          </a:xfrm>
          <a:prstGeom prst="rect">
            <a:avLst/>
          </a:prstGeom>
          <a:noFill/>
        </p:spPr>
        <p:txBody>
          <a:bodyPr wrap="square" rtlCol="0">
            <a:spAutoFit/>
          </a:bodyPr>
          <a:lstStyle/>
          <a:p>
            <a:pPr algn="ctr" defTabSz="914378" eaLnBrk="1" fontAlgn="auto" hangingPunct="1">
              <a:spcBef>
                <a:spcPts val="0"/>
              </a:spcBef>
              <a:spcAft>
                <a:spcPts val="0"/>
              </a:spcAft>
            </a:pPr>
            <a:r>
              <a:rPr lang="en-US" sz="1600" b="1" dirty="0">
                <a:solidFill>
                  <a:schemeClr val="bg1"/>
                </a:solidFill>
                <a:latin typeface="Calibri" panose="020F0502020204030204" pitchFamily="34" charset="0"/>
                <a:cs typeface="Calibri" panose="020F0502020204030204" pitchFamily="34" charset="0"/>
              </a:rPr>
              <a:t>30.5 </a:t>
            </a:r>
          </a:p>
        </p:txBody>
      </p:sp>
      <p:cxnSp>
        <p:nvCxnSpPr>
          <p:cNvPr id="12" name="Straight Connector 11">
            <a:extLst>
              <a:ext uri="{FF2B5EF4-FFF2-40B4-BE49-F238E27FC236}">
                <a16:creationId xmlns:a16="http://schemas.microsoft.com/office/drawing/2014/main" id="{C8F2CC18-6500-4056-8D87-D058F4AA7340}"/>
              </a:ext>
            </a:extLst>
          </p:cNvPr>
          <p:cNvCxnSpPr>
            <a:cxnSpLocks/>
          </p:cNvCxnSpPr>
          <p:nvPr/>
        </p:nvCxnSpPr>
        <p:spPr bwMode="auto">
          <a:xfrm>
            <a:off x="7577676" y="1732589"/>
            <a:ext cx="126254" cy="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1BF62EFA-11BB-459F-99EA-5FE20BB9E53D}"/>
              </a:ext>
            </a:extLst>
          </p:cNvPr>
          <p:cNvCxnSpPr>
            <a:cxnSpLocks/>
          </p:cNvCxnSpPr>
          <p:nvPr/>
        </p:nvCxnSpPr>
        <p:spPr bwMode="auto">
          <a:xfrm>
            <a:off x="7577676" y="2076466"/>
            <a:ext cx="126254"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0DA0E5D8-3093-4732-9A4E-69AB97D3AD67}"/>
              </a:ext>
            </a:extLst>
          </p:cNvPr>
          <p:cNvCxnSpPr>
            <a:cxnSpLocks/>
          </p:cNvCxnSpPr>
          <p:nvPr/>
        </p:nvCxnSpPr>
        <p:spPr bwMode="auto">
          <a:xfrm>
            <a:off x="7577676" y="2420343"/>
            <a:ext cx="126254"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D48A46A9-0539-4318-97B7-CAFC9C036FEC}"/>
              </a:ext>
            </a:extLst>
          </p:cNvPr>
          <p:cNvCxnSpPr>
            <a:cxnSpLocks/>
          </p:cNvCxnSpPr>
          <p:nvPr/>
        </p:nvCxnSpPr>
        <p:spPr bwMode="auto">
          <a:xfrm>
            <a:off x="7577676" y="2764221"/>
            <a:ext cx="126254" cy="0"/>
          </a:xfrm>
          <a:prstGeom prst="line">
            <a:avLst/>
          </a:prstGeom>
          <a:noFill/>
          <a:ln w="28575" cap="flat" cmpd="sng" algn="ctr">
            <a:solidFill>
              <a:schemeClr val="bg1"/>
            </a:solidFill>
            <a:prstDash val="solid"/>
            <a:round/>
            <a:headEnd type="none" w="med" len="med"/>
            <a:tailEnd type="none" w="med" len="med"/>
          </a:ln>
          <a:effectLst/>
        </p:spPr>
      </p:cxnSp>
      <p:sp>
        <p:nvSpPr>
          <p:cNvPr id="9" name="Freeform: Shape 8">
            <a:extLst>
              <a:ext uri="{FF2B5EF4-FFF2-40B4-BE49-F238E27FC236}">
                <a16:creationId xmlns:a16="http://schemas.microsoft.com/office/drawing/2014/main" id="{0AF8B46A-824C-4C24-92C3-3FFA2BE54ABF}"/>
              </a:ext>
            </a:extLst>
          </p:cNvPr>
          <p:cNvSpPr/>
          <p:nvPr/>
        </p:nvSpPr>
        <p:spPr bwMode="auto">
          <a:xfrm>
            <a:off x="7693095" y="1726394"/>
            <a:ext cx="3021792" cy="1383051"/>
          </a:xfrm>
          <a:custGeom>
            <a:avLst/>
            <a:gdLst>
              <a:gd name="connsiteX0" fmla="*/ 0 w 2753791"/>
              <a:gd name="connsiteY0" fmla="*/ 0 h 1260389"/>
              <a:gd name="connsiteX1" fmla="*/ 0 w 2753791"/>
              <a:gd name="connsiteY1" fmla="*/ 1260389 h 1260389"/>
              <a:gd name="connsiteX2" fmla="*/ 2753791 w 2753791"/>
              <a:gd name="connsiteY2" fmla="*/ 1260389 h 1260389"/>
            </a:gdLst>
            <a:ahLst/>
            <a:cxnLst>
              <a:cxn ang="0">
                <a:pos x="connsiteX0" y="connsiteY0"/>
              </a:cxn>
              <a:cxn ang="0">
                <a:pos x="connsiteX1" y="connsiteY1"/>
              </a:cxn>
              <a:cxn ang="0">
                <a:pos x="connsiteX2" y="connsiteY2"/>
              </a:cxn>
            </a:cxnLst>
            <a:rect l="l" t="t" r="r" b="b"/>
            <a:pathLst>
              <a:path w="2753791" h="1260389">
                <a:moveTo>
                  <a:pt x="0" y="0"/>
                </a:moveTo>
                <a:lnTo>
                  <a:pt x="0" y="1260389"/>
                </a:lnTo>
                <a:lnTo>
                  <a:pt x="2753791" y="1260389"/>
                </a:lnTo>
              </a:path>
            </a:pathLst>
          </a:custGeom>
          <a:noFill/>
          <a:ln w="28575">
            <a:solidFill>
              <a:schemeClr val="bg1"/>
            </a:solidFill>
            <a:miter lim="800000"/>
            <a:headEnd/>
            <a:tailEnd/>
          </a:ln>
        </p:spPr>
        <p:txBody>
          <a:bodyPr rtlCol="0" anchor="ctr"/>
          <a:lstStyle/>
          <a:p>
            <a:pPr algn="ctr"/>
            <a:endParaRPr lang="en-US" dirty="0"/>
          </a:p>
        </p:txBody>
      </p:sp>
      <p:cxnSp>
        <p:nvCxnSpPr>
          <p:cNvPr id="70" name="Straight Connector 69">
            <a:extLst>
              <a:ext uri="{FF2B5EF4-FFF2-40B4-BE49-F238E27FC236}">
                <a16:creationId xmlns:a16="http://schemas.microsoft.com/office/drawing/2014/main" id="{9E826D8A-4D68-476C-BE81-6585AF9B0F3C}"/>
              </a:ext>
            </a:extLst>
          </p:cNvPr>
          <p:cNvCxnSpPr>
            <a:cxnSpLocks/>
          </p:cNvCxnSpPr>
          <p:nvPr/>
        </p:nvCxnSpPr>
        <p:spPr bwMode="auto">
          <a:xfrm>
            <a:off x="7577676" y="3108097"/>
            <a:ext cx="126254" cy="0"/>
          </a:xfrm>
          <a:prstGeom prst="line">
            <a:avLst/>
          </a:prstGeom>
          <a:noFill/>
          <a:ln w="28575" cap="flat" cmpd="sng" algn="ctr">
            <a:solidFill>
              <a:schemeClr val="bg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31A8B826-22BE-4740-9EA0-EDFF5CF5C4D1}"/>
              </a:ext>
            </a:extLst>
          </p:cNvPr>
          <p:cNvSpPr txBox="1"/>
          <p:nvPr/>
        </p:nvSpPr>
        <p:spPr bwMode="auto">
          <a:xfrm>
            <a:off x="7161258" y="1518288"/>
            <a:ext cx="501695" cy="40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76" name="TextBox 75">
            <a:extLst>
              <a:ext uri="{FF2B5EF4-FFF2-40B4-BE49-F238E27FC236}">
                <a16:creationId xmlns:a16="http://schemas.microsoft.com/office/drawing/2014/main" id="{D8437B51-998A-411D-8986-07FED6FC8498}"/>
              </a:ext>
            </a:extLst>
          </p:cNvPr>
          <p:cNvSpPr txBox="1"/>
          <p:nvPr/>
        </p:nvSpPr>
        <p:spPr bwMode="auto">
          <a:xfrm>
            <a:off x="7161258" y="1870470"/>
            <a:ext cx="501695" cy="40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82" name="TextBox 81">
            <a:extLst>
              <a:ext uri="{FF2B5EF4-FFF2-40B4-BE49-F238E27FC236}">
                <a16:creationId xmlns:a16="http://schemas.microsoft.com/office/drawing/2014/main" id="{B59665AD-61A2-45E3-9F6B-0B0821B8C8F7}"/>
              </a:ext>
            </a:extLst>
          </p:cNvPr>
          <p:cNvSpPr txBox="1"/>
          <p:nvPr/>
        </p:nvSpPr>
        <p:spPr bwMode="auto">
          <a:xfrm>
            <a:off x="7161258" y="2204934"/>
            <a:ext cx="501695" cy="40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2</a:t>
            </a:r>
            <a:r>
              <a:rPr lang="en-US" b="0" dirty="0">
                <a:solidFill>
                  <a:schemeClr val="bg1"/>
                </a:solidFill>
                <a:latin typeface="Calibri" panose="020F0502020204030204" pitchFamily="34" charset="0"/>
              </a:rPr>
              <a:t>0</a:t>
            </a:r>
          </a:p>
        </p:txBody>
      </p:sp>
      <p:sp>
        <p:nvSpPr>
          <p:cNvPr id="84" name="TextBox 83">
            <a:extLst>
              <a:ext uri="{FF2B5EF4-FFF2-40B4-BE49-F238E27FC236}">
                <a16:creationId xmlns:a16="http://schemas.microsoft.com/office/drawing/2014/main" id="{D55783CB-D6CB-40ED-AA27-27A555B9A3C2}"/>
              </a:ext>
            </a:extLst>
          </p:cNvPr>
          <p:cNvSpPr txBox="1"/>
          <p:nvPr/>
        </p:nvSpPr>
        <p:spPr bwMode="auto">
          <a:xfrm>
            <a:off x="7161258" y="2554902"/>
            <a:ext cx="501695" cy="40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1</a:t>
            </a:r>
            <a:r>
              <a:rPr lang="en-US" b="0" dirty="0">
                <a:solidFill>
                  <a:schemeClr val="bg1"/>
                </a:solidFill>
                <a:latin typeface="Calibri" panose="020F0502020204030204" pitchFamily="34" charset="0"/>
              </a:rPr>
              <a:t>0</a:t>
            </a:r>
          </a:p>
        </p:txBody>
      </p:sp>
      <p:sp>
        <p:nvSpPr>
          <p:cNvPr id="88" name="TextBox 87">
            <a:extLst>
              <a:ext uri="{FF2B5EF4-FFF2-40B4-BE49-F238E27FC236}">
                <a16:creationId xmlns:a16="http://schemas.microsoft.com/office/drawing/2014/main" id="{75FC0775-4302-4C27-9EC6-358493CAB949}"/>
              </a:ext>
            </a:extLst>
          </p:cNvPr>
          <p:cNvSpPr txBox="1"/>
          <p:nvPr/>
        </p:nvSpPr>
        <p:spPr bwMode="auto">
          <a:xfrm>
            <a:off x="7296372" y="2891580"/>
            <a:ext cx="328926" cy="40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89" name="TextBox 88">
            <a:extLst>
              <a:ext uri="{FF2B5EF4-FFF2-40B4-BE49-F238E27FC236}">
                <a16:creationId xmlns:a16="http://schemas.microsoft.com/office/drawing/2014/main" id="{8CD186F8-1462-438D-8916-6004A41322B9}"/>
              </a:ext>
            </a:extLst>
          </p:cNvPr>
          <p:cNvSpPr txBox="1"/>
          <p:nvPr/>
        </p:nvSpPr>
        <p:spPr bwMode="auto">
          <a:xfrm>
            <a:off x="7170629" y="3370983"/>
            <a:ext cx="8361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n/N =</a:t>
            </a:r>
          </a:p>
        </p:txBody>
      </p:sp>
      <p:sp>
        <p:nvSpPr>
          <p:cNvPr id="90" name="TextBox 89">
            <a:extLst>
              <a:ext uri="{FF2B5EF4-FFF2-40B4-BE49-F238E27FC236}">
                <a16:creationId xmlns:a16="http://schemas.microsoft.com/office/drawing/2014/main" id="{EE3B0A7D-C7F4-477D-8D75-54B190F5C253}"/>
              </a:ext>
            </a:extLst>
          </p:cNvPr>
          <p:cNvSpPr txBox="1"/>
          <p:nvPr/>
        </p:nvSpPr>
        <p:spPr bwMode="auto">
          <a:xfrm rot="16200000">
            <a:off x="6139314" y="2032236"/>
            <a:ext cx="1588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pCR Rate (%)</a:t>
            </a:r>
          </a:p>
        </p:txBody>
      </p:sp>
      <p:sp>
        <p:nvSpPr>
          <p:cNvPr id="16" name="Rectangle 15">
            <a:extLst>
              <a:ext uri="{FF2B5EF4-FFF2-40B4-BE49-F238E27FC236}">
                <a16:creationId xmlns:a16="http://schemas.microsoft.com/office/drawing/2014/main" id="{44B10BDD-A130-4792-98C6-B7C11E380B07}"/>
              </a:ext>
            </a:extLst>
          </p:cNvPr>
          <p:cNvSpPr/>
          <p:nvPr/>
        </p:nvSpPr>
        <p:spPr bwMode="auto">
          <a:xfrm>
            <a:off x="8140949" y="2063764"/>
            <a:ext cx="612640" cy="102990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5" name="Rectangle 94">
            <a:extLst>
              <a:ext uri="{FF2B5EF4-FFF2-40B4-BE49-F238E27FC236}">
                <a16:creationId xmlns:a16="http://schemas.microsoft.com/office/drawing/2014/main" id="{A2C7657D-E8A1-41AB-901E-F569C2826884}"/>
              </a:ext>
            </a:extLst>
          </p:cNvPr>
          <p:cNvSpPr/>
          <p:nvPr/>
        </p:nvSpPr>
        <p:spPr bwMode="auto">
          <a:xfrm>
            <a:off x="9656501" y="2998773"/>
            <a:ext cx="612640" cy="9489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6" name="TextBox 105">
            <a:extLst>
              <a:ext uri="{FF2B5EF4-FFF2-40B4-BE49-F238E27FC236}">
                <a16:creationId xmlns:a16="http://schemas.microsoft.com/office/drawing/2014/main" id="{173A2C20-B557-4E09-A1FC-56D4D1529692}"/>
              </a:ext>
            </a:extLst>
          </p:cNvPr>
          <p:cNvSpPr txBox="1"/>
          <p:nvPr/>
        </p:nvSpPr>
        <p:spPr bwMode="auto">
          <a:xfrm>
            <a:off x="9472447" y="5338509"/>
            <a:ext cx="868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ts val="0"/>
              </a:spcBef>
              <a:spcAft>
                <a:spcPct val="0"/>
              </a:spcAft>
              <a:buClrTx/>
              <a:buFontTx/>
              <a:buNone/>
            </a:pPr>
            <a:r>
              <a:rPr lang="en-US" sz="1600" b="1" dirty="0">
                <a:solidFill>
                  <a:schemeClr val="bg1"/>
                </a:solidFill>
                <a:latin typeface="Calibri" panose="020F0502020204030204" pitchFamily="34" charset="0"/>
              </a:rPr>
              <a:t>CT</a:t>
            </a:r>
          </a:p>
          <a:p>
            <a:pPr algn="ctr">
              <a:lnSpc>
                <a:spcPct val="100000"/>
              </a:lnSpc>
              <a:spcBef>
                <a:spcPts val="0"/>
              </a:spcBef>
              <a:spcAft>
                <a:spcPct val="0"/>
              </a:spcAft>
              <a:buClrTx/>
              <a:buFontTx/>
              <a:buNone/>
            </a:pPr>
            <a:r>
              <a:rPr lang="en-US" sz="1600" dirty="0">
                <a:solidFill>
                  <a:schemeClr val="bg1"/>
                </a:solidFill>
                <a:latin typeface="Calibri" panose="020F0502020204030204" pitchFamily="34" charset="0"/>
              </a:rPr>
              <a:t>(5/179)</a:t>
            </a:r>
          </a:p>
        </p:txBody>
      </p:sp>
      <p:sp>
        <p:nvSpPr>
          <p:cNvPr id="57" name="TextBox 56">
            <a:extLst>
              <a:ext uri="{FF2B5EF4-FFF2-40B4-BE49-F238E27FC236}">
                <a16:creationId xmlns:a16="http://schemas.microsoft.com/office/drawing/2014/main" id="{81DEFB78-0719-4AE1-A55F-4EF9AE39CE8F}"/>
              </a:ext>
            </a:extLst>
          </p:cNvPr>
          <p:cNvSpPr txBox="1"/>
          <p:nvPr/>
        </p:nvSpPr>
        <p:spPr>
          <a:xfrm>
            <a:off x="8112944" y="4227197"/>
            <a:ext cx="682245" cy="338554"/>
          </a:xfrm>
          <a:prstGeom prst="rect">
            <a:avLst/>
          </a:prstGeom>
          <a:noFill/>
        </p:spPr>
        <p:txBody>
          <a:bodyPr wrap="square" rtlCol="0">
            <a:spAutoFit/>
          </a:bodyP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25.7 </a:t>
            </a:r>
          </a:p>
        </p:txBody>
      </p:sp>
      <p:sp>
        <p:nvSpPr>
          <p:cNvPr id="58" name="TextBox 57">
            <a:extLst>
              <a:ext uri="{FF2B5EF4-FFF2-40B4-BE49-F238E27FC236}">
                <a16:creationId xmlns:a16="http://schemas.microsoft.com/office/drawing/2014/main" id="{69872530-0C57-43D9-BAEC-8968A3B44CE3}"/>
              </a:ext>
            </a:extLst>
          </p:cNvPr>
          <p:cNvSpPr txBox="1"/>
          <p:nvPr/>
        </p:nvSpPr>
        <p:spPr>
          <a:xfrm>
            <a:off x="9603842" y="4940936"/>
            <a:ext cx="597737" cy="338554"/>
          </a:xfrm>
          <a:prstGeom prst="rect">
            <a:avLst/>
          </a:prstGeom>
          <a:noFill/>
        </p:spPr>
        <p:txBody>
          <a:bodyPr wrap="square" rtlCol="0">
            <a:spAutoFit/>
          </a:bodyP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2.8 </a:t>
            </a:r>
          </a:p>
        </p:txBody>
      </p:sp>
      <p:sp>
        <p:nvSpPr>
          <p:cNvPr id="17" name="Freeform: Shape 16">
            <a:extLst>
              <a:ext uri="{FF2B5EF4-FFF2-40B4-BE49-F238E27FC236}">
                <a16:creationId xmlns:a16="http://schemas.microsoft.com/office/drawing/2014/main" id="{3DCFA2D3-0306-4609-ACE3-8FD56ED43029}"/>
              </a:ext>
            </a:extLst>
          </p:cNvPr>
          <p:cNvSpPr/>
          <p:nvPr/>
        </p:nvSpPr>
        <p:spPr bwMode="auto">
          <a:xfrm>
            <a:off x="7698778" y="4089734"/>
            <a:ext cx="2938741" cy="1285483"/>
          </a:xfrm>
          <a:custGeom>
            <a:avLst/>
            <a:gdLst>
              <a:gd name="connsiteX0" fmla="*/ 0 w 2730742"/>
              <a:gd name="connsiteY0" fmla="*/ 0 h 1253252"/>
              <a:gd name="connsiteX1" fmla="*/ 0 w 2730742"/>
              <a:gd name="connsiteY1" fmla="*/ 1253252 h 1253252"/>
              <a:gd name="connsiteX2" fmla="*/ 2730742 w 2730742"/>
              <a:gd name="connsiteY2" fmla="*/ 1253252 h 1253252"/>
            </a:gdLst>
            <a:ahLst/>
            <a:cxnLst>
              <a:cxn ang="0">
                <a:pos x="connsiteX0" y="connsiteY0"/>
              </a:cxn>
              <a:cxn ang="0">
                <a:pos x="connsiteX1" y="connsiteY1"/>
              </a:cxn>
              <a:cxn ang="0">
                <a:pos x="connsiteX2" y="connsiteY2"/>
              </a:cxn>
            </a:cxnLst>
            <a:rect l="l" t="t" r="r" b="b"/>
            <a:pathLst>
              <a:path w="2730742" h="1253252">
                <a:moveTo>
                  <a:pt x="0" y="0"/>
                </a:moveTo>
                <a:lnTo>
                  <a:pt x="0" y="1253252"/>
                </a:lnTo>
                <a:lnTo>
                  <a:pt x="2730742" y="1253252"/>
                </a:lnTo>
              </a:path>
            </a:pathLst>
          </a:custGeom>
          <a:noFill/>
          <a:ln w="28575">
            <a:solidFill>
              <a:schemeClr val="bg1"/>
            </a:solidFill>
            <a:miter lim="800000"/>
            <a:headEnd/>
            <a:tailEnd/>
          </a:ln>
        </p:spPr>
        <p:txBody>
          <a:bodyPr rtlCol="0" anchor="ctr"/>
          <a:lstStyle/>
          <a:p>
            <a:pPr algn="ctr"/>
            <a:endParaRPr lang="en-US" dirty="0"/>
          </a:p>
        </p:txBody>
      </p:sp>
      <p:cxnSp>
        <p:nvCxnSpPr>
          <p:cNvPr id="19" name="Straight Connector 18">
            <a:extLst>
              <a:ext uri="{FF2B5EF4-FFF2-40B4-BE49-F238E27FC236}">
                <a16:creationId xmlns:a16="http://schemas.microsoft.com/office/drawing/2014/main" id="{EABA563D-0449-49CE-B36A-3337378FAAF0}"/>
              </a:ext>
            </a:extLst>
          </p:cNvPr>
          <p:cNvCxnSpPr>
            <a:cxnSpLocks/>
          </p:cNvCxnSpPr>
          <p:nvPr/>
        </p:nvCxnSpPr>
        <p:spPr bwMode="auto">
          <a:xfrm>
            <a:off x="7608768" y="4090240"/>
            <a:ext cx="104242" cy="0"/>
          </a:xfrm>
          <a:prstGeom prst="line">
            <a:avLst/>
          </a:prstGeom>
          <a:noFill/>
          <a:ln w="28575" cap="flat" cmpd="sng" algn="ctr">
            <a:solidFill>
              <a:schemeClr val="bg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9FEF0644-AAE4-4D90-8713-D2FBB9DEF512}"/>
              </a:ext>
            </a:extLst>
          </p:cNvPr>
          <p:cNvCxnSpPr>
            <a:cxnSpLocks/>
          </p:cNvCxnSpPr>
          <p:nvPr/>
        </p:nvCxnSpPr>
        <p:spPr bwMode="auto">
          <a:xfrm>
            <a:off x="7608768" y="4411490"/>
            <a:ext cx="104242" cy="0"/>
          </a:xfrm>
          <a:prstGeom prst="line">
            <a:avLst/>
          </a:prstGeom>
          <a:noFill/>
          <a:ln w="28575" cap="flat" cmpd="sng" algn="ctr">
            <a:solidFill>
              <a:schemeClr val="bg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63CAF67F-55C8-45C0-9DBB-567FCCC24DF9}"/>
              </a:ext>
            </a:extLst>
          </p:cNvPr>
          <p:cNvCxnSpPr>
            <a:cxnSpLocks/>
          </p:cNvCxnSpPr>
          <p:nvPr/>
        </p:nvCxnSpPr>
        <p:spPr bwMode="auto">
          <a:xfrm>
            <a:off x="7608768" y="4732739"/>
            <a:ext cx="104242" cy="0"/>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09F5B31F-BF86-4F72-ADA1-257F42A3588D}"/>
              </a:ext>
            </a:extLst>
          </p:cNvPr>
          <p:cNvCxnSpPr>
            <a:cxnSpLocks/>
          </p:cNvCxnSpPr>
          <p:nvPr/>
        </p:nvCxnSpPr>
        <p:spPr bwMode="auto">
          <a:xfrm>
            <a:off x="7608768" y="5053989"/>
            <a:ext cx="104242" cy="0"/>
          </a:xfrm>
          <a:prstGeom prst="line">
            <a:avLst/>
          </a:prstGeom>
          <a:noFill/>
          <a:ln w="28575" cap="flat" cmpd="sng" algn="ctr">
            <a:solidFill>
              <a:schemeClr val="bg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ABD46D6D-734D-4A03-8166-D4F1616FD3EB}"/>
              </a:ext>
            </a:extLst>
          </p:cNvPr>
          <p:cNvCxnSpPr>
            <a:cxnSpLocks/>
          </p:cNvCxnSpPr>
          <p:nvPr/>
        </p:nvCxnSpPr>
        <p:spPr bwMode="auto">
          <a:xfrm>
            <a:off x="7608768" y="5375239"/>
            <a:ext cx="104242" cy="0"/>
          </a:xfrm>
          <a:prstGeom prst="line">
            <a:avLst/>
          </a:prstGeom>
          <a:noFill/>
          <a:ln w="28575" cap="flat" cmpd="sng" algn="ctr">
            <a:solidFill>
              <a:schemeClr val="bg1"/>
            </a:solidFill>
            <a:prstDash val="solid"/>
            <a:round/>
            <a:headEnd type="none" w="med" len="med"/>
            <a:tailEnd type="none" w="med" len="med"/>
          </a:ln>
          <a:effectLst/>
        </p:spPr>
      </p:cxnSp>
      <p:sp>
        <p:nvSpPr>
          <p:cNvPr id="23" name="TextBox 22">
            <a:extLst>
              <a:ext uri="{FF2B5EF4-FFF2-40B4-BE49-F238E27FC236}">
                <a16:creationId xmlns:a16="http://schemas.microsoft.com/office/drawing/2014/main" id="{67DAB8F6-1228-4C65-98FA-5CB5683C6A41}"/>
              </a:ext>
            </a:extLst>
          </p:cNvPr>
          <p:cNvSpPr txBox="1"/>
          <p:nvPr/>
        </p:nvSpPr>
        <p:spPr bwMode="auto">
          <a:xfrm>
            <a:off x="7224230" y="3888879"/>
            <a:ext cx="492025" cy="37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100" name="TextBox 99">
            <a:extLst>
              <a:ext uri="{FF2B5EF4-FFF2-40B4-BE49-F238E27FC236}">
                <a16:creationId xmlns:a16="http://schemas.microsoft.com/office/drawing/2014/main" id="{82DBBCD6-AA40-4861-9CEF-1F53C9826A33}"/>
              </a:ext>
            </a:extLst>
          </p:cNvPr>
          <p:cNvSpPr txBox="1"/>
          <p:nvPr/>
        </p:nvSpPr>
        <p:spPr bwMode="auto">
          <a:xfrm>
            <a:off x="7224230" y="4202842"/>
            <a:ext cx="492025" cy="37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101" name="TextBox 100">
            <a:extLst>
              <a:ext uri="{FF2B5EF4-FFF2-40B4-BE49-F238E27FC236}">
                <a16:creationId xmlns:a16="http://schemas.microsoft.com/office/drawing/2014/main" id="{EEFEF960-02B9-4D57-B4E1-030F0EC52CBE}"/>
              </a:ext>
            </a:extLst>
          </p:cNvPr>
          <p:cNvSpPr txBox="1"/>
          <p:nvPr/>
        </p:nvSpPr>
        <p:spPr bwMode="auto">
          <a:xfrm>
            <a:off x="7224230" y="4524755"/>
            <a:ext cx="492025" cy="37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02" name="TextBox 101">
            <a:extLst>
              <a:ext uri="{FF2B5EF4-FFF2-40B4-BE49-F238E27FC236}">
                <a16:creationId xmlns:a16="http://schemas.microsoft.com/office/drawing/2014/main" id="{2276EBDD-9FE7-4CF1-9C2A-2698DC8B5E35}"/>
              </a:ext>
            </a:extLst>
          </p:cNvPr>
          <p:cNvSpPr txBox="1"/>
          <p:nvPr/>
        </p:nvSpPr>
        <p:spPr bwMode="auto">
          <a:xfrm>
            <a:off x="7224230" y="4850640"/>
            <a:ext cx="492025" cy="37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103" name="TextBox 102">
            <a:extLst>
              <a:ext uri="{FF2B5EF4-FFF2-40B4-BE49-F238E27FC236}">
                <a16:creationId xmlns:a16="http://schemas.microsoft.com/office/drawing/2014/main" id="{F8DFFCAA-48B5-4824-813D-A30355EFBB25}"/>
              </a:ext>
            </a:extLst>
          </p:cNvPr>
          <p:cNvSpPr txBox="1"/>
          <p:nvPr/>
        </p:nvSpPr>
        <p:spPr bwMode="auto">
          <a:xfrm>
            <a:off x="7342697" y="5181826"/>
            <a:ext cx="492025" cy="37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04" name="TextBox 103">
            <a:extLst>
              <a:ext uri="{FF2B5EF4-FFF2-40B4-BE49-F238E27FC236}">
                <a16:creationId xmlns:a16="http://schemas.microsoft.com/office/drawing/2014/main" id="{90A1F103-D929-48DB-8B83-85DD9A4E6FC7}"/>
              </a:ext>
            </a:extLst>
          </p:cNvPr>
          <p:cNvSpPr txBox="1"/>
          <p:nvPr/>
        </p:nvSpPr>
        <p:spPr bwMode="auto">
          <a:xfrm rot="16200000">
            <a:off x="6192437" y="4394226"/>
            <a:ext cx="1641353" cy="39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pCR Rate (%)</a:t>
            </a:r>
          </a:p>
        </p:txBody>
      </p:sp>
      <p:sp>
        <p:nvSpPr>
          <p:cNvPr id="105" name="TextBox 104">
            <a:extLst>
              <a:ext uri="{FF2B5EF4-FFF2-40B4-BE49-F238E27FC236}">
                <a16:creationId xmlns:a16="http://schemas.microsoft.com/office/drawing/2014/main" id="{97478B8F-931B-4C73-9B2E-6EE87F2900C2}"/>
              </a:ext>
            </a:extLst>
          </p:cNvPr>
          <p:cNvSpPr txBox="1"/>
          <p:nvPr/>
        </p:nvSpPr>
        <p:spPr bwMode="auto">
          <a:xfrm>
            <a:off x="7476764" y="5338509"/>
            <a:ext cx="18923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ts val="0"/>
              </a:spcBef>
              <a:spcAft>
                <a:spcPct val="0"/>
              </a:spcAft>
              <a:buClrTx/>
              <a:buFontTx/>
              <a:buNone/>
            </a:pPr>
            <a:r>
              <a:rPr lang="en-US" sz="1600" b="1" dirty="0">
                <a:solidFill>
                  <a:schemeClr val="bg1"/>
                </a:solidFill>
                <a:latin typeface="Calibri" panose="020F0502020204030204" pitchFamily="34" charset="0"/>
              </a:rPr>
              <a:t>Nivolumab + CT</a:t>
            </a:r>
          </a:p>
          <a:p>
            <a:pPr algn="ctr">
              <a:lnSpc>
                <a:spcPct val="100000"/>
              </a:lnSpc>
              <a:spcBef>
                <a:spcPts val="0"/>
              </a:spcBef>
              <a:spcAft>
                <a:spcPct val="0"/>
              </a:spcAft>
              <a:buClrTx/>
              <a:buFontTx/>
              <a:buNone/>
            </a:pPr>
            <a:r>
              <a:rPr lang="en-US" sz="1600" dirty="0">
                <a:solidFill>
                  <a:schemeClr val="bg1"/>
                </a:solidFill>
                <a:latin typeface="Calibri" panose="020F0502020204030204" pitchFamily="34" charset="0"/>
              </a:rPr>
              <a:t>(46/179)</a:t>
            </a:r>
          </a:p>
        </p:txBody>
      </p:sp>
      <p:sp>
        <p:nvSpPr>
          <p:cNvPr id="24" name="Rectangle 23">
            <a:extLst>
              <a:ext uri="{FF2B5EF4-FFF2-40B4-BE49-F238E27FC236}">
                <a16:creationId xmlns:a16="http://schemas.microsoft.com/office/drawing/2014/main" id="{4E05FC56-B1E3-4196-8CD4-1DECCB8A079E}"/>
              </a:ext>
            </a:extLst>
          </p:cNvPr>
          <p:cNvSpPr/>
          <p:nvPr/>
        </p:nvSpPr>
        <p:spPr bwMode="auto">
          <a:xfrm>
            <a:off x="8143879" y="4552320"/>
            <a:ext cx="583958" cy="81033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7" name="Rectangle 106">
            <a:extLst>
              <a:ext uri="{FF2B5EF4-FFF2-40B4-BE49-F238E27FC236}">
                <a16:creationId xmlns:a16="http://schemas.microsoft.com/office/drawing/2014/main" id="{9BF7EB3C-CB96-4585-B726-462F178514F8}"/>
              </a:ext>
            </a:extLst>
          </p:cNvPr>
          <p:cNvSpPr/>
          <p:nvPr/>
        </p:nvSpPr>
        <p:spPr bwMode="auto">
          <a:xfrm>
            <a:off x="9614805" y="5289754"/>
            <a:ext cx="583958" cy="72903"/>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8" name="TextBox 107">
            <a:extLst>
              <a:ext uri="{FF2B5EF4-FFF2-40B4-BE49-F238E27FC236}">
                <a16:creationId xmlns:a16="http://schemas.microsoft.com/office/drawing/2014/main" id="{88B84C24-1DF2-4980-9D61-8FFA4EB23E45}"/>
              </a:ext>
            </a:extLst>
          </p:cNvPr>
          <p:cNvSpPr txBox="1"/>
          <p:nvPr/>
        </p:nvSpPr>
        <p:spPr bwMode="auto">
          <a:xfrm>
            <a:off x="7186747" y="5632673"/>
            <a:ext cx="82004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n/N =</a:t>
            </a:r>
          </a:p>
        </p:txBody>
      </p:sp>
    </p:spTree>
    <p:extLst>
      <p:ext uri="{BB962C8B-B14F-4D97-AF65-F5344CB8AC3E}">
        <p14:creationId xmlns:p14="http://schemas.microsoft.com/office/powerpoint/2010/main" val="3449417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8348A-964F-4864-9BC0-AE28C4AAEBC1}"/>
              </a:ext>
            </a:extLst>
          </p:cNvPr>
          <p:cNvSpPr>
            <a:spLocks noGrp="1"/>
          </p:cNvSpPr>
          <p:nvPr>
            <p:ph type="title"/>
          </p:nvPr>
        </p:nvSpPr>
        <p:spPr/>
        <p:txBody>
          <a:bodyPr/>
          <a:lstStyle/>
          <a:p>
            <a:r>
              <a:rPr lang="en-US" altLang="en-US" dirty="0"/>
              <a:t>CheckMate 816: Depth of Pathologic Regression in Primary Tumor</a:t>
            </a:r>
            <a:endParaRPr lang="en-US" dirty="0"/>
          </a:p>
        </p:txBody>
      </p:sp>
      <p:sp>
        <p:nvSpPr>
          <p:cNvPr id="20" name="Content Placeholder 19">
            <a:extLst>
              <a:ext uri="{FF2B5EF4-FFF2-40B4-BE49-F238E27FC236}">
                <a16:creationId xmlns:a16="http://schemas.microsoft.com/office/drawing/2014/main" id="{6A323FE6-AD66-40DF-BAF2-9AC124430181}"/>
              </a:ext>
            </a:extLst>
          </p:cNvPr>
          <p:cNvSpPr>
            <a:spLocks noGrp="1"/>
          </p:cNvSpPr>
          <p:nvPr>
            <p:ph idx="1"/>
          </p:nvPr>
        </p:nvSpPr>
        <p:spPr>
          <a:xfrm>
            <a:off x="604675" y="5881879"/>
            <a:ext cx="10877529" cy="302874"/>
          </a:xfrm>
        </p:spPr>
        <p:txBody>
          <a:bodyPr/>
          <a:lstStyle/>
          <a:p>
            <a:r>
              <a:rPr lang="en-US" sz="2400" dirty="0"/>
              <a:t>Median viable tumor cells: nivolumab + CT, 10%; CT, 74%</a:t>
            </a:r>
          </a:p>
        </p:txBody>
      </p:sp>
      <p:grpSp>
        <p:nvGrpSpPr>
          <p:cNvPr id="7" name="Group 7">
            <a:extLst>
              <a:ext uri="{FF2B5EF4-FFF2-40B4-BE49-F238E27FC236}">
                <a16:creationId xmlns:a16="http://schemas.microsoft.com/office/drawing/2014/main" id="{6D89B02D-678D-47C5-A54D-A0D5530E115B}"/>
              </a:ext>
            </a:extLst>
          </p:cNvPr>
          <p:cNvGrpSpPr>
            <a:grpSpLocks/>
          </p:cNvGrpSpPr>
          <p:nvPr/>
        </p:nvGrpSpPr>
        <p:grpSpPr bwMode="auto">
          <a:xfrm>
            <a:off x="9389569" y="6216652"/>
            <a:ext cx="2488502" cy="447822"/>
            <a:chOff x="9527309" y="3551529"/>
            <a:chExt cx="2488502" cy="448324"/>
          </a:xfrm>
        </p:grpSpPr>
        <p:pic>
          <p:nvPicPr>
            <p:cNvPr id="8" name="Picture 9">
              <a:extLst>
                <a:ext uri="{FF2B5EF4-FFF2-40B4-BE49-F238E27FC236}">
                  <a16:creationId xmlns:a16="http://schemas.microsoft.com/office/drawing/2014/main" id="{92F49D88-29C3-4CC7-AB22-F2CB14C5B6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Rectangle 8">
              <a:extLst>
                <a:ext uri="{FF2B5EF4-FFF2-40B4-BE49-F238E27FC236}">
                  <a16:creationId xmlns:a16="http://schemas.microsoft.com/office/drawing/2014/main" id="{5B3B1594-DA31-442C-8CCD-A7BCF6C8B516}"/>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endParaRPr>
            </a:p>
          </p:txBody>
        </p:sp>
      </p:grpSp>
      <p:sp>
        <p:nvSpPr>
          <p:cNvPr id="10" name="Text Box 15">
            <a:extLst>
              <a:ext uri="{FF2B5EF4-FFF2-40B4-BE49-F238E27FC236}">
                <a16:creationId xmlns:a16="http://schemas.microsoft.com/office/drawing/2014/main" id="{EBF10808-A211-43FA-8DF1-BF1AC5F738BF}"/>
              </a:ext>
            </a:extLst>
          </p:cNvPr>
          <p:cNvSpPr txBox="1">
            <a:spLocks noChangeArrowheads="1"/>
          </p:cNvSpPr>
          <p:nvPr/>
        </p:nvSpPr>
        <p:spPr bwMode="auto">
          <a:xfrm>
            <a:off x="404756" y="640480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rPr>
              <a:t>Forde. AACR 2021. Abstr CT003.</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endParaRPr>
          </a:p>
        </p:txBody>
      </p:sp>
      <p:sp>
        <p:nvSpPr>
          <p:cNvPr id="16" name="TextBox 15">
            <a:extLst>
              <a:ext uri="{FF2B5EF4-FFF2-40B4-BE49-F238E27FC236}">
                <a16:creationId xmlns:a16="http://schemas.microsoft.com/office/drawing/2014/main" id="{4D5DFCEC-E4DA-429B-A147-FA86AC6C630C}"/>
              </a:ext>
            </a:extLst>
          </p:cNvPr>
          <p:cNvSpPr txBox="1"/>
          <p:nvPr/>
        </p:nvSpPr>
        <p:spPr bwMode="auto">
          <a:xfrm>
            <a:off x="2400379" y="1510730"/>
            <a:ext cx="2315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Nivolumab + CT (n = 144)</a:t>
            </a:r>
          </a:p>
        </p:txBody>
      </p:sp>
      <p:sp>
        <p:nvSpPr>
          <p:cNvPr id="17" name="TextBox 16">
            <a:extLst>
              <a:ext uri="{FF2B5EF4-FFF2-40B4-BE49-F238E27FC236}">
                <a16:creationId xmlns:a16="http://schemas.microsoft.com/office/drawing/2014/main" id="{7724CFC5-0023-402F-8E79-43F1B3E151CC}"/>
              </a:ext>
            </a:extLst>
          </p:cNvPr>
          <p:cNvSpPr txBox="1"/>
          <p:nvPr/>
        </p:nvSpPr>
        <p:spPr bwMode="auto">
          <a:xfrm>
            <a:off x="8273346" y="1510730"/>
            <a:ext cx="11881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CT (n = 126)</a:t>
            </a:r>
          </a:p>
        </p:txBody>
      </p:sp>
      <p:sp>
        <p:nvSpPr>
          <p:cNvPr id="18" name="TextBox 17">
            <a:extLst>
              <a:ext uri="{FF2B5EF4-FFF2-40B4-BE49-F238E27FC236}">
                <a16:creationId xmlns:a16="http://schemas.microsoft.com/office/drawing/2014/main" id="{15981FD1-D0BB-4D56-BA22-ACAA9202D560}"/>
              </a:ext>
            </a:extLst>
          </p:cNvPr>
          <p:cNvSpPr txBox="1"/>
          <p:nvPr/>
        </p:nvSpPr>
        <p:spPr bwMode="auto">
          <a:xfrm rot="16200000">
            <a:off x="-1056100" y="3310139"/>
            <a:ext cx="3506488" cy="584775"/>
          </a:xfrm>
          <a:prstGeom prst="rect">
            <a:avLst/>
          </a:prstGeom>
          <a:solidFill>
            <a:schemeClr val="tx1"/>
          </a:solidFill>
          <a:ln>
            <a:noFill/>
          </a:ln>
        </p:spPr>
        <p:txBody>
          <a:bodyPr wrap="squar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Regression in Tumor Area With Viable Tumor Cells (%)</a:t>
            </a:r>
          </a:p>
        </p:txBody>
      </p:sp>
      <p:sp>
        <p:nvSpPr>
          <p:cNvPr id="19" name="TextBox 18">
            <a:extLst>
              <a:ext uri="{FF2B5EF4-FFF2-40B4-BE49-F238E27FC236}">
                <a16:creationId xmlns:a16="http://schemas.microsoft.com/office/drawing/2014/main" id="{F264539F-14E6-4355-B68A-8AC7537C64C2}"/>
              </a:ext>
            </a:extLst>
          </p:cNvPr>
          <p:cNvSpPr txBox="1"/>
          <p:nvPr/>
        </p:nvSpPr>
        <p:spPr bwMode="auto">
          <a:xfrm rot="16200000">
            <a:off x="4507744" y="3310139"/>
            <a:ext cx="3506488" cy="584775"/>
          </a:xfrm>
          <a:prstGeom prst="rect">
            <a:avLst/>
          </a:prstGeom>
          <a:solidFill>
            <a:schemeClr val="tx1"/>
          </a:solidFill>
          <a:ln>
            <a:noFill/>
          </a:ln>
        </p:spPr>
        <p:txBody>
          <a:bodyPr wrap="squar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Regression in Tumor Area With Viable Tumor Cells (%)</a:t>
            </a:r>
          </a:p>
        </p:txBody>
      </p:sp>
      <p:grpSp>
        <p:nvGrpSpPr>
          <p:cNvPr id="15" name="Group 14">
            <a:extLst>
              <a:ext uri="{FF2B5EF4-FFF2-40B4-BE49-F238E27FC236}">
                <a16:creationId xmlns:a16="http://schemas.microsoft.com/office/drawing/2014/main" id="{FFF6689E-D595-4461-83BC-CF7C4EF460CB}"/>
              </a:ext>
            </a:extLst>
          </p:cNvPr>
          <p:cNvGrpSpPr/>
          <p:nvPr/>
        </p:nvGrpSpPr>
        <p:grpSpPr>
          <a:xfrm>
            <a:off x="609759" y="1712615"/>
            <a:ext cx="803826" cy="3960052"/>
            <a:chOff x="3954690" y="2278346"/>
            <a:chExt cx="509440" cy="2703213"/>
          </a:xfrm>
        </p:grpSpPr>
        <p:sp>
          <p:nvSpPr>
            <p:cNvPr id="21" name="TextBox 20">
              <a:extLst>
                <a:ext uri="{FF2B5EF4-FFF2-40B4-BE49-F238E27FC236}">
                  <a16:creationId xmlns:a16="http://schemas.microsoft.com/office/drawing/2014/main" id="{E11D4E1B-7400-4AB5-9E8A-6F92B6EB5410}"/>
                </a:ext>
              </a:extLst>
            </p:cNvPr>
            <p:cNvSpPr txBox="1"/>
            <p:nvPr/>
          </p:nvSpPr>
          <p:spPr bwMode="auto">
            <a:xfrm>
              <a:off x="4235697" y="2278346"/>
              <a:ext cx="228433" cy="23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0</a:t>
              </a:r>
            </a:p>
          </p:txBody>
        </p:sp>
        <p:sp>
          <p:nvSpPr>
            <p:cNvPr id="22" name="TextBox 21">
              <a:extLst>
                <a:ext uri="{FF2B5EF4-FFF2-40B4-BE49-F238E27FC236}">
                  <a16:creationId xmlns:a16="http://schemas.microsoft.com/office/drawing/2014/main" id="{8B1737DE-32F1-49A0-B829-810861123CE8}"/>
                </a:ext>
              </a:extLst>
            </p:cNvPr>
            <p:cNvSpPr txBox="1"/>
            <p:nvPr/>
          </p:nvSpPr>
          <p:spPr bwMode="auto">
            <a:xfrm>
              <a:off x="4029040" y="2742088"/>
              <a:ext cx="435090" cy="39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-20</a:t>
              </a:r>
            </a:p>
          </p:txBody>
        </p:sp>
        <p:sp>
          <p:nvSpPr>
            <p:cNvPr id="23" name="TextBox 22">
              <a:extLst>
                <a:ext uri="{FF2B5EF4-FFF2-40B4-BE49-F238E27FC236}">
                  <a16:creationId xmlns:a16="http://schemas.microsoft.com/office/drawing/2014/main" id="{44BE5785-B5F6-4752-AD87-D0927B1E163E}"/>
                </a:ext>
              </a:extLst>
            </p:cNvPr>
            <p:cNvSpPr txBox="1"/>
            <p:nvPr/>
          </p:nvSpPr>
          <p:spPr bwMode="auto">
            <a:xfrm>
              <a:off x="4029040" y="3209099"/>
              <a:ext cx="435090" cy="39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-40</a:t>
              </a:r>
            </a:p>
          </p:txBody>
        </p:sp>
        <p:sp>
          <p:nvSpPr>
            <p:cNvPr id="24" name="TextBox 23">
              <a:extLst>
                <a:ext uri="{FF2B5EF4-FFF2-40B4-BE49-F238E27FC236}">
                  <a16:creationId xmlns:a16="http://schemas.microsoft.com/office/drawing/2014/main" id="{3ACA1B9D-2DE1-44B3-9445-79776C4D5C5E}"/>
                </a:ext>
              </a:extLst>
            </p:cNvPr>
            <p:cNvSpPr txBox="1"/>
            <p:nvPr/>
          </p:nvSpPr>
          <p:spPr bwMode="auto">
            <a:xfrm>
              <a:off x="4029040" y="3665950"/>
              <a:ext cx="435090" cy="39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-60</a:t>
              </a:r>
            </a:p>
          </p:txBody>
        </p:sp>
        <p:sp>
          <p:nvSpPr>
            <p:cNvPr id="25" name="TextBox 24">
              <a:extLst>
                <a:ext uri="{FF2B5EF4-FFF2-40B4-BE49-F238E27FC236}">
                  <a16:creationId xmlns:a16="http://schemas.microsoft.com/office/drawing/2014/main" id="{320BD0FB-D7E2-4991-8C7C-D8BCA2853C1F}"/>
                </a:ext>
              </a:extLst>
            </p:cNvPr>
            <p:cNvSpPr txBox="1"/>
            <p:nvPr/>
          </p:nvSpPr>
          <p:spPr bwMode="auto">
            <a:xfrm>
              <a:off x="4029040" y="4132683"/>
              <a:ext cx="435090" cy="39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-80</a:t>
              </a:r>
            </a:p>
          </p:txBody>
        </p:sp>
        <p:sp>
          <p:nvSpPr>
            <p:cNvPr id="26" name="TextBox 25">
              <a:extLst>
                <a:ext uri="{FF2B5EF4-FFF2-40B4-BE49-F238E27FC236}">
                  <a16:creationId xmlns:a16="http://schemas.microsoft.com/office/drawing/2014/main" id="{CAF7D620-CADC-4FEB-BB9E-8CB3B73ED57E}"/>
                </a:ext>
              </a:extLst>
            </p:cNvPr>
            <p:cNvSpPr txBox="1"/>
            <p:nvPr/>
          </p:nvSpPr>
          <p:spPr bwMode="auto">
            <a:xfrm>
              <a:off x="3954690" y="4583765"/>
              <a:ext cx="509440" cy="39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-100</a:t>
              </a:r>
            </a:p>
          </p:txBody>
        </p:sp>
      </p:grpSp>
      <p:grpSp>
        <p:nvGrpSpPr>
          <p:cNvPr id="27" name="Group 26">
            <a:extLst>
              <a:ext uri="{FF2B5EF4-FFF2-40B4-BE49-F238E27FC236}">
                <a16:creationId xmlns:a16="http://schemas.microsoft.com/office/drawing/2014/main" id="{83761FCC-CF07-47D2-92BB-292626A39975}"/>
              </a:ext>
            </a:extLst>
          </p:cNvPr>
          <p:cNvGrpSpPr/>
          <p:nvPr/>
        </p:nvGrpSpPr>
        <p:grpSpPr>
          <a:xfrm>
            <a:off x="1358620" y="1874213"/>
            <a:ext cx="118582" cy="3416421"/>
            <a:chOff x="4399280" y="2439045"/>
            <a:chExt cx="246842" cy="2303688"/>
          </a:xfrm>
        </p:grpSpPr>
        <p:cxnSp>
          <p:nvCxnSpPr>
            <p:cNvPr id="28" name="Straight Connector 27">
              <a:extLst>
                <a:ext uri="{FF2B5EF4-FFF2-40B4-BE49-F238E27FC236}">
                  <a16:creationId xmlns:a16="http://schemas.microsoft.com/office/drawing/2014/main" id="{BC43E71D-8D3F-44DF-A300-D16768CC4F3B}"/>
                </a:ext>
              </a:extLst>
            </p:cNvPr>
            <p:cNvCxnSpPr>
              <a:cxnSpLocks/>
            </p:cNvCxnSpPr>
            <p:nvPr/>
          </p:nvCxnSpPr>
          <p:spPr bwMode="auto">
            <a:xfrm>
              <a:off x="4399280" y="2439045"/>
              <a:ext cx="246842"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E706784D-5B87-47FC-9ACF-7501F153E313}"/>
                </a:ext>
              </a:extLst>
            </p:cNvPr>
            <p:cNvCxnSpPr>
              <a:cxnSpLocks/>
            </p:cNvCxnSpPr>
            <p:nvPr/>
          </p:nvCxnSpPr>
          <p:spPr bwMode="auto">
            <a:xfrm>
              <a:off x="4399280" y="2906136"/>
              <a:ext cx="246842"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24CE06E7-2C1D-4D31-AA34-C79043EB89A6}"/>
                </a:ext>
              </a:extLst>
            </p:cNvPr>
            <p:cNvCxnSpPr>
              <a:cxnSpLocks/>
            </p:cNvCxnSpPr>
            <p:nvPr/>
          </p:nvCxnSpPr>
          <p:spPr bwMode="auto">
            <a:xfrm>
              <a:off x="4399280" y="3363363"/>
              <a:ext cx="246842"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4CD8F9EF-49A7-4A6B-B123-4382245B3FD2}"/>
                </a:ext>
              </a:extLst>
            </p:cNvPr>
            <p:cNvCxnSpPr>
              <a:cxnSpLocks/>
            </p:cNvCxnSpPr>
            <p:nvPr/>
          </p:nvCxnSpPr>
          <p:spPr bwMode="auto">
            <a:xfrm>
              <a:off x="4399280" y="3829998"/>
              <a:ext cx="246842"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A854C9BC-443A-4A52-BBC3-714B3FDB89ED}"/>
                </a:ext>
              </a:extLst>
            </p:cNvPr>
            <p:cNvCxnSpPr>
              <a:cxnSpLocks/>
            </p:cNvCxnSpPr>
            <p:nvPr/>
          </p:nvCxnSpPr>
          <p:spPr bwMode="auto">
            <a:xfrm>
              <a:off x="4399280" y="4291329"/>
              <a:ext cx="246842"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684ECF6A-AF7C-4161-83D9-894FF17A3667}"/>
                </a:ext>
              </a:extLst>
            </p:cNvPr>
            <p:cNvCxnSpPr>
              <a:cxnSpLocks/>
            </p:cNvCxnSpPr>
            <p:nvPr/>
          </p:nvCxnSpPr>
          <p:spPr bwMode="auto">
            <a:xfrm>
              <a:off x="4399280" y="4742733"/>
              <a:ext cx="246842" cy="0"/>
            </a:xfrm>
            <a:prstGeom prst="line">
              <a:avLst/>
            </a:prstGeom>
            <a:noFill/>
            <a:ln w="28575" cap="flat" cmpd="sng" algn="ctr">
              <a:solidFill>
                <a:schemeClr val="bg1"/>
              </a:solidFill>
              <a:prstDash val="solid"/>
              <a:round/>
              <a:headEnd type="none" w="med" len="med"/>
              <a:tailEnd type="none" w="med" len="med"/>
            </a:ln>
            <a:effectLst/>
          </p:spPr>
        </p:cxnSp>
      </p:grpSp>
      <p:sp>
        <p:nvSpPr>
          <p:cNvPr id="2" name="Freeform: Shape 1">
            <a:extLst>
              <a:ext uri="{FF2B5EF4-FFF2-40B4-BE49-F238E27FC236}">
                <a16:creationId xmlns:a16="http://schemas.microsoft.com/office/drawing/2014/main" id="{F9191275-058C-486F-BB8F-342D519D69A1}"/>
              </a:ext>
            </a:extLst>
          </p:cNvPr>
          <p:cNvSpPr/>
          <p:nvPr/>
        </p:nvSpPr>
        <p:spPr bwMode="auto">
          <a:xfrm>
            <a:off x="1466850" y="1873250"/>
            <a:ext cx="4216400" cy="3416300"/>
          </a:xfrm>
          <a:custGeom>
            <a:avLst/>
            <a:gdLst>
              <a:gd name="connsiteX0" fmla="*/ 4197350 w 4216400"/>
              <a:gd name="connsiteY0" fmla="*/ 0 h 3416300"/>
              <a:gd name="connsiteX1" fmla="*/ 0 w 4216400"/>
              <a:gd name="connsiteY1" fmla="*/ 0 h 3416300"/>
              <a:gd name="connsiteX2" fmla="*/ 0 w 4216400"/>
              <a:gd name="connsiteY2" fmla="*/ 3416300 h 3416300"/>
              <a:gd name="connsiteX3" fmla="*/ 4216400 w 4216400"/>
              <a:gd name="connsiteY3" fmla="*/ 3416300 h 3416300"/>
            </a:gdLst>
            <a:ahLst/>
            <a:cxnLst>
              <a:cxn ang="0">
                <a:pos x="connsiteX0" y="connsiteY0"/>
              </a:cxn>
              <a:cxn ang="0">
                <a:pos x="connsiteX1" y="connsiteY1"/>
              </a:cxn>
              <a:cxn ang="0">
                <a:pos x="connsiteX2" y="connsiteY2"/>
              </a:cxn>
              <a:cxn ang="0">
                <a:pos x="connsiteX3" y="connsiteY3"/>
              </a:cxn>
            </a:cxnLst>
            <a:rect l="l" t="t" r="r" b="b"/>
            <a:pathLst>
              <a:path w="4216400" h="3416300">
                <a:moveTo>
                  <a:pt x="4197350" y="0"/>
                </a:moveTo>
                <a:lnTo>
                  <a:pt x="0" y="0"/>
                </a:lnTo>
                <a:lnTo>
                  <a:pt x="0" y="3416300"/>
                </a:lnTo>
                <a:lnTo>
                  <a:pt x="4216400" y="3416300"/>
                </a:lnTo>
              </a:path>
            </a:pathLst>
          </a:custGeom>
          <a:noFill/>
          <a:ln w="28575">
            <a:solidFill>
              <a:schemeClr val="bg1"/>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6" name="TextBox 5">
            <a:extLst>
              <a:ext uri="{FF2B5EF4-FFF2-40B4-BE49-F238E27FC236}">
                <a16:creationId xmlns:a16="http://schemas.microsoft.com/office/drawing/2014/main" id="{D0C81BD7-8582-4D22-9F81-9B92AA50E6A0}"/>
              </a:ext>
            </a:extLst>
          </p:cNvPr>
          <p:cNvSpPr txBox="1"/>
          <p:nvPr/>
        </p:nvSpPr>
        <p:spPr bwMode="auto">
          <a:xfrm>
            <a:off x="1610649" y="4938556"/>
            <a:ext cx="2226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≤10% viable tumor cells</a:t>
            </a:r>
          </a:p>
        </p:txBody>
      </p:sp>
      <p:sp>
        <p:nvSpPr>
          <p:cNvPr id="34" name="TextBox 33">
            <a:extLst>
              <a:ext uri="{FF2B5EF4-FFF2-40B4-BE49-F238E27FC236}">
                <a16:creationId xmlns:a16="http://schemas.microsoft.com/office/drawing/2014/main" id="{B278A667-0C41-4604-809D-211E7ED987D3}"/>
              </a:ext>
            </a:extLst>
          </p:cNvPr>
          <p:cNvSpPr txBox="1"/>
          <p:nvPr/>
        </p:nvSpPr>
        <p:spPr bwMode="auto">
          <a:xfrm>
            <a:off x="4203604" y="5437062"/>
            <a:ext cx="1606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pCR in primary tumor</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br>
            <a:r>
              <a:rPr kumimoji="0" lang="en-US" sz="1200" b="0" i="1"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(0% viable tumor cells)</a:t>
            </a:r>
          </a:p>
        </p:txBody>
      </p:sp>
      <p:grpSp>
        <p:nvGrpSpPr>
          <p:cNvPr id="38" name="Group 37">
            <a:extLst>
              <a:ext uri="{FF2B5EF4-FFF2-40B4-BE49-F238E27FC236}">
                <a16:creationId xmlns:a16="http://schemas.microsoft.com/office/drawing/2014/main" id="{4B18BD71-42B6-475A-999F-137EFF25CBCD}"/>
              </a:ext>
            </a:extLst>
          </p:cNvPr>
          <p:cNvGrpSpPr/>
          <p:nvPr/>
        </p:nvGrpSpPr>
        <p:grpSpPr>
          <a:xfrm>
            <a:off x="4330700" y="5334001"/>
            <a:ext cx="1337733" cy="186916"/>
            <a:chOff x="4330700" y="5346700"/>
            <a:chExt cx="1337733" cy="186916"/>
          </a:xfrm>
        </p:grpSpPr>
        <p:sp>
          <p:nvSpPr>
            <p:cNvPr id="11" name="Freeform: Shape 10">
              <a:extLst>
                <a:ext uri="{FF2B5EF4-FFF2-40B4-BE49-F238E27FC236}">
                  <a16:creationId xmlns:a16="http://schemas.microsoft.com/office/drawing/2014/main" id="{29AC653A-E2D3-4191-8552-2E5E5DAF8E42}"/>
                </a:ext>
              </a:extLst>
            </p:cNvPr>
            <p:cNvSpPr/>
            <p:nvPr/>
          </p:nvSpPr>
          <p:spPr bwMode="auto">
            <a:xfrm>
              <a:off x="4330700" y="5346700"/>
              <a:ext cx="1337733" cy="67733"/>
            </a:xfrm>
            <a:custGeom>
              <a:avLst/>
              <a:gdLst>
                <a:gd name="connsiteX0" fmla="*/ 0 w 1337733"/>
                <a:gd name="connsiteY0" fmla="*/ 4233 h 67733"/>
                <a:gd name="connsiteX1" fmla="*/ 0 w 1337733"/>
                <a:gd name="connsiteY1" fmla="*/ 67733 h 67733"/>
                <a:gd name="connsiteX2" fmla="*/ 1337733 w 1337733"/>
                <a:gd name="connsiteY2" fmla="*/ 67733 h 67733"/>
                <a:gd name="connsiteX3" fmla="*/ 1337733 w 1337733"/>
                <a:gd name="connsiteY3" fmla="*/ 0 h 67733"/>
              </a:gdLst>
              <a:ahLst/>
              <a:cxnLst>
                <a:cxn ang="0">
                  <a:pos x="connsiteX0" y="connsiteY0"/>
                </a:cxn>
                <a:cxn ang="0">
                  <a:pos x="connsiteX1" y="connsiteY1"/>
                </a:cxn>
                <a:cxn ang="0">
                  <a:pos x="connsiteX2" y="connsiteY2"/>
                </a:cxn>
                <a:cxn ang="0">
                  <a:pos x="connsiteX3" y="connsiteY3"/>
                </a:cxn>
              </a:cxnLst>
              <a:rect l="l" t="t" r="r" b="b"/>
              <a:pathLst>
                <a:path w="1337733" h="67733">
                  <a:moveTo>
                    <a:pt x="0" y="4233"/>
                  </a:moveTo>
                  <a:lnTo>
                    <a:pt x="0" y="67733"/>
                  </a:lnTo>
                  <a:lnTo>
                    <a:pt x="1337733" y="67733"/>
                  </a:lnTo>
                  <a:lnTo>
                    <a:pt x="1337733" y="0"/>
                  </a:lnTo>
                </a:path>
              </a:pathLst>
            </a:custGeom>
            <a:noFill/>
            <a:ln w="28575">
              <a:solidFill>
                <a:schemeClr val="accent3"/>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cxnSp>
          <p:nvCxnSpPr>
            <p:cNvPr id="35" name="Straight Connector 34">
              <a:extLst>
                <a:ext uri="{FF2B5EF4-FFF2-40B4-BE49-F238E27FC236}">
                  <a16:creationId xmlns:a16="http://schemas.microsoft.com/office/drawing/2014/main" id="{F5E9FE85-ADAF-4603-A29B-417F0139D46A}"/>
                </a:ext>
              </a:extLst>
            </p:cNvPr>
            <p:cNvCxnSpPr>
              <a:cxnSpLocks/>
            </p:cNvCxnSpPr>
            <p:nvPr/>
          </p:nvCxnSpPr>
          <p:spPr bwMode="auto">
            <a:xfrm>
              <a:off x="5018398" y="5414433"/>
              <a:ext cx="0" cy="119183"/>
            </a:xfrm>
            <a:prstGeom prst="line">
              <a:avLst/>
            </a:prstGeom>
            <a:noFill/>
            <a:ln w="28575" cap="flat" cmpd="sng" algn="ctr">
              <a:solidFill>
                <a:schemeClr val="accent3"/>
              </a:solidFill>
              <a:prstDash val="solid"/>
              <a:round/>
              <a:headEnd type="none" w="med" len="med"/>
              <a:tailEnd type="none" w="med" len="med"/>
            </a:ln>
            <a:effectLst/>
          </p:spPr>
        </p:cxnSp>
      </p:grpSp>
      <p:grpSp>
        <p:nvGrpSpPr>
          <p:cNvPr id="143" name="Group 142">
            <a:extLst>
              <a:ext uri="{FF2B5EF4-FFF2-40B4-BE49-F238E27FC236}">
                <a16:creationId xmlns:a16="http://schemas.microsoft.com/office/drawing/2014/main" id="{C2EA03C5-1117-4BDC-BD0C-AB9E2FA4A20A}"/>
              </a:ext>
            </a:extLst>
          </p:cNvPr>
          <p:cNvGrpSpPr/>
          <p:nvPr/>
        </p:nvGrpSpPr>
        <p:grpSpPr>
          <a:xfrm>
            <a:off x="5413338" y="1880493"/>
            <a:ext cx="255095" cy="3397945"/>
            <a:chOff x="5413338" y="1880493"/>
            <a:chExt cx="255095" cy="3428903"/>
          </a:xfrm>
        </p:grpSpPr>
        <p:sp>
          <p:nvSpPr>
            <p:cNvPr id="135" name="Rectangle 134">
              <a:extLst>
                <a:ext uri="{FF2B5EF4-FFF2-40B4-BE49-F238E27FC236}">
                  <a16:creationId xmlns:a16="http://schemas.microsoft.com/office/drawing/2014/main" id="{25573D3B-6B6E-43F0-A058-37DCCC563D64}"/>
                </a:ext>
              </a:extLst>
            </p:cNvPr>
            <p:cNvSpPr/>
            <p:nvPr/>
          </p:nvSpPr>
          <p:spPr bwMode="auto">
            <a:xfrm>
              <a:off x="564100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36" name="Rectangle 135">
              <a:extLst>
                <a:ext uri="{FF2B5EF4-FFF2-40B4-BE49-F238E27FC236}">
                  <a16:creationId xmlns:a16="http://schemas.microsoft.com/office/drawing/2014/main" id="{881A667B-CB6C-462F-8F82-3814B1E9486A}"/>
                </a:ext>
              </a:extLst>
            </p:cNvPr>
            <p:cNvSpPr/>
            <p:nvPr/>
          </p:nvSpPr>
          <p:spPr bwMode="auto">
            <a:xfrm>
              <a:off x="5608476"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37" name="Rectangle 136">
              <a:extLst>
                <a:ext uri="{FF2B5EF4-FFF2-40B4-BE49-F238E27FC236}">
                  <a16:creationId xmlns:a16="http://schemas.microsoft.com/office/drawing/2014/main" id="{F7D2934E-1AF0-4CC6-98CC-E0387CEEE18C}"/>
                </a:ext>
              </a:extLst>
            </p:cNvPr>
            <p:cNvSpPr/>
            <p:nvPr/>
          </p:nvSpPr>
          <p:spPr bwMode="auto">
            <a:xfrm>
              <a:off x="5575953"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38" name="Rectangle 137">
              <a:extLst>
                <a:ext uri="{FF2B5EF4-FFF2-40B4-BE49-F238E27FC236}">
                  <a16:creationId xmlns:a16="http://schemas.microsoft.com/office/drawing/2014/main" id="{33375832-4E81-4CD7-8737-9AC1981D8424}"/>
                </a:ext>
              </a:extLst>
            </p:cNvPr>
            <p:cNvSpPr/>
            <p:nvPr/>
          </p:nvSpPr>
          <p:spPr bwMode="auto">
            <a:xfrm>
              <a:off x="5543430"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39" name="Rectangle 138">
              <a:extLst>
                <a:ext uri="{FF2B5EF4-FFF2-40B4-BE49-F238E27FC236}">
                  <a16:creationId xmlns:a16="http://schemas.microsoft.com/office/drawing/2014/main" id="{26D49099-3827-4CCF-AA5E-0243E46FDD46}"/>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40" name="Rectangle 139">
              <a:extLst>
                <a:ext uri="{FF2B5EF4-FFF2-40B4-BE49-F238E27FC236}">
                  <a16:creationId xmlns:a16="http://schemas.microsoft.com/office/drawing/2014/main" id="{3C9D3CFB-E72E-4F21-9E6D-827655D962C3}"/>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41" name="Rectangle 140">
              <a:extLst>
                <a:ext uri="{FF2B5EF4-FFF2-40B4-BE49-F238E27FC236}">
                  <a16:creationId xmlns:a16="http://schemas.microsoft.com/office/drawing/2014/main" id="{075D534A-200D-4356-BFB6-09E9382B4716}"/>
                </a:ext>
              </a:extLst>
            </p:cNvPr>
            <p:cNvSpPr/>
            <p:nvPr/>
          </p:nvSpPr>
          <p:spPr bwMode="auto">
            <a:xfrm>
              <a:off x="544586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42" name="Rectangle 141">
              <a:extLst>
                <a:ext uri="{FF2B5EF4-FFF2-40B4-BE49-F238E27FC236}">
                  <a16:creationId xmlns:a16="http://schemas.microsoft.com/office/drawing/2014/main" id="{D797978B-79F7-4D60-B9ED-E8CAF4C1F55D}"/>
                </a:ext>
              </a:extLst>
            </p:cNvPr>
            <p:cNvSpPr/>
            <p:nvPr/>
          </p:nvSpPr>
          <p:spPr bwMode="auto">
            <a:xfrm>
              <a:off x="5413338"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144" name="Group 143">
            <a:extLst>
              <a:ext uri="{FF2B5EF4-FFF2-40B4-BE49-F238E27FC236}">
                <a16:creationId xmlns:a16="http://schemas.microsoft.com/office/drawing/2014/main" id="{46079B4B-4AF8-4640-8F83-0FA175B92268}"/>
              </a:ext>
            </a:extLst>
          </p:cNvPr>
          <p:cNvGrpSpPr/>
          <p:nvPr/>
        </p:nvGrpSpPr>
        <p:grpSpPr>
          <a:xfrm>
            <a:off x="5154576" y="1880493"/>
            <a:ext cx="255095" cy="3397945"/>
            <a:chOff x="5413338" y="1880493"/>
            <a:chExt cx="255095" cy="3428903"/>
          </a:xfrm>
        </p:grpSpPr>
        <p:sp>
          <p:nvSpPr>
            <p:cNvPr id="145" name="Rectangle 144">
              <a:extLst>
                <a:ext uri="{FF2B5EF4-FFF2-40B4-BE49-F238E27FC236}">
                  <a16:creationId xmlns:a16="http://schemas.microsoft.com/office/drawing/2014/main" id="{62D399D0-8C55-481A-B67E-3FEE1DD7EE30}"/>
                </a:ext>
              </a:extLst>
            </p:cNvPr>
            <p:cNvSpPr/>
            <p:nvPr/>
          </p:nvSpPr>
          <p:spPr bwMode="auto">
            <a:xfrm>
              <a:off x="564100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46" name="Rectangle 145">
              <a:extLst>
                <a:ext uri="{FF2B5EF4-FFF2-40B4-BE49-F238E27FC236}">
                  <a16:creationId xmlns:a16="http://schemas.microsoft.com/office/drawing/2014/main" id="{ECBA6961-023C-4E34-877A-7C78318F096F}"/>
                </a:ext>
              </a:extLst>
            </p:cNvPr>
            <p:cNvSpPr/>
            <p:nvPr/>
          </p:nvSpPr>
          <p:spPr bwMode="auto">
            <a:xfrm>
              <a:off x="5608476"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47" name="Rectangle 146">
              <a:extLst>
                <a:ext uri="{FF2B5EF4-FFF2-40B4-BE49-F238E27FC236}">
                  <a16:creationId xmlns:a16="http://schemas.microsoft.com/office/drawing/2014/main" id="{374B4942-937D-4936-9765-60A7BD519704}"/>
                </a:ext>
              </a:extLst>
            </p:cNvPr>
            <p:cNvSpPr/>
            <p:nvPr/>
          </p:nvSpPr>
          <p:spPr bwMode="auto">
            <a:xfrm>
              <a:off x="5575953"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48" name="Rectangle 147">
              <a:extLst>
                <a:ext uri="{FF2B5EF4-FFF2-40B4-BE49-F238E27FC236}">
                  <a16:creationId xmlns:a16="http://schemas.microsoft.com/office/drawing/2014/main" id="{8345556A-E9D8-4E5F-A3F8-828000543E1E}"/>
                </a:ext>
              </a:extLst>
            </p:cNvPr>
            <p:cNvSpPr/>
            <p:nvPr/>
          </p:nvSpPr>
          <p:spPr bwMode="auto">
            <a:xfrm>
              <a:off x="5543430"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49" name="Rectangle 148">
              <a:extLst>
                <a:ext uri="{FF2B5EF4-FFF2-40B4-BE49-F238E27FC236}">
                  <a16:creationId xmlns:a16="http://schemas.microsoft.com/office/drawing/2014/main" id="{1411F8BF-728C-4B3E-A177-59125C9FBEE7}"/>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0" name="Rectangle 149">
              <a:extLst>
                <a:ext uri="{FF2B5EF4-FFF2-40B4-BE49-F238E27FC236}">
                  <a16:creationId xmlns:a16="http://schemas.microsoft.com/office/drawing/2014/main" id="{1EF345CE-A79C-4BC2-B57C-01107990AE13}"/>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1" name="Rectangle 150">
              <a:extLst>
                <a:ext uri="{FF2B5EF4-FFF2-40B4-BE49-F238E27FC236}">
                  <a16:creationId xmlns:a16="http://schemas.microsoft.com/office/drawing/2014/main" id="{DD0CE6B1-55AF-4E07-A3EB-00DAFB8A43FF}"/>
                </a:ext>
              </a:extLst>
            </p:cNvPr>
            <p:cNvSpPr/>
            <p:nvPr/>
          </p:nvSpPr>
          <p:spPr bwMode="auto">
            <a:xfrm>
              <a:off x="544586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2" name="Rectangle 151">
              <a:extLst>
                <a:ext uri="{FF2B5EF4-FFF2-40B4-BE49-F238E27FC236}">
                  <a16:creationId xmlns:a16="http://schemas.microsoft.com/office/drawing/2014/main" id="{519A7AE4-320F-4FBB-AE74-2FAAE5C97D29}"/>
                </a:ext>
              </a:extLst>
            </p:cNvPr>
            <p:cNvSpPr/>
            <p:nvPr/>
          </p:nvSpPr>
          <p:spPr bwMode="auto">
            <a:xfrm>
              <a:off x="5413338"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153" name="Group 152">
            <a:extLst>
              <a:ext uri="{FF2B5EF4-FFF2-40B4-BE49-F238E27FC236}">
                <a16:creationId xmlns:a16="http://schemas.microsoft.com/office/drawing/2014/main" id="{A3D7FF69-43F3-404C-9572-C9A194B652F5}"/>
              </a:ext>
            </a:extLst>
          </p:cNvPr>
          <p:cNvGrpSpPr/>
          <p:nvPr/>
        </p:nvGrpSpPr>
        <p:grpSpPr>
          <a:xfrm>
            <a:off x="4901294" y="1880493"/>
            <a:ext cx="255095" cy="3397945"/>
            <a:chOff x="5413338" y="1880493"/>
            <a:chExt cx="255095" cy="3428903"/>
          </a:xfrm>
        </p:grpSpPr>
        <p:sp>
          <p:nvSpPr>
            <p:cNvPr id="154" name="Rectangle 153">
              <a:extLst>
                <a:ext uri="{FF2B5EF4-FFF2-40B4-BE49-F238E27FC236}">
                  <a16:creationId xmlns:a16="http://schemas.microsoft.com/office/drawing/2014/main" id="{941CB181-7D99-4519-81CE-AEF085415D42}"/>
                </a:ext>
              </a:extLst>
            </p:cNvPr>
            <p:cNvSpPr/>
            <p:nvPr/>
          </p:nvSpPr>
          <p:spPr bwMode="auto">
            <a:xfrm>
              <a:off x="564100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5" name="Rectangle 154">
              <a:extLst>
                <a:ext uri="{FF2B5EF4-FFF2-40B4-BE49-F238E27FC236}">
                  <a16:creationId xmlns:a16="http://schemas.microsoft.com/office/drawing/2014/main" id="{6EE32758-B86C-496E-B6CB-61981DFAAABC}"/>
                </a:ext>
              </a:extLst>
            </p:cNvPr>
            <p:cNvSpPr/>
            <p:nvPr/>
          </p:nvSpPr>
          <p:spPr bwMode="auto">
            <a:xfrm>
              <a:off x="5608476"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6" name="Rectangle 155">
              <a:extLst>
                <a:ext uri="{FF2B5EF4-FFF2-40B4-BE49-F238E27FC236}">
                  <a16:creationId xmlns:a16="http://schemas.microsoft.com/office/drawing/2014/main" id="{6A65216F-C8E4-49D0-94FA-02095537DADE}"/>
                </a:ext>
              </a:extLst>
            </p:cNvPr>
            <p:cNvSpPr/>
            <p:nvPr/>
          </p:nvSpPr>
          <p:spPr bwMode="auto">
            <a:xfrm>
              <a:off x="5575953"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7" name="Rectangle 156">
              <a:extLst>
                <a:ext uri="{FF2B5EF4-FFF2-40B4-BE49-F238E27FC236}">
                  <a16:creationId xmlns:a16="http://schemas.microsoft.com/office/drawing/2014/main" id="{79D08990-ED3B-4DBD-9C0A-B3005AC47FB7}"/>
                </a:ext>
              </a:extLst>
            </p:cNvPr>
            <p:cNvSpPr/>
            <p:nvPr/>
          </p:nvSpPr>
          <p:spPr bwMode="auto">
            <a:xfrm>
              <a:off x="5543430"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8" name="Rectangle 157">
              <a:extLst>
                <a:ext uri="{FF2B5EF4-FFF2-40B4-BE49-F238E27FC236}">
                  <a16:creationId xmlns:a16="http://schemas.microsoft.com/office/drawing/2014/main" id="{0924EF58-E12D-4D00-A05B-F03B517895F0}"/>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59" name="Rectangle 158">
              <a:extLst>
                <a:ext uri="{FF2B5EF4-FFF2-40B4-BE49-F238E27FC236}">
                  <a16:creationId xmlns:a16="http://schemas.microsoft.com/office/drawing/2014/main" id="{040E58D9-662B-4445-84A5-C1869B9B27A9}"/>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0" name="Rectangle 159">
              <a:extLst>
                <a:ext uri="{FF2B5EF4-FFF2-40B4-BE49-F238E27FC236}">
                  <a16:creationId xmlns:a16="http://schemas.microsoft.com/office/drawing/2014/main" id="{2226C5F9-4B15-4676-9D6C-FA8FA51D5B46}"/>
                </a:ext>
              </a:extLst>
            </p:cNvPr>
            <p:cNvSpPr/>
            <p:nvPr/>
          </p:nvSpPr>
          <p:spPr bwMode="auto">
            <a:xfrm>
              <a:off x="544586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1" name="Rectangle 160">
              <a:extLst>
                <a:ext uri="{FF2B5EF4-FFF2-40B4-BE49-F238E27FC236}">
                  <a16:creationId xmlns:a16="http://schemas.microsoft.com/office/drawing/2014/main" id="{0F07E40D-560D-46B1-BCE2-D212E30A884F}"/>
                </a:ext>
              </a:extLst>
            </p:cNvPr>
            <p:cNvSpPr/>
            <p:nvPr/>
          </p:nvSpPr>
          <p:spPr bwMode="auto">
            <a:xfrm>
              <a:off x="5413338"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162" name="Group 161">
            <a:extLst>
              <a:ext uri="{FF2B5EF4-FFF2-40B4-BE49-F238E27FC236}">
                <a16:creationId xmlns:a16="http://schemas.microsoft.com/office/drawing/2014/main" id="{495911CD-923F-479F-910E-8A820D7DA69F}"/>
              </a:ext>
            </a:extLst>
          </p:cNvPr>
          <p:cNvGrpSpPr/>
          <p:nvPr/>
        </p:nvGrpSpPr>
        <p:grpSpPr>
          <a:xfrm>
            <a:off x="4645272" y="1880493"/>
            <a:ext cx="255095" cy="3397945"/>
            <a:chOff x="5413338" y="1880493"/>
            <a:chExt cx="255095" cy="3428903"/>
          </a:xfrm>
        </p:grpSpPr>
        <p:sp>
          <p:nvSpPr>
            <p:cNvPr id="163" name="Rectangle 162">
              <a:extLst>
                <a:ext uri="{FF2B5EF4-FFF2-40B4-BE49-F238E27FC236}">
                  <a16:creationId xmlns:a16="http://schemas.microsoft.com/office/drawing/2014/main" id="{F2263034-B9F2-4327-A746-010DBB97357D}"/>
                </a:ext>
              </a:extLst>
            </p:cNvPr>
            <p:cNvSpPr/>
            <p:nvPr/>
          </p:nvSpPr>
          <p:spPr bwMode="auto">
            <a:xfrm>
              <a:off x="564100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4" name="Rectangle 163">
              <a:extLst>
                <a:ext uri="{FF2B5EF4-FFF2-40B4-BE49-F238E27FC236}">
                  <a16:creationId xmlns:a16="http://schemas.microsoft.com/office/drawing/2014/main" id="{91160E18-4B7F-4B1E-8019-49088428AAB7}"/>
                </a:ext>
              </a:extLst>
            </p:cNvPr>
            <p:cNvSpPr/>
            <p:nvPr/>
          </p:nvSpPr>
          <p:spPr bwMode="auto">
            <a:xfrm>
              <a:off x="5608476"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5" name="Rectangle 164">
              <a:extLst>
                <a:ext uri="{FF2B5EF4-FFF2-40B4-BE49-F238E27FC236}">
                  <a16:creationId xmlns:a16="http://schemas.microsoft.com/office/drawing/2014/main" id="{4070E14A-2652-4C1A-A273-3D0E6E2EF81E}"/>
                </a:ext>
              </a:extLst>
            </p:cNvPr>
            <p:cNvSpPr/>
            <p:nvPr/>
          </p:nvSpPr>
          <p:spPr bwMode="auto">
            <a:xfrm>
              <a:off x="5575953"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6" name="Rectangle 165">
              <a:extLst>
                <a:ext uri="{FF2B5EF4-FFF2-40B4-BE49-F238E27FC236}">
                  <a16:creationId xmlns:a16="http://schemas.microsoft.com/office/drawing/2014/main" id="{FBEF2A93-3B62-44FC-A842-F99C0B462B99}"/>
                </a:ext>
              </a:extLst>
            </p:cNvPr>
            <p:cNvSpPr/>
            <p:nvPr/>
          </p:nvSpPr>
          <p:spPr bwMode="auto">
            <a:xfrm>
              <a:off x="5543430"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7" name="Rectangle 166">
              <a:extLst>
                <a:ext uri="{FF2B5EF4-FFF2-40B4-BE49-F238E27FC236}">
                  <a16:creationId xmlns:a16="http://schemas.microsoft.com/office/drawing/2014/main" id="{776D50EC-29E0-4DC4-8405-F5038A29987B}"/>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8" name="Rectangle 167">
              <a:extLst>
                <a:ext uri="{FF2B5EF4-FFF2-40B4-BE49-F238E27FC236}">
                  <a16:creationId xmlns:a16="http://schemas.microsoft.com/office/drawing/2014/main" id="{EAA2D7C5-563F-44E4-97E4-A262FDCC876A}"/>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69" name="Rectangle 168">
              <a:extLst>
                <a:ext uri="{FF2B5EF4-FFF2-40B4-BE49-F238E27FC236}">
                  <a16:creationId xmlns:a16="http://schemas.microsoft.com/office/drawing/2014/main" id="{94916910-E0BC-4969-A3B3-253A5C849D3C}"/>
                </a:ext>
              </a:extLst>
            </p:cNvPr>
            <p:cNvSpPr/>
            <p:nvPr/>
          </p:nvSpPr>
          <p:spPr bwMode="auto">
            <a:xfrm>
              <a:off x="544586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0" name="Rectangle 169">
              <a:extLst>
                <a:ext uri="{FF2B5EF4-FFF2-40B4-BE49-F238E27FC236}">
                  <a16:creationId xmlns:a16="http://schemas.microsoft.com/office/drawing/2014/main" id="{EE261A82-EA65-474D-98FF-9DB739558817}"/>
                </a:ext>
              </a:extLst>
            </p:cNvPr>
            <p:cNvSpPr/>
            <p:nvPr/>
          </p:nvSpPr>
          <p:spPr bwMode="auto">
            <a:xfrm>
              <a:off x="5413338"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171" name="Group 170">
            <a:extLst>
              <a:ext uri="{FF2B5EF4-FFF2-40B4-BE49-F238E27FC236}">
                <a16:creationId xmlns:a16="http://schemas.microsoft.com/office/drawing/2014/main" id="{5AFA3FA1-E055-497E-9F42-4173281BD9B5}"/>
              </a:ext>
            </a:extLst>
          </p:cNvPr>
          <p:cNvGrpSpPr/>
          <p:nvPr/>
        </p:nvGrpSpPr>
        <p:grpSpPr>
          <a:xfrm>
            <a:off x="4386510" y="1880493"/>
            <a:ext cx="255095" cy="3397945"/>
            <a:chOff x="5413338" y="1880493"/>
            <a:chExt cx="255095" cy="3428903"/>
          </a:xfrm>
        </p:grpSpPr>
        <p:sp>
          <p:nvSpPr>
            <p:cNvPr id="172" name="Rectangle 171">
              <a:extLst>
                <a:ext uri="{FF2B5EF4-FFF2-40B4-BE49-F238E27FC236}">
                  <a16:creationId xmlns:a16="http://schemas.microsoft.com/office/drawing/2014/main" id="{45F5E125-6B2E-4339-81C6-EE3F9F15B8AB}"/>
                </a:ext>
              </a:extLst>
            </p:cNvPr>
            <p:cNvSpPr/>
            <p:nvPr/>
          </p:nvSpPr>
          <p:spPr bwMode="auto">
            <a:xfrm>
              <a:off x="564100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3" name="Rectangle 172">
              <a:extLst>
                <a:ext uri="{FF2B5EF4-FFF2-40B4-BE49-F238E27FC236}">
                  <a16:creationId xmlns:a16="http://schemas.microsoft.com/office/drawing/2014/main" id="{41286B9F-C71A-4232-8D5A-0DDF42CC11E7}"/>
                </a:ext>
              </a:extLst>
            </p:cNvPr>
            <p:cNvSpPr/>
            <p:nvPr/>
          </p:nvSpPr>
          <p:spPr bwMode="auto">
            <a:xfrm>
              <a:off x="5608476"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4" name="Rectangle 173">
              <a:extLst>
                <a:ext uri="{FF2B5EF4-FFF2-40B4-BE49-F238E27FC236}">
                  <a16:creationId xmlns:a16="http://schemas.microsoft.com/office/drawing/2014/main" id="{8B273906-F312-4F63-899A-EC3C793E0FA9}"/>
                </a:ext>
              </a:extLst>
            </p:cNvPr>
            <p:cNvSpPr/>
            <p:nvPr/>
          </p:nvSpPr>
          <p:spPr bwMode="auto">
            <a:xfrm>
              <a:off x="5575953"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5" name="Rectangle 174">
              <a:extLst>
                <a:ext uri="{FF2B5EF4-FFF2-40B4-BE49-F238E27FC236}">
                  <a16:creationId xmlns:a16="http://schemas.microsoft.com/office/drawing/2014/main" id="{FE9FBCD2-9A93-4839-BEE0-439A607C40D1}"/>
                </a:ext>
              </a:extLst>
            </p:cNvPr>
            <p:cNvSpPr/>
            <p:nvPr/>
          </p:nvSpPr>
          <p:spPr bwMode="auto">
            <a:xfrm>
              <a:off x="5543430"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6" name="Rectangle 175">
              <a:extLst>
                <a:ext uri="{FF2B5EF4-FFF2-40B4-BE49-F238E27FC236}">
                  <a16:creationId xmlns:a16="http://schemas.microsoft.com/office/drawing/2014/main" id="{87605280-A329-4AC6-BB0D-F7AE674F11C6}"/>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7" name="Rectangle 176">
              <a:extLst>
                <a:ext uri="{FF2B5EF4-FFF2-40B4-BE49-F238E27FC236}">
                  <a16:creationId xmlns:a16="http://schemas.microsoft.com/office/drawing/2014/main" id="{BFFDDB57-2C6A-46E4-A3B7-FBA7E21BCB1E}"/>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8" name="Rectangle 177">
              <a:extLst>
                <a:ext uri="{FF2B5EF4-FFF2-40B4-BE49-F238E27FC236}">
                  <a16:creationId xmlns:a16="http://schemas.microsoft.com/office/drawing/2014/main" id="{5848F91C-134A-457E-B0EE-0F99DD95B9A1}"/>
                </a:ext>
              </a:extLst>
            </p:cNvPr>
            <p:cNvSpPr/>
            <p:nvPr/>
          </p:nvSpPr>
          <p:spPr bwMode="auto">
            <a:xfrm>
              <a:off x="544586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79" name="Rectangle 178">
              <a:extLst>
                <a:ext uri="{FF2B5EF4-FFF2-40B4-BE49-F238E27FC236}">
                  <a16:creationId xmlns:a16="http://schemas.microsoft.com/office/drawing/2014/main" id="{686D7D9D-883D-40BA-A563-697E57CB75D9}"/>
                </a:ext>
              </a:extLst>
            </p:cNvPr>
            <p:cNvSpPr/>
            <p:nvPr/>
          </p:nvSpPr>
          <p:spPr bwMode="auto">
            <a:xfrm>
              <a:off x="5413338"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180" name="Group 179">
            <a:extLst>
              <a:ext uri="{FF2B5EF4-FFF2-40B4-BE49-F238E27FC236}">
                <a16:creationId xmlns:a16="http://schemas.microsoft.com/office/drawing/2014/main" id="{FB1F8FDA-8148-4108-AF12-332F0FAA6B44}"/>
              </a:ext>
            </a:extLst>
          </p:cNvPr>
          <p:cNvGrpSpPr/>
          <p:nvPr/>
        </p:nvGrpSpPr>
        <p:grpSpPr>
          <a:xfrm>
            <a:off x="4063375" y="1880492"/>
            <a:ext cx="315803" cy="3396357"/>
            <a:chOff x="5343485" y="1880492"/>
            <a:chExt cx="315803" cy="3448244"/>
          </a:xfrm>
        </p:grpSpPr>
        <p:sp>
          <p:nvSpPr>
            <p:cNvPr id="181" name="Rectangle 180">
              <a:extLst>
                <a:ext uri="{FF2B5EF4-FFF2-40B4-BE49-F238E27FC236}">
                  <a16:creationId xmlns:a16="http://schemas.microsoft.com/office/drawing/2014/main" id="{BC10BDDF-1113-4073-AFB3-84A23F2913F8}"/>
                </a:ext>
              </a:extLst>
            </p:cNvPr>
            <p:cNvSpPr/>
            <p:nvPr/>
          </p:nvSpPr>
          <p:spPr bwMode="auto">
            <a:xfrm>
              <a:off x="5641000" y="1880492"/>
              <a:ext cx="18288" cy="3448244"/>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2" name="Rectangle 181">
              <a:extLst>
                <a:ext uri="{FF2B5EF4-FFF2-40B4-BE49-F238E27FC236}">
                  <a16:creationId xmlns:a16="http://schemas.microsoft.com/office/drawing/2014/main" id="{FF9AB9D6-0AC8-4745-9EA3-D3BF1F913E7F}"/>
                </a:ext>
              </a:extLst>
            </p:cNvPr>
            <p:cNvSpPr/>
            <p:nvPr/>
          </p:nvSpPr>
          <p:spPr bwMode="auto">
            <a:xfrm>
              <a:off x="5608476"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3" name="Rectangle 182">
              <a:extLst>
                <a:ext uri="{FF2B5EF4-FFF2-40B4-BE49-F238E27FC236}">
                  <a16:creationId xmlns:a16="http://schemas.microsoft.com/office/drawing/2014/main" id="{F2E6DED5-5EFF-4363-BB81-36E807B4DD88}"/>
                </a:ext>
              </a:extLst>
            </p:cNvPr>
            <p:cNvSpPr/>
            <p:nvPr/>
          </p:nvSpPr>
          <p:spPr bwMode="auto">
            <a:xfrm>
              <a:off x="5575953"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4" name="Rectangle 183">
              <a:extLst>
                <a:ext uri="{FF2B5EF4-FFF2-40B4-BE49-F238E27FC236}">
                  <a16:creationId xmlns:a16="http://schemas.microsoft.com/office/drawing/2014/main" id="{472D6691-32CD-46D6-A5A3-8E2CFA60EE8D}"/>
                </a:ext>
              </a:extLst>
            </p:cNvPr>
            <p:cNvSpPr/>
            <p:nvPr/>
          </p:nvSpPr>
          <p:spPr bwMode="auto">
            <a:xfrm>
              <a:off x="5543430"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5" name="Rectangle 184">
              <a:extLst>
                <a:ext uri="{FF2B5EF4-FFF2-40B4-BE49-F238E27FC236}">
                  <a16:creationId xmlns:a16="http://schemas.microsoft.com/office/drawing/2014/main" id="{D9833888-788E-4C69-AAA4-5FEA83BF82B4}"/>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6" name="Rectangle 185">
              <a:extLst>
                <a:ext uri="{FF2B5EF4-FFF2-40B4-BE49-F238E27FC236}">
                  <a16:creationId xmlns:a16="http://schemas.microsoft.com/office/drawing/2014/main" id="{4FFE4B6E-03A0-49DC-9C29-19E1364CF520}"/>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7" name="Rectangle 186">
              <a:extLst>
                <a:ext uri="{FF2B5EF4-FFF2-40B4-BE49-F238E27FC236}">
                  <a16:creationId xmlns:a16="http://schemas.microsoft.com/office/drawing/2014/main" id="{8CE906FC-C750-48E7-BC44-E41977555E8E}"/>
                </a:ext>
              </a:extLst>
            </p:cNvPr>
            <p:cNvSpPr/>
            <p:nvPr/>
          </p:nvSpPr>
          <p:spPr bwMode="auto">
            <a:xfrm>
              <a:off x="544586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8" name="Rectangle 187">
              <a:extLst>
                <a:ext uri="{FF2B5EF4-FFF2-40B4-BE49-F238E27FC236}">
                  <a16:creationId xmlns:a16="http://schemas.microsoft.com/office/drawing/2014/main" id="{6EDECFFC-022D-4161-81BF-9E08EC3DF3A1}"/>
                </a:ext>
              </a:extLst>
            </p:cNvPr>
            <p:cNvSpPr/>
            <p:nvPr/>
          </p:nvSpPr>
          <p:spPr bwMode="auto">
            <a:xfrm>
              <a:off x="5413338"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89" name="Rectangle 188">
              <a:extLst>
                <a:ext uri="{FF2B5EF4-FFF2-40B4-BE49-F238E27FC236}">
                  <a16:creationId xmlns:a16="http://schemas.microsoft.com/office/drawing/2014/main" id="{E5F86168-7DAF-4642-ADD8-453645A6A2EC}"/>
                </a:ext>
              </a:extLst>
            </p:cNvPr>
            <p:cNvSpPr/>
            <p:nvPr/>
          </p:nvSpPr>
          <p:spPr bwMode="auto">
            <a:xfrm>
              <a:off x="538983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90" name="Rectangle 189">
              <a:extLst>
                <a:ext uri="{FF2B5EF4-FFF2-40B4-BE49-F238E27FC236}">
                  <a16:creationId xmlns:a16="http://schemas.microsoft.com/office/drawing/2014/main" id="{D428B0A6-3373-4B7C-895C-205354E77DE9}"/>
                </a:ext>
              </a:extLst>
            </p:cNvPr>
            <p:cNvSpPr/>
            <p:nvPr/>
          </p:nvSpPr>
          <p:spPr bwMode="auto">
            <a:xfrm>
              <a:off x="5364038"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91" name="Rectangle 190">
              <a:extLst>
                <a:ext uri="{FF2B5EF4-FFF2-40B4-BE49-F238E27FC236}">
                  <a16:creationId xmlns:a16="http://schemas.microsoft.com/office/drawing/2014/main" id="{DA1D87E9-5872-4F7F-A73C-9C95FC218547}"/>
                </a:ext>
              </a:extLst>
            </p:cNvPr>
            <p:cNvSpPr/>
            <p:nvPr/>
          </p:nvSpPr>
          <p:spPr bwMode="auto">
            <a:xfrm>
              <a:off x="5343485"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192" name="Group 191">
            <a:extLst>
              <a:ext uri="{FF2B5EF4-FFF2-40B4-BE49-F238E27FC236}">
                <a16:creationId xmlns:a16="http://schemas.microsoft.com/office/drawing/2014/main" id="{BC2552B7-4832-41DF-86F8-3509AA71FD7E}"/>
              </a:ext>
            </a:extLst>
          </p:cNvPr>
          <p:cNvGrpSpPr/>
          <p:nvPr/>
        </p:nvGrpSpPr>
        <p:grpSpPr>
          <a:xfrm>
            <a:off x="3914479" y="1880494"/>
            <a:ext cx="147779" cy="3339206"/>
            <a:chOff x="5390560" y="1880493"/>
            <a:chExt cx="147779" cy="3428903"/>
          </a:xfrm>
        </p:grpSpPr>
        <p:sp>
          <p:nvSpPr>
            <p:cNvPr id="197" name="Rectangle 196">
              <a:extLst>
                <a:ext uri="{FF2B5EF4-FFF2-40B4-BE49-F238E27FC236}">
                  <a16:creationId xmlns:a16="http://schemas.microsoft.com/office/drawing/2014/main" id="{38EEAC43-DEC6-4EC8-B45D-504C7868A253}"/>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98" name="Rectangle 197">
              <a:extLst>
                <a:ext uri="{FF2B5EF4-FFF2-40B4-BE49-F238E27FC236}">
                  <a16:creationId xmlns:a16="http://schemas.microsoft.com/office/drawing/2014/main" id="{E00113DC-BFC6-47F7-9F06-9CAA046C255A}"/>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99" name="Rectangle 198">
              <a:extLst>
                <a:ext uri="{FF2B5EF4-FFF2-40B4-BE49-F238E27FC236}">
                  <a16:creationId xmlns:a16="http://schemas.microsoft.com/office/drawing/2014/main" id="{A3FA3B1B-A0B6-48D5-9C26-49942C7D4949}"/>
                </a:ext>
              </a:extLst>
            </p:cNvPr>
            <p:cNvSpPr/>
            <p:nvPr/>
          </p:nvSpPr>
          <p:spPr bwMode="auto">
            <a:xfrm>
              <a:off x="544586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0" name="Rectangle 199">
              <a:extLst>
                <a:ext uri="{FF2B5EF4-FFF2-40B4-BE49-F238E27FC236}">
                  <a16:creationId xmlns:a16="http://schemas.microsoft.com/office/drawing/2014/main" id="{16FCE92F-D3CD-4B66-8037-E1509D7989E2}"/>
                </a:ext>
              </a:extLst>
            </p:cNvPr>
            <p:cNvSpPr/>
            <p:nvPr/>
          </p:nvSpPr>
          <p:spPr bwMode="auto">
            <a:xfrm>
              <a:off x="5413338"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1" name="Rectangle 200">
              <a:extLst>
                <a:ext uri="{FF2B5EF4-FFF2-40B4-BE49-F238E27FC236}">
                  <a16:creationId xmlns:a16="http://schemas.microsoft.com/office/drawing/2014/main" id="{7F6BB0EE-4065-4F41-87BD-B309B6A50FB2}"/>
                </a:ext>
              </a:extLst>
            </p:cNvPr>
            <p:cNvSpPr/>
            <p:nvPr/>
          </p:nvSpPr>
          <p:spPr bwMode="auto">
            <a:xfrm>
              <a:off x="5390560"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02" name="Rectangle 201">
            <a:extLst>
              <a:ext uri="{FF2B5EF4-FFF2-40B4-BE49-F238E27FC236}">
                <a16:creationId xmlns:a16="http://schemas.microsoft.com/office/drawing/2014/main" id="{0417CB66-0FEA-43AA-894E-39CCA458950B}"/>
              </a:ext>
            </a:extLst>
          </p:cNvPr>
          <p:cNvSpPr/>
          <p:nvPr/>
        </p:nvSpPr>
        <p:spPr bwMode="auto">
          <a:xfrm>
            <a:off x="3879289" y="1892826"/>
            <a:ext cx="27432" cy="3291840"/>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nvGrpSpPr>
          <p:cNvPr id="219" name="Group 218">
            <a:extLst>
              <a:ext uri="{FF2B5EF4-FFF2-40B4-BE49-F238E27FC236}">
                <a16:creationId xmlns:a16="http://schemas.microsoft.com/office/drawing/2014/main" id="{44D54AF0-575B-49D8-90C1-3829BD478FD6}"/>
              </a:ext>
            </a:extLst>
          </p:cNvPr>
          <p:cNvGrpSpPr/>
          <p:nvPr/>
        </p:nvGrpSpPr>
        <p:grpSpPr>
          <a:xfrm>
            <a:off x="3822168" y="1885474"/>
            <a:ext cx="54186" cy="3223687"/>
            <a:chOff x="3822168" y="1885474"/>
            <a:chExt cx="54186" cy="3223687"/>
          </a:xfrm>
        </p:grpSpPr>
        <p:sp>
          <p:nvSpPr>
            <p:cNvPr id="203" name="Rectangle 202">
              <a:extLst>
                <a:ext uri="{FF2B5EF4-FFF2-40B4-BE49-F238E27FC236}">
                  <a16:creationId xmlns:a16="http://schemas.microsoft.com/office/drawing/2014/main" id="{E80CA4CE-F468-43F5-9BF9-1EF170D34404}"/>
                </a:ext>
              </a:extLst>
            </p:cNvPr>
            <p:cNvSpPr/>
            <p:nvPr/>
          </p:nvSpPr>
          <p:spPr bwMode="auto">
            <a:xfrm>
              <a:off x="3848922" y="1885474"/>
              <a:ext cx="27432" cy="3223687"/>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4" name="Rectangle 203">
              <a:extLst>
                <a:ext uri="{FF2B5EF4-FFF2-40B4-BE49-F238E27FC236}">
                  <a16:creationId xmlns:a16="http://schemas.microsoft.com/office/drawing/2014/main" id="{0681493A-0407-446E-B5C5-879CF69EE1EB}"/>
                </a:ext>
              </a:extLst>
            </p:cNvPr>
            <p:cNvSpPr/>
            <p:nvPr/>
          </p:nvSpPr>
          <p:spPr bwMode="auto">
            <a:xfrm>
              <a:off x="3822168" y="1885474"/>
              <a:ext cx="27432" cy="3223687"/>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05" name="Rectangle 204">
            <a:extLst>
              <a:ext uri="{FF2B5EF4-FFF2-40B4-BE49-F238E27FC236}">
                <a16:creationId xmlns:a16="http://schemas.microsoft.com/office/drawing/2014/main" id="{4A9FAA61-B20B-4CDE-92DE-6C6EDB227428}"/>
              </a:ext>
            </a:extLst>
          </p:cNvPr>
          <p:cNvSpPr/>
          <p:nvPr/>
        </p:nvSpPr>
        <p:spPr bwMode="auto">
          <a:xfrm>
            <a:off x="3797124" y="1880492"/>
            <a:ext cx="27432" cy="3191350"/>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nvGrpSpPr>
          <p:cNvPr id="206" name="Group 205">
            <a:extLst>
              <a:ext uri="{FF2B5EF4-FFF2-40B4-BE49-F238E27FC236}">
                <a16:creationId xmlns:a16="http://schemas.microsoft.com/office/drawing/2014/main" id="{1A63B3F1-6B48-4132-B525-ED0CB9CEE98E}"/>
              </a:ext>
            </a:extLst>
          </p:cNvPr>
          <p:cNvGrpSpPr/>
          <p:nvPr/>
        </p:nvGrpSpPr>
        <p:grpSpPr>
          <a:xfrm>
            <a:off x="3702012" y="1880494"/>
            <a:ext cx="92478" cy="3131360"/>
            <a:chOff x="5445861" y="1880493"/>
            <a:chExt cx="92478" cy="3428903"/>
          </a:xfrm>
        </p:grpSpPr>
        <p:sp>
          <p:nvSpPr>
            <p:cNvPr id="207" name="Rectangle 206">
              <a:extLst>
                <a:ext uri="{FF2B5EF4-FFF2-40B4-BE49-F238E27FC236}">
                  <a16:creationId xmlns:a16="http://schemas.microsoft.com/office/drawing/2014/main" id="{700EA252-808B-432E-A616-59241FCFC1EE}"/>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8" name="Rectangle 207">
              <a:extLst>
                <a:ext uri="{FF2B5EF4-FFF2-40B4-BE49-F238E27FC236}">
                  <a16:creationId xmlns:a16="http://schemas.microsoft.com/office/drawing/2014/main" id="{AC272D75-4810-4C30-B78B-46B56DAF753F}"/>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9" name="Rectangle 208">
              <a:extLst>
                <a:ext uri="{FF2B5EF4-FFF2-40B4-BE49-F238E27FC236}">
                  <a16:creationId xmlns:a16="http://schemas.microsoft.com/office/drawing/2014/main" id="{856247E4-5922-4399-9267-CAE40C64A931}"/>
                </a:ext>
              </a:extLst>
            </p:cNvPr>
            <p:cNvSpPr/>
            <p:nvPr/>
          </p:nvSpPr>
          <p:spPr bwMode="auto">
            <a:xfrm>
              <a:off x="544586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12" name="Rectangle 211">
            <a:extLst>
              <a:ext uri="{FF2B5EF4-FFF2-40B4-BE49-F238E27FC236}">
                <a16:creationId xmlns:a16="http://schemas.microsoft.com/office/drawing/2014/main" id="{8F2E9BBB-1749-4E6E-8B0A-B322340CFE12}"/>
              </a:ext>
            </a:extLst>
          </p:cNvPr>
          <p:cNvSpPr/>
          <p:nvPr/>
        </p:nvSpPr>
        <p:spPr bwMode="auto">
          <a:xfrm>
            <a:off x="3673566" y="1880492"/>
            <a:ext cx="27432" cy="3093140"/>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nvGrpSpPr>
          <p:cNvPr id="213" name="Group 212">
            <a:extLst>
              <a:ext uri="{FF2B5EF4-FFF2-40B4-BE49-F238E27FC236}">
                <a16:creationId xmlns:a16="http://schemas.microsoft.com/office/drawing/2014/main" id="{D735CDA4-D5E7-4C90-8CF0-C8A29CD64992}"/>
              </a:ext>
            </a:extLst>
          </p:cNvPr>
          <p:cNvGrpSpPr/>
          <p:nvPr/>
        </p:nvGrpSpPr>
        <p:grpSpPr>
          <a:xfrm>
            <a:off x="3548278" y="1880494"/>
            <a:ext cx="125001" cy="3065043"/>
            <a:chOff x="5413338" y="1880493"/>
            <a:chExt cx="125001" cy="3428903"/>
          </a:xfrm>
        </p:grpSpPr>
        <p:sp>
          <p:nvSpPr>
            <p:cNvPr id="214" name="Rectangle 213">
              <a:extLst>
                <a:ext uri="{FF2B5EF4-FFF2-40B4-BE49-F238E27FC236}">
                  <a16:creationId xmlns:a16="http://schemas.microsoft.com/office/drawing/2014/main" id="{16F83B84-7EF3-454C-8178-E51288869D7F}"/>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15" name="Rectangle 214">
              <a:extLst>
                <a:ext uri="{FF2B5EF4-FFF2-40B4-BE49-F238E27FC236}">
                  <a16:creationId xmlns:a16="http://schemas.microsoft.com/office/drawing/2014/main" id="{9B82037D-7CEC-4A6F-AA37-98D4A7CEE99A}"/>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16" name="Rectangle 215">
              <a:extLst>
                <a:ext uri="{FF2B5EF4-FFF2-40B4-BE49-F238E27FC236}">
                  <a16:creationId xmlns:a16="http://schemas.microsoft.com/office/drawing/2014/main" id="{874FFC90-A7E5-4F49-8FB6-F7AFBBB000BB}"/>
                </a:ext>
              </a:extLst>
            </p:cNvPr>
            <p:cNvSpPr/>
            <p:nvPr/>
          </p:nvSpPr>
          <p:spPr bwMode="auto">
            <a:xfrm>
              <a:off x="544586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17" name="Rectangle 216">
              <a:extLst>
                <a:ext uri="{FF2B5EF4-FFF2-40B4-BE49-F238E27FC236}">
                  <a16:creationId xmlns:a16="http://schemas.microsoft.com/office/drawing/2014/main" id="{8E88B076-F8FE-4015-AA72-697B9278135D}"/>
                </a:ext>
              </a:extLst>
            </p:cNvPr>
            <p:cNvSpPr/>
            <p:nvPr/>
          </p:nvSpPr>
          <p:spPr bwMode="auto">
            <a:xfrm>
              <a:off x="5413338"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220" name="Group 219">
            <a:extLst>
              <a:ext uri="{FF2B5EF4-FFF2-40B4-BE49-F238E27FC236}">
                <a16:creationId xmlns:a16="http://schemas.microsoft.com/office/drawing/2014/main" id="{EF41EA65-2C39-4EB0-B814-455A3B1CD94E}"/>
              </a:ext>
            </a:extLst>
          </p:cNvPr>
          <p:cNvGrpSpPr/>
          <p:nvPr/>
        </p:nvGrpSpPr>
        <p:grpSpPr>
          <a:xfrm>
            <a:off x="3493680" y="1885474"/>
            <a:ext cx="55969" cy="2886551"/>
            <a:chOff x="3822168" y="1885474"/>
            <a:chExt cx="54186" cy="3223687"/>
          </a:xfrm>
        </p:grpSpPr>
        <p:sp>
          <p:nvSpPr>
            <p:cNvPr id="221" name="Rectangle 220">
              <a:extLst>
                <a:ext uri="{FF2B5EF4-FFF2-40B4-BE49-F238E27FC236}">
                  <a16:creationId xmlns:a16="http://schemas.microsoft.com/office/drawing/2014/main" id="{629D917F-077A-4270-9049-048268E433B1}"/>
                </a:ext>
              </a:extLst>
            </p:cNvPr>
            <p:cNvSpPr/>
            <p:nvPr/>
          </p:nvSpPr>
          <p:spPr bwMode="auto">
            <a:xfrm>
              <a:off x="3848922" y="1885474"/>
              <a:ext cx="27432" cy="3223687"/>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2" name="Rectangle 221">
              <a:extLst>
                <a:ext uri="{FF2B5EF4-FFF2-40B4-BE49-F238E27FC236}">
                  <a16:creationId xmlns:a16="http://schemas.microsoft.com/office/drawing/2014/main" id="{9B039AC8-F475-4E0E-B205-A41BA5F16AD8}"/>
                </a:ext>
              </a:extLst>
            </p:cNvPr>
            <p:cNvSpPr/>
            <p:nvPr/>
          </p:nvSpPr>
          <p:spPr bwMode="auto">
            <a:xfrm>
              <a:off x="3822168" y="1885474"/>
              <a:ext cx="27432" cy="3223687"/>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251" name="Group 250">
            <a:extLst>
              <a:ext uri="{FF2B5EF4-FFF2-40B4-BE49-F238E27FC236}">
                <a16:creationId xmlns:a16="http://schemas.microsoft.com/office/drawing/2014/main" id="{7791D172-D4EA-4833-91A7-0FC0B80A344F}"/>
              </a:ext>
            </a:extLst>
          </p:cNvPr>
          <p:cNvGrpSpPr/>
          <p:nvPr/>
        </p:nvGrpSpPr>
        <p:grpSpPr>
          <a:xfrm>
            <a:off x="3410850" y="1880492"/>
            <a:ext cx="81252" cy="2759767"/>
            <a:chOff x="3410850" y="1880492"/>
            <a:chExt cx="81252" cy="2759767"/>
          </a:xfrm>
        </p:grpSpPr>
        <p:sp>
          <p:nvSpPr>
            <p:cNvPr id="223" name="Rectangle 222">
              <a:extLst>
                <a:ext uri="{FF2B5EF4-FFF2-40B4-BE49-F238E27FC236}">
                  <a16:creationId xmlns:a16="http://schemas.microsoft.com/office/drawing/2014/main" id="{16F129C3-7E19-4447-96E0-89E27DB0D3A8}"/>
                </a:ext>
              </a:extLst>
            </p:cNvPr>
            <p:cNvSpPr/>
            <p:nvPr/>
          </p:nvSpPr>
          <p:spPr bwMode="auto">
            <a:xfrm>
              <a:off x="3464670" y="1880492"/>
              <a:ext cx="27432" cy="2759767"/>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4" name="Rectangle 223">
              <a:extLst>
                <a:ext uri="{FF2B5EF4-FFF2-40B4-BE49-F238E27FC236}">
                  <a16:creationId xmlns:a16="http://schemas.microsoft.com/office/drawing/2014/main" id="{2431628F-E4DB-40B1-B867-57DDAF26F38E}"/>
                </a:ext>
              </a:extLst>
            </p:cNvPr>
            <p:cNvSpPr/>
            <p:nvPr/>
          </p:nvSpPr>
          <p:spPr bwMode="auto">
            <a:xfrm>
              <a:off x="3436997" y="1880493"/>
              <a:ext cx="27432" cy="2717662"/>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5" name="Rectangle 224">
              <a:extLst>
                <a:ext uri="{FF2B5EF4-FFF2-40B4-BE49-F238E27FC236}">
                  <a16:creationId xmlns:a16="http://schemas.microsoft.com/office/drawing/2014/main" id="{3F7F9855-3D86-4E8D-BC5C-6E0F6CA5CAD6}"/>
                </a:ext>
              </a:extLst>
            </p:cNvPr>
            <p:cNvSpPr/>
            <p:nvPr/>
          </p:nvSpPr>
          <p:spPr bwMode="auto">
            <a:xfrm>
              <a:off x="3410850" y="1880493"/>
              <a:ext cx="27432" cy="2691505"/>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226" name="Group 225">
            <a:extLst>
              <a:ext uri="{FF2B5EF4-FFF2-40B4-BE49-F238E27FC236}">
                <a16:creationId xmlns:a16="http://schemas.microsoft.com/office/drawing/2014/main" id="{B7C68D3F-E280-4467-91EA-B9843EFE1985}"/>
              </a:ext>
            </a:extLst>
          </p:cNvPr>
          <p:cNvGrpSpPr/>
          <p:nvPr/>
        </p:nvGrpSpPr>
        <p:grpSpPr>
          <a:xfrm>
            <a:off x="3314983" y="1880494"/>
            <a:ext cx="92478" cy="2559034"/>
            <a:chOff x="5445861" y="1880493"/>
            <a:chExt cx="92478" cy="3428903"/>
          </a:xfrm>
        </p:grpSpPr>
        <p:sp>
          <p:nvSpPr>
            <p:cNvPr id="227" name="Rectangle 226">
              <a:extLst>
                <a:ext uri="{FF2B5EF4-FFF2-40B4-BE49-F238E27FC236}">
                  <a16:creationId xmlns:a16="http://schemas.microsoft.com/office/drawing/2014/main" id="{6186157E-A85D-4A24-BFDE-83977A37DC8D}"/>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8" name="Rectangle 227">
              <a:extLst>
                <a:ext uri="{FF2B5EF4-FFF2-40B4-BE49-F238E27FC236}">
                  <a16:creationId xmlns:a16="http://schemas.microsoft.com/office/drawing/2014/main" id="{0A44DF4C-19B8-4CF0-B886-9BCB998B951B}"/>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29" name="Rectangle 228">
              <a:extLst>
                <a:ext uri="{FF2B5EF4-FFF2-40B4-BE49-F238E27FC236}">
                  <a16:creationId xmlns:a16="http://schemas.microsoft.com/office/drawing/2014/main" id="{1EC52B45-B3F1-4C97-AE78-C9C785A78BE0}"/>
                </a:ext>
              </a:extLst>
            </p:cNvPr>
            <p:cNvSpPr/>
            <p:nvPr/>
          </p:nvSpPr>
          <p:spPr bwMode="auto">
            <a:xfrm>
              <a:off x="544586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230" name="Group 229">
            <a:extLst>
              <a:ext uri="{FF2B5EF4-FFF2-40B4-BE49-F238E27FC236}">
                <a16:creationId xmlns:a16="http://schemas.microsoft.com/office/drawing/2014/main" id="{AFE71528-931F-4D85-AE80-0C7A7122507D}"/>
              </a:ext>
            </a:extLst>
          </p:cNvPr>
          <p:cNvGrpSpPr/>
          <p:nvPr/>
        </p:nvGrpSpPr>
        <p:grpSpPr>
          <a:xfrm>
            <a:off x="3162549" y="1880494"/>
            <a:ext cx="147779" cy="2388293"/>
            <a:chOff x="5390560" y="1880493"/>
            <a:chExt cx="147779" cy="3428903"/>
          </a:xfrm>
        </p:grpSpPr>
        <p:sp>
          <p:nvSpPr>
            <p:cNvPr id="231" name="Rectangle 230">
              <a:extLst>
                <a:ext uri="{FF2B5EF4-FFF2-40B4-BE49-F238E27FC236}">
                  <a16:creationId xmlns:a16="http://schemas.microsoft.com/office/drawing/2014/main" id="{16D66DAF-06F9-4C41-954D-C3AF81B07CA7}"/>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32" name="Rectangle 231">
              <a:extLst>
                <a:ext uri="{FF2B5EF4-FFF2-40B4-BE49-F238E27FC236}">
                  <a16:creationId xmlns:a16="http://schemas.microsoft.com/office/drawing/2014/main" id="{7269962D-465B-4943-B7F4-7C8A7A877574}"/>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33" name="Rectangle 232">
              <a:extLst>
                <a:ext uri="{FF2B5EF4-FFF2-40B4-BE49-F238E27FC236}">
                  <a16:creationId xmlns:a16="http://schemas.microsoft.com/office/drawing/2014/main" id="{7180AE72-A58C-45B2-8531-2650F3A0F876}"/>
                </a:ext>
              </a:extLst>
            </p:cNvPr>
            <p:cNvSpPr/>
            <p:nvPr/>
          </p:nvSpPr>
          <p:spPr bwMode="auto">
            <a:xfrm>
              <a:off x="544586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34" name="Rectangle 233">
              <a:extLst>
                <a:ext uri="{FF2B5EF4-FFF2-40B4-BE49-F238E27FC236}">
                  <a16:creationId xmlns:a16="http://schemas.microsoft.com/office/drawing/2014/main" id="{C0CBDCCA-E889-46AE-ACA2-A7161282EBFA}"/>
                </a:ext>
              </a:extLst>
            </p:cNvPr>
            <p:cNvSpPr/>
            <p:nvPr/>
          </p:nvSpPr>
          <p:spPr bwMode="auto">
            <a:xfrm>
              <a:off x="5413338"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35" name="Rectangle 234">
              <a:extLst>
                <a:ext uri="{FF2B5EF4-FFF2-40B4-BE49-F238E27FC236}">
                  <a16:creationId xmlns:a16="http://schemas.microsoft.com/office/drawing/2014/main" id="{F7AD7919-AA57-4D69-ABAD-D44ED80465ED}"/>
                </a:ext>
              </a:extLst>
            </p:cNvPr>
            <p:cNvSpPr/>
            <p:nvPr/>
          </p:nvSpPr>
          <p:spPr bwMode="auto">
            <a:xfrm>
              <a:off x="5390560"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236" name="Group 235">
            <a:extLst>
              <a:ext uri="{FF2B5EF4-FFF2-40B4-BE49-F238E27FC236}">
                <a16:creationId xmlns:a16="http://schemas.microsoft.com/office/drawing/2014/main" id="{12DF375B-47E6-4636-868F-716C3958814E}"/>
              </a:ext>
            </a:extLst>
          </p:cNvPr>
          <p:cNvGrpSpPr/>
          <p:nvPr/>
        </p:nvGrpSpPr>
        <p:grpSpPr>
          <a:xfrm>
            <a:off x="3105857" y="1885475"/>
            <a:ext cx="58257" cy="2383312"/>
            <a:chOff x="3822168" y="1885474"/>
            <a:chExt cx="54186" cy="3223687"/>
          </a:xfrm>
        </p:grpSpPr>
        <p:sp>
          <p:nvSpPr>
            <p:cNvPr id="237" name="Rectangle 236">
              <a:extLst>
                <a:ext uri="{FF2B5EF4-FFF2-40B4-BE49-F238E27FC236}">
                  <a16:creationId xmlns:a16="http://schemas.microsoft.com/office/drawing/2014/main" id="{EDE2F434-9149-40FB-AE5C-9DBC1ECEBD5A}"/>
                </a:ext>
              </a:extLst>
            </p:cNvPr>
            <p:cNvSpPr/>
            <p:nvPr/>
          </p:nvSpPr>
          <p:spPr bwMode="auto">
            <a:xfrm>
              <a:off x="3848922" y="1885474"/>
              <a:ext cx="27432" cy="3223687"/>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38" name="Rectangle 237">
              <a:extLst>
                <a:ext uri="{FF2B5EF4-FFF2-40B4-BE49-F238E27FC236}">
                  <a16:creationId xmlns:a16="http://schemas.microsoft.com/office/drawing/2014/main" id="{16F0C5A7-AF09-40FC-9F46-70F89B5D0143}"/>
                </a:ext>
              </a:extLst>
            </p:cNvPr>
            <p:cNvSpPr/>
            <p:nvPr/>
          </p:nvSpPr>
          <p:spPr bwMode="auto">
            <a:xfrm>
              <a:off x="3822168" y="1885474"/>
              <a:ext cx="27432" cy="3223687"/>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239" name="Group 238">
            <a:extLst>
              <a:ext uri="{FF2B5EF4-FFF2-40B4-BE49-F238E27FC236}">
                <a16:creationId xmlns:a16="http://schemas.microsoft.com/office/drawing/2014/main" id="{16845579-ADD4-402C-A1B7-50C30E1FAC20}"/>
              </a:ext>
            </a:extLst>
          </p:cNvPr>
          <p:cNvGrpSpPr/>
          <p:nvPr/>
        </p:nvGrpSpPr>
        <p:grpSpPr>
          <a:xfrm>
            <a:off x="3003438" y="1880494"/>
            <a:ext cx="92478" cy="2045393"/>
            <a:chOff x="5445861" y="1880493"/>
            <a:chExt cx="92478" cy="3428903"/>
          </a:xfrm>
        </p:grpSpPr>
        <p:sp>
          <p:nvSpPr>
            <p:cNvPr id="240" name="Rectangle 239">
              <a:extLst>
                <a:ext uri="{FF2B5EF4-FFF2-40B4-BE49-F238E27FC236}">
                  <a16:creationId xmlns:a16="http://schemas.microsoft.com/office/drawing/2014/main" id="{B9E9D7A0-8781-4FCC-AC76-BD5D092EF485}"/>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1" name="Rectangle 240">
              <a:extLst>
                <a:ext uri="{FF2B5EF4-FFF2-40B4-BE49-F238E27FC236}">
                  <a16:creationId xmlns:a16="http://schemas.microsoft.com/office/drawing/2014/main" id="{E2BA69EE-9F4B-4225-8FD0-B72409A6BC67}"/>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2" name="Rectangle 241">
              <a:extLst>
                <a:ext uri="{FF2B5EF4-FFF2-40B4-BE49-F238E27FC236}">
                  <a16:creationId xmlns:a16="http://schemas.microsoft.com/office/drawing/2014/main" id="{E492781E-2BFA-47C8-BA5A-B4A95BB4DD7B}"/>
                </a:ext>
              </a:extLst>
            </p:cNvPr>
            <p:cNvSpPr/>
            <p:nvPr/>
          </p:nvSpPr>
          <p:spPr bwMode="auto">
            <a:xfrm>
              <a:off x="544586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43" name="Rectangle 242">
            <a:extLst>
              <a:ext uri="{FF2B5EF4-FFF2-40B4-BE49-F238E27FC236}">
                <a16:creationId xmlns:a16="http://schemas.microsoft.com/office/drawing/2014/main" id="{80FE0450-1FAF-447D-A72C-959745A0C063}"/>
              </a:ext>
            </a:extLst>
          </p:cNvPr>
          <p:cNvSpPr/>
          <p:nvPr/>
        </p:nvSpPr>
        <p:spPr bwMode="auto">
          <a:xfrm>
            <a:off x="2972643" y="1880494"/>
            <a:ext cx="27432" cy="1864882"/>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4" name="Rectangle 243">
            <a:extLst>
              <a:ext uri="{FF2B5EF4-FFF2-40B4-BE49-F238E27FC236}">
                <a16:creationId xmlns:a16="http://schemas.microsoft.com/office/drawing/2014/main" id="{778D79C9-C269-4247-9AC9-4DC60C8639F8}"/>
              </a:ext>
            </a:extLst>
          </p:cNvPr>
          <p:cNvSpPr/>
          <p:nvPr/>
        </p:nvSpPr>
        <p:spPr bwMode="auto">
          <a:xfrm>
            <a:off x="2940707" y="1880494"/>
            <a:ext cx="27432" cy="1709368"/>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5" name="Rectangle 244">
            <a:extLst>
              <a:ext uri="{FF2B5EF4-FFF2-40B4-BE49-F238E27FC236}">
                <a16:creationId xmlns:a16="http://schemas.microsoft.com/office/drawing/2014/main" id="{1AD02AB8-D78E-45A9-8C0E-6663362B4270}"/>
              </a:ext>
            </a:extLst>
          </p:cNvPr>
          <p:cNvSpPr/>
          <p:nvPr/>
        </p:nvSpPr>
        <p:spPr bwMode="auto">
          <a:xfrm>
            <a:off x="2906163" y="1880494"/>
            <a:ext cx="27432" cy="1662086"/>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6" name="Rectangle 245">
            <a:extLst>
              <a:ext uri="{FF2B5EF4-FFF2-40B4-BE49-F238E27FC236}">
                <a16:creationId xmlns:a16="http://schemas.microsoft.com/office/drawing/2014/main" id="{B23CA14D-4F07-46EA-8831-BBD9EF4EA7FD}"/>
              </a:ext>
            </a:extLst>
          </p:cNvPr>
          <p:cNvSpPr/>
          <p:nvPr/>
        </p:nvSpPr>
        <p:spPr bwMode="auto">
          <a:xfrm>
            <a:off x="2875465" y="1880494"/>
            <a:ext cx="27432" cy="1525222"/>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nvGrpSpPr>
          <p:cNvPr id="247" name="Group 246">
            <a:extLst>
              <a:ext uri="{FF2B5EF4-FFF2-40B4-BE49-F238E27FC236}">
                <a16:creationId xmlns:a16="http://schemas.microsoft.com/office/drawing/2014/main" id="{FAE19602-45C5-4EAD-AAAD-2B365E700C39}"/>
              </a:ext>
            </a:extLst>
          </p:cNvPr>
          <p:cNvGrpSpPr/>
          <p:nvPr/>
        </p:nvGrpSpPr>
        <p:grpSpPr>
          <a:xfrm>
            <a:off x="2811021" y="1880495"/>
            <a:ext cx="59352" cy="1364502"/>
            <a:chOff x="5478384" y="1880493"/>
            <a:chExt cx="59955" cy="3428903"/>
          </a:xfrm>
        </p:grpSpPr>
        <p:sp>
          <p:nvSpPr>
            <p:cNvPr id="248" name="Rectangle 247">
              <a:extLst>
                <a:ext uri="{FF2B5EF4-FFF2-40B4-BE49-F238E27FC236}">
                  <a16:creationId xmlns:a16="http://schemas.microsoft.com/office/drawing/2014/main" id="{2A0BA882-93A6-42C7-A7E9-C3B957C44804}"/>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49" name="Rectangle 248">
              <a:extLst>
                <a:ext uri="{FF2B5EF4-FFF2-40B4-BE49-F238E27FC236}">
                  <a16:creationId xmlns:a16="http://schemas.microsoft.com/office/drawing/2014/main" id="{A0BCDAE9-479A-43B2-B344-773E402A8363}"/>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252" name="Group 251">
            <a:extLst>
              <a:ext uri="{FF2B5EF4-FFF2-40B4-BE49-F238E27FC236}">
                <a16:creationId xmlns:a16="http://schemas.microsoft.com/office/drawing/2014/main" id="{67D558C9-9C12-48C2-AF79-29D6DDD3C263}"/>
              </a:ext>
            </a:extLst>
          </p:cNvPr>
          <p:cNvGrpSpPr/>
          <p:nvPr/>
        </p:nvGrpSpPr>
        <p:grpSpPr>
          <a:xfrm>
            <a:off x="2752579" y="1880493"/>
            <a:ext cx="52483" cy="1048973"/>
            <a:chOff x="3437007" y="1880492"/>
            <a:chExt cx="55095" cy="2759767"/>
          </a:xfrm>
        </p:grpSpPr>
        <p:sp>
          <p:nvSpPr>
            <p:cNvPr id="253" name="Rectangle 252">
              <a:extLst>
                <a:ext uri="{FF2B5EF4-FFF2-40B4-BE49-F238E27FC236}">
                  <a16:creationId xmlns:a16="http://schemas.microsoft.com/office/drawing/2014/main" id="{4D60C706-5051-4B76-9B52-C817F7DC56A9}"/>
                </a:ext>
              </a:extLst>
            </p:cNvPr>
            <p:cNvSpPr/>
            <p:nvPr/>
          </p:nvSpPr>
          <p:spPr bwMode="auto">
            <a:xfrm>
              <a:off x="3464670" y="1880492"/>
              <a:ext cx="27432" cy="2759767"/>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4" name="Rectangle 253">
              <a:extLst>
                <a:ext uri="{FF2B5EF4-FFF2-40B4-BE49-F238E27FC236}">
                  <a16:creationId xmlns:a16="http://schemas.microsoft.com/office/drawing/2014/main" id="{A07DBB21-1639-47C9-AFA4-106CE541A945}"/>
                </a:ext>
              </a:extLst>
            </p:cNvPr>
            <p:cNvSpPr/>
            <p:nvPr/>
          </p:nvSpPr>
          <p:spPr bwMode="auto">
            <a:xfrm>
              <a:off x="3437007" y="1880495"/>
              <a:ext cx="28797" cy="2677822"/>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256" name="Group 255">
            <a:extLst>
              <a:ext uri="{FF2B5EF4-FFF2-40B4-BE49-F238E27FC236}">
                <a16:creationId xmlns:a16="http://schemas.microsoft.com/office/drawing/2014/main" id="{9A28A903-CFAF-479A-BDD5-4BFDFADB2450}"/>
              </a:ext>
            </a:extLst>
          </p:cNvPr>
          <p:cNvGrpSpPr/>
          <p:nvPr/>
        </p:nvGrpSpPr>
        <p:grpSpPr>
          <a:xfrm>
            <a:off x="2691895" y="1880494"/>
            <a:ext cx="64721" cy="873290"/>
            <a:chOff x="3436997" y="1880492"/>
            <a:chExt cx="55105" cy="2759767"/>
          </a:xfrm>
        </p:grpSpPr>
        <p:sp>
          <p:nvSpPr>
            <p:cNvPr id="257" name="Rectangle 256">
              <a:extLst>
                <a:ext uri="{FF2B5EF4-FFF2-40B4-BE49-F238E27FC236}">
                  <a16:creationId xmlns:a16="http://schemas.microsoft.com/office/drawing/2014/main" id="{1DD716E1-FFF5-4D01-8F53-FAD4E1D6EB35}"/>
                </a:ext>
              </a:extLst>
            </p:cNvPr>
            <p:cNvSpPr/>
            <p:nvPr/>
          </p:nvSpPr>
          <p:spPr bwMode="auto">
            <a:xfrm>
              <a:off x="3464670" y="1880492"/>
              <a:ext cx="27432" cy="2759767"/>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58" name="Rectangle 257">
              <a:extLst>
                <a:ext uri="{FF2B5EF4-FFF2-40B4-BE49-F238E27FC236}">
                  <a16:creationId xmlns:a16="http://schemas.microsoft.com/office/drawing/2014/main" id="{6DA4B94B-ACA8-42AD-ACF9-36421FCC358A}"/>
                </a:ext>
              </a:extLst>
            </p:cNvPr>
            <p:cNvSpPr/>
            <p:nvPr/>
          </p:nvSpPr>
          <p:spPr bwMode="auto">
            <a:xfrm>
              <a:off x="3436997" y="1880492"/>
              <a:ext cx="23356" cy="2652725"/>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259" name="Group 258">
            <a:extLst>
              <a:ext uri="{FF2B5EF4-FFF2-40B4-BE49-F238E27FC236}">
                <a16:creationId xmlns:a16="http://schemas.microsoft.com/office/drawing/2014/main" id="{8C3306FB-9943-4AD1-B92A-869214B45669}"/>
              </a:ext>
            </a:extLst>
          </p:cNvPr>
          <p:cNvGrpSpPr/>
          <p:nvPr/>
        </p:nvGrpSpPr>
        <p:grpSpPr>
          <a:xfrm>
            <a:off x="2633123" y="1880495"/>
            <a:ext cx="60473" cy="746288"/>
            <a:chOff x="5478384" y="1880493"/>
            <a:chExt cx="59955" cy="3428903"/>
          </a:xfrm>
        </p:grpSpPr>
        <p:sp>
          <p:nvSpPr>
            <p:cNvPr id="260" name="Rectangle 259">
              <a:extLst>
                <a:ext uri="{FF2B5EF4-FFF2-40B4-BE49-F238E27FC236}">
                  <a16:creationId xmlns:a16="http://schemas.microsoft.com/office/drawing/2014/main" id="{1C4FE8AD-8D19-4C06-A52C-4DA6407B0F53}"/>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61" name="Rectangle 260">
              <a:extLst>
                <a:ext uri="{FF2B5EF4-FFF2-40B4-BE49-F238E27FC236}">
                  <a16:creationId xmlns:a16="http://schemas.microsoft.com/office/drawing/2014/main" id="{1E95D517-9B9F-4187-B953-851CD64A5D73}"/>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63" name="Rectangle 262">
            <a:extLst>
              <a:ext uri="{FF2B5EF4-FFF2-40B4-BE49-F238E27FC236}">
                <a16:creationId xmlns:a16="http://schemas.microsoft.com/office/drawing/2014/main" id="{B189F489-8404-4D56-882F-54A8C6101323}"/>
              </a:ext>
            </a:extLst>
          </p:cNvPr>
          <p:cNvSpPr/>
          <p:nvPr/>
        </p:nvSpPr>
        <p:spPr bwMode="auto">
          <a:xfrm>
            <a:off x="2608026" y="1880494"/>
            <a:ext cx="28086" cy="712421"/>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nvGrpSpPr>
          <p:cNvPr id="265" name="Group 264">
            <a:extLst>
              <a:ext uri="{FF2B5EF4-FFF2-40B4-BE49-F238E27FC236}">
                <a16:creationId xmlns:a16="http://schemas.microsoft.com/office/drawing/2014/main" id="{AF95E6D9-0005-4E3B-AA0B-2A1CA48F7F92}"/>
              </a:ext>
            </a:extLst>
          </p:cNvPr>
          <p:cNvGrpSpPr/>
          <p:nvPr/>
        </p:nvGrpSpPr>
        <p:grpSpPr>
          <a:xfrm>
            <a:off x="2459498" y="1880495"/>
            <a:ext cx="147779" cy="674322"/>
            <a:chOff x="5390560" y="1880493"/>
            <a:chExt cx="147779" cy="3428903"/>
          </a:xfrm>
        </p:grpSpPr>
        <p:sp>
          <p:nvSpPr>
            <p:cNvPr id="266" name="Rectangle 265">
              <a:extLst>
                <a:ext uri="{FF2B5EF4-FFF2-40B4-BE49-F238E27FC236}">
                  <a16:creationId xmlns:a16="http://schemas.microsoft.com/office/drawing/2014/main" id="{FD7A15D0-3718-432E-B8A7-40058AEAF38F}"/>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67" name="Rectangle 266">
              <a:extLst>
                <a:ext uri="{FF2B5EF4-FFF2-40B4-BE49-F238E27FC236}">
                  <a16:creationId xmlns:a16="http://schemas.microsoft.com/office/drawing/2014/main" id="{D8C0135D-B82A-4745-88DA-41576A944EB2}"/>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68" name="Rectangle 267">
              <a:extLst>
                <a:ext uri="{FF2B5EF4-FFF2-40B4-BE49-F238E27FC236}">
                  <a16:creationId xmlns:a16="http://schemas.microsoft.com/office/drawing/2014/main" id="{CDF99B07-BCF7-4D2B-9450-9ACDB3344219}"/>
                </a:ext>
              </a:extLst>
            </p:cNvPr>
            <p:cNvSpPr/>
            <p:nvPr/>
          </p:nvSpPr>
          <p:spPr bwMode="auto">
            <a:xfrm>
              <a:off x="544586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69" name="Rectangle 268">
              <a:extLst>
                <a:ext uri="{FF2B5EF4-FFF2-40B4-BE49-F238E27FC236}">
                  <a16:creationId xmlns:a16="http://schemas.microsoft.com/office/drawing/2014/main" id="{4F6C322A-E7F4-4758-982C-79C026C7CE8E}"/>
                </a:ext>
              </a:extLst>
            </p:cNvPr>
            <p:cNvSpPr/>
            <p:nvPr/>
          </p:nvSpPr>
          <p:spPr bwMode="auto">
            <a:xfrm>
              <a:off x="5413338"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0" name="Rectangle 269">
              <a:extLst>
                <a:ext uri="{FF2B5EF4-FFF2-40B4-BE49-F238E27FC236}">
                  <a16:creationId xmlns:a16="http://schemas.microsoft.com/office/drawing/2014/main" id="{5A3FDE52-5196-443B-8CC7-36FCE6DFBCD9}"/>
                </a:ext>
              </a:extLst>
            </p:cNvPr>
            <p:cNvSpPr/>
            <p:nvPr/>
          </p:nvSpPr>
          <p:spPr bwMode="auto">
            <a:xfrm>
              <a:off x="5390560"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271" name="Group 270">
            <a:extLst>
              <a:ext uri="{FF2B5EF4-FFF2-40B4-BE49-F238E27FC236}">
                <a16:creationId xmlns:a16="http://schemas.microsoft.com/office/drawing/2014/main" id="{4BAC37AC-0315-4E59-8F01-0AA457F6E019}"/>
              </a:ext>
            </a:extLst>
          </p:cNvPr>
          <p:cNvGrpSpPr/>
          <p:nvPr/>
        </p:nvGrpSpPr>
        <p:grpSpPr>
          <a:xfrm>
            <a:off x="2366892" y="1880495"/>
            <a:ext cx="92478" cy="674322"/>
            <a:chOff x="5445861" y="1880493"/>
            <a:chExt cx="92478" cy="3428903"/>
          </a:xfrm>
        </p:grpSpPr>
        <p:sp>
          <p:nvSpPr>
            <p:cNvPr id="272" name="Rectangle 271">
              <a:extLst>
                <a:ext uri="{FF2B5EF4-FFF2-40B4-BE49-F238E27FC236}">
                  <a16:creationId xmlns:a16="http://schemas.microsoft.com/office/drawing/2014/main" id="{84D1C2EF-2238-4670-A864-8F10B37DAC60}"/>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3" name="Rectangle 272">
              <a:extLst>
                <a:ext uri="{FF2B5EF4-FFF2-40B4-BE49-F238E27FC236}">
                  <a16:creationId xmlns:a16="http://schemas.microsoft.com/office/drawing/2014/main" id="{9F6348B5-4D1C-4AFC-B7EA-916BA62B3003}"/>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74" name="Rectangle 273">
              <a:extLst>
                <a:ext uri="{FF2B5EF4-FFF2-40B4-BE49-F238E27FC236}">
                  <a16:creationId xmlns:a16="http://schemas.microsoft.com/office/drawing/2014/main" id="{E993CCB7-6383-4109-A1E1-B7251CC508F8}"/>
                </a:ext>
              </a:extLst>
            </p:cNvPr>
            <p:cNvSpPr/>
            <p:nvPr/>
          </p:nvSpPr>
          <p:spPr bwMode="auto">
            <a:xfrm>
              <a:off x="544586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284" name="Group 283">
            <a:extLst>
              <a:ext uri="{FF2B5EF4-FFF2-40B4-BE49-F238E27FC236}">
                <a16:creationId xmlns:a16="http://schemas.microsoft.com/office/drawing/2014/main" id="{0CB18B2B-2D91-41D9-BB13-F5C181E67019}"/>
              </a:ext>
            </a:extLst>
          </p:cNvPr>
          <p:cNvGrpSpPr/>
          <p:nvPr/>
        </p:nvGrpSpPr>
        <p:grpSpPr>
          <a:xfrm>
            <a:off x="2279735" y="1880495"/>
            <a:ext cx="85570" cy="615056"/>
            <a:chOff x="2279735" y="1880494"/>
            <a:chExt cx="85570" cy="746289"/>
          </a:xfrm>
        </p:grpSpPr>
        <p:grpSp>
          <p:nvGrpSpPr>
            <p:cNvPr id="280" name="Group 279">
              <a:extLst>
                <a:ext uri="{FF2B5EF4-FFF2-40B4-BE49-F238E27FC236}">
                  <a16:creationId xmlns:a16="http://schemas.microsoft.com/office/drawing/2014/main" id="{1FA1BAAF-264B-4BF5-8891-46F34A287B85}"/>
                </a:ext>
              </a:extLst>
            </p:cNvPr>
            <p:cNvGrpSpPr/>
            <p:nvPr/>
          </p:nvGrpSpPr>
          <p:grpSpPr>
            <a:xfrm>
              <a:off x="2304832" y="1880495"/>
              <a:ext cx="60473" cy="746288"/>
              <a:chOff x="5478384" y="1880493"/>
              <a:chExt cx="59955" cy="3428903"/>
            </a:xfrm>
          </p:grpSpPr>
          <p:sp>
            <p:nvSpPr>
              <p:cNvPr id="281" name="Rectangle 280">
                <a:extLst>
                  <a:ext uri="{FF2B5EF4-FFF2-40B4-BE49-F238E27FC236}">
                    <a16:creationId xmlns:a16="http://schemas.microsoft.com/office/drawing/2014/main" id="{6AB1136E-73F4-4C1D-82D9-F011AC9D6C24}"/>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82" name="Rectangle 281">
                <a:extLst>
                  <a:ext uri="{FF2B5EF4-FFF2-40B4-BE49-F238E27FC236}">
                    <a16:creationId xmlns:a16="http://schemas.microsoft.com/office/drawing/2014/main" id="{D46DB390-7545-49F1-9A8B-DC3BD08255A1}"/>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83" name="Rectangle 282">
              <a:extLst>
                <a:ext uri="{FF2B5EF4-FFF2-40B4-BE49-F238E27FC236}">
                  <a16:creationId xmlns:a16="http://schemas.microsoft.com/office/drawing/2014/main" id="{64E2D867-9F73-4E96-8710-FB15136EAC2B}"/>
                </a:ext>
              </a:extLst>
            </p:cNvPr>
            <p:cNvSpPr/>
            <p:nvPr/>
          </p:nvSpPr>
          <p:spPr bwMode="auto">
            <a:xfrm>
              <a:off x="2279735" y="1880494"/>
              <a:ext cx="28086" cy="712421"/>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285" name="Group 284">
            <a:extLst>
              <a:ext uri="{FF2B5EF4-FFF2-40B4-BE49-F238E27FC236}">
                <a16:creationId xmlns:a16="http://schemas.microsoft.com/office/drawing/2014/main" id="{50AA4A0D-D3B3-40A9-BECD-EAC2CB4D8D50}"/>
              </a:ext>
            </a:extLst>
          </p:cNvPr>
          <p:cNvGrpSpPr/>
          <p:nvPr/>
        </p:nvGrpSpPr>
        <p:grpSpPr>
          <a:xfrm>
            <a:off x="2189325" y="1880495"/>
            <a:ext cx="92478" cy="509982"/>
            <a:chOff x="5445861" y="1880493"/>
            <a:chExt cx="92478" cy="3428903"/>
          </a:xfrm>
        </p:grpSpPr>
        <p:sp>
          <p:nvSpPr>
            <p:cNvPr id="286" name="Rectangle 285">
              <a:extLst>
                <a:ext uri="{FF2B5EF4-FFF2-40B4-BE49-F238E27FC236}">
                  <a16:creationId xmlns:a16="http://schemas.microsoft.com/office/drawing/2014/main" id="{2DA9789D-6CED-426F-A071-CF8E95902898}"/>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87" name="Rectangle 286">
              <a:extLst>
                <a:ext uri="{FF2B5EF4-FFF2-40B4-BE49-F238E27FC236}">
                  <a16:creationId xmlns:a16="http://schemas.microsoft.com/office/drawing/2014/main" id="{4A8AC027-BA3D-4EAF-9C47-A673128F667D}"/>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88" name="Rectangle 287">
              <a:extLst>
                <a:ext uri="{FF2B5EF4-FFF2-40B4-BE49-F238E27FC236}">
                  <a16:creationId xmlns:a16="http://schemas.microsoft.com/office/drawing/2014/main" id="{998A0905-4B27-4827-81F8-E54BE4D3DBDF}"/>
                </a:ext>
              </a:extLst>
            </p:cNvPr>
            <p:cNvSpPr/>
            <p:nvPr/>
          </p:nvSpPr>
          <p:spPr bwMode="auto">
            <a:xfrm>
              <a:off x="5445861"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289" name="Group 288">
            <a:extLst>
              <a:ext uri="{FF2B5EF4-FFF2-40B4-BE49-F238E27FC236}">
                <a16:creationId xmlns:a16="http://schemas.microsoft.com/office/drawing/2014/main" id="{E70352B8-724F-42C4-A9D7-D31A98BDD59B}"/>
              </a:ext>
            </a:extLst>
          </p:cNvPr>
          <p:cNvGrpSpPr/>
          <p:nvPr/>
        </p:nvGrpSpPr>
        <p:grpSpPr>
          <a:xfrm>
            <a:off x="2105867" y="1880494"/>
            <a:ext cx="83651" cy="459882"/>
            <a:chOff x="3410850" y="1880492"/>
            <a:chExt cx="80082" cy="2867073"/>
          </a:xfrm>
        </p:grpSpPr>
        <p:sp>
          <p:nvSpPr>
            <p:cNvPr id="290" name="Rectangle 289">
              <a:extLst>
                <a:ext uri="{FF2B5EF4-FFF2-40B4-BE49-F238E27FC236}">
                  <a16:creationId xmlns:a16="http://schemas.microsoft.com/office/drawing/2014/main" id="{85686DD8-4D33-4CA0-9C60-A63F24B30DF7}"/>
                </a:ext>
              </a:extLst>
            </p:cNvPr>
            <p:cNvSpPr/>
            <p:nvPr/>
          </p:nvSpPr>
          <p:spPr bwMode="auto">
            <a:xfrm>
              <a:off x="3464670" y="1880492"/>
              <a:ext cx="26262" cy="286707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91" name="Rectangle 290">
              <a:extLst>
                <a:ext uri="{FF2B5EF4-FFF2-40B4-BE49-F238E27FC236}">
                  <a16:creationId xmlns:a16="http://schemas.microsoft.com/office/drawing/2014/main" id="{894CD4CC-535B-4AB9-8576-3E53803C8AAE}"/>
                </a:ext>
              </a:extLst>
            </p:cNvPr>
            <p:cNvSpPr/>
            <p:nvPr/>
          </p:nvSpPr>
          <p:spPr bwMode="auto">
            <a:xfrm>
              <a:off x="3436997" y="1880493"/>
              <a:ext cx="27432" cy="2717662"/>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92" name="Rectangle 291">
              <a:extLst>
                <a:ext uri="{FF2B5EF4-FFF2-40B4-BE49-F238E27FC236}">
                  <a16:creationId xmlns:a16="http://schemas.microsoft.com/office/drawing/2014/main" id="{D67DD29E-5721-43E9-9510-40FAF3C88B5A}"/>
                </a:ext>
              </a:extLst>
            </p:cNvPr>
            <p:cNvSpPr/>
            <p:nvPr/>
          </p:nvSpPr>
          <p:spPr bwMode="auto">
            <a:xfrm>
              <a:off x="3410850" y="1880493"/>
              <a:ext cx="27432" cy="2691505"/>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293" name="Group 292">
            <a:extLst>
              <a:ext uri="{FF2B5EF4-FFF2-40B4-BE49-F238E27FC236}">
                <a16:creationId xmlns:a16="http://schemas.microsoft.com/office/drawing/2014/main" id="{AB3578B0-5AA3-4612-B765-0A8CCD9411D6}"/>
              </a:ext>
            </a:extLst>
          </p:cNvPr>
          <p:cNvGrpSpPr/>
          <p:nvPr/>
        </p:nvGrpSpPr>
        <p:grpSpPr>
          <a:xfrm>
            <a:off x="2019993" y="1880495"/>
            <a:ext cx="53511" cy="208650"/>
            <a:chOff x="5478384" y="1880493"/>
            <a:chExt cx="59955" cy="3428903"/>
          </a:xfrm>
        </p:grpSpPr>
        <p:sp>
          <p:nvSpPr>
            <p:cNvPr id="294" name="Rectangle 293">
              <a:extLst>
                <a:ext uri="{FF2B5EF4-FFF2-40B4-BE49-F238E27FC236}">
                  <a16:creationId xmlns:a16="http://schemas.microsoft.com/office/drawing/2014/main" id="{7389B65F-9AE2-4797-8184-DE036C4FF678}"/>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95" name="Rectangle 294">
              <a:extLst>
                <a:ext uri="{FF2B5EF4-FFF2-40B4-BE49-F238E27FC236}">
                  <a16:creationId xmlns:a16="http://schemas.microsoft.com/office/drawing/2014/main" id="{50930BFE-157C-4AFB-BA4A-F3BF0B3A43DB}"/>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296" name="Rectangle 295">
            <a:extLst>
              <a:ext uri="{FF2B5EF4-FFF2-40B4-BE49-F238E27FC236}">
                <a16:creationId xmlns:a16="http://schemas.microsoft.com/office/drawing/2014/main" id="{0C2639BD-4661-4FD9-9319-F365EC2B1E0B}"/>
              </a:ext>
            </a:extLst>
          </p:cNvPr>
          <p:cNvSpPr/>
          <p:nvPr/>
        </p:nvSpPr>
        <p:spPr bwMode="auto">
          <a:xfrm>
            <a:off x="2076597" y="1880495"/>
            <a:ext cx="27432" cy="335088"/>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nvGrpSpPr>
          <p:cNvPr id="297" name="Group 296">
            <a:extLst>
              <a:ext uri="{FF2B5EF4-FFF2-40B4-BE49-F238E27FC236}">
                <a16:creationId xmlns:a16="http://schemas.microsoft.com/office/drawing/2014/main" id="{EF61183C-B228-4B8C-8A08-AF17C0073DCF}"/>
              </a:ext>
            </a:extLst>
          </p:cNvPr>
          <p:cNvGrpSpPr/>
          <p:nvPr/>
        </p:nvGrpSpPr>
        <p:grpSpPr>
          <a:xfrm>
            <a:off x="1965540" y="1880495"/>
            <a:ext cx="56619" cy="169491"/>
            <a:chOff x="5478384" y="1880493"/>
            <a:chExt cx="59955" cy="3428903"/>
          </a:xfrm>
        </p:grpSpPr>
        <p:sp>
          <p:nvSpPr>
            <p:cNvPr id="298" name="Rectangle 297">
              <a:extLst>
                <a:ext uri="{FF2B5EF4-FFF2-40B4-BE49-F238E27FC236}">
                  <a16:creationId xmlns:a16="http://schemas.microsoft.com/office/drawing/2014/main" id="{868C65D5-CE6E-4CA5-8B64-26AD5EA540A3}"/>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99" name="Rectangle 298">
              <a:extLst>
                <a:ext uri="{FF2B5EF4-FFF2-40B4-BE49-F238E27FC236}">
                  <a16:creationId xmlns:a16="http://schemas.microsoft.com/office/drawing/2014/main" id="{1F20C6A1-5D6E-49D5-984B-58976362677B}"/>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300" name="Rectangle 299">
            <a:extLst>
              <a:ext uri="{FF2B5EF4-FFF2-40B4-BE49-F238E27FC236}">
                <a16:creationId xmlns:a16="http://schemas.microsoft.com/office/drawing/2014/main" id="{6143C889-9A9F-49CF-A1AB-4F48475C1E05}"/>
              </a:ext>
            </a:extLst>
          </p:cNvPr>
          <p:cNvSpPr/>
          <p:nvPr/>
        </p:nvSpPr>
        <p:spPr bwMode="auto">
          <a:xfrm>
            <a:off x="1937250" y="1883646"/>
            <a:ext cx="27432" cy="127301"/>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nvGrpSpPr>
          <p:cNvPr id="301" name="Group 300">
            <a:extLst>
              <a:ext uri="{FF2B5EF4-FFF2-40B4-BE49-F238E27FC236}">
                <a16:creationId xmlns:a16="http://schemas.microsoft.com/office/drawing/2014/main" id="{2549C4F6-7241-412F-B11B-25B92D9B9447}"/>
              </a:ext>
            </a:extLst>
          </p:cNvPr>
          <p:cNvGrpSpPr/>
          <p:nvPr/>
        </p:nvGrpSpPr>
        <p:grpSpPr>
          <a:xfrm>
            <a:off x="1875031" y="1880495"/>
            <a:ext cx="59602" cy="58372"/>
            <a:chOff x="5478384" y="1880493"/>
            <a:chExt cx="59955" cy="3428903"/>
          </a:xfrm>
        </p:grpSpPr>
        <p:sp>
          <p:nvSpPr>
            <p:cNvPr id="302" name="Rectangle 301">
              <a:extLst>
                <a:ext uri="{FF2B5EF4-FFF2-40B4-BE49-F238E27FC236}">
                  <a16:creationId xmlns:a16="http://schemas.microsoft.com/office/drawing/2014/main" id="{CBC120CD-5D33-424E-81CF-D48FF0CC315A}"/>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03" name="Rectangle 302">
              <a:extLst>
                <a:ext uri="{FF2B5EF4-FFF2-40B4-BE49-F238E27FC236}">
                  <a16:creationId xmlns:a16="http://schemas.microsoft.com/office/drawing/2014/main" id="{8C3B4A74-2669-4DDC-A1ED-97645A859DCC}"/>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304" name="Group 303">
            <a:extLst>
              <a:ext uri="{FF2B5EF4-FFF2-40B4-BE49-F238E27FC236}">
                <a16:creationId xmlns:a16="http://schemas.microsoft.com/office/drawing/2014/main" id="{FFD52A18-3273-4504-842F-083EF8F98354}"/>
              </a:ext>
            </a:extLst>
          </p:cNvPr>
          <p:cNvGrpSpPr/>
          <p:nvPr/>
        </p:nvGrpSpPr>
        <p:grpSpPr>
          <a:xfrm>
            <a:off x="1812913" y="1880495"/>
            <a:ext cx="59602" cy="58372"/>
            <a:chOff x="5478384" y="1880493"/>
            <a:chExt cx="59955" cy="3428903"/>
          </a:xfrm>
        </p:grpSpPr>
        <p:sp>
          <p:nvSpPr>
            <p:cNvPr id="305" name="Rectangle 304">
              <a:extLst>
                <a:ext uri="{FF2B5EF4-FFF2-40B4-BE49-F238E27FC236}">
                  <a16:creationId xmlns:a16="http://schemas.microsoft.com/office/drawing/2014/main" id="{6DE14485-335C-4BB6-8F76-23F752BA2E3E}"/>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06" name="Rectangle 305">
              <a:extLst>
                <a:ext uri="{FF2B5EF4-FFF2-40B4-BE49-F238E27FC236}">
                  <a16:creationId xmlns:a16="http://schemas.microsoft.com/office/drawing/2014/main" id="{55AC1C9B-2B47-4F4F-B9F2-FB7B67F56431}"/>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307" name="Group 306">
            <a:extLst>
              <a:ext uri="{FF2B5EF4-FFF2-40B4-BE49-F238E27FC236}">
                <a16:creationId xmlns:a16="http://schemas.microsoft.com/office/drawing/2014/main" id="{DCF4C6FC-4490-4121-AFBD-3BA75063761D}"/>
              </a:ext>
            </a:extLst>
          </p:cNvPr>
          <p:cNvGrpSpPr/>
          <p:nvPr/>
        </p:nvGrpSpPr>
        <p:grpSpPr>
          <a:xfrm>
            <a:off x="1748225" y="1880495"/>
            <a:ext cx="59602" cy="58372"/>
            <a:chOff x="5478384" y="1880493"/>
            <a:chExt cx="59955" cy="3428903"/>
          </a:xfrm>
        </p:grpSpPr>
        <p:sp>
          <p:nvSpPr>
            <p:cNvPr id="308" name="Rectangle 307">
              <a:extLst>
                <a:ext uri="{FF2B5EF4-FFF2-40B4-BE49-F238E27FC236}">
                  <a16:creationId xmlns:a16="http://schemas.microsoft.com/office/drawing/2014/main" id="{813615F3-61D8-45F4-BA3B-616BC0E5EE9D}"/>
                </a:ext>
              </a:extLst>
            </p:cNvPr>
            <p:cNvSpPr/>
            <p:nvPr/>
          </p:nvSpPr>
          <p:spPr bwMode="auto">
            <a:xfrm>
              <a:off x="5510907"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09" name="Rectangle 308">
              <a:extLst>
                <a:ext uri="{FF2B5EF4-FFF2-40B4-BE49-F238E27FC236}">
                  <a16:creationId xmlns:a16="http://schemas.microsoft.com/office/drawing/2014/main" id="{5151380E-1335-4839-A8CD-7DAA5C42C52D}"/>
                </a:ext>
              </a:extLst>
            </p:cNvPr>
            <p:cNvSpPr/>
            <p:nvPr/>
          </p:nvSpPr>
          <p:spPr bwMode="auto">
            <a:xfrm>
              <a:off x="5478384" y="1880493"/>
              <a:ext cx="27432" cy="3428903"/>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311" name="Rectangle 310">
            <a:extLst>
              <a:ext uri="{FF2B5EF4-FFF2-40B4-BE49-F238E27FC236}">
                <a16:creationId xmlns:a16="http://schemas.microsoft.com/office/drawing/2014/main" id="{B75A7C22-31CA-4FAF-8BF3-90D04281EECF}"/>
              </a:ext>
            </a:extLst>
          </p:cNvPr>
          <p:cNvSpPr/>
          <p:nvPr/>
        </p:nvSpPr>
        <p:spPr bwMode="auto">
          <a:xfrm>
            <a:off x="1718439" y="1880495"/>
            <a:ext cx="27270" cy="58372"/>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cxnSp>
        <p:nvCxnSpPr>
          <p:cNvPr id="314" name="Straight Connector 313">
            <a:extLst>
              <a:ext uri="{FF2B5EF4-FFF2-40B4-BE49-F238E27FC236}">
                <a16:creationId xmlns:a16="http://schemas.microsoft.com/office/drawing/2014/main" id="{8418B024-8B3C-47DD-B21D-C51609862EB2}"/>
              </a:ext>
            </a:extLst>
          </p:cNvPr>
          <p:cNvCxnSpPr/>
          <p:nvPr/>
        </p:nvCxnSpPr>
        <p:spPr bwMode="auto">
          <a:xfrm>
            <a:off x="5683250" y="1858862"/>
            <a:ext cx="0" cy="3430688"/>
          </a:xfrm>
          <a:prstGeom prst="line">
            <a:avLst/>
          </a:prstGeom>
          <a:noFill/>
          <a:ln w="28575" cap="flat" cmpd="sng" algn="ctr">
            <a:solidFill>
              <a:srgbClr val="FF0000"/>
            </a:solidFill>
            <a:prstDash val="sysDash"/>
            <a:round/>
            <a:headEnd type="none" w="med" len="med"/>
            <a:tailEnd type="none" w="med" len="med"/>
          </a:ln>
          <a:effectLst/>
        </p:spPr>
      </p:cxnSp>
      <p:cxnSp>
        <p:nvCxnSpPr>
          <p:cNvPr id="315" name="Straight Connector 314">
            <a:extLst>
              <a:ext uri="{FF2B5EF4-FFF2-40B4-BE49-F238E27FC236}">
                <a16:creationId xmlns:a16="http://schemas.microsoft.com/office/drawing/2014/main" id="{0050D366-F476-4911-9482-3CE7EBF77808}"/>
              </a:ext>
            </a:extLst>
          </p:cNvPr>
          <p:cNvCxnSpPr/>
          <p:nvPr/>
        </p:nvCxnSpPr>
        <p:spPr bwMode="auto">
          <a:xfrm>
            <a:off x="4343400" y="1858862"/>
            <a:ext cx="0" cy="3430688"/>
          </a:xfrm>
          <a:prstGeom prst="line">
            <a:avLst/>
          </a:prstGeom>
          <a:noFill/>
          <a:ln w="28575" cap="flat" cmpd="sng" algn="ctr">
            <a:solidFill>
              <a:srgbClr val="FF0000"/>
            </a:solidFill>
            <a:prstDash val="sysDash"/>
            <a:round/>
            <a:headEnd type="none" w="med" len="med"/>
            <a:tailEnd type="none" w="med" len="med"/>
          </a:ln>
          <a:effectLst/>
        </p:spPr>
      </p:cxnSp>
      <p:cxnSp>
        <p:nvCxnSpPr>
          <p:cNvPr id="4" name="Straight Connector 3">
            <a:extLst>
              <a:ext uri="{FF2B5EF4-FFF2-40B4-BE49-F238E27FC236}">
                <a16:creationId xmlns:a16="http://schemas.microsoft.com/office/drawing/2014/main" id="{66C27B34-4AE3-43B0-B554-26300D972A74}"/>
              </a:ext>
            </a:extLst>
          </p:cNvPr>
          <p:cNvCxnSpPr/>
          <p:nvPr/>
        </p:nvCxnSpPr>
        <p:spPr bwMode="auto">
          <a:xfrm>
            <a:off x="1477202" y="4938296"/>
            <a:ext cx="4225098" cy="0"/>
          </a:xfrm>
          <a:prstGeom prst="line">
            <a:avLst/>
          </a:prstGeom>
          <a:noFill/>
          <a:ln w="28575" cap="flat" cmpd="sng" algn="ctr">
            <a:solidFill>
              <a:schemeClr val="tx2">
                <a:lumMod val="90000"/>
              </a:schemeClr>
            </a:solidFill>
            <a:prstDash val="sysDash"/>
            <a:round/>
            <a:headEnd type="none" w="med" len="med"/>
            <a:tailEnd type="none" w="med" len="med"/>
          </a:ln>
          <a:effectLst/>
        </p:spPr>
      </p:cxnSp>
      <p:grpSp>
        <p:nvGrpSpPr>
          <p:cNvPr id="316" name="Group 315">
            <a:extLst>
              <a:ext uri="{FF2B5EF4-FFF2-40B4-BE49-F238E27FC236}">
                <a16:creationId xmlns:a16="http://schemas.microsoft.com/office/drawing/2014/main" id="{10F1F9DB-5C47-4C9F-A21A-C587B5E37BF7}"/>
              </a:ext>
            </a:extLst>
          </p:cNvPr>
          <p:cNvGrpSpPr/>
          <p:nvPr/>
        </p:nvGrpSpPr>
        <p:grpSpPr>
          <a:xfrm>
            <a:off x="6130231" y="1712615"/>
            <a:ext cx="803826" cy="3960052"/>
            <a:chOff x="3954690" y="2278346"/>
            <a:chExt cx="509440" cy="2703213"/>
          </a:xfrm>
        </p:grpSpPr>
        <p:sp>
          <p:nvSpPr>
            <p:cNvPr id="317" name="TextBox 316">
              <a:extLst>
                <a:ext uri="{FF2B5EF4-FFF2-40B4-BE49-F238E27FC236}">
                  <a16:creationId xmlns:a16="http://schemas.microsoft.com/office/drawing/2014/main" id="{31DCF7D0-73AA-447C-AC7C-C868D908D58B}"/>
                </a:ext>
              </a:extLst>
            </p:cNvPr>
            <p:cNvSpPr txBox="1"/>
            <p:nvPr/>
          </p:nvSpPr>
          <p:spPr bwMode="auto">
            <a:xfrm>
              <a:off x="4235697" y="2278346"/>
              <a:ext cx="228433" cy="23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0</a:t>
              </a:r>
            </a:p>
          </p:txBody>
        </p:sp>
        <p:sp>
          <p:nvSpPr>
            <p:cNvPr id="318" name="TextBox 317">
              <a:extLst>
                <a:ext uri="{FF2B5EF4-FFF2-40B4-BE49-F238E27FC236}">
                  <a16:creationId xmlns:a16="http://schemas.microsoft.com/office/drawing/2014/main" id="{10B9FFB3-1362-47C6-B690-5F227C811FA2}"/>
                </a:ext>
              </a:extLst>
            </p:cNvPr>
            <p:cNvSpPr txBox="1"/>
            <p:nvPr/>
          </p:nvSpPr>
          <p:spPr bwMode="auto">
            <a:xfrm>
              <a:off x="4029040" y="2742088"/>
              <a:ext cx="435090" cy="39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-20</a:t>
              </a:r>
            </a:p>
          </p:txBody>
        </p:sp>
        <p:sp>
          <p:nvSpPr>
            <p:cNvPr id="319" name="TextBox 318">
              <a:extLst>
                <a:ext uri="{FF2B5EF4-FFF2-40B4-BE49-F238E27FC236}">
                  <a16:creationId xmlns:a16="http://schemas.microsoft.com/office/drawing/2014/main" id="{25A228E1-FD40-4799-B72E-DE1517EE5652}"/>
                </a:ext>
              </a:extLst>
            </p:cNvPr>
            <p:cNvSpPr txBox="1"/>
            <p:nvPr/>
          </p:nvSpPr>
          <p:spPr bwMode="auto">
            <a:xfrm>
              <a:off x="4029040" y="3209099"/>
              <a:ext cx="435090" cy="39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-40</a:t>
              </a:r>
            </a:p>
          </p:txBody>
        </p:sp>
        <p:sp>
          <p:nvSpPr>
            <p:cNvPr id="320" name="TextBox 319">
              <a:extLst>
                <a:ext uri="{FF2B5EF4-FFF2-40B4-BE49-F238E27FC236}">
                  <a16:creationId xmlns:a16="http://schemas.microsoft.com/office/drawing/2014/main" id="{55493833-2EE6-4D42-84D1-EC07A8910ED9}"/>
                </a:ext>
              </a:extLst>
            </p:cNvPr>
            <p:cNvSpPr txBox="1"/>
            <p:nvPr/>
          </p:nvSpPr>
          <p:spPr bwMode="auto">
            <a:xfrm>
              <a:off x="4029040" y="3665950"/>
              <a:ext cx="435090" cy="39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-60</a:t>
              </a:r>
            </a:p>
          </p:txBody>
        </p:sp>
        <p:sp>
          <p:nvSpPr>
            <p:cNvPr id="321" name="TextBox 320">
              <a:extLst>
                <a:ext uri="{FF2B5EF4-FFF2-40B4-BE49-F238E27FC236}">
                  <a16:creationId xmlns:a16="http://schemas.microsoft.com/office/drawing/2014/main" id="{957D4B67-71BC-4D89-B73F-2396F86098AA}"/>
                </a:ext>
              </a:extLst>
            </p:cNvPr>
            <p:cNvSpPr txBox="1"/>
            <p:nvPr/>
          </p:nvSpPr>
          <p:spPr bwMode="auto">
            <a:xfrm>
              <a:off x="4029040" y="4132683"/>
              <a:ext cx="435090" cy="39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-80</a:t>
              </a:r>
            </a:p>
          </p:txBody>
        </p:sp>
        <p:sp>
          <p:nvSpPr>
            <p:cNvPr id="322" name="TextBox 321">
              <a:extLst>
                <a:ext uri="{FF2B5EF4-FFF2-40B4-BE49-F238E27FC236}">
                  <a16:creationId xmlns:a16="http://schemas.microsoft.com/office/drawing/2014/main" id="{1648FD28-5F29-4C6C-84FC-23C43A88A0A4}"/>
                </a:ext>
              </a:extLst>
            </p:cNvPr>
            <p:cNvSpPr txBox="1"/>
            <p:nvPr/>
          </p:nvSpPr>
          <p:spPr bwMode="auto">
            <a:xfrm>
              <a:off x="3954690" y="4583765"/>
              <a:ext cx="509440" cy="39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-100</a:t>
              </a:r>
            </a:p>
          </p:txBody>
        </p:sp>
      </p:grpSp>
      <p:grpSp>
        <p:nvGrpSpPr>
          <p:cNvPr id="323" name="Group 322">
            <a:extLst>
              <a:ext uri="{FF2B5EF4-FFF2-40B4-BE49-F238E27FC236}">
                <a16:creationId xmlns:a16="http://schemas.microsoft.com/office/drawing/2014/main" id="{7DDFC396-5210-478A-A521-7D99BF9B4E9C}"/>
              </a:ext>
            </a:extLst>
          </p:cNvPr>
          <p:cNvGrpSpPr/>
          <p:nvPr/>
        </p:nvGrpSpPr>
        <p:grpSpPr>
          <a:xfrm>
            <a:off x="6879092" y="1874213"/>
            <a:ext cx="118582" cy="3416421"/>
            <a:chOff x="4399280" y="2439045"/>
            <a:chExt cx="246842" cy="2303688"/>
          </a:xfrm>
        </p:grpSpPr>
        <p:cxnSp>
          <p:nvCxnSpPr>
            <p:cNvPr id="324" name="Straight Connector 323">
              <a:extLst>
                <a:ext uri="{FF2B5EF4-FFF2-40B4-BE49-F238E27FC236}">
                  <a16:creationId xmlns:a16="http://schemas.microsoft.com/office/drawing/2014/main" id="{2A81CE20-150A-49AA-BE68-FF760AF3C386}"/>
                </a:ext>
              </a:extLst>
            </p:cNvPr>
            <p:cNvCxnSpPr>
              <a:cxnSpLocks/>
            </p:cNvCxnSpPr>
            <p:nvPr/>
          </p:nvCxnSpPr>
          <p:spPr bwMode="auto">
            <a:xfrm>
              <a:off x="4399280" y="2439045"/>
              <a:ext cx="246842" cy="0"/>
            </a:xfrm>
            <a:prstGeom prst="line">
              <a:avLst/>
            </a:prstGeom>
            <a:noFill/>
            <a:ln w="28575" cap="flat" cmpd="sng" algn="ctr">
              <a:solidFill>
                <a:schemeClr val="bg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BCC930DA-F178-46E5-922F-5A09DDDD32D5}"/>
                </a:ext>
              </a:extLst>
            </p:cNvPr>
            <p:cNvCxnSpPr>
              <a:cxnSpLocks/>
            </p:cNvCxnSpPr>
            <p:nvPr/>
          </p:nvCxnSpPr>
          <p:spPr bwMode="auto">
            <a:xfrm>
              <a:off x="4399280" y="2906136"/>
              <a:ext cx="246842" cy="0"/>
            </a:xfrm>
            <a:prstGeom prst="line">
              <a:avLst/>
            </a:prstGeom>
            <a:noFill/>
            <a:ln w="28575" cap="flat" cmpd="sng" algn="ctr">
              <a:solidFill>
                <a:schemeClr val="bg1"/>
              </a:solidFill>
              <a:prstDash val="solid"/>
              <a:round/>
              <a:headEnd type="none" w="med" len="med"/>
              <a:tailEnd type="none" w="med" len="med"/>
            </a:ln>
            <a:effectLst/>
          </p:spPr>
        </p:cxnSp>
        <p:cxnSp>
          <p:nvCxnSpPr>
            <p:cNvPr id="326" name="Straight Connector 325">
              <a:extLst>
                <a:ext uri="{FF2B5EF4-FFF2-40B4-BE49-F238E27FC236}">
                  <a16:creationId xmlns:a16="http://schemas.microsoft.com/office/drawing/2014/main" id="{1ACFC509-937C-4CF0-8236-6A2C1A2C999B}"/>
                </a:ext>
              </a:extLst>
            </p:cNvPr>
            <p:cNvCxnSpPr>
              <a:cxnSpLocks/>
            </p:cNvCxnSpPr>
            <p:nvPr/>
          </p:nvCxnSpPr>
          <p:spPr bwMode="auto">
            <a:xfrm>
              <a:off x="4399280" y="3363363"/>
              <a:ext cx="246842" cy="0"/>
            </a:xfrm>
            <a:prstGeom prst="line">
              <a:avLst/>
            </a:prstGeom>
            <a:noFill/>
            <a:ln w="28575" cap="flat" cmpd="sng" algn="ctr">
              <a:solidFill>
                <a:schemeClr val="bg1"/>
              </a:solidFill>
              <a:prstDash val="solid"/>
              <a:round/>
              <a:headEnd type="none" w="med" len="med"/>
              <a:tailEnd type="none" w="med" len="med"/>
            </a:ln>
            <a:effectLst/>
          </p:spPr>
        </p:cxnSp>
        <p:cxnSp>
          <p:nvCxnSpPr>
            <p:cNvPr id="327" name="Straight Connector 326">
              <a:extLst>
                <a:ext uri="{FF2B5EF4-FFF2-40B4-BE49-F238E27FC236}">
                  <a16:creationId xmlns:a16="http://schemas.microsoft.com/office/drawing/2014/main" id="{078EA076-CB96-4E31-91FB-56647A7C3238}"/>
                </a:ext>
              </a:extLst>
            </p:cNvPr>
            <p:cNvCxnSpPr>
              <a:cxnSpLocks/>
            </p:cNvCxnSpPr>
            <p:nvPr/>
          </p:nvCxnSpPr>
          <p:spPr bwMode="auto">
            <a:xfrm>
              <a:off x="4399280" y="3829998"/>
              <a:ext cx="246842" cy="0"/>
            </a:xfrm>
            <a:prstGeom prst="line">
              <a:avLst/>
            </a:prstGeom>
            <a:noFill/>
            <a:ln w="28575" cap="flat" cmpd="sng" algn="ctr">
              <a:solidFill>
                <a:schemeClr val="bg1"/>
              </a:solidFill>
              <a:prstDash val="solid"/>
              <a:round/>
              <a:headEnd type="none" w="med" len="med"/>
              <a:tailEnd type="none" w="med" len="med"/>
            </a:ln>
            <a:effectLst/>
          </p:spPr>
        </p:cxnSp>
        <p:cxnSp>
          <p:nvCxnSpPr>
            <p:cNvPr id="328" name="Straight Connector 327">
              <a:extLst>
                <a:ext uri="{FF2B5EF4-FFF2-40B4-BE49-F238E27FC236}">
                  <a16:creationId xmlns:a16="http://schemas.microsoft.com/office/drawing/2014/main" id="{0B5BC812-2141-4EDB-B099-8CA727868BCA}"/>
                </a:ext>
              </a:extLst>
            </p:cNvPr>
            <p:cNvCxnSpPr>
              <a:cxnSpLocks/>
            </p:cNvCxnSpPr>
            <p:nvPr/>
          </p:nvCxnSpPr>
          <p:spPr bwMode="auto">
            <a:xfrm>
              <a:off x="4399280" y="4291329"/>
              <a:ext cx="246842" cy="0"/>
            </a:xfrm>
            <a:prstGeom prst="line">
              <a:avLst/>
            </a:prstGeom>
            <a:noFill/>
            <a:ln w="28575" cap="flat" cmpd="sng" algn="ctr">
              <a:solidFill>
                <a:schemeClr val="bg1"/>
              </a:solidFill>
              <a:prstDash val="solid"/>
              <a:round/>
              <a:headEnd type="none" w="med" len="med"/>
              <a:tailEnd type="none" w="med" len="med"/>
            </a:ln>
            <a:effectLst/>
          </p:spPr>
        </p:cxnSp>
        <p:cxnSp>
          <p:nvCxnSpPr>
            <p:cNvPr id="329" name="Straight Connector 328">
              <a:extLst>
                <a:ext uri="{FF2B5EF4-FFF2-40B4-BE49-F238E27FC236}">
                  <a16:creationId xmlns:a16="http://schemas.microsoft.com/office/drawing/2014/main" id="{BB072401-16F6-46BB-9076-86BA98225983}"/>
                </a:ext>
              </a:extLst>
            </p:cNvPr>
            <p:cNvCxnSpPr>
              <a:cxnSpLocks/>
            </p:cNvCxnSpPr>
            <p:nvPr/>
          </p:nvCxnSpPr>
          <p:spPr bwMode="auto">
            <a:xfrm>
              <a:off x="4399280" y="4742733"/>
              <a:ext cx="246842" cy="0"/>
            </a:xfrm>
            <a:prstGeom prst="line">
              <a:avLst/>
            </a:prstGeom>
            <a:noFill/>
            <a:ln w="28575" cap="flat" cmpd="sng" algn="ctr">
              <a:solidFill>
                <a:schemeClr val="bg1"/>
              </a:solidFill>
              <a:prstDash val="solid"/>
              <a:round/>
              <a:headEnd type="none" w="med" len="med"/>
              <a:tailEnd type="none" w="med" len="med"/>
            </a:ln>
            <a:effectLst/>
          </p:spPr>
        </p:cxnSp>
      </p:grpSp>
      <p:sp>
        <p:nvSpPr>
          <p:cNvPr id="330" name="Freeform: Shape 329">
            <a:extLst>
              <a:ext uri="{FF2B5EF4-FFF2-40B4-BE49-F238E27FC236}">
                <a16:creationId xmlns:a16="http://schemas.microsoft.com/office/drawing/2014/main" id="{85CE43A4-5BEF-4F1C-B0B9-56643BE7A442}"/>
              </a:ext>
            </a:extLst>
          </p:cNvPr>
          <p:cNvSpPr/>
          <p:nvPr/>
        </p:nvSpPr>
        <p:spPr bwMode="auto">
          <a:xfrm>
            <a:off x="6987322" y="1873250"/>
            <a:ext cx="4216400" cy="3416300"/>
          </a:xfrm>
          <a:custGeom>
            <a:avLst/>
            <a:gdLst>
              <a:gd name="connsiteX0" fmla="*/ 4197350 w 4216400"/>
              <a:gd name="connsiteY0" fmla="*/ 0 h 3416300"/>
              <a:gd name="connsiteX1" fmla="*/ 0 w 4216400"/>
              <a:gd name="connsiteY1" fmla="*/ 0 h 3416300"/>
              <a:gd name="connsiteX2" fmla="*/ 0 w 4216400"/>
              <a:gd name="connsiteY2" fmla="*/ 3416300 h 3416300"/>
              <a:gd name="connsiteX3" fmla="*/ 4216400 w 4216400"/>
              <a:gd name="connsiteY3" fmla="*/ 3416300 h 3416300"/>
            </a:gdLst>
            <a:ahLst/>
            <a:cxnLst>
              <a:cxn ang="0">
                <a:pos x="connsiteX0" y="connsiteY0"/>
              </a:cxn>
              <a:cxn ang="0">
                <a:pos x="connsiteX1" y="connsiteY1"/>
              </a:cxn>
              <a:cxn ang="0">
                <a:pos x="connsiteX2" y="connsiteY2"/>
              </a:cxn>
              <a:cxn ang="0">
                <a:pos x="connsiteX3" y="connsiteY3"/>
              </a:cxn>
            </a:cxnLst>
            <a:rect l="l" t="t" r="r" b="b"/>
            <a:pathLst>
              <a:path w="4216400" h="3416300">
                <a:moveTo>
                  <a:pt x="4197350" y="0"/>
                </a:moveTo>
                <a:lnTo>
                  <a:pt x="0" y="0"/>
                </a:lnTo>
                <a:lnTo>
                  <a:pt x="0" y="3416300"/>
                </a:lnTo>
                <a:lnTo>
                  <a:pt x="4216400" y="3416300"/>
                </a:lnTo>
              </a:path>
            </a:pathLst>
          </a:custGeom>
          <a:noFill/>
          <a:ln w="28575">
            <a:solidFill>
              <a:schemeClr val="bg1"/>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331" name="TextBox 330">
            <a:extLst>
              <a:ext uri="{FF2B5EF4-FFF2-40B4-BE49-F238E27FC236}">
                <a16:creationId xmlns:a16="http://schemas.microsoft.com/office/drawing/2014/main" id="{CEF9B73C-69B9-4351-BB65-00AE7CC5218D}"/>
              </a:ext>
            </a:extLst>
          </p:cNvPr>
          <p:cNvSpPr txBox="1"/>
          <p:nvPr/>
        </p:nvSpPr>
        <p:spPr bwMode="auto">
          <a:xfrm>
            <a:off x="7131121" y="4938556"/>
            <a:ext cx="2226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≤10% viable tumor cells</a:t>
            </a:r>
          </a:p>
        </p:txBody>
      </p:sp>
      <p:sp>
        <p:nvSpPr>
          <p:cNvPr id="333" name="TextBox 332">
            <a:extLst>
              <a:ext uri="{FF2B5EF4-FFF2-40B4-BE49-F238E27FC236}">
                <a16:creationId xmlns:a16="http://schemas.microsoft.com/office/drawing/2014/main" id="{CC7DBD39-4FE6-4A57-9E6D-DCBCC5DF9625}"/>
              </a:ext>
            </a:extLst>
          </p:cNvPr>
          <p:cNvSpPr txBox="1"/>
          <p:nvPr/>
        </p:nvSpPr>
        <p:spPr bwMode="auto">
          <a:xfrm>
            <a:off x="9975712" y="5437062"/>
            <a:ext cx="1606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pCR in primary tumor</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br>
            <a:r>
              <a:rPr kumimoji="0" lang="en-US" sz="1200" b="0" i="1"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sym typeface="Helvetica"/>
              </a:rPr>
              <a:t>(0% viable tumor cells)</a:t>
            </a:r>
          </a:p>
        </p:txBody>
      </p:sp>
      <p:grpSp>
        <p:nvGrpSpPr>
          <p:cNvPr id="334" name="Group 333">
            <a:extLst>
              <a:ext uri="{FF2B5EF4-FFF2-40B4-BE49-F238E27FC236}">
                <a16:creationId xmlns:a16="http://schemas.microsoft.com/office/drawing/2014/main" id="{14062FDA-149E-48A1-8AC6-D33A76154AD7}"/>
              </a:ext>
            </a:extLst>
          </p:cNvPr>
          <p:cNvGrpSpPr/>
          <p:nvPr/>
        </p:nvGrpSpPr>
        <p:grpSpPr>
          <a:xfrm>
            <a:off x="10718955" y="5334001"/>
            <a:ext cx="168120" cy="186916"/>
            <a:chOff x="4330700" y="5346700"/>
            <a:chExt cx="1337733" cy="186916"/>
          </a:xfrm>
        </p:grpSpPr>
        <p:sp>
          <p:nvSpPr>
            <p:cNvPr id="335" name="Freeform: Shape 334">
              <a:extLst>
                <a:ext uri="{FF2B5EF4-FFF2-40B4-BE49-F238E27FC236}">
                  <a16:creationId xmlns:a16="http://schemas.microsoft.com/office/drawing/2014/main" id="{37C8E634-72B1-49B7-B589-43A10199280E}"/>
                </a:ext>
              </a:extLst>
            </p:cNvPr>
            <p:cNvSpPr/>
            <p:nvPr/>
          </p:nvSpPr>
          <p:spPr bwMode="auto">
            <a:xfrm>
              <a:off x="4330700" y="5346700"/>
              <a:ext cx="1337733" cy="67733"/>
            </a:xfrm>
            <a:custGeom>
              <a:avLst/>
              <a:gdLst>
                <a:gd name="connsiteX0" fmla="*/ 0 w 1337733"/>
                <a:gd name="connsiteY0" fmla="*/ 4233 h 67733"/>
                <a:gd name="connsiteX1" fmla="*/ 0 w 1337733"/>
                <a:gd name="connsiteY1" fmla="*/ 67733 h 67733"/>
                <a:gd name="connsiteX2" fmla="*/ 1337733 w 1337733"/>
                <a:gd name="connsiteY2" fmla="*/ 67733 h 67733"/>
                <a:gd name="connsiteX3" fmla="*/ 1337733 w 1337733"/>
                <a:gd name="connsiteY3" fmla="*/ 0 h 67733"/>
              </a:gdLst>
              <a:ahLst/>
              <a:cxnLst>
                <a:cxn ang="0">
                  <a:pos x="connsiteX0" y="connsiteY0"/>
                </a:cxn>
                <a:cxn ang="0">
                  <a:pos x="connsiteX1" y="connsiteY1"/>
                </a:cxn>
                <a:cxn ang="0">
                  <a:pos x="connsiteX2" y="connsiteY2"/>
                </a:cxn>
                <a:cxn ang="0">
                  <a:pos x="connsiteX3" y="connsiteY3"/>
                </a:cxn>
              </a:cxnLst>
              <a:rect l="l" t="t" r="r" b="b"/>
              <a:pathLst>
                <a:path w="1337733" h="67733">
                  <a:moveTo>
                    <a:pt x="0" y="4233"/>
                  </a:moveTo>
                  <a:lnTo>
                    <a:pt x="0" y="67733"/>
                  </a:lnTo>
                  <a:lnTo>
                    <a:pt x="1337733" y="67733"/>
                  </a:lnTo>
                  <a:lnTo>
                    <a:pt x="1337733" y="0"/>
                  </a:lnTo>
                </a:path>
              </a:pathLst>
            </a:custGeom>
            <a:noFill/>
            <a:ln w="28575">
              <a:solidFill>
                <a:schemeClr val="accent3"/>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cxnSp>
          <p:nvCxnSpPr>
            <p:cNvPr id="336" name="Straight Connector 335">
              <a:extLst>
                <a:ext uri="{FF2B5EF4-FFF2-40B4-BE49-F238E27FC236}">
                  <a16:creationId xmlns:a16="http://schemas.microsoft.com/office/drawing/2014/main" id="{95FC6586-39C6-42E9-89AF-34D70D97A212}"/>
                </a:ext>
              </a:extLst>
            </p:cNvPr>
            <p:cNvCxnSpPr>
              <a:cxnSpLocks/>
            </p:cNvCxnSpPr>
            <p:nvPr/>
          </p:nvCxnSpPr>
          <p:spPr bwMode="auto">
            <a:xfrm>
              <a:off x="5018398" y="5414433"/>
              <a:ext cx="0" cy="119183"/>
            </a:xfrm>
            <a:prstGeom prst="line">
              <a:avLst/>
            </a:prstGeom>
            <a:noFill/>
            <a:ln w="28575" cap="flat" cmpd="sng" algn="ctr">
              <a:solidFill>
                <a:schemeClr val="accent3"/>
              </a:solidFill>
              <a:prstDash val="solid"/>
              <a:round/>
              <a:headEnd type="none" w="med" len="med"/>
              <a:tailEnd type="none" w="med" len="med"/>
            </a:ln>
            <a:effectLst/>
          </p:spPr>
        </p:cxnSp>
      </p:grpSp>
      <p:sp>
        <p:nvSpPr>
          <p:cNvPr id="337" name="TextBox 336">
            <a:extLst>
              <a:ext uri="{FF2B5EF4-FFF2-40B4-BE49-F238E27FC236}">
                <a16:creationId xmlns:a16="http://schemas.microsoft.com/office/drawing/2014/main" id="{51F32084-D98B-43D3-A80D-F043AD4F5F8A}"/>
              </a:ext>
            </a:extLst>
          </p:cNvPr>
          <p:cNvSpPr txBox="1"/>
          <p:nvPr/>
        </p:nvSpPr>
        <p:spPr bwMode="auto">
          <a:xfrm rot="16200000">
            <a:off x="9904328" y="3311774"/>
            <a:ext cx="259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Increasing depth of response</a:t>
            </a:r>
          </a:p>
        </p:txBody>
      </p:sp>
      <p:cxnSp>
        <p:nvCxnSpPr>
          <p:cNvPr id="339" name="Straight Arrow Connector 338">
            <a:extLst>
              <a:ext uri="{FF2B5EF4-FFF2-40B4-BE49-F238E27FC236}">
                <a16:creationId xmlns:a16="http://schemas.microsoft.com/office/drawing/2014/main" id="{5ED47EB2-95EB-415B-AEC4-64E6F8864D72}"/>
              </a:ext>
            </a:extLst>
          </p:cNvPr>
          <p:cNvCxnSpPr/>
          <p:nvPr/>
        </p:nvCxnSpPr>
        <p:spPr bwMode="auto">
          <a:xfrm>
            <a:off x="11372999" y="2236704"/>
            <a:ext cx="0" cy="2652796"/>
          </a:xfrm>
          <a:prstGeom prst="straightConnector1">
            <a:avLst/>
          </a:prstGeom>
          <a:noFill/>
          <a:ln w="28575" cap="flat" cmpd="sng" algn="ctr">
            <a:solidFill>
              <a:schemeClr val="bg2"/>
            </a:solidFill>
            <a:prstDash val="solid"/>
            <a:round/>
            <a:headEnd type="none" w="med" len="med"/>
            <a:tailEnd type="triangle"/>
          </a:ln>
          <a:effectLst/>
        </p:spPr>
      </p:cxnSp>
      <p:grpSp>
        <p:nvGrpSpPr>
          <p:cNvPr id="340" name="Group 339">
            <a:extLst>
              <a:ext uri="{FF2B5EF4-FFF2-40B4-BE49-F238E27FC236}">
                <a16:creationId xmlns:a16="http://schemas.microsoft.com/office/drawing/2014/main" id="{2E4AB1B2-467F-4F4D-B1DF-BB6F54D15D5D}"/>
              </a:ext>
            </a:extLst>
          </p:cNvPr>
          <p:cNvGrpSpPr/>
          <p:nvPr/>
        </p:nvGrpSpPr>
        <p:grpSpPr>
          <a:xfrm>
            <a:off x="9153706" y="1878948"/>
            <a:ext cx="147779" cy="1197166"/>
            <a:chOff x="5390560" y="1880493"/>
            <a:chExt cx="147779" cy="3428903"/>
          </a:xfrm>
          <a:solidFill>
            <a:schemeClr val="accent3"/>
          </a:solidFill>
        </p:grpSpPr>
        <p:sp>
          <p:nvSpPr>
            <p:cNvPr id="341" name="Rectangle 340">
              <a:extLst>
                <a:ext uri="{FF2B5EF4-FFF2-40B4-BE49-F238E27FC236}">
                  <a16:creationId xmlns:a16="http://schemas.microsoft.com/office/drawing/2014/main" id="{9A1F615A-F7F1-4726-BCFB-52FFF29F31E7}"/>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42" name="Rectangle 341">
              <a:extLst>
                <a:ext uri="{FF2B5EF4-FFF2-40B4-BE49-F238E27FC236}">
                  <a16:creationId xmlns:a16="http://schemas.microsoft.com/office/drawing/2014/main" id="{BB5E12F1-7CC3-468C-B191-EBD2D787C459}"/>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43" name="Rectangle 342">
              <a:extLst>
                <a:ext uri="{FF2B5EF4-FFF2-40B4-BE49-F238E27FC236}">
                  <a16:creationId xmlns:a16="http://schemas.microsoft.com/office/drawing/2014/main" id="{FC16D00C-85EB-439C-9597-8AE8E5056CA2}"/>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44" name="Rectangle 343">
              <a:extLst>
                <a:ext uri="{FF2B5EF4-FFF2-40B4-BE49-F238E27FC236}">
                  <a16:creationId xmlns:a16="http://schemas.microsoft.com/office/drawing/2014/main" id="{32D3610A-AD80-4961-A1E1-7B9405B32059}"/>
                </a:ext>
              </a:extLst>
            </p:cNvPr>
            <p:cNvSpPr/>
            <p:nvPr/>
          </p:nvSpPr>
          <p:spPr bwMode="auto">
            <a:xfrm>
              <a:off x="5413338"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45" name="Rectangle 344">
              <a:extLst>
                <a:ext uri="{FF2B5EF4-FFF2-40B4-BE49-F238E27FC236}">
                  <a16:creationId xmlns:a16="http://schemas.microsoft.com/office/drawing/2014/main" id="{8BD7FD0B-658B-465A-88D0-1B13EC9BF602}"/>
                </a:ext>
              </a:extLst>
            </p:cNvPr>
            <p:cNvSpPr/>
            <p:nvPr/>
          </p:nvSpPr>
          <p:spPr bwMode="auto">
            <a:xfrm>
              <a:off x="5390560"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346" name="Group 345">
            <a:extLst>
              <a:ext uri="{FF2B5EF4-FFF2-40B4-BE49-F238E27FC236}">
                <a16:creationId xmlns:a16="http://schemas.microsoft.com/office/drawing/2014/main" id="{438AC65C-76B2-40C4-AEBB-7DC83827E2D0}"/>
              </a:ext>
            </a:extLst>
          </p:cNvPr>
          <p:cNvGrpSpPr/>
          <p:nvPr/>
        </p:nvGrpSpPr>
        <p:grpSpPr>
          <a:xfrm>
            <a:off x="10640626" y="1880493"/>
            <a:ext cx="255096" cy="3396353"/>
            <a:chOff x="5413337" y="1880493"/>
            <a:chExt cx="255096" cy="3428903"/>
          </a:xfrm>
          <a:solidFill>
            <a:schemeClr val="accent3"/>
          </a:solidFill>
        </p:grpSpPr>
        <p:sp>
          <p:nvSpPr>
            <p:cNvPr id="347" name="Rectangle 346">
              <a:extLst>
                <a:ext uri="{FF2B5EF4-FFF2-40B4-BE49-F238E27FC236}">
                  <a16:creationId xmlns:a16="http://schemas.microsoft.com/office/drawing/2014/main" id="{DEF91F2D-FB54-48BF-B7F1-518B6B67113D}"/>
                </a:ext>
              </a:extLst>
            </p:cNvPr>
            <p:cNvSpPr/>
            <p:nvPr/>
          </p:nvSpPr>
          <p:spPr bwMode="auto">
            <a:xfrm>
              <a:off x="564100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48" name="Rectangle 347">
              <a:extLst>
                <a:ext uri="{FF2B5EF4-FFF2-40B4-BE49-F238E27FC236}">
                  <a16:creationId xmlns:a16="http://schemas.microsoft.com/office/drawing/2014/main" id="{2F9359F4-3D31-440C-9587-CECB22DAC8DA}"/>
                </a:ext>
              </a:extLst>
            </p:cNvPr>
            <p:cNvSpPr/>
            <p:nvPr/>
          </p:nvSpPr>
          <p:spPr bwMode="auto">
            <a:xfrm>
              <a:off x="5608476"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49" name="Rectangle 348">
              <a:extLst>
                <a:ext uri="{FF2B5EF4-FFF2-40B4-BE49-F238E27FC236}">
                  <a16:creationId xmlns:a16="http://schemas.microsoft.com/office/drawing/2014/main" id="{BCFEE251-5938-4F5A-89E5-2D1BCD4F03CC}"/>
                </a:ext>
              </a:extLst>
            </p:cNvPr>
            <p:cNvSpPr/>
            <p:nvPr/>
          </p:nvSpPr>
          <p:spPr bwMode="auto">
            <a:xfrm>
              <a:off x="5575953"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50" name="Rectangle 349">
              <a:extLst>
                <a:ext uri="{FF2B5EF4-FFF2-40B4-BE49-F238E27FC236}">
                  <a16:creationId xmlns:a16="http://schemas.microsoft.com/office/drawing/2014/main" id="{05B1F5D8-22A2-4493-93FD-D93C3154F0CA}"/>
                </a:ext>
              </a:extLst>
            </p:cNvPr>
            <p:cNvSpPr/>
            <p:nvPr/>
          </p:nvSpPr>
          <p:spPr bwMode="auto">
            <a:xfrm>
              <a:off x="5543430"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51" name="Rectangle 350">
              <a:extLst>
                <a:ext uri="{FF2B5EF4-FFF2-40B4-BE49-F238E27FC236}">
                  <a16:creationId xmlns:a16="http://schemas.microsoft.com/office/drawing/2014/main" id="{CE0998FD-9D5E-481D-AFAB-D2CC62DABF84}"/>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52" name="Rectangle 351">
              <a:extLst>
                <a:ext uri="{FF2B5EF4-FFF2-40B4-BE49-F238E27FC236}">
                  <a16:creationId xmlns:a16="http://schemas.microsoft.com/office/drawing/2014/main" id="{1B66EFA7-D863-4521-BC7B-8DE946661284}"/>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53" name="Rectangle 352">
              <a:extLst>
                <a:ext uri="{FF2B5EF4-FFF2-40B4-BE49-F238E27FC236}">
                  <a16:creationId xmlns:a16="http://schemas.microsoft.com/office/drawing/2014/main" id="{4DF14DD2-8142-4E2B-8622-F7BB4BB6EDA9}"/>
                </a:ext>
              </a:extLst>
            </p:cNvPr>
            <p:cNvSpPr/>
            <p:nvPr/>
          </p:nvSpPr>
          <p:spPr bwMode="auto">
            <a:xfrm>
              <a:off x="5445860" y="1880494"/>
              <a:ext cx="27432" cy="3403499"/>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54" name="Rectangle 353">
              <a:extLst>
                <a:ext uri="{FF2B5EF4-FFF2-40B4-BE49-F238E27FC236}">
                  <a16:creationId xmlns:a16="http://schemas.microsoft.com/office/drawing/2014/main" id="{1EE6E9C5-CED9-4EDC-8BDC-415E02A790AA}"/>
                </a:ext>
              </a:extLst>
            </p:cNvPr>
            <p:cNvSpPr/>
            <p:nvPr/>
          </p:nvSpPr>
          <p:spPr bwMode="auto">
            <a:xfrm>
              <a:off x="5413337" y="1880494"/>
              <a:ext cx="27432" cy="3403499"/>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355" name="Group 354">
            <a:extLst>
              <a:ext uri="{FF2B5EF4-FFF2-40B4-BE49-F238E27FC236}">
                <a16:creationId xmlns:a16="http://schemas.microsoft.com/office/drawing/2014/main" id="{59D25A02-F004-455D-8538-63BDBDE397BD}"/>
              </a:ext>
            </a:extLst>
          </p:cNvPr>
          <p:cNvGrpSpPr/>
          <p:nvPr/>
        </p:nvGrpSpPr>
        <p:grpSpPr>
          <a:xfrm>
            <a:off x="9340254" y="1886109"/>
            <a:ext cx="85967" cy="1358871"/>
            <a:chOff x="5445861" y="1880493"/>
            <a:chExt cx="92478" cy="3428903"/>
          </a:xfrm>
          <a:solidFill>
            <a:schemeClr val="accent3"/>
          </a:solidFill>
        </p:grpSpPr>
        <p:sp>
          <p:nvSpPr>
            <p:cNvPr id="356" name="Rectangle 355">
              <a:extLst>
                <a:ext uri="{FF2B5EF4-FFF2-40B4-BE49-F238E27FC236}">
                  <a16:creationId xmlns:a16="http://schemas.microsoft.com/office/drawing/2014/main" id="{2CBB5EA5-4170-4301-964B-80C41C208E2F}"/>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57" name="Rectangle 356">
              <a:extLst>
                <a:ext uri="{FF2B5EF4-FFF2-40B4-BE49-F238E27FC236}">
                  <a16:creationId xmlns:a16="http://schemas.microsoft.com/office/drawing/2014/main" id="{294878EA-E1BF-4EA7-90A3-615D05D3A765}"/>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58" name="Rectangle 357">
              <a:extLst>
                <a:ext uri="{FF2B5EF4-FFF2-40B4-BE49-F238E27FC236}">
                  <a16:creationId xmlns:a16="http://schemas.microsoft.com/office/drawing/2014/main" id="{A39A306A-8D06-4E21-A604-49BDC07CEAE8}"/>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359" name="Group 358">
            <a:extLst>
              <a:ext uri="{FF2B5EF4-FFF2-40B4-BE49-F238E27FC236}">
                <a16:creationId xmlns:a16="http://schemas.microsoft.com/office/drawing/2014/main" id="{97AE6388-8DBF-480F-B22D-5A534CD5B028}"/>
              </a:ext>
            </a:extLst>
          </p:cNvPr>
          <p:cNvGrpSpPr/>
          <p:nvPr/>
        </p:nvGrpSpPr>
        <p:grpSpPr>
          <a:xfrm>
            <a:off x="10576445" y="1879379"/>
            <a:ext cx="64180" cy="3340318"/>
            <a:chOff x="5478384" y="1880493"/>
            <a:chExt cx="59955" cy="3428903"/>
          </a:xfrm>
          <a:solidFill>
            <a:schemeClr val="accent3"/>
          </a:solidFill>
        </p:grpSpPr>
        <p:sp>
          <p:nvSpPr>
            <p:cNvPr id="360" name="Rectangle 359">
              <a:extLst>
                <a:ext uri="{FF2B5EF4-FFF2-40B4-BE49-F238E27FC236}">
                  <a16:creationId xmlns:a16="http://schemas.microsoft.com/office/drawing/2014/main" id="{FE1EB619-4BAC-47A7-9501-10AB09F69903}"/>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61" name="Rectangle 360">
              <a:extLst>
                <a:ext uri="{FF2B5EF4-FFF2-40B4-BE49-F238E27FC236}">
                  <a16:creationId xmlns:a16="http://schemas.microsoft.com/office/drawing/2014/main" id="{D6AC1E0B-62AA-4E90-8C7B-DBFE41349801}"/>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362" name="Group 361">
            <a:extLst>
              <a:ext uri="{FF2B5EF4-FFF2-40B4-BE49-F238E27FC236}">
                <a16:creationId xmlns:a16="http://schemas.microsoft.com/office/drawing/2014/main" id="{804CCEB0-F20A-4B21-AD16-E6ACA1BFAAD0}"/>
              </a:ext>
            </a:extLst>
          </p:cNvPr>
          <p:cNvGrpSpPr/>
          <p:nvPr/>
        </p:nvGrpSpPr>
        <p:grpSpPr>
          <a:xfrm>
            <a:off x="8766339" y="1883196"/>
            <a:ext cx="52844" cy="683721"/>
            <a:chOff x="5478384" y="1880493"/>
            <a:chExt cx="59955" cy="3428903"/>
          </a:xfrm>
          <a:solidFill>
            <a:schemeClr val="accent3"/>
          </a:solidFill>
        </p:grpSpPr>
        <p:sp>
          <p:nvSpPr>
            <p:cNvPr id="363" name="Rectangle 362">
              <a:extLst>
                <a:ext uri="{FF2B5EF4-FFF2-40B4-BE49-F238E27FC236}">
                  <a16:creationId xmlns:a16="http://schemas.microsoft.com/office/drawing/2014/main" id="{FF88A477-13F1-4FD7-9CD6-EB383EA7E753}"/>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64" name="Rectangle 363">
              <a:extLst>
                <a:ext uri="{FF2B5EF4-FFF2-40B4-BE49-F238E27FC236}">
                  <a16:creationId xmlns:a16="http://schemas.microsoft.com/office/drawing/2014/main" id="{4142B489-70E5-4F9B-8C0F-8D783C33752C}"/>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365" name="Group 364">
            <a:extLst>
              <a:ext uri="{FF2B5EF4-FFF2-40B4-BE49-F238E27FC236}">
                <a16:creationId xmlns:a16="http://schemas.microsoft.com/office/drawing/2014/main" id="{E3CA73ED-7A88-44CA-A8C6-DDB3147FCBD0}"/>
              </a:ext>
            </a:extLst>
          </p:cNvPr>
          <p:cNvGrpSpPr/>
          <p:nvPr/>
        </p:nvGrpSpPr>
        <p:grpSpPr>
          <a:xfrm>
            <a:off x="10516428" y="1879379"/>
            <a:ext cx="60013" cy="3305285"/>
            <a:chOff x="5484120" y="1880493"/>
            <a:chExt cx="54219" cy="3428903"/>
          </a:xfrm>
          <a:solidFill>
            <a:schemeClr val="accent3"/>
          </a:solidFill>
        </p:grpSpPr>
        <p:sp>
          <p:nvSpPr>
            <p:cNvPr id="366" name="Rectangle 365">
              <a:extLst>
                <a:ext uri="{FF2B5EF4-FFF2-40B4-BE49-F238E27FC236}">
                  <a16:creationId xmlns:a16="http://schemas.microsoft.com/office/drawing/2014/main" id="{88C609D8-5438-4D37-BDD8-4955254518FC}"/>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67" name="Rectangle 366">
              <a:extLst>
                <a:ext uri="{FF2B5EF4-FFF2-40B4-BE49-F238E27FC236}">
                  <a16:creationId xmlns:a16="http://schemas.microsoft.com/office/drawing/2014/main" id="{9D24DCBA-2B3D-4BE3-9304-227592E695DC}"/>
                </a:ext>
              </a:extLst>
            </p:cNvPr>
            <p:cNvSpPr/>
            <p:nvPr/>
          </p:nvSpPr>
          <p:spPr bwMode="auto">
            <a:xfrm>
              <a:off x="5484120" y="1880494"/>
              <a:ext cx="24784" cy="3396081"/>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368" name="Group 367">
            <a:extLst>
              <a:ext uri="{FF2B5EF4-FFF2-40B4-BE49-F238E27FC236}">
                <a16:creationId xmlns:a16="http://schemas.microsoft.com/office/drawing/2014/main" id="{A99281D2-B68A-4048-B252-F83216007A72}"/>
              </a:ext>
            </a:extLst>
          </p:cNvPr>
          <p:cNvGrpSpPr/>
          <p:nvPr/>
        </p:nvGrpSpPr>
        <p:grpSpPr>
          <a:xfrm>
            <a:off x="10363473" y="1879600"/>
            <a:ext cx="147779" cy="3240433"/>
            <a:chOff x="5390560" y="1880493"/>
            <a:chExt cx="147779" cy="3428903"/>
          </a:xfrm>
          <a:solidFill>
            <a:schemeClr val="accent3"/>
          </a:solidFill>
        </p:grpSpPr>
        <p:sp>
          <p:nvSpPr>
            <p:cNvPr id="369" name="Rectangle 368">
              <a:extLst>
                <a:ext uri="{FF2B5EF4-FFF2-40B4-BE49-F238E27FC236}">
                  <a16:creationId xmlns:a16="http://schemas.microsoft.com/office/drawing/2014/main" id="{BE31865C-A2EF-4C5A-AC3C-E90113E854A2}"/>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70" name="Rectangle 369">
              <a:extLst>
                <a:ext uri="{FF2B5EF4-FFF2-40B4-BE49-F238E27FC236}">
                  <a16:creationId xmlns:a16="http://schemas.microsoft.com/office/drawing/2014/main" id="{DA6D95BF-948B-415E-A4E4-E3FC6A0530B1}"/>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71" name="Rectangle 370">
              <a:extLst>
                <a:ext uri="{FF2B5EF4-FFF2-40B4-BE49-F238E27FC236}">
                  <a16:creationId xmlns:a16="http://schemas.microsoft.com/office/drawing/2014/main" id="{25F87772-10D3-4DDA-8D82-82C642C7A56D}"/>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72" name="Rectangle 371">
              <a:extLst>
                <a:ext uri="{FF2B5EF4-FFF2-40B4-BE49-F238E27FC236}">
                  <a16:creationId xmlns:a16="http://schemas.microsoft.com/office/drawing/2014/main" id="{C408C795-894E-4264-A87C-FD18558E3429}"/>
                </a:ext>
              </a:extLst>
            </p:cNvPr>
            <p:cNvSpPr/>
            <p:nvPr/>
          </p:nvSpPr>
          <p:spPr bwMode="auto">
            <a:xfrm>
              <a:off x="5413338"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73" name="Rectangle 372">
              <a:extLst>
                <a:ext uri="{FF2B5EF4-FFF2-40B4-BE49-F238E27FC236}">
                  <a16:creationId xmlns:a16="http://schemas.microsoft.com/office/drawing/2014/main" id="{59798D2C-8DA3-4340-8392-7F68A9CB51AB}"/>
                </a:ext>
              </a:extLst>
            </p:cNvPr>
            <p:cNvSpPr/>
            <p:nvPr/>
          </p:nvSpPr>
          <p:spPr bwMode="auto">
            <a:xfrm>
              <a:off x="5390560"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374" name="Group 373">
            <a:extLst>
              <a:ext uri="{FF2B5EF4-FFF2-40B4-BE49-F238E27FC236}">
                <a16:creationId xmlns:a16="http://schemas.microsoft.com/office/drawing/2014/main" id="{B7DBC251-C18B-4E22-A9D6-924839C826F3}"/>
              </a:ext>
            </a:extLst>
          </p:cNvPr>
          <p:cNvGrpSpPr/>
          <p:nvPr/>
        </p:nvGrpSpPr>
        <p:grpSpPr>
          <a:xfrm>
            <a:off x="9523792" y="1882427"/>
            <a:ext cx="205552" cy="1698973"/>
            <a:chOff x="5413338" y="1880493"/>
            <a:chExt cx="190047" cy="3428903"/>
          </a:xfrm>
          <a:solidFill>
            <a:schemeClr val="accent3"/>
          </a:solidFill>
        </p:grpSpPr>
        <p:sp>
          <p:nvSpPr>
            <p:cNvPr id="377" name="Rectangle 376">
              <a:extLst>
                <a:ext uri="{FF2B5EF4-FFF2-40B4-BE49-F238E27FC236}">
                  <a16:creationId xmlns:a16="http://schemas.microsoft.com/office/drawing/2014/main" id="{D07C59F0-083A-489F-A63D-1B70B8BB51D3}"/>
                </a:ext>
              </a:extLst>
            </p:cNvPr>
            <p:cNvSpPr/>
            <p:nvPr/>
          </p:nvSpPr>
          <p:spPr bwMode="auto">
            <a:xfrm>
              <a:off x="5575953"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78" name="Rectangle 377">
              <a:extLst>
                <a:ext uri="{FF2B5EF4-FFF2-40B4-BE49-F238E27FC236}">
                  <a16:creationId xmlns:a16="http://schemas.microsoft.com/office/drawing/2014/main" id="{C9F81517-A3F9-4E60-95CB-7648521BA6F4}"/>
                </a:ext>
              </a:extLst>
            </p:cNvPr>
            <p:cNvSpPr/>
            <p:nvPr/>
          </p:nvSpPr>
          <p:spPr bwMode="auto">
            <a:xfrm>
              <a:off x="5543430"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79" name="Rectangle 378">
              <a:extLst>
                <a:ext uri="{FF2B5EF4-FFF2-40B4-BE49-F238E27FC236}">
                  <a16:creationId xmlns:a16="http://schemas.microsoft.com/office/drawing/2014/main" id="{7B3F5D26-F78A-4309-A403-BCBDB62F74F8}"/>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80" name="Rectangle 379">
              <a:extLst>
                <a:ext uri="{FF2B5EF4-FFF2-40B4-BE49-F238E27FC236}">
                  <a16:creationId xmlns:a16="http://schemas.microsoft.com/office/drawing/2014/main" id="{13967320-1FB1-468D-B9D9-5EC785DF7D4A}"/>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81" name="Rectangle 380">
              <a:extLst>
                <a:ext uri="{FF2B5EF4-FFF2-40B4-BE49-F238E27FC236}">
                  <a16:creationId xmlns:a16="http://schemas.microsoft.com/office/drawing/2014/main" id="{B66A5187-022C-45F1-9928-DF7D89CB0318}"/>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82" name="Rectangle 381">
              <a:extLst>
                <a:ext uri="{FF2B5EF4-FFF2-40B4-BE49-F238E27FC236}">
                  <a16:creationId xmlns:a16="http://schemas.microsoft.com/office/drawing/2014/main" id="{9EE34D09-7B3A-4879-9319-CB65DF5FD49E}"/>
                </a:ext>
              </a:extLst>
            </p:cNvPr>
            <p:cNvSpPr/>
            <p:nvPr/>
          </p:nvSpPr>
          <p:spPr bwMode="auto">
            <a:xfrm>
              <a:off x="5413338"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383" name="Rectangle 382">
            <a:extLst>
              <a:ext uri="{FF2B5EF4-FFF2-40B4-BE49-F238E27FC236}">
                <a16:creationId xmlns:a16="http://schemas.microsoft.com/office/drawing/2014/main" id="{EF346CC5-4A91-44C3-B9AE-912493571007}"/>
              </a:ext>
            </a:extLst>
          </p:cNvPr>
          <p:cNvSpPr/>
          <p:nvPr/>
        </p:nvSpPr>
        <p:spPr bwMode="auto">
          <a:xfrm>
            <a:off x="10333367" y="1884770"/>
            <a:ext cx="27432" cy="3205152"/>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nvGrpSpPr>
          <p:cNvPr id="385" name="Group 384">
            <a:extLst>
              <a:ext uri="{FF2B5EF4-FFF2-40B4-BE49-F238E27FC236}">
                <a16:creationId xmlns:a16="http://schemas.microsoft.com/office/drawing/2014/main" id="{B2D2BD3C-3F86-475F-BFB5-37211702F43C}"/>
              </a:ext>
            </a:extLst>
          </p:cNvPr>
          <p:cNvGrpSpPr/>
          <p:nvPr/>
        </p:nvGrpSpPr>
        <p:grpSpPr>
          <a:xfrm>
            <a:off x="10274773" y="1879378"/>
            <a:ext cx="60811" cy="3181571"/>
            <a:chOff x="5478384" y="1880493"/>
            <a:chExt cx="59955" cy="3428903"/>
          </a:xfrm>
          <a:solidFill>
            <a:schemeClr val="accent3"/>
          </a:solidFill>
        </p:grpSpPr>
        <p:sp>
          <p:nvSpPr>
            <p:cNvPr id="386" name="Rectangle 385">
              <a:extLst>
                <a:ext uri="{FF2B5EF4-FFF2-40B4-BE49-F238E27FC236}">
                  <a16:creationId xmlns:a16="http://schemas.microsoft.com/office/drawing/2014/main" id="{24EE3C20-4E1C-414F-8A46-A09E5DCF688E}"/>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87" name="Rectangle 386">
              <a:extLst>
                <a:ext uri="{FF2B5EF4-FFF2-40B4-BE49-F238E27FC236}">
                  <a16:creationId xmlns:a16="http://schemas.microsoft.com/office/drawing/2014/main" id="{9D35A280-5768-42EA-BF87-E26974561434}"/>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388" name="Group 387">
            <a:extLst>
              <a:ext uri="{FF2B5EF4-FFF2-40B4-BE49-F238E27FC236}">
                <a16:creationId xmlns:a16="http://schemas.microsoft.com/office/drawing/2014/main" id="{B28D0F54-510D-4B41-9199-5FF8282B087F}"/>
              </a:ext>
            </a:extLst>
          </p:cNvPr>
          <p:cNvGrpSpPr/>
          <p:nvPr/>
        </p:nvGrpSpPr>
        <p:grpSpPr>
          <a:xfrm>
            <a:off x="10208392" y="1879380"/>
            <a:ext cx="64163" cy="3132474"/>
            <a:chOff x="5484120" y="1880493"/>
            <a:chExt cx="54219" cy="3428903"/>
          </a:xfrm>
          <a:solidFill>
            <a:schemeClr val="accent3"/>
          </a:solidFill>
        </p:grpSpPr>
        <p:sp>
          <p:nvSpPr>
            <p:cNvPr id="389" name="Rectangle 388">
              <a:extLst>
                <a:ext uri="{FF2B5EF4-FFF2-40B4-BE49-F238E27FC236}">
                  <a16:creationId xmlns:a16="http://schemas.microsoft.com/office/drawing/2014/main" id="{D2EAA682-0439-46A7-B54E-2D25C789BD02}"/>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90" name="Rectangle 389">
              <a:extLst>
                <a:ext uri="{FF2B5EF4-FFF2-40B4-BE49-F238E27FC236}">
                  <a16:creationId xmlns:a16="http://schemas.microsoft.com/office/drawing/2014/main" id="{E8649FFB-5CD9-450E-A7FC-F8CB4DFDDF82}"/>
                </a:ext>
              </a:extLst>
            </p:cNvPr>
            <p:cNvSpPr/>
            <p:nvPr/>
          </p:nvSpPr>
          <p:spPr bwMode="auto">
            <a:xfrm>
              <a:off x="5484120" y="1880494"/>
              <a:ext cx="24784" cy="3396081"/>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391" name="Rectangle 390">
            <a:extLst>
              <a:ext uri="{FF2B5EF4-FFF2-40B4-BE49-F238E27FC236}">
                <a16:creationId xmlns:a16="http://schemas.microsoft.com/office/drawing/2014/main" id="{DFA5C6FB-EB1C-4394-86C5-97E2F3D10488}"/>
              </a:ext>
            </a:extLst>
          </p:cNvPr>
          <p:cNvSpPr/>
          <p:nvPr/>
        </p:nvSpPr>
        <p:spPr bwMode="auto">
          <a:xfrm>
            <a:off x="10178194" y="1884770"/>
            <a:ext cx="27432" cy="3000607"/>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92" name="Rectangle 391">
            <a:extLst>
              <a:ext uri="{FF2B5EF4-FFF2-40B4-BE49-F238E27FC236}">
                <a16:creationId xmlns:a16="http://schemas.microsoft.com/office/drawing/2014/main" id="{8B8C96DD-303E-4806-85F0-7BB2EF423DA8}"/>
              </a:ext>
            </a:extLst>
          </p:cNvPr>
          <p:cNvSpPr/>
          <p:nvPr/>
        </p:nvSpPr>
        <p:spPr bwMode="auto">
          <a:xfrm>
            <a:off x="10155126" y="1884771"/>
            <a:ext cx="27432" cy="2713384"/>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nvGrpSpPr>
          <p:cNvPr id="393" name="Group 392">
            <a:extLst>
              <a:ext uri="{FF2B5EF4-FFF2-40B4-BE49-F238E27FC236}">
                <a16:creationId xmlns:a16="http://schemas.microsoft.com/office/drawing/2014/main" id="{683E66AE-33AD-491D-AC14-0EF6E9C094DF}"/>
              </a:ext>
            </a:extLst>
          </p:cNvPr>
          <p:cNvGrpSpPr/>
          <p:nvPr/>
        </p:nvGrpSpPr>
        <p:grpSpPr>
          <a:xfrm>
            <a:off x="10088769" y="1879380"/>
            <a:ext cx="60908" cy="2560144"/>
            <a:chOff x="5484120" y="1880493"/>
            <a:chExt cx="54219" cy="3428903"/>
          </a:xfrm>
          <a:solidFill>
            <a:schemeClr val="accent3"/>
          </a:solidFill>
        </p:grpSpPr>
        <p:sp>
          <p:nvSpPr>
            <p:cNvPr id="394" name="Rectangle 393">
              <a:extLst>
                <a:ext uri="{FF2B5EF4-FFF2-40B4-BE49-F238E27FC236}">
                  <a16:creationId xmlns:a16="http://schemas.microsoft.com/office/drawing/2014/main" id="{1688CD2F-A0A5-447F-B36C-04B15A32F948}"/>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95" name="Rectangle 394">
              <a:extLst>
                <a:ext uri="{FF2B5EF4-FFF2-40B4-BE49-F238E27FC236}">
                  <a16:creationId xmlns:a16="http://schemas.microsoft.com/office/drawing/2014/main" id="{FE97A877-7F74-4928-B023-B7EE31E83CBA}"/>
                </a:ext>
              </a:extLst>
            </p:cNvPr>
            <p:cNvSpPr/>
            <p:nvPr/>
          </p:nvSpPr>
          <p:spPr bwMode="auto">
            <a:xfrm>
              <a:off x="5484120" y="1880494"/>
              <a:ext cx="24784" cy="3396081"/>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396" name="Group 395">
            <a:extLst>
              <a:ext uri="{FF2B5EF4-FFF2-40B4-BE49-F238E27FC236}">
                <a16:creationId xmlns:a16="http://schemas.microsoft.com/office/drawing/2014/main" id="{BBCEA5B4-0276-4AE5-BF8C-C6A57FD911A4}"/>
              </a:ext>
            </a:extLst>
          </p:cNvPr>
          <p:cNvGrpSpPr/>
          <p:nvPr/>
        </p:nvGrpSpPr>
        <p:grpSpPr>
          <a:xfrm>
            <a:off x="10025102" y="1879379"/>
            <a:ext cx="60901" cy="2388294"/>
            <a:chOff x="5478384" y="1880493"/>
            <a:chExt cx="59955" cy="3428903"/>
          </a:xfrm>
          <a:solidFill>
            <a:schemeClr val="accent3"/>
          </a:solidFill>
        </p:grpSpPr>
        <p:sp>
          <p:nvSpPr>
            <p:cNvPr id="397" name="Rectangle 396">
              <a:extLst>
                <a:ext uri="{FF2B5EF4-FFF2-40B4-BE49-F238E27FC236}">
                  <a16:creationId xmlns:a16="http://schemas.microsoft.com/office/drawing/2014/main" id="{5DF20315-9420-4A3E-B6C7-2126BF40CFCD}"/>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398" name="Rectangle 397">
              <a:extLst>
                <a:ext uri="{FF2B5EF4-FFF2-40B4-BE49-F238E27FC236}">
                  <a16:creationId xmlns:a16="http://schemas.microsoft.com/office/drawing/2014/main" id="{EBDCE2AF-F0D3-41FC-86D0-322152B7749F}"/>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399" name="Rectangle 398">
            <a:extLst>
              <a:ext uri="{FF2B5EF4-FFF2-40B4-BE49-F238E27FC236}">
                <a16:creationId xmlns:a16="http://schemas.microsoft.com/office/drawing/2014/main" id="{CA98A580-2D2F-462A-9A37-2561AB12188A}"/>
              </a:ext>
            </a:extLst>
          </p:cNvPr>
          <p:cNvSpPr/>
          <p:nvPr/>
        </p:nvSpPr>
        <p:spPr bwMode="auto">
          <a:xfrm>
            <a:off x="9996583" y="1884771"/>
            <a:ext cx="27432" cy="2077629"/>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nvGrpSpPr>
          <p:cNvPr id="400" name="Group 399">
            <a:extLst>
              <a:ext uri="{FF2B5EF4-FFF2-40B4-BE49-F238E27FC236}">
                <a16:creationId xmlns:a16="http://schemas.microsoft.com/office/drawing/2014/main" id="{31D903A1-FFD2-4933-82EA-B247CE10F5E2}"/>
              </a:ext>
            </a:extLst>
          </p:cNvPr>
          <p:cNvGrpSpPr/>
          <p:nvPr/>
        </p:nvGrpSpPr>
        <p:grpSpPr>
          <a:xfrm>
            <a:off x="9826810" y="1882427"/>
            <a:ext cx="170376" cy="2043460"/>
            <a:chOff x="5445861" y="1880493"/>
            <a:chExt cx="157524" cy="3428903"/>
          </a:xfrm>
          <a:solidFill>
            <a:schemeClr val="accent3"/>
          </a:solidFill>
        </p:grpSpPr>
        <p:sp>
          <p:nvSpPr>
            <p:cNvPr id="401" name="Rectangle 400">
              <a:extLst>
                <a:ext uri="{FF2B5EF4-FFF2-40B4-BE49-F238E27FC236}">
                  <a16:creationId xmlns:a16="http://schemas.microsoft.com/office/drawing/2014/main" id="{AA89DFFE-C435-4DA3-9AA1-251E221E0BAF}"/>
                </a:ext>
              </a:extLst>
            </p:cNvPr>
            <p:cNvSpPr/>
            <p:nvPr/>
          </p:nvSpPr>
          <p:spPr bwMode="auto">
            <a:xfrm>
              <a:off x="5575953"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02" name="Rectangle 401">
              <a:extLst>
                <a:ext uri="{FF2B5EF4-FFF2-40B4-BE49-F238E27FC236}">
                  <a16:creationId xmlns:a16="http://schemas.microsoft.com/office/drawing/2014/main" id="{99BBEDD3-7D9A-4632-AE0A-A22557DEBF8D}"/>
                </a:ext>
              </a:extLst>
            </p:cNvPr>
            <p:cNvSpPr/>
            <p:nvPr/>
          </p:nvSpPr>
          <p:spPr bwMode="auto">
            <a:xfrm>
              <a:off x="5543430"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03" name="Rectangle 402">
              <a:extLst>
                <a:ext uri="{FF2B5EF4-FFF2-40B4-BE49-F238E27FC236}">
                  <a16:creationId xmlns:a16="http://schemas.microsoft.com/office/drawing/2014/main" id="{35F9FE77-D0CD-456C-93B2-68BAC1B512D9}"/>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04" name="Rectangle 403">
              <a:extLst>
                <a:ext uri="{FF2B5EF4-FFF2-40B4-BE49-F238E27FC236}">
                  <a16:creationId xmlns:a16="http://schemas.microsoft.com/office/drawing/2014/main" id="{A56F3F2E-3F30-4B05-A41A-5E8109F50B2F}"/>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05" name="Rectangle 404">
              <a:extLst>
                <a:ext uri="{FF2B5EF4-FFF2-40B4-BE49-F238E27FC236}">
                  <a16:creationId xmlns:a16="http://schemas.microsoft.com/office/drawing/2014/main" id="{5B285DB4-7433-4B7A-B0E1-AEEF28C9CFCA}"/>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411" name="Group 410">
            <a:extLst>
              <a:ext uri="{FF2B5EF4-FFF2-40B4-BE49-F238E27FC236}">
                <a16:creationId xmlns:a16="http://schemas.microsoft.com/office/drawing/2014/main" id="{63A3EBC5-18A6-4F7D-A930-AD9E70F6DBE6}"/>
              </a:ext>
            </a:extLst>
          </p:cNvPr>
          <p:cNvGrpSpPr/>
          <p:nvPr/>
        </p:nvGrpSpPr>
        <p:grpSpPr>
          <a:xfrm>
            <a:off x="9736528" y="1879379"/>
            <a:ext cx="93434" cy="1865994"/>
            <a:chOff x="9736528" y="1879379"/>
            <a:chExt cx="93434" cy="1865994"/>
          </a:xfrm>
        </p:grpSpPr>
        <p:grpSp>
          <p:nvGrpSpPr>
            <p:cNvPr id="407" name="Group 406">
              <a:extLst>
                <a:ext uri="{FF2B5EF4-FFF2-40B4-BE49-F238E27FC236}">
                  <a16:creationId xmlns:a16="http://schemas.microsoft.com/office/drawing/2014/main" id="{B268B6D8-872F-4736-8731-60A7D0B57BD6}"/>
                </a:ext>
              </a:extLst>
            </p:cNvPr>
            <p:cNvGrpSpPr/>
            <p:nvPr/>
          </p:nvGrpSpPr>
          <p:grpSpPr>
            <a:xfrm>
              <a:off x="9765662" y="1879379"/>
              <a:ext cx="64300" cy="1865994"/>
              <a:chOff x="5478384" y="1880493"/>
              <a:chExt cx="59955" cy="3428903"/>
            </a:xfrm>
            <a:solidFill>
              <a:schemeClr val="accent3"/>
            </a:solidFill>
          </p:grpSpPr>
          <p:sp>
            <p:nvSpPr>
              <p:cNvPr id="408" name="Rectangle 407">
                <a:extLst>
                  <a:ext uri="{FF2B5EF4-FFF2-40B4-BE49-F238E27FC236}">
                    <a16:creationId xmlns:a16="http://schemas.microsoft.com/office/drawing/2014/main" id="{34B729F2-E8CA-4DAC-A560-0F236DA801DC}"/>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09" name="Rectangle 408">
                <a:extLst>
                  <a:ext uri="{FF2B5EF4-FFF2-40B4-BE49-F238E27FC236}">
                    <a16:creationId xmlns:a16="http://schemas.microsoft.com/office/drawing/2014/main" id="{EDBA8060-8CC1-4241-A3DE-E7E4CF6DD73A}"/>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410" name="Rectangle 409">
              <a:extLst>
                <a:ext uri="{FF2B5EF4-FFF2-40B4-BE49-F238E27FC236}">
                  <a16:creationId xmlns:a16="http://schemas.microsoft.com/office/drawing/2014/main" id="{4EB89D40-3DB3-457B-A1F8-E128B770B7FA}"/>
                </a:ext>
              </a:extLst>
            </p:cNvPr>
            <p:cNvSpPr/>
            <p:nvPr/>
          </p:nvSpPr>
          <p:spPr bwMode="auto">
            <a:xfrm>
              <a:off x="9736528" y="1884771"/>
              <a:ext cx="27432" cy="1849029"/>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412" name="Group 411">
            <a:extLst>
              <a:ext uri="{FF2B5EF4-FFF2-40B4-BE49-F238E27FC236}">
                <a16:creationId xmlns:a16="http://schemas.microsoft.com/office/drawing/2014/main" id="{B61EC3E8-24F8-4358-9B55-B4F4ED2BB3F0}"/>
              </a:ext>
            </a:extLst>
          </p:cNvPr>
          <p:cNvGrpSpPr/>
          <p:nvPr/>
        </p:nvGrpSpPr>
        <p:grpSpPr>
          <a:xfrm>
            <a:off x="9425292" y="1879379"/>
            <a:ext cx="92993" cy="1526337"/>
            <a:chOff x="9736528" y="1879379"/>
            <a:chExt cx="93434" cy="1865994"/>
          </a:xfrm>
        </p:grpSpPr>
        <p:grpSp>
          <p:nvGrpSpPr>
            <p:cNvPr id="413" name="Group 412">
              <a:extLst>
                <a:ext uri="{FF2B5EF4-FFF2-40B4-BE49-F238E27FC236}">
                  <a16:creationId xmlns:a16="http://schemas.microsoft.com/office/drawing/2014/main" id="{C9EBE213-10F7-4F62-9A63-49A95ABCC706}"/>
                </a:ext>
              </a:extLst>
            </p:cNvPr>
            <p:cNvGrpSpPr/>
            <p:nvPr/>
          </p:nvGrpSpPr>
          <p:grpSpPr>
            <a:xfrm>
              <a:off x="9765662" y="1879379"/>
              <a:ext cx="64300" cy="1865994"/>
              <a:chOff x="5478384" y="1880493"/>
              <a:chExt cx="59955" cy="3428903"/>
            </a:xfrm>
            <a:solidFill>
              <a:schemeClr val="accent3"/>
            </a:solidFill>
          </p:grpSpPr>
          <p:sp>
            <p:nvSpPr>
              <p:cNvPr id="415" name="Rectangle 414">
                <a:extLst>
                  <a:ext uri="{FF2B5EF4-FFF2-40B4-BE49-F238E27FC236}">
                    <a16:creationId xmlns:a16="http://schemas.microsoft.com/office/drawing/2014/main" id="{ED8D0F61-D8FF-486F-9DB0-0D69510A0EE8}"/>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16" name="Rectangle 415">
                <a:extLst>
                  <a:ext uri="{FF2B5EF4-FFF2-40B4-BE49-F238E27FC236}">
                    <a16:creationId xmlns:a16="http://schemas.microsoft.com/office/drawing/2014/main" id="{1373EC4F-9ECB-432B-9E63-F13E10398385}"/>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414" name="Rectangle 413">
              <a:extLst>
                <a:ext uri="{FF2B5EF4-FFF2-40B4-BE49-F238E27FC236}">
                  <a16:creationId xmlns:a16="http://schemas.microsoft.com/office/drawing/2014/main" id="{7DE7F18E-2671-4665-8DF4-D6EC53B96C98}"/>
                </a:ext>
              </a:extLst>
            </p:cNvPr>
            <p:cNvSpPr/>
            <p:nvPr/>
          </p:nvSpPr>
          <p:spPr bwMode="auto">
            <a:xfrm>
              <a:off x="9736528" y="1884772"/>
              <a:ext cx="27562" cy="1823081"/>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417" name="Group 416">
            <a:extLst>
              <a:ext uri="{FF2B5EF4-FFF2-40B4-BE49-F238E27FC236}">
                <a16:creationId xmlns:a16="http://schemas.microsoft.com/office/drawing/2014/main" id="{2397EA65-7DF1-4171-9480-BC39C3F46812}"/>
              </a:ext>
            </a:extLst>
          </p:cNvPr>
          <p:cNvGrpSpPr/>
          <p:nvPr/>
        </p:nvGrpSpPr>
        <p:grpSpPr>
          <a:xfrm>
            <a:off x="8978735" y="1878948"/>
            <a:ext cx="147780" cy="1019371"/>
            <a:chOff x="5390559" y="1880493"/>
            <a:chExt cx="147780" cy="3428903"/>
          </a:xfrm>
          <a:solidFill>
            <a:schemeClr val="accent3"/>
          </a:solidFill>
        </p:grpSpPr>
        <p:sp>
          <p:nvSpPr>
            <p:cNvPr id="418" name="Rectangle 417">
              <a:extLst>
                <a:ext uri="{FF2B5EF4-FFF2-40B4-BE49-F238E27FC236}">
                  <a16:creationId xmlns:a16="http://schemas.microsoft.com/office/drawing/2014/main" id="{38842D05-C35F-4A63-806E-9E2212149B96}"/>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19" name="Rectangle 418">
              <a:extLst>
                <a:ext uri="{FF2B5EF4-FFF2-40B4-BE49-F238E27FC236}">
                  <a16:creationId xmlns:a16="http://schemas.microsoft.com/office/drawing/2014/main" id="{4B54B73B-FE1C-4FF1-B595-CDFEB183353A}"/>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20" name="Rectangle 419">
              <a:extLst>
                <a:ext uri="{FF2B5EF4-FFF2-40B4-BE49-F238E27FC236}">
                  <a16:creationId xmlns:a16="http://schemas.microsoft.com/office/drawing/2014/main" id="{324C63FC-E6AE-4CB5-9908-D2ECD91B4D9C}"/>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21" name="Rectangle 420">
              <a:extLst>
                <a:ext uri="{FF2B5EF4-FFF2-40B4-BE49-F238E27FC236}">
                  <a16:creationId xmlns:a16="http://schemas.microsoft.com/office/drawing/2014/main" id="{119B1577-2E36-40DC-A73A-0A150AB391A6}"/>
                </a:ext>
              </a:extLst>
            </p:cNvPr>
            <p:cNvSpPr/>
            <p:nvPr/>
          </p:nvSpPr>
          <p:spPr bwMode="auto">
            <a:xfrm>
              <a:off x="5413338"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22" name="Rectangle 421">
              <a:extLst>
                <a:ext uri="{FF2B5EF4-FFF2-40B4-BE49-F238E27FC236}">
                  <a16:creationId xmlns:a16="http://schemas.microsoft.com/office/drawing/2014/main" id="{AD36BCBC-C1D5-4B7A-A4B3-DA653DEBA431}"/>
                </a:ext>
              </a:extLst>
            </p:cNvPr>
            <p:cNvSpPr/>
            <p:nvPr/>
          </p:nvSpPr>
          <p:spPr bwMode="auto">
            <a:xfrm>
              <a:off x="5390559" y="1880496"/>
              <a:ext cx="27432" cy="3088677"/>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423" name="Group 422">
            <a:extLst>
              <a:ext uri="{FF2B5EF4-FFF2-40B4-BE49-F238E27FC236}">
                <a16:creationId xmlns:a16="http://schemas.microsoft.com/office/drawing/2014/main" id="{49D40AEB-D881-4F8A-AC7D-42EDA35E6F81}"/>
              </a:ext>
            </a:extLst>
          </p:cNvPr>
          <p:cNvGrpSpPr/>
          <p:nvPr/>
        </p:nvGrpSpPr>
        <p:grpSpPr>
          <a:xfrm>
            <a:off x="8889644" y="1886110"/>
            <a:ext cx="92609" cy="833802"/>
            <a:chOff x="5445861" y="1880493"/>
            <a:chExt cx="92478" cy="3428903"/>
          </a:xfrm>
          <a:solidFill>
            <a:schemeClr val="accent3"/>
          </a:solidFill>
        </p:grpSpPr>
        <p:sp>
          <p:nvSpPr>
            <p:cNvPr id="424" name="Rectangle 423">
              <a:extLst>
                <a:ext uri="{FF2B5EF4-FFF2-40B4-BE49-F238E27FC236}">
                  <a16:creationId xmlns:a16="http://schemas.microsoft.com/office/drawing/2014/main" id="{DC586CA0-11B3-406D-BFD5-8677DDFD639F}"/>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25" name="Rectangle 424">
              <a:extLst>
                <a:ext uri="{FF2B5EF4-FFF2-40B4-BE49-F238E27FC236}">
                  <a16:creationId xmlns:a16="http://schemas.microsoft.com/office/drawing/2014/main" id="{CE9AE40D-8F58-43CD-A071-A6BA782E04B5}"/>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26" name="Rectangle 425">
              <a:extLst>
                <a:ext uri="{FF2B5EF4-FFF2-40B4-BE49-F238E27FC236}">
                  <a16:creationId xmlns:a16="http://schemas.microsoft.com/office/drawing/2014/main" id="{25FAA03D-4AF1-4C55-AFC6-129587E2ED52}"/>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427" name="Group 426">
            <a:extLst>
              <a:ext uri="{FF2B5EF4-FFF2-40B4-BE49-F238E27FC236}">
                <a16:creationId xmlns:a16="http://schemas.microsoft.com/office/drawing/2014/main" id="{77AE7931-7AAF-4D3A-8B70-8C5373B82692}"/>
              </a:ext>
            </a:extLst>
          </p:cNvPr>
          <p:cNvGrpSpPr/>
          <p:nvPr/>
        </p:nvGrpSpPr>
        <p:grpSpPr>
          <a:xfrm>
            <a:off x="8644799" y="1883196"/>
            <a:ext cx="57326" cy="531921"/>
            <a:chOff x="5478384" y="1880493"/>
            <a:chExt cx="59955" cy="3428903"/>
          </a:xfrm>
          <a:solidFill>
            <a:schemeClr val="accent3"/>
          </a:solidFill>
        </p:grpSpPr>
        <p:sp>
          <p:nvSpPr>
            <p:cNvPr id="428" name="Rectangle 427">
              <a:extLst>
                <a:ext uri="{FF2B5EF4-FFF2-40B4-BE49-F238E27FC236}">
                  <a16:creationId xmlns:a16="http://schemas.microsoft.com/office/drawing/2014/main" id="{4598993F-C44D-4A52-A7F4-6CD7124D6357}"/>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29" name="Rectangle 428">
              <a:extLst>
                <a:ext uri="{FF2B5EF4-FFF2-40B4-BE49-F238E27FC236}">
                  <a16:creationId xmlns:a16="http://schemas.microsoft.com/office/drawing/2014/main" id="{BADF9E7D-94E3-44AD-ADEE-30655719D466}"/>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430" name="Group 429">
            <a:extLst>
              <a:ext uri="{FF2B5EF4-FFF2-40B4-BE49-F238E27FC236}">
                <a16:creationId xmlns:a16="http://schemas.microsoft.com/office/drawing/2014/main" id="{3D8FFEDF-E820-414D-A370-CE34F9B34A39}"/>
              </a:ext>
            </a:extLst>
          </p:cNvPr>
          <p:cNvGrpSpPr/>
          <p:nvPr/>
        </p:nvGrpSpPr>
        <p:grpSpPr>
          <a:xfrm>
            <a:off x="8494175" y="1876360"/>
            <a:ext cx="147779" cy="514116"/>
            <a:chOff x="5390560" y="1880493"/>
            <a:chExt cx="147779" cy="3428903"/>
          </a:xfrm>
          <a:solidFill>
            <a:schemeClr val="accent3"/>
          </a:solidFill>
        </p:grpSpPr>
        <p:sp>
          <p:nvSpPr>
            <p:cNvPr id="431" name="Rectangle 430">
              <a:extLst>
                <a:ext uri="{FF2B5EF4-FFF2-40B4-BE49-F238E27FC236}">
                  <a16:creationId xmlns:a16="http://schemas.microsoft.com/office/drawing/2014/main" id="{6084A108-2AB4-4032-9C16-922CFD304CC0}"/>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32" name="Rectangle 431">
              <a:extLst>
                <a:ext uri="{FF2B5EF4-FFF2-40B4-BE49-F238E27FC236}">
                  <a16:creationId xmlns:a16="http://schemas.microsoft.com/office/drawing/2014/main" id="{C5D3D99B-82E1-4474-89FB-CB41D7E2B0DF}"/>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33" name="Rectangle 432">
              <a:extLst>
                <a:ext uri="{FF2B5EF4-FFF2-40B4-BE49-F238E27FC236}">
                  <a16:creationId xmlns:a16="http://schemas.microsoft.com/office/drawing/2014/main" id="{DA04539E-8EA2-42FF-9624-FD9A8A399A4A}"/>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34" name="Rectangle 433">
              <a:extLst>
                <a:ext uri="{FF2B5EF4-FFF2-40B4-BE49-F238E27FC236}">
                  <a16:creationId xmlns:a16="http://schemas.microsoft.com/office/drawing/2014/main" id="{86E276FE-D77A-4272-A306-D379D703E337}"/>
                </a:ext>
              </a:extLst>
            </p:cNvPr>
            <p:cNvSpPr/>
            <p:nvPr/>
          </p:nvSpPr>
          <p:spPr bwMode="auto">
            <a:xfrm>
              <a:off x="5413338"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35" name="Rectangle 434">
              <a:extLst>
                <a:ext uri="{FF2B5EF4-FFF2-40B4-BE49-F238E27FC236}">
                  <a16:creationId xmlns:a16="http://schemas.microsoft.com/office/drawing/2014/main" id="{75E72EC1-EE2E-4C3D-BB42-F7DDFC1B426F}"/>
                </a:ext>
              </a:extLst>
            </p:cNvPr>
            <p:cNvSpPr/>
            <p:nvPr/>
          </p:nvSpPr>
          <p:spPr bwMode="auto">
            <a:xfrm>
              <a:off x="5390560"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440" name="Group 439">
            <a:extLst>
              <a:ext uri="{FF2B5EF4-FFF2-40B4-BE49-F238E27FC236}">
                <a16:creationId xmlns:a16="http://schemas.microsoft.com/office/drawing/2014/main" id="{FE206D5F-60D5-4335-AE02-793932AE8E51}"/>
              </a:ext>
            </a:extLst>
          </p:cNvPr>
          <p:cNvGrpSpPr/>
          <p:nvPr/>
        </p:nvGrpSpPr>
        <p:grpSpPr>
          <a:xfrm>
            <a:off x="8305806" y="1874517"/>
            <a:ext cx="127871" cy="413598"/>
            <a:chOff x="5390560" y="1880493"/>
            <a:chExt cx="115256" cy="3428903"/>
          </a:xfrm>
          <a:solidFill>
            <a:schemeClr val="accent3"/>
          </a:solidFill>
        </p:grpSpPr>
        <p:sp>
          <p:nvSpPr>
            <p:cNvPr id="442" name="Rectangle 441">
              <a:extLst>
                <a:ext uri="{FF2B5EF4-FFF2-40B4-BE49-F238E27FC236}">
                  <a16:creationId xmlns:a16="http://schemas.microsoft.com/office/drawing/2014/main" id="{E0B0B33F-6055-43DA-896C-0A83C1806845}"/>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43" name="Rectangle 442">
              <a:extLst>
                <a:ext uri="{FF2B5EF4-FFF2-40B4-BE49-F238E27FC236}">
                  <a16:creationId xmlns:a16="http://schemas.microsoft.com/office/drawing/2014/main" id="{4A13B138-40A3-4BD6-9DDC-CA71C21EC78E}"/>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44" name="Rectangle 443">
              <a:extLst>
                <a:ext uri="{FF2B5EF4-FFF2-40B4-BE49-F238E27FC236}">
                  <a16:creationId xmlns:a16="http://schemas.microsoft.com/office/drawing/2014/main" id="{84BD3475-2ADE-4B73-805F-B5F9918397BA}"/>
                </a:ext>
              </a:extLst>
            </p:cNvPr>
            <p:cNvSpPr/>
            <p:nvPr/>
          </p:nvSpPr>
          <p:spPr bwMode="auto">
            <a:xfrm>
              <a:off x="5413338"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45" name="Rectangle 444">
              <a:extLst>
                <a:ext uri="{FF2B5EF4-FFF2-40B4-BE49-F238E27FC236}">
                  <a16:creationId xmlns:a16="http://schemas.microsoft.com/office/drawing/2014/main" id="{2818F550-AFF8-48ED-9D53-DC3FA1FC3301}"/>
                </a:ext>
              </a:extLst>
            </p:cNvPr>
            <p:cNvSpPr/>
            <p:nvPr/>
          </p:nvSpPr>
          <p:spPr bwMode="auto">
            <a:xfrm>
              <a:off x="5390560"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458" name="Group 457">
            <a:extLst>
              <a:ext uri="{FF2B5EF4-FFF2-40B4-BE49-F238E27FC236}">
                <a16:creationId xmlns:a16="http://schemas.microsoft.com/office/drawing/2014/main" id="{E04CC728-E0C5-4CCB-99C8-0BC13D132B58}"/>
              </a:ext>
            </a:extLst>
          </p:cNvPr>
          <p:cNvGrpSpPr/>
          <p:nvPr/>
        </p:nvGrpSpPr>
        <p:grpSpPr>
          <a:xfrm>
            <a:off x="8063287" y="1878517"/>
            <a:ext cx="236685" cy="339222"/>
            <a:chOff x="8063287" y="1878517"/>
            <a:chExt cx="236685" cy="339222"/>
          </a:xfrm>
        </p:grpSpPr>
        <p:grpSp>
          <p:nvGrpSpPr>
            <p:cNvPr id="446" name="Group 445">
              <a:extLst>
                <a:ext uri="{FF2B5EF4-FFF2-40B4-BE49-F238E27FC236}">
                  <a16:creationId xmlns:a16="http://schemas.microsoft.com/office/drawing/2014/main" id="{D543AEDB-6EC3-46C4-9D0A-5C47B266063E}"/>
                </a:ext>
              </a:extLst>
            </p:cNvPr>
            <p:cNvGrpSpPr/>
            <p:nvPr/>
          </p:nvGrpSpPr>
          <p:grpSpPr>
            <a:xfrm>
              <a:off x="8152193" y="1878517"/>
              <a:ext cx="147779" cy="339222"/>
              <a:chOff x="5390560" y="1880493"/>
              <a:chExt cx="147779" cy="3428903"/>
            </a:xfrm>
            <a:solidFill>
              <a:schemeClr val="accent3"/>
            </a:solidFill>
          </p:grpSpPr>
          <p:sp>
            <p:nvSpPr>
              <p:cNvPr id="447" name="Rectangle 446">
                <a:extLst>
                  <a:ext uri="{FF2B5EF4-FFF2-40B4-BE49-F238E27FC236}">
                    <a16:creationId xmlns:a16="http://schemas.microsoft.com/office/drawing/2014/main" id="{C16B4FD0-1B97-4E6A-81D9-3CB2C88F7BCE}"/>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48" name="Rectangle 447">
                <a:extLst>
                  <a:ext uri="{FF2B5EF4-FFF2-40B4-BE49-F238E27FC236}">
                    <a16:creationId xmlns:a16="http://schemas.microsoft.com/office/drawing/2014/main" id="{C9A991EC-762F-4F84-98C1-65144913950D}"/>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49" name="Rectangle 448">
                <a:extLst>
                  <a:ext uri="{FF2B5EF4-FFF2-40B4-BE49-F238E27FC236}">
                    <a16:creationId xmlns:a16="http://schemas.microsoft.com/office/drawing/2014/main" id="{0966A633-2EA6-4011-B70C-7313EB916983}"/>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50" name="Rectangle 449">
                <a:extLst>
                  <a:ext uri="{FF2B5EF4-FFF2-40B4-BE49-F238E27FC236}">
                    <a16:creationId xmlns:a16="http://schemas.microsoft.com/office/drawing/2014/main" id="{DE166347-C338-4360-8706-8270AA4E0BD5}"/>
                  </a:ext>
                </a:extLst>
              </p:cNvPr>
              <p:cNvSpPr/>
              <p:nvPr/>
            </p:nvSpPr>
            <p:spPr bwMode="auto">
              <a:xfrm>
                <a:off x="5413338"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51" name="Rectangle 450">
                <a:extLst>
                  <a:ext uri="{FF2B5EF4-FFF2-40B4-BE49-F238E27FC236}">
                    <a16:creationId xmlns:a16="http://schemas.microsoft.com/office/drawing/2014/main" id="{46C90BB9-D912-4FA9-8337-2B524001C3F6}"/>
                  </a:ext>
                </a:extLst>
              </p:cNvPr>
              <p:cNvSpPr/>
              <p:nvPr/>
            </p:nvSpPr>
            <p:spPr bwMode="auto">
              <a:xfrm>
                <a:off x="5390560"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452" name="Group 451">
              <a:extLst>
                <a:ext uri="{FF2B5EF4-FFF2-40B4-BE49-F238E27FC236}">
                  <a16:creationId xmlns:a16="http://schemas.microsoft.com/office/drawing/2014/main" id="{9662E36A-F263-4357-BFF8-1B46C0449797}"/>
                </a:ext>
              </a:extLst>
            </p:cNvPr>
            <p:cNvGrpSpPr/>
            <p:nvPr/>
          </p:nvGrpSpPr>
          <p:grpSpPr>
            <a:xfrm>
              <a:off x="8063287" y="1878517"/>
              <a:ext cx="82733" cy="339222"/>
              <a:chOff x="5390560" y="1880493"/>
              <a:chExt cx="82733" cy="3428903"/>
            </a:xfrm>
            <a:solidFill>
              <a:schemeClr val="accent3"/>
            </a:solidFill>
          </p:grpSpPr>
          <p:sp>
            <p:nvSpPr>
              <p:cNvPr id="455" name="Rectangle 454">
                <a:extLst>
                  <a:ext uri="{FF2B5EF4-FFF2-40B4-BE49-F238E27FC236}">
                    <a16:creationId xmlns:a16="http://schemas.microsoft.com/office/drawing/2014/main" id="{C1398CB3-D8D2-459B-952E-91DCCE3B2D82}"/>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56" name="Rectangle 455">
                <a:extLst>
                  <a:ext uri="{FF2B5EF4-FFF2-40B4-BE49-F238E27FC236}">
                    <a16:creationId xmlns:a16="http://schemas.microsoft.com/office/drawing/2014/main" id="{1E09F483-95D4-4F92-961B-962C7F91288B}"/>
                  </a:ext>
                </a:extLst>
              </p:cNvPr>
              <p:cNvSpPr/>
              <p:nvPr/>
            </p:nvSpPr>
            <p:spPr bwMode="auto">
              <a:xfrm>
                <a:off x="5413338"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57" name="Rectangle 456">
                <a:extLst>
                  <a:ext uri="{FF2B5EF4-FFF2-40B4-BE49-F238E27FC236}">
                    <a16:creationId xmlns:a16="http://schemas.microsoft.com/office/drawing/2014/main" id="{EFEDB05B-7677-4E4F-93C3-903541A850F8}"/>
                  </a:ext>
                </a:extLst>
              </p:cNvPr>
              <p:cNvSpPr/>
              <p:nvPr/>
            </p:nvSpPr>
            <p:spPr bwMode="auto">
              <a:xfrm>
                <a:off x="5390560"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grpSp>
        <p:nvGrpSpPr>
          <p:cNvPr id="459" name="Group 458">
            <a:extLst>
              <a:ext uri="{FF2B5EF4-FFF2-40B4-BE49-F238E27FC236}">
                <a16:creationId xmlns:a16="http://schemas.microsoft.com/office/drawing/2014/main" id="{BEF68151-3E34-4116-A3E1-54315B16DA62}"/>
              </a:ext>
            </a:extLst>
          </p:cNvPr>
          <p:cNvGrpSpPr/>
          <p:nvPr/>
        </p:nvGrpSpPr>
        <p:grpSpPr>
          <a:xfrm>
            <a:off x="7582049" y="1873820"/>
            <a:ext cx="236685" cy="176165"/>
            <a:chOff x="8063287" y="1878517"/>
            <a:chExt cx="236685" cy="339222"/>
          </a:xfrm>
        </p:grpSpPr>
        <p:grpSp>
          <p:nvGrpSpPr>
            <p:cNvPr id="460" name="Group 459">
              <a:extLst>
                <a:ext uri="{FF2B5EF4-FFF2-40B4-BE49-F238E27FC236}">
                  <a16:creationId xmlns:a16="http://schemas.microsoft.com/office/drawing/2014/main" id="{EC456FE9-9F27-4CD3-8640-879AD4DB0712}"/>
                </a:ext>
              </a:extLst>
            </p:cNvPr>
            <p:cNvGrpSpPr/>
            <p:nvPr/>
          </p:nvGrpSpPr>
          <p:grpSpPr>
            <a:xfrm>
              <a:off x="8152193" y="1878517"/>
              <a:ext cx="147779" cy="339222"/>
              <a:chOff x="5390560" y="1880493"/>
              <a:chExt cx="147779" cy="3428903"/>
            </a:xfrm>
            <a:solidFill>
              <a:schemeClr val="accent3"/>
            </a:solidFill>
          </p:grpSpPr>
          <p:sp>
            <p:nvSpPr>
              <p:cNvPr id="465" name="Rectangle 464">
                <a:extLst>
                  <a:ext uri="{FF2B5EF4-FFF2-40B4-BE49-F238E27FC236}">
                    <a16:creationId xmlns:a16="http://schemas.microsoft.com/office/drawing/2014/main" id="{0BBBC01A-6F30-4666-B3FA-28A27AE2A958}"/>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66" name="Rectangle 465">
                <a:extLst>
                  <a:ext uri="{FF2B5EF4-FFF2-40B4-BE49-F238E27FC236}">
                    <a16:creationId xmlns:a16="http://schemas.microsoft.com/office/drawing/2014/main" id="{2965F102-4125-48FB-8830-3D2224EB987A}"/>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67" name="Rectangle 466">
                <a:extLst>
                  <a:ext uri="{FF2B5EF4-FFF2-40B4-BE49-F238E27FC236}">
                    <a16:creationId xmlns:a16="http://schemas.microsoft.com/office/drawing/2014/main" id="{6FBB445A-9265-4B05-A623-F655097104C9}"/>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68" name="Rectangle 467">
                <a:extLst>
                  <a:ext uri="{FF2B5EF4-FFF2-40B4-BE49-F238E27FC236}">
                    <a16:creationId xmlns:a16="http://schemas.microsoft.com/office/drawing/2014/main" id="{7C516710-1711-4E38-8D13-874C2D27B1FA}"/>
                  </a:ext>
                </a:extLst>
              </p:cNvPr>
              <p:cNvSpPr/>
              <p:nvPr/>
            </p:nvSpPr>
            <p:spPr bwMode="auto">
              <a:xfrm>
                <a:off x="5413338"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69" name="Rectangle 468">
                <a:extLst>
                  <a:ext uri="{FF2B5EF4-FFF2-40B4-BE49-F238E27FC236}">
                    <a16:creationId xmlns:a16="http://schemas.microsoft.com/office/drawing/2014/main" id="{61E2868B-38A4-42CC-846C-091F5D7AE629}"/>
                  </a:ext>
                </a:extLst>
              </p:cNvPr>
              <p:cNvSpPr/>
              <p:nvPr/>
            </p:nvSpPr>
            <p:spPr bwMode="auto">
              <a:xfrm>
                <a:off x="5390560"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461" name="Group 460">
              <a:extLst>
                <a:ext uri="{FF2B5EF4-FFF2-40B4-BE49-F238E27FC236}">
                  <a16:creationId xmlns:a16="http://schemas.microsoft.com/office/drawing/2014/main" id="{5591890B-84E7-4C0A-A639-68D33A266772}"/>
                </a:ext>
              </a:extLst>
            </p:cNvPr>
            <p:cNvGrpSpPr/>
            <p:nvPr/>
          </p:nvGrpSpPr>
          <p:grpSpPr>
            <a:xfrm>
              <a:off x="8063287" y="1878517"/>
              <a:ext cx="82733" cy="339222"/>
              <a:chOff x="5390560" y="1880493"/>
              <a:chExt cx="82733" cy="3428903"/>
            </a:xfrm>
            <a:solidFill>
              <a:schemeClr val="accent3"/>
            </a:solidFill>
          </p:grpSpPr>
          <p:sp>
            <p:nvSpPr>
              <p:cNvPr id="462" name="Rectangle 461">
                <a:extLst>
                  <a:ext uri="{FF2B5EF4-FFF2-40B4-BE49-F238E27FC236}">
                    <a16:creationId xmlns:a16="http://schemas.microsoft.com/office/drawing/2014/main" id="{AA137C61-C5D9-484B-B57D-F4DAB3C85D07}"/>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63" name="Rectangle 462">
                <a:extLst>
                  <a:ext uri="{FF2B5EF4-FFF2-40B4-BE49-F238E27FC236}">
                    <a16:creationId xmlns:a16="http://schemas.microsoft.com/office/drawing/2014/main" id="{C5836E30-46B5-497A-94B1-A3CA06528680}"/>
                  </a:ext>
                </a:extLst>
              </p:cNvPr>
              <p:cNvSpPr/>
              <p:nvPr/>
            </p:nvSpPr>
            <p:spPr bwMode="auto">
              <a:xfrm>
                <a:off x="5413338"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64" name="Rectangle 463">
                <a:extLst>
                  <a:ext uri="{FF2B5EF4-FFF2-40B4-BE49-F238E27FC236}">
                    <a16:creationId xmlns:a16="http://schemas.microsoft.com/office/drawing/2014/main" id="{E166CE64-51E8-4EA5-BEEB-E2F0F9A5E4D0}"/>
                  </a:ext>
                </a:extLst>
              </p:cNvPr>
              <p:cNvSpPr/>
              <p:nvPr/>
            </p:nvSpPr>
            <p:spPr bwMode="auto">
              <a:xfrm>
                <a:off x="5390560"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grpSp>
        <p:nvGrpSpPr>
          <p:cNvPr id="470" name="Group 469">
            <a:extLst>
              <a:ext uri="{FF2B5EF4-FFF2-40B4-BE49-F238E27FC236}">
                <a16:creationId xmlns:a16="http://schemas.microsoft.com/office/drawing/2014/main" id="{C32082A4-1CE8-42E8-AF33-82B2CA87C496}"/>
              </a:ext>
            </a:extLst>
          </p:cNvPr>
          <p:cNvGrpSpPr/>
          <p:nvPr/>
        </p:nvGrpSpPr>
        <p:grpSpPr>
          <a:xfrm>
            <a:off x="7820478" y="1872166"/>
            <a:ext cx="118582" cy="212751"/>
            <a:chOff x="5390560" y="1880493"/>
            <a:chExt cx="115256" cy="3428903"/>
          </a:xfrm>
          <a:solidFill>
            <a:schemeClr val="accent3"/>
          </a:solidFill>
        </p:grpSpPr>
        <p:sp>
          <p:nvSpPr>
            <p:cNvPr id="471" name="Rectangle 470">
              <a:extLst>
                <a:ext uri="{FF2B5EF4-FFF2-40B4-BE49-F238E27FC236}">
                  <a16:creationId xmlns:a16="http://schemas.microsoft.com/office/drawing/2014/main" id="{0196D866-0C33-4165-B684-CDCAEDF970C0}"/>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72" name="Rectangle 471">
              <a:extLst>
                <a:ext uri="{FF2B5EF4-FFF2-40B4-BE49-F238E27FC236}">
                  <a16:creationId xmlns:a16="http://schemas.microsoft.com/office/drawing/2014/main" id="{6C357506-E52A-46A2-8684-D8185FD46E88}"/>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73" name="Rectangle 472">
              <a:extLst>
                <a:ext uri="{FF2B5EF4-FFF2-40B4-BE49-F238E27FC236}">
                  <a16:creationId xmlns:a16="http://schemas.microsoft.com/office/drawing/2014/main" id="{01EFB7BB-88E8-4338-B3F8-E6AE357EDF81}"/>
                </a:ext>
              </a:extLst>
            </p:cNvPr>
            <p:cNvSpPr/>
            <p:nvPr/>
          </p:nvSpPr>
          <p:spPr bwMode="auto">
            <a:xfrm>
              <a:off x="5413338"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74" name="Rectangle 473">
              <a:extLst>
                <a:ext uri="{FF2B5EF4-FFF2-40B4-BE49-F238E27FC236}">
                  <a16:creationId xmlns:a16="http://schemas.microsoft.com/office/drawing/2014/main" id="{5C6565ED-220E-445F-BDE8-16CC24A1D59B}"/>
                </a:ext>
              </a:extLst>
            </p:cNvPr>
            <p:cNvSpPr/>
            <p:nvPr/>
          </p:nvSpPr>
          <p:spPr bwMode="auto">
            <a:xfrm>
              <a:off x="5390560"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475" name="Group 474">
            <a:extLst>
              <a:ext uri="{FF2B5EF4-FFF2-40B4-BE49-F238E27FC236}">
                <a16:creationId xmlns:a16="http://schemas.microsoft.com/office/drawing/2014/main" id="{6BF4D45E-8011-4F42-9252-2A936BAA629D}"/>
              </a:ext>
            </a:extLst>
          </p:cNvPr>
          <p:cNvGrpSpPr/>
          <p:nvPr/>
        </p:nvGrpSpPr>
        <p:grpSpPr>
          <a:xfrm>
            <a:off x="7519012" y="1872393"/>
            <a:ext cx="61796" cy="176166"/>
            <a:chOff x="5445861" y="1880493"/>
            <a:chExt cx="59955" cy="3428903"/>
          </a:xfrm>
          <a:solidFill>
            <a:schemeClr val="accent3"/>
          </a:solidFill>
        </p:grpSpPr>
        <p:sp>
          <p:nvSpPr>
            <p:cNvPr id="476" name="Rectangle 475">
              <a:extLst>
                <a:ext uri="{FF2B5EF4-FFF2-40B4-BE49-F238E27FC236}">
                  <a16:creationId xmlns:a16="http://schemas.microsoft.com/office/drawing/2014/main" id="{E5CFAA41-8FF8-4D6D-86A7-053FE2BE5E3C}"/>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77" name="Rectangle 476">
              <a:extLst>
                <a:ext uri="{FF2B5EF4-FFF2-40B4-BE49-F238E27FC236}">
                  <a16:creationId xmlns:a16="http://schemas.microsoft.com/office/drawing/2014/main" id="{53B2B434-A40D-46B2-8E6C-65FFF03E23F4}"/>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481" name="Group 480">
            <a:extLst>
              <a:ext uri="{FF2B5EF4-FFF2-40B4-BE49-F238E27FC236}">
                <a16:creationId xmlns:a16="http://schemas.microsoft.com/office/drawing/2014/main" id="{06CCFF5E-ADB9-4B63-B7C3-E73AB52F8D89}"/>
              </a:ext>
            </a:extLst>
          </p:cNvPr>
          <p:cNvGrpSpPr/>
          <p:nvPr/>
        </p:nvGrpSpPr>
        <p:grpSpPr>
          <a:xfrm>
            <a:off x="7337213" y="1871875"/>
            <a:ext cx="147779" cy="66992"/>
            <a:chOff x="5390560" y="1880493"/>
            <a:chExt cx="147779" cy="3428903"/>
          </a:xfrm>
          <a:solidFill>
            <a:schemeClr val="accent3"/>
          </a:solidFill>
        </p:grpSpPr>
        <p:sp>
          <p:nvSpPr>
            <p:cNvPr id="486" name="Rectangle 485">
              <a:extLst>
                <a:ext uri="{FF2B5EF4-FFF2-40B4-BE49-F238E27FC236}">
                  <a16:creationId xmlns:a16="http://schemas.microsoft.com/office/drawing/2014/main" id="{B1450D8F-2CBA-4A8E-B84A-3F02B525AEFB}"/>
                </a:ext>
              </a:extLst>
            </p:cNvPr>
            <p:cNvSpPr/>
            <p:nvPr/>
          </p:nvSpPr>
          <p:spPr bwMode="auto">
            <a:xfrm>
              <a:off x="5510907"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87" name="Rectangle 486">
              <a:extLst>
                <a:ext uri="{FF2B5EF4-FFF2-40B4-BE49-F238E27FC236}">
                  <a16:creationId xmlns:a16="http://schemas.microsoft.com/office/drawing/2014/main" id="{AF14EEC1-00C7-4EA3-BD16-3178C3439081}"/>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88" name="Rectangle 487">
              <a:extLst>
                <a:ext uri="{FF2B5EF4-FFF2-40B4-BE49-F238E27FC236}">
                  <a16:creationId xmlns:a16="http://schemas.microsoft.com/office/drawing/2014/main" id="{A79E8D90-415D-4AB0-B901-0FB783356792}"/>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89" name="Rectangle 488">
              <a:extLst>
                <a:ext uri="{FF2B5EF4-FFF2-40B4-BE49-F238E27FC236}">
                  <a16:creationId xmlns:a16="http://schemas.microsoft.com/office/drawing/2014/main" id="{F3B4641D-D7C4-4654-8568-657E6343F4C8}"/>
                </a:ext>
              </a:extLst>
            </p:cNvPr>
            <p:cNvSpPr/>
            <p:nvPr/>
          </p:nvSpPr>
          <p:spPr bwMode="auto">
            <a:xfrm>
              <a:off x="5413338"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90" name="Rectangle 489">
              <a:extLst>
                <a:ext uri="{FF2B5EF4-FFF2-40B4-BE49-F238E27FC236}">
                  <a16:creationId xmlns:a16="http://schemas.microsoft.com/office/drawing/2014/main" id="{3363DA4C-87E1-459D-8C29-10D203BDD2EE}"/>
                </a:ext>
              </a:extLst>
            </p:cNvPr>
            <p:cNvSpPr/>
            <p:nvPr/>
          </p:nvSpPr>
          <p:spPr bwMode="auto">
            <a:xfrm>
              <a:off x="5390560"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491" name="Group 490">
            <a:extLst>
              <a:ext uri="{FF2B5EF4-FFF2-40B4-BE49-F238E27FC236}">
                <a16:creationId xmlns:a16="http://schemas.microsoft.com/office/drawing/2014/main" id="{24E533D5-66CE-4336-8CB0-FF2B866D4D97}"/>
              </a:ext>
            </a:extLst>
          </p:cNvPr>
          <p:cNvGrpSpPr/>
          <p:nvPr/>
        </p:nvGrpSpPr>
        <p:grpSpPr>
          <a:xfrm>
            <a:off x="7965668" y="1878516"/>
            <a:ext cx="59495" cy="276238"/>
            <a:chOff x="5445861" y="1880493"/>
            <a:chExt cx="59955" cy="3428903"/>
          </a:xfrm>
          <a:solidFill>
            <a:schemeClr val="accent3"/>
          </a:solidFill>
        </p:grpSpPr>
        <p:sp>
          <p:nvSpPr>
            <p:cNvPr id="492" name="Rectangle 491">
              <a:extLst>
                <a:ext uri="{FF2B5EF4-FFF2-40B4-BE49-F238E27FC236}">
                  <a16:creationId xmlns:a16="http://schemas.microsoft.com/office/drawing/2014/main" id="{7CC30434-8ED0-4CCA-98D1-411BA5B0A988}"/>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93" name="Rectangle 492">
              <a:extLst>
                <a:ext uri="{FF2B5EF4-FFF2-40B4-BE49-F238E27FC236}">
                  <a16:creationId xmlns:a16="http://schemas.microsoft.com/office/drawing/2014/main" id="{503CCE08-770D-46EE-940F-DEB06F274E85}"/>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494" name="Group 493">
            <a:extLst>
              <a:ext uri="{FF2B5EF4-FFF2-40B4-BE49-F238E27FC236}">
                <a16:creationId xmlns:a16="http://schemas.microsoft.com/office/drawing/2014/main" id="{4E8ACF91-4B7E-47E3-ABED-B4A3C4CE44A2}"/>
              </a:ext>
            </a:extLst>
          </p:cNvPr>
          <p:cNvGrpSpPr/>
          <p:nvPr/>
        </p:nvGrpSpPr>
        <p:grpSpPr>
          <a:xfrm>
            <a:off x="7241261" y="1878218"/>
            <a:ext cx="95147" cy="27432"/>
            <a:chOff x="5413338" y="1880493"/>
            <a:chExt cx="92478" cy="3428903"/>
          </a:xfrm>
          <a:solidFill>
            <a:schemeClr val="accent3"/>
          </a:solidFill>
        </p:grpSpPr>
        <p:sp>
          <p:nvSpPr>
            <p:cNvPr id="495" name="Rectangle 494">
              <a:extLst>
                <a:ext uri="{FF2B5EF4-FFF2-40B4-BE49-F238E27FC236}">
                  <a16:creationId xmlns:a16="http://schemas.microsoft.com/office/drawing/2014/main" id="{8559C5E9-8C2F-4F25-9A77-5F42BD802F02}"/>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96" name="Rectangle 495">
              <a:extLst>
                <a:ext uri="{FF2B5EF4-FFF2-40B4-BE49-F238E27FC236}">
                  <a16:creationId xmlns:a16="http://schemas.microsoft.com/office/drawing/2014/main" id="{4F82F357-EB08-4A3F-AF5D-E67D5024BB59}"/>
                </a:ext>
              </a:extLst>
            </p:cNvPr>
            <p:cNvSpPr/>
            <p:nvPr/>
          </p:nvSpPr>
          <p:spPr bwMode="auto">
            <a:xfrm>
              <a:off x="5445861"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497" name="Rectangle 496">
              <a:extLst>
                <a:ext uri="{FF2B5EF4-FFF2-40B4-BE49-F238E27FC236}">
                  <a16:creationId xmlns:a16="http://schemas.microsoft.com/office/drawing/2014/main" id="{8ADFEA13-17F4-4DAF-993A-227ED608D5CE}"/>
                </a:ext>
              </a:extLst>
            </p:cNvPr>
            <p:cNvSpPr/>
            <p:nvPr/>
          </p:nvSpPr>
          <p:spPr bwMode="auto">
            <a:xfrm>
              <a:off x="5413338"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500" name="Rectangle 499">
            <a:extLst>
              <a:ext uri="{FF2B5EF4-FFF2-40B4-BE49-F238E27FC236}">
                <a16:creationId xmlns:a16="http://schemas.microsoft.com/office/drawing/2014/main" id="{D0E99022-8E83-43FD-A2ED-E93A4BD6FC3D}"/>
              </a:ext>
            </a:extLst>
          </p:cNvPr>
          <p:cNvSpPr/>
          <p:nvPr/>
        </p:nvSpPr>
        <p:spPr bwMode="auto">
          <a:xfrm>
            <a:off x="8033359" y="1879378"/>
            <a:ext cx="24765" cy="299342"/>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504" name="Rectangle 503">
            <a:extLst>
              <a:ext uri="{FF2B5EF4-FFF2-40B4-BE49-F238E27FC236}">
                <a16:creationId xmlns:a16="http://schemas.microsoft.com/office/drawing/2014/main" id="{53CA87D8-70DB-455A-BC0E-ACD56CE92A8A}"/>
              </a:ext>
            </a:extLst>
          </p:cNvPr>
          <p:cNvSpPr/>
          <p:nvPr/>
        </p:nvSpPr>
        <p:spPr bwMode="auto">
          <a:xfrm>
            <a:off x="7942954" y="1873250"/>
            <a:ext cx="26790" cy="239184"/>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506" name="Rectangle 505">
            <a:extLst>
              <a:ext uri="{FF2B5EF4-FFF2-40B4-BE49-F238E27FC236}">
                <a16:creationId xmlns:a16="http://schemas.microsoft.com/office/drawing/2014/main" id="{4F076114-56AB-495D-904A-AA7177352105}"/>
              </a:ext>
            </a:extLst>
          </p:cNvPr>
          <p:cNvSpPr/>
          <p:nvPr/>
        </p:nvSpPr>
        <p:spPr bwMode="auto">
          <a:xfrm>
            <a:off x="7486432" y="1871875"/>
            <a:ext cx="31414" cy="98740"/>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nvGrpSpPr>
          <p:cNvPr id="508" name="Group 507">
            <a:extLst>
              <a:ext uri="{FF2B5EF4-FFF2-40B4-BE49-F238E27FC236}">
                <a16:creationId xmlns:a16="http://schemas.microsoft.com/office/drawing/2014/main" id="{98FCD251-6F60-4453-8AC3-647769711669}"/>
              </a:ext>
            </a:extLst>
          </p:cNvPr>
          <p:cNvGrpSpPr/>
          <p:nvPr/>
        </p:nvGrpSpPr>
        <p:grpSpPr>
          <a:xfrm>
            <a:off x="8433897" y="1876731"/>
            <a:ext cx="60117" cy="445525"/>
            <a:chOff x="5478384" y="1880493"/>
            <a:chExt cx="59816" cy="3620318"/>
          </a:xfrm>
          <a:solidFill>
            <a:schemeClr val="accent3"/>
          </a:solidFill>
        </p:grpSpPr>
        <p:sp>
          <p:nvSpPr>
            <p:cNvPr id="509" name="Rectangle 508">
              <a:extLst>
                <a:ext uri="{FF2B5EF4-FFF2-40B4-BE49-F238E27FC236}">
                  <a16:creationId xmlns:a16="http://schemas.microsoft.com/office/drawing/2014/main" id="{7A61B4AC-373D-4AF0-8F3F-F4C7A9D4C465}"/>
                </a:ext>
              </a:extLst>
            </p:cNvPr>
            <p:cNvSpPr/>
            <p:nvPr/>
          </p:nvSpPr>
          <p:spPr bwMode="auto">
            <a:xfrm>
              <a:off x="5510906" y="1880493"/>
              <a:ext cx="27294" cy="3620318"/>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510" name="Rectangle 509">
              <a:extLst>
                <a:ext uri="{FF2B5EF4-FFF2-40B4-BE49-F238E27FC236}">
                  <a16:creationId xmlns:a16="http://schemas.microsoft.com/office/drawing/2014/main" id="{FA1967E7-9A57-4F0B-86B8-6B97359989F5}"/>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511" name="Group 510">
            <a:extLst>
              <a:ext uri="{FF2B5EF4-FFF2-40B4-BE49-F238E27FC236}">
                <a16:creationId xmlns:a16="http://schemas.microsoft.com/office/drawing/2014/main" id="{EEEBB2D5-6A5C-44AE-BED6-4487031E9519}"/>
              </a:ext>
            </a:extLst>
          </p:cNvPr>
          <p:cNvGrpSpPr/>
          <p:nvPr/>
        </p:nvGrpSpPr>
        <p:grpSpPr>
          <a:xfrm>
            <a:off x="8706480" y="1879895"/>
            <a:ext cx="57265" cy="615653"/>
            <a:chOff x="5478384" y="1880493"/>
            <a:chExt cx="59816" cy="3620318"/>
          </a:xfrm>
          <a:solidFill>
            <a:schemeClr val="accent3"/>
          </a:solidFill>
        </p:grpSpPr>
        <p:sp>
          <p:nvSpPr>
            <p:cNvPr id="512" name="Rectangle 511">
              <a:extLst>
                <a:ext uri="{FF2B5EF4-FFF2-40B4-BE49-F238E27FC236}">
                  <a16:creationId xmlns:a16="http://schemas.microsoft.com/office/drawing/2014/main" id="{D42216A5-3D87-40BF-9DAE-3ACBC5DA149C}"/>
                </a:ext>
              </a:extLst>
            </p:cNvPr>
            <p:cNvSpPr/>
            <p:nvPr/>
          </p:nvSpPr>
          <p:spPr bwMode="auto">
            <a:xfrm>
              <a:off x="5510906" y="1880493"/>
              <a:ext cx="27294" cy="3620318"/>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513" name="Rectangle 512">
              <a:extLst>
                <a:ext uri="{FF2B5EF4-FFF2-40B4-BE49-F238E27FC236}">
                  <a16:creationId xmlns:a16="http://schemas.microsoft.com/office/drawing/2014/main" id="{612C8116-0C38-4CB3-AF6C-BF6B4DAA4A08}"/>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grpSp>
        <p:nvGrpSpPr>
          <p:cNvPr id="514" name="Group 513">
            <a:extLst>
              <a:ext uri="{FF2B5EF4-FFF2-40B4-BE49-F238E27FC236}">
                <a16:creationId xmlns:a16="http://schemas.microsoft.com/office/drawing/2014/main" id="{830FD1F4-A152-4EA1-9294-35FE94625E15}"/>
              </a:ext>
            </a:extLst>
          </p:cNvPr>
          <p:cNvGrpSpPr/>
          <p:nvPr/>
        </p:nvGrpSpPr>
        <p:grpSpPr>
          <a:xfrm>
            <a:off x="8826427" y="1885025"/>
            <a:ext cx="60109" cy="804333"/>
            <a:chOff x="5478384" y="1880488"/>
            <a:chExt cx="59823" cy="3925740"/>
          </a:xfrm>
          <a:solidFill>
            <a:schemeClr val="accent3"/>
          </a:solidFill>
        </p:grpSpPr>
        <p:sp>
          <p:nvSpPr>
            <p:cNvPr id="515" name="Rectangle 514">
              <a:extLst>
                <a:ext uri="{FF2B5EF4-FFF2-40B4-BE49-F238E27FC236}">
                  <a16:creationId xmlns:a16="http://schemas.microsoft.com/office/drawing/2014/main" id="{F000ECBE-5ED1-4778-91C3-57CD83AB605B}"/>
                </a:ext>
              </a:extLst>
            </p:cNvPr>
            <p:cNvSpPr/>
            <p:nvPr/>
          </p:nvSpPr>
          <p:spPr bwMode="auto">
            <a:xfrm>
              <a:off x="5510906" y="1880488"/>
              <a:ext cx="27301" cy="3925740"/>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516" name="Rectangle 515">
              <a:extLst>
                <a:ext uri="{FF2B5EF4-FFF2-40B4-BE49-F238E27FC236}">
                  <a16:creationId xmlns:a16="http://schemas.microsoft.com/office/drawing/2014/main" id="{9880CC8B-CCF6-4DD1-BBDF-CEBF25DE9DA2}"/>
                </a:ext>
              </a:extLst>
            </p:cNvPr>
            <p:cNvSpPr/>
            <p:nvPr/>
          </p:nvSpPr>
          <p:spPr bwMode="auto">
            <a:xfrm>
              <a:off x="5478384" y="1880493"/>
              <a:ext cx="27432" cy="3428903"/>
            </a:xfrm>
            <a:prstGeom prst="rect">
              <a:avLst/>
            </a:prstGeom>
            <a:grp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grpSp>
      <p:sp>
        <p:nvSpPr>
          <p:cNvPr id="517" name="Rectangle 516">
            <a:extLst>
              <a:ext uri="{FF2B5EF4-FFF2-40B4-BE49-F238E27FC236}">
                <a16:creationId xmlns:a16="http://schemas.microsoft.com/office/drawing/2014/main" id="{7F4F027D-74F9-454F-BA6D-B8698BB99049}"/>
              </a:ext>
            </a:extLst>
          </p:cNvPr>
          <p:cNvSpPr/>
          <p:nvPr/>
        </p:nvSpPr>
        <p:spPr bwMode="auto">
          <a:xfrm>
            <a:off x="9307307" y="1883791"/>
            <a:ext cx="27432" cy="1319832"/>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518" name="Rectangle 517">
            <a:extLst>
              <a:ext uri="{FF2B5EF4-FFF2-40B4-BE49-F238E27FC236}">
                <a16:creationId xmlns:a16="http://schemas.microsoft.com/office/drawing/2014/main" id="{69B86AD8-FD8E-4FB2-A7F5-55898B7672E7}"/>
              </a:ext>
            </a:extLst>
          </p:cNvPr>
          <p:cNvSpPr/>
          <p:nvPr/>
        </p:nvSpPr>
        <p:spPr bwMode="auto">
          <a:xfrm>
            <a:off x="9126170" y="1883791"/>
            <a:ext cx="27432" cy="1090924"/>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cxnSp>
        <p:nvCxnSpPr>
          <p:cNvPr id="332" name="Straight Connector 331">
            <a:extLst>
              <a:ext uri="{FF2B5EF4-FFF2-40B4-BE49-F238E27FC236}">
                <a16:creationId xmlns:a16="http://schemas.microsoft.com/office/drawing/2014/main" id="{25D25D94-2B0B-4B1F-94D5-B5291332592A}"/>
              </a:ext>
            </a:extLst>
          </p:cNvPr>
          <p:cNvCxnSpPr/>
          <p:nvPr/>
        </p:nvCxnSpPr>
        <p:spPr bwMode="auto">
          <a:xfrm>
            <a:off x="6997674" y="4938296"/>
            <a:ext cx="4225098" cy="0"/>
          </a:xfrm>
          <a:prstGeom prst="line">
            <a:avLst/>
          </a:prstGeom>
          <a:noFill/>
          <a:ln w="28575" cap="flat" cmpd="sng" algn="ctr">
            <a:solidFill>
              <a:schemeClr val="tx2">
                <a:lumMod val="90000"/>
              </a:schemeClr>
            </a:solidFill>
            <a:prstDash val="sysDash"/>
            <a:round/>
            <a:headEnd type="none" w="med" len="med"/>
            <a:tailEnd type="none" w="med" len="med"/>
          </a:ln>
          <a:effectLst/>
        </p:spPr>
      </p:cxnSp>
      <p:cxnSp>
        <p:nvCxnSpPr>
          <p:cNvPr id="519" name="Straight Connector 518">
            <a:extLst>
              <a:ext uri="{FF2B5EF4-FFF2-40B4-BE49-F238E27FC236}">
                <a16:creationId xmlns:a16="http://schemas.microsoft.com/office/drawing/2014/main" id="{9D711327-5AE2-4336-A212-90FBD476672F}"/>
              </a:ext>
            </a:extLst>
          </p:cNvPr>
          <p:cNvCxnSpPr>
            <a:cxnSpLocks/>
          </p:cNvCxnSpPr>
          <p:nvPr/>
        </p:nvCxnSpPr>
        <p:spPr bwMode="auto">
          <a:xfrm>
            <a:off x="10706255" y="1871875"/>
            <a:ext cx="0" cy="3430688"/>
          </a:xfrm>
          <a:prstGeom prst="line">
            <a:avLst/>
          </a:prstGeom>
          <a:noFill/>
          <a:ln w="28575" cap="flat" cmpd="sng" algn="ctr">
            <a:solidFill>
              <a:srgbClr val="FF0000"/>
            </a:solidFill>
            <a:prstDash val="sysDash"/>
            <a:round/>
            <a:headEnd type="none" w="med" len="med"/>
            <a:tailEnd type="none" w="med" len="med"/>
          </a:ln>
          <a:effectLst/>
        </p:spPr>
      </p:cxnSp>
      <p:cxnSp>
        <p:nvCxnSpPr>
          <p:cNvPr id="520" name="Straight Connector 519">
            <a:extLst>
              <a:ext uri="{FF2B5EF4-FFF2-40B4-BE49-F238E27FC236}">
                <a16:creationId xmlns:a16="http://schemas.microsoft.com/office/drawing/2014/main" id="{AD3C7833-A24A-4C51-B1BD-A488429BE18D}"/>
              </a:ext>
            </a:extLst>
          </p:cNvPr>
          <p:cNvCxnSpPr>
            <a:cxnSpLocks/>
          </p:cNvCxnSpPr>
          <p:nvPr/>
        </p:nvCxnSpPr>
        <p:spPr bwMode="auto">
          <a:xfrm>
            <a:off x="10894861" y="1871875"/>
            <a:ext cx="0" cy="3430688"/>
          </a:xfrm>
          <a:prstGeom prst="line">
            <a:avLst/>
          </a:prstGeom>
          <a:noFill/>
          <a:ln w="28575" cap="flat" cmpd="sng" algn="ctr">
            <a:solidFill>
              <a:srgbClr val="FF0000"/>
            </a:solidFill>
            <a:prstDash val="sysDash"/>
            <a:round/>
            <a:headEnd type="none" w="med" len="med"/>
            <a:tailEnd type="none" w="med" len="med"/>
          </a:ln>
          <a:effectLst/>
        </p:spPr>
      </p:cxnSp>
    </p:spTree>
    <p:extLst>
      <p:ext uri="{BB962C8B-B14F-4D97-AF65-F5344CB8AC3E}">
        <p14:creationId xmlns:p14="http://schemas.microsoft.com/office/powerpoint/2010/main" val="3918560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E5DAB0D-81EC-4F7B-9BF5-28EE14DAA487}"/>
              </a:ext>
            </a:extLst>
          </p:cNvPr>
          <p:cNvSpPr>
            <a:spLocks noGrp="1"/>
          </p:cNvSpPr>
          <p:nvPr>
            <p:ph type="title"/>
          </p:nvPr>
        </p:nvSpPr>
        <p:spPr/>
        <p:txBody>
          <a:bodyPr/>
          <a:lstStyle/>
          <a:p>
            <a:r>
              <a:rPr lang="en-US" dirty="0"/>
              <a:t>CheckMate 816: Impact of Neoadjuvant Immunotherapy on Surgery</a:t>
            </a:r>
          </a:p>
        </p:txBody>
      </p:sp>
      <p:sp>
        <p:nvSpPr>
          <p:cNvPr id="3" name="Content Placeholder 2">
            <a:extLst>
              <a:ext uri="{FF2B5EF4-FFF2-40B4-BE49-F238E27FC236}">
                <a16:creationId xmlns:a16="http://schemas.microsoft.com/office/drawing/2014/main" id="{28BE3E23-0C58-40C2-A3B6-432A5A631104}"/>
              </a:ext>
            </a:extLst>
          </p:cNvPr>
          <p:cNvSpPr>
            <a:spLocks noGrp="1"/>
          </p:cNvSpPr>
          <p:nvPr>
            <p:ph idx="1"/>
          </p:nvPr>
        </p:nvSpPr>
        <p:spPr>
          <a:xfrm>
            <a:off x="604675" y="5881256"/>
            <a:ext cx="10877529" cy="417559"/>
          </a:xfrm>
        </p:spPr>
        <p:txBody>
          <a:bodyPr/>
          <a:lstStyle/>
          <a:p>
            <a:r>
              <a:rPr lang="en-US" sz="2400" dirty="0"/>
              <a:t>Neoadjuvant immunotherapy did not negatively affect surgery outcomes</a:t>
            </a:r>
          </a:p>
        </p:txBody>
      </p:sp>
      <p:graphicFrame>
        <p:nvGraphicFramePr>
          <p:cNvPr id="10" name="Group 32">
            <a:extLst>
              <a:ext uri="{FF2B5EF4-FFF2-40B4-BE49-F238E27FC236}">
                <a16:creationId xmlns:a16="http://schemas.microsoft.com/office/drawing/2014/main" id="{F2DA99DA-B196-428D-BCED-EBCAE59A5C02}"/>
              </a:ext>
            </a:extLst>
          </p:cNvPr>
          <p:cNvGraphicFramePr>
            <a:graphicFrameLocks noGrp="1"/>
          </p:cNvGraphicFramePr>
          <p:nvPr>
            <p:extLst>
              <p:ext uri="{D42A27DB-BD31-4B8C-83A1-F6EECF244321}">
                <p14:modId xmlns:p14="http://schemas.microsoft.com/office/powerpoint/2010/main" val="1561108492"/>
              </p:ext>
            </p:extLst>
          </p:nvPr>
        </p:nvGraphicFramePr>
        <p:xfrm>
          <a:off x="604674" y="1513047"/>
          <a:ext cx="10872444" cy="3871040"/>
        </p:xfrm>
        <a:graphic>
          <a:graphicData uri="http://schemas.openxmlformats.org/drawingml/2006/table">
            <a:tbl>
              <a:tblPr/>
              <a:tblGrid>
                <a:gridCol w="3954749">
                  <a:extLst>
                    <a:ext uri="{9D8B030D-6E8A-4147-A177-3AD203B41FA5}">
                      <a16:colId xmlns:a16="http://schemas.microsoft.com/office/drawing/2014/main" val="20000"/>
                    </a:ext>
                  </a:extLst>
                </a:gridCol>
                <a:gridCol w="3293547">
                  <a:extLst>
                    <a:ext uri="{9D8B030D-6E8A-4147-A177-3AD203B41FA5}">
                      <a16:colId xmlns:a16="http://schemas.microsoft.com/office/drawing/2014/main" val="20001"/>
                    </a:ext>
                  </a:extLst>
                </a:gridCol>
                <a:gridCol w="3624148">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Surgery-Related Parameter</a:t>
                      </a: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Nivolumab + CT</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179)</a:t>
                      </a: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600" b="1" i="0" u="none" strike="noStrike" cap="none" normalizeH="0" baseline="0" dirty="0">
                          <a:ln>
                            <a:noFill/>
                          </a:ln>
                          <a:solidFill>
                            <a:schemeClr val="tx1"/>
                          </a:solidFill>
                          <a:effectLst/>
                          <a:latin typeface="Calibri" panose="020F0502020204030204" pitchFamily="34" charset="0"/>
                        </a:rPr>
                        <a:t>CT</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600" b="1" i="0" u="none" strike="noStrike" cap="none" normalizeH="0" baseline="0" dirty="0">
                          <a:ln>
                            <a:noFill/>
                          </a:ln>
                          <a:solidFill>
                            <a:schemeClr val="tx1"/>
                          </a:solidFill>
                          <a:effectLst/>
                          <a:latin typeface="Calibri" panose="020F0502020204030204" pitchFamily="34" charset="0"/>
                        </a:rPr>
                        <a:t>(n = 179)</a:t>
                      </a:r>
                    </a:p>
                  </a:txBody>
                  <a:tcPr marL="121881" marR="121881"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1"/>
                          </a:solidFill>
                          <a:effectLst/>
                          <a:latin typeface="Calibri" panose="020F0502020204030204" pitchFamily="34" charset="0"/>
                        </a:rPr>
                        <a:t>Surgery received/cancelled,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All randomized patients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Stage IB/II</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Stage IIIA</a:t>
                      </a: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83/16</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85/12</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83/17</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b"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75/21</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82/13</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72/25</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b"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206863501"/>
                  </a:ext>
                </a:extLst>
              </a:tr>
              <a:tr h="0">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1"/>
                          </a:solidFill>
                          <a:effectLst/>
                          <a:latin typeface="Calibri" panose="020F0502020204030204" pitchFamily="34" charset="0"/>
                        </a:rPr>
                        <a:t>Median duration of surgery, min (IQR)</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All randomized patients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Stage IB/II</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Stage IIIA</a:t>
                      </a: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184 (130-252)*</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169 (126-275)</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186 (134.5-245.5)</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txBody>
                  <a:tcPr marL="121881" marR="121881" marT="45728" marB="45728" anchor="b"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217 (150-283)</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210 (150-267)</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218 (147-290)</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txBody>
                  <a:tcPr marL="121881" marR="121881" marT="45728" marB="45728" anchor="b"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178941481"/>
                  </a:ext>
                </a:extLst>
              </a:tr>
              <a:tr h="0">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1"/>
                          </a:solidFill>
                          <a:effectLst/>
                          <a:latin typeface="Calibri" panose="020F0502020204030204" pitchFamily="34" charset="0"/>
                        </a:rPr>
                        <a:t>Type of surgery, %</a:t>
                      </a:r>
                      <a:r>
                        <a:rPr kumimoji="0" lang="en-US" sz="1600" b="0" i="0" u="none" strike="noStrike" cap="none" normalizeH="0" baseline="30000" dirty="0">
                          <a:ln>
                            <a:noFill/>
                          </a:ln>
                          <a:solidFill>
                            <a:schemeClr val="bg1"/>
                          </a:solidFill>
                          <a:effectLst/>
                          <a:latin typeface="Calibri" panose="020F0502020204030204" pitchFamily="34" charset="0"/>
                        </a:rPr>
                        <a:t>#</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Lobectomy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Pneumonectomy</a:t>
                      </a: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77</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17</a:t>
                      </a:r>
                    </a:p>
                  </a:txBody>
                  <a:tcPr marL="121881" marR="121881" marT="45728" marB="45728" anchor="b"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61</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25</a:t>
                      </a:r>
                    </a:p>
                  </a:txBody>
                  <a:tcPr marL="121881" marR="121881" marT="45728" marB="45728" anchor="b"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874228720"/>
                  </a:ext>
                </a:extLst>
              </a:tr>
              <a:tr h="0">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b="0" i="0" u="none" strike="noStrike" cap="none" normalizeH="0" baseline="0" dirty="0">
                          <a:ln>
                            <a:noFill/>
                          </a:ln>
                          <a:solidFill>
                            <a:schemeClr val="bg1"/>
                          </a:solidFill>
                          <a:effectLst/>
                          <a:latin typeface="Calibri" panose="020F0502020204030204" pitchFamily="34" charset="0"/>
                        </a:rPr>
                        <a:t>Complete resection (R0), %</a:t>
                      </a: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83</a:t>
                      </a:r>
                    </a:p>
                  </a:txBody>
                  <a:tcPr marL="121881" marR="121881" marT="45728" marB="45728" anchor="b"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78</a:t>
                      </a:r>
                    </a:p>
                  </a:txBody>
                  <a:tcPr marL="121881" marR="121881" marT="45728" marB="45728" anchor="b"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372188438"/>
                  </a:ext>
                </a:extLst>
              </a:tr>
            </a:tbl>
          </a:graphicData>
        </a:graphic>
      </p:graphicFrame>
      <p:grpSp>
        <p:nvGrpSpPr>
          <p:cNvPr id="11" name="Group 7">
            <a:extLst>
              <a:ext uri="{FF2B5EF4-FFF2-40B4-BE49-F238E27FC236}">
                <a16:creationId xmlns:a16="http://schemas.microsoft.com/office/drawing/2014/main" id="{07964254-D6EE-4C23-A23D-12CBF5D4ED4D}"/>
              </a:ext>
            </a:extLst>
          </p:cNvPr>
          <p:cNvGrpSpPr>
            <a:grpSpLocks/>
          </p:cNvGrpSpPr>
          <p:nvPr/>
        </p:nvGrpSpPr>
        <p:grpSpPr bwMode="auto">
          <a:xfrm>
            <a:off x="9389569" y="6216652"/>
            <a:ext cx="2488502" cy="447822"/>
            <a:chOff x="9527309" y="3551529"/>
            <a:chExt cx="2488502" cy="448324"/>
          </a:xfrm>
        </p:grpSpPr>
        <p:pic>
          <p:nvPicPr>
            <p:cNvPr id="12" name="Picture 9">
              <a:extLst>
                <a:ext uri="{FF2B5EF4-FFF2-40B4-BE49-F238E27FC236}">
                  <a16:creationId xmlns:a16="http://schemas.microsoft.com/office/drawing/2014/main" id="{6BB50649-CACF-44F1-9D5B-5FE991B42A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8">
              <a:extLst>
                <a:ext uri="{FF2B5EF4-FFF2-40B4-BE49-F238E27FC236}">
                  <a16:creationId xmlns:a16="http://schemas.microsoft.com/office/drawing/2014/main" id="{AA048038-27A5-4AE6-A6E9-1ADEC3342AF8}"/>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4" name="Text Box 15">
            <a:extLst>
              <a:ext uri="{FF2B5EF4-FFF2-40B4-BE49-F238E27FC236}">
                <a16:creationId xmlns:a16="http://schemas.microsoft.com/office/drawing/2014/main" id="{6A47BA04-2D64-40D1-B302-178B31F81E46}"/>
              </a:ext>
            </a:extLst>
          </p:cNvPr>
          <p:cNvSpPr txBox="1">
            <a:spLocks noChangeArrowheads="1"/>
          </p:cNvSpPr>
          <p:nvPr/>
        </p:nvSpPr>
        <p:spPr bwMode="auto">
          <a:xfrm>
            <a:off x="444650" y="637828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Spicer. ASCO 2021. Abstr 8503.</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A76391D0-9378-430A-A92C-EE314C3B45FA}"/>
              </a:ext>
            </a:extLst>
          </p:cNvPr>
          <p:cNvSpPr txBox="1"/>
          <p:nvPr/>
        </p:nvSpPr>
        <p:spPr bwMode="auto">
          <a:xfrm>
            <a:off x="563111" y="5394322"/>
            <a:ext cx="112437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spcAft>
                <a:spcPct val="0"/>
              </a:spcAft>
            </a:pPr>
            <a:r>
              <a:rPr lang="en-US" sz="1400" b="0" dirty="0">
                <a:solidFill>
                  <a:schemeClr val="bg1"/>
                </a:solidFill>
                <a:latin typeface="Calibri" panose="020F0502020204030204" pitchFamily="34" charset="0"/>
              </a:rPr>
              <a:t>*n = 122. </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a:t>
            </a:r>
            <a:r>
              <a:rPr lang="en-US" sz="1400" b="0" dirty="0">
                <a:solidFill>
                  <a:schemeClr val="bg1"/>
                </a:solidFill>
                <a:latin typeface="Calibri" panose="020F0502020204030204" pitchFamily="34" charset="0"/>
              </a:rPr>
              <a:t>n = 121. </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a:t>
            </a:r>
            <a:r>
              <a:rPr lang="en-US" sz="1400" b="0" dirty="0">
                <a:solidFill>
                  <a:schemeClr val="bg1"/>
                </a:solidFill>
                <a:latin typeface="Calibri" panose="020F0502020204030204" pitchFamily="34" charset="0"/>
              </a:rPr>
              <a:t>n = 65. </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a:t>
            </a:r>
            <a:r>
              <a:rPr lang="en-US" sz="1400" b="0" dirty="0">
                <a:solidFill>
                  <a:schemeClr val="bg1"/>
                </a:solidFill>
                <a:latin typeface="Calibri" panose="020F0502020204030204" pitchFamily="34" charset="0"/>
              </a:rPr>
              <a:t>n = 63. </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a:t>
            </a:r>
            <a:r>
              <a:rPr lang="en-US" sz="1400" b="0" dirty="0">
                <a:solidFill>
                  <a:schemeClr val="bg1"/>
                </a:solidFill>
                <a:latin typeface="Calibri" panose="020F0502020204030204" pitchFamily="34" charset="0"/>
              </a:rPr>
              <a:t>n = 113. </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a:t>
            </a:r>
            <a:r>
              <a:rPr lang="en-US" sz="1400" b="0" dirty="0">
                <a:solidFill>
                  <a:schemeClr val="bg1"/>
                </a:solidFill>
                <a:latin typeface="Calibri" panose="020F0502020204030204" pitchFamily="34" charset="0"/>
              </a:rPr>
              <a:t>n = 115. </a:t>
            </a:r>
            <a:r>
              <a:rPr kumimoji="0" lang="en-US" sz="1400" b="0" i="0" u="none" strike="noStrike" cap="none" normalizeH="0" baseline="30000" dirty="0">
                <a:ln>
                  <a:noFill/>
                </a:ln>
                <a:solidFill>
                  <a:schemeClr val="bg1"/>
                </a:solidFill>
                <a:effectLst/>
                <a:latin typeface="Calibri" panose="020F0502020204030204" pitchFamily="34" charset="0"/>
              </a:rPr>
              <a:t>#</a:t>
            </a:r>
            <a:r>
              <a:rPr lang="en-US" altLang="en-US" sz="1400" b="0" dirty="0">
                <a:solidFill>
                  <a:schemeClr val="bg1"/>
                </a:solidFill>
                <a:latin typeface="Calibri" panose="020F0502020204030204" pitchFamily="34" charset="0"/>
              </a:rPr>
              <a:t>Calculated from patients who received definitive surgery. Patients may have had ≥1 surgery type.</a:t>
            </a:r>
          </a:p>
          <a:p>
            <a:pPr>
              <a:spcAft>
                <a:spcPct val="0"/>
              </a:spcAft>
            </a:pPr>
            <a:r>
              <a:rPr lang="en-US" altLang="en-US" sz="1400" dirty="0">
                <a:solidFill>
                  <a:schemeClr val="bg1"/>
                </a:solidFill>
                <a:latin typeface="Calibri" panose="020F0502020204030204" pitchFamily="34" charset="0"/>
              </a:rPr>
              <a:t>Patients who received other types of surgery (eg, sleeve lobectomy, bilobectomy) not shown.</a:t>
            </a:r>
            <a:endParaRPr lang="en-US" altLang="en-US" sz="14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41800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B1C9-A949-4EDA-BF59-727E66C34846}"/>
              </a:ext>
            </a:extLst>
          </p:cNvPr>
          <p:cNvSpPr>
            <a:spLocks noGrp="1"/>
          </p:cNvSpPr>
          <p:nvPr>
            <p:ph type="title"/>
          </p:nvPr>
        </p:nvSpPr>
        <p:spPr/>
        <p:txBody>
          <a:bodyPr/>
          <a:lstStyle/>
          <a:p>
            <a:r>
              <a:rPr lang="en-US" dirty="0"/>
              <a:t>CheckMate 816: Surgery-Related Complications up to </a:t>
            </a:r>
            <a:br>
              <a:rPr lang="en-US" dirty="0"/>
            </a:br>
            <a:r>
              <a:rPr lang="en-US" dirty="0"/>
              <a:t>90 Days After Definitive Surgery</a:t>
            </a:r>
          </a:p>
        </p:txBody>
      </p:sp>
      <p:sp>
        <p:nvSpPr>
          <p:cNvPr id="10" name="Content Placeholder 9">
            <a:extLst>
              <a:ext uri="{FF2B5EF4-FFF2-40B4-BE49-F238E27FC236}">
                <a16:creationId xmlns:a16="http://schemas.microsoft.com/office/drawing/2014/main" id="{629F7CEC-F675-4C38-9AD9-665B46A02838}"/>
              </a:ext>
            </a:extLst>
          </p:cNvPr>
          <p:cNvSpPr>
            <a:spLocks noGrp="1"/>
          </p:cNvSpPr>
          <p:nvPr>
            <p:ph sz="half" idx="1"/>
          </p:nvPr>
        </p:nvSpPr>
        <p:spPr>
          <a:xfrm>
            <a:off x="1153639" y="5879814"/>
            <a:ext cx="10328564" cy="457200"/>
          </a:xfrm>
        </p:spPr>
        <p:txBody>
          <a:bodyPr/>
          <a:lstStyle/>
          <a:p>
            <a:pPr marL="0" indent="0">
              <a:spcBef>
                <a:spcPts val="0"/>
              </a:spcBef>
              <a:spcAft>
                <a:spcPts val="0"/>
              </a:spcAft>
              <a:buNone/>
            </a:pPr>
            <a:r>
              <a:rPr lang="en-US" sz="1200" dirty="0"/>
              <a:t>Surgery-related AEs not shown: subcutaneous emphysema, atrial fibrillation, cough, pleural effusion, nausea, dyspnea, pulmonary fistula, non-cardiac chest pain.</a:t>
            </a:r>
          </a:p>
          <a:p>
            <a:pPr marL="0" indent="0">
              <a:spcBef>
                <a:spcPts val="0"/>
              </a:spcBef>
              <a:spcAft>
                <a:spcPts val="0"/>
              </a:spcAft>
              <a:buNone/>
            </a:pPr>
            <a:r>
              <a:rPr lang="en-US" sz="1200" dirty="0"/>
              <a:t>n = 2 grade 5 surgery-related AEs (pulmonary embolism, aortic rupture) in nivolumab + CT arm considered unrelated to study drug by investigator. </a:t>
            </a:r>
          </a:p>
          <a:p>
            <a:pPr marL="0" indent="0">
              <a:spcBef>
                <a:spcPts val="0"/>
              </a:spcBef>
              <a:spcAft>
                <a:spcPts val="0"/>
              </a:spcAft>
              <a:buNone/>
            </a:pPr>
            <a:r>
              <a:rPr lang="en-US" sz="1200" dirty="0"/>
              <a:t>n = 2 intraoperative complications (intraoperative hemorrhage, aortic rupture) in nivolumab + CT arm deemed not related to study drug.</a:t>
            </a:r>
          </a:p>
        </p:txBody>
      </p:sp>
      <p:graphicFrame>
        <p:nvGraphicFramePr>
          <p:cNvPr id="9" name="Table 6">
            <a:extLst>
              <a:ext uri="{FF2B5EF4-FFF2-40B4-BE49-F238E27FC236}">
                <a16:creationId xmlns:a16="http://schemas.microsoft.com/office/drawing/2014/main" id="{872F2743-0EDC-46D3-9958-643127FCCF4F}"/>
              </a:ext>
            </a:extLst>
          </p:cNvPr>
          <p:cNvGraphicFramePr>
            <a:graphicFrameLocks/>
          </p:cNvGraphicFramePr>
          <p:nvPr/>
        </p:nvGraphicFramePr>
        <p:xfrm>
          <a:off x="5357358" y="1495036"/>
          <a:ext cx="6400800" cy="1249680"/>
        </p:xfrm>
        <a:graphic>
          <a:graphicData uri="http://schemas.openxmlformats.org/drawingml/2006/table">
            <a:tbl>
              <a:tblPr firstRow="1" bandRow="1">
                <a:tableStyleId>{5940675A-B579-460E-94D1-54222C63F5DA}</a:tableStyleId>
              </a:tblPr>
              <a:tblGrid>
                <a:gridCol w="2011680">
                  <a:extLst>
                    <a:ext uri="{9D8B030D-6E8A-4147-A177-3AD203B41FA5}">
                      <a16:colId xmlns:a16="http://schemas.microsoft.com/office/drawing/2014/main" val="2580113507"/>
                    </a:ext>
                  </a:extLst>
                </a:gridCol>
                <a:gridCol w="1097280">
                  <a:extLst>
                    <a:ext uri="{9D8B030D-6E8A-4147-A177-3AD203B41FA5}">
                      <a16:colId xmlns:a16="http://schemas.microsoft.com/office/drawing/2014/main" val="135616846"/>
                    </a:ext>
                  </a:extLst>
                </a:gridCol>
                <a:gridCol w="1097280">
                  <a:extLst>
                    <a:ext uri="{9D8B030D-6E8A-4147-A177-3AD203B41FA5}">
                      <a16:colId xmlns:a16="http://schemas.microsoft.com/office/drawing/2014/main" val="3511096861"/>
                    </a:ext>
                  </a:extLst>
                </a:gridCol>
                <a:gridCol w="1097280">
                  <a:extLst>
                    <a:ext uri="{9D8B030D-6E8A-4147-A177-3AD203B41FA5}">
                      <a16:colId xmlns:a16="http://schemas.microsoft.com/office/drawing/2014/main" val="4073815382"/>
                    </a:ext>
                  </a:extLst>
                </a:gridCol>
                <a:gridCol w="1097280">
                  <a:extLst>
                    <a:ext uri="{9D8B030D-6E8A-4147-A177-3AD203B41FA5}">
                      <a16:colId xmlns:a16="http://schemas.microsoft.com/office/drawing/2014/main" val="268768066"/>
                    </a:ext>
                  </a:extLst>
                </a:gridCol>
              </a:tblGrid>
              <a:tr h="231370">
                <a:tc>
                  <a:txBody>
                    <a:bodyPr/>
                    <a:lstStyle/>
                    <a:p>
                      <a:endParaRPr lang="en-US" sz="1600" dirty="0">
                        <a:solidFill>
                          <a:schemeClr val="bg1"/>
                        </a:solidFill>
                        <a:latin typeface="Calibri" panose="020F0502020204030204" pitchFamily="34" charset="0"/>
                        <a:cs typeface="Calibri" panose="020F05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US" sz="1600" b="1" dirty="0">
                          <a:solidFill>
                            <a:schemeClr val="accent1"/>
                          </a:solidFill>
                          <a:latin typeface="Calibri" panose="020F0502020204030204" pitchFamily="34" charset="0"/>
                          <a:cs typeface="Calibri" panose="020F0502020204030204" pitchFamily="34" charset="0"/>
                        </a:rPr>
                        <a:t>Nivolumab + CT </a:t>
                      </a:r>
                      <a:br>
                        <a:rPr lang="en-US" sz="1600" b="1" dirty="0">
                          <a:solidFill>
                            <a:schemeClr val="bg1"/>
                          </a:solidFill>
                          <a:latin typeface="Calibri" panose="020F0502020204030204" pitchFamily="34" charset="0"/>
                          <a:cs typeface="Calibri" panose="020F0502020204030204" pitchFamily="34" charset="0"/>
                        </a:rPr>
                      </a:br>
                      <a:r>
                        <a:rPr lang="en-US" sz="1600" b="1" dirty="0">
                          <a:solidFill>
                            <a:schemeClr val="bg1"/>
                          </a:solidFill>
                          <a:latin typeface="Calibri" panose="020F0502020204030204" pitchFamily="34" charset="0"/>
                          <a:cs typeface="Calibri" panose="020F0502020204030204" pitchFamily="34" charset="0"/>
                        </a:rPr>
                        <a:t>(n = 149)</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40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gridSpan="2">
                  <a:txBody>
                    <a:bodyPr/>
                    <a:lstStyle/>
                    <a:p>
                      <a:pPr algn="ctr"/>
                      <a:r>
                        <a:rPr lang="en-US" sz="1600" b="1" dirty="0">
                          <a:solidFill>
                            <a:schemeClr val="accent3"/>
                          </a:solidFill>
                          <a:latin typeface="Calibri" panose="020F0502020204030204" pitchFamily="34" charset="0"/>
                          <a:cs typeface="Calibri" panose="020F0502020204030204" pitchFamily="34" charset="0"/>
                        </a:rPr>
                        <a:t>CT</a:t>
                      </a:r>
                      <a:br>
                        <a:rPr lang="en-US" sz="1600" b="1" dirty="0">
                          <a:solidFill>
                            <a:schemeClr val="bg1"/>
                          </a:solidFill>
                          <a:latin typeface="Calibri" panose="020F0502020204030204" pitchFamily="34" charset="0"/>
                          <a:cs typeface="Calibri" panose="020F0502020204030204" pitchFamily="34" charset="0"/>
                        </a:rPr>
                      </a:br>
                      <a:r>
                        <a:rPr lang="en-US" sz="1600" b="1" dirty="0">
                          <a:solidFill>
                            <a:schemeClr val="bg1"/>
                          </a:solidFill>
                          <a:latin typeface="Calibri" panose="020F0502020204030204" pitchFamily="34" charset="0"/>
                          <a:cs typeface="Calibri" panose="020F0502020204030204" pitchFamily="34" charset="0"/>
                        </a:rPr>
                        <a:t>(n = 135)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40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257621281"/>
                  </a:ext>
                </a:extLst>
              </a:tr>
              <a:tr h="133951">
                <a:tc>
                  <a:txBody>
                    <a:bodyPr/>
                    <a:lstStyle/>
                    <a:p>
                      <a:endParaRPr lang="en-US" sz="1600" dirty="0">
                        <a:solidFill>
                          <a:schemeClr val="bg1"/>
                        </a:solidFill>
                        <a:latin typeface="Calibri" panose="020F0502020204030204" pitchFamily="34" charset="0"/>
                        <a:cs typeface="Calibri" panose="020F050202020403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bg1"/>
                          </a:solidFill>
                          <a:latin typeface="Calibri" panose="020F0502020204030204" pitchFamily="34" charset="0"/>
                          <a:cs typeface="Calibri" panose="020F0502020204030204" pitchFamily="34" charset="0"/>
                        </a:rPr>
                        <a:t>Any Grade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bg1"/>
                          </a:solidFill>
                          <a:latin typeface="Calibri" panose="020F0502020204030204" pitchFamily="34" charset="0"/>
                          <a:cs typeface="Calibri" panose="020F0502020204030204" pitchFamily="34" charset="0"/>
                        </a:rPr>
                        <a:t>Grade 3/4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b="1" dirty="0">
                          <a:solidFill>
                            <a:schemeClr val="bg1"/>
                          </a:solidFill>
                          <a:latin typeface="Calibri" panose="020F0502020204030204" pitchFamily="34" charset="0"/>
                          <a:cs typeface="Calibri" panose="020F0502020204030204" pitchFamily="34" charset="0"/>
                        </a:rPr>
                        <a:t>Any Grade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Calibri" panose="020F0502020204030204" pitchFamily="34" charset="0"/>
                          <a:cs typeface="Calibri" panose="020F0502020204030204" pitchFamily="34" charset="0"/>
                        </a:rPr>
                        <a:t>Grade 3/4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44018741"/>
                  </a:ext>
                </a:extLst>
              </a:tr>
              <a:tr h="231370">
                <a:tc>
                  <a:txBody>
                    <a:bodyPr/>
                    <a:lstStyle/>
                    <a:p>
                      <a:r>
                        <a:rPr lang="en-US" sz="1600" b="1" dirty="0">
                          <a:solidFill>
                            <a:schemeClr val="bg1"/>
                          </a:solidFill>
                          <a:latin typeface="Calibri" panose="020F0502020204030204" pitchFamily="34" charset="0"/>
                          <a:cs typeface="Calibri" panose="020F0502020204030204" pitchFamily="34" charset="0"/>
                        </a:rPr>
                        <a:t>Surgery-related AE,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41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11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47</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15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160530187"/>
                  </a:ext>
                </a:extLst>
              </a:tr>
            </a:tbl>
          </a:graphicData>
        </a:graphic>
      </p:graphicFrame>
      <p:grpSp>
        <p:nvGrpSpPr>
          <p:cNvPr id="16" name="Group 7">
            <a:extLst>
              <a:ext uri="{FF2B5EF4-FFF2-40B4-BE49-F238E27FC236}">
                <a16:creationId xmlns:a16="http://schemas.microsoft.com/office/drawing/2014/main" id="{26FA5EC6-9437-4BD0-A816-7DC467B70472}"/>
              </a:ext>
            </a:extLst>
          </p:cNvPr>
          <p:cNvGrpSpPr>
            <a:grpSpLocks/>
          </p:cNvGrpSpPr>
          <p:nvPr/>
        </p:nvGrpSpPr>
        <p:grpSpPr bwMode="auto">
          <a:xfrm>
            <a:off x="9389569" y="6216652"/>
            <a:ext cx="2488502" cy="447822"/>
            <a:chOff x="9527309" y="3551529"/>
            <a:chExt cx="2488502" cy="448324"/>
          </a:xfrm>
        </p:grpSpPr>
        <p:pic>
          <p:nvPicPr>
            <p:cNvPr id="17" name="Picture 9">
              <a:extLst>
                <a:ext uri="{FF2B5EF4-FFF2-40B4-BE49-F238E27FC236}">
                  <a16:creationId xmlns:a16="http://schemas.microsoft.com/office/drawing/2014/main" id="{F08C9B8B-DC04-4E11-AF78-53AE1DF4A1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 name="Rectangle 8">
              <a:extLst>
                <a:ext uri="{FF2B5EF4-FFF2-40B4-BE49-F238E27FC236}">
                  <a16:creationId xmlns:a16="http://schemas.microsoft.com/office/drawing/2014/main" id="{00EFF1A7-0A5D-4D91-BF49-A36D1906D6E4}"/>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endParaRPr>
            </a:p>
          </p:txBody>
        </p:sp>
      </p:grpSp>
      <p:sp>
        <p:nvSpPr>
          <p:cNvPr id="19" name="Text Box 15">
            <a:extLst>
              <a:ext uri="{FF2B5EF4-FFF2-40B4-BE49-F238E27FC236}">
                <a16:creationId xmlns:a16="http://schemas.microsoft.com/office/drawing/2014/main" id="{53B4D5E0-E408-4B1B-B2AD-C18FA5BDAA03}"/>
              </a:ext>
            </a:extLst>
          </p:cNvPr>
          <p:cNvSpPr txBox="1">
            <a:spLocks noChangeArrowheads="1"/>
          </p:cNvSpPr>
          <p:nvPr/>
        </p:nvSpPr>
        <p:spPr bwMode="auto">
          <a:xfrm>
            <a:off x="413120" y="640981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rPr>
              <a:t>Spicer. ASCO 2021. Abstr 8503.</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j-ea"/>
              <a:cs typeface="Arial" panose="020B0604020202020204" pitchFamily="34" charset="0"/>
              <a:sym typeface="Helvetica"/>
            </a:endParaRPr>
          </a:p>
        </p:txBody>
      </p:sp>
      <p:grpSp>
        <p:nvGrpSpPr>
          <p:cNvPr id="147" name="Group 146">
            <a:extLst>
              <a:ext uri="{FF2B5EF4-FFF2-40B4-BE49-F238E27FC236}">
                <a16:creationId xmlns:a16="http://schemas.microsoft.com/office/drawing/2014/main" id="{6FFA445C-03C2-484D-AAB6-E91140DA880C}"/>
              </a:ext>
            </a:extLst>
          </p:cNvPr>
          <p:cNvGrpSpPr/>
          <p:nvPr/>
        </p:nvGrpSpPr>
        <p:grpSpPr>
          <a:xfrm>
            <a:off x="7366014" y="3259436"/>
            <a:ext cx="2318631" cy="1068971"/>
            <a:chOff x="1454526" y="1452759"/>
            <a:chExt cx="2318631" cy="1068971"/>
          </a:xfrm>
        </p:grpSpPr>
        <p:sp>
          <p:nvSpPr>
            <p:cNvPr id="5" name="TextBox 4">
              <a:extLst>
                <a:ext uri="{FF2B5EF4-FFF2-40B4-BE49-F238E27FC236}">
                  <a16:creationId xmlns:a16="http://schemas.microsoft.com/office/drawing/2014/main" id="{477903CF-1619-47C9-9522-54A0B3C24ED9}"/>
                </a:ext>
              </a:extLst>
            </p:cNvPr>
            <p:cNvSpPr txBox="1"/>
            <p:nvPr/>
          </p:nvSpPr>
          <p:spPr bwMode="auto">
            <a:xfrm>
              <a:off x="2251587" y="1936955"/>
              <a:ext cx="1521570" cy="584775"/>
            </a:xfrm>
            <a:prstGeom prst="rect">
              <a:avLst/>
            </a:prstGeom>
            <a:solidFill>
              <a:schemeClr val="tx1"/>
            </a:solidFill>
            <a:ln>
              <a:noFill/>
            </a:ln>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chemeClr val="accent1"/>
                  </a:solidFill>
                  <a:effectLst/>
                  <a:uLnTx/>
                  <a:uFillTx/>
                  <a:latin typeface="Calibri" panose="020F0502020204030204" pitchFamily="34" charset="0"/>
                  <a:ea typeface="+mj-ea"/>
                  <a:cs typeface="+mj-cs"/>
                  <a:sym typeface="Helvetica"/>
                </a:rPr>
                <a:t>Nivolumab + CT</a:t>
              </a:r>
              <a:br>
                <a:rPr kumimoji="0" lang="en-US" sz="1600" b="1" i="0" u="none" strike="noStrike" kern="0" cap="none" spc="0" normalizeH="0" baseline="0" noProof="0" dirty="0">
                  <a:ln>
                    <a:noFill/>
                  </a:ln>
                  <a:solidFill>
                    <a:schemeClr val="accent1"/>
                  </a:solidFill>
                  <a:effectLst/>
                  <a:uLnTx/>
                  <a:uFillTx/>
                  <a:latin typeface="Calibri" panose="020F0502020204030204" pitchFamily="34" charset="0"/>
                  <a:ea typeface="+mj-ea"/>
                  <a:cs typeface="+mj-cs"/>
                  <a:sym typeface="Helvetica"/>
                </a:rPr>
              </a:br>
              <a:r>
                <a:rPr kumimoji="0" lang="en-US" sz="1600" b="1" i="0" u="none" strike="noStrike" kern="0" cap="none" spc="0" normalizeH="0" baseline="0" noProof="0" dirty="0">
                  <a:ln>
                    <a:noFill/>
                  </a:ln>
                  <a:solidFill>
                    <a:schemeClr val="accent3"/>
                  </a:solidFill>
                  <a:effectLst/>
                  <a:uLnTx/>
                  <a:uFillTx/>
                  <a:latin typeface="Calibri" panose="020F0502020204030204" pitchFamily="34" charset="0"/>
                  <a:ea typeface="+mj-ea"/>
                  <a:cs typeface="+mj-cs"/>
                  <a:sym typeface="Helvetica"/>
                </a:rPr>
                <a:t>CT</a:t>
              </a:r>
            </a:p>
          </p:txBody>
        </p:sp>
        <p:sp>
          <p:nvSpPr>
            <p:cNvPr id="3" name="Rectangle 2">
              <a:extLst>
                <a:ext uri="{FF2B5EF4-FFF2-40B4-BE49-F238E27FC236}">
                  <a16:creationId xmlns:a16="http://schemas.microsoft.com/office/drawing/2014/main" id="{82A88F96-F4D7-41CE-860C-2F1FF39A1A6F}"/>
                </a:ext>
              </a:extLst>
            </p:cNvPr>
            <p:cNvSpPr/>
            <p:nvPr/>
          </p:nvSpPr>
          <p:spPr bwMode="auto">
            <a:xfrm>
              <a:off x="2027920" y="2017706"/>
              <a:ext cx="146304" cy="146304"/>
            </a:xfrm>
            <a:prstGeom prst="rect">
              <a:avLst/>
            </a:prstGeom>
            <a:pattFill prst="dkUpDiag">
              <a:fgClr>
                <a:schemeClr val="accent1"/>
              </a:fgClr>
              <a:bgClr>
                <a:schemeClr val="tx1"/>
              </a:bgClr>
            </a:patt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4" name="Rectangle 13">
              <a:extLst>
                <a:ext uri="{FF2B5EF4-FFF2-40B4-BE49-F238E27FC236}">
                  <a16:creationId xmlns:a16="http://schemas.microsoft.com/office/drawing/2014/main" id="{84155148-5CAD-4AB5-A6D4-0AD9D4C91C98}"/>
                </a:ext>
              </a:extLst>
            </p:cNvPr>
            <p:cNvSpPr/>
            <p:nvPr/>
          </p:nvSpPr>
          <p:spPr bwMode="auto">
            <a:xfrm>
              <a:off x="2027920" y="2285631"/>
              <a:ext cx="146304" cy="146304"/>
            </a:xfrm>
            <a:prstGeom prst="rect">
              <a:avLst/>
            </a:prstGeom>
            <a:pattFill prst="dkUpDiag">
              <a:fgClr>
                <a:schemeClr val="accent3"/>
              </a:fgClr>
              <a:bgClr>
                <a:schemeClr val="tx1"/>
              </a:bgClr>
            </a:patt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0" name="Rectangle 19">
              <a:extLst>
                <a:ext uri="{FF2B5EF4-FFF2-40B4-BE49-F238E27FC236}">
                  <a16:creationId xmlns:a16="http://schemas.microsoft.com/office/drawing/2014/main" id="{3C73B2D0-0D3E-46A1-AEB7-E15A30295554}"/>
                </a:ext>
              </a:extLst>
            </p:cNvPr>
            <p:cNvSpPr/>
            <p:nvPr/>
          </p:nvSpPr>
          <p:spPr bwMode="auto">
            <a:xfrm>
              <a:off x="1611993" y="2017706"/>
              <a:ext cx="146304" cy="146304"/>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21" name="Rectangle 20">
              <a:extLst>
                <a:ext uri="{FF2B5EF4-FFF2-40B4-BE49-F238E27FC236}">
                  <a16:creationId xmlns:a16="http://schemas.microsoft.com/office/drawing/2014/main" id="{52F6F72B-6F61-4A78-9F83-3DBD48F78AE4}"/>
                </a:ext>
              </a:extLst>
            </p:cNvPr>
            <p:cNvSpPr/>
            <p:nvPr/>
          </p:nvSpPr>
          <p:spPr bwMode="auto">
            <a:xfrm>
              <a:off x="1611993" y="2285631"/>
              <a:ext cx="146304" cy="146304"/>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66" name="TextBox 65">
              <a:extLst>
                <a:ext uri="{FF2B5EF4-FFF2-40B4-BE49-F238E27FC236}">
                  <a16:creationId xmlns:a16="http://schemas.microsoft.com/office/drawing/2014/main" id="{FF0C7F8B-58A7-4504-85E4-518C467119EC}"/>
                </a:ext>
              </a:extLst>
            </p:cNvPr>
            <p:cNvSpPr txBox="1"/>
            <p:nvPr/>
          </p:nvSpPr>
          <p:spPr bwMode="auto">
            <a:xfrm>
              <a:off x="1557329" y="1452759"/>
              <a:ext cx="7040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Grade</a:t>
              </a:r>
            </a:p>
          </p:txBody>
        </p:sp>
        <p:sp>
          <p:nvSpPr>
            <p:cNvPr id="67" name="TextBox 66">
              <a:extLst>
                <a:ext uri="{FF2B5EF4-FFF2-40B4-BE49-F238E27FC236}">
                  <a16:creationId xmlns:a16="http://schemas.microsoft.com/office/drawing/2014/main" id="{077FB9C1-A060-49BF-BB21-7A5677885A36}"/>
                </a:ext>
              </a:extLst>
            </p:cNvPr>
            <p:cNvSpPr txBox="1"/>
            <p:nvPr/>
          </p:nvSpPr>
          <p:spPr bwMode="auto">
            <a:xfrm>
              <a:off x="1454526" y="1700584"/>
              <a:ext cx="4716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1/2</a:t>
              </a:r>
            </a:p>
          </p:txBody>
        </p:sp>
        <p:sp>
          <p:nvSpPr>
            <p:cNvPr id="68" name="TextBox 67">
              <a:extLst>
                <a:ext uri="{FF2B5EF4-FFF2-40B4-BE49-F238E27FC236}">
                  <a16:creationId xmlns:a16="http://schemas.microsoft.com/office/drawing/2014/main" id="{2EFD90CE-FF16-4AC1-A02F-2119376E5965}"/>
                </a:ext>
              </a:extLst>
            </p:cNvPr>
            <p:cNvSpPr txBox="1"/>
            <p:nvPr/>
          </p:nvSpPr>
          <p:spPr bwMode="auto">
            <a:xfrm>
              <a:off x="1870453" y="1700584"/>
              <a:ext cx="4716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3/4</a:t>
              </a:r>
            </a:p>
          </p:txBody>
        </p:sp>
      </p:grpSp>
      <p:grpSp>
        <p:nvGrpSpPr>
          <p:cNvPr id="74" name="Group 73">
            <a:extLst>
              <a:ext uri="{FF2B5EF4-FFF2-40B4-BE49-F238E27FC236}">
                <a16:creationId xmlns:a16="http://schemas.microsoft.com/office/drawing/2014/main" id="{D7FDCB74-844B-471A-B774-EDA5CEB81FEC}"/>
              </a:ext>
            </a:extLst>
          </p:cNvPr>
          <p:cNvGrpSpPr/>
          <p:nvPr/>
        </p:nvGrpSpPr>
        <p:grpSpPr>
          <a:xfrm>
            <a:off x="413120" y="1388414"/>
            <a:ext cx="7233394" cy="4505490"/>
            <a:chOff x="1133392" y="1838990"/>
            <a:chExt cx="5812686" cy="3727837"/>
          </a:xfrm>
        </p:grpSpPr>
        <p:sp>
          <p:nvSpPr>
            <p:cNvPr id="15" name="TextBox 14">
              <a:extLst>
                <a:ext uri="{FF2B5EF4-FFF2-40B4-BE49-F238E27FC236}">
                  <a16:creationId xmlns:a16="http://schemas.microsoft.com/office/drawing/2014/main" id="{AA0F8A77-EF0F-4886-9879-D2BA09AB4BDD}"/>
                </a:ext>
              </a:extLst>
            </p:cNvPr>
            <p:cNvSpPr txBox="1"/>
            <p:nvPr/>
          </p:nvSpPr>
          <p:spPr bwMode="auto">
            <a:xfrm rot="16200000">
              <a:off x="-148596" y="3227688"/>
              <a:ext cx="3148752" cy="584775"/>
            </a:xfrm>
            <a:prstGeom prst="rect">
              <a:avLst/>
            </a:prstGeom>
            <a:solidFill>
              <a:schemeClr val="tx1"/>
            </a:solidFill>
            <a:ln>
              <a:noFill/>
            </a:ln>
          </p:spPr>
          <p:txBody>
            <a:bodyPr wrap="squar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Patients With a Surgery-Related AE Occurring in ≥3% of Patients (%)</a:t>
              </a:r>
            </a:p>
          </p:txBody>
        </p:sp>
        <p:grpSp>
          <p:nvGrpSpPr>
            <p:cNvPr id="7" name="Group 6">
              <a:extLst>
                <a:ext uri="{FF2B5EF4-FFF2-40B4-BE49-F238E27FC236}">
                  <a16:creationId xmlns:a16="http://schemas.microsoft.com/office/drawing/2014/main" id="{7768DBB6-C720-43A1-A87F-7F1B16029264}"/>
                </a:ext>
              </a:extLst>
            </p:cNvPr>
            <p:cNvGrpSpPr/>
            <p:nvPr/>
          </p:nvGrpSpPr>
          <p:grpSpPr>
            <a:xfrm>
              <a:off x="1663891" y="1838990"/>
              <a:ext cx="393056" cy="3466409"/>
              <a:chOff x="843443" y="1503351"/>
              <a:chExt cx="393056" cy="3466409"/>
            </a:xfrm>
          </p:grpSpPr>
          <p:sp>
            <p:nvSpPr>
              <p:cNvPr id="6" name="TextBox 5">
                <a:extLst>
                  <a:ext uri="{FF2B5EF4-FFF2-40B4-BE49-F238E27FC236}">
                    <a16:creationId xmlns:a16="http://schemas.microsoft.com/office/drawing/2014/main" id="{3F76C018-AE7B-4C07-A0C6-D19139A6913E}"/>
                  </a:ext>
                </a:extLst>
              </p:cNvPr>
              <p:cNvSpPr txBox="1"/>
              <p:nvPr/>
            </p:nvSpPr>
            <p:spPr bwMode="auto">
              <a:xfrm>
                <a:off x="947637" y="4631206"/>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0</a:t>
                </a:r>
              </a:p>
            </p:txBody>
          </p:sp>
          <p:sp>
            <p:nvSpPr>
              <p:cNvPr id="22" name="TextBox 21">
                <a:extLst>
                  <a:ext uri="{FF2B5EF4-FFF2-40B4-BE49-F238E27FC236}">
                    <a16:creationId xmlns:a16="http://schemas.microsoft.com/office/drawing/2014/main" id="{308E1642-4646-4B7D-A3F8-3558EF75EB28}"/>
                  </a:ext>
                </a:extLst>
              </p:cNvPr>
              <p:cNvSpPr txBox="1"/>
              <p:nvPr/>
            </p:nvSpPr>
            <p:spPr bwMode="auto">
              <a:xfrm>
                <a:off x="947637" y="4021770"/>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5</a:t>
                </a:r>
              </a:p>
            </p:txBody>
          </p:sp>
          <p:sp>
            <p:nvSpPr>
              <p:cNvPr id="23" name="TextBox 22">
                <a:extLst>
                  <a:ext uri="{FF2B5EF4-FFF2-40B4-BE49-F238E27FC236}">
                    <a16:creationId xmlns:a16="http://schemas.microsoft.com/office/drawing/2014/main" id="{94AA4480-E786-4C88-B3A2-1AF08BEEF070}"/>
                  </a:ext>
                </a:extLst>
              </p:cNvPr>
              <p:cNvSpPr txBox="1"/>
              <p:nvPr/>
            </p:nvSpPr>
            <p:spPr bwMode="auto">
              <a:xfrm>
                <a:off x="843443" y="33916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10</a:t>
                </a:r>
              </a:p>
            </p:txBody>
          </p:sp>
          <p:sp>
            <p:nvSpPr>
              <p:cNvPr id="24" name="TextBox 23">
                <a:extLst>
                  <a:ext uri="{FF2B5EF4-FFF2-40B4-BE49-F238E27FC236}">
                    <a16:creationId xmlns:a16="http://schemas.microsoft.com/office/drawing/2014/main" id="{7C0C58BE-071D-40DC-8B03-0E4F78FB0505}"/>
                  </a:ext>
                </a:extLst>
              </p:cNvPr>
              <p:cNvSpPr txBox="1"/>
              <p:nvPr/>
            </p:nvSpPr>
            <p:spPr bwMode="auto">
              <a:xfrm>
                <a:off x="843443" y="2760093"/>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15</a:t>
                </a:r>
              </a:p>
            </p:txBody>
          </p:sp>
          <p:sp>
            <p:nvSpPr>
              <p:cNvPr id="25" name="TextBox 24">
                <a:extLst>
                  <a:ext uri="{FF2B5EF4-FFF2-40B4-BE49-F238E27FC236}">
                    <a16:creationId xmlns:a16="http://schemas.microsoft.com/office/drawing/2014/main" id="{45E8D6D6-B320-44F3-A714-C2ABDA474565}"/>
                  </a:ext>
                </a:extLst>
              </p:cNvPr>
              <p:cNvSpPr txBox="1"/>
              <p:nvPr/>
            </p:nvSpPr>
            <p:spPr bwMode="auto">
              <a:xfrm>
                <a:off x="843443" y="213422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20</a:t>
                </a:r>
              </a:p>
            </p:txBody>
          </p:sp>
          <p:sp>
            <p:nvSpPr>
              <p:cNvPr id="26" name="TextBox 25">
                <a:extLst>
                  <a:ext uri="{FF2B5EF4-FFF2-40B4-BE49-F238E27FC236}">
                    <a16:creationId xmlns:a16="http://schemas.microsoft.com/office/drawing/2014/main" id="{F6CDF907-D03E-4707-9376-99BD947EA977}"/>
                  </a:ext>
                </a:extLst>
              </p:cNvPr>
              <p:cNvSpPr txBox="1"/>
              <p:nvPr/>
            </p:nvSpPr>
            <p:spPr bwMode="auto">
              <a:xfrm>
                <a:off x="843443" y="1503351"/>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1219170" rtl="0" eaLnBrk="1" fontAlgn="auto"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25</a:t>
                </a:r>
              </a:p>
            </p:txBody>
          </p:sp>
        </p:grpSp>
        <p:grpSp>
          <p:nvGrpSpPr>
            <p:cNvPr id="12" name="Group 11">
              <a:extLst>
                <a:ext uri="{FF2B5EF4-FFF2-40B4-BE49-F238E27FC236}">
                  <a16:creationId xmlns:a16="http://schemas.microsoft.com/office/drawing/2014/main" id="{34318108-EA6B-4316-A337-3D64F4DC8223}"/>
                </a:ext>
              </a:extLst>
            </p:cNvPr>
            <p:cNvGrpSpPr/>
            <p:nvPr/>
          </p:nvGrpSpPr>
          <p:grpSpPr>
            <a:xfrm>
              <a:off x="2247241" y="5135940"/>
              <a:ext cx="4698837" cy="430887"/>
              <a:chOff x="1406473" y="4800301"/>
              <a:chExt cx="4698837" cy="430887"/>
            </a:xfrm>
          </p:grpSpPr>
          <p:sp>
            <p:nvSpPr>
              <p:cNvPr id="8" name="TextBox 7">
                <a:extLst>
                  <a:ext uri="{FF2B5EF4-FFF2-40B4-BE49-F238E27FC236}">
                    <a16:creationId xmlns:a16="http://schemas.microsoft.com/office/drawing/2014/main" id="{6D7E8EA2-20FD-4D7A-B0C2-80F6D8ED7B14}"/>
                  </a:ext>
                </a:extLst>
              </p:cNvPr>
              <p:cNvSpPr txBox="1"/>
              <p:nvPr/>
            </p:nvSpPr>
            <p:spPr bwMode="auto">
              <a:xfrm>
                <a:off x="1406473" y="4800301"/>
                <a:ext cx="597963" cy="25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Anemia</a:t>
                </a:r>
              </a:p>
            </p:txBody>
          </p:sp>
          <p:sp>
            <p:nvSpPr>
              <p:cNvPr id="27" name="TextBox 26">
                <a:extLst>
                  <a:ext uri="{FF2B5EF4-FFF2-40B4-BE49-F238E27FC236}">
                    <a16:creationId xmlns:a16="http://schemas.microsoft.com/office/drawing/2014/main" id="{7A873F6A-DB82-4D83-980F-268D04D04588}"/>
                  </a:ext>
                </a:extLst>
              </p:cNvPr>
              <p:cNvSpPr txBox="1"/>
              <p:nvPr/>
            </p:nvSpPr>
            <p:spPr bwMode="auto">
              <a:xfrm>
                <a:off x="2181059" y="4800301"/>
                <a:ext cx="402163" cy="25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Pain</a:t>
                </a:r>
              </a:p>
            </p:txBody>
          </p:sp>
          <p:sp>
            <p:nvSpPr>
              <p:cNvPr id="28" name="TextBox 27">
                <a:extLst>
                  <a:ext uri="{FF2B5EF4-FFF2-40B4-BE49-F238E27FC236}">
                    <a16:creationId xmlns:a16="http://schemas.microsoft.com/office/drawing/2014/main" id="{2C17793C-B428-4D6B-AD8A-4B1EA2AC1A45}"/>
                  </a:ext>
                </a:extLst>
              </p:cNvPr>
              <p:cNvSpPr txBox="1"/>
              <p:nvPr/>
            </p:nvSpPr>
            <p:spPr bwMode="auto">
              <a:xfrm>
                <a:off x="2543009" y="4800301"/>
                <a:ext cx="10193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Wound complication</a:t>
                </a:r>
              </a:p>
            </p:txBody>
          </p:sp>
          <p:sp>
            <p:nvSpPr>
              <p:cNvPr id="29" name="TextBox 28">
                <a:extLst>
                  <a:ext uri="{FF2B5EF4-FFF2-40B4-BE49-F238E27FC236}">
                    <a16:creationId xmlns:a16="http://schemas.microsoft.com/office/drawing/2014/main" id="{FCE37832-1A86-49C3-816C-B34270D3F3EC}"/>
                  </a:ext>
                </a:extLst>
              </p:cNvPr>
              <p:cNvSpPr txBox="1"/>
              <p:nvPr/>
            </p:nvSpPr>
            <p:spPr bwMode="auto">
              <a:xfrm>
                <a:off x="3256459" y="4800301"/>
                <a:ext cx="10193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Procedural pain</a:t>
                </a:r>
              </a:p>
            </p:txBody>
          </p:sp>
          <p:sp>
            <p:nvSpPr>
              <p:cNvPr id="30" name="TextBox 29">
                <a:extLst>
                  <a:ext uri="{FF2B5EF4-FFF2-40B4-BE49-F238E27FC236}">
                    <a16:creationId xmlns:a16="http://schemas.microsoft.com/office/drawing/2014/main" id="{BB8EF457-693C-4FDD-A50A-08B37A2D03E3}"/>
                  </a:ext>
                </a:extLst>
              </p:cNvPr>
              <p:cNvSpPr txBox="1"/>
              <p:nvPr/>
            </p:nvSpPr>
            <p:spPr bwMode="auto">
              <a:xfrm>
                <a:off x="4111604" y="4800301"/>
                <a:ext cx="577352" cy="25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Pyrexia</a:t>
                </a:r>
              </a:p>
            </p:txBody>
          </p:sp>
          <p:sp>
            <p:nvSpPr>
              <p:cNvPr id="31" name="TextBox 30">
                <a:extLst>
                  <a:ext uri="{FF2B5EF4-FFF2-40B4-BE49-F238E27FC236}">
                    <a16:creationId xmlns:a16="http://schemas.microsoft.com/office/drawing/2014/main" id="{92BBD147-CA14-4035-81F5-2ED58E8A3E82}"/>
                  </a:ext>
                </a:extLst>
              </p:cNvPr>
              <p:cNvSpPr txBox="1"/>
              <p:nvPr/>
            </p:nvSpPr>
            <p:spPr bwMode="auto">
              <a:xfrm>
                <a:off x="4657686" y="4800301"/>
                <a:ext cx="8338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Pneumonia</a:t>
                </a:r>
              </a:p>
            </p:txBody>
          </p:sp>
          <p:sp>
            <p:nvSpPr>
              <p:cNvPr id="32" name="TextBox 31">
                <a:extLst>
                  <a:ext uri="{FF2B5EF4-FFF2-40B4-BE49-F238E27FC236}">
                    <a16:creationId xmlns:a16="http://schemas.microsoft.com/office/drawing/2014/main" id="{5CE556BD-D905-4994-A2F0-57955C5EE639}"/>
                  </a:ext>
                </a:extLst>
              </p:cNvPr>
              <p:cNvSpPr txBox="1"/>
              <p:nvPr/>
            </p:nvSpPr>
            <p:spPr bwMode="auto">
              <a:xfrm>
                <a:off x="5357144" y="4800301"/>
                <a:ext cx="7481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Pneumo-thorax</a:t>
                </a:r>
              </a:p>
            </p:txBody>
          </p:sp>
        </p:grpSp>
        <p:grpSp>
          <p:nvGrpSpPr>
            <p:cNvPr id="47" name="Group 46">
              <a:extLst>
                <a:ext uri="{FF2B5EF4-FFF2-40B4-BE49-F238E27FC236}">
                  <a16:creationId xmlns:a16="http://schemas.microsoft.com/office/drawing/2014/main" id="{0D93EB4E-2529-4CCD-9191-58921199D4FE}"/>
                </a:ext>
              </a:extLst>
            </p:cNvPr>
            <p:cNvGrpSpPr/>
            <p:nvPr/>
          </p:nvGrpSpPr>
          <p:grpSpPr>
            <a:xfrm>
              <a:off x="1988636" y="2008267"/>
              <a:ext cx="124473" cy="3129894"/>
              <a:chOff x="1129588" y="1672628"/>
              <a:chExt cx="572526" cy="3129894"/>
            </a:xfrm>
          </p:grpSpPr>
          <p:cxnSp>
            <p:nvCxnSpPr>
              <p:cNvPr id="41" name="Straight Connector 40">
                <a:extLst>
                  <a:ext uri="{FF2B5EF4-FFF2-40B4-BE49-F238E27FC236}">
                    <a16:creationId xmlns:a16="http://schemas.microsoft.com/office/drawing/2014/main" id="{564D8184-7CC0-4499-9FCB-927BAE9F4F57}"/>
                  </a:ext>
                </a:extLst>
              </p:cNvPr>
              <p:cNvCxnSpPr>
                <a:cxnSpLocks/>
              </p:cNvCxnSpPr>
              <p:nvPr/>
            </p:nvCxnSpPr>
            <p:spPr bwMode="auto">
              <a:xfrm>
                <a:off x="1129588" y="1672628"/>
                <a:ext cx="572526"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E1DD24C5-8E75-478A-B4F9-51FFFC9538E5}"/>
                  </a:ext>
                </a:extLst>
              </p:cNvPr>
              <p:cNvCxnSpPr>
                <a:cxnSpLocks/>
              </p:cNvCxnSpPr>
              <p:nvPr/>
            </p:nvCxnSpPr>
            <p:spPr bwMode="auto">
              <a:xfrm>
                <a:off x="1129588" y="2292919"/>
                <a:ext cx="572526"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91E7CE7F-FBB6-4A68-BEDD-160A33071B18}"/>
                  </a:ext>
                </a:extLst>
              </p:cNvPr>
              <p:cNvCxnSpPr>
                <a:cxnSpLocks/>
              </p:cNvCxnSpPr>
              <p:nvPr/>
            </p:nvCxnSpPr>
            <p:spPr bwMode="auto">
              <a:xfrm>
                <a:off x="1129588" y="2921235"/>
                <a:ext cx="572526"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4F17CFD3-5380-49B4-AD5C-48CB7A17BF1E}"/>
                  </a:ext>
                </a:extLst>
              </p:cNvPr>
              <p:cNvCxnSpPr>
                <a:cxnSpLocks/>
              </p:cNvCxnSpPr>
              <p:nvPr/>
            </p:nvCxnSpPr>
            <p:spPr bwMode="auto">
              <a:xfrm>
                <a:off x="1129588" y="3545909"/>
                <a:ext cx="572526"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6030E994-8759-4F50-883B-78EFF80007E2}"/>
                  </a:ext>
                </a:extLst>
              </p:cNvPr>
              <p:cNvCxnSpPr>
                <a:cxnSpLocks/>
              </p:cNvCxnSpPr>
              <p:nvPr/>
            </p:nvCxnSpPr>
            <p:spPr bwMode="auto">
              <a:xfrm>
                <a:off x="1129588" y="4175441"/>
                <a:ext cx="572526"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C48A66B3-4D0A-4F6E-BED5-2889235B7D3C}"/>
                  </a:ext>
                </a:extLst>
              </p:cNvPr>
              <p:cNvCxnSpPr>
                <a:cxnSpLocks/>
              </p:cNvCxnSpPr>
              <p:nvPr/>
            </p:nvCxnSpPr>
            <p:spPr bwMode="auto">
              <a:xfrm>
                <a:off x="1129588" y="4802522"/>
                <a:ext cx="572526" cy="0"/>
              </a:xfrm>
              <a:prstGeom prst="line">
                <a:avLst/>
              </a:prstGeom>
              <a:noFill/>
              <a:ln w="28575" cap="flat" cmpd="sng" algn="ctr">
                <a:solidFill>
                  <a:schemeClr val="bg1"/>
                </a:solidFill>
                <a:prstDash val="solid"/>
                <a:round/>
                <a:headEnd type="none" w="med" len="med"/>
                <a:tailEnd type="none" w="med" len="med"/>
              </a:ln>
              <a:effectLst/>
            </p:spPr>
          </p:cxnSp>
        </p:grpSp>
        <p:grpSp>
          <p:nvGrpSpPr>
            <p:cNvPr id="64" name="Group 63">
              <a:extLst>
                <a:ext uri="{FF2B5EF4-FFF2-40B4-BE49-F238E27FC236}">
                  <a16:creationId xmlns:a16="http://schemas.microsoft.com/office/drawing/2014/main" id="{C79A4927-9DE1-4CA2-B949-2494708402F3}"/>
                </a:ext>
              </a:extLst>
            </p:cNvPr>
            <p:cNvGrpSpPr/>
            <p:nvPr/>
          </p:nvGrpSpPr>
          <p:grpSpPr>
            <a:xfrm>
              <a:off x="2876166" y="5132588"/>
              <a:ext cx="4024585" cy="45720"/>
              <a:chOff x="2035398" y="4784216"/>
              <a:chExt cx="4024585" cy="169278"/>
            </a:xfrm>
          </p:grpSpPr>
          <p:grpSp>
            <p:nvGrpSpPr>
              <p:cNvPr id="48" name="Group 47">
                <a:extLst>
                  <a:ext uri="{FF2B5EF4-FFF2-40B4-BE49-F238E27FC236}">
                    <a16:creationId xmlns:a16="http://schemas.microsoft.com/office/drawing/2014/main" id="{72CF97C3-6C9A-4F5A-BD58-E3000C391167}"/>
                  </a:ext>
                </a:extLst>
              </p:cNvPr>
              <p:cNvGrpSpPr/>
              <p:nvPr/>
            </p:nvGrpSpPr>
            <p:grpSpPr>
              <a:xfrm rot="5400000">
                <a:off x="3654628" y="3164987"/>
                <a:ext cx="146304" cy="3384763"/>
                <a:chOff x="1165929" y="1656358"/>
                <a:chExt cx="572526" cy="3138029"/>
              </a:xfrm>
            </p:grpSpPr>
            <p:cxnSp>
              <p:nvCxnSpPr>
                <p:cNvPr id="49" name="Straight Connector 48">
                  <a:extLst>
                    <a:ext uri="{FF2B5EF4-FFF2-40B4-BE49-F238E27FC236}">
                      <a16:creationId xmlns:a16="http://schemas.microsoft.com/office/drawing/2014/main" id="{91554AAB-F295-47CE-82A6-140E4C50CD0D}"/>
                    </a:ext>
                  </a:extLst>
                </p:cNvPr>
                <p:cNvCxnSpPr>
                  <a:cxnSpLocks/>
                </p:cNvCxnSpPr>
                <p:nvPr/>
              </p:nvCxnSpPr>
              <p:spPr bwMode="auto">
                <a:xfrm>
                  <a:off x="1165929" y="1656358"/>
                  <a:ext cx="572526"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2374131B-1AFA-4195-837A-F9D0637DFF18}"/>
                    </a:ext>
                  </a:extLst>
                </p:cNvPr>
                <p:cNvCxnSpPr>
                  <a:cxnSpLocks/>
                </p:cNvCxnSpPr>
                <p:nvPr/>
              </p:nvCxnSpPr>
              <p:spPr bwMode="auto">
                <a:xfrm>
                  <a:off x="1165929" y="2284784"/>
                  <a:ext cx="572526"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B903D8E0-0F9C-41BC-8BBF-39F93E41149B}"/>
                    </a:ext>
                  </a:extLst>
                </p:cNvPr>
                <p:cNvCxnSpPr>
                  <a:cxnSpLocks/>
                </p:cNvCxnSpPr>
                <p:nvPr/>
              </p:nvCxnSpPr>
              <p:spPr bwMode="auto">
                <a:xfrm>
                  <a:off x="1165929" y="2913100"/>
                  <a:ext cx="572526"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285A75C2-4983-49C5-B703-7D295E53FC43}"/>
                    </a:ext>
                  </a:extLst>
                </p:cNvPr>
                <p:cNvCxnSpPr>
                  <a:cxnSpLocks/>
                </p:cNvCxnSpPr>
                <p:nvPr/>
              </p:nvCxnSpPr>
              <p:spPr bwMode="auto">
                <a:xfrm>
                  <a:off x="1165929" y="3537774"/>
                  <a:ext cx="572526"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62FEFA65-7996-4E98-BCF2-C3CB2B77305C}"/>
                    </a:ext>
                  </a:extLst>
                </p:cNvPr>
                <p:cNvCxnSpPr>
                  <a:cxnSpLocks/>
                </p:cNvCxnSpPr>
                <p:nvPr/>
              </p:nvCxnSpPr>
              <p:spPr bwMode="auto">
                <a:xfrm>
                  <a:off x="1165929" y="4167306"/>
                  <a:ext cx="572526"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03290A1D-887A-4C02-9B72-9FC3C4CF483B}"/>
                    </a:ext>
                  </a:extLst>
                </p:cNvPr>
                <p:cNvCxnSpPr>
                  <a:cxnSpLocks/>
                </p:cNvCxnSpPr>
                <p:nvPr/>
              </p:nvCxnSpPr>
              <p:spPr bwMode="auto">
                <a:xfrm>
                  <a:off x="1165929" y="4794387"/>
                  <a:ext cx="572526" cy="0"/>
                </a:xfrm>
                <a:prstGeom prst="line">
                  <a:avLst/>
                </a:prstGeom>
                <a:noFill/>
                <a:ln w="28575" cap="flat" cmpd="sng" algn="ctr">
                  <a:solidFill>
                    <a:schemeClr val="bg1"/>
                  </a:solidFill>
                  <a:prstDash val="solid"/>
                  <a:round/>
                  <a:headEnd type="none" w="med" len="med"/>
                  <a:tailEnd type="none" w="med" len="med"/>
                </a:ln>
                <a:effectLst/>
              </p:spPr>
            </p:cxnSp>
          </p:grpSp>
          <p:cxnSp>
            <p:nvCxnSpPr>
              <p:cNvPr id="61" name="Straight Connector 60">
                <a:extLst>
                  <a:ext uri="{FF2B5EF4-FFF2-40B4-BE49-F238E27FC236}">
                    <a16:creationId xmlns:a16="http://schemas.microsoft.com/office/drawing/2014/main" id="{8EB58EFB-1B32-453F-B06B-8DFE91B4C9EC}"/>
                  </a:ext>
                </a:extLst>
              </p:cNvPr>
              <p:cNvCxnSpPr>
                <a:cxnSpLocks/>
              </p:cNvCxnSpPr>
              <p:nvPr/>
            </p:nvCxnSpPr>
            <p:spPr bwMode="auto">
              <a:xfrm rot="5400000">
                <a:off x="5975344" y="4868855"/>
                <a:ext cx="169278" cy="0"/>
              </a:xfrm>
              <a:prstGeom prst="line">
                <a:avLst/>
              </a:prstGeom>
              <a:noFill/>
              <a:ln w="28575" cap="flat" cmpd="sng" algn="ctr">
                <a:solidFill>
                  <a:schemeClr val="bg1"/>
                </a:solidFill>
                <a:prstDash val="solid"/>
                <a:round/>
                <a:headEnd type="none" w="med" len="med"/>
                <a:tailEnd type="none" w="med" len="med"/>
              </a:ln>
              <a:effectLst/>
            </p:spPr>
          </p:cxnSp>
        </p:grpSp>
        <p:sp>
          <p:nvSpPr>
            <p:cNvPr id="65" name="Freeform: Shape 64">
              <a:extLst>
                <a:ext uri="{FF2B5EF4-FFF2-40B4-BE49-F238E27FC236}">
                  <a16:creationId xmlns:a16="http://schemas.microsoft.com/office/drawing/2014/main" id="{A74477E5-D3EB-455E-B45A-D84E99480CD4}"/>
                </a:ext>
              </a:extLst>
            </p:cNvPr>
            <p:cNvSpPr/>
            <p:nvPr/>
          </p:nvSpPr>
          <p:spPr bwMode="auto">
            <a:xfrm>
              <a:off x="2110768" y="2003572"/>
              <a:ext cx="4800587" cy="3132667"/>
            </a:xfrm>
            <a:custGeom>
              <a:avLst/>
              <a:gdLst>
                <a:gd name="connsiteX0" fmla="*/ 0 w 10041467"/>
                <a:gd name="connsiteY0" fmla="*/ 0 h 3132667"/>
                <a:gd name="connsiteX1" fmla="*/ 0 w 10041467"/>
                <a:gd name="connsiteY1" fmla="*/ 3132667 h 3132667"/>
                <a:gd name="connsiteX2" fmla="*/ 10041467 w 10041467"/>
                <a:gd name="connsiteY2" fmla="*/ 3132667 h 3132667"/>
              </a:gdLst>
              <a:ahLst/>
              <a:cxnLst>
                <a:cxn ang="0">
                  <a:pos x="connsiteX0" y="connsiteY0"/>
                </a:cxn>
                <a:cxn ang="0">
                  <a:pos x="connsiteX1" y="connsiteY1"/>
                </a:cxn>
                <a:cxn ang="0">
                  <a:pos x="connsiteX2" y="connsiteY2"/>
                </a:cxn>
              </a:cxnLst>
              <a:rect l="l" t="t" r="r" b="b"/>
              <a:pathLst>
                <a:path w="10041467" h="3132667">
                  <a:moveTo>
                    <a:pt x="0" y="0"/>
                  </a:moveTo>
                  <a:lnTo>
                    <a:pt x="0" y="3132667"/>
                  </a:lnTo>
                  <a:lnTo>
                    <a:pt x="10041467" y="3132667"/>
                  </a:lnTo>
                </a:path>
              </a:pathLst>
            </a:custGeom>
            <a:noFill/>
            <a:ln w="28575">
              <a:solidFill>
                <a:schemeClr val="bg1"/>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j-ea"/>
                <a:cs typeface="+mj-cs"/>
                <a:sym typeface="Helvetica"/>
              </a:endParaRPr>
            </a:p>
          </p:txBody>
        </p:sp>
        <p:sp>
          <p:nvSpPr>
            <p:cNvPr id="69" name="Rectangle 68">
              <a:extLst>
                <a:ext uri="{FF2B5EF4-FFF2-40B4-BE49-F238E27FC236}">
                  <a16:creationId xmlns:a16="http://schemas.microsoft.com/office/drawing/2014/main" id="{5A778FDA-EBB6-4522-9E7A-7126EDAB0004}"/>
                </a:ext>
              </a:extLst>
            </p:cNvPr>
            <p:cNvSpPr/>
            <p:nvPr/>
          </p:nvSpPr>
          <p:spPr bwMode="auto">
            <a:xfrm>
              <a:off x="2344448" y="3627479"/>
              <a:ext cx="232235" cy="252685"/>
            </a:xfrm>
            <a:prstGeom prst="rect">
              <a:avLst/>
            </a:prstGeom>
            <a:pattFill prst="dkUpDiag">
              <a:fgClr>
                <a:schemeClr val="accent1"/>
              </a:fgClr>
              <a:bgClr>
                <a:schemeClr val="tx1"/>
              </a:bgClr>
            </a:patt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0" name="Rectangle 69">
              <a:extLst>
                <a:ext uri="{FF2B5EF4-FFF2-40B4-BE49-F238E27FC236}">
                  <a16:creationId xmlns:a16="http://schemas.microsoft.com/office/drawing/2014/main" id="{774AA655-E6A7-4855-AA0E-4D82694D0A5F}"/>
                </a:ext>
              </a:extLst>
            </p:cNvPr>
            <p:cNvSpPr/>
            <p:nvPr/>
          </p:nvSpPr>
          <p:spPr bwMode="auto">
            <a:xfrm>
              <a:off x="2342798" y="3878885"/>
              <a:ext cx="235327" cy="1251139"/>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2" name="Rectangle 71">
              <a:extLst>
                <a:ext uri="{FF2B5EF4-FFF2-40B4-BE49-F238E27FC236}">
                  <a16:creationId xmlns:a16="http://schemas.microsoft.com/office/drawing/2014/main" id="{0D940DE5-E558-47DA-A0D3-4ADB8F35D82C}"/>
                </a:ext>
              </a:extLst>
            </p:cNvPr>
            <p:cNvSpPr/>
            <p:nvPr/>
          </p:nvSpPr>
          <p:spPr bwMode="auto">
            <a:xfrm>
              <a:off x="2580119" y="3878885"/>
              <a:ext cx="235327" cy="1251139"/>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3" name="Rectangle 72">
              <a:extLst>
                <a:ext uri="{FF2B5EF4-FFF2-40B4-BE49-F238E27FC236}">
                  <a16:creationId xmlns:a16="http://schemas.microsoft.com/office/drawing/2014/main" id="{02BE42E1-664E-4001-9375-CC64FD5A97C2}"/>
                </a:ext>
              </a:extLst>
            </p:cNvPr>
            <p:cNvSpPr/>
            <p:nvPr/>
          </p:nvSpPr>
          <p:spPr bwMode="auto">
            <a:xfrm>
              <a:off x="2578125" y="3627479"/>
              <a:ext cx="235137" cy="247115"/>
            </a:xfrm>
            <a:prstGeom prst="rect">
              <a:avLst/>
            </a:prstGeom>
            <a:pattFill prst="dkUpDiag">
              <a:fgClr>
                <a:schemeClr val="accent3"/>
              </a:fgClr>
              <a:bgClr>
                <a:schemeClr val="tx1"/>
              </a:bgClr>
            </a:patt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5" name="Rectangle 74">
              <a:extLst>
                <a:ext uri="{FF2B5EF4-FFF2-40B4-BE49-F238E27FC236}">
                  <a16:creationId xmlns:a16="http://schemas.microsoft.com/office/drawing/2014/main" id="{3AECEE59-4726-4E1E-9E95-1456507D5559}"/>
                </a:ext>
              </a:extLst>
            </p:cNvPr>
            <p:cNvSpPr/>
            <p:nvPr/>
          </p:nvSpPr>
          <p:spPr bwMode="auto">
            <a:xfrm>
              <a:off x="2999525" y="4119118"/>
              <a:ext cx="232235" cy="133233"/>
            </a:xfrm>
            <a:prstGeom prst="rect">
              <a:avLst/>
            </a:prstGeom>
            <a:pattFill prst="dkUpDiag">
              <a:fgClr>
                <a:schemeClr val="accent1"/>
              </a:fgClr>
              <a:bgClr>
                <a:schemeClr val="tx1"/>
              </a:bgClr>
            </a:patt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6" name="Rectangle 75">
              <a:extLst>
                <a:ext uri="{FF2B5EF4-FFF2-40B4-BE49-F238E27FC236}">
                  <a16:creationId xmlns:a16="http://schemas.microsoft.com/office/drawing/2014/main" id="{B2E66DBD-2DF3-481F-90F9-42C7FD59319D}"/>
                </a:ext>
              </a:extLst>
            </p:cNvPr>
            <p:cNvSpPr/>
            <p:nvPr/>
          </p:nvSpPr>
          <p:spPr bwMode="auto">
            <a:xfrm>
              <a:off x="2997875" y="4252319"/>
              <a:ext cx="235327" cy="877705"/>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7" name="Rectangle 76">
              <a:extLst>
                <a:ext uri="{FF2B5EF4-FFF2-40B4-BE49-F238E27FC236}">
                  <a16:creationId xmlns:a16="http://schemas.microsoft.com/office/drawing/2014/main" id="{5FE8C2EB-454E-4F10-9369-015ABF75E53D}"/>
                </a:ext>
              </a:extLst>
            </p:cNvPr>
            <p:cNvSpPr/>
            <p:nvPr/>
          </p:nvSpPr>
          <p:spPr bwMode="auto">
            <a:xfrm>
              <a:off x="3235184" y="3126391"/>
              <a:ext cx="235327" cy="2003633"/>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8" name="Rectangle 77">
              <a:extLst>
                <a:ext uri="{FF2B5EF4-FFF2-40B4-BE49-F238E27FC236}">
                  <a16:creationId xmlns:a16="http://schemas.microsoft.com/office/drawing/2014/main" id="{D4194551-D0B2-4D4E-98F2-3842DBDEE31D}"/>
                </a:ext>
              </a:extLst>
            </p:cNvPr>
            <p:cNvSpPr/>
            <p:nvPr/>
          </p:nvSpPr>
          <p:spPr bwMode="auto">
            <a:xfrm>
              <a:off x="3679589" y="4119118"/>
              <a:ext cx="232235" cy="133233"/>
            </a:xfrm>
            <a:prstGeom prst="rect">
              <a:avLst/>
            </a:prstGeom>
            <a:pattFill prst="dkUpDiag">
              <a:fgClr>
                <a:schemeClr val="accent1"/>
              </a:fgClr>
              <a:bgClr>
                <a:schemeClr val="tx1"/>
              </a:bgClr>
            </a:patt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79" name="Rectangle 78">
              <a:extLst>
                <a:ext uri="{FF2B5EF4-FFF2-40B4-BE49-F238E27FC236}">
                  <a16:creationId xmlns:a16="http://schemas.microsoft.com/office/drawing/2014/main" id="{BF4C6528-5F96-4FB3-AD1D-561AAB81473D}"/>
                </a:ext>
              </a:extLst>
            </p:cNvPr>
            <p:cNvSpPr/>
            <p:nvPr/>
          </p:nvSpPr>
          <p:spPr bwMode="auto">
            <a:xfrm>
              <a:off x="3678043" y="4252319"/>
              <a:ext cx="235327" cy="877705"/>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0" name="Rectangle 79">
              <a:extLst>
                <a:ext uri="{FF2B5EF4-FFF2-40B4-BE49-F238E27FC236}">
                  <a16:creationId xmlns:a16="http://schemas.microsoft.com/office/drawing/2014/main" id="{47E2411E-5DEF-49C1-BB43-B8CE06A90783}"/>
                </a:ext>
              </a:extLst>
            </p:cNvPr>
            <p:cNvSpPr/>
            <p:nvPr/>
          </p:nvSpPr>
          <p:spPr bwMode="auto">
            <a:xfrm>
              <a:off x="3915214" y="4374239"/>
              <a:ext cx="235327" cy="755785"/>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1" name="Rectangle 80">
              <a:extLst>
                <a:ext uri="{FF2B5EF4-FFF2-40B4-BE49-F238E27FC236}">
                  <a16:creationId xmlns:a16="http://schemas.microsoft.com/office/drawing/2014/main" id="{DB4AAA5D-7554-4062-A1B6-A6B673670A2A}"/>
                </a:ext>
              </a:extLst>
            </p:cNvPr>
            <p:cNvSpPr/>
            <p:nvPr/>
          </p:nvSpPr>
          <p:spPr bwMode="auto">
            <a:xfrm>
              <a:off x="4338046" y="4502945"/>
              <a:ext cx="235327" cy="627079"/>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2" name="Rectangle 81">
              <a:extLst>
                <a:ext uri="{FF2B5EF4-FFF2-40B4-BE49-F238E27FC236}">
                  <a16:creationId xmlns:a16="http://schemas.microsoft.com/office/drawing/2014/main" id="{B2112BFA-1A37-45C1-9063-89FEAE50C214}"/>
                </a:ext>
              </a:extLst>
            </p:cNvPr>
            <p:cNvSpPr/>
            <p:nvPr/>
          </p:nvSpPr>
          <p:spPr bwMode="auto">
            <a:xfrm>
              <a:off x="4575217" y="4632193"/>
              <a:ext cx="235327" cy="497831"/>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3" name="Rectangle 82">
              <a:extLst>
                <a:ext uri="{FF2B5EF4-FFF2-40B4-BE49-F238E27FC236}">
                  <a16:creationId xmlns:a16="http://schemas.microsoft.com/office/drawing/2014/main" id="{344B4D25-2E25-479D-B4E3-606CE4467632}"/>
                </a:ext>
              </a:extLst>
            </p:cNvPr>
            <p:cNvSpPr/>
            <p:nvPr/>
          </p:nvSpPr>
          <p:spPr bwMode="auto">
            <a:xfrm>
              <a:off x="5008937" y="4502945"/>
              <a:ext cx="235327" cy="627079"/>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4" name="Rectangle 83">
              <a:extLst>
                <a:ext uri="{FF2B5EF4-FFF2-40B4-BE49-F238E27FC236}">
                  <a16:creationId xmlns:a16="http://schemas.microsoft.com/office/drawing/2014/main" id="{2A2D1068-EF6A-4278-9E51-199A623DDFF6}"/>
                </a:ext>
              </a:extLst>
            </p:cNvPr>
            <p:cNvSpPr/>
            <p:nvPr/>
          </p:nvSpPr>
          <p:spPr bwMode="auto">
            <a:xfrm>
              <a:off x="5246108" y="4868414"/>
              <a:ext cx="235327" cy="261610"/>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5" name="Rectangle 84">
              <a:extLst>
                <a:ext uri="{FF2B5EF4-FFF2-40B4-BE49-F238E27FC236}">
                  <a16:creationId xmlns:a16="http://schemas.microsoft.com/office/drawing/2014/main" id="{4F285A23-7828-4E15-B6B3-1D05519066F9}"/>
                </a:ext>
              </a:extLst>
            </p:cNvPr>
            <p:cNvSpPr/>
            <p:nvPr/>
          </p:nvSpPr>
          <p:spPr bwMode="auto">
            <a:xfrm>
              <a:off x="5671626" y="4493339"/>
              <a:ext cx="232235" cy="252685"/>
            </a:xfrm>
            <a:prstGeom prst="rect">
              <a:avLst/>
            </a:prstGeom>
            <a:pattFill prst="dkUpDiag">
              <a:fgClr>
                <a:schemeClr val="accent1"/>
              </a:fgClr>
              <a:bgClr>
                <a:schemeClr val="tx1"/>
              </a:bgClr>
            </a:patt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6" name="Rectangle 85">
              <a:extLst>
                <a:ext uri="{FF2B5EF4-FFF2-40B4-BE49-F238E27FC236}">
                  <a16:creationId xmlns:a16="http://schemas.microsoft.com/office/drawing/2014/main" id="{1D314856-6214-4912-841D-1DF4AF3F3092}"/>
                </a:ext>
              </a:extLst>
            </p:cNvPr>
            <p:cNvSpPr/>
            <p:nvPr/>
          </p:nvSpPr>
          <p:spPr bwMode="auto">
            <a:xfrm>
              <a:off x="5669976" y="4747593"/>
              <a:ext cx="235327" cy="382431"/>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7" name="Rectangle 86">
              <a:extLst>
                <a:ext uri="{FF2B5EF4-FFF2-40B4-BE49-F238E27FC236}">
                  <a16:creationId xmlns:a16="http://schemas.microsoft.com/office/drawing/2014/main" id="{49E8014D-D9EB-4300-93B7-A705366E3201}"/>
                </a:ext>
              </a:extLst>
            </p:cNvPr>
            <p:cNvSpPr/>
            <p:nvPr/>
          </p:nvSpPr>
          <p:spPr bwMode="auto">
            <a:xfrm>
              <a:off x="5907297" y="4745079"/>
              <a:ext cx="235327" cy="384945"/>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8" name="Rectangle 87">
              <a:extLst>
                <a:ext uri="{FF2B5EF4-FFF2-40B4-BE49-F238E27FC236}">
                  <a16:creationId xmlns:a16="http://schemas.microsoft.com/office/drawing/2014/main" id="{F8CC5098-E5EE-4A2C-A9DE-FB8DE36F0DB3}"/>
                </a:ext>
              </a:extLst>
            </p:cNvPr>
            <p:cNvSpPr/>
            <p:nvPr/>
          </p:nvSpPr>
          <p:spPr bwMode="auto">
            <a:xfrm>
              <a:off x="5905303" y="4374240"/>
              <a:ext cx="235137" cy="371660"/>
            </a:xfrm>
            <a:prstGeom prst="rect">
              <a:avLst/>
            </a:prstGeom>
            <a:pattFill prst="dkUpDiag">
              <a:fgClr>
                <a:schemeClr val="accent3"/>
              </a:fgClr>
              <a:bgClr>
                <a:schemeClr val="tx1"/>
              </a:bgClr>
            </a:patt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89" name="Rectangle 88">
              <a:extLst>
                <a:ext uri="{FF2B5EF4-FFF2-40B4-BE49-F238E27FC236}">
                  <a16:creationId xmlns:a16="http://schemas.microsoft.com/office/drawing/2014/main" id="{4A84933A-7EF0-441E-9E77-9CD197136F3F}"/>
                </a:ext>
              </a:extLst>
            </p:cNvPr>
            <p:cNvSpPr/>
            <p:nvPr/>
          </p:nvSpPr>
          <p:spPr bwMode="auto">
            <a:xfrm>
              <a:off x="6342017" y="4632193"/>
              <a:ext cx="232235" cy="114237"/>
            </a:xfrm>
            <a:prstGeom prst="rect">
              <a:avLst/>
            </a:prstGeom>
            <a:pattFill prst="dkUpDiag">
              <a:fgClr>
                <a:schemeClr val="accent1"/>
              </a:fgClr>
              <a:bgClr>
                <a:schemeClr val="tx1"/>
              </a:bgClr>
            </a:patt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0" name="Rectangle 89">
              <a:extLst>
                <a:ext uri="{FF2B5EF4-FFF2-40B4-BE49-F238E27FC236}">
                  <a16:creationId xmlns:a16="http://schemas.microsoft.com/office/drawing/2014/main" id="{734E1502-3B56-4877-9381-59DA928F9439}"/>
                </a:ext>
              </a:extLst>
            </p:cNvPr>
            <p:cNvSpPr/>
            <p:nvPr/>
          </p:nvSpPr>
          <p:spPr bwMode="auto">
            <a:xfrm>
              <a:off x="6340471" y="4745079"/>
              <a:ext cx="235327" cy="384945"/>
            </a:xfrm>
            <a:prstGeom prst="rect">
              <a:avLst/>
            </a:prstGeom>
            <a:solidFill>
              <a:schemeClr val="accent1"/>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91" name="Rectangle 90">
              <a:extLst>
                <a:ext uri="{FF2B5EF4-FFF2-40B4-BE49-F238E27FC236}">
                  <a16:creationId xmlns:a16="http://schemas.microsoft.com/office/drawing/2014/main" id="{3772E155-1832-4925-AD19-F3DF5D5967F3}"/>
                </a:ext>
              </a:extLst>
            </p:cNvPr>
            <p:cNvSpPr/>
            <p:nvPr/>
          </p:nvSpPr>
          <p:spPr bwMode="auto">
            <a:xfrm>
              <a:off x="6578266" y="4877339"/>
              <a:ext cx="235327" cy="252685"/>
            </a:xfrm>
            <a:prstGeom prst="rect">
              <a:avLst/>
            </a:prstGeom>
            <a:solidFill>
              <a:schemeClr val="accent3"/>
            </a:solidFill>
            <a:ln w="9525">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endParaRPr>
            </a:p>
          </p:txBody>
        </p:sp>
        <p:sp>
          <p:nvSpPr>
            <p:cNvPr id="109" name="TextBox 108">
              <a:extLst>
                <a:ext uri="{FF2B5EF4-FFF2-40B4-BE49-F238E27FC236}">
                  <a16:creationId xmlns:a16="http://schemas.microsoft.com/office/drawing/2014/main" id="{E948EA84-369A-4434-9B55-E58A036BC054}"/>
                </a:ext>
              </a:extLst>
            </p:cNvPr>
            <p:cNvSpPr txBox="1"/>
            <p:nvPr/>
          </p:nvSpPr>
          <p:spPr bwMode="auto">
            <a:xfrm>
              <a:off x="2287091" y="4349056"/>
              <a:ext cx="315856"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10</a:t>
              </a:r>
            </a:p>
          </p:txBody>
        </p:sp>
        <p:sp>
          <p:nvSpPr>
            <p:cNvPr id="110" name="TextBox 109">
              <a:extLst>
                <a:ext uri="{FF2B5EF4-FFF2-40B4-BE49-F238E27FC236}">
                  <a16:creationId xmlns:a16="http://schemas.microsoft.com/office/drawing/2014/main" id="{4E4BF87C-CB36-4C69-B2C8-3302EEE74088}"/>
                </a:ext>
              </a:extLst>
            </p:cNvPr>
            <p:cNvSpPr txBox="1"/>
            <p:nvPr/>
          </p:nvSpPr>
          <p:spPr bwMode="auto">
            <a:xfrm>
              <a:off x="2513381" y="4349056"/>
              <a:ext cx="315856"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10</a:t>
              </a:r>
            </a:p>
          </p:txBody>
        </p:sp>
        <p:sp>
          <p:nvSpPr>
            <p:cNvPr id="111" name="TextBox 110">
              <a:extLst>
                <a:ext uri="{FF2B5EF4-FFF2-40B4-BE49-F238E27FC236}">
                  <a16:creationId xmlns:a16="http://schemas.microsoft.com/office/drawing/2014/main" id="{5A7D336A-25A4-4AD2-BE02-2DC488A18102}"/>
                </a:ext>
              </a:extLst>
            </p:cNvPr>
            <p:cNvSpPr txBox="1"/>
            <p:nvPr/>
          </p:nvSpPr>
          <p:spPr bwMode="auto">
            <a:xfrm>
              <a:off x="2996397" y="4551891"/>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7</a:t>
              </a:r>
            </a:p>
          </p:txBody>
        </p:sp>
        <p:sp>
          <p:nvSpPr>
            <p:cNvPr id="112" name="TextBox 111">
              <a:extLst>
                <a:ext uri="{FF2B5EF4-FFF2-40B4-BE49-F238E27FC236}">
                  <a16:creationId xmlns:a16="http://schemas.microsoft.com/office/drawing/2014/main" id="{9543BE79-F4F3-4B56-8446-FFC9208009C3}"/>
                </a:ext>
              </a:extLst>
            </p:cNvPr>
            <p:cNvSpPr txBox="1"/>
            <p:nvPr/>
          </p:nvSpPr>
          <p:spPr bwMode="auto">
            <a:xfrm>
              <a:off x="3187119" y="3986531"/>
              <a:ext cx="315856"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16</a:t>
              </a:r>
            </a:p>
          </p:txBody>
        </p:sp>
        <p:sp>
          <p:nvSpPr>
            <p:cNvPr id="113" name="TextBox 112">
              <a:extLst>
                <a:ext uri="{FF2B5EF4-FFF2-40B4-BE49-F238E27FC236}">
                  <a16:creationId xmlns:a16="http://schemas.microsoft.com/office/drawing/2014/main" id="{121E43F4-2F3E-4CB1-84B6-55B7FFE2C59E}"/>
                </a:ext>
              </a:extLst>
            </p:cNvPr>
            <p:cNvSpPr txBox="1"/>
            <p:nvPr/>
          </p:nvSpPr>
          <p:spPr bwMode="auto">
            <a:xfrm>
              <a:off x="2341363" y="3417774"/>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2</a:t>
              </a:r>
            </a:p>
          </p:txBody>
        </p:sp>
        <p:sp>
          <p:nvSpPr>
            <p:cNvPr id="114" name="TextBox 113">
              <a:extLst>
                <a:ext uri="{FF2B5EF4-FFF2-40B4-BE49-F238E27FC236}">
                  <a16:creationId xmlns:a16="http://schemas.microsoft.com/office/drawing/2014/main" id="{0072DCE1-C8D7-4C84-BF47-D98D9A9CF1BE}"/>
                </a:ext>
              </a:extLst>
            </p:cNvPr>
            <p:cNvSpPr txBox="1"/>
            <p:nvPr/>
          </p:nvSpPr>
          <p:spPr bwMode="auto">
            <a:xfrm>
              <a:off x="2566464" y="3417774"/>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2</a:t>
              </a:r>
            </a:p>
          </p:txBody>
        </p:sp>
        <p:sp>
          <p:nvSpPr>
            <p:cNvPr id="115" name="TextBox 114">
              <a:extLst>
                <a:ext uri="{FF2B5EF4-FFF2-40B4-BE49-F238E27FC236}">
                  <a16:creationId xmlns:a16="http://schemas.microsoft.com/office/drawing/2014/main" id="{33DB876C-1FF6-4CEA-990A-8D06D60EA059}"/>
                </a:ext>
              </a:extLst>
            </p:cNvPr>
            <p:cNvSpPr txBox="1"/>
            <p:nvPr/>
          </p:nvSpPr>
          <p:spPr bwMode="auto">
            <a:xfrm>
              <a:off x="2990476" y="3885693"/>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a:t>
              </a:r>
            </a:p>
          </p:txBody>
        </p:sp>
        <p:sp>
          <p:nvSpPr>
            <p:cNvPr id="116" name="TextBox 115">
              <a:extLst>
                <a:ext uri="{FF2B5EF4-FFF2-40B4-BE49-F238E27FC236}">
                  <a16:creationId xmlns:a16="http://schemas.microsoft.com/office/drawing/2014/main" id="{5C7B6897-9546-408C-8D66-AC9B2659BCFD}"/>
                </a:ext>
              </a:extLst>
            </p:cNvPr>
            <p:cNvSpPr txBox="1"/>
            <p:nvPr/>
          </p:nvSpPr>
          <p:spPr bwMode="auto">
            <a:xfrm>
              <a:off x="3667758" y="3888065"/>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a:t>
              </a:r>
            </a:p>
          </p:txBody>
        </p:sp>
        <p:sp>
          <p:nvSpPr>
            <p:cNvPr id="117" name="TextBox 116">
              <a:extLst>
                <a:ext uri="{FF2B5EF4-FFF2-40B4-BE49-F238E27FC236}">
                  <a16:creationId xmlns:a16="http://schemas.microsoft.com/office/drawing/2014/main" id="{F9853502-AD13-4D87-8B42-F5870C5D9459}"/>
                </a:ext>
              </a:extLst>
            </p:cNvPr>
            <p:cNvSpPr txBox="1"/>
            <p:nvPr/>
          </p:nvSpPr>
          <p:spPr bwMode="auto">
            <a:xfrm>
              <a:off x="3685379" y="4536249"/>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7</a:t>
              </a:r>
            </a:p>
          </p:txBody>
        </p:sp>
        <p:sp>
          <p:nvSpPr>
            <p:cNvPr id="118" name="TextBox 117">
              <a:extLst>
                <a:ext uri="{FF2B5EF4-FFF2-40B4-BE49-F238E27FC236}">
                  <a16:creationId xmlns:a16="http://schemas.microsoft.com/office/drawing/2014/main" id="{1AABA466-0632-40CD-9E3D-4E998D58DEB0}"/>
                </a:ext>
              </a:extLst>
            </p:cNvPr>
            <p:cNvSpPr txBox="1"/>
            <p:nvPr/>
          </p:nvSpPr>
          <p:spPr bwMode="auto">
            <a:xfrm>
              <a:off x="3901456" y="4619681"/>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6</a:t>
              </a:r>
            </a:p>
          </p:txBody>
        </p:sp>
        <p:sp>
          <p:nvSpPr>
            <p:cNvPr id="119" name="TextBox 118">
              <a:extLst>
                <a:ext uri="{FF2B5EF4-FFF2-40B4-BE49-F238E27FC236}">
                  <a16:creationId xmlns:a16="http://schemas.microsoft.com/office/drawing/2014/main" id="{C416CCF7-2287-465E-87AA-CACDD04641C0}"/>
                </a:ext>
              </a:extLst>
            </p:cNvPr>
            <p:cNvSpPr txBox="1"/>
            <p:nvPr/>
          </p:nvSpPr>
          <p:spPr bwMode="auto">
            <a:xfrm>
              <a:off x="4329724" y="4650822"/>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5</a:t>
              </a:r>
            </a:p>
          </p:txBody>
        </p:sp>
        <p:sp>
          <p:nvSpPr>
            <p:cNvPr id="120" name="TextBox 119">
              <a:extLst>
                <a:ext uri="{FF2B5EF4-FFF2-40B4-BE49-F238E27FC236}">
                  <a16:creationId xmlns:a16="http://schemas.microsoft.com/office/drawing/2014/main" id="{D2FF5141-35E3-4585-A8A1-72FFA06CFADD}"/>
                </a:ext>
              </a:extLst>
            </p:cNvPr>
            <p:cNvSpPr txBox="1"/>
            <p:nvPr/>
          </p:nvSpPr>
          <p:spPr bwMode="auto">
            <a:xfrm>
              <a:off x="4553702" y="4734254"/>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4</a:t>
              </a:r>
            </a:p>
          </p:txBody>
        </p:sp>
        <p:sp>
          <p:nvSpPr>
            <p:cNvPr id="121" name="TextBox 120">
              <a:extLst>
                <a:ext uri="{FF2B5EF4-FFF2-40B4-BE49-F238E27FC236}">
                  <a16:creationId xmlns:a16="http://schemas.microsoft.com/office/drawing/2014/main" id="{7EE110E5-4363-4F5E-9419-A8082668A1C6}"/>
                </a:ext>
              </a:extLst>
            </p:cNvPr>
            <p:cNvSpPr txBox="1"/>
            <p:nvPr/>
          </p:nvSpPr>
          <p:spPr bwMode="auto">
            <a:xfrm>
              <a:off x="5013236" y="4650822"/>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5</a:t>
              </a:r>
            </a:p>
          </p:txBody>
        </p:sp>
        <p:sp>
          <p:nvSpPr>
            <p:cNvPr id="122" name="TextBox 121">
              <a:extLst>
                <a:ext uri="{FF2B5EF4-FFF2-40B4-BE49-F238E27FC236}">
                  <a16:creationId xmlns:a16="http://schemas.microsoft.com/office/drawing/2014/main" id="{0017115A-1C9A-47D3-86B3-D98FFF7BD7FD}"/>
                </a:ext>
              </a:extLst>
            </p:cNvPr>
            <p:cNvSpPr txBox="1"/>
            <p:nvPr/>
          </p:nvSpPr>
          <p:spPr bwMode="auto">
            <a:xfrm>
              <a:off x="5237214" y="4837189"/>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2</a:t>
              </a:r>
            </a:p>
          </p:txBody>
        </p:sp>
        <p:sp>
          <p:nvSpPr>
            <p:cNvPr id="123" name="TextBox 122">
              <a:extLst>
                <a:ext uri="{FF2B5EF4-FFF2-40B4-BE49-F238E27FC236}">
                  <a16:creationId xmlns:a16="http://schemas.microsoft.com/office/drawing/2014/main" id="{879576E0-9660-49FF-B8CA-1744DA899BA7}"/>
                </a:ext>
              </a:extLst>
            </p:cNvPr>
            <p:cNvSpPr txBox="1"/>
            <p:nvPr/>
          </p:nvSpPr>
          <p:spPr bwMode="auto">
            <a:xfrm>
              <a:off x="5665098" y="4786621"/>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3</a:t>
              </a:r>
            </a:p>
          </p:txBody>
        </p:sp>
        <p:sp>
          <p:nvSpPr>
            <p:cNvPr id="124" name="TextBox 123">
              <a:extLst>
                <a:ext uri="{FF2B5EF4-FFF2-40B4-BE49-F238E27FC236}">
                  <a16:creationId xmlns:a16="http://schemas.microsoft.com/office/drawing/2014/main" id="{63268175-1356-4FE8-B2CA-D72C39E516CF}"/>
                </a:ext>
              </a:extLst>
            </p:cNvPr>
            <p:cNvSpPr txBox="1"/>
            <p:nvPr/>
          </p:nvSpPr>
          <p:spPr bwMode="auto">
            <a:xfrm>
              <a:off x="5909673" y="4786621"/>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3</a:t>
              </a:r>
            </a:p>
          </p:txBody>
        </p:sp>
        <p:sp>
          <p:nvSpPr>
            <p:cNvPr id="125" name="TextBox 124">
              <a:extLst>
                <a:ext uri="{FF2B5EF4-FFF2-40B4-BE49-F238E27FC236}">
                  <a16:creationId xmlns:a16="http://schemas.microsoft.com/office/drawing/2014/main" id="{EC01343A-EE92-4CB1-9721-FA40D8624368}"/>
                </a:ext>
              </a:extLst>
            </p:cNvPr>
            <p:cNvSpPr txBox="1"/>
            <p:nvPr/>
          </p:nvSpPr>
          <p:spPr bwMode="auto">
            <a:xfrm>
              <a:off x="5673594" y="4260709"/>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2</a:t>
              </a:r>
            </a:p>
          </p:txBody>
        </p:sp>
        <p:sp>
          <p:nvSpPr>
            <p:cNvPr id="126" name="TextBox 125">
              <a:extLst>
                <a:ext uri="{FF2B5EF4-FFF2-40B4-BE49-F238E27FC236}">
                  <a16:creationId xmlns:a16="http://schemas.microsoft.com/office/drawing/2014/main" id="{D23E8FF4-6D5A-4379-B5A2-F72C9BAF9173}"/>
                </a:ext>
              </a:extLst>
            </p:cNvPr>
            <p:cNvSpPr txBox="1"/>
            <p:nvPr/>
          </p:nvSpPr>
          <p:spPr bwMode="auto">
            <a:xfrm>
              <a:off x="5901772" y="4140511"/>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3</a:t>
              </a:r>
            </a:p>
          </p:txBody>
        </p:sp>
        <p:sp>
          <p:nvSpPr>
            <p:cNvPr id="127" name="TextBox 126">
              <a:extLst>
                <a:ext uri="{FF2B5EF4-FFF2-40B4-BE49-F238E27FC236}">
                  <a16:creationId xmlns:a16="http://schemas.microsoft.com/office/drawing/2014/main" id="{13E322E4-497D-4F48-906F-253887759DCE}"/>
                </a:ext>
              </a:extLst>
            </p:cNvPr>
            <p:cNvSpPr txBox="1"/>
            <p:nvPr/>
          </p:nvSpPr>
          <p:spPr bwMode="auto">
            <a:xfrm>
              <a:off x="6342071" y="4786621"/>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3</a:t>
              </a:r>
            </a:p>
          </p:txBody>
        </p:sp>
        <p:sp>
          <p:nvSpPr>
            <p:cNvPr id="128" name="TextBox 127">
              <a:extLst>
                <a:ext uri="{FF2B5EF4-FFF2-40B4-BE49-F238E27FC236}">
                  <a16:creationId xmlns:a16="http://schemas.microsoft.com/office/drawing/2014/main" id="{8D98F760-DFDE-4D5E-A93A-64CD64F4786F}"/>
                </a:ext>
              </a:extLst>
            </p:cNvPr>
            <p:cNvSpPr txBox="1"/>
            <p:nvPr/>
          </p:nvSpPr>
          <p:spPr bwMode="auto">
            <a:xfrm>
              <a:off x="6338005" y="4396447"/>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j-ea"/>
                  <a:cs typeface="+mj-cs"/>
                  <a:sym typeface="Helvetica"/>
                </a:rPr>
                <a:t>1</a:t>
              </a:r>
            </a:p>
          </p:txBody>
        </p:sp>
        <p:sp>
          <p:nvSpPr>
            <p:cNvPr id="129" name="TextBox 128">
              <a:extLst>
                <a:ext uri="{FF2B5EF4-FFF2-40B4-BE49-F238E27FC236}">
                  <a16:creationId xmlns:a16="http://schemas.microsoft.com/office/drawing/2014/main" id="{5E62A906-4D9F-4BE6-8F17-BC35BFCE4BB3}"/>
                </a:ext>
              </a:extLst>
            </p:cNvPr>
            <p:cNvSpPr txBox="1"/>
            <p:nvPr/>
          </p:nvSpPr>
          <p:spPr bwMode="auto">
            <a:xfrm>
              <a:off x="6582596" y="4844533"/>
              <a:ext cx="232127" cy="2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pitchFamily="34" charset="0"/>
                  <a:ea typeface="+mj-ea"/>
                  <a:cs typeface="+mj-cs"/>
                  <a:sym typeface="Helvetica"/>
                </a:rPr>
                <a:t>2</a:t>
              </a:r>
            </a:p>
          </p:txBody>
        </p:sp>
      </p:grpSp>
    </p:spTree>
    <p:extLst>
      <p:ext uri="{BB962C8B-B14F-4D97-AF65-F5344CB8AC3E}">
        <p14:creationId xmlns:p14="http://schemas.microsoft.com/office/powerpoint/2010/main" val="1679395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E467-EDF2-4A7E-A9ED-65852D0CF7F1}"/>
              </a:ext>
            </a:extLst>
          </p:cNvPr>
          <p:cNvSpPr>
            <a:spLocks noGrp="1"/>
          </p:cNvSpPr>
          <p:nvPr>
            <p:ph type="title"/>
          </p:nvPr>
        </p:nvSpPr>
        <p:spPr/>
        <p:txBody>
          <a:bodyPr/>
          <a:lstStyle/>
          <a:p>
            <a:r>
              <a:rPr lang="en-US" dirty="0"/>
              <a:t>CheckMate 816: Safety Summary</a:t>
            </a:r>
          </a:p>
        </p:txBody>
      </p:sp>
      <p:sp>
        <p:nvSpPr>
          <p:cNvPr id="3" name="Content Placeholder 2">
            <a:extLst>
              <a:ext uri="{FF2B5EF4-FFF2-40B4-BE49-F238E27FC236}">
                <a16:creationId xmlns:a16="http://schemas.microsoft.com/office/drawing/2014/main" id="{451C1E8D-A56C-4450-832C-1EDE3468E937}"/>
              </a:ext>
            </a:extLst>
          </p:cNvPr>
          <p:cNvSpPr>
            <a:spLocks noGrp="1"/>
          </p:cNvSpPr>
          <p:nvPr>
            <p:ph idx="1"/>
          </p:nvPr>
        </p:nvSpPr>
        <p:spPr>
          <a:xfrm>
            <a:off x="604675" y="5350793"/>
            <a:ext cx="10877529" cy="812939"/>
          </a:xfrm>
        </p:spPr>
        <p:txBody>
          <a:bodyPr/>
          <a:lstStyle/>
          <a:p>
            <a:r>
              <a:rPr lang="en-US" sz="2000" dirty="0"/>
              <a:t>Immune-mediated AEs with nivolumab + chemotherapy included rash, hyperthyroidism, hypothyroidism/thyroiditis, diabetes mellitus, hypophysitis, adrenal insufficiency, pneumonitis, hypersensitivity/IRR, but not hepatitis, diarrhea/colitis, and nephritis/renal dysfunction</a:t>
            </a:r>
          </a:p>
        </p:txBody>
      </p:sp>
      <p:sp>
        <p:nvSpPr>
          <p:cNvPr id="8" name="Rectangle 7">
            <a:extLst>
              <a:ext uri="{FF2B5EF4-FFF2-40B4-BE49-F238E27FC236}">
                <a16:creationId xmlns:a16="http://schemas.microsoft.com/office/drawing/2014/main" id="{3EDBF895-793C-D242-9CA0-CC93A2DC00D8}"/>
              </a:ext>
            </a:extLst>
          </p:cNvPr>
          <p:cNvSpPr/>
          <p:nvPr/>
        </p:nvSpPr>
        <p:spPr>
          <a:xfrm>
            <a:off x="5712337" y="3244334"/>
            <a:ext cx="767326" cy="3693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4DA1BB"/>
              </a:buClr>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j-ea"/>
                <a:cs typeface="Arial" panose="020B0604020202020204" pitchFamily="34" charset="0"/>
                <a:sym typeface="Helvetica"/>
              </a:rPr>
              <a:t>Year 1</a:t>
            </a:r>
          </a:p>
        </p:txBody>
      </p:sp>
      <p:sp>
        <p:nvSpPr>
          <p:cNvPr id="10" name="TextBox 9">
            <a:extLst>
              <a:ext uri="{FF2B5EF4-FFF2-40B4-BE49-F238E27FC236}">
                <a16:creationId xmlns:a16="http://schemas.microsoft.com/office/drawing/2014/main" id="{0B96C221-0E45-E740-A9B3-F528255DCB5C}"/>
              </a:ext>
            </a:extLst>
          </p:cNvPr>
          <p:cNvSpPr txBox="1"/>
          <p:nvPr/>
        </p:nvSpPr>
        <p:spPr bwMode="auto">
          <a:xfrm>
            <a:off x="539420" y="4902370"/>
            <a:ext cx="1101536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9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j-ea"/>
                <a:cs typeface="Arial" panose="020B0604020202020204" pitchFamily="34" charset="0"/>
                <a:sym typeface="Helvetica"/>
              </a:rPr>
              <a:t>*Treatment-related AEs in 15% of patients: nausea, anemia, constipation, decreased appetite, neutropenia, decreased neutrophil count. </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j-ea"/>
                <a:cs typeface="Arial" panose="020B0604020202020204" pitchFamily="34" charset="0"/>
                <a:sym typeface="Helvetica"/>
              </a:rPr>
              <a: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j-ea"/>
                <a:cs typeface="Arial" panose="020B0604020202020204" pitchFamily="34" charset="0"/>
                <a:sym typeface="Helvetica"/>
              </a:rPr>
              <a:t>Reported within 90 days of definitive surgery. Grade 5 surgery-related AEs in 2 patients with nivolumab + chemotherapy deemed not related to study drug. </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j-ea"/>
                <a:cs typeface="Arial" panose="020B0604020202020204" pitchFamily="34" charset="0"/>
                <a:sym typeface="Helvetica"/>
              </a:rPr>
              <a: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j-ea"/>
                <a:cs typeface="Arial" panose="020B0604020202020204" pitchFamily="34" charset="0"/>
                <a:sym typeface="Helvetica"/>
              </a:rPr>
              <a:t>n = 1 each: enterocolitis, pneumonia, pancytopenia.</a:t>
            </a:r>
            <a:endParaRPr kumimoji="0" lang="en-US" sz="1200" b="0" i="0" u="none" strike="noStrike" kern="0" cap="none" spc="0" normalizeH="0" baseline="30000" noProof="0" dirty="0">
              <a:ln>
                <a:noFill/>
              </a:ln>
              <a:solidFill>
                <a:srgbClr val="455560">
                  <a:lumMod val="10000"/>
                </a:srgbClr>
              </a:solidFill>
              <a:effectLst/>
              <a:uLnTx/>
              <a:uFillTx/>
              <a:latin typeface="Calibri" panose="020F0502020204030204" pitchFamily="34" charset="0"/>
              <a:ea typeface="+mj-ea"/>
              <a:cs typeface="+mj-cs"/>
              <a:sym typeface="Helvetica"/>
            </a:endParaRPr>
          </a:p>
        </p:txBody>
      </p:sp>
      <p:grpSp>
        <p:nvGrpSpPr>
          <p:cNvPr id="11" name="Group 7">
            <a:extLst>
              <a:ext uri="{FF2B5EF4-FFF2-40B4-BE49-F238E27FC236}">
                <a16:creationId xmlns:a16="http://schemas.microsoft.com/office/drawing/2014/main" id="{DC3E4A43-0E06-41BB-AD97-01579AD021F7}"/>
              </a:ext>
            </a:extLst>
          </p:cNvPr>
          <p:cNvGrpSpPr>
            <a:grpSpLocks/>
          </p:cNvGrpSpPr>
          <p:nvPr/>
        </p:nvGrpSpPr>
        <p:grpSpPr bwMode="auto">
          <a:xfrm>
            <a:off x="9389569" y="6216652"/>
            <a:ext cx="2488502" cy="447822"/>
            <a:chOff x="9527309" y="3551529"/>
            <a:chExt cx="2488502" cy="448324"/>
          </a:xfrm>
        </p:grpSpPr>
        <p:pic>
          <p:nvPicPr>
            <p:cNvPr id="12" name="Picture 9">
              <a:extLst>
                <a:ext uri="{FF2B5EF4-FFF2-40B4-BE49-F238E27FC236}">
                  <a16:creationId xmlns:a16="http://schemas.microsoft.com/office/drawing/2014/main" id="{1E719E0E-C93A-45CD-B4AC-D8EC54BB64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a:extLst>
                <a:ext uri="{FF2B5EF4-FFF2-40B4-BE49-F238E27FC236}">
                  <a16:creationId xmlns:a16="http://schemas.microsoft.com/office/drawing/2014/main" id="{8FA157F8-19AF-4948-AB23-E4E673322804}"/>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4" name="Text Box 15">
            <a:extLst>
              <a:ext uri="{FF2B5EF4-FFF2-40B4-BE49-F238E27FC236}">
                <a16:creationId xmlns:a16="http://schemas.microsoft.com/office/drawing/2014/main" id="{1A938113-E042-49ED-A6AF-73B34B1F35C7}"/>
              </a:ext>
            </a:extLst>
          </p:cNvPr>
          <p:cNvSpPr txBox="1">
            <a:spLocks noChangeArrowheads="1"/>
          </p:cNvSpPr>
          <p:nvPr/>
        </p:nvSpPr>
        <p:spPr bwMode="auto">
          <a:xfrm>
            <a:off x="444650" y="637828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hangingPunct="1">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Forde. AACR 2021. Abstr CT003.</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15" name="Group 32">
            <a:extLst>
              <a:ext uri="{FF2B5EF4-FFF2-40B4-BE49-F238E27FC236}">
                <a16:creationId xmlns:a16="http://schemas.microsoft.com/office/drawing/2014/main" id="{503A8596-3EE0-4EC0-8036-4D52EB70DA78}"/>
              </a:ext>
            </a:extLst>
          </p:cNvPr>
          <p:cNvGraphicFramePr>
            <a:graphicFrameLocks noGrp="1"/>
          </p:cNvGraphicFramePr>
          <p:nvPr>
            <p:extLst>
              <p:ext uri="{D42A27DB-BD31-4B8C-83A1-F6EECF244321}">
                <p14:modId xmlns:p14="http://schemas.microsoft.com/office/powerpoint/2010/main" val="1739728951"/>
              </p:ext>
            </p:extLst>
          </p:nvPr>
        </p:nvGraphicFramePr>
        <p:xfrm>
          <a:off x="677850" y="1507206"/>
          <a:ext cx="10736262" cy="3352960"/>
        </p:xfrm>
        <a:graphic>
          <a:graphicData uri="http://schemas.openxmlformats.org/drawingml/2006/table">
            <a:tbl>
              <a:tblPr/>
              <a:tblGrid>
                <a:gridCol w="3608946">
                  <a:extLst>
                    <a:ext uri="{9D8B030D-6E8A-4147-A177-3AD203B41FA5}">
                      <a16:colId xmlns:a16="http://schemas.microsoft.com/office/drawing/2014/main" val="20000"/>
                    </a:ext>
                  </a:extLst>
                </a:gridCol>
                <a:gridCol w="1767237">
                  <a:extLst>
                    <a:ext uri="{9D8B030D-6E8A-4147-A177-3AD203B41FA5}">
                      <a16:colId xmlns:a16="http://schemas.microsoft.com/office/drawing/2014/main" val="20001"/>
                    </a:ext>
                  </a:extLst>
                </a:gridCol>
                <a:gridCol w="1767237">
                  <a:extLst>
                    <a:ext uri="{9D8B030D-6E8A-4147-A177-3AD203B41FA5}">
                      <a16:colId xmlns:a16="http://schemas.microsoft.com/office/drawing/2014/main" val="2737612934"/>
                    </a:ext>
                  </a:extLst>
                </a:gridCol>
                <a:gridCol w="1796421">
                  <a:extLst>
                    <a:ext uri="{9D8B030D-6E8A-4147-A177-3AD203B41FA5}">
                      <a16:colId xmlns:a16="http://schemas.microsoft.com/office/drawing/2014/main" val="20002"/>
                    </a:ext>
                  </a:extLst>
                </a:gridCol>
                <a:gridCol w="1796421">
                  <a:extLst>
                    <a:ext uri="{9D8B030D-6E8A-4147-A177-3AD203B41FA5}">
                      <a16:colId xmlns:a16="http://schemas.microsoft.com/office/drawing/2014/main" val="749989266"/>
                    </a:ext>
                  </a:extLst>
                </a:gridCol>
              </a:tblGrid>
              <a:tr h="327660">
                <a:tc rowSpan="2">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AE,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grid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Nivolumab + Chemotherapy (n = 176)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600" b="1" i="0" u="none" strike="noStrike" cap="none" normalizeH="0" baseline="0" dirty="0">
                          <a:ln>
                            <a:noFill/>
                          </a:ln>
                          <a:solidFill>
                            <a:schemeClr val="tx1"/>
                          </a:solidFill>
                          <a:effectLst/>
                          <a:latin typeface="Calibri" panose="020F0502020204030204" pitchFamily="34" charset="0"/>
                        </a:rPr>
                        <a:t>Chemotherapy (n = 176)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hMerge="1">
                  <a:txBody>
                    <a:bodyPr/>
                    <a:lstStyle/>
                    <a:p>
                      <a:endParaRPr lang="en-US"/>
                    </a:p>
                  </a:txBody>
                  <a:tcPr/>
                </a:tc>
                <a:extLst>
                  <a:ext uri="{0D108BD9-81ED-4DB2-BD59-A6C34878D82A}">
                    <a16:rowId xmlns:a16="http://schemas.microsoft.com/office/drawing/2014/main" val="10000"/>
                  </a:ext>
                </a:extLst>
              </a:tr>
              <a:tr h="327660">
                <a:tc vMerge="1">
                  <a:txBody>
                    <a:bodyPr/>
                    <a:lstStyle/>
                    <a:p>
                      <a:endParaRPr lang="en-US"/>
                    </a:p>
                  </a:txBody>
                  <a:tcPr>
                    <a:lnT w="12700" cmpd="sng">
                      <a:noFill/>
                      <a:prstDash val="solid"/>
                    </a:lnT>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Any Grade</a:t>
                      </a:r>
                    </a:p>
                  </a:txBody>
                  <a:tcPr marL="121881" marR="121881" marT="45728" marB="45728" anchor="ctr" horzOverflow="overflow">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Grade 3/4</a:t>
                      </a:r>
                    </a:p>
                  </a:txBody>
                  <a:tcPr marL="121881" marR="121881" marT="45728" marB="45728" anchor="ctr" horzOverflow="overflow">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i="0" u="none" strike="noStrike" kern="1200" cap="none" normalizeH="0" baseline="0" dirty="0">
                          <a:ln>
                            <a:noFill/>
                          </a:ln>
                          <a:solidFill>
                            <a:schemeClr val="tx1"/>
                          </a:solidFill>
                          <a:effectLst/>
                          <a:latin typeface="Calibri" panose="020F0502020204030204" pitchFamily="34" charset="0"/>
                          <a:ea typeface="+mn-ea"/>
                          <a:cs typeface="+mn-cs"/>
                        </a:rPr>
                        <a:t>Any Grade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Grade 3/4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2221179193"/>
                  </a:ext>
                </a:extLst>
              </a:tr>
              <a:tr h="32766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Any AE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32766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Treatment-related AE*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32766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Any AE leading to d/c</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32766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Treatment-related AE leading to d/c</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r h="32766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Any serious AE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16</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4168357589"/>
                  </a:ext>
                </a:extLst>
              </a:tr>
              <a:tr h="32766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Treatment-related serious AE</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125695200"/>
                  </a:ext>
                </a:extLst>
              </a:tr>
              <a:tr h="32766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Surgery-related AEs</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69616287"/>
                  </a:ext>
                </a:extLst>
              </a:tr>
              <a:tr h="32766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Treatment-related deaths</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grid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grid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95502313"/>
                  </a:ext>
                </a:extLst>
              </a:tr>
            </a:tbl>
          </a:graphicData>
        </a:graphic>
      </p:graphicFrame>
    </p:spTree>
    <p:extLst>
      <p:ext uri="{BB962C8B-B14F-4D97-AF65-F5344CB8AC3E}">
        <p14:creationId xmlns:p14="http://schemas.microsoft.com/office/powerpoint/2010/main" val="7153015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859843-B2B6-413F-B75D-592B17947C9E}"/>
              </a:ext>
            </a:extLst>
          </p:cNvPr>
          <p:cNvSpPr>
            <a:spLocks noGrp="1"/>
          </p:cNvSpPr>
          <p:nvPr>
            <p:ph type="title"/>
          </p:nvPr>
        </p:nvSpPr>
        <p:spPr/>
        <p:txBody>
          <a:bodyPr/>
          <a:lstStyle/>
          <a:p>
            <a:r>
              <a:rPr lang="en-US" dirty="0"/>
              <a:t>Let’s Vote!</a:t>
            </a:r>
          </a:p>
        </p:txBody>
      </p:sp>
    </p:spTree>
    <p:extLst>
      <p:ext uri="{BB962C8B-B14F-4D97-AF65-F5344CB8AC3E}">
        <p14:creationId xmlns:p14="http://schemas.microsoft.com/office/powerpoint/2010/main" val="1335852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DCFD9-D997-4527-9854-10A16DA02268}"/>
              </a:ext>
            </a:extLst>
          </p:cNvPr>
          <p:cNvSpPr>
            <a:spLocks noGrp="1"/>
          </p:cNvSpPr>
          <p:nvPr>
            <p:ph type="title"/>
          </p:nvPr>
        </p:nvSpPr>
        <p:spPr>
          <a:xfrm>
            <a:off x="609759" y="238127"/>
            <a:ext cx="10872444" cy="1975137"/>
          </a:xfrm>
          <a:solidFill>
            <a:schemeClr val="accent2"/>
          </a:solidFill>
          <a:ln>
            <a:noFill/>
          </a:ln>
        </p:spPr>
        <p:txBody>
          <a:bodyPr vert="horz" wrap="square" lIns="91440" tIns="45720" rIns="91440" bIns="45720" numCol="1" anchor="ctr" anchorCtr="0" compatLnSpc="1">
            <a:prstTxWarp prst="textNoShape">
              <a:avLst/>
            </a:prstTxWarp>
          </a:bodyPr>
          <a:lstStyle/>
          <a:p>
            <a:r>
              <a:rPr lang="en-US" sz="3200" dirty="0">
                <a:solidFill>
                  <a:schemeClr val="tx1"/>
                </a:solidFill>
              </a:rPr>
              <a:t>Assessment 3: In the CheckMate 816 trial, all of the following were reported for neoadjuvant nivolumab + platinum chemotherapy vs chemotherapy for resectable stage IB-IIIA NSCLC </a:t>
            </a:r>
            <a:r>
              <a:rPr lang="en-US" sz="3200" u="sng" dirty="0">
                <a:solidFill>
                  <a:schemeClr val="tx1"/>
                </a:solidFill>
              </a:rPr>
              <a:t>EXCEPT</a:t>
            </a:r>
            <a:r>
              <a:rPr lang="en-US" sz="3200" dirty="0">
                <a:solidFill>
                  <a:schemeClr val="tx1"/>
                </a:solidFill>
              </a:rPr>
              <a:t> which one? </a:t>
            </a:r>
          </a:p>
        </p:txBody>
      </p:sp>
      <p:sp>
        <p:nvSpPr>
          <p:cNvPr id="4" name="Content Placeholder 3">
            <a:extLst>
              <a:ext uri="{FF2B5EF4-FFF2-40B4-BE49-F238E27FC236}">
                <a16:creationId xmlns:a16="http://schemas.microsoft.com/office/drawing/2014/main" id="{4BD1AC37-7008-44D3-8E6D-C88B5E05DD7E}"/>
              </a:ext>
            </a:extLst>
          </p:cNvPr>
          <p:cNvSpPr>
            <a:spLocks noGrp="1"/>
          </p:cNvSpPr>
          <p:nvPr>
            <p:ph idx="1"/>
          </p:nvPr>
        </p:nvSpPr>
        <p:spPr>
          <a:xfrm>
            <a:off x="604675" y="2410691"/>
            <a:ext cx="10877529" cy="3753041"/>
          </a:xfrm>
        </p:spPr>
        <p:txBody>
          <a:bodyPr/>
          <a:lstStyle/>
          <a:p>
            <a:pPr marL="514350" indent="-514350">
              <a:buFont typeface="+mj-lt"/>
              <a:buAutoNum type="arabicPeriod"/>
            </a:pPr>
            <a:r>
              <a:rPr lang="en-US" dirty="0"/>
              <a:t>Significantly improved pathologic complete response rate</a:t>
            </a:r>
          </a:p>
          <a:p>
            <a:pPr marL="514350" indent="-514350">
              <a:buFont typeface="+mj-lt"/>
              <a:buAutoNum type="arabicPeriod"/>
            </a:pPr>
            <a:r>
              <a:rPr lang="en-US" dirty="0"/>
              <a:t>Fewer definitive surgeries received</a:t>
            </a:r>
          </a:p>
          <a:p>
            <a:pPr marL="514350" indent="-514350">
              <a:buFont typeface="+mj-lt"/>
              <a:buAutoNum type="arabicPeriod"/>
            </a:pPr>
            <a:r>
              <a:rPr lang="en-US" dirty="0"/>
              <a:t>Shorter median duration of surgery</a:t>
            </a:r>
          </a:p>
          <a:p>
            <a:pPr marL="514350" indent="-514350">
              <a:buFont typeface="+mj-lt"/>
              <a:buAutoNum type="arabicPeriod"/>
            </a:pPr>
            <a:r>
              <a:rPr lang="en-US" dirty="0"/>
              <a:t>Similar rates of treatment-related adverse events</a:t>
            </a:r>
          </a:p>
          <a:p>
            <a:pPr marL="514350" indent="-514350">
              <a:buFont typeface="+mj-lt"/>
              <a:buAutoNum type="arabicPeriod"/>
            </a:pPr>
            <a:r>
              <a:rPr lang="en-US" dirty="0"/>
              <a:t>Uncertain</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616233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DCFD9-D997-4527-9854-10A16DA02268}"/>
              </a:ext>
            </a:extLst>
          </p:cNvPr>
          <p:cNvSpPr>
            <a:spLocks noGrp="1"/>
          </p:cNvSpPr>
          <p:nvPr>
            <p:ph type="title"/>
          </p:nvPr>
        </p:nvSpPr>
        <p:spPr>
          <a:xfrm>
            <a:off x="609759" y="238127"/>
            <a:ext cx="10872444" cy="1902400"/>
          </a:xfr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dirty="0"/>
              <a:t>Presurvey 1: In the phase III IMpower010 trial, which of </a:t>
            </a:r>
            <a:br>
              <a:rPr lang="en-US" sz="3200" dirty="0"/>
            </a:br>
            <a:r>
              <a:rPr lang="en-US" sz="3200" dirty="0"/>
              <a:t>the following sequencing strategies was used for adjuvant atezolizumab in patients with completely resected stage IB-IIIA NSCLC? </a:t>
            </a:r>
          </a:p>
        </p:txBody>
      </p:sp>
      <p:sp>
        <p:nvSpPr>
          <p:cNvPr id="4" name="Content Placeholder 3">
            <a:extLst>
              <a:ext uri="{FF2B5EF4-FFF2-40B4-BE49-F238E27FC236}">
                <a16:creationId xmlns:a16="http://schemas.microsoft.com/office/drawing/2014/main" id="{4BD1AC37-7008-44D3-8E6D-C88B5E05DD7E}"/>
              </a:ext>
            </a:extLst>
          </p:cNvPr>
          <p:cNvSpPr>
            <a:spLocks noGrp="1"/>
          </p:cNvSpPr>
          <p:nvPr>
            <p:ph idx="1"/>
          </p:nvPr>
        </p:nvSpPr>
        <p:spPr>
          <a:xfrm>
            <a:off x="604675" y="2462645"/>
            <a:ext cx="10877529" cy="3701087"/>
          </a:xfrm>
        </p:spPr>
        <p:txBody>
          <a:bodyPr/>
          <a:lstStyle/>
          <a:p>
            <a:pPr marL="514350" indent="-514350">
              <a:buFont typeface="+mj-lt"/>
              <a:buAutoNum type="arabicPeriod"/>
            </a:pPr>
            <a:r>
              <a:rPr lang="en-US" dirty="0"/>
              <a:t>In lieu of adjuvant chemotherapy</a:t>
            </a:r>
          </a:p>
          <a:p>
            <a:pPr marL="514350" indent="-514350">
              <a:buFont typeface="+mj-lt"/>
              <a:buAutoNum type="arabicPeriod"/>
            </a:pPr>
            <a:r>
              <a:rPr lang="en-US" dirty="0"/>
              <a:t>Concurrently with adjuvant chemotherapy</a:t>
            </a:r>
          </a:p>
          <a:p>
            <a:pPr marL="514350" indent="-514350">
              <a:buFont typeface="+mj-lt"/>
              <a:buAutoNum type="arabicPeriod"/>
            </a:pPr>
            <a:r>
              <a:rPr lang="en-US" dirty="0"/>
              <a:t>After adjuvant chemotherapy</a:t>
            </a:r>
          </a:p>
          <a:p>
            <a:pPr marL="514350" indent="-514350">
              <a:buFont typeface="+mj-lt"/>
              <a:buAutoNum type="arabicPeriod"/>
            </a:pPr>
            <a:r>
              <a:rPr lang="en-US" dirty="0"/>
              <a:t>Uncertain</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2486252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F53BEA-68F0-42E5-918D-53E4B3D78751}"/>
              </a:ext>
            </a:extLst>
          </p:cNvPr>
          <p:cNvSpPr>
            <a:spLocks noGrp="1"/>
          </p:cNvSpPr>
          <p:nvPr>
            <p:ph type="title"/>
          </p:nvPr>
        </p:nvSpPr>
        <p:spPr/>
        <p:txBody>
          <a:bodyPr/>
          <a:lstStyle/>
          <a:p>
            <a:r>
              <a:rPr lang="en-US" dirty="0"/>
              <a:t>Immunotherapy for Early-Stage NSCLC: Conclusions</a:t>
            </a:r>
          </a:p>
        </p:txBody>
      </p:sp>
      <p:sp>
        <p:nvSpPr>
          <p:cNvPr id="7" name="Content Placeholder 6">
            <a:extLst>
              <a:ext uri="{FF2B5EF4-FFF2-40B4-BE49-F238E27FC236}">
                <a16:creationId xmlns:a16="http://schemas.microsoft.com/office/drawing/2014/main" id="{5ACBBA61-3251-423C-89F3-B1D0DBE82F81}"/>
              </a:ext>
            </a:extLst>
          </p:cNvPr>
          <p:cNvSpPr>
            <a:spLocks noGrp="1"/>
          </p:cNvSpPr>
          <p:nvPr>
            <p:ph idx="1"/>
          </p:nvPr>
        </p:nvSpPr>
        <p:spPr>
          <a:xfrm>
            <a:off x="604675" y="1513047"/>
            <a:ext cx="11136711" cy="4650686"/>
          </a:xfrm>
        </p:spPr>
        <p:txBody>
          <a:bodyPr/>
          <a:lstStyle/>
          <a:p>
            <a:r>
              <a:rPr lang="en-US" sz="2400" dirty="0">
                <a:cs typeface="Calibri" panose="020F0502020204030204" pitchFamily="34" charset="0"/>
              </a:rPr>
              <a:t>Immune checkpoint inhibitors and targeted therapies are now being moved earlier in the disease course of NSCLC</a:t>
            </a:r>
          </a:p>
          <a:p>
            <a:pPr lvl="1"/>
            <a:r>
              <a:rPr lang="en-US" sz="2200" dirty="0">
                <a:effectLst/>
                <a:cs typeface="Calibri" panose="020F0502020204030204" pitchFamily="34" charset="0"/>
              </a:rPr>
              <a:t>Osimertinib, </a:t>
            </a:r>
            <a:r>
              <a:rPr lang="en-US" sz="2200" dirty="0">
                <a:cs typeface="Calibri" panose="020F0502020204030204" pitchFamily="34" charset="0"/>
              </a:rPr>
              <a:t>a 3rd-gen </a:t>
            </a:r>
            <a:r>
              <a:rPr lang="en-US" sz="2200" dirty="0">
                <a:effectLst/>
                <a:cs typeface="Calibri" panose="020F0502020204030204" pitchFamily="34" charset="0"/>
              </a:rPr>
              <a:t>EGFR TKI, was first new adjuvant therapy approved for NSCLC</a:t>
            </a:r>
          </a:p>
          <a:p>
            <a:r>
              <a:rPr lang="en-US" sz="2400" dirty="0">
                <a:cs typeface="Calibri" panose="020F0502020204030204" pitchFamily="34" charset="0"/>
              </a:rPr>
              <a:t>IMpower010 established that adjuvant atezolizumab prolongs DFS in patients with stage II-III NSCLC</a:t>
            </a:r>
          </a:p>
          <a:p>
            <a:pPr lvl="1"/>
            <a:r>
              <a:rPr lang="en-US" sz="2200" dirty="0">
                <a:cs typeface="Calibri" panose="020F0502020204030204" pitchFamily="34" charset="0"/>
              </a:rPr>
              <a:t>Benefit is most concentrated in PD-L1 ≥1%, in particular PD-L1 ≥50%</a:t>
            </a:r>
          </a:p>
          <a:p>
            <a:r>
              <a:rPr lang="en-US" sz="2400" dirty="0">
                <a:cs typeface="Calibri" panose="020F0502020204030204" pitchFamily="34" charset="0"/>
              </a:rPr>
              <a:t>Neoadjuvant PD-1 pathway blockade also demonstrated activity in early-stage NSCLC</a:t>
            </a:r>
          </a:p>
          <a:p>
            <a:pPr lvl="1"/>
            <a:r>
              <a:rPr lang="en-US" sz="2200" dirty="0">
                <a:cs typeface="Calibri" panose="020F0502020204030204" pitchFamily="34" charset="0"/>
              </a:rPr>
              <a:t>Neoadjuvant platinum-doublet chemotherapy + nivolumab produces significant improvements in pCR compared with chemotherapy alone</a:t>
            </a:r>
          </a:p>
          <a:p>
            <a:pPr lvl="1"/>
            <a:r>
              <a:rPr lang="en-US" sz="2200" dirty="0">
                <a:cs typeface="Calibri" panose="020F0502020204030204" pitchFamily="34" charset="0"/>
              </a:rPr>
              <a:t>However, pCR has yet to be a validated surrogate in NSCLC; EFS data are awaited</a:t>
            </a:r>
          </a:p>
        </p:txBody>
      </p:sp>
      <p:grpSp>
        <p:nvGrpSpPr>
          <p:cNvPr id="9" name="Group 7">
            <a:extLst>
              <a:ext uri="{FF2B5EF4-FFF2-40B4-BE49-F238E27FC236}">
                <a16:creationId xmlns:a16="http://schemas.microsoft.com/office/drawing/2014/main" id="{6BA4138C-7D9F-4197-BE1C-70BF6D1D3020}"/>
              </a:ext>
            </a:extLst>
          </p:cNvPr>
          <p:cNvGrpSpPr>
            <a:grpSpLocks/>
          </p:cNvGrpSpPr>
          <p:nvPr/>
        </p:nvGrpSpPr>
        <p:grpSpPr bwMode="auto">
          <a:xfrm>
            <a:off x="9389569" y="6216652"/>
            <a:ext cx="2488502" cy="447822"/>
            <a:chOff x="9527309" y="3551529"/>
            <a:chExt cx="2488502" cy="448324"/>
          </a:xfrm>
        </p:grpSpPr>
        <p:pic>
          <p:nvPicPr>
            <p:cNvPr id="11" name="Picture 9">
              <a:extLst>
                <a:ext uri="{FF2B5EF4-FFF2-40B4-BE49-F238E27FC236}">
                  <a16:creationId xmlns:a16="http://schemas.microsoft.com/office/drawing/2014/main" id="{4EE297BF-4C91-4814-B68C-1B7195FE3A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Rectangle 8">
              <a:extLst>
                <a:ext uri="{FF2B5EF4-FFF2-40B4-BE49-F238E27FC236}">
                  <a16:creationId xmlns:a16="http://schemas.microsoft.com/office/drawing/2014/main" id="{D8388793-F8AD-4898-863F-1D9DC942AC35}"/>
                </a:ext>
              </a:extLst>
            </p:cNvPr>
            <p:cNvSpPr>
              <a:spLocks noChangeArrowheads="1"/>
            </p:cNvSpPr>
            <p:nvPr/>
          </p:nvSpPr>
          <p:spPr bwMode="auto">
            <a:xfrm>
              <a:off x="9527309" y="3691731"/>
              <a:ext cx="2488502" cy="3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Tree>
    <p:extLst>
      <p:ext uri="{BB962C8B-B14F-4D97-AF65-F5344CB8AC3E}">
        <p14:creationId xmlns:p14="http://schemas.microsoft.com/office/powerpoint/2010/main" val="104234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DCFD9-D997-4527-9854-10A16DA02268}"/>
              </a:ext>
            </a:extLst>
          </p:cNvPr>
          <p:cNvSpPr>
            <a:spLocks noGrp="1"/>
          </p:cNvSpPr>
          <p:nvPr>
            <p:ph type="title"/>
          </p:nvPr>
        </p:nvSpPr>
        <p:spPr>
          <a:xfrm>
            <a:off x="609759" y="238127"/>
            <a:ext cx="10872444" cy="1975137"/>
          </a:xfr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dirty="0"/>
              <a:t>Presurvey 2: In the phase III IMpower010 trial, DFS significantly improved with adjuvant atezolizumab vs BSC in completely resected stage IB-IIIA NSCLC after adjuvant chemotherapy in which of the following patient populations? </a:t>
            </a:r>
          </a:p>
        </p:txBody>
      </p:sp>
      <p:sp>
        <p:nvSpPr>
          <p:cNvPr id="4" name="Content Placeholder 3">
            <a:extLst>
              <a:ext uri="{FF2B5EF4-FFF2-40B4-BE49-F238E27FC236}">
                <a16:creationId xmlns:a16="http://schemas.microsoft.com/office/drawing/2014/main" id="{4BD1AC37-7008-44D3-8E6D-C88B5E05DD7E}"/>
              </a:ext>
            </a:extLst>
          </p:cNvPr>
          <p:cNvSpPr>
            <a:spLocks noGrp="1"/>
          </p:cNvSpPr>
          <p:nvPr>
            <p:ph idx="1"/>
          </p:nvPr>
        </p:nvSpPr>
        <p:spPr>
          <a:xfrm>
            <a:off x="604675" y="2410691"/>
            <a:ext cx="10877529" cy="3753041"/>
          </a:xfrm>
        </p:spPr>
        <p:txBody>
          <a:bodyPr/>
          <a:lstStyle/>
          <a:p>
            <a:pPr marL="514350" indent="-514350">
              <a:buFont typeface="+mj-lt"/>
              <a:buAutoNum type="arabicPeriod"/>
            </a:pPr>
            <a:r>
              <a:rPr lang="en-US" dirty="0"/>
              <a:t>Stage II-IIIA NSCLC; PD-L1 ≥1% only</a:t>
            </a:r>
          </a:p>
          <a:p>
            <a:pPr marL="514350" indent="-514350">
              <a:buFont typeface="+mj-lt"/>
              <a:buAutoNum type="arabicPeriod"/>
            </a:pPr>
            <a:r>
              <a:rPr lang="en-US" dirty="0"/>
              <a:t>Stage II-IIIA NSCLC; PD-L1 ≥1% and PD-L1 &lt;1%</a:t>
            </a:r>
          </a:p>
          <a:p>
            <a:pPr marL="514350" indent="-514350">
              <a:buFont typeface="+mj-lt"/>
              <a:buAutoNum type="arabicPeriod"/>
            </a:pPr>
            <a:r>
              <a:rPr lang="en-US" dirty="0"/>
              <a:t>Stage IB-IIIA NSCLC; PD-L1 ≥1% only</a:t>
            </a:r>
          </a:p>
          <a:p>
            <a:pPr marL="514350" indent="-514350">
              <a:buFont typeface="+mj-lt"/>
              <a:buAutoNum type="arabicPeriod"/>
            </a:pPr>
            <a:r>
              <a:rPr lang="en-US" dirty="0"/>
              <a:t>Stage IB-IIIA NSCLC; PD-L1 ≥1% and PD-L1 &lt;1%</a:t>
            </a:r>
          </a:p>
          <a:p>
            <a:pPr marL="514350" indent="-514350">
              <a:buFont typeface="+mj-lt"/>
              <a:buAutoNum type="arabicPeriod"/>
            </a:pPr>
            <a:r>
              <a:rPr lang="en-US" dirty="0"/>
              <a:t>Uncertain</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2336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DCFD9-D997-4527-9854-10A16DA02268}"/>
              </a:ext>
            </a:extLst>
          </p:cNvPr>
          <p:cNvSpPr>
            <a:spLocks noGrp="1"/>
          </p:cNvSpPr>
          <p:nvPr>
            <p:ph type="title"/>
          </p:nvPr>
        </p:nvSpPr>
        <p:spPr>
          <a:xfrm>
            <a:off x="609759" y="238127"/>
            <a:ext cx="10872444" cy="1975137"/>
          </a:xfr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dirty="0"/>
              <a:t>Presurvey 3: In the CheckMate 816 trial, all of the following were reported for neoadjuvant nivolumab + platinum chemotherapy vs chemotherapy for resectable stage IB-IIIA NSCLC </a:t>
            </a:r>
            <a:r>
              <a:rPr lang="en-US" sz="3200" u="sng" dirty="0"/>
              <a:t>EXCEPT</a:t>
            </a:r>
            <a:r>
              <a:rPr lang="en-US" sz="3200" dirty="0"/>
              <a:t> which one? </a:t>
            </a:r>
          </a:p>
        </p:txBody>
      </p:sp>
      <p:sp>
        <p:nvSpPr>
          <p:cNvPr id="4" name="Content Placeholder 3">
            <a:extLst>
              <a:ext uri="{FF2B5EF4-FFF2-40B4-BE49-F238E27FC236}">
                <a16:creationId xmlns:a16="http://schemas.microsoft.com/office/drawing/2014/main" id="{4BD1AC37-7008-44D3-8E6D-C88B5E05DD7E}"/>
              </a:ext>
            </a:extLst>
          </p:cNvPr>
          <p:cNvSpPr>
            <a:spLocks noGrp="1"/>
          </p:cNvSpPr>
          <p:nvPr>
            <p:ph idx="1"/>
          </p:nvPr>
        </p:nvSpPr>
        <p:spPr>
          <a:xfrm>
            <a:off x="604675" y="2410691"/>
            <a:ext cx="10877529" cy="3753041"/>
          </a:xfrm>
        </p:spPr>
        <p:txBody>
          <a:bodyPr/>
          <a:lstStyle/>
          <a:p>
            <a:pPr marL="514350" indent="-514350">
              <a:buFont typeface="+mj-lt"/>
              <a:buAutoNum type="arabicPeriod"/>
            </a:pPr>
            <a:r>
              <a:rPr lang="en-US" dirty="0"/>
              <a:t>Significantly improved pathologic complete response rate</a:t>
            </a:r>
          </a:p>
          <a:p>
            <a:pPr marL="514350" indent="-514350">
              <a:buFont typeface="+mj-lt"/>
              <a:buAutoNum type="arabicPeriod"/>
            </a:pPr>
            <a:r>
              <a:rPr lang="en-US" dirty="0"/>
              <a:t>Fewer definitive surgeries received</a:t>
            </a:r>
          </a:p>
          <a:p>
            <a:pPr marL="514350" indent="-514350">
              <a:buFont typeface="+mj-lt"/>
              <a:buAutoNum type="arabicPeriod"/>
            </a:pPr>
            <a:r>
              <a:rPr lang="en-US" dirty="0"/>
              <a:t>Shorter median duration of surgery</a:t>
            </a:r>
          </a:p>
          <a:p>
            <a:pPr marL="514350" indent="-514350">
              <a:buFont typeface="+mj-lt"/>
              <a:buAutoNum type="arabicPeriod"/>
            </a:pPr>
            <a:r>
              <a:rPr lang="en-US" dirty="0"/>
              <a:t>Similar rates of treatment-related adverse events</a:t>
            </a:r>
          </a:p>
          <a:p>
            <a:pPr marL="514350" indent="-514350">
              <a:buFont typeface="+mj-lt"/>
              <a:buAutoNum type="arabicPeriod"/>
            </a:pPr>
            <a:r>
              <a:rPr lang="en-US" dirty="0"/>
              <a:t>Uncertain</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916111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reeform: Shape 164">
            <a:extLst>
              <a:ext uri="{FF2B5EF4-FFF2-40B4-BE49-F238E27FC236}">
                <a16:creationId xmlns:a16="http://schemas.microsoft.com/office/drawing/2014/main" id="{567B4E35-817E-4253-88AA-69BED1E843D2}"/>
              </a:ext>
            </a:extLst>
          </p:cNvPr>
          <p:cNvSpPr/>
          <p:nvPr/>
        </p:nvSpPr>
        <p:spPr bwMode="auto">
          <a:xfrm>
            <a:off x="1268963" y="2202024"/>
            <a:ext cx="5329646" cy="2104987"/>
          </a:xfrm>
          <a:custGeom>
            <a:avLst/>
            <a:gdLst>
              <a:gd name="connsiteX0" fmla="*/ 0 w 5329646"/>
              <a:gd name="connsiteY0" fmla="*/ 0 h 2104987"/>
              <a:gd name="connsiteX1" fmla="*/ 55984 w 5329646"/>
              <a:gd name="connsiteY1" fmla="*/ 0 h 2104987"/>
              <a:gd name="connsiteX2" fmla="*/ 55984 w 5329646"/>
              <a:gd name="connsiteY2" fmla="*/ 44787 h 2104987"/>
              <a:gd name="connsiteX3" fmla="*/ 115700 w 5329646"/>
              <a:gd name="connsiteY3" fmla="*/ 44787 h 2104987"/>
              <a:gd name="connsiteX4" fmla="*/ 115700 w 5329646"/>
              <a:gd name="connsiteY4" fmla="*/ 44787 h 2104987"/>
              <a:gd name="connsiteX5" fmla="*/ 141826 w 5329646"/>
              <a:gd name="connsiteY5" fmla="*/ 70913 h 2104987"/>
              <a:gd name="connsiteX6" fmla="*/ 156755 w 5329646"/>
              <a:gd name="connsiteY6" fmla="*/ 85842 h 2104987"/>
              <a:gd name="connsiteX7" fmla="*/ 227667 w 5329646"/>
              <a:gd name="connsiteY7" fmla="*/ 85842 h 2104987"/>
              <a:gd name="connsiteX8" fmla="*/ 227667 w 5329646"/>
              <a:gd name="connsiteY8" fmla="*/ 156755 h 2104987"/>
              <a:gd name="connsiteX9" fmla="*/ 294848 w 5329646"/>
              <a:gd name="connsiteY9" fmla="*/ 156755 h 2104987"/>
              <a:gd name="connsiteX10" fmla="*/ 294848 w 5329646"/>
              <a:gd name="connsiteY10" fmla="*/ 212738 h 2104987"/>
              <a:gd name="connsiteX11" fmla="*/ 376957 w 5329646"/>
              <a:gd name="connsiteY11" fmla="*/ 212738 h 2104987"/>
              <a:gd name="connsiteX12" fmla="*/ 376957 w 5329646"/>
              <a:gd name="connsiteY12" fmla="*/ 309777 h 2104987"/>
              <a:gd name="connsiteX13" fmla="*/ 459066 w 5329646"/>
              <a:gd name="connsiteY13" fmla="*/ 309777 h 2104987"/>
              <a:gd name="connsiteX14" fmla="*/ 459066 w 5329646"/>
              <a:gd name="connsiteY14" fmla="*/ 388154 h 2104987"/>
              <a:gd name="connsiteX15" fmla="*/ 515050 w 5329646"/>
              <a:gd name="connsiteY15" fmla="*/ 388154 h 2104987"/>
              <a:gd name="connsiteX16" fmla="*/ 515050 w 5329646"/>
              <a:gd name="connsiteY16" fmla="*/ 447870 h 2104987"/>
              <a:gd name="connsiteX17" fmla="*/ 574766 w 5329646"/>
              <a:gd name="connsiteY17" fmla="*/ 447870 h 2104987"/>
              <a:gd name="connsiteX18" fmla="*/ 574766 w 5329646"/>
              <a:gd name="connsiteY18" fmla="*/ 481460 h 2104987"/>
              <a:gd name="connsiteX19" fmla="*/ 597159 w 5329646"/>
              <a:gd name="connsiteY19" fmla="*/ 481460 h 2104987"/>
              <a:gd name="connsiteX20" fmla="*/ 597159 w 5329646"/>
              <a:gd name="connsiteY20" fmla="*/ 563569 h 2104987"/>
              <a:gd name="connsiteX21" fmla="*/ 668072 w 5329646"/>
              <a:gd name="connsiteY21" fmla="*/ 563569 h 2104987"/>
              <a:gd name="connsiteX22" fmla="*/ 668072 w 5329646"/>
              <a:gd name="connsiteY22" fmla="*/ 612089 h 2104987"/>
              <a:gd name="connsiteX23" fmla="*/ 742717 w 5329646"/>
              <a:gd name="connsiteY23" fmla="*/ 612089 h 2104987"/>
              <a:gd name="connsiteX24" fmla="*/ 742717 w 5329646"/>
              <a:gd name="connsiteY24" fmla="*/ 686734 h 2104987"/>
              <a:gd name="connsiteX25" fmla="*/ 783772 w 5329646"/>
              <a:gd name="connsiteY25" fmla="*/ 686734 h 2104987"/>
              <a:gd name="connsiteX26" fmla="*/ 783772 w 5329646"/>
              <a:gd name="connsiteY26" fmla="*/ 712859 h 2104987"/>
              <a:gd name="connsiteX27" fmla="*/ 817362 w 5329646"/>
              <a:gd name="connsiteY27" fmla="*/ 712859 h 2104987"/>
              <a:gd name="connsiteX28" fmla="*/ 817362 w 5329646"/>
              <a:gd name="connsiteY28" fmla="*/ 776307 h 2104987"/>
              <a:gd name="connsiteX29" fmla="*/ 895739 w 5329646"/>
              <a:gd name="connsiteY29" fmla="*/ 776307 h 2104987"/>
              <a:gd name="connsiteX30" fmla="*/ 895739 w 5329646"/>
              <a:gd name="connsiteY30" fmla="*/ 836023 h 2104987"/>
              <a:gd name="connsiteX31" fmla="*/ 977848 w 5329646"/>
              <a:gd name="connsiteY31" fmla="*/ 836023 h 2104987"/>
              <a:gd name="connsiteX32" fmla="*/ 977848 w 5329646"/>
              <a:gd name="connsiteY32" fmla="*/ 903204 h 2104987"/>
              <a:gd name="connsiteX33" fmla="*/ 1041297 w 5329646"/>
              <a:gd name="connsiteY33" fmla="*/ 903204 h 2104987"/>
              <a:gd name="connsiteX34" fmla="*/ 1041297 w 5329646"/>
              <a:gd name="connsiteY34" fmla="*/ 962920 h 2104987"/>
              <a:gd name="connsiteX35" fmla="*/ 1101013 w 5329646"/>
              <a:gd name="connsiteY35" fmla="*/ 962920 h 2104987"/>
              <a:gd name="connsiteX36" fmla="*/ 1101013 w 5329646"/>
              <a:gd name="connsiteY36" fmla="*/ 1003974 h 2104987"/>
              <a:gd name="connsiteX37" fmla="*/ 1123406 w 5329646"/>
              <a:gd name="connsiteY37" fmla="*/ 1003974 h 2104987"/>
              <a:gd name="connsiteX38" fmla="*/ 1123406 w 5329646"/>
              <a:gd name="connsiteY38" fmla="*/ 1033832 h 2104987"/>
              <a:gd name="connsiteX39" fmla="*/ 1190586 w 5329646"/>
              <a:gd name="connsiteY39" fmla="*/ 1033832 h 2104987"/>
              <a:gd name="connsiteX40" fmla="*/ 1190586 w 5329646"/>
              <a:gd name="connsiteY40" fmla="*/ 1067423 h 2104987"/>
              <a:gd name="connsiteX41" fmla="*/ 1254035 w 5329646"/>
              <a:gd name="connsiteY41" fmla="*/ 1067423 h 2104987"/>
              <a:gd name="connsiteX42" fmla="*/ 1254035 w 5329646"/>
              <a:gd name="connsiteY42" fmla="*/ 1127138 h 2104987"/>
              <a:gd name="connsiteX43" fmla="*/ 1339876 w 5329646"/>
              <a:gd name="connsiteY43" fmla="*/ 1127138 h 2104987"/>
              <a:gd name="connsiteX44" fmla="*/ 1339876 w 5329646"/>
              <a:gd name="connsiteY44" fmla="*/ 1153264 h 2104987"/>
              <a:gd name="connsiteX45" fmla="*/ 1418253 w 5329646"/>
              <a:gd name="connsiteY45" fmla="*/ 1153264 h 2104987"/>
              <a:gd name="connsiteX46" fmla="*/ 1418253 w 5329646"/>
              <a:gd name="connsiteY46" fmla="*/ 1198051 h 2104987"/>
              <a:gd name="connsiteX47" fmla="*/ 1492898 w 5329646"/>
              <a:gd name="connsiteY47" fmla="*/ 1198051 h 2104987"/>
              <a:gd name="connsiteX48" fmla="*/ 1492898 w 5329646"/>
              <a:gd name="connsiteY48" fmla="*/ 1265232 h 2104987"/>
              <a:gd name="connsiteX49" fmla="*/ 1552614 w 5329646"/>
              <a:gd name="connsiteY49" fmla="*/ 1265232 h 2104987"/>
              <a:gd name="connsiteX50" fmla="*/ 1552614 w 5329646"/>
              <a:gd name="connsiteY50" fmla="*/ 1291357 h 2104987"/>
              <a:gd name="connsiteX51" fmla="*/ 1630991 w 5329646"/>
              <a:gd name="connsiteY51" fmla="*/ 1291357 h 2104987"/>
              <a:gd name="connsiteX52" fmla="*/ 1630991 w 5329646"/>
              <a:gd name="connsiteY52" fmla="*/ 1358538 h 2104987"/>
              <a:gd name="connsiteX53" fmla="*/ 1716833 w 5329646"/>
              <a:gd name="connsiteY53" fmla="*/ 1358538 h 2104987"/>
              <a:gd name="connsiteX54" fmla="*/ 1716833 w 5329646"/>
              <a:gd name="connsiteY54" fmla="*/ 1380931 h 2104987"/>
              <a:gd name="connsiteX55" fmla="*/ 1795210 w 5329646"/>
              <a:gd name="connsiteY55" fmla="*/ 1380931 h 2104987"/>
              <a:gd name="connsiteX56" fmla="*/ 1795210 w 5329646"/>
              <a:gd name="connsiteY56" fmla="*/ 1418254 h 2104987"/>
              <a:gd name="connsiteX57" fmla="*/ 1869855 w 5329646"/>
              <a:gd name="connsiteY57" fmla="*/ 1418254 h 2104987"/>
              <a:gd name="connsiteX58" fmla="*/ 1869855 w 5329646"/>
              <a:gd name="connsiteY58" fmla="*/ 1448112 h 2104987"/>
              <a:gd name="connsiteX59" fmla="*/ 1914642 w 5329646"/>
              <a:gd name="connsiteY59" fmla="*/ 1448112 h 2104987"/>
              <a:gd name="connsiteX60" fmla="*/ 1914642 w 5329646"/>
              <a:gd name="connsiteY60" fmla="*/ 1496631 h 2104987"/>
              <a:gd name="connsiteX61" fmla="*/ 2019145 w 5329646"/>
              <a:gd name="connsiteY61" fmla="*/ 1496631 h 2104987"/>
              <a:gd name="connsiteX62" fmla="*/ 2019145 w 5329646"/>
              <a:gd name="connsiteY62" fmla="*/ 1496631 h 2104987"/>
              <a:gd name="connsiteX63" fmla="*/ 2019145 w 5329646"/>
              <a:gd name="connsiteY63" fmla="*/ 1496631 h 2104987"/>
              <a:gd name="connsiteX64" fmla="*/ 2019145 w 5329646"/>
              <a:gd name="connsiteY64" fmla="*/ 1496631 h 2104987"/>
              <a:gd name="connsiteX65" fmla="*/ 2019145 w 5329646"/>
              <a:gd name="connsiteY65" fmla="*/ 1526489 h 2104987"/>
              <a:gd name="connsiteX66" fmla="*/ 2075128 w 5329646"/>
              <a:gd name="connsiteY66" fmla="*/ 1526489 h 2104987"/>
              <a:gd name="connsiteX67" fmla="*/ 2075128 w 5329646"/>
              <a:gd name="connsiteY67" fmla="*/ 1552614 h 2104987"/>
              <a:gd name="connsiteX68" fmla="*/ 2157238 w 5329646"/>
              <a:gd name="connsiteY68" fmla="*/ 1552614 h 2104987"/>
              <a:gd name="connsiteX69" fmla="*/ 2157238 w 5329646"/>
              <a:gd name="connsiteY69" fmla="*/ 1582472 h 2104987"/>
              <a:gd name="connsiteX70" fmla="*/ 2235615 w 5329646"/>
              <a:gd name="connsiteY70" fmla="*/ 1582472 h 2104987"/>
              <a:gd name="connsiteX71" fmla="*/ 2306528 w 5329646"/>
              <a:gd name="connsiteY71" fmla="*/ 1582472 h 2104987"/>
              <a:gd name="connsiteX72" fmla="*/ 2306528 w 5329646"/>
              <a:gd name="connsiteY72" fmla="*/ 1638456 h 2104987"/>
              <a:gd name="connsiteX73" fmla="*/ 2440888 w 5329646"/>
              <a:gd name="connsiteY73" fmla="*/ 1638456 h 2104987"/>
              <a:gd name="connsiteX74" fmla="*/ 2440888 w 5329646"/>
              <a:gd name="connsiteY74" fmla="*/ 1664582 h 2104987"/>
              <a:gd name="connsiteX75" fmla="*/ 2511801 w 5329646"/>
              <a:gd name="connsiteY75" fmla="*/ 1664582 h 2104987"/>
              <a:gd name="connsiteX76" fmla="*/ 2511801 w 5329646"/>
              <a:gd name="connsiteY76" fmla="*/ 1690707 h 2104987"/>
              <a:gd name="connsiteX77" fmla="*/ 2593910 w 5329646"/>
              <a:gd name="connsiteY77" fmla="*/ 1690707 h 2104987"/>
              <a:gd name="connsiteX78" fmla="*/ 2593910 w 5329646"/>
              <a:gd name="connsiteY78" fmla="*/ 1716833 h 2104987"/>
              <a:gd name="connsiteX79" fmla="*/ 2664823 w 5329646"/>
              <a:gd name="connsiteY79" fmla="*/ 1716833 h 2104987"/>
              <a:gd name="connsiteX80" fmla="*/ 2664823 w 5329646"/>
              <a:gd name="connsiteY80" fmla="*/ 1735494 h 2104987"/>
              <a:gd name="connsiteX81" fmla="*/ 2739468 w 5329646"/>
              <a:gd name="connsiteY81" fmla="*/ 1735494 h 2104987"/>
              <a:gd name="connsiteX82" fmla="*/ 2739468 w 5329646"/>
              <a:gd name="connsiteY82" fmla="*/ 1780281 h 2104987"/>
              <a:gd name="connsiteX83" fmla="*/ 2881293 w 5329646"/>
              <a:gd name="connsiteY83" fmla="*/ 1780281 h 2104987"/>
              <a:gd name="connsiteX84" fmla="*/ 2881293 w 5329646"/>
              <a:gd name="connsiteY84" fmla="*/ 1832533 h 2104987"/>
              <a:gd name="connsiteX85" fmla="*/ 3105228 w 5329646"/>
              <a:gd name="connsiteY85" fmla="*/ 1832533 h 2104987"/>
              <a:gd name="connsiteX86" fmla="*/ 3105228 w 5329646"/>
              <a:gd name="connsiteY86" fmla="*/ 1858658 h 2104987"/>
              <a:gd name="connsiteX87" fmla="*/ 3258250 w 5329646"/>
              <a:gd name="connsiteY87" fmla="*/ 1858658 h 2104987"/>
              <a:gd name="connsiteX88" fmla="*/ 3258250 w 5329646"/>
              <a:gd name="connsiteY88" fmla="*/ 1877320 h 2104987"/>
              <a:gd name="connsiteX89" fmla="*/ 3325430 w 5329646"/>
              <a:gd name="connsiteY89" fmla="*/ 1877320 h 2104987"/>
              <a:gd name="connsiteX90" fmla="*/ 3325430 w 5329646"/>
              <a:gd name="connsiteY90" fmla="*/ 1907178 h 2104987"/>
              <a:gd name="connsiteX91" fmla="*/ 3493381 w 5329646"/>
              <a:gd name="connsiteY91" fmla="*/ 1907178 h 2104987"/>
              <a:gd name="connsiteX92" fmla="*/ 3485917 w 5329646"/>
              <a:gd name="connsiteY92" fmla="*/ 1907178 h 2104987"/>
              <a:gd name="connsiteX93" fmla="*/ 3627742 w 5329646"/>
              <a:gd name="connsiteY93" fmla="*/ 1907178 h 2104987"/>
              <a:gd name="connsiteX94" fmla="*/ 3627742 w 5329646"/>
              <a:gd name="connsiteY94" fmla="*/ 1907178 h 2104987"/>
              <a:gd name="connsiteX95" fmla="*/ 3627742 w 5329646"/>
              <a:gd name="connsiteY95" fmla="*/ 1937036 h 2104987"/>
              <a:gd name="connsiteX96" fmla="*/ 3713584 w 5329646"/>
              <a:gd name="connsiteY96" fmla="*/ 1937036 h 2104987"/>
              <a:gd name="connsiteX97" fmla="*/ 3713584 w 5329646"/>
              <a:gd name="connsiteY97" fmla="*/ 1944500 h 2104987"/>
              <a:gd name="connsiteX98" fmla="*/ 3829284 w 5329646"/>
              <a:gd name="connsiteY98" fmla="*/ 1944500 h 2104987"/>
              <a:gd name="connsiteX99" fmla="*/ 3829284 w 5329646"/>
              <a:gd name="connsiteY99" fmla="*/ 1944500 h 2104987"/>
              <a:gd name="connsiteX100" fmla="*/ 3829284 w 5329646"/>
              <a:gd name="connsiteY100" fmla="*/ 1933303 h 2104987"/>
              <a:gd name="connsiteX101" fmla="*/ 3829284 w 5329646"/>
              <a:gd name="connsiteY101" fmla="*/ 1933303 h 2104987"/>
              <a:gd name="connsiteX102" fmla="*/ 3829284 w 5329646"/>
              <a:gd name="connsiteY102" fmla="*/ 1978090 h 2104987"/>
              <a:gd name="connsiteX103" fmla="*/ 4165186 w 5329646"/>
              <a:gd name="connsiteY103" fmla="*/ 1978090 h 2104987"/>
              <a:gd name="connsiteX104" fmla="*/ 4165186 w 5329646"/>
              <a:gd name="connsiteY104" fmla="*/ 1978090 h 2104987"/>
              <a:gd name="connsiteX105" fmla="*/ 4165186 w 5329646"/>
              <a:gd name="connsiteY105" fmla="*/ 2000484 h 2104987"/>
              <a:gd name="connsiteX106" fmla="*/ 4366727 w 5329646"/>
              <a:gd name="connsiteY106" fmla="*/ 2000484 h 2104987"/>
              <a:gd name="connsiteX107" fmla="*/ 4366727 w 5329646"/>
              <a:gd name="connsiteY107" fmla="*/ 2000484 h 2104987"/>
              <a:gd name="connsiteX108" fmla="*/ 4508552 w 5329646"/>
              <a:gd name="connsiteY108" fmla="*/ 2000484 h 2104987"/>
              <a:gd name="connsiteX109" fmla="*/ 4530945 w 5329646"/>
              <a:gd name="connsiteY109" fmla="*/ 2022877 h 2104987"/>
              <a:gd name="connsiteX110" fmla="*/ 4642913 w 5329646"/>
              <a:gd name="connsiteY110" fmla="*/ 2022877 h 2104987"/>
              <a:gd name="connsiteX111" fmla="*/ 4642913 w 5329646"/>
              <a:gd name="connsiteY111" fmla="*/ 2037806 h 2104987"/>
              <a:gd name="connsiteX112" fmla="*/ 4874312 w 5329646"/>
              <a:gd name="connsiteY112" fmla="*/ 2037806 h 2104987"/>
              <a:gd name="connsiteX113" fmla="*/ 4874312 w 5329646"/>
              <a:gd name="connsiteY113" fmla="*/ 2063932 h 2104987"/>
              <a:gd name="connsiteX114" fmla="*/ 5128105 w 5329646"/>
              <a:gd name="connsiteY114" fmla="*/ 2063932 h 2104987"/>
              <a:gd name="connsiteX115" fmla="*/ 5128105 w 5329646"/>
              <a:gd name="connsiteY115" fmla="*/ 2082593 h 2104987"/>
              <a:gd name="connsiteX116" fmla="*/ 5240072 w 5329646"/>
              <a:gd name="connsiteY116" fmla="*/ 2082593 h 2104987"/>
              <a:gd name="connsiteX117" fmla="*/ 5240072 w 5329646"/>
              <a:gd name="connsiteY117" fmla="*/ 2082593 h 2104987"/>
              <a:gd name="connsiteX118" fmla="*/ 5240072 w 5329646"/>
              <a:gd name="connsiteY118" fmla="*/ 2104987 h 2104987"/>
              <a:gd name="connsiteX119" fmla="*/ 5329646 w 5329646"/>
              <a:gd name="connsiteY119" fmla="*/ 2104987 h 210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329646" h="2104987">
                <a:moveTo>
                  <a:pt x="0" y="0"/>
                </a:moveTo>
                <a:lnTo>
                  <a:pt x="55984" y="0"/>
                </a:lnTo>
                <a:lnTo>
                  <a:pt x="55984" y="44787"/>
                </a:lnTo>
                <a:lnTo>
                  <a:pt x="115700" y="44787"/>
                </a:lnTo>
                <a:lnTo>
                  <a:pt x="115700" y="44787"/>
                </a:lnTo>
                <a:lnTo>
                  <a:pt x="141826" y="70913"/>
                </a:lnTo>
                <a:lnTo>
                  <a:pt x="156755" y="85842"/>
                </a:lnTo>
                <a:lnTo>
                  <a:pt x="227667" y="85842"/>
                </a:lnTo>
                <a:lnTo>
                  <a:pt x="227667" y="156755"/>
                </a:lnTo>
                <a:lnTo>
                  <a:pt x="294848" y="156755"/>
                </a:lnTo>
                <a:lnTo>
                  <a:pt x="294848" y="212738"/>
                </a:lnTo>
                <a:lnTo>
                  <a:pt x="376957" y="212738"/>
                </a:lnTo>
                <a:lnTo>
                  <a:pt x="376957" y="309777"/>
                </a:lnTo>
                <a:lnTo>
                  <a:pt x="459066" y="309777"/>
                </a:lnTo>
                <a:lnTo>
                  <a:pt x="459066" y="388154"/>
                </a:lnTo>
                <a:lnTo>
                  <a:pt x="515050" y="388154"/>
                </a:lnTo>
                <a:lnTo>
                  <a:pt x="515050" y="447870"/>
                </a:lnTo>
                <a:lnTo>
                  <a:pt x="574766" y="447870"/>
                </a:lnTo>
                <a:lnTo>
                  <a:pt x="574766" y="481460"/>
                </a:lnTo>
                <a:lnTo>
                  <a:pt x="597159" y="481460"/>
                </a:lnTo>
                <a:lnTo>
                  <a:pt x="597159" y="563569"/>
                </a:lnTo>
                <a:lnTo>
                  <a:pt x="668072" y="563569"/>
                </a:lnTo>
                <a:lnTo>
                  <a:pt x="668072" y="612089"/>
                </a:lnTo>
                <a:lnTo>
                  <a:pt x="742717" y="612089"/>
                </a:lnTo>
                <a:lnTo>
                  <a:pt x="742717" y="686734"/>
                </a:lnTo>
                <a:lnTo>
                  <a:pt x="783772" y="686734"/>
                </a:lnTo>
                <a:lnTo>
                  <a:pt x="783772" y="712859"/>
                </a:lnTo>
                <a:lnTo>
                  <a:pt x="817362" y="712859"/>
                </a:lnTo>
                <a:lnTo>
                  <a:pt x="817362" y="776307"/>
                </a:lnTo>
                <a:lnTo>
                  <a:pt x="895739" y="776307"/>
                </a:lnTo>
                <a:lnTo>
                  <a:pt x="895739" y="836023"/>
                </a:lnTo>
                <a:lnTo>
                  <a:pt x="977848" y="836023"/>
                </a:lnTo>
                <a:lnTo>
                  <a:pt x="977848" y="903204"/>
                </a:lnTo>
                <a:lnTo>
                  <a:pt x="1041297" y="903204"/>
                </a:lnTo>
                <a:lnTo>
                  <a:pt x="1041297" y="962920"/>
                </a:lnTo>
                <a:lnTo>
                  <a:pt x="1101013" y="962920"/>
                </a:lnTo>
                <a:lnTo>
                  <a:pt x="1101013" y="1003974"/>
                </a:lnTo>
                <a:lnTo>
                  <a:pt x="1123406" y="1003974"/>
                </a:lnTo>
                <a:lnTo>
                  <a:pt x="1123406" y="1033832"/>
                </a:lnTo>
                <a:lnTo>
                  <a:pt x="1190586" y="1033832"/>
                </a:lnTo>
                <a:lnTo>
                  <a:pt x="1190586" y="1067423"/>
                </a:lnTo>
                <a:lnTo>
                  <a:pt x="1254035" y="1067423"/>
                </a:lnTo>
                <a:lnTo>
                  <a:pt x="1254035" y="1127138"/>
                </a:lnTo>
                <a:lnTo>
                  <a:pt x="1339876" y="1127138"/>
                </a:lnTo>
                <a:lnTo>
                  <a:pt x="1339876" y="1153264"/>
                </a:lnTo>
                <a:lnTo>
                  <a:pt x="1418253" y="1153264"/>
                </a:lnTo>
                <a:lnTo>
                  <a:pt x="1418253" y="1198051"/>
                </a:lnTo>
                <a:lnTo>
                  <a:pt x="1492898" y="1198051"/>
                </a:lnTo>
                <a:lnTo>
                  <a:pt x="1492898" y="1265232"/>
                </a:lnTo>
                <a:lnTo>
                  <a:pt x="1552614" y="1265232"/>
                </a:lnTo>
                <a:lnTo>
                  <a:pt x="1552614" y="1291357"/>
                </a:lnTo>
                <a:lnTo>
                  <a:pt x="1630991" y="1291357"/>
                </a:lnTo>
                <a:lnTo>
                  <a:pt x="1630991" y="1358538"/>
                </a:lnTo>
                <a:lnTo>
                  <a:pt x="1716833" y="1358538"/>
                </a:lnTo>
                <a:lnTo>
                  <a:pt x="1716833" y="1380931"/>
                </a:lnTo>
                <a:lnTo>
                  <a:pt x="1795210" y="1380931"/>
                </a:lnTo>
                <a:lnTo>
                  <a:pt x="1795210" y="1418254"/>
                </a:lnTo>
                <a:lnTo>
                  <a:pt x="1869855" y="1418254"/>
                </a:lnTo>
                <a:lnTo>
                  <a:pt x="1869855" y="1448112"/>
                </a:lnTo>
                <a:lnTo>
                  <a:pt x="1914642" y="1448112"/>
                </a:lnTo>
                <a:lnTo>
                  <a:pt x="1914642" y="1496631"/>
                </a:lnTo>
                <a:lnTo>
                  <a:pt x="2019145" y="1496631"/>
                </a:lnTo>
                <a:lnTo>
                  <a:pt x="2019145" y="1496631"/>
                </a:lnTo>
                <a:lnTo>
                  <a:pt x="2019145" y="1496631"/>
                </a:lnTo>
                <a:lnTo>
                  <a:pt x="2019145" y="1496631"/>
                </a:lnTo>
                <a:lnTo>
                  <a:pt x="2019145" y="1526489"/>
                </a:lnTo>
                <a:lnTo>
                  <a:pt x="2075128" y="1526489"/>
                </a:lnTo>
                <a:lnTo>
                  <a:pt x="2075128" y="1552614"/>
                </a:lnTo>
                <a:lnTo>
                  <a:pt x="2157238" y="1552614"/>
                </a:lnTo>
                <a:lnTo>
                  <a:pt x="2157238" y="1582472"/>
                </a:lnTo>
                <a:lnTo>
                  <a:pt x="2235615" y="1582472"/>
                </a:lnTo>
                <a:lnTo>
                  <a:pt x="2306528" y="1582472"/>
                </a:lnTo>
                <a:lnTo>
                  <a:pt x="2306528" y="1638456"/>
                </a:lnTo>
                <a:lnTo>
                  <a:pt x="2440888" y="1638456"/>
                </a:lnTo>
                <a:lnTo>
                  <a:pt x="2440888" y="1664582"/>
                </a:lnTo>
                <a:lnTo>
                  <a:pt x="2511801" y="1664582"/>
                </a:lnTo>
                <a:lnTo>
                  <a:pt x="2511801" y="1690707"/>
                </a:lnTo>
                <a:lnTo>
                  <a:pt x="2593910" y="1690707"/>
                </a:lnTo>
                <a:lnTo>
                  <a:pt x="2593910" y="1716833"/>
                </a:lnTo>
                <a:lnTo>
                  <a:pt x="2664823" y="1716833"/>
                </a:lnTo>
                <a:lnTo>
                  <a:pt x="2664823" y="1735494"/>
                </a:lnTo>
                <a:lnTo>
                  <a:pt x="2739468" y="1735494"/>
                </a:lnTo>
                <a:lnTo>
                  <a:pt x="2739468" y="1780281"/>
                </a:lnTo>
                <a:lnTo>
                  <a:pt x="2881293" y="1780281"/>
                </a:lnTo>
                <a:lnTo>
                  <a:pt x="2881293" y="1832533"/>
                </a:lnTo>
                <a:lnTo>
                  <a:pt x="3105228" y="1832533"/>
                </a:lnTo>
                <a:lnTo>
                  <a:pt x="3105228" y="1858658"/>
                </a:lnTo>
                <a:lnTo>
                  <a:pt x="3258250" y="1858658"/>
                </a:lnTo>
                <a:lnTo>
                  <a:pt x="3258250" y="1877320"/>
                </a:lnTo>
                <a:lnTo>
                  <a:pt x="3325430" y="1877320"/>
                </a:lnTo>
                <a:lnTo>
                  <a:pt x="3325430" y="1907178"/>
                </a:lnTo>
                <a:lnTo>
                  <a:pt x="3493381" y="1907178"/>
                </a:lnTo>
                <a:lnTo>
                  <a:pt x="3485917" y="1907178"/>
                </a:lnTo>
                <a:lnTo>
                  <a:pt x="3627742" y="1907178"/>
                </a:lnTo>
                <a:lnTo>
                  <a:pt x="3627742" y="1907178"/>
                </a:lnTo>
                <a:lnTo>
                  <a:pt x="3627742" y="1937036"/>
                </a:lnTo>
                <a:lnTo>
                  <a:pt x="3713584" y="1937036"/>
                </a:lnTo>
                <a:lnTo>
                  <a:pt x="3713584" y="1944500"/>
                </a:lnTo>
                <a:lnTo>
                  <a:pt x="3829284" y="1944500"/>
                </a:lnTo>
                <a:lnTo>
                  <a:pt x="3829284" y="1944500"/>
                </a:lnTo>
                <a:lnTo>
                  <a:pt x="3829284" y="1933303"/>
                </a:lnTo>
                <a:lnTo>
                  <a:pt x="3829284" y="1933303"/>
                </a:lnTo>
                <a:lnTo>
                  <a:pt x="3829284" y="1978090"/>
                </a:lnTo>
                <a:lnTo>
                  <a:pt x="4165186" y="1978090"/>
                </a:lnTo>
                <a:lnTo>
                  <a:pt x="4165186" y="1978090"/>
                </a:lnTo>
                <a:lnTo>
                  <a:pt x="4165186" y="2000484"/>
                </a:lnTo>
                <a:lnTo>
                  <a:pt x="4366727" y="2000484"/>
                </a:lnTo>
                <a:lnTo>
                  <a:pt x="4366727" y="2000484"/>
                </a:lnTo>
                <a:lnTo>
                  <a:pt x="4508552" y="2000484"/>
                </a:lnTo>
                <a:lnTo>
                  <a:pt x="4530945" y="2022877"/>
                </a:lnTo>
                <a:lnTo>
                  <a:pt x="4642913" y="2022877"/>
                </a:lnTo>
                <a:lnTo>
                  <a:pt x="4642913" y="2037806"/>
                </a:lnTo>
                <a:lnTo>
                  <a:pt x="4874312" y="2037806"/>
                </a:lnTo>
                <a:lnTo>
                  <a:pt x="4874312" y="2063932"/>
                </a:lnTo>
                <a:lnTo>
                  <a:pt x="5128105" y="2063932"/>
                </a:lnTo>
                <a:lnTo>
                  <a:pt x="5128105" y="2082593"/>
                </a:lnTo>
                <a:lnTo>
                  <a:pt x="5240072" y="2082593"/>
                </a:lnTo>
                <a:lnTo>
                  <a:pt x="5240072" y="2082593"/>
                </a:lnTo>
                <a:lnTo>
                  <a:pt x="5240072" y="2104987"/>
                </a:lnTo>
                <a:lnTo>
                  <a:pt x="5329646" y="2104987"/>
                </a:lnTo>
              </a:path>
            </a:pathLst>
          </a:custGeom>
          <a:noFill/>
          <a:ln w="28575">
            <a:solidFill>
              <a:srgbClr val="92D050"/>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4" name="Freeform: Shape 163">
            <a:extLst>
              <a:ext uri="{FF2B5EF4-FFF2-40B4-BE49-F238E27FC236}">
                <a16:creationId xmlns:a16="http://schemas.microsoft.com/office/drawing/2014/main" id="{9B606DE9-CDEA-4149-B9A3-526C8B61A225}"/>
              </a:ext>
            </a:extLst>
          </p:cNvPr>
          <p:cNvSpPr/>
          <p:nvPr/>
        </p:nvSpPr>
        <p:spPr bwMode="auto">
          <a:xfrm>
            <a:off x="1272696" y="2198292"/>
            <a:ext cx="5333377" cy="1705636"/>
          </a:xfrm>
          <a:custGeom>
            <a:avLst/>
            <a:gdLst>
              <a:gd name="connsiteX0" fmla="*/ 0 w 5333377"/>
              <a:gd name="connsiteY0" fmla="*/ 0 h 1705636"/>
              <a:gd name="connsiteX1" fmla="*/ 85841 w 5333377"/>
              <a:gd name="connsiteY1" fmla="*/ 0 h 1705636"/>
              <a:gd name="connsiteX2" fmla="*/ 85841 w 5333377"/>
              <a:gd name="connsiteY2" fmla="*/ 44787 h 1705636"/>
              <a:gd name="connsiteX3" fmla="*/ 149289 w 5333377"/>
              <a:gd name="connsiteY3" fmla="*/ 44787 h 1705636"/>
              <a:gd name="connsiteX4" fmla="*/ 149289 w 5333377"/>
              <a:gd name="connsiteY4" fmla="*/ 85842 h 1705636"/>
              <a:gd name="connsiteX5" fmla="*/ 242595 w 5333377"/>
              <a:gd name="connsiteY5" fmla="*/ 85842 h 1705636"/>
              <a:gd name="connsiteX6" fmla="*/ 242595 w 5333377"/>
              <a:gd name="connsiteY6" fmla="*/ 130629 h 1705636"/>
              <a:gd name="connsiteX7" fmla="*/ 309776 w 5333377"/>
              <a:gd name="connsiteY7" fmla="*/ 130629 h 1705636"/>
              <a:gd name="connsiteX8" fmla="*/ 309776 w 5333377"/>
              <a:gd name="connsiteY8" fmla="*/ 175416 h 1705636"/>
              <a:gd name="connsiteX9" fmla="*/ 391885 w 5333377"/>
              <a:gd name="connsiteY9" fmla="*/ 175416 h 1705636"/>
              <a:gd name="connsiteX10" fmla="*/ 391885 w 5333377"/>
              <a:gd name="connsiteY10" fmla="*/ 216470 h 1705636"/>
              <a:gd name="connsiteX11" fmla="*/ 473995 w 5333377"/>
              <a:gd name="connsiteY11" fmla="*/ 216470 h 1705636"/>
              <a:gd name="connsiteX12" fmla="*/ 473995 w 5333377"/>
              <a:gd name="connsiteY12" fmla="*/ 216470 h 1705636"/>
              <a:gd name="connsiteX13" fmla="*/ 515049 w 5333377"/>
              <a:gd name="connsiteY13" fmla="*/ 216470 h 1705636"/>
              <a:gd name="connsiteX14" fmla="*/ 515049 w 5333377"/>
              <a:gd name="connsiteY14" fmla="*/ 276186 h 1705636"/>
              <a:gd name="connsiteX15" fmla="*/ 574765 w 5333377"/>
              <a:gd name="connsiteY15" fmla="*/ 276186 h 1705636"/>
              <a:gd name="connsiteX16" fmla="*/ 574765 w 5333377"/>
              <a:gd name="connsiteY16" fmla="*/ 276186 h 1705636"/>
              <a:gd name="connsiteX17" fmla="*/ 597159 w 5333377"/>
              <a:gd name="connsiteY17" fmla="*/ 298580 h 1705636"/>
              <a:gd name="connsiteX18" fmla="*/ 612088 w 5333377"/>
              <a:gd name="connsiteY18" fmla="*/ 313509 h 1705636"/>
              <a:gd name="connsiteX19" fmla="*/ 653142 w 5333377"/>
              <a:gd name="connsiteY19" fmla="*/ 313509 h 1705636"/>
              <a:gd name="connsiteX20" fmla="*/ 653142 w 5333377"/>
              <a:gd name="connsiteY20" fmla="*/ 350831 h 1705636"/>
              <a:gd name="connsiteX21" fmla="*/ 653142 w 5333377"/>
              <a:gd name="connsiteY21" fmla="*/ 350831 h 1705636"/>
              <a:gd name="connsiteX22" fmla="*/ 668071 w 5333377"/>
              <a:gd name="connsiteY22" fmla="*/ 365760 h 1705636"/>
              <a:gd name="connsiteX23" fmla="*/ 742716 w 5333377"/>
              <a:gd name="connsiteY23" fmla="*/ 365760 h 1705636"/>
              <a:gd name="connsiteX24" fmla="*/ 742716 w 5333377"/>
              <a:gd name="connsiteY24" fmla="*/ 410547 h 1705636"/>
              <a:gd name="connsiteX25" fmla="*/ 813629 w 5333377"/>
              <a:gd name="connsiteY25" fmla="*/ 410547 h 1705636"/>
              <a:gd name="connsiteX26" fmla="*/ 813629 w 5333377"/>
              <a:gd name="connsiteY26" fmla="*/ 459066 h 1705636"/>
              <a:gd name="connsiteX27" fmla="*/ 892006 w 5333377"/>
              <a:gd name="connsiteY27" fmla="*/ 459066 h 1705636"/>
              <a:gd name="connsiteX28" fmla="*/ 892006 w 5333377"/>
              <a:gd name="connsiteY28" fmla="*/ 496389 h 1705636"/>
              <a:gd name="connsiteX29" fmla="*/ 970383 w 5333377"/>
              <a:gd name="connsiteY29" fmla="*/ 496389 h 1705636"/>
              <a:gd name="connsiteX30" fmla="*/ 944257 w 5333377"/>
              <a:gd name="connsiteY30" fmla="*/ 529979 h 1705636"/>
              <a:gd name="connsiteX31" fmla="*/ 996509 w 5333377"/>
              <a:gd name="connsiteY31" fmla="*/ 529979 h 1705636"/>
              <a:gd name="connsiteX32" fmla="*/ 996509 w 5333377"/>
              <a:gd name="connsiteY32" fmla="*/ 574766 h 1705636"/>
              <a:gd name="connsiteX33" fmla="*/ 1037564 w 5333377"/>
              <a:gd name="connsiteY33" fmla="*/ 574766 h 1705636"/>
              <a:gd name="connsiteX34" fmla="*/ 1037564 w 5333377"/>
              <a:gd name="connsiteY34" fmla="*/ 574766 h 1705636"/>
              <a:gd name="connsiteX35" fmla="*/ 1101012 w 5333377"/>
              <a:gd name="connsiteY35" fmla="*/ 574766 h 1705636"/>
              <a:gd name="connsiteX36" fmla="*/ 1101012 w 5333377"/>
              <a:gd name="connsiteY36" fmla="*/ 619553 h 1705636"/>
              <a:gd name="connsiteX37" fmla="*/ 1138334 w 5333377"/>
              <a:gd name="connsiteY37" fmla="*/ 619553 h 1705636"/>
              <a:gd name="connsiteX38" fmla="*/ 1138334 w 5333377"/>
              <a:gd name="connsiteY38" fmla="*/ 641946 h 1705636"/>
              <a:gd name="connsiteX39" fmla="*/ 1212979 w 5333377"/>
              <a:gd name="connsiteY39" fmla="*/ 641946 h 1705636"/>
              <a:gd name="connsiteX40" fmla="*/ 1212979 w 5333377"/>
              <a:gd name="connsiteY40" fmla="*/ 683001 h 1705636"/>
              <a:gd name="connsiteX41" fmla="*/ 1265231 w 5333377"/>
              <a:gd name="connsiteY41" fmla="*/ 683001 h 1705636"/>
              <a:gd name="connsiteX42" fmla="*/ 1265231 w 5333377"/>
              <a:gd name="connsiteY42" fmla="*/ 716591 h 1705636"/>
              <a:gd name="connsiteX43" fmla="*/ 1324946 w 5333377"/>
              <a:gd name="connsiteY43" fmla="*/ 716591 h 1705636"/>
              <a:gd name="connsiteX44" fmla="*/ 1324946 w 5333377"/>
              <a:gd name="connsiteY44" fmla="*/ 746449 h 1705636"/>
              <a:gd name="connsiteX45" fmla="*/ 1407056 w 5333377"/>
              <a:gd name="connsiteY45" fmla="*/ 746449 h 1705636"/>
              <a:gd name="connsiteX46" fmla="*/ 1407056 w 5333377"/>
              <a:gd name="connsiteY46" fmla="*/ 768843 h 1705636"/>
              <a:gd name="connsiteX47" fmla="*/ 1436914 w 5333377"/>
              <a:gd name="connsiteY47" fmla="*/ 768843 h 1705636"/>
              <a:gd name="connsiteX48" fmla="*/ 1436914 w 5333377"/>
              <a:gd name="connsiteY48" fmla="*/ 791236 h 1705636"/>
              <a:gd name="connsiteX49" fmla="*/ 1500362 w 5333377"/>
              <a:gd name="connsiteY49" fmla="*/ 791236 h 1705636"/>
              <a:gd name="connsiteX50" fmla="*/ 1500362 w 5333377"/>
              <a:gd name="connsiteY50" fmla="*/ 832291 h 1705636"/>
              <a:gd name="connsiteX51" fmla="*/ 1552613 w 5333377"/>
              <a:gd name="connsiteY51" fmla="*/ 832291 h 1705636"/>
              <a:gd name="connsiteX52" fmla="*/ 1552613 w 5333377"/>
              <a:gd name="connsiteY52" fmla="*/ 869613 h 1705636"/>
              <a:gd name="connsiteX53" fmla="*/ 1627258 w 5333377"/>
              <a:gd name="connsiteY53" fmla="*/ 869613 h 1705636"/>
              <a:gd name="connsiteX54" fmla="*/ 1627258 w 5333377"/>
              <a:gd name="connsiteY54" fmla="*/ 892007 h 1705636"/>
              <a:gd name="connsiteX55" fmla="*/ 1690706 w 5333377"/>
              <a:gd name="connsiteY55" fmla="*/ 892007 h 1705636"/>
              <a:gd name="connsiteX56" fmla="*/ 1690706 w 5333377"/>
              <a:gd name="connsiteY56" fmla="*/ 906936 h 1705636"/>
              <a:gd name="connsiteX57" fmla="*/ 1754155 w 5333377"/>
              <a:gd name="connsiteY57" fmla="*/ 906936 h 1705636"/>
              <a:gd name="connsiteX58" fmla="*/ 1754155 w 5333377"/>
              <a:gd name="connsiteY58" fmla="*/ 944258 h 1705636"/>
              <a:gd name="connsiteX59" fmla="*/ 1851193 w 5333377"/>
              <a:gd name="connsiteY59" fmla="*/ 944258 h 1705636"/>
              <a:gd name="connsiteX60" fmla="*/ 1851193 w 5333377"/>
              <a:gd name="connsiteY60" fmla="*/ 974116 h 1705636"/>
              <a:gd name="connsiteX61" fmla="*/ 1925838 w 5333377"/>
              <a:gd name="connsiteY61" fmla="*/ 974116 h 1705636"/>
              <a:gd name="connsiteX62" fmla="*/ 1925838 w 5333377"/>
              <a:gd name="connsiteY62" fmla="*/ 1022635 h 1705636"/>
              <a:gd name="connsiteX63" fmla="*/ 2067663 w 5333377"/>
              <a:gd name="connsiteY63" fmla="*/ 1022635 h 1705636"/>
              <a:gd name="connsiteX64" fmla="*/ 2067663 w 5333377"/>
              <a:gd name="connsiteY64" fmla="*/ 1045029 h 1705636"/>
              <a:gd name="connsiteX65" fmla="*/ 2097521 w 5333377"/>
              <a:gd name="connsiteY65" fmla="*/ 1045029 h 1705636"/>
              <a:gd name="connsiteX66" fmla="*/ 2097521 w 5333377"/>
              <a:gd name="connsiteY66" fmla="*/ 1059958 h 1705636"/>
              <a:gd name="connsiteX67" fmla="*/ 2153505 w 5333377"/>
              <a:gd name="connsiteY67" fmla="*/ 1059958 h 1705636"/>
              <a:gd name="connsiteX68" fmla="*/ 2153505 w 5333377"/>
              <a:gd name="connsiteY68" fmla="*/ 1074887 h 1705636"/>
              <a:gd name="connsiteX69" fmla="*/ 2231882 w 5333377"/>
              <a:gd name="connsiteY69" fmla="*/ 1074887 h 1705636"/>
              <a:gd name="connsiteX70" fmla="*/ 2231882 w 5333377"/>
              <a:gd name="connsiteY70" fmla="*/ 1108477 h 1705636"/>
              <a:gd name="connsiteX71" fmla="*/ 2310259 w 5333377"/>
              <a:gd name="connsiteY71" fmla="*/ 1108477 h 1705636"/>
              <a:gd name="connsiteX72" fmla="*/ 2310259 w 5333377"/>
              <a:gd name="connsiteY72" fmla="*/ 1142067 h 1705636"/>
              <a:gd name="connsiteX73" fmla="*/ 2358778 w 5333377"/>
              <a:gd name="connsiteY73" fmla="*/ 1142067 h 1705636"/>
              <a:gd name="connsiteX74" fmla="*/ 2366243 w 5333377"/>
              <a:gd name="connsiteY74" fmla="*/ 1149532 h 1705636"/>
              <a:gd name="connsiteX75" fmla="*/ 2455817 w 5333377"/>
              <a:gd name="connsiteY75" fmla="*/ 1149532 h 1705636"/>
              <a:gd name="connsiteX76" fmla="*/ 2455817 w 5333377"/>
              <a:gd name="connsiteY76" fmla="*/ 1183122 h 1705636"/>
              <a:gd name="connsiteX77" fmla="*/ 2578981 w 5333377"/>
              <a:gd name="connsiteY77" fmla="*/ 1183122 h 1705636"/>
              <a:gd name="connsiteX78" fmla="*/ 2578981 w 5333377"/>
              <a:gd name="connsiteY78" fmla="*/ 1227909 h 1705636"/>
              <a:gd name="connsiteX79" fmla="*/ 2668555 w 5333377"/>
              <a:gd name="connsiteY79" fmla="*/ 1227909 h 1705636"/>
              <a:gd name="connsiteX80" fmla="*/ 2668555 w 5333377"/>
              <a:gd name="connsiteY80" fmla="*/ 1246570 h 1705636"/>
              <a:gd name="connsiteX81" fmla="*/ 2735735 w 5333377"/>
              <a:gd name="connsiteY81" fmla="*/ 1246570 h 1705636"/>
              <a:gd name="connsiteX82" fmla="*/ 2735735 w 5333377"/>
              <a:gd name="connsiteY82" fmla="*/ 1272696 h 1705636"/>
              <a:gd name="connsiteX83" fmla="*/ 2825309 w 5333377"/>
              <a:gd name="connsiteY83" fmla="*/ 1272696 h 1705636"/>
              <a:gd name="connsiteX84" fmla="*/ 2840238 w 5333377"/>
              <a:gd name="connsiteY84" fmla="*/ 1272696 h 1705636"/>
              <a:gd name="connsiteX85" fmla="*/ 2896222 w 5333377"/>
              <a:gd name="connsiteY85" fmla="*/ 1272696 h 1705636"/>
              <a:gd name="connsiteX86" fmla="*/ 2896222 w 5333377"/>
              <a:gd name="connsiteY86" fmla="*/ 1295089 h 1705636"/>
              <a:gd name="connsiteX87" fmla="*/ 2952205 w 5333377"/>
              <a:gd name="connsiteY87" fmla="*/ 1295089 h 1705636"/>
              <a:gd name="connsiteX88" fmla="*/ 2952205 w 5333377"/>
              <a:gd name="connsiteY88" fmla="*/ 1295089 h 1705636"/>
              <a:gd name="connsiteX89" fmla="*/ 3049244 w 5333377"/>
              <a:gd name="connsiteY89" fmla="*/ 1295089 h 1705636"/>
              <a:gd name="connsiteX90" fmla="*/ 3049244 w 5333377"/>
              <a:gd name="connsiteY90" fmla="*/ 1324947 h 1705636"/>
              <a:gd name="connsiteX91" fmla="*/ 3101495 w 5333377"/>
              <a:gd name="connsiteY91" fmla="*/ 1324947 h 1705636"/>
              <a:gd name="connsiteX92" fmla="*/ 3101495 w 5333377"/>
              <a:gd name="connsiteY92" fmla="*/ 1339876 h 1705636"/>
              <a:gd name="connsiteX93" fmla="*/ 3176140 w 5333377"/>
              <a:gd name="connsiteY93" fmla="*/ 1339876 h 1705636"/>
              <a:gd name="connsiteX94" fmla="*/ 3176140 w 5333377"/>
              <a:gd name="connsiteY94" fmla="*/ 1366002 h 1705636"/>
              <a:gd name="connsiteX95" fmla="*/ 3276911 w 5333377"/>
              <a:gd name="connsiteY95" fmla="*/ 1366002 h 1705636"/>
              <a:gd name="connsiteX96" fmla="*/ 3276911 w 5333377"/>
              <a:gd name="connsiteY96" fmla="*/ 1388395 h 1705636"/>
              <a:gd name="connsiteX97" fmla="*/ 3332894 w 5333377"/>
              <a:gd name="connsiteY97" fmla="*/ 1388395 h 1705636"/>
              <a:gd name="connsiteX98" fmla="*/ 3332894 w 5333377"/>
              <a:gd name="connsiteY98" fmla="*/ 1403324 h 1705636"/>
              <a:gd name="connsiteX99" fmla="*/ 3388878 w 5333377"/>
              <a:gd name="connsiteY99" fmla="*/ 1403324 h 1705636"/>
              <a:gd name="connsiteX100" fmla="*/ 3388878 w 5333377"/>
              <a:gd name="connsiteY100" fmla="*/ 1403324 h 1705636"/>
              <a:gd name="connsiteX101" fmla="*/ 3470987 w 5333377"/>
              <a:gd name="connsiteY101" fmla="*/ 1403324 h 1705636"/>
              <a:gd name="connsiteX102" fmla="*/ 3470987 w 5333377"/>
              <a:gd name="connsiteY102" fmla="*/ 1429450 h 1705636"/>
              <a:gd name="connsiteX103" fmla="*/ 3553097 w 5333377"/>
              <a:gd name="connsiteY103" fmla="*/ 1429450 h 1705636"/>
              <a:gd name="connsiteX104" fmla="*/ 3549364 w 5333377"/>
              <a:gd name="connsiteY104" fmla="*/ 1433183 h 1705636"/>
              <a:gd name="connsiteX105" fmla="*/ 3597884 w 5333377"/>
              <a:gd name="connsiteY105" fmla="*/ 1433183 h 1705636"/>
              <a:gd name="connsiteX106" fmla="*/ 3597884 w 5333377"/>
              <a:gd name="connsiteY106" fmla="*/ 1459308 h 1705636"/>
              <a:gd name="connsiteX107" fmla="*/ 3698654 w 5333377"/>
              <a:gd name="connsiteY107" fmla="*/ 1459308 h 1705636"/>
              <a:gd name="connsiteX108" fmla="*/ 3698654 w 5333377"/>
              <a:gd name="connsiteY108" fmla="*/ 1481701 h 1705636"/>
              <a:gd name="connsiteX109" fmla="*/ 3836747 w 5333377"/>
              <a:gd name="connsiteY109" fmla="*/ 1481701 h 1705636"/>
              <a:gd name="connsiteX110" fmla="*/ 3836747 w 5333377"/>
              <a:gd name="connsiteY110" fmla="*/ 1489166 h 1705636"/>
              <a:gd name="connsiteX111" fmla="*/ 3989769 w 5333377"/>
              <a:gd name="connsiteY111" fmla="*/ 1489166 h 1705636"/>
              <a:gd name="connsiteX112" fmla="*/ 3989769 w 5333377"/>
              <a:gd name="connsiteY112" fmla="*/ 1519024 h 1705636"/>
              <a:gd name="connsiteX113" fmla="*/ 4075611 w 5333377"/>
              <a:gd name="connsiteY113" fmla="*/ 1519024 h 1705636"/>
              <a:gd name="connsiteX114" fmla="*/ 4075611 w 5333377"/>
              <a:gd name="connsiteY114" fmla="*/ 1530221 h 1705636"/>
              <a:gd name="connsiteX115" fmla="*/ 4221168 w 5333377"/>
              <a:gd name="connsiteY115" fmla="*/ 1530221 h 1705636"/>
              <a:gd name="connsiteX116" fmla="*/ 4221168 w 5333377"/>
              <a:gd name="connsiteY116" fmla="*/ 1545150 h 1705636"/>
              <a:gd name="connsiteX117" fmla="*/ 4288349 w 5333377"/>
              <a:gd name="connsiteY117" fmla="*/ 1545150 h 1705636"/>
              <a:gd name="connsiteX118" fmla="*/ 4288349 w 5333377"/>
              <a:gd name="connsiteY118" fmla="*/ 1560079 h 1705636"/>
              <a:gd name="connsiteX119" fmla="*/ 4433906 w 5333377"/>
              <a:gd name="connsiteY119" fmla="*/ 1560079 h 1705636"/>
              <a:gd name="connsiteX120" fmla="*/ 4433906 w 5333377"/>
              <a:gd name="connsiteY120" fmla="*/ 1571275 h 1705636"/>
              <a:gd name="connsiteX121" fmla="*/ 4508551 w 5333377"/>
              <a:gd name="connsiteY121" fmla="*/ 1571275 h 1705636"/>
              <a:gd name="connsiteX122" fmla="*/ 4508551 w 5333377"/>
              <a:gd name="connsiteY122" fmla="*/ 1593669 h 1705636"/>
              <a:gd name="connsiteX123" fmla="*/ 4680235 w 5333377"/>
              <a:gd name="connsiteY123" fmla="*/ 1593669 h 1705636"/>
              <a:gd name="connsiteX124" fmla="*/ 4680235 w 5333377"/>
              <a:gd name="connsiteY124" fmla="*/ 1604866 h 1705636"/>
              <a:gd name="connsiteX125" fmla="*/ 4807131 w 5333377"/>
              <a:gd name="connsiteY125" fmla="*/ 1604866 h 1705636"/>
              <a:gd name="connsiteX126" fmla="*/ 4807131 w 5333377"/>
              <a:gd name="connsiteY126" fmla="*/ 1634724 h 1705636"/>
              <a:gd name="connsiteX127" fmla="*/ 4889240 w 5333377"/>
              <a:gd name="connsiteY127" fmla="*/ 1634724 h 1705636"/>
              <a:gd name="connsiteX128" fmla="*/ 4889240 w 5333377"/>
              <a:gd name="connsiteY128" fmla="*/ 1642188 h 1705636"/>
              <a:gd name="connsiteX129" fmla="*/ 5053459 w 5333377"/>
              <a:gd name="connsiteY129" fmla="*/ 1642188 h 1705636"/>
              <a:gd name="connsiteX130" fmla="*/ 5053459 w 5333377"/>
              <a:gd name="connsiteY130" fmla="*/ 1660849 h 1705636"/>
              <a:gd name="connsiteX131" fmla="*/ 5191552 w 5333377"/>
              <a:gd name="connsiteY131" fmla="*/ 1660849 h 1705636"/>
              <a:gd name="connsiteX132" fmla="*/ 5191552 w 5333377"/>
              <a:gd name="connsiteY132" fmla="*/ 1690707 h 1705636"/>
              <a:gd name="connsiteX133" fmla="*/ 5284858 w 5333377"/>
              <a:gd name="connsiteY133" fmla="*/ 1690707 h 1705636"/>
              <a:gd name="connsiteX134" fmla="*/ 5284858 w 5333377"/>
              <a:gd name="connsiteY134" fmla="*/ 1705636 h 1705636"/>
              <a:gd name="connsiteX135" fmla="*/ 5333377 w 5333377"/>
              <a:gd name="connsiteY135" fmla="*/ 1705636 h 1705636"/>
              <a:gd name="connsiteX0" fmla="*/ 0 w 5333377"/>
              <a:gd name="connsiteY0" fmla="*/ 0 h 1705636"/>
              <a:gd name="connsiteX1" fmla="*/ 85841 w 5333377"/>
              <a:gd name="connsiteY1" fmla="*/ 0 h 1705636"/>
              <a:gd name="connsiteX2" fmla="*/ 85841 w 5333377"/>
              <a:gd name="connsiteY2" fmla="*/ 44787 h 1705636"/>
              <a:gd name="connsiteX3" fmla="*/ 149289 w 5333377"/>
              <a:gd name="connsiteY3" fmla="*/ 44787 h 1705636"/>
              <a:gd name="connsiteX4" fmla="*/ 149289 w 5333377"/>
              <a:gd name="connsiteY4" fmla="*/ 85842 h 1705636"/>
              <a:gd name="connsiteX5" fmla="*/ 242595 w 5333377"/>
              <a:gd name="connsiteY5" fmla="*/ 85842 h 1705636"/>
              <a:gd name="connsiteX6" fmla="*/ 242595 w 5333377"/>
              <a:gd name="connsiteY6" fmla="*/ 130629 h 1705636"/>
              <a:gd name="connsiteX7" fmla="*/ 309776 w 5333377"/>
              <a:gd name="connsiteY7" fmla="*/ 130629 h 1705636"/>
              <a:gd name="connsiteX8" fmla="*/ 309776 w 5333377"/>
              <a:gd name="connsiteY8" fmla="*/ 175416 h 1705636"/>
              <a:gd name="connsiteX9" fmla="*/ 391885 w 5333377"/>
              <a:gd name="connsiteY9" fmla="*/ 175416 h 1705636"/>
              <a:gd name="connsiteX10" fmla="*/ 391885 w 5333377"/>
              <a:gd name="connsiteY10" fmla="*/ 216470 h 1705636"/>
              <a:gd name="connsiteX11" fmla="*/ 473995 w 5333377"/>
              <a:gd name="connsiteY11" fmla="*/ 216470 h 1705636"/>
              <a:gd name="connsiteX12" fmla="*/ 473995 w 5333377"/>
              <a:gd name="connsiteY12" fmla="*/ 216470 h 1705636"/>
              <a:gd name="connsiteX13" fmla="*/ 515049 w 5333377"/>
              <a:gd name="connsiteY13" fmla="*/ 216470 h 1705636"/>
              <a:gd name="connsiteX14" fmla="*/ 515049 w 5333377"/>
              <a:gd name="connsiteY14" fmla="*/ 276186 h 1705636"/>
              <a:gd name="connsiteX15" fmla="*/ 574765 w 5333377"/>
              <a:gd name="connsiteY15" fmla="*/ 276186 h 1705636"/>
              <a:gd name="connsiteX16" fmla="*/ 574765 w 5333377"/>
              <a:gd name="connsiteY16" fmla="*/ 276186 h 1705636"/>
              <a:gd name="connsiteX17" fmla="*/ 597159 w 5333377"/>
              <a:gd name="connsiteY17" fmla="*/ 298580 h 1705636"/>
              <a:gd name="connsiteX18" fmla="*/ 612088 w 5333377"/>
              <a:gd name="connsiteY18" fmla="*/ 313509 h 1705636"/>
              <a:gd name="connsiteX19" fmla="*/ 653142 w 5333377"/>
              <a:gd name="connsiteY19" fmla="*/ 313509 h 1705636"/>
              <a:gd name="connsiteX20" fmla="*/ 653142 w 5333377"/>
              <a:gd name="connsiteY20" fmla="*/ 350831 h 1705636"/>
              <a:gd name="connsiteX21" fmla="*/ 653142 w 5333377"/>
              <a:gd name="connsiteY21" fmla="*/ 350831 h 1705636"/>
              <a:gd name="connsiteX22" fmla="*/ 668071 w 5333377"/>
              <a:gd name="connsiteY22" fmla="*/ 365760 h 1705636"/>
              <a:gd name="connsiteX23" fmla="*/ 742716 w 5333377"/>
              <a:gd name="connsiteY23" fmla="*/ 365760 h 1705636"/>
              <a:gd name="connsiteX24" fmla="*/ 742716 w 5333377"/>
              <a:gd name="connsiteY24" fmla="*/ 410547 h 1705636"/>
              <a:gd name="connsiteX25" fmla="*/ 813629 w 5333377"/>
              <a:gd name="connsiteY25" fmla="*/ 410547 h 1705636"/>
              <a:gd name="connsiteX26" fmla="*/ 813629 w 5333377"/>
              <a:gd name="connsiteY26" fmla="*/ 459066 h 1705636"/>
              <a:gd name="connsiteX27" fmla="*/ 892006 w 5333377"/>
              <a:gd name="connsiteY27" fmla="*/ 459066 h 1705636"/>
              <a:gd name="connsiteX28" fmla="*/ 892006 w 5333377"/>
              <a:gd name="connsiteY28" fmla="*/ 496389 h 1705636"/>
              <a:gd name="connsiteX29" fmla="*/ 970383 w 5333377"/>
              <a:gd name="connsiteY29" fmla="*/ 496389 h 1705636"/>
              <a:gd name="connsiteX30" fmla="*/ 962918 w 5333377"/>
              <a:gd name="connsiteY30" fmla="*/ 529979 h 1705636"/>
              <a:gd name="connsiteX31" fmla="*/ 996509 w 5333377"/>
              <a:gd name="connsiteY31" fmla="*/ 529979 h 1705636"/>
              <a:gd name="connsiteX32" fmla="*/ 996509 w 5333377"/>
              <a:gd name="connsiteY32" fmla="*/ 574766 h 1705636"/>
              <a:gd name="connsiteX33" fmla="*/ 1037564 w 5333377"/>
              <a:gd name="connsiteY33" fmla="*/ 574766 h 1705636"/>
              <a:gd name="connsiteX34" fmla="*/ 1037564 w 5333377"/>
              <a:gd name="connsiteY34" fmla="*/ 574766 h 1705636"/>
              <a:gd name="connsiteX35" fmla="*/ 1101012 w 5333377"/>
              <a:gd name="connsiteY35" fmla="*/ 574766 h 1705636"/>
              <a:gd name="connsiteX36" fmla="*/ 1101012 w 5333377"/>
              <a:gd name="connsiteY36" fmla="*/ 619553 h 1705636"/>
              <a:gd name="connsiteX37" fmla="*/ 1138334 w 5333377"/>
              <a:gd name="connsiteY37" fmla="*/ 619553 h 1705636"/>
              <a:gd name="connsiteX38" fmla="*/ 1138334 w 5333377"/>
              <a:gd name="connsiteY38" fmla="*/ 641946 h 1705636"/>
              <a:gd name="connsiteX39" fmla="*/ 1212979 w 5333377"/>
              <a:gd name="connsiteY39" fmla="*/ 641946 h 1705636"/>
              <a:gd name="connsiteX40" fmla="*/ 1212979 w 5333377"/>
              <a:gd name="connsiteY40" fmla="*/ 683001 h 1705636"/>
              <a:gd name="connsiteX41" fmla="*/ 1265231 w 5333377"/>
              <a:gd name="connsiteY41" fmla="*/ 683001 h 1705636"/>
              <a:gd name="connsiteX42" fmla="*/ 1265231 w 5333377"/>
              <a:gd name="connsiteY42" fmla="*/ 716591 h 1705636"/>
              <a:gd name="connsiteX43" fmla="*/ 1324946 w 5333377"/>
              <a:gd name="connsiteY43" fmla="*/ 716591 h 1705636"/>
              <a:gd name="connsiteX44" fmla="*/ 1324946 w 5333377"/>
              <a:gd name="connsiteY44" fmla="*/ 746449 h 1705636"/>
              <a:gd name="connsiteX45" fmla="*/ 1407056 w 5333377"/>
              <a:gd name="connsiteY45" fmla="*/ 746449 h 1705636"/>
              <a:gd name="connsiteX46" fmla="*/ 1407056 w 5333377"/>
              <a:gd name="connsiteY46" fmla="*/ 768843 h 1705636"/>
              <a:gd name="connsiteX47" fmla="*/ 1436914 w 5333377"/>
              <a:gd name="connsiteY47" fmla="*/ 768843 h 1705636"/>
              <a:gd name="connsiteX48" fmla="*/ 1436914 w 5333377"/>
              <a:gd name="connsiteY48" fmla="*/ 791236 h 1705636"/>
              <a:gd name="connsiteX49" fmla="*/ 1500362 w 5333377"/>
              <a:gd name="connsiteY49" fmla="*/ 791236 h 1705636"/>
              <a:gd name="connsiteX50" fmla="*/ 1500362 w 5333377"/>
              <a:gd name="connsiteY50" fmla="*/ 832291 h 1705636"/>
              <a:gd name="connsiteX51" fmla="*/ 1552613 w 5333377"/>
              <a:gd name="connsiteY51" fmla="*/ 832291 h 1705636"/>
              <a:gd name="connsiteX52" fmla="*/ 1552613 w 5333377"/>
              <a:gd name="connsiteY52" fmla="*/ 869613 h 1705636"/>
              <a:gd name="connsiteX53" fmla="*/ 1627258 w 5333377"/>
              <a:gd name="connsiteY53" fmla="*/ 869613 h 1705636"/>
              <a:gd name="connsiteX54" fmla="*/ 1627258 w 5333377"/>
              <a:gd name="connsiteY54" fmla="*/ 892007 h 1705636"/>
              <a:gd name="connsiteX55" fmla="*/ 1690706 w 5333377"/>
              <a:gd name="connsiteY55" fmla="*/ 892007 h 1705636"/>
              <a:gd name="connsiteX56" fmla="*/ 1690706 w 5333377"/>
              <a:gd name="connsiteY56" fmla="*/ 906936 h 1705636"/>
              <a:gd name="connsiteX57" fmla="*/ 1754155 w 5333377"/>
              <a:gd name="connsiteY57" fmla="*/ 906936 h 1705636"/>
              <a:gd name="connsiteX58" fmla="*/ 1754155 w 5333377"/>
              <a:gd name="connsiteY58" fmla="*/ 944258 h 1705636"/>
              <a:gd name="connsiteX59" fmla="*/ 1851193 w 5333377"/>
              <a:gd name="connsiteY59" fmla="*/ 944258 h 1705636"/>
              <a:gd name="connsiteX60" fmla="*/ 1851193 w 5333377"/>
              <a:gd name="connsiteY60" fmla="*/ 974116 h 1705636"/>
              <a:gd name="connsiteX61" fmla="*/ 1925838 w 5333377"/>
              <a:gd name="connsiteY61" fmla="*/ 974116 h 1705636"/>
              <a:gd name="connsiteX62" fmla="*/ 1925838 w 5333377"/>
              <a:gd name="connsiteY62" fmla="*/ 1022635 h 1705636"/>
              <a:gd name="connsiteX63" fmla="*/ 2067663 w 5333377"/>
              <a:gd name="connsiteY63" fmla="*/ 1022635 h 1705636"/>
              <a:gd name="connsiteX64" fmla="*/ 2067663 w 5333377"/>
              <a:gd name="connsiteY64" fmla="*/ 1045029 h 1705636"/>
              <a:gd name="connsiteX65" fmla="*/ 2097521 w 5333377"/>
              <a:gd name="connsiteY65" fmla="*/ 1045029 h 1705636"/>
              <a:gd name="connsiteX66" fmla="*/ 2097521 w 5333377"/>
              <a:gd name="connsiteY66" fmla="*/ 1059958 h 1705636"/>
              <a:gd name="connsiteX67" fmla="*/ 2153505 w 5333377"/>
              <a:gd name="connsiteY67" fmla="*/ 1059958 h 1705636"/>
              <a:gd name="connsiteX68" fmla="*/ 2153505 w 5333377"/>
              <a:gd name="connsiteY68" fmla="*/ 1074887 h 1705636"/>
              <a:gd name="connsiteX69" fmla="*/ 2231882 w 5333377"/>
              <a:gd name="connsiteY69" fmla="*/ 1074887 h 1705636"/>
              <a:gd name="connsiteX70" fmla="*/ 2231882 w 5333377"/>
              <a:gd name="connsiteY70" fmla="*/ 1108477 h 1705636"/>
              <a:gd name="connsiteX71" fmla="*/ 2310259 w 5333377"/>
              <a:gd name="connsiteY71" fmla="*/ 1108477 h 1705636"/>
              <a:gd name="connsiteX72" fmla="*/ 2310259 w 5333377"/>
              <a:gd name="connsiteY72" fmla="*/ 1142067 h 1705636"/>
              <a:gd name="connsiteX73" fmla="*/ 2358778 w 5333377"/>
              <a:gd name="connsiteY73" fmla="*/ 1142067 h 1705636"/>
              <a:gd name="connsiteX74" fmla="*/ 2366243 w 5333377"/>
              <a:gd name="connsiteY74" fmla="*/ 1149532 h 1705636"/>
              <a:gd name="connsiteX75" fmla="*/ 2455817 w 5333377"/>
              <a:gd name="connsiteY75" fmla="*/ 1149532 h 1705636"/>
              <a:gd name="connsiteX76" fmla="*/ 2455817 w 5333377"/>
              <a:gd name="connsiteY76" fmla="*/ 1183122 h 1705636"/>
              <a:gd name="connsiteX77" fmla="*/ 2578981 w 5333377"/>
              <a:gd name="connsiteY77" fmla="*/ 1183122 h 1705636"/>
              <a:gd name="connsiteX78" fmla="*/ 2578981 w 5333377"/>
              <a:gd name="connsiteY78" fmla="*/ 1227909 h 1705636"/>
              <a:gd name="connsiteX79" fmla="*/ 2668555 w 5333377"/>
              <a:gd name="connsiteY79" fmla="*/ 1227909 h 1705636"/>
              <a:gd name="connsiteX80" fmla="*/ 2668555 w 5333377"/>
              <a:gd name="connsiteY80" fmla="*/ 1246570 h 1705636"/>
              <a:gd name="connsiteX81" fmla="*/ 2735735 w 5333377"/>
              <a:gd name="connsiteY81" fmla="*/ 1246570 h 1705636"/>
              <a:gd name="connsiteX82" fmla="*/ 2735735 w 5333377"/>
              <a:gd name="connsiteY82" fmla="*/ 1272696 h 1705636"/>
              <a:gd name="connsiteX83" fmla="*/ 2825309 w 5333377"/>
              <a:gd name="connsiteY83" fmla="*/ 1272696 h 1705636"/>
              <a:gd name="connsiteX84" fmla="*/ 2840238 w 5333377"/>
              <a:gd name="connsiteY84" fmla="*/ 1272696 h 1705636"/>
              <a:gd name="connsiteX85" fmla="*/ 2896222 w 5333377"/>
              <a:gd name="connsiteY85" fmla="*/ 1272696 h 1705636"/>
              <a:gd name="connsiteX86" fmla="*/ 2896222 w 5333377"/>
              <a:gd name="connsiteY86" fmla="*/ 1295089 h 1705636"/>
              <a:gd name="connsiteX87" fmla="*/ 2952205 w 5333377"/>
              <a:gd name="connsiteY87" fmla="*/ 1295089 h 1705636"/>
              <a:gd name="connsiteX88" fmla="*/ 2952205 w 5333377"/>
              <a:gd name="connsiteY88" fmla="*/ 1295089 h 1705636"/>
              <a:gd name="connsiteX89" fmla="*/ 3049244 w 5333377"/>
              <a:gd name="connsiteY89" fmla="*/ 1295089 h 1705636"/>
              <a:gd name="connsiteX90" fmla="*/ 3049244 w 5333377"/>
              <a:gd name="connsiteY90" fmla="*/ 1324947 h 1705636"/>
              <a:gd name="connsiteX91" fmla="*/ 3101495 w 5333377"/>
              <a:gd name="connsiteY91" fmla="*/ 1324947 h 1705636"/>
              <a:gd name="connsiteX92" fmla="*/ 3101495 w 5333377"/>
              <a:gd name="connsiteY92" fmla="*/ 1339876 h 1705636"/>
              <a:gd name="connsiteX93" fmla="*/ 3176140 w 5333377"/>
              <a:gd name="connsiteY93" fmla="*/ 1339876 h 1705636"/>
              <a:gd name="connsiteX94" fmla="*/ 3176140 w 5333377"/>
              <a:gd name="connsiteY94" fmla="*/ 1366002 h 1705636"/>
              <a:gd name="connsiteX95" fmla="*/ 3276911 w 5333377"/>
              <a:gd name="connsiteY95" fmla="*/ 1366002 h 1705636"/>
              <a:gd name="connsiteX96" fmla="*/ 3276911 w 5333377"/>
              <a:gd name="connsiteY96" fmla="*/ 1388395 h 1705636"/>
              <a:gd name="connsiteX97" fmla="*/ 3332894 w 5333377"/>
              <a:gd name="connsiteY97" fmla="*/ 1388395 h 1705636"/>
              <a:gd name="connsiteX98" fmla="*/ 3332894 w 5333377"/>
              <a:gd name="connsiteY98" fmla="*/ 1403324 h 1705636"/>
              <a:gd name="connsiteX99" fmla="*/ 3388878 w 5333377"/>
              <a:gd name="connsiteY99" fmla="*/ 1403324 h 1705636"/>
              <a:gd name="connsiteX100" fmla="*/ 3388878 w 5333377"/>
              <a:gd name="connsiteY100" fmla="*/ 1403324 h 1705636"/>
              <a:gd name="connsiteX101" fmla="*/ 3470987 w 5333377"/>
              <a:gd name="connsiteY101" fmla="*/ 1403324 h 1705636"/>
              <a:gd name="connsiteX102" fmla="*/ 3470987 w 5333377"/>
              <a:gd name="connsiteY102" fmla="*/ 1429450 h 1705636"/>
              <a:gd name="connsiteX103" fmla="*/ 3553097 w 5333377"/>
              <a:gd name="connsiteY103" fmla="*/ 1429450 h 1705636"/>
              <a:gd name="connsiteX104" fmla="*/ 3549364 w 5333377"/>
              <a:gd name="connsiteY104" fmla="*/ 1433183 h 1705636"/>
              <a:gd name="connsiteX105" fmla="*/ 3597884 w 5333377"/>
              <a:gd name="connsiteY105" fmla="*/ 1433183 h 1705636"/>
              <a:gd name="connsiteX106" fmla="*/ 3597884 w 5333377"/>
              <a:gd name="connsiteY106" fmla="*/ 1459308 h 1705636"/>
              <a:gd name="connsiteX107" fmla="*/ 3698654 w 5333377"/>
              <a:gd name="connsiteY107" fmla="*/ 1459308 h 1705636"/>
              <a:gd name="connsiteX108" fmla="*/ 3698654 w 5333377"/>
              <a:gd name="connsiteY108" fmla="*/ 1481701 h 1705636"/>
              <a:gd name="connsiteX109" fmla="*/ 3836747 w 5333377"/>
              <a:gd name="connsiteY109" fmla="*/ 1481701 h 1705636"/>
              <a:gd name="connsiteX110" fmla="*/ 3836747 w 5333377"/>
              <a:gd name="connsiteY110" fmla="*/ 1489166 h 1705636"/>
              <a:gd name="connsiteX111" fmla="*/ 3989769 w 5333377"/>
              <a:gd name="connsiteY111" fmla="*/ 1489166 h 1705636"/>
              <a:gd name="connsiteX112" fmla="*/ 3989769 w 5333377"/>
              <a:gd name="connsiteY112" fmla="*/ 1519024 h 1705636"/>
              <a:gd name="connsiteX113" fmla="*/ 4075611 w 5333377"/>
              <a:gd name="connsiteY113" fmla="*/ 1519024 h 1705636"/>
              <a:gd name="connsiteX114" fmla="*/ 4075611 w 5333377"/>
              <a:gd name="connsiteY114" fmla="*/ 1530221 h 1705636"/>
              <a:gd name="connsiteX115" fmla="*/ 4221168 w 5333377"/>
              <a:gd name="connsiteY115" fmla="*/ 1530221 h 1705636"/>
              <a:gd name="connsiteX116" fmla="*/ 4221168 w 5333377"/>
              <a:gd name="connsiteY116" fmla="*/ 1545150 h 1705636"/>
              <a:gd name="connsiteX117" fmla="*/ 4288349 w 5333377"/>
              <a:gd name="connsiteY117" fmla="*/ 1545150 h 1705636"/>
              <a:gd name="connsiteX118" fmla="*/ 4288349 w 5333377"/>
              <a:gd name="connsiteY118" fmla="*/ 1560079 h 1705636"/>
              <a:gd name="connsiteX119" fmla="*/ 4433906 w 5333377"/>
              <a:gd name="connsiteY119" fmla="*/ 1560079 h 1705636"/>
              <a:gd name="connsiteX120" fmla="*/ 4433906 w 5333377"/>
              <a:gd name="connsiteY120" fmla="*/ 1571275 h 1705636"/>
              <a:gd name="connsiteX121" fmla="*/ 4508551 w 5333377"/>
              <a:gd name="connsiteY121" fmla="*/ 1571275 h 1705636"/>
              <a:gd name="connsiteX122" fmla="*/ 4508551 w 5333377"/>
              <a:gd name="connsiteY122" fmla="*/ 1593669 h 1705636"/>
              <a:gd name="connsiteX123" fmla="*/ 4680235 w 5333377"/>
              <a:gd name="connsiteY123" fmla="*/ 1593669 h 1705636"/>
              <a:gd name="connsiteX124" fmla="*/ 4680235 w 5333377"/>
              <a:gd name="connsiteY124" fmla="*/ 1604866 h 1705636"/>
              <a:gd name="connsiteX125" fmla="*/ 4807131 w 5333377"/>
              <a:gd name="connsiteY125" fmla="*/ 1604866 h 1705636"/>
              <a:gd name="connsiteX126" fmla="*/ 4807131 w 5333377"/>
              <a:gd name="connsiteY126" fmla="*/ 1634724 h 1705636"/>
              <a:gd name="connsiteX127" fmla="*/ 4889240 w 5333377"/>
              <a:gd name="connsiteY127" fmla="*/ 1634724 h 1705636"/>
              <a:gd name="connsiteX128" fmla="*/ 4889240 w 5333377"/>
              <a:gd name="connsiteY128" fmla="*/ 1642188 h 1705636"/>
              <a:gd name="connsiteX129" fmla="*/ 5053459 w 5333377"/>
              <a:gd name="connsiteY129" fmla="*/ 1642188 h 1705636"/>
              <a:gd name="connsiteX130" fmla="*/ 5053459 w 5333377"/>
              <a:gd name="connsiteY130" fmla="*/ 1660849 h 1705636"/>
              <a:gd name="connsiteX131" fmla="*/ 5191552 w 5333377"/>
              <a:gd name="connsiteY131" fmla="*/ 1660849 h 1705636"/>
              <a:gd name="connsiteX132" fmla="*/ 5191552 w 5333377"/>
              <a:gd name="connsiteY132" fmla="*/ 1690707 h 1705636"/>
              <a:gd name="connsiteX133" fmla="*/ 5284858 w 5333377"/>
              <a:gd name="connsiteY133" fmla="*/ 1690707 h 1705636"/>
              <a:gd name="connsiteX134" fmla="*/ 5284858 w 5333377"/>
              <a:gd name="connsiteY134" fmla="*/ 1705636 h 1705636"/>
              <a:gd name="connsiteX135" fmla="*/ 5333377 w 5333377"/>
              <a:gd name="connsiteY135" fmla="*/ 1705636 h 1705636"/>
              <a:gd name="connsiteX0" fmla="*/ 0 w 5333377"/>
              <a:gd name="connsiteY0" fmla="*/ 0 h 1705636"/>
              <a:gd name="connsiteX1" fmla="*/ 85841 w 5333377"/>
              <a:gd name="connsiteY1" fmla="*/ 0 h 1705636"/>
              <a:gd name="connsiteX2" fmla="*/ 85841 w 5333377"/>
              <a:gd name="connsiteY2" fmla="*/ 44787 h 1705636"/>
              <a:gd name="connsiteX3" fmla="*/ 149289 w 5333377"/>
              <a:gd name="connsiteY3" fmla="*/ 44787 h 1705636"/>
              <a:gd name="connsiteX4" fmla="*/ 149289 w 5333377"/>
              <a:gd name="connsiteY4" fmla="*/ 85842 h 1705636"/>
              <a:gd name="connsiteX5" fmla="*/ 242595 w 5333377"/>
              <a:gd name="connsiteY5" fmla="*/ 85842 h 1705636"/>
              <a:gd name="connsiteX6" fmla="*/ 242595 w 5333377"/>
              <a:gd name="connsiteY6" fmla="*/ 130629 h 1705636"/>
              <a:gd name="connsiteX7" fmla="*/ 309776 w 5333377"/>
              <a:gd name="connsiteY7" fmla="*/ 130629 h 1705636"/>
              <a:gd name="connsiteX8" fmla="*/ 309776 w 5333377"/>
              <a:gd name="connsiteY8" fmla="*/ 175416 h 1705636"/>
              <a:gd name="connsiteX9" fmla="*/ 391885 w 5333377"/>
              <a:gd name="connsiteY9" fmla="*/ 175416 h 1705636"/>
              <a:gd name="connsiteX10" fmla="*/ 391885 w 5333377"/>
              <a:gd name="connsiteY10" fmla="*/ 216470 h 1705636"/>
              <a:gd name="connsiteX11" fmla="*/ 473995 w 5333377"/>
              <a:gd name="connsiteY11" fmla="*/ 216470 h 1705636"/>
              <a:gd name="connsiteX12" fmla="*/ 473995 w 5333377"/>
              <a:gd name="connsiteY12" fmla="*/ 216470 h 1705636"/>
              <a:gd name="connsiteX13" fmla="*/ 515049 w 5333377"/>
              <a:gd name="connsiteY13" fmla="*/ 216470 h 1705636"/>
              <a:gd name="connsiteX14" fmla="*/ 515049 w 5333377"/>
              <a:gd name="connsiteY14" fmla="*/ 276186 h 1705636"/>
              <a:gd name="connsiteX15" fmla="*/ 574765 w 5333377"/>
              <a:gd name="connsiteY15" fmla="*/ 276186 h 1705636"/>
              <a:gd name="connsiteX16" fmla="*/ 574765 w 5333377"/>
              <a:gd name="connsiteY16" fmla="*/ 276186 h 1705636"/>
              <a:gd name="connsiteX17" fmla="*/ 597159 w 5333377"/>
              <a:gd name="connsiteY17" fmla="*/ 298580 h 1705636"/>
              <a:gd name="connsiteX18" fmla="*/ 612088 w 5333377"/>
              <a:gd name="connsiteY18" fmla="*/ 313509 h 1705636"/>
              <a:gd name="connsiteX19" fmla="*/ 653142 w 5333377"/>
              <a:gd name="connsiteY19" fmla="*/ 313509 h 1705636"/>
              <a:gd name="connsiteX20" fmla="*/ 653142 w 5333377"/>
              <a:gd name="connsiteY20" fmla="*/ 350831 h 1705636"/>
              <a:gd name="connsiteX21" fmla="*/ 653142 w 5333377"/>
              <a:gd name="connsiteY21" fmla="*/ 350831 h 1705636"/>
              <a:gd name="connsiteX22" fmla="*/ 668071 w 5333377"/>
              <a:gd name="connsiteY22" fmla="*/ 365760 h 1705636"/>
              <a:gd name="connsiteX23" fmla="*/ 742716 w 5333377"/>
              <a:gd name="connsiteY23" fmla="*/ 365760 h 1705636"/>
              <a:gd name="connsiteX24" fmla="*/ 742716 w 5333377"/>
              <a:gd name="connsiteY24" fmla="*/ 410547 h 1705636"/>
              <a:gd name="connsiteX25" fmla="*/ 813629 w 5333377"/>
              <a:gd name="connsiteY25" fmla="*/ 410547 h 1705636"/>
              <a:gd name="connsiteX26" fmla="*/ 813629 w 5333377"/>
              <a:gd name="connsiteY26" fmla="*/ 459066 h 1705636"/>
              <a:gd name="connsiteX27" fmla="*/ 892006 w 5333377"/>
              <a:gd name="connsiteY27" fmla="*/ 459066 h 1705636"/>
              <a:gd name="connsiteX28" fmla="*/ 892006 w 5333377"/>
              <a:gd name="connsiteY28" fmla="*/ 496389 h 1705636"/>
              <a:gd name="connsiteX29" fmla="*/ 970383 w 5333377"/>
              <a:gd name="connsiteY29" fmla="*/ 496389 h 1705636"/>
              <a:gd name="connsiteX30" fmla="*/ 970383 w 5333377"/>
              <a:gd name="connsiteY30" fmla="*/ 529979 h 1705636"/>
              <a:gd name="connsiteX31" fmla="*/ 996509 w 5333377"/>
              <a:gd name="connsiteY31" fmla="*/ 529979 h 1705636"/>
              <a:gd name="connsiteX32" fmla="*/ 996509 w 5333377"/>
              <a:gd name="connsiteY32" fmla="*/ 574766 h 1705636"/>
              <a:gd name="connsiteX33" fmla="*/ 1037564 w 5333377"/>
              <a:gd name="connsiteY33" fmla="*/ 574766 h 1705636"/>
              <a:gd name="connsiteX34" fmla="*/ 1037564 w 5333377"/>
              <a:gd name="connsiteY34" fmla="*/ 574766 h 1705636"/>
              <a:gd name="connsiteX35" fmla="*/ 1101012 w 5333377"/>
              <a:gd name="connsiteY35" fmla="*/ 574766 h 1705636"/>
              <a:gd name="connsiteX36" fmla="*/ 1101012 w 5333377"/>
              <a:gd name="connsiteY36" fmla="*/ 619553 h 1705636"/>
              <a:gd name="connsiteX37" fmla="*/ 1138334 w 5333377"/>
              <a:gd name="connsiteY37" fmla="*/ 619553 h 1705636"/>
              <a:gd name="connsiteX38" fmla="*/ 1138334 w 5333377"/>
              <a:gd name="connsiteY38" fmla="*/ 641946 h 1705636"/>
              <a:gd name="connsiteX39" fmla="*/ 1212979 w 5333377"/>
              <a:gd name="connsiteY39" fmla="*/ 641946 h 1705636"/>
              <a:gd name="connsiteX40" fmla="*/ 1212979 w 5333377"/>
              <a:gd name="connsiteY40" fmla="*/ 683001 h 1705636"/>
              <a:gd name="connsiteX41" fmla="*/ 1265231 w 5333377"/>
              <a:gd name="connsiteY41" fmla="*/ 683001 h 1705636"/>
              <a:gd name="connsiteX42" fmla="*/ 1265231 w 5333377"/>
              <a:gd name="connsiteY42" fmla="*/ 716591 h 1705636"/>
              <a:gd name="connsiteX43" fmla="*/ 1324946 w 5333377"/>
              <a:gd name="connsiteY43" fmla="*/ 716591 h 1705636"/>
              <a:gd name="connsiteX44" fmla="*/ 1324946 w 5333377"/>
              <a:gd name="connsiteY44" fmla="*/ 746449 h 1705636"/>
              <a:gd name="connsiteX45" fmla="*/ 1407056 w 5333377"/>
              <a:gd name="connsiteY45" fmla="*/ 746449 h 1705636"/>
              <a:gd name="connsiteX46" fmla="*/ 1407056 w 5333377"/>
              <a:gd name="connsiteY46" fmla="*/ 768843 h 1705636"/>
              <a:gd name="connsiteX47" fmla="*/ 1436914 w 5333377"/>
              <a:gd name="connsiteY47" fmla="*/ 768843 h 1705636"/>
              <a:gd name="connsiteX48" fmla="*/ 1436914 w 5333377"/>
              <a:gd name="connsiteY48" fmla="*/ 791236 h 1705636"/>
              <a:gd name="connsiteX49" fmla="*/ 1500362 w 5333377"/>
              <a:gd name="connsiteY49" fmla="*/ 791236 h 1705636"/>
              <a:gd name="connsiteX50" fmla="*/ 1500362 w 5333377"/>
              <a:gd name="connsiteY50" fmla="*/ 832291 h 1705636"/>
              <a:gd name="connsiteX51" fmla="*/ 1552613 w 5333377"/>
              <a:gd name="connsiteY51" fmla="*/ 832291 h 1705636"/>
              <a:gd name="connsiteX52" fmla="*/ 1552613 w 5333377"/>
              <a:gd name="connsiteY52" fmla="*/ 869613 h 1705636"/>
              <a:gd name="connsiteX53" fmla="*/ 1627258 w 5333377"/>
              <a:gd name="connsiteY53" fmla="*/ 869613 h 1705636"/>
              <a:gd name="connsiteX54" fmla="*/ 1627258 w 5333377"/>
              <a:gd name="connsiteY54" fmla="*/ 892007 h 1705636"/>
              <a:gd name="connsiteX55" fmla="*/ 1690706 w 5333377"/>
              <a:gd name="connsiteY55" fmla="*/ 892007 h 1705636"/>
              <a:gd name="connsiteX56" fmla="*/ 1690706 w 5333377"/>
              <a:gd name="connsiteY56" fmla="*/ 906936 h 1705636"/>
              <a:gd name="connsiteX57" fmla="*/ 1754155 w 5333377"/>
              <a:gd name="connsiteY57" fmla="*/ 906936 h 1705636"/>
              <a:gd name="connsiteX58" fmla="*/ 1754155 w 5333377"/>
              <a:gd name="connsiteY58" fmla="*/ 944258 h 1705636"/>
              <a:gd name="connsiteX59" fmla="*/ 1851193 w 5333377"/>
              <a:gd name="connsiteY59" fmla="*/ 944258 h 1705636"/>
              <a:gd name="connsiteX60" fmla="*/ 1851193 w 5333377"/>
              <a:gd name="connsiteY60" fmla="*/ 974116 h 1705636"/>
              <a:gd name="connsiteX61" fmla="*/ 1925838 w 5333377"/>
              <a:gd name="connsiteY61" fmla="*/ 974116 h 1705636"/>
              <a:gd name="connsiteX62" fmla="*/ 1925838 w 5333377"/>
              <a:gd name="connsiteY62" fmla="*/ 1022635 h 1705636"/>
              <a:gd name="connsiteX63" fmla="*/ 2067663 w 5333377"/>
              <a:gd name="connsiteY63" fmla="*/ 1022635 h 1705636"/>
              <a:gd name="connsiteX64" fmla="*/ 2067663 w 5333377"/>
              <a:gd name="connsiteY64" fmla="*/ 1045029 h 1705636"/>
              <a:gd name="connsiteX65" fmla="*/ 2097521 w 5333377"/>
              <a:gd name="connsiteY65" fmla="*/ 1045029 h 1705636"/>
              <a:gd name="connsiteX66" fmla="*/ 2097521 w 5333377"/>
              <a:gd name="connsiteY66" fmla="*/ 1059958 h 1705636"/>
              <a:gd name="connsiteX67" fmla="*/ 2153505 w 5333377"/>
              <a:gd name="connsiteY67" fmla="*/ 1059958 h 1705636"/>
              <a:gd name="connsiteX68" fmla="*/ 2153505 w 5333377"/>
              <a:gd name="connsiteY68" fmla="*/ 1074887 h 1705636"/>
              <a:gd name="connsiteX69" fmla="*/ 2231882 w 5333377"/>
              <a:gd name="connsiteY69" fmla="*/ 1074887 h 1705636"/>
              <a:gd name="connsiteX70" fmla="*/ 2231882 w 5333377"/>
              <a:gd name="connsiteY70" fmla="*/ 1108477 h 1705636"/>
              <a:gd name="connsiteX71" fmla="*/ 2310259 w 5333377"/>
              <a:gd name="connsiteY71" fmla="*/ 1108477 h 1705636"/>
              <a:gd name="connsiteX72" fmla="*/ 2310259 w 5333377"/>
              <a:gd name="connsiteY72" fmla="*/ 1142067 h 1705636"/>
              <a:gd name="connsiteX73" fmla="*/ 2358778 w 5333377"/>
              <a:gd name="connsiteY73" fmla="*/ 1142067 h 1705636"/>
              <a:gd name="connsiteX74" fmla="*/ 2366243 w 5333377"/>
              <a:gd name="connsiteY74" fmla="*/ 1149532 h 1705636"/>
              <a:gd name="connsiteX75" fmla="*/ 2455817 w 5333377"/>
              <a:gd name="connsiteY75" fmla="*/ 1149532 h 1705636"/>
              <a:gd name="connsiteX76" fmla="*/ 2455817 w 5333377"/>
              <a:gd name="connsiteY76" fmla="*/ 1183122 h 1705636"/>
              <a:gd name="connsiteX77" fmla="*/ 2578981 w 5333377"/>
              <a:gd name="connsiteY77" fmla="*/ 1183122 h 1705636"/>
              <a:gd name="connsiteX78" fmla="*/ 2578981 w 5333377"/>
              <a:gd name="connsiteY78" fmla="*/ 1227909 h 1705636"/>
              <a:gd name="connsiteX79" fmla="*/ 2668555 w 5333377"/>
              <a:gd name="connsiteY79" fmla="*/ 1227909 h 1705636"/>
              <a:gd name="connsiteX80" fmla="*/ 2668555 w 5333377"/>
              <a:gd name="connsiteY80" fmla="*/ 1246570 h 1705636"/>
              <a:gd name="connsiteX81" fmla="*/ 2735735 w 5333377"/>
              <a:gd name="connsiteY81" fmla="*/ 1246570 h 1705636"/>
              <a:gd name="connsiteX82" fmla="*/ 2735735 w 5333377"/>
              <a:gd name="connsiteY82" fmla="*/ 1272696 h 1705636"/>
              <a:gd name="connsiteX83" fmla="*/ 2825309 w 5333377"/>
              <a:gd name="connsiteY83" fmla="*/ 1272696 h 1705636"/>
              <a:gd name="connsiteX84" fmla="*/ 2840238 w 5333377"/>
              <a:gd name="connsiteY84" fmla="*/ 1272696 h 1705636"/>
              <a:gd name="connsiteX85" fmla="*/ 2896222 w 5333377"/>
              <a:gd name="connsiteY85" fmla="*/ 1272696 h 1705636"/>
              <a:gd name="connsiteX86" fmla="*/ 2896222 w 5333377"/>
              <a:gd name="connsiteY86" fmla="*/ 1295089 h 1705636"/>
              <a:gd name="connsiteX87" fmla="*/ 2952205 w 5333377"/>
              <a:gd name="connsiteY87" fmla="*/ 1295089 h 1705636"/>
              <a:gd name="connsiteX88" fmla="*/ 2952205 w 5333377"/>
              <a:gd name="connsiteY88" fmla="*/ 1295089 h 1705636"/>
              <a:gd name="connsiteX89" fmla="*/ 3049244 w 5333377"/>
              <a:gd name="connsiteY89" fmla="*/ 1295089 h 1705636"/>
              <a:gd name="connsiteX90" fmla="*/ 3049244 w 5333377"/>
              <a:gd name="connsiteY90" fmla="*/ 1324947 h 1705636"/>
              <a:gd name="connsiteX91" fmla="*/ 3101495 w 5333377"/>
              <a:gd name="connsiteY91" fmla="*/ 1324947 h 1705636"/>
              <a:gd name="connsiteX92" fmla="*/ 3101495 w 5333377"/>
              <a:gd name="connsiteY92" fmla="*/ 1339876 h 1705636"/>
              <a:gd name="connsiteX93" fmla="*/ 3176140 w 5333377"/>
              <a:gd name="connsiteY93" fmla="*/ 1339876 h 1705636"/>
              <a:gd name="connsiteX94" fmla="*/ 3176140 w 5333377"/>
              <a:gd name="connsiteY94" fmla="*/ 1366002 h 1705636"/>
              <a:gd name="connsiteX95" fmla="*/ 3276911 w 5333377"/>
              <a:gd name="connsiteY95" fmla="*/ 1366002 h 1705636"/>
              <a:gd name="connsiteX96" fmla="*/ 3276911 w 5333377"/>
              <a:gd name="connsiteY96" fmla="*/ 1388395 h 1705636"/>
              <a:gd name="connsiteX97" fmla="*/ 3332894 w 5333377"/>
              <a:gd name="connsiteY97" fmla="*/ 1388395 h 1705636"/>
              <a:gd name="connsiteX98" fmla="*/ 3332894 w 5333377"/>
              <a:gd name="connsiteY98" fmla="*/ 1403324 h 1705636"/>
              <a:gd name="connsiteX99" fmla="*/ 3388878 w 5333377"/>
              <a:gd name="connsiteY99" fmla="*/ 1403324 h 1705636"/>
              <a:gd name="connsiteX100" fmla="*/ 3388878 w 5333377"/>
              <a:gd name="connsiteY100" fmla="*/ 1403324 h 1705636"/>
              <a:gd name="connsiteX101" fmla="*/ 3470987 w 5333377"/>
              <a:gd name="connsiteY101" fmla="*/ 1403324 h 1705636"/>
              <a:gd name="connsiteX102" fmla="*/ 3470987 w 5333377"/>
              <a:gd name="connsiteY102" fmla="*/ 1429450 h 1705636"/>
              <a:gd name="connsiteX103" fmla="*/ 3553097 w 5333377"/>
              <a:gd name="connsiteY103" fmla="*/ 1429450 h 1705636"/>
              <a:gd name="connsiteX104" fmla="*/ 3549364 w 5333377"/>
              <a:gd name="connsiteY104" fmla="*/ 1433183 h 1705636"/>
              <a:gd name="connsiteX105" fmla="*/ 3597884 w 5333377"/>
              <a:gd name="connsiteY105" fmla="*/ 1433183 h 1705636"/>
              <a:gd name="connsiteX106" fmla="*/ 3597884 w 5333377"/>
              <a:gd name="connsiteY106" fmla="*/ 1459308 h 1705636"/>
              <a:gd name="connsiteX107" fmla="*/ 3698654 w 5333377"/>
              <a:gd name="connsiteY107" fmla="*/ 1459308 h 1705636"/>
              <a:gd name="connsiteX108" fmla="*/ 3698654 w 5333377"/>
              <a:gd name="connsiteY108" fmla="*/ 1481701 h 1705636"/>
              <a:gd name="connsiteX109" fmla="*/ 3836747 w 5333377"/>
              <a:gd name="connsiteY109" fmla="*/ 1481701 h 1705636"/>
              <a:gd name="connsiteX110" fmla="*/ 3836747 w 5333377"/>
              <a:gd name="connsiteY110" fmla="*/ 1489166 h 1705636"/>
              <a:gd name="connsiteX111" fmla="*/ 3989769 w 5333377"/>
              <a:gd name="connsiteY111" fmla="*/ 1489166 h 1705636"/>
              <a:gd name="connsiteX112" fmla="*/ 3989769 w 5333377"/>
              <a:gd name="connsiteY112" fmla="*/ 1519024 h 1705636"/>
              <a:gd name="connsiteX113" fmla="*/ 4075611 w 5333377"/>
              <a:gd name="connsiteY113" fmla="*/ 1519024 h 1705636"/>
              <a:gd name="connsiteX114" fmla="*/ 4075611 w 5333377"/>
              <a:gd name="connsiteY114" fmla="*/ 1530221 h 1705636"/>
              <a:gd name="connsiteX115" fmla="*/ 4221168 w 5333377"/>
              <a:gd name="connsiteY115" fmla="*/ 1530221 h 1705636"/>
              <a:gd name="connsiteX116" fmla="*/ 4221168 w 5333377"/>
              <a:gd name="connsiteY116" fmla="*/ 1545150 h 1705636"/>
              <a:gd name="connsiteX117" fmla="*/ 4288349 w 5333377"/>
              <a:gd name="connsiteY117" fmla="*/ 1545150 h 1705636"/>
              <a:gd name="connsiteX118" fmla="*/ 4288349 w 5333377"/>
              <a:gd name="connsiteY118" fmla="*/ 1560079 h 1705636"/>
              <a:gd name="connsiteX119" fmla="*/ 4433906 w 5333377"/>
              <a:gd name="connsiteY119" fmla="*/ 1560079 h 1705636"/>
              <a:gd name="connsiteX120" fmla="*/ 4433906 w 5333377"/>
              <a:gd name="connsiteY120" fmla="*/ 1571275 h 1705636"/>
              <a:gd name="connsiteX121" fmla="*/ 4508551 w 5333377"/>
              <a:gd name="connsiteY121" fmla="*/ 1571275 h 1705636"/>
              <a:gd name="connsiteX122" fmla="*/ 4508551 w 5333377"/>
              <a:gd name="connsiteY122" fmla="*/ 1593669 h 1705636"/>
              <a:gd name="connsiteX123" fmla="*/ 4680235 w 5333377"/>
              <a:gd name="connsiteY123" fmla="*/ 1593669 h 1705636"/>
              <a:gd name="connsiteX124" fmla="*/ 4680235 w 5333377"/>
              <a:gd name="connsiteY124" fmla="*/ 1604866 h 1705636"/>
              <a:gd name="connsiteX125" fmla="*/ 4807131 w 5333377"/>
              <a:gd name="connsiteY125" fmla="*/ 1604866 h 1705636"/>
              <a:gd name="connsiteX126" fmla="*/ 4807131 w 5333377"/>
              <a:gd name="connsiteY126" fmla="*/ 1634724 h 1705636"/>
              <a:gd name="connsiteX127" fmla="*/ 4889240 w 5333377"/>
              <a:gd name="connsiteY127" fmla="*/ 1634724 h 1705636"/>
              <a:gd name="connsiteX128" fmla="*/ 4889240 w 5333377"/>
              <a:gd name="connsiteY128" fmla="*/ 1642188 h 1705636"/>
              <a:gd name="connsiteX129" fmla="*/ 5053459 w 5333377"/>
              <a:gd name="connsiteY129" fmla="*/ 1642188 h 1705636"/>
              <a:gd name="connsiteX130" fmla="*/ 5053459 w 5333377"/>
              <a:gd name="connsiteY130" fmla="*/ 1660849 h 1705636"/>
              <a:gd name="connsiteX131" fmla="*/ 5191552 w 5333377"/>
              <a:gd name="connsiteY131" fmla="*/ 1660849 h 1705636"/>
              <a:gd name="connsiteX132" fmla="*/ 5191552 w 5333377"/>
              <a:gd name="connsiteY132" fmla="*/ 1690707 h 1705636"/>
              <a:gd name="connsiteX133" fmla="*/ 5284858 w 5333377"/>
              <a:gd name="connsiteY133" fmla="*/ 1690707 h 1705636"/>
              <a:gd name="connsiteX134" fmla="*/ 5284858 w 5333377"/>
              <a:gd name="connsiteY134" fmla="*/ 1705636 h 1705636"/>
              <a:gd name="connsiteX135" fmla="*/ 5333377 w 5333377"/>
              <a:gd name="connsiteY135" fmla="*/ 1705636 h 170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333377" h="1705636">
                <a:moveTo>
                  <a:pt x="0" y="0"/>
                </a:moveTo>
                <a:lnTo>
                  <a:pt x="85841" y="0"/>
                </a:lnTo>
                <a:lnTo>
                  <a:pt x="85841" y="44787"/>
                </a:lnTo>
                <a:lnTo>
                  <a:pt x="149289" y="44787"/>
                </a:lnTo>
                <a:lnTo>
                  <a:pt x="149289" y="85842"/>
                </a:lnTo>
                <a:lnTo>
                  <a:pt x="242595" y="85842"/>
                </a:lnTo>
                <a:lnTo>
                  <a:pt x="242595" y="130629"/>
                </a:lnTo>
                <a:lnTo>
                  <a:pt x="309776" y="130629"/>
                </a:lnTo>
                <a:lnTo>
                  <a:pt x="309776" y="175416"/>
                </a:lnTo>
                <a:lnTo>
                  <a:pt x="391885" y="175416"/>
                </a:lnTo>
                <a:lnTo>
                  <a:pt x="391885" y="216470"/>
                </a:lnTo>
                <a:lnTo>
                  <a:pt x="473995" y="216470"/>
                </a:lnTo>
                <a:lnTo>
                  <a:pt x="473995" y="216470"/>
                </a:lnTo>
                <a:lnTo>
                  <a:pt x="515049" y="216470"/>
                </a:lnTo>
                <a:lnTo>
                  <a:pt x="515049" y="276186"/>
                </a:lnTo>
                <a:lnTo>
                  <a:pt x="574765" y="276186"/>
                </a:lnTo>
                <a:lnTo>
                  <a:pt x="574765" y="276186"/>
                </a:lnTo>
                <a:lnTo>
                  <a:pt x="597159" y="298580"/>
                </a:lnTo>
                <a:lnTo>
                  <a:pt x="612088" y="313509"/>
                </a:lnTo>
                <a:lnTo>
                  <a:pt x="653142" y="313509"/>
                </a:lnTo>
                <a:lnTo>
                  <a:pt x="653142" y="350831"/>
                </a:lnTo>
                <a:lnTo>
                  <a:pt x="653142" y="350831"/>
                </a:lnTo>
                <a:lnTo>
                  <a:pt x="668071" y="365760"/>
                </a:lnTo>
                <a:lnTo>
                  <a:pt x="742716" y="365760"/>
                </a:lnTo>
                <a:lnTo>
                  <a:pt x="742716" y="410547"/>
                </a:lnTo>
                <a:lnTo>
                  <a:pt x="813629" y="410547"/>
                </a:lnTo>
                <a:lnTo>
                  <a:pt x="813629" y="459066"/>
                </a:lnTo>
                <a:lnTo>
                  <a:pt x="892006" y="459066"/>
                </a:lnTo>
                <a:lnTo>
                  <a:pt x="892006" y="496389"/>
                </a:lnTo>
                <a:lnTo>
                  <a:pt x="970383" y="496389"/>
                </a:lnTo>
                <a:lnTo>
                  <a:pt x="970383" y="529979"/>
                </a:lnTo>
                <a:lnTo>
                  <a:pt x="996509" y="529979"/>
                </a:lnTo>
                <a:lnTo>
                  <a:pt x="996509" y="574766"/>
                </a:lnTo>
                <a:lnTo>
                  <a:pt x="1037564" y="574766"/>
                </a:lnTo>
                <a:lnTo>
                  <a:pt x="1037564" y="574766"/>
                </a:lnTo>
                <a:lnTo>
                  <a:pt x="1101012" y="574766"/>
                </a:lnTo>
                <a:lnTo>
                  <a:pt x="1101012" y="619553"/>
                </a:lnTo>
                <a:lnTo>
                  <a:pt x="1138334" y="619553"/>
                </a:lnTo>
                <a:lnTo>
                  <a:pt x="1138334" y="641946"/>
                </a:lnTo>
                <a:lnTo>
                  <a:pt x="1212979" y="641946"/>
                </a:lnTo>
                <a:lnTo>
                  <a:pt x="1212979" y="683001"/>
                </a:lnTo>
                <a:lnTo>
                  <a:pt x="1265231" y="683001"/>
                </a:lnTo>
                <a:lnTo>
                  <a:pt x="1265231" y="716591"/>
                </a:lnTo>
                <a:lnTo>
                  <a:pt x="1324946" y="716591"/>
                </a:lnTo>
                <a:lnTo>
                  <a:pt x="1324946" y="746449"/>
                </a:lnTo>
                <a:lnTo>
                  <a:pt x="1407056" y="746449"/>
                </a:lnTo>
                <a:lnTo>
                  <a:pt x="1407056" y="768843"/>
                </a:lnTo>
                <a:lnTo>
                  <a:pt x="1436914" y="768843"/>
                </a:lnTo>
                <a:lnTo>
                  <a:pt x="1436914" y="791236"/>
                </a:lnTo>
                <a:lnTo>
                  <a:pt x="1500362" y="791236"/>
                </a:lnTo>
                <a:lnTo>
                  <a:pt x="1500362" y="832291"/>
                </a:lnTo>
                <a:lnTo>
                  <a:pt x="1552613" y="832291"/>
                </a:lnTo>
                <a:lnTo>
                  <a:pt x="1552613" y="869613"/>
                </a:lnTo>
                <a:lnTo>
                  <a:pt x="1627258" y="869613"/>
                </a:lnTo>
                <a:lnTo>
                  <a:pt x="1627258" y="892007"/>
                </a:lnTo>
                <a:lnTo>
                  <a:pt x="1690706" y="892007"/>
                </a:lnTo>
                <a:lnTo>
                  <a:pt x="1690706" y="906936"/>
                </a:lnTo>
                <a:lnTo>
                  <a:pt x="1754155" y="906936"/>
                </a:lnTo>
                <a:lnTo>
                  <a:pt x="1754155" y="944258"/>
                </a:lnTo>
                <a:lnTo>
                  <a:pt x="1851193" y="944258"/>
                </a:lnTo>
                <a:lnTo>
                  <a:pt x="1851193" y="974116"/>
                </a:lnTo>
                <a:lnTo>
                  <a:pt x="1925838" y="974116"/>
                </a:lnTo>
                <a:lnTo>
                  <a:pt x="1925838" y="1022635"/>
                </a:lnTo>
                <a:lnTo>
                  <a:pt x="2067663" y="1022635"/>
                </a:lnTo>
                <a:lnTo>
                  <a:pt x="2067663" y="1045029"/>
                </a:lnTo>
                <a:lnTo>
                  <a:pt x="2097521" y="1045029"/>
                </a:lnTo>
                <a:lnTo>
                  <a:pt x="2097521" y="1059958"/>
                </a:lnTo>
                <a:lnTo>
                  <a:pt x="2153505" y="1059958"/>
                </a:lnTo>
                <a:lnTo>
                  <a:pt x="2153505" y="1074887"/>
                </a:lnTo>
                <a:lnTo>
                  <a:pt x="2231882" y="1074887"/>
                </a:lnTo>
                <a:lnTo>
                  <a:pt x="2231882" y="1108477"/>
                </a:lnTo>
                <a:lnTo>
                  <a:pt x="2310259" y="1108477"/>
                </a:lnTo>
                <a:lnTo>
                  <a:pt x="2310259" y="1142067"/>
                </a:lnTo>
                <a:lnTo>
                  <a:pt x="2358778" y="1142067"/>
                </a:lnTo>
                <a:lnTo>
                  <a:pt x="2366243" y="1149532"/>
                </a:lnTo>
                <a:lnTo>
                  <a:pt x="2455817" y="1149532"/>
                </a:lnTo>
                <a:lnTo>
                  <a:pt x="2455817" y="1183122"/>
                </a:lnTo>
                <a:lnTo>
                  <a:pt x="2578981" y="1183122"/>
                </a:lnTo>
                <a:lnTo>
                  <a:pt x="2578981" y="1227909"/>
                </a:lnTo>
                <a:lnTo>
                  <a:pt x="2668555" y="1227909"/>
                </a:lnTo>
                <a:lnTo>
                  <a:pt x="2668555" y="1246570"/>
                </a:lnTo>
                <a:lnTo>
                  <a:pt x="2735735" y="1246570"/>
                </a:lnTo>
                <a:lnTo>
                  <a:pt x="2735735" y="1272696"/>
                </a:lnTo>
                <a:lnTo>
                  <a:pt x="2825309" y="1272696"/>
                </a:lnTo>
                <a:lnTo>
                  <a:pt x="2840238" y="1272696"/>
                </a:lnTo>
                <a:lnTo>
                  <a:pt x="2896222" y="1272696"/>
                </a:lnTo>
                <a:lnTo>
                  <a:pt x="2896222" y="1295089"/>
                </a:lnTo>
                <a:lnTo>
                  <a:pt x="2952205" y="1295089"/>
                </a:lnTo>
                <a:lnTo>
                  <a:pt x="2952205" y="1295089"/>
                </a:lnTo>
                <a:lnTo>
                  <a:pt x="3049244" y="1295089"/>
                </a:lnTo>
                <a:lnTo>
                  <a:pt x="3049244" y="1324947"/>
                </a:lnTo>
                <a:lnTo>
                  <a:pt x="3101495" y="1324947"/>
                </a:lnTo>
                <a:lnTo>
                  <a:pt x="3101495" y="1339876"/>
                </a:lnTo>
                <a:lnTo>
                  <a:pt x="3176140" y="1339876"/>
                </a:lnTo>
                <a:lnTo>
                  <a:pt x="3176140" y="1366002"/>
                </a:lnTo>
                <a:lnTo>
                  <a:pt x="3276911" y="1366002"/>
                </a:lnTo>
                <a:lnTo>
                  <a:pt x="3276911" y="1388395"/>
                </a:lnTo>
                <a:lnTo>
                  <a:pt x="3332894" y="1388395"/>
                </a:lnTo>
                <a:lnTo>
                  <a:pt x="3332894" y="1403324"/>
                </a:lnTo>
                <a:lnTo>
                  <a:pt x="3388878" y="1403324"/>
                </a:lnTo>
                <a:lnTo>
                  <a:pt x="3388878" y="1403324"/>
                </a:lnTo>
                <a:lnTo>
                  <a:pt x="3470987" y="1403324"/>
                </a:lnTo>
                <a:lnTo>
                  <a:pt x="3470987" y="1429450"/>
                </a:lnTo>
                <a:lnTo>
                  <a:pt x="3553097" y="1429450"/>
                </a:lnTo>
                <a:lnTo>
                  <a:pt x="3549364" y="1433183"/>
                </a:lnTo>
                <a:lnTo>
                  <a:pt x="3597884" y="1433183"/>
                </a:lnTo>
                <a:lnTo>
                  <a:pt x="3597884" y="1459308"/>
                </a:lnTo>
                <a:lnTo>
                  <a:pt x="3698654" y="1459308"/>
                </a:lnTo>
                <a:lnTo>
                  <a:pt x="3698654" y="1481701"/>
                </a:lnTo>
                <a:lnTo>
                  <a:pt x="3836747" y="1481701"/>
                </a:lnTo>
                <a:lnTo>
                  <a:pt x="3836747" y="1489166"/>
                </a:lnTo>
                <a:lnTo>
                  <a:pt x="3989769" y="1489166"/>
                </a:lnTo>
                <a:lnTo>
                  <a:pt x="3989769" y="1519024"/>
                </a:lnTo>
                <a:lnTo>
                  <a:pt x="4075611" y="1519024"/>
                </a:lnTo>
                <a:lnTo>
                  <a:pt x="4075611" y="1530221"/>
                </a:lnTo>
                <a:lnTo>
                  <a:pt x="4221168" y="1530221"/>
                </a:lnTo>
                <a:lnTo>
                  <a:pt x="4221168" y="1545150"/>
                </a:lnTo>
                <a:lnTo>
                  <a:pt x="4288349" y="1545150"/>
                </a:lnTo>
                <a:lnTo>
                  <a:pt x="4288349" y="1560079"/>
                </a:lnTo>
                <a:lnTo>
                  <a:pt x="4433906" y="1560079"/>
                </a:lnTo>
                <a:lnTo>
                  <a:pt x="4433906" y="1571275"/>
                </a:lnTo>
                <a:lnTo>
                  <a:pt x="4508551" y="1571275"/>
                </a:lnTo>
                <a:lnTo>
                  <a:pt x="4508551" y="1593669"/>
                </a:lnTo>
                <a:lnTo>
                  <a:pt x="4680235" y="1593669"/>
                </a:lnTo>
                <a:lnTo>
                  <a:pt x="4680235" y="1604866"/>
                </a:lnTo>
                <a:lnTo>
                  <a:pt x="4807131" y="1604866"/>
                </a:lnTo>
                <a:lnTo>
                  <a:pt x="4807131" y="1634724"/>
                </a:lnTo>
                <a:lnTo>
                  <a:pt x="4889240" y="1634724"/>
                </a:lnTo>
                <a:lnTo>
                  <a:pt x="4889240" y="1642188"/>
                </a:lnTo>
                <a:lnTo>
                  <a:pt x="5053459" y="1642188"/>
                </a:lnTo>
                <a:lnTo>
                  <a:pt x="5053459" y="1660849"/>
                </a:lnTo>
                <a:lnTo>
                  <a:pt x="5191552" y="1660849"/>
                </a:lnTo>
                <a:lnTo>
                  <a:pt x="5191552" y="1690707"/>
                </a:lnTo>
                <a:lnTo>
                  <a:pt x="5284858" y="1690707"/>
                </a:lnTo>
                <a:lnTo>
                  <a:pt x="5284858" y="1705636"/>
                </a:lnTo>
                <a:lnTo>
                  <a:pt x="5333377" y="1705636"/>
                </a:lnTo>
              </a:path>
            </a:pathLst>
          </a:custGeom>
          <a:noFill/>
          <a:ln w="28575">
            <a:solidFill>
              <a:schemeClr val="accent6">
                <a:lumMod val="40000"/>
                <a:lumOff val="60000"/>
              </a:schemeClr>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3" name="Freeform: Shape 162">
            <a:extLst>
              <a:ext uri="{FF2B5EF4-FFF2-40B4-BE49-F238E27FC236}">
                <a16:creationId xmlns:a16="http://schemas.microsoft.com/office/drawing/2014/main" id="{FA7AEF33-B925-4948-AFC8-638123D1B22E}"/>
              </a:ext>
            </a:extLst>
          </p:cNvPr>
          <p:cNvSpPr/>
          <p:nvPr/>
        </p:nvSpPr>
        <p:spPr bwMode="auto">
          <a:xfrm>
            <a:off x="1261499" y="2205757"/>
            <a:ext cx="5355771" cy="1272695"/>
          </a:xfrm>
          <a:custGeom>
            <a:avLst/>
            <a:gdLst>
              <a:gd name="connsiteX0" fmla="*/ 0 w 5355771"/>
              <a:gd name="connsiteY0" fmla="*/ 0 h 1272695"/>
              <a:gd name="connsiteX1" fmla="*/ 123164 w 5355771"/>
              <a:gd name="connsiteY1" fmla="*/ 0 h 1272695"/>
              <a:gd name="connsiteX2" fmla="*/ 123164 w 5355771"/>
              <a:gd name="connsiteY2" fmla="*/ 41054 h 1272695"/>
              <a:gd name="connsiteX3" fmla="*/ 276186 w 5355771"/>
              <a:gd name="connsiteY3" fmla="*/ 41054 h 1272695"/>
              <a:gd name="connsiteX4" fmla="*/ 276186 w 5355771"/>
              <a:gd name="connsiteY4" fmla="*/ 93306 h 1272695"/>
              <a:gd name="connsiteX5" fmla="*/ 410547 w 5355771"/>
              <a:gd name="connsiteY5" fmla="*/ 93306 h 1272695"/>
              <a:gd name="connsiteX6" fmla="*/ 410547 w 5355771"/>
              <a:gd name="connsiteY6" fmla="*/ 111967 h 1272695"/>
              <a:gd name="connsiteX7" fmla="*/ 485192 w 5355771"/>
              <a:gd name="connsiteY7" fmla="*/ 111967 h 1272695"/>
              <a:gd name="connsiteX8" fmla="*/ 485192 w 5355771"/>
              <a:gd name="connsiteY8" fmla="*/ 141825 h 1272695"/>
              <a:gd name="connsiteX9" fmla="*/ 526246 w 5355771"/>
              <a:gd name="connsiteY9" fmla="*/ 141825 h 1272695"/>
              <a:gd name="connsiteX10" fmla="*/ 526246 w 5355771"/>
              <a:gd name="connsiteY10" fmla="*/ 167951 h 1272695"/>
              <a:gd name="connsiteX11" fmla="*/ 604623 w 5355771"/>
              <a:gd name="connsiteY11" fmla="*/ 167951 h 1272695"/>
              <a:gd name="connsiteX12" fmla="*/ 604623 w 5355771"/>
              <a:gd name="connsiteY12" fmla="*/ 197809 h 1272695"/>
              <a:gd name="connsiteX13" fmla="*/ 697930 w 5355771"/>
              <a:gd name="connsiteY13" fmla="*/ 197809 h 1272695"/>
              <a:gd name="connsiteX14" fmla="*/ 697930 w 5355771"/>
              <a:gd name="connsiteY14" fmla="*/ 235131 h 1272695"/>
              <a:gd name="connsiteX15" fmla="*/ 746449 w 5355771"/>
              <a:gd name="connsiteY15" fmla="*/ 235131 h 1272695"/>
              <a:gd name="connsiteX16" fmla="*/ 746449 w 5355771"/>
              <a:gd name="connsiteY16" fmla="*/ 257525 h 1272695"/>
              <a:gd name="connsiteX17" fmla="*/ 802432 w 5355771"/>
              <a:gd name="connsiteY17" fmla="*/ 257525 h 1272695"/>
              <a:gd name="connsiteX18" fmla="*/ 802432 w 5355771"/>
              <a:gd name="connsiteY18" fmla="*/ 276186 h 1272695"/>
              <a:gd name="connsiteX19" fmla="*/ 858416 w 5355771"/>
              <a:gd name="connsiteY19" fmla="*/ 276186 h 1272695"/>
              <a:gd name="connsiteX20" fmla="*/ 858416 w 5355771"/>
              <a:gd name="connsiteY20" fmla="*/ 291115 h 1272695"/>
              <a:gd name="connsiteX21" fmla="*/ 903203 w 5355771"/>
              <a:gd name="connsiteY21" fmla="*/ 291115 h 1272695"/>
              <a:gd name="connsiteX22" fmla="*/ 903203 w 5355771"/>
              <a:gd name="connsiteY22" fmla="*/ 291115 h 1272695"/>
              <a:gd name="connsiteX23" fmla="*/ 903203 w 5355771"/>
              <a:gd name="connsiteY23" fmla="*/ 291115 h 1272695"/>
              <a:gd name="connsiteX24" fmla="*/ 903203 w 5355771"/>
              <a:gd name="connsiteY24" fmla="*/ 317241 h 1272695"/>
              <a:gd name="connsiteX25" fmla="*/ 977848 w 5355771"/>
              <a:gd name="connsiteY25" fmla="*/ 317241 h 1272695"/>
              <a:gd name="connsiteX26" fmla="*/ 977848 w 5355771"/>
              <a:gd name="connsiteY26" fmla="*/ 343366 h 1272695"/>
              <a:gd name="connsiteX27" fmla="*/ 1059957 w 5355771"/>
              <a:gd name="connsiteY27" fmla="*/ 343366 h 1272695"/>
              <a:gd name="connsiteX28" fmla="*/ 1059957 w 5355771"/>
              <a:gd name="connsiteY28" fmla="*/ 388153 h 1272695"/>
              <a:gd name="connsiteX29" fmla="*/ 1123405 w 5355771"/>
              <a:gd name="connsiteY29" fmla="*/ 388153 h 1272695"/>
              <a:gd name="connsiteX30" fmla="*/ 1123405 w 5355771"/>
              <a:gd name="connsiteY30" fmla="*/ 403082 h 1272695"/>
              <a:gd name="connsiteX31" fmla="*/ 1171925 w 5355771"/>
              <a:gd name="connsiteY31" fmla="*/ 403082 h 1272695"/>
              <a:gd name="connsiteX32" fmla="*/ 1171925 w 5355771"/>
              <a:gd name="connsiteY32" fmla="*/ 429208 h 1272695"/>
              <a:gd name="connsiteX33" fmla="*/ 1265231 w 5355771"/>
              <a:gd name="connsiteY33" fmla="*/ 429208 h 1272695"/>
              <a:gd name="connsiteX34" fmla="*/ 1265231 w 5355771"/>
              <a:gd name="connsiteY34" fmla="*/ 429208 h 1272695"/>
              <a:gd name="connsiteX35" fmla="*/ 1265231 w 5355771"/>
              <a:gd name="connsiteY35" fmla="*/ 447869 h 1272695"/>
              <a:gd name="connsiteX36" fmla="*/ 1302553 w 5355771"/>
              <a:gd name="connsiteY36" fmla="*/ 447869 h 1272695"/>
              <a:gd name="connsiteX37" fmla="*/ 1302553 w 5355771"/>
              <a:gd name="connsiteY37" fmla="*/ 470263 h 1272695"/>
              <a:gd name="connsiteX38" fmla="*/ 1347340 w 5355771"/>
              <a:gd name="connsiteY38" fmla="*/ 470263 h 1272695"/>
              <a:gd name="connsiteX39" fmla="*/ 1347340 w 5355771"/>
              <a:gd name="connsiteY39" fmla="*/ 470263 h 1272695"/>
              <a:gd name="connsiteX40" fmla="*/ 1410788 w 5355771"/>
              <a:gd name="connsiteY40" fmla="*/ 470263 h 1272695"/>
              <a:gd name="connsiteX41" fmla="*/ 1410788 w 5355771"/>
              <a:gd name="connsiteY41" fmla="*/ 503853 h 1272695"/>
              <a:gd name="connsiteX42" fmla="*/ 1459308 w 5355771"/>
              <a:gd name="connsiteY42" fmla="*/ 503853 h 1272695"/>
              <a:gd name="connsiteX43" fmla="*/ 1459308 w 5355771"/>
              <a:gd name="connsiteY43" fmla="*/ 518782 h 1272695"/>
              <a:gd name="connsiteX44" fmla="*/ 1485433 w 5355771"/>
              <a:gd name="connsiteY44" fmla="*/ 518782 h 1272695"/>
              <a:gd name="connsiteX45" fmla="*/ 1485433 w 5355771"/>
              <a:gd name="connsiteY45" fmla="*/ 544907 h 1272695"/>
              <a:gd name="connsiteX46" fmla="*/ 1575007 w 5355771"/>
              <a:gd name="connsiteY46" fmla="*/ 544907 h 1272695"/>
              <a:gd name="connsiteX47" fmla="*/ 1575007 w 5355771"/>
              <a:gd name="connsiteY47" fmla="*/ 552372 h 1272695"/>
              <a:gd name="connsiteX48" fmla="*/ 1657117 w 5355771"/>
              <a:gd name="connsiteY48" fmla="*/ 552372 h 1272695"/>
              <a:gd name="connsiteX49" fmla="*/ 1638455 w 5355771"/>
              <a:gd name="connsiteY49" fmla="*/ 571034 h 1272695"/>
              <a:gd name="connsiteX50" fmla="*/ 1709368 w 5355771"/>
              <a:gd name="connsiteY50" fmla="*/ 571034 h 1272695"/>
              <a:gd name="connsiteX51" fmla="*/ 1709368 w 5355771"/>
              <a:gd name="connsiteY51" fmla="*/ 604623 h 1272695"/>
              <a:gd name="connsiteX52" fmla="*/ 1802674 w 5355771"/>
              <a:gd name="connsiteY52" fmla="*/ 604623 h 1272695"/>
              <a:gd name="connsiteX53" fmla="*/ 1802674 w 5355771"/>
              <a:gd name="connsiteY53" fmla="*/ 638214 h 1272695"/>
              <a:gd name="connsiteX54" fmla="*/ 1866122 w 5355771"/>
              <a:gd name="connsiteY54" fmla="*/ 638214 h 1272695"/>
              <a:gd name="connsiteX55" fmla="*/ 1866122 w 5355771"/>
              <a:gd name="connsiteY55" fmla="*/ 656875 h 1272695"/>
              <a:gd name="connsiteX56" fmla="*/ 1929570 w 5355771"/>
              <a:gd name="connsiteY56" fmla="*/ 656875 h 1272695"/>
              <a:gd name="connsiteX57" fmla="*/ 1929570 w 5355771"/>
              <a:gd name="connsiteY57" fmla="*/ 660607 h 1272695"/>
              <a:gd name="connsiteX58" fmla="*/ 1940767 w 5355771"/>
              <a:gd name="connsiteY58" fmla="*/ 660607 h 1272695"/>
              <a:gd name="connsiteX59" fmla="*/ 1940767 w 5355771"/>
              <a:gd name="connsiteY59" fmla="*/ 679268 h 1272695"/>
              <a:gd name="connsiteX60" fmla="*/ 2041538 w 5355771"/>
              <a:gd name="connsiteY60" fmla="*/ 679268 h 1272695"/>
              <a:gd name="connsiteX61" fmla="*/ 2041538 w 5355771"/>
              <a:gd name="connsiteY61" fmla="*/ 705394 h 1272695"/>
              <a:gd name="connsiteX62" fmla="*/ 2157237 w 5355771"/>
              <a:gd name="connsiteY62" fmla="*/ 705394 h 1272695"/>
              <a:gd name="connsiteX63" fmla="*/ 2157237 w 5355771"/>
              <a:gd name="connsiteY63" fmla="*/ 716591 h 1272695"/>
              <a:gd name="connsiteX64" fmla="*/ 2205757 w 5355771"/>
              <a:gd name="connsiteY64" fmla="*/ 716591 h 1272695"/>
              <a:gd name="connsiteX65" fmla="*/ 2194560 w 5355771"/>
              <a:gd name="connsiteY65" fmla="*/ 727788 h 1272695"/>
              <a:gd name="connsiteX66" fmla="*/ 2287866 w 5355771"/>
              <a:gd name="connsiteY66" fmla="*/ 727788 h 1272695"/>
              <a:gd name="connsiteX67" fmla="*/ 2287866 w 5355771"/>
              <a:gd name="connsiteY67" fmla="*/ 757645 h 1272695"/>
              <a:gd name="connsiteX68" fmla="*/ 2362511 w 5355771"/>
              <a:gd name="connsiteY68" fmla="*/ 757645 h 1272695"/>
              <a:gd name="connsiteX69" fmla="*/ 2362511 w 5355771"/>
              <a:gd name="connsiteY69" fmla="*/ 794968 h 1272695"/>
              <a:gd name="connsiteX70" fmla="*/ 2463281 w 5355771"/>
              <a:gd name="connsiteY70" fmla="*/ 794968 h 1272695"/>
              <a:gd name="connsiteX71" fmla="*/ 2463281 w 5355771"/>
              <a:gd name="connsiteY71" fmla="*/ 806165 h 1272695"/>
              <a:gd name="connsiteX72" fmla="*/ 2526730 w 5355771"/>
              <a:gd name="connsiteY72" fmla="*/ 806165 h 1272695"/>
              <a:gd name="connsiteX73" fmla="*/ 2526730 w 5355771"/>
              <a:gd name="connsiteY73" fmla="*/ 821094 h 1272695"/>
              <a:gd name="connsiteX74" fmla="*/ 2601374 w 5355771"/>
              <a:gd name="connsiteY74" fmla="*/ 821094 h 1272695"/>
              <a:gd name="connsiteX75" fmla="*/ 2601374 w 5355771"/>
              <a:gd name="connsiteY75" fmla="*/ 832290 h 1272695"/>
              <a:gd name="connsiteX76" fmla="*/ 2664823 w 5355771"/>
              <a:gd name="connsiteY76" fmla="*/ 832290 h 1272695"/>
              <a:gd name="connsiteX77" fmla="*/ 2664823 w 5355771"/>
              <a:gd name="connsiteY77" fmla="*/ 854684 h 1272695"/>
              <a:gd name="connsiteX78" fmla="*/ 2746932 w 5355771"/>
              <a:gd name="connsiteY78" fmla="*/ 854684 h 1272695"/>
              <a:gd name="connsiteX79" fmla="*/ 2746932 w 5355771"/>
              <a:gd name="connsiteY79" fmla="*/ 873345 h 1272695"/>
              <a:gd name="connsiteX80" fmla="*/ 2825309 w 5355771"/>
              <a:gd name="connsiteY80" fmla="*/ 873345 h 1272695"/>
              <a:gd name="connsiteX81" fmla="*/ 2825309 w 5355771"/>
              <a:gd name="connsiteY81" fmla="*/ 873345 h 1272695"/>
              <a:gd name="connsiteX82" fmla="*/ 2885025 w 5355771"/>
              <a:gd name="connsiteY82" fmla="*/ 873345 h 1272695"/>
              <a:gd name="connsiteX83" fmla="*/ 2885025 w 5355771"/>
              <a:gd name="connsiteY83" fmla="*/ 899471 h 1272695"/>
              <a:gd name="connsiteX84" fmla="*/ 2970867 w 5355771"/>
              <a:gd name="connsiteY84" fmla="*/ 899471 h 1272695"/>
              <a:gd name="connsiteX85" fmla="*/ 2970867 w 5355771"/>
              <a:gd name="connsiteY85" fmla="*/ 899471 h 1272695"/>
              <a:gd name="connsiteX86" fmla="*/ 2970867 w 5355771"/>
              <a:gd name="connsiteY86" fmla="*/ 899471 h 1272695"/>
              <a:gd name="connsiteX87" fmla="*/ 2970867 w 5355771"/>
              <a:gd name="connsiteY87" fmla="*/ 899471 h 1272695"/>
              <a:gd name="connsiteX88" fmla="*/ 2970867 w 5355771"/>
              <a:gd name="connsiteY88" fmla="*/ 914400 h 1272695"/>
              <a:gd name="connsiteX89" fmla="*/ 3045512 w 5355771"/>
              <a:gd name="connsiteY89" fmla="*/ 914400 h 1272695"/>
              <a:gd name="connsiteX90" fmla="*/ 3045512 w 5355771"/>
              <a:gd name="connsiteY90" fmla="*/ 914400 h 1272695"/>
              <a:gd name="connsiteX91" fmla="*/ 3045512 w 5355771"/>
              <a:gd name="connsiteY91" fmla="*/ 940525 h 1272695"/>
              <a:gd name="connsiteX92" fmla="*/ 3131353 w 5355771"/>
              <a:gd name="connsiteY92" fmla="*/ 940525 h 1272695"/>
              <a:gd name="connsiteX93" fmla="*/ 3131353 w 5355771"/>
              <a:gd name="connsiteY93" fmla="*/ 962919 h 1272695"/>
              <a:gd name="connsiteX94" fmla="*/ 3194801 w 5355771"/>
              <a:gd name="connsiteY94" fmla="*/ 962919 h 1272695"/>
              <a:gd name="connsiteX95" fmla="*/ 3194801 w 5355771"/>
              <a:gd name="connsiteY95" fmla="*/ 977848 h 1272695"/>
              <a:gd name="connsiteX96" fmla="*/ 3291840 w 5355771"/>
              <a:gd name="connsiteY96" fmla="*/ 977848 h 1272695"/>
              <a:gd name="connsiteX97" fmla="*/ 3291840 w 5355771"/>
              <a:gd name="connsiteY97" fmla="*/ 981580 h 1272695"/>
              <a:gd name="connsiteX98" fmla="*/ 3373949 w 5355771"/>
              <a:gd name="connsiteY98" fmla="*/ 981580 h 1272695"/>
              <a:gd name="connsiteX99" fmla="*/ 3373949 w 5355771"/>
              <a:gd name="connsiteY99" fmla="*/ 992777 h 1272695"/>
              <a:gd name="connsiteX100" fmla="*/ 3373949 w 5355771"/>
              <a:gd name="connsiteY100" fmla="*/ 1011438 h 1272695"/>
              <a:gd name="connsiteX101" fmla="*/ 3504578 w 5355771"/>
              <a:gd name="connsiteY101" fmla="*/ 1011438 h 1272695"/>
              <a:gd name="connsiteX102" fmla="*/ 3504578 w 5355771"/>
              <a:gd name="connsiteY102" fmla="*/ 1022635 h 1272695"/>
              <a:gd name="connsiteX103" fmla="*/ 3564294 w 5355771"/>
              <a:gd name="connsiteY103" fmla="*/ 1022635 h 1272695"/>
              <a:gd name="connsiteX104" fmla="*/ 3564294 w 5355771"/>
              <a:gd name="connsiteY104" fmla="*/ 1033832 h 1272695"/>
              <a:gd name="connsiteX105" fmla="*/ 3642671 w 5355771"/>
              <a:gd name="connsiteY105" fmla="*/ 1033832 h 1272695"/>
              <a:gd name="connsiteX106" fmla="*/ 3642671 w 5355771"/>
              <a:gd name="connsiteY106" fmla="*/ 1048761 h 1272695"/>
              <a:gd name="connsiteX107" fmla="*/ 3769567 w 5355771"/>
              <a:gd name="connsiteY107" fmla="*/ 1048761 h 1272695"/>
              <a:gd name="connsiteX108" fmla="*/ 3769567 w 5355771"/>
              <a:gd name="connsiteY108" fmla="*/ 1067422 h 1272695"/>
              <a:gd name="connsiteX109" fmla="*/ 3870338 w 5355771"/>
              <a:gd name="connsiteY109" fmla="*/ 1067422 h 1272695"/>
              <a:gd name="connsiteX110" fmla="*/ 3870338 w 5355771"/>
              <a:gd name="connsiteY110" fmla="*/ 1089815 h 1272695"/>
              <a:gd name="connsiteX111" fmla="*/ 3974841 w 5355771"/>
              <a:gd name="connsiteY111" fmla="*/ 1089815 h 1272695"/>
              <a:gd name="connsiteX112" fmla="*/ 4019628 w 5355771"/>
              <a:gd name="connsiteY112" fmla="*/ 1082351 h 1272695"/>
              <a:gd name="connsiteX113" fmla="*/ 4019628 w 5355771"/>
              <a:gd name="connsiteY113" fmla="*/ 1082351 h 1272695"/>
              <a:gd name="connsiteX114" fmla="*/ 4090540 w 5355771"/>
              <a:gd name="connsiteY114" fmla="*/ 1082351 h 1272695"/>
              <a:gd name="connsiteX115" fmla="*/ 4090540 w 5355771"/>
              <a:gd name="connsiteY115" fmla="*/ 1127138 h 1272695"/>
              <a:gd name="connsiteX116" fmla="*/ 4239830 w 5355771"/>
              <a:gd name="connsiteY116" fmla="*/ 1127138 h 1272695"/>
              <a:gd name="connsiteX117" fmla="*/ 4239830 w 5355771"/>
              <a:gd name="connsiteY117" fmla="*/ 1127138 h 1272695"/>
              <a:gd name="connsiteX118" fmla="*/ 4310743 w 5355771"/>
              <a:gd name="connsiteY118" fmla="*/ 1127138 h 1272695"/>
              <a:gd name="connsiteX119" fmla="*/ 4310743 w 5355771"/>
              <a:gd name="connsiteY119" fmla="*/ 1149531 h 1272695"/>
              <a:gd name="connsiteX120" fmla="*/ 4437639 w 5355771"/>
              <a:gd name="connsiteY120" fmla="*/ 1149531 h 1272695"/>
              <a:gd name="connsiteX121" fmla="*/ 4448836 w 5355771"/>
              <a:gd name="connsiteY121" fmla="*/ 1160728 h 1272695"/>
              <a:gd name="connsiteX122" fmla="*/ 4519748 w 5355771"/>
              <a:gd name="connsiteY122" fmla="*/ 1160728 h 1272695"/>
              <a:gd name="connsiteX123" fmla="*/ 4519748 w 5355771"/>
              <a:gd name="connsiteY123" fmla="*/ 1194318 h 1272695"/>
              <a:gd name="connsiteX124" fmla="*/ 4691432 w 5355771"/>
              <a:gd name="connsiteY124" fmla="*/ 1194318 h 1272695"/>
              <a:gd name="connsiteX125" fmla="*/ 4691432 w 5355771"/>
              <a:gd name="connsiteY125" fmla="*/ 1194318 h 1272695"/>
              <a:gd name="connsiteX126" fmla="*/ 4814596 w 5355771"/>
              <a:gd name="connsiteY126" fmla="*/ 1194318 h 1272695"/>
              <a:gd name="connsiteX127" fmla="*/ 4814596 w 5355771"/>
              <a:gd name="connsiteY127" fmla="*/ 1224176 h 1272695"/>
              <a:gd name="connsiteX128" fmla="*/ 4960153 w 5355771"/>
              <a:gd name="connsiteY128" fmla="*/ 1224176 h 1272695"/>
              <a:gd name="connsiteX129" fmla="*/ 4960153 w 5355771"/>
              <a:gd name="connsiteY129" fmla="*/ 1224176 h 1272695"/>
              <a:gd name="connsiteX130" fmla="*/ 4960153 w 5355771"/>
              <a:gd name="connsiteY130" fmla="*/ 1224176 h 1272695"/>
              <a:gd name="connsiteX131" fmla="*/ 4960153 w 5355771"/>
              <a:gd name="connsiteY131" fmla="*/ 1246570 h 1272695"/>
              <a:gd name="connsiteX132" fmla="*/ 5124372 w 5355771"/>
              <a:gd name="connsiteY132" fmla="*/ 1246570 h 1272695"/>
              <a:gd name="connsiteX133" fmla="*/ 5124372 w 5355771"/>
              <a:gd name="connsiteY133" fmla="*/ 1272695 h 1272695"/>
              <a:gd name="connsiteX134" fmla="*/ 5355771 w 5355771"/>
              <a:gd name="connsiteY134" fmla="*/ 1272695 h 1272695"/>
              <a:gd name="connsiteX0" fmla="*/ 0 w 5355771"/>
              <a:gd name="connsiteY0" fmla="*/ 0 h 1272695"/>
              <a:gd name="connsiteX1" fmla="*/ 123164 w 5355771"/>
              <a:gd name="connsiteY1" fmla="*/ 0 h 1272695"/>
              <a:gd name="connsiteX2" fmla="*/ 123164 w 5355771"/>
              <a:gd name="connsiteY2" fmla="*/ 41054 h 1272695"/>
              <a:gd name="connsiteX3" fmla="*/ 276186 w 5355771"/>
              <a:gd name="connsiteY3" fmla="*/ 41054 h 1272695"/>
              <a:gd name="connsiteX4" fmla="*/ 276186 w 5355771"/>
              <a:gd name="connsiteY4" fmla="*/ 93306 h 1272695"/>
              <a:gd name="connsiteX5" fmla="*/ 410547 w 5355771"/>
              <a:gd name="connsiteY5" fmla="*/ 93306 h 1272695"/>
              <a:gd name="connsiteX6" fmla="*/ 410547 w 5355771"/>
              <a:gd name="connsiteY6" fmla="*/ 111967 h 1272695"/>
              <a:gd name="connsiteX7" fmla="*/ 485192 w 5355771"/>
              <a:gd name="connsiteY7" fmla="*/ 111967 h 1272695"/>
              <a:gd name="connsiteX8" fmla="*/ 485192 w 5355771"/>
              <a:gd name="connsiteY8" fmla="*/ 141825 h 1272695"/>
              <a:gd name="connsiteX9" fmla="*/ 526246 w 5355771"/>
              <a:gd name="connsiteY9" fmla="*/ 141825 h 1272695"/>
              <a:gd name="connsiteX10" fmla="*/ 526246 w 5355771"/>
              <a:gd name="connsiteY10" fmla="*/ 167951 h 1272695"/>
              <a:gd name="connsiteX11" fmla="*/ 604623 w 5355771"/>
              <a:gd name="connsiteY11" fmla="*/ 167951 h 1272695"/>
              <a:gd name="connsiteX12" fmla="*/ 604623 w 5355771"/>
              <a:gd name="connsiteY12" fmla="*/ 197809 h 1272695"/>
              <a:gd name="connsiteX13" fmla="*/ 697930 w 5355771"/>
              <a:gd name="connsiteY13" fmla="*/ 197809 h 1272695"/>
              <a:gd name="connsiteX14" fmla="*/ 697930 w 5355771"/>
              <a:gd name="connsiteY14" fmla="*/ 235131 h 1272695"/>
              <a:gd name="connsiteX15" fmla="*/ 746449 w 5355771"/>
              <a:gd name="connsiteY15" fmla="*/ 235131 h 1272695"/>
              <a:gd name="connsiteX16" fmla="*/ 746449 w 5355771"/>
              <a:gd name="connsiteY16" fmla="*/ 257525 h 1272695"/>
              <a:gd name="connsiteX17" fmla="*/ 802432 w 5355771"/>
              <a:gd name="connsiteY17" fmla="*/ 257525 h 1272695"/>
              <a:gd name="connsiteX18" fmla="*/ 802432 w 5355771"/>
              <a:gd name="connsiteY18" fmla="*/ 276186 h 1272695"/>
              <a:gd name="connsiteX19" fmla="*/ 858416 w 5355771"/>
              <a:gd name="connsiteY19" fmla="*/ 276186 h 1272695"/>
              <a:gd name="connsiteX20" fmla="*/ 858416 w 5355771"/>
              <a:gd name="connsiteY20" fmla="*/ 291115 h 1272695"/>
              <a:gd name="connsiteX21" fmla="*/ 903203 w 5355771"/>
              <a:gd name="connsiteY21" fmla="*/ 291115 h 1272695"/>
              <a:gd name="connsiteX22" fmla="*/ 903203 w 5355771"/>
              <a:gd name="connsiteY22" fmla="*/ 291115 h 1272695"/>
              <a:gd name="connsiteX23" fmla="*/ 903203 w 5355771"/>
              <a:gd name="connsiteY23" fmla="*/ 291115 h 1272695"/>
              <a:gd name="connsiteX24" fmla="*/ 903203 w 5355771"/>
              <a:gd name="connsiteY24" fmla="*/ 317241 h 1272695"/>
              <a:gd name="connsiteX25" fmla="*/ 977848 w 5355771"/>
              <a:gd name="connsiteY25" fmla="*/ 317241 h 1272695"/>
              <a:gd name="connsiteX26" fmla="*/ 977848 w 5355771"/>
              <a:gd name="connsiteY26" fmla="*/ 343366 h 1272695"/>
              <a:gd name="connsiteX27" fmla="*/ 1059957 w 5355771"/>
              <a:gd name="connsiteY27" fmla="*/ 343366 h 1272695"/>
              <a:gd name="connsiteX28" fmla="*/ 1059957 w 5355771"/>
              <a:gd name="connsiteY28" fmla="*/ 388153 h 1272695"/>
              <a:gd name="connsiteX29" fmla="*/ 1123405 w 5355771"/>
              <a:gd name="connsiteY29" fmla="*/ 388153 h 1272695"/>
              <a:gd name="connsiteX30" fmla="*/ 1123405 w 5355771"/>
              <a:gd name="connsiteY30" fmla="*/ 403082 h 1272695"/>
              <a:gd name="connsiteX31" fmla="*/ 1171925 w 5355771"/>
              <a:gd name="connsiteY31" fmla="*/ 403082 h 1272695"/>
              <a:gd name="connsiteX32" fmla="*/ 1171925 w 5355771"/>
              <a:gd name="connsiteY32" fmla="*/ 429208 h 1272695"/>
              <a:gd name="connsiteX33" fmla="*/ 1265231 w 5355771"/>
              <a:gd name="connsiteY33" fmla="*/ 429208 h 1272695"/>
              <a:gd name="connsiteX34" fmla="*/ 1265231 w 5355771"/>
              <a:gd name="connsiteY34" fmla="*/ 429208 h 1272695"/>
              <a:gd name="connsiteX35" fmla="*/ 1265231 w 5355771"/>
              <a:gd name="connsiteY35" fmla="*/ 447869 h 1272695"/>
              <a:gd name="connsiteX36" fmla="*/ 1302553 w 5355771"/>
              <a:gd name="connsiteY36" fmla="*/ 447869 h 1272695"/>
              <a:gd name="connsiteX37" fmla="*/ 1302553 w 5355771"/>
              <a:gd name="connsiteY37" fmla="*/ 470263 h 1272695"/>
              <a:gd name="connsiteX38" fmla="*/ 1347340 w 5355771"/>
              <a:gd name="connsiteY38" fmla="*/ 470263 h 1272695"/>
              <a:gd name="connsiteX39" fmla="*/ 1347340 w 5355771"/>
              <a:gd name="connsiteY39" fmla="*/ 470263 h 1272695"/>
              <a:gd name="connsiteX40" fmla="*/ 1410788 w 5355771"/>
              <a:gd name="connsiteY40" fmla="*/ 470263 h 1272695"/>
              <a:gd name="connsiteX41" fmla="*/ 1410788 w 5355771"/>
              <a:gd name="connsiteY41" fmla="*/ 503853 h 1272695"/>
              <a:gd name="connsiteX42" fmla="*/ 1459308 w 5355771"/>
              <a:gd name="connsiteY42" fmla="*/ 503853 h 1272695"/>
              <a:gd name="connsiteX43" fmla="*/ 1459308 w 5355771"/>
              <a:gd name="connsiteY43" fmla="*/ 518782 h 1272695"/>
              <a:gd name="connsiteX44" fmla="*/ 1485433 w 5355771"/>
              <a:gd name="connsiteY44" fmla="*/ 518782 h 1272695"/>
              <a:gd name="connsiteX45" fmla="*/ 1485433 w 5355771"/>
              <a:gd name="connsiteY45" fmla="*/ 544907 h 1272695"/>
              <a:gd name="connsiteX46" fmla="*/ 1575007 w 5355771"/>
              <a:gd name="connsiteY46" fmla="*/ 544907 h 1272695"/>
              <a:gd name="connsiteX47" fmla="*/ 1575007 w 5355771"/>
              <a:gd name="connsiteY47" fmla="*/ 552372 h 1272695"/>
              <a:gd name="connsiteX48" fmla="*/ 1642188 w 5355771"/>
              <a:gd name="connsiteY48" fmla="*/ 552372 h 1272695"/>
              <a:gd name="connsiteX49" fmla="*/ 1638455 w 5355771"/>
              <a:gd name="connsiteY49" fmla="*/ 571034 h 1272695"/>
              <a:gd name="connsiteX50" fmla="*/ 1709368 w 5355771"/>
              <a:gd name="connsiteY50" fmla="*/ 571034 h 1272695"/>
              <a:gd name="connsiteX51" fmla="*/ 1709368 w 5355771"/>
              <a:gd name="connsiteY51" fmla="*/ 604623 h 1272695"/>
              <a:gd name="connsiteX52" fmla="*/ 1802674 w 5355771"/>
              <a:gd name="connsiteY52" fmla="*/ 604623 h 1272695"/>
              <a:gd name="connsiteX53" fmla="*/ 1802674 w 5355771"/>
              <a:gd name="connsiteY53" fmla="*/ 638214 h 1272695"/>
              <a:gd name="connsiteX54" fmla="*/ 1866122 w 5355771"/>
              <a:gd name="connsiteY54" fmla="*/ 638214 h 1272695"/>
              <a:gd name="connsiteX55" fmla="*/ 1866122 w 5355771"/>
              <a:gd name="connsiteY55" fmla="*/ 656875 h 1272695"/>
              <a:gd name="connsiteX56" fmla="*/ 1929570 w 5355771"/>
              <a:gd name="connsiteY56" fmla="*/ 656875 h 1272695"/>
              <a:gd name="connsiteX57" fmla="*/ 1929570 w 5355771"/>
              <a:gd name="connsiteY57" fmla="*/ 660607 h 1272695"/>
              <a:gd name="connsiteX58" fmla="*/ 1940767 w 5355771"/>
              <a:gd name="connsiteY58" fmla="*/ 660607 h 1272695"/>
              <a:gd name="connsiteX59" fmla="*/ 1940767 w 5355771"/>
              <a:gd name="connsiteY59" fmla="*/ 679268 h 1272695"/>
              <a:gd name="connsiteX60" fmla="*/ 2041538 w 5355771"/>
              <a:gd name="connsiteY60" fmla="*/ 679268 h 1272695"/>
              <a:gd name="connsiteX61" fmla="*/ 2041538 w 5355771"/>
              <a:gd name="connsiteY61" fmla="*/ 705394 h 1272695"/>
              <a:gd name="connsiteX62" fmla="*/ 2157237 w 5355771"/>
              <a:gd name="connsiteY62" fmla="*/ 705394 h 1272695"/>
              <a:gd name="connsiteX63" fmla="*/ 2157237 w 5355771"/>
              <a:gd name="connsiteY63" fmla="*/ 716591 h 1272695"/>
              <a:gd name="connsiteX64" fmla="*/ 2205757 w 5355771"/>
              <a:gd name="connsiteY64" fmla="*/ 716591 h 1272695"/>
              <a:gd name="connsiteX65" fmla="*/ 2194560 w 5355771"/>
              <a:gd name="connsiteY65" fmla="*/ 727788 h 1272695"/>
              <a:gd name="connsiteX66" fmla="*/ 2287866 w 5355771"/>
              <a:gd name="connsiteY66" fmla="*/ 727788 h 1272695"/>
              <a:gd name="connsiteX67" fmla="*/ 2287866 w 5355771"/>
              <a:gd name="connsiteY67" fmla="*/ 757645 h 1272695"/>
              <a:gd name="connsiteX68" fmla="*/ 2362511 w 5355771"/>
              <a:gd name="connsiteY68" fmla="*/ 757645 h 1272695"/>
              <a:gd name="connsiteX69" fmla="*/ 2362511 w 5355771"/>
              <a:gd name="connsiteY69" fmla="*/ 794968 h 1272695"/>
              <a:gd name="connsiteX70" fmla="*/ 2463281 w 5355771"/>
              <a:gd name="connsiteY70" fmla="*/ 794968 h 1272695"/>
              <a:gd name="connsiteX71" fmla="*/ 2463281 w 5355771"/>
              <a:gd name="connsiteY71" fmla="*/ 806165 h 1272695"/>
              <a:gd name="connsiteX72" fmla="*/ 2526730 w 5355771"/>
              <a:gd name="connsiteY72" fmla="*/ 806165 h 1272695"/>
              <a:gd name="connsiteX73" fmla="*/ 2526730 w 5355771"/>
              <a:gd name="connsiteY73" fmla="*/ 821094 h 1272695"/>
              <a:gd name="connsiteX74" fmla="*/ 2601374 w 5355771"/>
              <a:gd name="connsiteY74" fmla="*/ 821094 h 1272695"/>
              <a:gd name="connsiteX75" fmla="*/ 2601374 w 5355771"/>
              <a:gd name="connsiteY75" fmla="*/ 832290 h 1272695"/>
              <a:gd name="connsiteX76" fmla="*/ 2664823 w 5355771"/>
              <a:gd name="connsiteY76" fmla="*/ 832290 h 1272695"/>
              <a:gd name="connsiteX77" fmla="*/ 2664823 w 5355771"/>
              <a:gd name="connsiteY77" fmla="*/ 854684 h 1272695"/>
              <a:gd name="connsiteX78" fmla="*/ 2746932 w 5355771"/>
              <a:gd name="connsiteY78" fmla="*/ 854684 h 1272695"/>
              <a:gd name="connsiteX79" fmla="*/ 2746932 w 5355771"/>
              <a:gd name="connsiteY79" fmla="*/ 873345 h 1272695"/>
              <a:gd name="connsiteX80" fmla="*/ 2825309 w 5355771"/>
              <a:gd name="connsiteY80" fmla="*/ 873345 h 1272695"/>
              <a:gd name="connsiteX81" fmla="*/ 2825309 w 5355771"/>
              <a:gd name="connsiteY81" fmla="*/ 873345 h 1272695"/>
              <a:gd name="connsiteX82" fmla="*/ 2885025 w 5355771"/>
              <a:gd name="connsiteY82" fmla="*/ 873345 h 1272695"/>
              <a:gd name="connsiteX83" fmla="*/ 2885025 w 5355771"/>
              <a:gd name="connsiteY83" fmla="*/ 899471 h 1272695"/>
              <a:gd name="connsiteX84" fmla="*/ 2970867 w 5355771"/>
              <a:gd name="connsiteY84" fmla="*/ 899471 h 1272695"/>
              <a:gd name="connsiteX85" fmla="*/ 2970867 w 5355771"/>
              <a:gd name="connsiteY85" fmla="*/ 899471 h 1272695"/>
              <a:gd name="connsiteX86" fmla="*/ 2970867 w 5355771"/>
              <a:gd name="connsiteY86" fmla="*/ 899471 h 1272695"/>
              <a:gd name="connsiteX87" fmla="*/ 2970867 w 5355771"/>
              <a:gd name="connsiteY87" fmla="*/ 899471 h 1272695"/>
              <a:gd name="connsiteX88" fmla="*/ 2970867 w 5355771"/>
              <a:gd name="connsiteY88" fmla="*/ 914400 h 1272695"/>
              <a:gd name="connsiteX89" fmla="*/ 3045512 w 5355771"/>
              <a:gd name="connsiteY89" fmla="*/ 914400 h 1272695"/>
              <a:gd name="connsiteX90" fmla="*/ 3045512 w 5355771"/>
              <a:gd name="connsiteY90" fmla="*/ 914400 h 1272695"/>
              <a:gd name="connsiteX91" fmla="*/ 3045512 w 5355771"/>
              <a:gd name="connsiteY91" fmla="*/ 940525 h 1272695"/>
              <a:gd name="connsiteX92" fmla="*/ 3131353 w 5355771"/>
              <a:gd name="connsiteY92" fmla="*/ 940525 h 1272695"/>
              <a:gd name="connsiteX93" fmla="*/ 3131353 w 5355771"/>
              <a:gd name="connsiteY93" fmla="*/ 962919 h 1272695"/>
              <a:gd name="connsiteX94" fmla="*/ 3194801 w 5355771"/>
              <a:gd name="connsiteY94" fmla="*/ 962919 h 1272695"/>
              <a:gd name="connsiteX95" fmla="*/ 3194801 w 5355771"/>
              <a:gd name="connsiteY95" fmla="*/ 977848 h 1272695"/>
              <a:gd name="connsiteX96" fmla="*/ 3291840 w 5355771"/>
              <a:gd name="connsiteY96" fmla="*/ 977848 h 1272695"/>
              <a:gd name="connsiteX97" fmla="*/ 3291840 w 5355771"/>
              <a:gd name="connsiteY97" fmla="*/ 981580 h 1272695"/>
              <a:gd name="connsiteX98" fmla="*/ 3373949 w 5355771"/>
              <a:gd name="connsiteY98" fmla="*/ 981580 h 1272695"/>
              <a:gd name="connsiteX99" fmla="*/ 3373949 w 5355771"/>
              <a:gd name="connsiteY99" fmla="*/ 992777 h 1272695"/>
              <a:gd name="connsiteX100" fmla="*/ 3373949 w 5355771"/>
              <a:gd name="connsiteY100" fmla="*/ 1011438 h 1272695"/>
              <a:gd name="connsiteX101" fmla="*/ 3504578 w 5355771"/>
              <a:gd name="connsiteY101" fmla="*/ 1011438 h 1272695"/>
              <a:gd name="connsiteX102" fmla="*/ 3504578 w 5355771"/>
              <a:gd name="connsiteY102" fmla="*/ 1022635 h 1272695"/>
              <a:gd name="connsiteX103" fmla="*/ 3564294 w 5355771"/>
              <a:gd name="connsiteY103" fmla="*/ 1022635 h 1272695"/>
              <a:gd name="connsiteX104" fmla="*/ 3564294 w 5355771"/>
              <a:gd name="connsiteY104" fmla="*/ 1033832 h 1272695"/>
              <a:gd name="connsiteX105" fmla="*/ 3642671 w 5355771"/>
              <a:gd name="connsiteY105" fmla="*/ 1033832 h 1272695"/>
              <a:gd name="connsiteX106" fmla="*/ 3642671 w 5355771"/>
              <a:gd name="connsiteY106" fmla="*/ 1048761 h 1272695"/>
              <a:gd name="connsiteX107" fmla="*/ 3769567 w 5355771"/>
              <a:gd name="connsiteY107" fmla="*/ 1048761 h 1272695"/>
              <a:gd name="connsiteX108" fmla="*/ 3769567 w 5355771"/>
              <a:gd name="connsiteY108" fmla="*/ 1067422 h 1272695"/>
              <a:gd name="connsiteX109" fmla="*/ 3870338 w 5355771"/>
              <a:gd name="connsiteY109" fmla="*/ 1067422 h 1272695"/>
              <a:gd name="connsiteX110" fmla="*/ 3870338 w 5355771"/>
              <a:gd name="connsiteY110" fmla="*/ 1089815 h 1272695"/>
              <a:gd name="connsiteX111" fmla="*/ 3974841 w 5355771"/>
              <a:gd name="connsiteY111" fmla="*/ 1089815 h 1272695"/>
              <a:gd name="connsiteX112" fmla="*/ 4019628 w 5355771"/>
              <a:gd name="connsiteY112" fmla="*/ 1082351 h 1272695"/>
              <a:gd name="connsiteX113" fmla="*/ 4019628 w 5355771"/>
              <a:gd name="connsiteY113" fmla="*/ 1082351 h 1272695"/>
              <a:gd name="connsiteX114" fmla="*/ 4090540 w 5355771"/>
              <a:gd name="connsiteY114" fmla="*/ 1082351 h 1272695"/>
              <a:gd name="connsiteX115" fmla="*/ 4090540 w 5355771"/>
              <a:gd name="connsiteY115" fmla="*/ 1127138 h 1272695"/>
              <a:gd name="connsiteX116" fmla="*/ 4239830 w 5355771"/>
              <a:gd name="connsiteY116" fmla="*/ 1127138 h 1272695"/>
              <a:gd name="connsiteX117" fmla="*/ 4239830 w 5355771"/>
              <a:gd name="connsiteY117" fmla="*/ 1127138 h 1272695"/>
              <a:gd name="connsiteX118" fmla="*/ 4310743 w 5355771"/>
              <a:gd name="connsiteY118" fmla="*/ 1127138 h 1272695"/>
              <a:gd name="connsiteX119" fmla="*/ 4310743 w 5355771"/>
              <a:gd name="connsiteY119" fmla="*/ 1149531 h 1272695"/>
              <a:gd name="connsiteX120" fmla="*/ 4437639 w 5355771"/>
              <a:gd name="connsiteY120" fmla="*/ 1149531 h 1272695"/>
              <a:gd name="connsiteX121" fmla="*/ 4448836 w 5355771"/>
              <a:gd name="connsiteY121" fmla="*/ 1160728 h 1272695"/>
              <a:gd name="connsiteX122" fmla="*/ 4519748 w 5355771"/>
              <a:gd name="connsiteY122" fmla="*/ 1160728 h 1272695"/>
              <a:gd name="connsiteX123" fmla="*/ 4519748 w 5355771"/>
              <a:gd name="connsiteY123" fmla="*/ 1194318 h 1272695"/>
              <a:gd name="connsiteX124" fmla="*/ 4691432 w 5355771"/>
              <a:gd name="connsiteY124" fmla="*/ 1194318 h 1272695"/>
              <a:gd name="connsiteX125" fmla="*/ 4691432 w 5355771"/>
              <a:gd name="connsiteY125" fmla="*/ 1194318 h 1272695"/>
              <a:gd name="connsiteX126" fmla="*/ 4814596 w 5355771"/>
              <a:gd name="connsiteY126" fmla="*/ 1194318 h 1272695"/>
              <a:gd name="connsiteX127" fmla="*/ 4814596 w 5355771"/>
              <a:gd name="connsiteY127" fmla="*/ 1224176 h 1272695"/>
              <a:gd name="connsiteX128" fmla="*/ 4960153 w 5355771"/>
              <a:gd name="connsiteY128" fmla="*/ 1224176 h 1272695"/>
              <a:gd name="connsiteX129" fmla="*/ 4960153 w 5355771"/>
              <a:gd name="connsiteY129" fmla="*/ 1224176 h 1272695"/>
              <a:gd name="connsiteX130" fmla="*/ 4960153 w 5355771"/>
              <a:gd name="connsiteY130" fmla="*/ 1224176 h 1272695"/>
              <a:gd name="connsiteX131" fmla="*/ 4960153 w 5355771"/>
              <a:gd name="connsiteY131" fmla="*/ 1246570 h 1272695"/>
              <a:gd name="connsiteX132" fmla="*/ 5124372 w 5355771"/>
              <a:gd name="connsiteY132" fmla="*/ 1246570 h 1272695"/>
              <a:gd name="connsiteX133" fmla="*/ 5124372 w 5355771"/>
              <a:gd name="connsiteY133" fmla="*/ 1272695 h 1272695"/>
              <a:gd name="connsiteX134" fmla="*/ 5355771 w 5355771"/>
              <a:gd name="connsiteY134" fmla="*/ 1272695 h 127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355771" h="1272695">
                <a:moveTo>
                  <a:pt x="0" y="0"/>
                </a:moveTo>
                <a:lnTo>
                  <a:pt x="123164" y="0"/>
                </a:lnTo>
                <a:lnTo>
                  <a:pt x="123164" y="41054"/>
                </a:lnTo>
                <a:lnTo>
                  <a:pt x="276186" y="41054"/>
                </a:lnTo>
                <a:lnTo>
                  <a:pt x="276186" y="93306"/>
                </a:lnTo>
                <a:lnTo>
                  <a:pt x="410547" y="93306"/>
                </a:lnTo>
                <a:lnTo>
                  <a:pt x="410547" y="111967"/>
                </a:lnTo>
                <a:lnTo>
                  <a:pt x="485192" y="111967"/>
                </a:lnTo>
                <a:lnTo>
                  <a:pt x="485192" y="141825"/>
                </a:lnTo>
                <a:lnTo>
                  <a:pt x="526246" y="141825"/>
                </a:lnTo>
                <a:lnTo>
                  <a:pt x="526246" y="167951"/>
                </a:lnTo>
                <a:lnTo>
                  <a:pt x="604623" y="167951"/>
                </a:lnTo>
                <a:lnTo>
                  <a:pt x="604623" y="197809"/>
                </a:lnTo>
                <a:lnTo>
                  <a:pt x="697930" y="197809"/>
                </a:lnTo>
                <a:lnTo>
                  <a:pt x="697930" y="235131"/>
                </a:lnTo>
                <a:lnTo>
                  <a:pt x="746449" y="235131"/>
                </a:lnTo>
                <a:lnTo>
                  <a:pt x="746449" y="257525"/>
                </a:lnTo>
                <a:lnTo>
                  <a:pt x="802432" y="257525"/>
                </a:lnTo>
                <a:lnTo>
                  <a:pt x="802432" y="276186"/>
                </a:lnTo>
                <a:lnTo>
                  <a:pt x="858416" y="276186"/>
                </a:lnTo>
                <a:lnTo>
                  <a:pt x="858416" y="291115"/>
                </a:lnTo>
                <a:lnTo>
                  <a:pt x="903203" y="291115"/>
                </a:lnTo>
                <a:lnTo>
                  <a:pt x="903203" y="291115"/>
                </a:lnTo>
                <a:lnTo>
                  <a:pt x="903203" y="291115"/>
                </a:lnTo>
                <a:lnTo>
                  <a:pt x="903203" y="317241"/>
                </a:lnTo>
                <a:lnTo>
                  <a:pt x="977848" y="317241"/>
                </a:lnTo>
                <a:lnTo>
                  <a:pt x="977848" y="343366"/>
                </a:lnTo>
                <a:lnTo>
                  <a:pt x="1059957" y="343366"/>
                </a:lnTo>
                <a:lnTo>
                  <a:pt x="1059957" y="388153"/>
                </a:lnTo>
                <a:lnTo>
                  <a:pt x="1123405" y="388153"/>
                </a:lnTo>
                <a:lnTo>
                  <a:pt x="1123405" y="403082"/>
                </a:lnTo>
                <a:lnTo>
                  <a:pt x="1171925" y="403082"/>
                </a:lnTo>
                <a:lnTo>
                  <a:pt x="1171925" y="429208"/>
                </a:lnTo>
                <a:lnTo>
                  <a:pt x="1265231" y="429208"/>
                </a:lnTo>
                <a:lnTo>
                  <a:pt x="1265231" y="429208"/>
                </a:lnTo>
                <a:lnTo>
                  <a:pt x="1265231" y="447869"/>
                </a:lnTo>
                <a:lnTo>
                  <a:pt x="1302553" y="447869"/>
                </a:lnTo>
                <a:lnTo>
                  <a:pt x="1302553" y="470263"/>
                </a:lnTo>
                <a:lnTo>
                  <a:pt x="1347340" y="470263"/>
                </a:lnTo>
                <a:lnTo>
                  <a:pt x="1347340" y="470263"/>
                </a:lnTo>
                <a:lnTo>
                  <a:pt x="1410788" y="470263"/>
                </a:lnTo>
                <a:lnTo>
                  <a:pt x="1410788" y="503853"/>
                </a:lnTo>
                <a:lnTo>
                  <a:pt x="1459308" y="503853"/>
                </a:lnTo>
                <a:lnTo>
                  <a:pt x="1459308" y="518782"/>
                </a:lnTo>
                <a:lnTo>
                  <a:pt x="1485433" y="518782"/>
                </a:lnTo>
                <a:lnTo>
                  <a:pt x="1485433" y="544907"/>
                </a:lnTo>
                <a:lnTo>
                  <a:pt x="1575007" y="544907"/>
                </a:lnTo>
                <a:lnTo>
                  <a:pt x="1575007" y="552372"/>
                </a:lnTo>
                <a:lnTo>
                  <a:pt x="1642188" y="552372"/>
                </a:lnTo>
                <a:lnTo>
                  <a:pt x="1638455" y="571034"/>
                </a:lnTo>
                <a:lnTo>
                  <a:pt x="1709368" y="571034"/>
                </a:lnTo>
                <a:lnTo>
                  <a:pt x="1709368" y="604623"/>
                </a:lnTo>
                <a:lnTo>
                  <a:pt x="1802674" y="604623"/>
                </a:lnTo>
                <a:lnTo>
                  <a:pt x="1802674" y="638214"/>
                </a:lnTo>
                <a:lnTo>
                  <a:pt x="1866122" y="638214"/>
                </a:lnTo>
                <a:lnTo>
                  <a:pt x="1866122" y="656875"/>
                </a:lnTo>
                <a:lnTo>
                  <a:pt x="1929570" y="656875"/>
                </a:lnTo>
                <a:lnTo>
                  <a:pt x="1929570" y="660607"/>
                </a:lnTo>
                <a:lnTo>
                  <a:pt x="1940767" y="660607"/>
                </a:lnTo>
                <a:lnTo>
                  <a:pt x="1940767" y="679268"/>
                </a:lnTo>
                <a:lnTo>
                  <a:pt x="2041538" y="679268"/>
                </a:lnTo>
                <a:lnTo>
                  <a:pt x="2041538" y="705394"/>
                </a:lnTo>
                <a:lnTo>
                  <a:pt x="2157237" y="705394"/>
                </a:lnTo>
                <a:lnTo>
                  <a:pt x="2157237" y="716591"/>
                </a:lnTo>
                <a:lnTo>
                  <a:pt x="2205757" y="716591"/>
                </a:lnTo>
                <a:lnTo>
                  <a:pt x="2194560" y="727788"/>
                </a:lnTo>
                <a:lnTo>
                  <a:pt x="2287866" y="727788"/>
                </a:lnTo>
                <a:lnTo>
                  <a:pt x="2287866" y="757645"/>
                </a:lnTo>
                <a:lnTo>
                  <a:pt x="2362511" y="757645"/>
                </a:lnTo>
                <a:lnTo>
                  <a:pt x="2362511" y="794968"/>
                </a:lnTo>
                <a:lnTo>
                  <a:pt x="2463281" y="794968"/>
                </a:lnTo>
                <a:lnTo>
                  <a:pt x="2463281" y="806165"/>
                </a:lnTo>
                <a:lnTo>
                  <a:pt x="2526730" y="806165"/>
                </a:lnTo>
                <a:lnTo>
                  <a:pt x="2526730" y="821094"/>
                </a:lnTo>
                <a:lnTo>
                  <a:pt x="2601374" y="821094"/>
                </a:lnTo>
                <a:lnTo>
                  <a:pt x="2601374" y="832290"/>
                </a:lnTo>
                <a:lnTo>
                  <a:pt x="2664823" y="832290"/>
                </a:lnTo>
                <a:lnTo>
                  <a:pt x="2664823" y="854684"/>
                </a:lnTo>
                <a:lnTo>
                  <a:pt x="2746932" y="854684"/>
                </a:lnTo>
                <a:lnTo>
                  <a:pt x="2746932" y="873345"/>
                </a:lnTo>
                <a:lnTo>
                  <a:pt x="2825309" y="873345"/>
                </a:lnTo>
                <a:lnTo>
                  <a:pt x="2825309" y="873345"/>
                </a:lnTo>
                <a:lnTo>
                  <a:pt x="2885025" y="873345"/>
                </a:lnTo>
                <a:lnTo>
                  <a:pt x="2885025" y="899471"/>
                </a:lnTo>
                <a:lnTo>
                  <a:pt x="2970867" y="899471"/>
                </a:lnTo>
                <a:lnTo>
                  <a:pt x="2970867" y="899471"/>
                </a:lnTo>
                <a:lnTo>
                  <a:pt x="2970867" y="899471"/>
                </a:lnTo>
                <a:lnTo>
                  <a:pt x="2970867" y="899471"/>
                </a:lnTo>
                <a:lnTo>
                  <a:pt x="2970867" y="914400"/>
                </a:lnTo>
                <a:lnTo>
                  <a:pt x="3045512" y="914400"/>
                </a:lnTo>
                <a:lnTo>
                  <a:pt x="3045512" y="914400"/>
                </a:lnTo>
                <a:lnTo>
                  <a:pt x="3045512" y="940525"/>
                </a:lnTo>
                <a:lnTo>
                  <a:pt x="3131353" y="940525"/>
                </a:lnTo>
                <a:lnTo>
                  <a:pt x="3131353" y="962919"/>
                </a:lnTo>
                <a:lnTo>
                  <a:pt x="3194801" y="962919"/>
                </a:lnTo>
                <a:lnTo>
                  <a:pt x="3194801" y="977848"/>
                </a:lnTo>
                <a:lnTo>
                  <a:pt x="3291840" y="977848"/>
                </a:lnTo>
                <a:lnTo>
                  <a:pt x="3291840" y="981580"/>
                </a:lnTo>
                <a:lnTo>
                  <a:pt x="3373949" y="981580"/>
                </a:lnTo>
                <a:lnTo>
                  <a:pt x="3373949" y="992777"/>
                </a:lnTo>
                <a:lnTo>
                  <a:pt x="3373949" y="1011438"/>
                </a:lnTo>
                <a:lnTo>
                  <a:pt x="3504578" y="1011438"/>
                </a:lnTo>
                <a:lnTo>
                  <a:pt x="3504578" y="1022635"/>
                </a:lnTo>
                <a:lnTo>
                  <a:pt x="3564294" y="1022635"/>
                </a:lnTo>
                <a:lnTo>
                  <a:pt x="3564294" y="1033832"/>
                </a:lnTo>
                <a:lnTo>
                  <a:pt x="3642671" y="1033832"/>
                </a:lnTo>
                <a:lnTo>
                  <a:pt x="3642671" y="1048761"/>
                </a:lnTo>
                <a:lnTo>
                  <a:pt x="3769567" y="1048761"/>
                </a:lnTo>
                <a:lnTo>
                  <a:pt x="3769567" y="1067422"/>
                </a:lnTo>
                <a:lnTo>
                  <a:pt x="3870338" y="1067422"/>
                </a:lnTo>
                <a:lnTo>
                  <a:pt x="3870338" y="1089815"/>
                </a:lnTo>
                <a:lnTo>
                  <a:pt x="3974841" y="1089815"/>
                </a:lnTo>
                <a:lnTo>
                  <a:pt x="4019628" y="1082351"/>
                </a:lnTo>
                <a:lnTo>
                  <a:pt x="4019628" y="1082351"/>
                </a:lnTo>
                <a:lnTo>
                  <a:pt x="4090540" y="1082351"/>
                </a:lnTo>
                <a:lnTo>
                  <a:pt x="4090540" y="1127138"/>
                </a:lnTo>
                <a:lnTo>
                  <a:pt x="4239830" y="1127138"/>
                </a:lnTo>
                <a:lnTo>
                  <a:pt x="4239830" y="1127138"/>
                </a:lnTo>
                <a:lnTo>
                  <a:pt x="4310743" y="1127138"/>
                </a:lnTo>
                <a:lnTo>
                  <a:pt x="4310743" y="1149531"/>
                </a:lnTo>
                <a:lnTo>
                  <a:pt x="4437639" y="1149531"/>
                </a:lnTo>
                <a:lnTo>
                  <a:pt x="4448836" y="1160728"/>
                </a:lnTo>
                <a:lnTo>
                  <a:pt x="4519748" y="1160728"/>
                </a:lnTo>
                <a:lnTo>
                  <a:pt x="4519748" y="1194318"/>
                </a:lnTo>
                <a:lnTo>
                  <a:pt x="4691432" y="1194318"/>
                </a:lnTo>
                <a:lnTo>
                  <a:pt x="4691432" y="1194318"/>
                </a:lnTo>
                <a:lnTo>
                  <a:pt x="4814596" y="1194318"/>
                </a:lnTo>
                <a:lnTo>
                  <a:pt x="4814596" y="1224176"/>
                </a:lnTo>
                <a:lnTo>
                  <a:pt x="4960153" y="1224176"/>
                </a:lnTo>
                <a:lnTo>
                  <a:pt x="4960153" y="1224176"/>
                </a:lnTo>
                <a:lnTo>
                  <a:pt x="4960153" y="1224176"/>
                </a:lnTo>
                <a:lnTo>
                  <a:pt x="4960153" y="1246570"/>
                </a:lnTo>
                <a:lnTo>
                  <a:pt x="5124372" y="1246570"/>
                </a:lnTo>
                <a:lnTo>
                  <a:pt x="5124372" y="1272695"/>
                </a:lnTo>
                <a:lnTo>
                  <a:pt x="5355771" y="1272695"/>
                </a:lnTo>
              </a:path>
            </a:pathLst>
          </a:custGeom>
          <a:noFill/>
          <a:ln w="28575">
            <a:solidFill>
              <a:schemeClr val="accent2"/>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2" name="Freeform: Shape 161">
            <a:extLst>
              <a:ext uri="{FF2B5EF4-FFF2-40B4-BE49-F238E27FC236}">
                <a16:creationId xmlns:a16="http://schemas.microsoft.com/office/drawing/2014/main" id="{7D834E48-52EF-48E7-ADCD-696D116A61F0}"/>
              </a:ext>
            </a:extLst>
          </p:cNvPr>
          <p:cNvSpPr/>
          <p:nvPr/>
        </p:nvSpPr>
        <p:spPr bwMode="auto">
          <a:xfrm>
            <a:off x="1268963" y="2202024"/>
            <a:ext cx="5340843" cy="1059958"/>
          </a:xfrm>
          <a:custGeom>
            <a:avLst/>
            <a:gdLst>
              <a:gd name="connsiteX0" fmla="*/ 0 w 5340843"/>
              <a:gd name="connsiteY0" fmla="*/ 0 h 1059958"/>
              <a:gd name="connsiteX1" fmla="*/ 160487 w 5340843"/>
              <a:gd name="connsiteY1" fmla="*/ 0 h 1059958"/>
              <a:gd name="connsiteX2" fmla="*/ 160487 w 5340843"/>
              <a:gd name="connsiteY2" fmla="*/ 63449 h 1059958"/>
              <a:gd name="connsiteX3" fmla="*/ 302312 w 5340843"/>
              <a:gd name="connsiteY3" fmla="*/ 63449 h 1059958"/>
              <a:gd name="connsiteX4" fmla="*/ 302312 w 5340843"/>
              <a:gd name="connsiteY4" fmla="*/ 93307 h 1059958"/>
              <a:gd name="connsiteX5" fmla="*/ 403083 w 5340843"/>
              <a:gd name="connsiteY5" fmla="*/ 93307 h 1059958"/>
              <a:gd name="connsiteX6" fmla="*/ 403083 w 5340843"/>
              <a:gd name="connsiteY6" fmla="*/ 123165 h 1059958"/>
              <a:gd name="connsiteX7" fmla="*/ 526247 w 5340843"/>
              <a:gd name="connsiteY7" fmla="*/ 123165 h 1059958"/>
              <a:gd name="connsiteX8" fmla="*/ 526247 w 5340843"/>
              <a:gd name="connsiteY8" fmla="*/ 153023 h 1059958"/>
              <a:gd name="connsiteX9" fmla="*/ 627017 w 5340843"/>
              <a:gd name="connsiteY9" fmla="*/ 153023 h 1059958"/>
              <a:gd name="connsiteX10" fmla="*/ 627017 w 5340843"/>
              <a:gd name="connsiteY10" fmla="*/ 167952 h 1059958"/>
              <a:gd name="connsiteX11" fmla="*/ 671804 w 5340843"/>
              <a:gd name="connsiteY11" fmla="*/ 167952 h 1059958"/>
              <a:gd name="connsiteX12" fmla="*/ 671804 w 5340843"/>
              <a:gd name="connsiteY12" fmla="*/ 167952 h 1059958"/>
              <a:gd name="connsiteX13" fmla="*/ 671804 w 5340843"/>
              <a:gd name="connsiteY13" fmla="*/ 190345 h 1059958"/>
              <a:gd name="connsiteX14" fmla="*/ 753914 w 5340843"/>
              <a:gd name="connsiteY14" fmla="*/ 190345 h 1059958"/>
              <a:gd name="connsiteX15" fmla="*/ 753914 w 5340843"/>
              <a:gd name="connsiteY15" fmla="*/ 223935 h 1059958"/>
              <a:gd name="connsiteX16" fmla="*/ 813630 w 5340843"/>
              <a:gd name="connsiteY16" fmla="*/ 223935 h 1059958"/>
              <a:gd name="connsiteX17" fmla="*/ 813630 w 5340843"/>
              <a:gd name="connsiteY17" fmla="*/ 223935 h 1059958"/>
              <a:gd name="connsiteX18" fmla="*/ 813630 w 5340843"/>
              <a:gd name="connsiteY18" fmla="*/ 227667 h 1059958"/>
              <a:gd name="connsiteX19" fmla="*/ 892007 w 5340843"/>
              <a:gd name="connsiteY19" fmla="*/ 227667 h 1059958"/>
              <a:gd name="connsiteX20" fmla="*/ 892007 w 5340843"/>
              <a:gd name="connsiteY20" fmla="*/ 250061 h 1059958"/>
              <a:gd name="connsiteX21" fmla="*/ 959187 w 5340843"/>
              <a:gd name="connsiteY21" fmla="*/ 250061 h 1059958"/>
              <a:gd name="connsiteX22" fmla="*/ 959187 w 5340843"/>
              <a:gd name="connsiteY22" fmla="*/ 276187 h 1059958"/>
              <a:gd name="connsiteX23" fmla="*/ 1033832 w 5340843"/>
              <a:gd name="connsiteY23" fmla="*/ 276187 h 1059958"/>
              <a:gd name="connsiteX24" fmla="*/ 1041297 w 5340843"/>
              <a:gd name="connsiteY24" fmla="*/ 283652 h 1059958"/>
              <a:gd name="connsiteX25" fmla="*/ 1097280 w 5340843"/>
              <a:gd name="connsiteY25" fmla="*/ 283652 h 1059958"/>
              <a:gd name="connsiteX26" fmla="*/ 1097280 w 5340843"/>
              <a:gd name="connsiteY26" fmla="*/ 313509 h 1059958"/>
              <a:gd name="connsiteX27" fmla="*/ 1194319 w 5340843"/>
              <a:gd name="connsiteY27" fmla="*/ 313509 h 1059958"/>
              <a:gd name="connsiteX28" fmla="*/ 1194319 w 5340843"/>
              <a:gd name="connsiteY28" fmla="*/ 343367 h 1059958"/>
              <a:gd name="connsiteX29" fmla="*/ 1246570 w 5340843"/>
              <a:gd name="connsiteY29" fmla="*/ 343367 h 1059958"/>
              <a:gd name="connsiteX30" fmla="*/ 1246570 w 5340843"/>
              <a:gd name="connsiteY30" fmla="*/ 343367 h 1059958"/>
              <a:gd name="connsiteX31" fmla="*/ 1324947 w 5340843"/>
              <a:gd name="connsiteY31" fmla="*/ 343367 h 1059958"/>
              <a:gd name="connsiteX32" fmla="*/ 1343608 w 5340843"/>
              <a:gd name="connsiteY32" fmla="*/ 362028 h 1059958"/>
              <a:gd name="connsiteX33" fmla="*/ 1410789 w 5340843"/>
              <a:gd name="connsiteY33" fmla="*/ 362028 h 1059958"/>
              <a:gd name="connsiteX34" fmla="*/ 1410789 w 5340843"/>
              <a:gd name="connsiteY34" fmla="*/ 384422 h 1059958"/>
              <a:gd name="connsiteX35" fmla="*/ 1474237 w 5340843"/>
              <a:gd name="connsiteY35" fmla="*/ 384422 h 1059958"/>
              <a:gd name="connsiteX36" fmla="*/ 1474237 w 5340843"/>
              <a:gd name="connsiteY36" fmla="*/ 406815 h 1059958"/>
              <a:gd name="connsiteX37" fmla="*/ 1556346 w 5340843"/>
              <a:gd name="connsiteY37" fmla="*/ 406815 h 1059958"/>
              <a:gd name="connsiteX38" fmla="*/ 1556346 w 5340843"/>
              <a:gd name="connsiteY38" fmla="*/ 421744 h 1059958"/>
              <a:gd name="connsiteX39" fmla="*/ 1642188 w 5340843"/>
              <a:gd name="connsiteY39" fmla="*/ 421744 h 1059958"/>
              <a:gd name="connsiteX40" fmla="*/ 1642188 w 5340843"/>
              <a:gd name="connsiteY40" fmla="*/ 455334 h 1059958"/>
              <a:gd name="connsiteX41" fmla="*/ 1769084 w 5340843"/>
              <a:gd name="connsiteY41" fmla="*/ 455334 h 1059958"/>
              <a:gd name="connsiteX42" fmla="*/ 1769084 w 5340843"/>
              <a:gd name="connsiteY42" fmla="*/ 466531 h 1059958"/>
              <a:gd name="connsiteX43" fmla="*/ 1817604 w 5340843"/>
              <a:gd name="connsiteY43" fmla="*/ 466531 h 1059958"/>
              <a:gd name="connsiteX44" fmla="*/ 1817604 w 5340843"/>
              <a:gd name="connsiteY44" fmla="*/ 485192 h 1059958"/>
              <a:gd name="connsiteX45" fmla="*/ 1858658 w 5340843"/>
              <a:gd name="connsiteY45" fmla="*/ 485192 h 1059958"/>
              <a:gd name="connsiteX46" fmla="*/ 1858658 w 5340843"/>
              <a:gd name="connsiteY46" fmla="*/ 485192 h 1059958"/>
              <a:gd name="connsiteX47" fmla="*/ 1922106 w 5340843"/>
              <a:gd name="connsiteY47" fmla="*/ 485192 h 1059958"/>
              <a:gd name="connsiteX48" fmla="*/ 1922106 w 5340843"/>
              <a:gd name="connsiteY48" fmla="*/ 518783 h 1059958"/>
              <a:gd name="connsiteX49" fmla="*/ 2015413 w 5340843"/>
              <a:gd name="connsiteY49" fmla="*/ 518783 h 1059958"/>
              <a:gd name="connsiteX50" fmla="*/ 2015413 w 5340843"/>
              <a:gd name="connsiteY50" fmla="*/ 537444 h 1059958"/>
              <a:gd name="connsiteX51" fmla="*/ 2104986 w 5340843"/>
              <a:gd name="connsiteY51" fmla="*/ 537444 h 1059958"/>
              <a:gd name="connsiteX52" fmla="*/ 2104986 w 5340843"/>
              <a:gd name="connsiteY52" fmla="*/ 567302 h 1059958"/>
              <a:gd name="connsiteX53" fmla="*/ 2220686 w 5340843"/>
              <a:gd name="connsiteY53" fmla="*/ 567302 h 1059958"/>
              <a:gd name="connsiteX54" fmla="*/ 2220686 w 5340843"/>
              <a:gd name="connsiteY54" fmla="*/ 567302 h 1059958"/>
              <a:gd name="connsiteX55" fmla="*/ 2299063 w 5340843"/>
              <a:gd name="connsiteY55" fmla="*/ 567302 h 1059958"/>
              <a:gd name="connsiteX56" fmla="*/ 2299063 w 5340843"/>
              <a:gd name="connsiteY56" fmla="*/ 567302 h 1059958"/>
              <a:gd name="connsiteX57" fmla="*/ 2299063 w 5340843"/>
              <a:gd name="connsiteY57" fmla="*/ 582231 h 1059958"/>
              <a:gd name="connsiteX58" fmla="*/ 2407298 w 5340843"/>
              <a:gd name="connsiteY58" fmla="*/ 582231 h 1059958"/>
              <a:gd name="connsiteX59" fmla="*/ 2392369 w 5340843"/>
              <a:gd name="connsiteY59" fmla="*/ 597160 h 1059958"/>
              <a:gd name="connsiteX60" fmla="*/ 2478211 w 5340843"/>
              <a:gd name="connsiteY60" fmla="*/ 597160 h 1059958"/>
              <a:gd name="connsiteX61" fmla="*/ 2478211 w 5340843"/>
              <a:gd name="connsiteY61" fmla="*/ 615821 h 1059958"/>
              <a:gd name="connsiteX62" fmla="*/ 2653626 w 5340843"/>
              <a:gd name="connsiteY62" fmla="*/ 615821 h 1059958"/>
              <a:gd name="connsiteX63" fmla="*/ 2653626 w 5340843"/>
              <a:gd name="connsiteY63" fmla="*/ 641947 h 1059958"/>
              <a:gd name="connsiteX64" fmla="*/ 2739468 w 5340843"/>
              <a:gd name="connsiteY64" fmla="*/ 641947 h 1059958"/>
              <a:gd name="connsiteX65" fmla="*/ 2739468 w 5340843"/>
              <a:gd name="connsiteY65" fmla="*/ 641947 h 1059958"/>
              <a:gd name="connsiteX66" fmla="*/ 2739468 w 5340843"/>
              <a:gd name="connsiteY66" fmla="*/ 641947 h 1059958"/>
              <a:gd name="connsiteX67" fmla="*/ 2724539 w 5340843"/>
              <a:gd name="connsiteY67" fmla="*/ 656876 h 1059958"/>
              <a:gd name="connsiteX68" fmla="*/ 2821577 w 5340843"/>
              <a:gd name="connsiteY68" fmla="*/ 656876 h 1059958"/>
              <a:gd name="connsiteX69" fmla="*/ 2821577 w 5340843"/>
              <a:gd name="connsiteY69" fmla="*/ 675537 h 1059958"/>
              <a:gd name="connsiteX70" fmla="*/ 2899955 w 5340843"/>
              <a:gd name="connsiteY70" fmla="*/ 675537 h 1059958"/>
              <a:gd name="connsiteX71" fmla="*/ 2899955 w 5340843"/>
              <a:gd name="connsiteY71" fmla="*/ 694198 h 1059958"/>
              <a:gd name="connsiteX72" fmla="*/ 2970867 w 5340843"/>
              <a:gd name="connsiteY72" fmla="*/ 694198 h 1059958"/>
              <a:gd name="connsiteX73" fmla="*/ 2970867 w 5340843"/>
              <a:gd name="connsiteY73" fmla="*/ 709127 h 1059958"/>
              <a:gd name="connsiteX74" fmla="*/ 3127621 w 5340843"/>
              <a:gd name="connsiteY74" fmla="*/ 709127 h 1059958"/>
              <a:gd name="connsiteX75" fmla="*/ 3127621 w 5340843"/>
              <a:gd name="connsiteY75" fmla="*/ 709127 h 1059958"/>
              <a:gd name="connsiteX76" fmla="*/ 3183605 w 5340843"/>
              <a:gd name="connsiteY76" fmla="*/ 709127 h 1059958"/>
              <a:gd name="connsiteX77" fmla="*/ 3183605 w 5340843"/>
              <a:gd name="connsiteY77" fmla="*/ 750182 h 1059958"/>
              <a:gd name="connsiteX78" fmla="*/ 3295573 w 5340843"/>
              <a:gd name="connsiteY78" fmla="*/ 750182 h 1059958"/>
              <a:gd name="connsiteX79" fmla="*/ 3295573 w 5340843"/>
              <a:gd name="connsiteY79" fmla="*/ 776307 h 1059958"/>
              <a:gd name="connsiteX80" fmla="*/ 3396343 w 5340843"/>
              <a:gd name="connsiteY80" fmla="*/ 776307 h 1059958"/>
              <a:gd name="connsiteX81" fmla="*/ 3396343 w 5340843"/>
              <a:gd name="connsiteY81" fmla="*/ 776307 h 1059958"/>
              <a:gd name="connsiteX82" fmla="*/ 3500846 w 5340843"/>
              <a:gd name="connsiteY82" fmla="*/ 776307 h 1059958"/>
              <a:gd name="connsiteX83" fmla="*/ 3500846 w 5340843"/>
              <a:gd name="connsiteY83" fmla="*/ 806165 h 1059958"/>
              <a:gd name="connsiteX84" fmla="*/ 3564294 w 5340843"/>
              <a:gd name="connsiteY84" fmla="*/ 806165 h 1059958"/>
              <a:gd name="connsiteX85" fmla="*/ 3564294 w 5340843"/>
              <a:gd name="connsiteY85" fmla="*/ 821094 h 1059958"/>
              <a:gd name="connsiteX86" fmla="*/ 3717316 w 5340843"/>
              <a:gd name="connsiteY86" fmla="*/ 821094 h 1059958"/>
              <a:gd name="connsiteX87" fmla="*/ 3717316 w 5340843"/>
              <a:gd name="connsiteY87" fmla="*/ 821094 h 1059958"/>
              <a:gd name="connsiteX88" fmla="*/ 3717316 w 5340843"/>
              <a:gd name="connsiteY88" fmla="*/ 847220 h 1059958"/>
              <a:gd name="connsiteX89" fmla="*/ 3769568 w 5340843"/>
              <a:gd name="connsiteY89" fmla="*/ 847220 h 1059958"/>
              <a:gd name="connsiteX90" fmla="*/ 3769568 w 5340843"/>
              <a:gd name="connsiteY90" fmla="*/ 854685 h 1059958"/>
              <a:gd name="connsiteX91" fmla="*/ 3986038 w 5340843"/>
              <a:gd name="connsiteY91" fmla="*/ 854685 h 1059958"/>
              <a:gd name="connsiteX92" fmla="*/ 3974841 w 5340843"/>
              <a:gd name="connsiteY92" fmla="*/ 865882 h 1059958"/>
              <a:gd name="connsiteX93" fmla="*/ 4139060 w 5340843"/>
              <a:gd name="connsiteY93" fmla="*/ 865882 h 1059958"/>
              <a:gd name="connsiteX94" fmla="*/ 4139060 w 5340843"/>
              <a:gd name="connsiteY94" fmla="*/ 884543 h 1059958"/>
              <a:gd name="connsiteX95" fmla="*/ 4292082 w 5340843"/>
              <a:gd name="connsiteY95" fmla="*/ 884543 h 1059958"/>
              <a:gd name="connsiteX96" fmla="*/ 4303279 w 5340843"/>
              <a:gd name="connsiteY96" fmla="*/ 895740 h 1059958"/>
              <a:gd name="connsiteX97" fmla="*/ 4381656 w 5340843"/>
              <a:gd name="connsiteY97" fmla="*/ 895740 h 1059958"/>
              <a:gd name="connsiteX98" fmla="*/ 4381656 w 5340843"/>
              <a:gd name="connsiteY98" fmla="*/ 921865 h 1059958"/>
              <a:gd name="connsiteX99" fmla="*/ 4516017 w 5340843"/>
              <a:gd name="connsiteY99" fmla="*/ 921865 h 1059958"/>
              <a:gd name="connsiteX100" fmla="*/ 4516017 w 5340843"/>
              <a:gd name="connsiteY100" fmla="*/ 944258 h 1059958"/>
              <a:gd name="connsiteX101" fmla="*/ 4568268 w 5340843"/>
              <a:gd name="connsiteY101" fmla="*/ 944258 h 1059958"/>
              <a:gd name="connsiteX102" fmla="*/ 4568268 w 5340843"/>
              <a:gd name="connsiteY102" fmla="*/ 944258 h 1059958"/>
              <a:gd name="connsiteX103" fmla="*/ 4743684 w 5340843"/>
              <a:gd name="connsiteY103" fmla="*/ 944258 h 1059958"/>
              <a:gd name="connsiteX104" fmla="*/ 4743684 w 5340843"/>
              <a:gd name="connsiteY104" fmla="*/ 977849 h 1059958"/>
              <a:gd name="connsiteX105" fmla="*/ 4810864 w 5340843"/>
              <a:gd name="connsiteY105" fmla="*/ 977849 h 1059958"/>
              <a:gd name="connsiteX106" fmla="*/ 4810864 w 5340843"/>
              <a:gd name="connsiteY106" fmla="*/ 981581 h 1059958"/>
              <a:gd name="connsiteX107" fmla="*/ 4982547 w 5340843"/>
              <a:gd name="connsiteY107" fmla="*/ 981581 h 1059958"/>
              <a:gd name="connsiteX108" fmla="*/ 4982547 w 5340843"/>
              <a:gd name="connsiteY108" fmla="*/ 1007707 h 1059958"/>
              <a:gd name="connsiteX109" fmla="*/ 5087050 w 5340843"/>
              <a:gd name="connsiteY109" fmla="*/ 1007707 h 1059958"/>
              <a:gd name="connsiteX110" fmla="*/ 5087050 w 5340843"/>
              <a:gd name="connsiteY110" fmla="*/ 1030100 h 1059958"/>
              <a:gd name="connsiteX111" fmla="*/ 5251269 w 5340843"/>
              <a:gd name="connsiteY111" fmla="*/ 1030100 h 1059958"/>
              <a:gd name="connsiteX112" fmla="*/ 5251269 w 5340843"/>
              <a:gd name="connsiteY112" fmla="*/ 1059958 h 1059958"/>
              <a:gd name="connsiteX113" fmla="*/ 5340843 w 5340843"/>
              <a:gd name="connsiteY113" fmla="*/ 1059958 h 10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40843" h="1059958">
                <a:moveTo>
                  <a:pt x="0" y="0"/>
                </a:moveTo>
                <a:lnTo>
                  <a:pt x="160487" y="0"/>
                </a:lnTo>
                <a:lnTo>
                  <a:pt x="160487" y="63449"/>
                </a:lnTo>
                <a:lnTo>
                  <a:pt x="302312" y="63449"/>
                </a:lnTo>
                <a:lnTo>
                  <a:pt x="302312" y="93307"/>
                </a:lnTo>
                <a:lnTo>
                  <a:pt x="403083" y="93307"/>
                </a:lnTo>
                <a:lnTo>
                  <a:pt x="403083" y="123165"/>
                </a:lnTo>
                <a:lnTo>
                  <a:pt x="526247" y="123165"/>
                </a:lnTo>
                <a:lnTo>
                  <a:pt x="526247" y="153023"/>
                </a:lnTo>
                <a:lnTo>
                  <a:pt x="627017" y="153023"/>
                </a:lnTo>
                <a:lnTo>
                  <a:pt x="627017" y="167952"/>
                </a:lnTo>
                <a:lnTo>
                  <a:pt x="671804" y="167952"/>
                </a:lnTo>
                <a:lnTo>
                  <a:pt x="671804" y="167952"/>
                </a:lnTo>
                <a:lnTo>
                  <a:pt x="671804" y="190345"/>
                </a:lnTo>
                <a:lnTo>
                  <a:pt x="753914" y="190345"/>
                </a:lnTo>
                <a:lnTo>
                  <a:pt x="753914" y="223935"/>
                </a:lnTo>
                <a:lnTo>
                  <a:pt x="813630" y="223935"/>
                </a:lnTo>
                <a:lnTo>
                  <a:pt x="813630" y="223935"/>
                </a:lnTo>
                <a:lnTo>
                  <a:pt x="813630" y="227667"/>
                </a:lnTo>
                <a:lnTo>
                  <a:pt x="892007" y="227667"/>
                </a:lnTo>
                <a:lnTo>
                  <a:pt x="892007" y="250061"/>
                </a:lnTo>
                <a:lnTo>
                  <a:pt x="959187" y="250061"/>
                </a:lnTo>
                <a:lnTo>
                  <a:pt x="959187" y="276187"/>
                </a:lnTo>
                <a:lnTo>
                  <a:pt x="1033832" y="276187"/>
                </a:lnTo>
                <a:lnTo>
                  <a:pt x="1041297" y="283652"/>
                </a:lnTo>
                <a:lnTo>
                  <a:pt x="1097280" y="283652"/>
                </a:lnTo>
                <a:lnTo>
                  <a:pt x="1097280" y="313509"/>
                </a:lnTo>
                <a:lnTo>
                  <a:pt x="1194319" y="313509"/>
                </a:lnTo>
                <a:lnTo>
                  <a:pt x="1194319" y="343367"/>
                </a:lnTo>
                <a:lnTo>
                  <a:pt x="1246570" y="343367"/>
                </a:lnTo>
                <a:lnTo>
                  <a:pt x="1246570" y="343367"/>
                </a:lnTo>
                <a:lnTo>
                  <a:pt x="1324947" y="343367"/>
                </a:lnTo>
                <a:lnTo>
                  <a:pt x="1343608" y="362028"/>
                </a:lnTo>
                <a:lnTo>
                  <a:pt x="1410789" y="362028"/>
                </a:lnTo>
                <a:lnTo>
                  <a:pt x="1410789" y="384422"/>
                </a:lnTo>
                <a:lnTo>
                  <a:pt x="1474237" y="384422"/>
                </a:lnTo>
                <a:lnTo>
                  <a:pt x="1474237" y="406815"/>
                </a:lnTo>
                <a:lnTo>
                  <a:pt x="1556346" y="406815"/>
                </a:lnTo>
                <a:lnTo>
                  <a:pt x="1556346" y="421744"/>
                </a:lnTo>
                <a:lnTo>
                  <a:pt x="1642188" y="421744"/>
                </a:lnTo>
                <a:lnTo>
                  <a:pt x="1642188" y="455334"/>
                </a:lnTo>
                <a:lnTo>
                  <a:pt x="1769084" y="455334"/>
                </a:lnTo>
                <a:lnTo>
                  <a:pt x="1769084" y="466531"/>
                </a:lnTo>
                <a:lnTo>
                  <a:pt x="1817604" y="466531"/>
                </a:lnTo>
                <a:lnTo>
                  <a:pt x="1817604" y="485192"/>
                </a:lnTo>
                <a:lnTo>
                  <a:pt x="1858658" y="485192"/>
                </a:lnTo>
                <a:lnTo>
                  <a:pt x="1858658" y="485192"/>
                </a:lnTo>
                <a:lnTo>
                  <a:pt x="1922106" y="485192"/>
                </a:lnTo>
                <a:lnTo>
                  <a:pt x="1922106" y="518783"/>
                </a:lnTo>
                <a:lnTo>
                  <a:pt x="2015413" y="518783"/>
                </a:lnTo>
                <a:lnTo>
                  <a:pt x="2015413" y="537444"/>
                </a:lnTo>
                <a:lnTo>
                  <a:pt x="2104986" y="537444"/>
                </a:lnTo>
                <a:lnTo>
                  <a:pt x="2104986" y="567302"/>
                </a:lnTo>
                <a:lnTo>
                  <a:pt x="2220686" y="567302"/>
                </a:lnTo>
                <a:lnTo>
                  <a:pt x="2220686" y="567302"/>
                </a:lnTo>
                <a:lnTo>
                  <a:pt x="2299063" y="567302"/>
                </a:lnTo>
                <a:lnTo>
                  <a:pt x="2299063" y="567302"/>
                </a:lnTo>
                <a:lnTo>
                  <a:pt x="2299063" y="582231"/>
                </a:lnTo>
                <a:lnTo>
                  <a:pt x="2407298" y="582231"/>
                </a:lnTo>
                <a:lnTo>
                  <a:pt x="2392369" y="597160"/>
                </a:lnTo>
                <a:lnTo>
                  <a:pt x="2478211" y="597160"/>
                </a:lnTo>
                <a:lnTo>
                  <a:pt x="2478211" y="615821"/>
                </a:lnTo>
                <a:lnTo>
                  <a:pt x="2653626" y="615821"/>
                </a:lnTo>
                <a:lnTo>
                  <a:pt x="2653626" y="641947"/>
                </a:lnTo>
                <a:lnTo>
                  <a:pt x="2739468" y="641947"/>
                </a:lnTo>
                <a:lnTo>
                  <a:pt x="2739468" y="641947"/>
                </a:lnTo>
                <a:lnTo>
                  <a:pt x="2739468" y="641947"/>
                </a:lnTo>
                <a:lnTo>
                  <a:pt x="2724539" y="656876"/>
                </a:lnTo>
                <a:lnTo>
                  <a:pt x="2821577" y="656876"/>
                </a:lnTo>
                <a:lnTo>
                  <a:pt x="2821577" y="675537"/>
                </a:lnTo>
                <a:lnTo>
                  <a:pt x="2899955" y="675537"/>
                </a:lnTo>
                <a:lnTo>
                  <a:pt x="2899955" y="694198"/>
                </a:lnTo>
                <a:lnTo>
                  <a:pt x="2970867" y="694198"/>
                </a:lnTo>
                <a:lnTo>
                  <a:pt x="2970867" y="709127"/>
                </a:lnTo>
                <a:lnTo>
                  <a:pt x="3127621" y="709127"/>
                </a:lnTo>
                <a:lnTo>
                  <a:pt x="3127621" y="709127"/>
                </a:lnTo>
                <a:lnTo>
                  <a:pt x="3183605" y="709127"/>
                </a:lnTo>
                <a:lnTo>
                  <a:pt x="3183605" y="750182"/>
                </a:lnTo>
                <a:lnTo>
                  <a:pt x="3295573" y="750182"/>
                </a:lnTo>
                <a:lnTo>
                  <a:pt x="3295573" y="776307"/>
                </a:lnTo>
                <a:lnTo>
                  <a:pt x="3396343" y="776307"/>
                </a:lnTo>
                <a:lnTo>
                  <a:pt x="3396343" y="776307"/>
                </a:lnTo>
                <a:lnTo>
                  <a:pt x="3500846" y="776307"/>
                </a:lnTo>
                <a:lnTo>
                  <a:pt x="3500846" y="806165"/>
                </a:lnTo>
                <a:lnTo>
                  <a:pt x="3564294" y="806165"/>
                </a:lnTo>
                <a:lnTo>
                  <a:pt x="3564294" y="821094"/>
                </a:lnTo>
                <a:lnTo>
                  <a:pt x="3717316" y="821094"/>
                </a:lnTo>
                <a:lnTo>
                  <a:pt x="3717316" y="821094"/>
                </a:lnTo>
                <a:lnTo>
                  <a:pt x="3717316" y="847220"/>
                </a:lnTo>
                <a:lnTo>
                  <a:pt x="3769568" y="847220"/>
                </a:lnTo>
                <a:lnTo>
                  <a:pt x="3769568" y="854685"/>
                </a:lnTo>
                <a:lnTo>
                  <a:pt x="3986038" y="854685"/>
                </a:lnTo>
                <a:lnTo>
                  <a:pt x="3974841" y="865882"/>
                </a:lnTo>
                <a:lnTo>
                  <a:pt x="4139060" y="865882"/>
                </a:lnTo>
                <a:lnTo>
                  <a:pt x="4139060" y="884543"/>
                </a:lnTo>
                <a:lnTo>
                  <a:pt x="4292082" y="884543"/>
                </a:lnTo>
                <a:lnTo>
                  <a:pt x="4303279" y="895740"/>
                </a:lnTo>
                <a:lnTo>
                  <a:pt x="4381656" y="895740"/>
                </a:lnTo>
                <a:lnTo>
                  <a:pt x="4381656" y="921865"/>
                </a:lnTo>
                <a:lnTo>
                  <a:pt x="4516017" y="921865"/>
                </a:lnTo>
                <a:lnTo>
                  <a:pt x="4516017" y="944258"/>
                </a:lnTo>
                <a:lnTo>
                  <a:pt x="4568268" y="944258"/>
                </a:lnTo>
                <a:lnTo>
                  <a:pt x="4568268" y="944258"/>
                </a:lnTo>
                <a:lnTo>
                  <a:pt x="4743684" y="944258"/>
                </a:lnTo>
                <a:lnTo>
                  <a:pt x="4743684" y="977849"/>
                </a:lnTo>
                <a:lnTo>
                  <a:pt x="4810864" y="977849"/>
                </a:lnTo>
                <a:lnTo>
                  <a:pt x="4810864" y="981581"/>
                </a:lnTo>
                <a:lnTo>
                  <a:pt x="4982547" y="981581"/>
                </a:lnTo>
                <a:lnTo>
                  <a:pt x="4982547" y="1007707"/>
                </a:lnTo>
                <a:lnTo>
                  <a:pt x="5087050" y="1007707"/>
                </a:lnTo>
                <a:lnTo>
                  <a:pt x="5087050" y="1030100"/>
                </a:lnTo>
                <a:lnTo>
                  <a:pt x="5251269" y="1030100"/>
                </a:lnTo>
                <a:lnTo>
                  <a:pt x="5251269" y="1059958"/>
                </a:lnTo>
                <a:lnTo>
                  <a:pt x="5340843" y="1059958"/>
                </a:lnTo>
              </a:path>
            </a:pathLst>
          </a:custGeom>
          <a:noFill/>
          <a:ln w="28575">
            <a:solidFill>
              <a:schemeClr val="accent5"/>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0" name="Freeform: Shape 159">
            <a:extLst>
              <a:ext uri="{FF2B5EF4-FFF2-40B4-BE49-F238E27FC236}">
                <a16:creationId xmlns:a16="http://schemas.microsoft.com/office/drawing/2014/main" id="{32DE7ED1-BE9A-45CE-AEAA-A175422EE259}"/>
              </a:ext>
            </a:extLst>
          </p:cNvPr>
          <p:cNvSpPr/>
          <p:nvPr/>
        </p:nvSpPr>
        <p:spPr bwMode="auto">
          <a:xfrm>
            <a:off x="1287624" y="2194560"/>
            <a:ext cx="5333378" cy="865881"/>
          </a:xfrm>
          <a:custGeom>
            <a:avLst/>
            <a:gdLst>
              <a:gd name="connsiteX0" fmla="*/ 0 w 5333378"/>
              <a:gd name="connsiteY0" fmla="*/ 0 h 865881"/>
              <a:gd name="connsiteX1" fmla="*/ 55984 w 5333378"/>
              <a:gd name="connsiteY1" fmla="*/ 0 h 865881"/>
              <a:gd name="connsiteX2" fmla="*/ 55984 w 5333378"/>
              <a:gd name="connsiteY2" fmla="*/ 41055 h 865881"/>
              <a:gd name="connsiteX3" fmla="*/ 212738 w 5333378"/>
              <a:gd name="connsiteY3" fmla="*/ 41055 h 865881"/>
              <a:gd name="connsiteX4" fmla="*/ 212738 w 5333378"/>
              <a:gd name="connsiteY4" fmla="*/ 41055 h 865881"/>
              <a:gd name="connsiteX5" fmla="*/ 220203 w 5333378"/>
              <a:gd name="connsiteY5" fmla="*/ 48520 h 865881"/>
              <a:gd name="connsiteX6" fmla="*/ 362028 w 5333378"/>
              <a:gd name="connsiteY6" fmla="*/ 48520 h 865881"/>
              <a:gd name="connsiteX7" fmla="*/ 362028 w 5333378"/>
              <a:gd name="connsiteY7" fmla="*/ 78377 h 865881"/>
              <a:gd name="connsiteX8" fmla="*/ 488925 w 5333378"/>
              <a:gd name="connsiteY8" fmla="*/ 78377 h 865881"/>
              <a:gd name="connsiteX9" fmla="*/ 488925 w 5333378"/>
              <a:gd name="connsiteY9" fmla="*/ 78377 h 865881"/>
              <a:gd name="connsiteX10" fmla="*/ 488925 w 5333378"/>
              <a:gd name="connsiteY10" fmla="*/ 108235 h 865881"/>
              <a:gd name="connsiteX11" fmla="*/ 612089 w 5333378"/>
              <a:gd name="connsiteY11" fmla="*/ 108235 h 865881"/>
              <a:gd name="connsiteX12" fmla="*/ 612089 w 5333378"/>
              <a:gd name="connsiteY12" fmla="*/ 134361 h 865881"/>
              <a:gd name="connsiteX13" fmla="*/ 742717 w 5333378"/>
              <a:gd name="connsiteY13" fmla="*/ 134361 h 865881"/>
              <a:gd name="connsiteX14" fmla="*/ 802433 w 5333378"/>
              <a:gd name="connsiteY14" fmla="*/ 134361 h 865881"/>
              <a:gd name="connsiteX15" fmla="*/ 802433 w 5333378"/>
              <a:gd name="connsiteY15" fmla="*/ 134361 h 865881"/>
              <a:gd name="connsiteX16" fmla="*/ 802433 w 5333378"/>
              <a:gd name="connsiteY16" fmla="*/ 153022 h 865881"/>
              <a:gd name="connsiteX17" fmla="*/ 888275 w 5333378"/>
              <a:gd name="connsiteY17" fmla="*/ 153022 h 865881"/>
              <a:gd name="connsiteX18" fmla="*/ 888275 w 5333378"/>
              <a:gd name="connsiteY18" fmla="*/ 167951 h 865881"/>
              <a:gd name="connsiteX19" fmla="*/ 944258 w 5333378"/>
              <a:gd name="connsiteY19" fmla="*/ 167951 h 865881"/>
              <a:gd name="connsiteX20" fmla="*/ 944258 w 5333378"/>
              <a:gd name="connsiteY20" fmla="*/ 182880 h 865881"/>
              <a:gd name="connsiteX21" fmla="*/ 1089816 w 5333378"/>
              <a:gd name="connsiteY21" fmla="*/ 182880 h 865881"/>
              <a:gd name="connsiteX22" fmla="*/ 1089816 w 5333378"/>
              <a:gd name="connsiteY22" fmla="*/ 201541 h 865881"/>
              <a:gd name="connsiteX23" fmla="*/ 1235374 w 5333378"/>
              <a:gd name="connsiteY23" fmla="*/ 201541 h 865881"/>
              <a:gd name="connsiteX24" fmla="*/ 1235374 w 5333378"/>
              <a:gd name="connsiteY24" fmla="*/ 231399 h 865881"/>
              <a:gd name="connsiteX25" fmla="*/ 1399592 w 5333378"/>
              <a:gd name="connsiteY25" fmla="*/ 231399 h 865881"/>
              <a:gd name="connsiteX26" fmla="*/ 1399592 w 5333378"/>
              <a:gd name="connsiteY26" fmla="*/ 257525 h 865881"/>
              <a:gd name="connsiteX27" fmla="*/ 1463040 w 5333378"/>
              <a:gd name="connsiteY27" fmla="*/ 257525 h 865881"/>
              <a:gd name="connsiteX28" fmla="*/ 1463040 w 5333378"/>
              <a:gd name="connsiteY28" fmla="*/ 272454 h 865881"/>
              <a:gd name="connsiteX29" fmla="*/ 1694440 w 5333378"/>
              <a:gd name="connsiteY29" fmla="*/ 272454 h 865881"/>
              <a:gd name="connsiteX30" fmla="*/ 1694440 w 5333378"/>
              <a:gd name="connsiteY30" fmla="*/ 291115 h 865881"/>
              <a:gd name="connsiteX31" fmla="*/ 1750423 w 5333378"/>
              <a:gd name="connsiteY31" fmla="*/ 291115 h 865881"/>
              <a:gd name="connsiteX32" fmla="*/ 1750423 w 5333378"/>
              <a:gd name="connsiteY32" fmla="*/ 306044 h 865881"/>
              <a:gd name="connsiteX33" fmla="*/ 1828800 w 5333378"/>
              <a:gd name="connsiteY33" fmla="*/ 306044 h 865881"/>
              <a:gd name="connsiteX34" fmla="*/ 1828800 w 5333378"/>
              <a:gd name="connsiteY34" fmla="*/ 328438 h 865881"/>
              <a:gd name="connsiteX35" fmla="*/ 1914642 w 5333378"/>
              <a:gd name="connsiteY35" fmla="*/ 328438 h 865881"/>
              <a:gd name="connsiteX36" fmla="*/ 1914642 w 5333378"/>
              <a:gd name="connsiteY36" fmla="*/ 339634 h 865881"/>
              <a:gd name="connsiteX37" fmla="*/ 2052735 w 5333378"/>
              <a:gd name="connsiteY37" fmla="*/ 339634 h 865881"/>
              <a:gd name="connsiteX38" fmla="*/ 2052735 w 5333378"/>
              <a:gd name="connsiteY38" fmla="*/ 365760 h 865881"/>
              <a:gd name="connsiteX39" fmla="*/ 2127380 w 5333378"/>
              <a:gd name="connsiteY39" fmla="*/ 365760 h 865881"/>
              <a:gd name="connsiteX40" fmla="*/ 2127380 w 5333378"/>
              <a:gd name="connsiteY40" fmla="*/ 388153 h 865881"/>
              <a:gd name="connsiteX41" fmla="*/ 2299063 w 5333378"/>
              <a:gd name="connsiteY41" fmla="*/ 388153 h 865881"/>
              <a:gd name="connsiteX42" fmla="*/ 2287867 w 5333378"/>
              <a:gd name="connsiteY42" fmla="*/ 399349 h 865881"/>
              <a:gd name="connsiteX43" fmla="*/ 2358779 w 5333378"/>
              <a:gd name="connsiteY43" fmla="*/ 399349 h 865881"/>
              <a:gd name="connsiteX44" fmla="*/ 2358779 w 5333378"/>
              <a:gd name="connsiteY44" fmla="*/ 410547 h 865881"/>
              <a:gd name="connsiteX45" fmla="*/ 2433424 w 5333378"/>
              <a:gd name="connsiteY45" fmla="*/ 410547 h 865881"/>
              <a:gd name="connsiteX46" fmla="*/ 2433424 w 5333378"/>
              <a:gd name="connsiteY46" fmla="*/ 436673 h 865881"/>
              <a:gd name="connsiteX47" fmla="*/ 2567785 w 5333378"/>
              <a:gd name="connsiteY47" fmla="*/ 436673 h 865881"/>
              <a:gd name="connsiteX48" fmla="*/ 2567785 w 5333378"/>
              <a:gd name="connsiteY48" fmla="*/ 459066 h 865881"/>
              <a:gd name="connsiteX49" fmla="*/ 2802916 w 5333378"/>
              <a:gd name="connsiteY49" fmla="*/ 459066 h 865881"/>
              <a:gd name="connsiteX50" fmla="*/ 2802916 w 5333378"/>
              <a:gd name="connsiteY50" fmla="*/ 477727 h 865881"/>
              <a:gd name="connsiteX51" fmla="*/ 2888758 w 5333378"/>
              <a:gd name="connsiteY51" fmla="*/ 477727 h 865881"/>
              <a:gd name="connsiteX52" fmla="*/ 2888758 w 5333378"/>
              <a:gd name="connsiteY52" fmla="*/ 496389 h 865881"/>
              <a:gd name="connsiteX53" fmla="*/ 3041780 w 5333378"/>
              <a:gd name="connsiteY53" fmla="*/ 496389 h 865881"/>
              <a:gd name="connsiteX54" fmla="*/ 3041780 w 5333378"/>
              <a:gd name="connsiteY54" fmla="*/ 522514 h 865881"/>
              <a:gd name="connsiteX55" fmla="*/ 3108960 w 5333378"/>
              <a:gd name="connsiteY55" fmla="*/ 522514 h 865881"/>
              <a:gd name="connsiteX56" fmla="*/ 3108960 w 5333378"/>
              <a:gd name="connsiteY56" fmla="*/ 522514 h 865881"/>
              <a:gd name="connsiteX57" fmla="*/ 3183605 w 5333378"/>
              <a:gd name="connsiteY57" fmla="*/ 522514 h 865881"/>
              <a:gd name="connsiteX58" fmla="*/ 3183605 w 5333378"/>
              <a:gd name="connsiteY58" fmla="*/ 552372 h 865881"/>
              <a:gd name="connsiteX59" fmla="*/ 3291840 w 5333378"/>
              <a:gd name="connsiteY59" fmla="*/ 552372 h 865881"/>
              <a:gd name="connsiteX60" fmla="*/ 3291840 w 5333378"/>
              <a:gd name="connsiteY60" fmla="*/ 552372 h 865881"/>
              <a:gd name="connsiteX61" fmla="*/ 3385147 w 5333378"/>
              <a:gd name="connsiteY61" fmla="*/ 552372 h 865881"/>
              <a:gd name="connsiteX62" fmla="*/ 3385147 w 5333378"/>
              <a:gd name="connsiteY62" fmla="*/ 589695 h 865881"/>
              <a:gd name="connsiteX63" fmla="*/ 3426201 w 5333378"/>
              <a:gd name="connsiteY63" fmla="*/ 585962 h 865881"/>
              <a:gd name="connsiteX64" fmla="*/ 3485917 w 5333378"/>
              <a:gd name="connsiteY64" fmla="*/ 585962 h 865881"/>
              <a:gd name="connsiteX65" fmla="*/ 3485917 w 5333378"/>
              <a:gd name="connsiteY65" fmla="*/ 597159 h 865881"/>
              <a:gd name="connsiteX66" fmla="*/ 3694923 w 5333378"/>
              <a:gd name="connsiteY66" fmla="*/ 597159 h 865881"/>
              <a:gd name="connsiteX67" fmla="*/ 3694923 w 5333378"/>
              <a:gd name="connsiteY67" fmla="*/ 615820 h 865881"/>
              <a:gd name="connsiteX68" fmla="*/ 3765836 w 5333378"/>
              <a:gd name="connsiteY68" fmla="*/ 615820 h 865881"/>
              <a:gd name="connsiteX69" fmla="*/ 3765836 w 5333378"/>
              <a:gd name="connsiteY69" fmla="*/ 645678 h 865881"/>
              <a:gd name="connsiteX70" fmla="*/ 3915125 w 5333378"/>
              <a:gd name="connsiteY70" fmla="*/ 645678 h 865881"/>
              <a:gd name="connsiteX71" fmla="*/ 3915125 w 5333378"/>
              <a:gd name="connsiteY71" fmla="*/ 668072 h 865881"/>
              <a:gd name="connsiteX72" fmla="*/ 4071880 w 5333378"/>
              <a:gd name="connsiteY72" fmla="*/ 668072 h 865881"/>
              <a:gd name="connsiteX73" fmla="*/ 4071880 w 5333378"/>
              <a:gd name="connsiteY73" fmla="*/ 668072 h 865881"/>
              <a:gd name="connsiteX74" fmla="*/ 4071880 w 5333378"/>
              <a:gd name="connsiteY74" fmla="*/ 668072 h 865881"/>
              <a:gd name="connsiteX75" fmla="*/ 4071880 w 5333378"/>
              <a:gd name="connsiteY75" fmla="*/ 683001 h 865881"/>
              <a:gd name="connsiteX76" fmla="*/ 4142792 w 5333378"/>
              <a:gd name="connsiteY76" fmla="*/ 683001 h 865881"/>
              <a:gd name="connsiteX77" fmla="*/ 4142792 w 5333378"/>
              <a:gd name="connsiteY77" fmla="*/ 701662 h 865881"/>
              <a:gd name="connsiteX78" fmla="*/ 4288350 w 5333378"/>
              <a:gd name="connsiteY78" fmla="*/ 701662 h 865881"/>
              <a:gd name="connsiteX79" fmla="*/ 4288350 w 5333378"/>
              <a:gd name="connsiteY79" fmla="*/ 709127 h 865881"/>
              <a:gd name="connsiteX80" fmla="*/ 4433907 w 5333378"/>
              <a:gd name="connsiteY80" fmla="*/ 709127 h 865881"/>
              <a:gd name="connsiteX81" fmla="*/ 4433907 w 5333378"/>
              <a:gd name="connsiteY81" fmla="*/ 731520 h 865881"/>
              <a:gd name="connsiteX82" fmla="*/ 4534678 w 5333378"/>
              <a:gd name="connsiteY82" fmla="*/ 731520 h 865881"/>
              <a:gd name="connsiteX83" fmla="*/ 4534678 w 5333378"/>
              <a:gd name="connsiteY83" fmla="*/ 731520 h 865881"/>
              <a:gd name="connsiteX84" fmla="*/ 4635449 w 5333378"/>
              <a:gd name="connsiteY84" fmla="*/ 731520 h 865881"/>
              <a:gd name="connsiteX85" fmla="*/ 4635449 w 5333378"/>
              <a:gd name="connsiteY85" fmla="*/ 761378 h 865881"/>
              <a:gd name="connsiteX86" fmla="*/ 4721290 w 5333378"/>
              <a:gd name="connsiteY86" fmla="*/ 761378 h 865881"/>
              <a:gd name="connsiteX87" fmla="*/ 4721290 w 5333378"/>
              <a:gd name="connsiteY87" fmla="*/ 791236 h 865881"/>
              <a:gd name="connsiteX88" fmla="*/ 4814596 w 5333378"/>
              <a:gd name="connsiteY88" fmla="*/ 791236 h 865881"/>
              <a:gd name="connsiteX89" fmla="*/ 4814596 w 5333378"/>
              <a:gd name="connsiteY89" fmla="*/ 791236 h 865881"/>
              <a:gd name="connsiteX90" fmla="*/ 4911635 w 5333378"/>
              <a:gd name="connsiteY90" fmla="*/ 791236 h 865881"/>
              <a:gd name="connsiteX91" fmla="*/ 4911635 w 5333378"/>
              <a:gd name="connsiteY91" fmla="*/ 821094 h 865881"/>
              <a:gd name="connsiteX92" fmla="*/ 5072121 w 5333378"/>
              <a:gd name="connsiteY92" fmla="*/ 821094 h 865881"/>
              <a:gd name="connsiteX93" fmla="*/ 5072121 w 5333378"/>
              <a:gd name="connsiteY93" fmla="*/ 821094 h 865881"/>
              <a:gd name="connsiteX94" fmla="*/ 5161695 w 5333378"/>
              <a:gd name="connsiteY94" fmla="*/ 821094 h 865881"/>
              <a:gd name="connsiteX95" fmla="*/ 5161695 w 5333378"/>
              <a:gd name="connsiteY95" fmla="*/ 865881 h 865881"/>
              <a:gd name="connsiteX96" fmla="*/ 5333378 w 5333378"/>
              <a:gd name="connsiteY96" fmla="*/ 865881 h 86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3378" h="865881">
                <a:moveTo>
                  <a:pt x="0" y="0"/>
                </a:moveTo>
                <a:lnTo>
                  <a:pt x="55984" y="0"/>
                </a:lnTo>
                <a:lnTo>
                  <a:pt x="55984" y="41055"/>
                </a:lnTo>
                <a:lnTo>
                  <a:pt x="212738" y="41055"/>
                </a:lnTo>
                <a:lnTo>
                  <a:pt x="212738" y="41055"/>
                </a:lnTo>
                <a:lnTo>
                  <a:pt x="220203" y="48520"/>
                </a:lnTo>
                <a:lnTo>
                  <a:pt x="362028" y="48520"/>
                </a:lnTo>
                <a:lnTo>
                  <a:pt x="362028" y="78377"/>
                </a:lnTo>
                <a:lnTo>
                  <a:pt x="488925" y="78377"/>
                </a:lnTo>
                <a:lnTo>
                  <a:pt x="488925" y="78377"/>
                </a:lnTo>
                <a:lnTo>
                  <a:pt x="488925" y="108235"/>
                </a:lnTo>
                <a:lnTo>
                  <a:pt x="612089" y="108235"/>
                </a:lnTo>
                <a:lnTo>
                  <a:pt x="612089" y="134361"/>
                </a:lnTo>
                <a:lnTo>
                  <a:pt x="742717" y="134361"/>
                </a:lnTo>
                <a:lnTo>
                  <a:pt x="802433" y="134361"/>
                </a:lnTo>
                <a:lnTo>
                  <a:pt x="802433" y="134361"/>
                </a:lnTo>
                <a:lnTo>
                  <a:pt x="802433" y="153022"/>
                </a:lnTo>
                <a:lnTo>
                  <a:pt x="888275" y="153022"/>
                </a:lnTo>
                <a:lnTo>
                  <a:pt x="888275" y="167951"/>
                </a:lnTo>
                <a:lnTo>
                  <a:pt x="944258" y="167951"/>
                </a:lnTo>
                <a:lnTo>
                  <a:pt x="944258" y="182880"/>
                </a:lnTo>
                <a:lnTo>
                  <a:pt x="1089816" y="182880"/>
                </a:lnTo>
                <a:lnTo>
                  <a:pt x="1089816" y="201541"/>
                </a:lnTo>
                <a:lnTo>
                  <a:pt x="1235374" y="201541"/>
                </a:lnTo>
                <a:lnTo>
                  <a:pt x="1235374" y="231399"/>
                </a:lnTo>
                <a:lnTo>
                  <a:pt x="1399592" y="231399"/>
                </a:lnTo>
                <a:lnTo>
                  <a:pt x="1399592" y="257525"/>
                </a:lnTo>
                <a:lnTo>
                  <a:pt x="1463040" y="257525"/>
                </a:lnTo>
                <a:lnTo>
                  <a:pt x="1463040" y="272454"/>
                </a:lnTo>
                <a:lnTo>
                  <a:pt x="1694440" y="272454"/>
                </a:lnTo>
                <a:lnTo>
                  <a:pt x="1694440" y="291115"/>
                </a:lnTo>
                <a:lnTo>
                  <a:pt x="1750423" y="291115"/>
                </a:lnTo>
                <a:lnTo>
                  <a:pt x="1750423" y="306044"/>
                </a:lnTo>
                <a:lnTo>
                  <a:pt x="1828800" y="306044"/>
                </a:lnTo>
                <a:lnTo>
                  <a:pt x="1828800" y="328438"/>
                </a:lnTo>
                <a:lnTo>
                  <a:pt x="1914642" y="328438"/>
                </a:lnTo>
                <a:lnTo>
                  <a:pt x="1914642" y="339634"/>
                </a:lnTo>
                <a:lnTo>
                  <a:pt x="2052735" y="339634"/>
                </a:lnTo>
                <a:lnTo>
                  <a:pt x="2052735" y="365760"/>
                </a:lnTo>
                <a:lnTo>
                  <a:pt x="2127380" y="365760"/>
                </a:lnTo>
                <a:lnTo>
                  <a:pt x="2127380" y="388153"/>
                </a:lnTo>
                <a:lnTo>
                  <a:pt x="2299063" y="388153"/>
                </a:lnTo>
                <a:lnTo>
                  <a:pt x="2287867" y="399349"/>
                </a:lnTo>
                <a:lnTo>
                  <a:pt x="2358779" y="399349"/>
                </a:lnTo>
                <a:lnTo>
                  <a:pt x="2358779" y="410547"/>
                </a:lnTo>
                <a:lnTo>
                  <a:pt x="2433424" y="410547"/>
                </a:lnTo>
                <a:lnTo>
                  <a:pt x="2433424" y="436673"/>
                </a:lnTo>
                <a:lnTo>
                  <a:pt x="2567785" y="436673"/>
                </a:lnTo>
                <a:lnTo>
                  <a:pt x="2567785" y="459066"/>
                </a:lnTo>
                <a:lnTo>
                  <a:pt x="2802916" y="459066"/>
                </a:lnTo>
                <a:lnTo>
                  <a:pt x="2802916" y="477727"/>
                </a:lnTo>
                <a:lnTo>
                  <a:pt x="2888758" y="477727"/>
                </a:lnTo>
                <a:lnTo>
                  <a:pt x="2888758" y="496389"/>
                </a:lnTo>
                <a:lnTo>
                  <a:pt x="3041780" y="496389"/>
                </a:lnTo>
                <a:lnTo>
                  <a:pt x="3041780" y="522514"/>
                </a:lnTo>
                <a:lnTo>
                  <a:pt x="3108960" y="522514"/>
                </a:lnTo>
                <a:lnTo>
                  <a:pt x="3108960" y="522514"/>
                </a:lnTo>
                <a:lnTo>
                  <a:pt x="3183605" y="522514"/>
                </a:lnTo>
                <a:lnTo>
                  <a:pt x="3183605" y="552372"/>
                </a:lnTo>
                <a:lnTo>
                  <a:pt x="3291840" y="552372"/>
                </a:lnTo>
                <a:lnTo>
                  <a:pt x="3291840" y="552372"/>
                </a:lnTo>
                <a:lnTo>
                  <a:pt x="3385147" y="552372"/>
                </a:lnTo>
                <a:lnTo>
                  <a:pt x="3385147" y="589695"/>
                </a:lnTo>
                <a:lnTo>
                  <a:pt x="3426201" y="585962"/>
                </a:lnTo>
                <a:lnTo>
                  <a:pt x="3485917" y="585962"/>
                </a:lnTo>
                <a:lnTo>
                  <a:pt x="3485917" y="597159"/>
                </a:lnTo>
                <a:lnTo>
                  <a:pt x="3694923" y="597159"/>
                </a:lnTo>
                <a:lnTo>
                  <a:pt x="3694923" y="615820"/>
                </a:lnTo>
                <a:lnTo>
                  <a:pt x="3765836" y="615820"/>
                </a:lnTo>
                <a:lnTo>
                  <a:pt x="3765836" y="645678"/>
                </a:lnTo>
                <a:lnTo>
                  <a:pt x="3915125" y="645678"/>
                </a:lnTo>
                <a:lnTo>
                  <a:pt x="3915125" y="668072"/>
                </a:lnTo>
                <a:lnTo>
                  <a:pt x="4071880" y="668072"/>
                </a:lnTo>
                <a:lnTo>
                  <a:pt x="4071880" y="668072"/>
                </a:lnTo>
                <a:lnTo>
                  <a:pt x="4071880" y="668072"/>
                </a:lnTo>
                <a:lnTo>
                  <a:pt x="4071880" y="683001"/>
                </a:lnTo>
                <a:lnTo>
                  <a:pt x="4142792" y="683001"/>
                </a:lnTo>
                <a:lnTo>
                  <a:pt x="4142792" y="701662"/>
                </a:lnTo>
                <a:lnTo>
                  <a:pt x="4288350" y="701662"/>
                </a:lnTo>
                <a:lnTo>
                  <a:pt x="4288350" y="709127"/>
                </a:lnTo>
                <a:lnTo>
                  <a:pt x="4433907" y="709127"/>
                </a:lnTo>
                <a:lnTo>
                  <a:pt x="4433907" y="731520"/>
                </a:lnTo>
                <a:lnTo>
                  <a:pt x="4534678" y="731520"/>
                </a:lnTo>
                <a:lnTo>
                  <a:pt x="4534678" y="731520"/>
                </a:lnTo>
                <a:lnTo>
                  <a:pt x="4635449" y="731520"/>
                </a:lnTo>
                <a:lnTo>
                  <a:pt x="4635449" y="761378"/>
                </a:lnTo>
                <a:lnTo>
                  <a:pt x="4721290" y="761378"/>
                </a:lnTo>
                <a:lnTo>
                  <a:pt x="4721290" y="791236"/>
                </a:lnTo>
                <a:lnTo>
                  <a:pt x="4814596" y="791236"/>
                </a:lnTo>
                <a:lnTo>
                  <a:pt x="4814596" y="791236"/>
                </a:lnTo>
                <a:lnTo>
                  <a:pt x="4911635" y="791236"/>
                </a:lnTo>
                <a:lnTo>
                  <a:pt x="4911635" y="821094"/>
                </a:lnTo>
                <a:lnTo>
                  <a:pt x="5072121" y="821094"/>
                </a:lnTo>
                <a:lnTo>
                  <a:pt x="5072121" y="821094"/>
                </a:lnTo>
                <a:lnTo>
                  <a:pt x="5161695" y="821094"/>
                </a:lnTo>
                <a:lnTo>
                  <a:pt x="5161695" y="865881"/>
                </a:lnTo>
                <a:lnTo>
                  <a:pt x="5333378" y="865881"/>
                </a:lnTo>
              </a:path>
            </a:pathLst>
          </a:custGeom>
          <a:noFill/>
          <a:ln w="28575">
            <a:solidFill>
              <a:schemeClr val="accent6"/>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9" name="Freeform: Shape 158">
            <a:extLst>
              <a:ext uri="{FF2B5EF4-FFF2-40B4-BE49-F238E27FC236}">
                <a16:creationId xmlns:a16="http://schemas.microsoft.com/office/drawing/2014/main" id="{C7AE713E-B06E-43F3-B031-2999D24EEA7A}"/>
              </a:ext>
            </a:extLst>
          </p:cNvPr>
          <p:cNvSpPr/>
          <p:nvPr/>
        </p:nvSpPr>
        <p:spPr bwMode="auto">
          <a:xfrm>
            <a:off x="1261068" y="2195565"/>
            <a:ext cx="5330651" cy="663190"/>
          </a:xfrm>
          <a:custGeom>
            <a:avLst/>
            <a:gdLst>
              <a:gd name="connsiteX0" fmla="*/ 0 w 5330651"/>
              <a:gd name="connsiteY0" fmla="*/ 0 h 663190"/>
              <a:gd name="connsiteX1" fmla="*/ 180870 w 5330651"/>
              <a:gd name="connsiteY1" fmla="*/ 0 h 663190"/>
              <a:gd name="connsiteX2" fmla="*/ 180870 w 5330651"/>
              <a:gd name="connsiteY2" fmla="*/ 50242 h 663190"/>
              <a:gd name="connsiteX3" fmla="*/ 396910 w 5330651"/>
              <a:gd name="connsiteY3" fmla="*/ 50242 h 663190"/>
              <a:gd name="connsiteX4" fmla="*/ 406958 w 5330651"/>
              <a:gd name="connsiteY4" fmla="*/ 60290 h 663190"/>
              <a:gd name="connsiteX5" fmla="*/ 542611 w 5330651"/>
              <a:gd name="connsiteY5" fmla="*/ 60290 h 663190"/>
              <a:gd name="connsiteX6" fmla="*/ 542611 w 5330651"/>
              <a:gd name="connsiteY6" fmla="*/ 75362 h 663190"/>
              <a:gd name="connsiteX7" fmla="*/ 668216 w 5330651"/>
              <a:gd name="connsiteY7" fmla="*/ 75362 h 663190"/>
              <a:gd name="connsiteX8" fmla="*/ 668216 w 5330651"/>
              <a:gd name="connsiteY8" fmla="*/ 95459 h 663190"/>
              <a:gd name="connsiteX9" fmla="*/ 753627 w 5330651"/>
              <a:gd name="connsiteY9" fmla="*/ 95459 h 663190"/>
              <a:gd name="connsiteX10" fmla="*/ 763675 w 5330651"/>
              <a:gd name="connsiteY10" fmla="*/ 105507 h 663190"/>
              <a:gd name="connsiteX11" fmla="*/ 889279 w 5330651"/>
              <a:gd name="connsiteY11" fmla="*/ 105507 h 663190"/>
              <a:gd name="connsiteX12" fmla="*/ 889279 w 5330651"/>
              <a:gd name="connsiteY12" fmla="*/ 105507 h 663190"/>
              <a:gd name="connsiteX13" fmla="*/ 869183 w 5330651"/>
              <a:gd name="connsiteY13" fmla="*/ 125603 h 663190"/>
              <a:gd name="connsiteX14" fmla="*/ 1055077 w 5330651"/>
              <a:gd name="connsiteY14" fmla="*/ 125603 h 663190"/>
              <a:gd name="connsiteX15" fmla="*/ 1055077 w 5330651"/>
              <a:gd name="connsiteY15" fmla="*/ 150725 h 663190"/>
              <a:gd name="connsiteX16" fmla="*/ 1200778 w 5330651"/>
              <a:gd name="connsiteY16" fmla="*/ 150725 h 663190"/>
              <a:gd name="connsiteX17" fmla="*/ 1190730 w 5330651"/>
              <a:gd name="connsiteY17" fmla="*/ 160773 h 663190"/>
              <a:gd name="connsiteX18" fmla="*/ 1326383 w 5330651"/>
              <a:gd name="connsiteY18" fmla="*/ 160773 h 663190"/>
              <a:gd name="connsiteX19" fmla="*/ 1316334 w 5330651"/>
              <a:gd name="connsiteY19" fmla="*/ 170822 h 663190"/>
              <a:gd name="connsiteX20" fmla="*/ 1482132 w 5330651"/>
              <a:gd name="connsiteY20" fmla="*/ 170822 h 663190"/>
              <a:gd name="connsiteX21" fmla="*/ 1482132 w 5330651"/>
              <a:gd name="connsiteY21" fmla="*/ 170822 h 663190"/>
              <a:gd name="connsiteX22" fmla="*/ 1467059 w 5330651"/>
              <a:gd name="connsiteY22" fmla="*/ 185895 h 663190"/>
              <a:gd name="connsiteX23" fmla="*/ 1557495 w 5330651"/>
              <a:gd name="connsiteY23" fmla="*/ 185895 h 663190"/>
              <a:gd name="connsiteX24" fmla="*/ 1557495 w 5330651"/>
              <a:gd name="connsiteY24" fmla="*/ 205991 h 663190"/>
              <a:gd name="connsiteX25" fmla="*/ 1703196 w 5330651"/>
              <a:gd name="connsiteY25" fmla="*/ 205991 h 663190"/>
              <a:gd name="connsiteX26" fmla="*/ 1703196 w 5330651"/>
              <a:gd name="connsiteY26" fmla="*/ 231112 h 663190"/>
              <a:gd name="connsiteX27" fmla="*/ 1874018 w 5330651"/>
              <a:gd name="connsiteY27" fmla="*/ 231112 h 663190"/>
              <a:gd name="connsiteX28" fmla="*/ 1874018 w 5330651"/>
              <a:gd name="connsiteY28" fmla="*/ 246184 h 663190"/>
              <a:gd name="connsiteX29" fmla="*/ 2009670 w 5330651"/>
              <a:gd name="connsiteY29" fmla="*/ 246184 h 663190"/>
              <a:gd name="connsiteX30" fmla="*/ 1999622 w 5330651"/>
              <a:gd name="connsiteY30" fmla="*/ 256232 h 663190"/>
              <a:gd name="connsiteX31" fmla="*/ 2125227 w 5330651"/>
              <a:gd name="connsiteY31" fmla="*/ 256232 h 663190"/>
              <a:gd name="connsiteX32" fmla="*/ 2125227 w 5330651"/>
              <a:gd name="connsiteY32" fmla="*/ 286378 h 663190"/>
              <a:gd name="connsiteX33" fmla="*/ 2225710 w 5330651"/>
              <a:gd name="connsiteY33" fmla="*/ 286378 h 663190"/>
              <a:gd name="connsiteX34" fmla="*/ 2215662 w 5330651"/>
              <a:gd name="connsiteY34" fmla="*/ 296426 h 663190"/>
              <a:gd name="connsiteX35" fmla="*/ 2381459 w 5330651"/>
              <a:gd name="connsiteY35" fmla="*/ 296426 h 663190"/>
              <a:gd name="connsiteX36" fmla="*/ 2386484 w 5330651"/>
              <a:gd name="connsiteY36" fmla="*/ 301451 h 663190"/>
              <a:gd name="connsiteX37" fmla="*/ 2517112 w 5330651"/>
              <a:gd name="connsiteY37" fmla="*/ 301451 h 663190"/>
              <a:gd name="connsiteX38" fmla="*/ 2517112 w 5330651"/>
              <a:gd name="connsiteY38" fmla="*/ 331595 h 663190"/>
              <a:gd name="connsiteX39" fmla="*/ 2662813 w 5330651"/>
              <a:gd name="connsiteY39" fmla="*/ 331595 h 663190"/>
              <a:gd name="connsiteX40" fmla="*/ 2662813 w 5330651"/>
              <a:gd name="connsiteY40" fmla="*/ 351692 h 663190"/>
              <a:gd name="connsiteX41" fmla="*/ 2823587 w 5330651"/>
              <a:gd name="connsiteY41" fmla="*/ 351692 h 663190"/>
              <a:gd name="connsiteX42" fmla="*/ 2823587 w 5330651"/>
              <a:gd name="connsiteY42" fmla="*/ 366765 h 663190"/>
              <a:gd name="connsiteX43" fmla="*/ 2954216 w 5330651"/>
              <a:gd name="connsiteY43" fmla="*/ 366765 h 663190"/>
              <a:gd name="connsiteX44" fmla="*/ 2954216 w 5330651"/>
              <a:gd name="connsiteY44" fmla="*/ 386861 h 663190"/>
              <a:gd name="connsiteX45" fmla="*/ 3044651 w 5330651"/>
              <a:gd name="connsiteY45" fmla="*/ 386861 h 663190"/>
              <a:gd name="connsiteX46" fmla="*/ 3044651 w 5330651"/>
              <a:gd name="connsiteY46" fmla="*/ 391886 h 663190"/>
              <a:gd name="connsiteX47" fmla="*/ 3170255 w 5330651"/>
              <a:gd name="connsiteY47" fmla="*/ 391886 h 663190"/>
              <a:gd name="connsiteX48" fmla="*/ 3170255 w 5330651"/>
              <a:gd name="connsiteY48" fmla="*/ 411982 h 663190"/>
              <a:gd name="connsiteX49" fmla="*/ 3351125 w 5330651"/>
              <a:gd name="connsiteY49" fmla="*/ 411982 h 663190"/>
              <a:gd name="connsiteX50" fmla="*/ 3351125 w 5330651"/>
              <a:gd name="connsiteY50" fmla="*/ 427055 h 663190"/>
              <a:gd name="connsiteX51" fmla="*/ 3486778 w 5330651"/>
              <a:gd name="connsiteY51" fmla="*/ 427055 h 663190"/>
              <a:gd name="connsiteX52" fmla="*/ 3486778 w 5330651"/>
              <a:gd name="connsiteY52" fmla="*/ 447151 h 663190"/>
              <a:gd name="connsiteX53" fmla="*/ 3607358 w 5330651"/>
              <a:gd name="connsiteY53" fmla="*/ 447151 h 663190"/>
              <a:gd name="connsiteX54" fmla="*/ 3607358 w 5330651"/>
              <a:gd name="connsiteY54" fmla="*/ 457200 h 663190"/>
              <a:gd name="connsiteX55" fmla="*/ 3773156 w 5330651"/>
              <a:gd name="connsiteY55" fmla="*/ 457200 h 663190"/>
              <a:gd name="connsiteX56" fmla="*/ 3773156 w 5330651"/>
              <a:gd name="connsiteY56" fmla="*/ 477297 h 663190"/>
              <a:gd name="connsiteX57" fmla="*/ 3989196 w 5330651"/>
              <a:gd name="connsiteY57" fmla="*/ 477297 h 663190"/>
              <a:gd name="connsiteX58" fmla="*/ 3989196 w 5330651"/>
              <a:gd name="connsiteY58" fmla="*/ 497393 h 663190"/>
              <a:gd name="connsiteX59" fmla="*/ 4059534 w 5330651"/>
              <a:gd name="connsiteY59" fmla="*/ 497393 h 663190"/>
              <a:gd name="connsiteX60" fmla="*/ 4059534 w 5330651"/>
              <a:gd name="connsiteY60" fmla="*/ 507442 h 663190"/>
              <a:gd name="connsiteX61" fmla="*/ 4255477 w 5330651"/>
              <a:gd name="connsiteY61" fmla="*/ 507442 h 663190"/>
              <a:gd name="connsiteX62" fmla="*/ 4255477 w 5330651"/>
              <a:gd name="connsiteY62" fmla="*/ 537587 h 663190"/>
              <a:gd name="connsiteX63" fmla="*/ 4391130 w 5330651"/>
              <a:gd name="connsiteY63" fmla="*/ 537587 h 663190"/>
              <a:gd name="connsiteX64" fmla="*/ 4391130 w 5330651"/>
              <a:gd name="connsiteY64" fmla="*/ 537587 h 663190"/>
              <a:gd name="connsiteX65" fmla="*/ 4391130 w 5330651"/>
              <a:gd name="connsiteY65" fmla="*/ 537587 h 663190"/>
              <a:gd name="connsiteX66" fmla="*/ 4556928 w 5330651"/>
              <a:gd name="connsiteY66" fmla="*/ 537587 h 663190"/>
              <a:gd name="connsiteX67" fmla="*/ 4556928 w 5330651"/>
              <a:gd name="connsiteY67" fmla="*/ 537587 h 663190"/>
              <a:gd name="connsiteX68" fmla="*/ 4577024 w 5330651"/>
              <a:gd name="connsiteY68" fmla="*/ 557683 h 663190"/>
              <a:gd name="connsiteX69" fmla="*/ 4687556 w 5330651"/>
              <a:gd name="connsiteY69" fmla="*/ 557683 h 663190"/>
              <a:gd name="connsiteX70" fmla="*/ 4687556 w 5330651"/>
              <a:gd name="connsiteY70" fmla="*/ 557683 h 663190"/>
              <a:gd name="connsiteX71" fmla="*/ 4762919 w 5330651"/>
              <a:gd name="connsiteY71" fmla="*/ 557683 h 663190"/>
              <a:gd name="connsiteX72" fmla="*/ 4762919 w 5330651"/>
              <a:gd name="connsiteY72" fmla="*/ 607925 h 663190"/>
              <a:gd name="connsiteX73" fmla="*/ 4858378 w 5330651"/>
              <a:gd name="connsiteY73" fmla="*/ 607925 h 663190"/>
              <a:gd name="connsiteX74" fmla="*/ 4858378 w 5330651"/>
              <a:gd name="connsiteY74" fmla="*/ 612949 h 663190"/>
              <a:gd name="connsiteX75" fmla="*/ 4963886 w 5330651"/>
              <a:gd name="connsiteY75" fmla="*/ 612949 h 663190"/>
              <a:gd name="connsiteX76" fmla="*/ 4963886 w 5330651"/>
              <a:gd name="connsiteY76" fmla="*/ 622998 h 663190"/>
              <a:gd name="connsiteX77" fmla="*/ 5069394 w 5330651"/>
              <a:gd name="connsiteY77" fmla="*/ 622998 h 663190"/>
              <a:gd name="connsiteX78" fmla="*/ 5069394 w 5330651"/>
              <a:gd name="connsiteY78" fmla="*/ 643094 h 663190"/>
              <a:gd name="connsiteX79" fmla="*/ 5174901 w 5330651"/>
              <a:gd name="connsiteY79" fmla="*/ 643094 h 663190"/>
              <a:gd name="connsiteX80" fmla="*/ 5174901 w 5330651"/>
              <a:gd name="connsiteY80" fmla="*/ 643094 h 663190"/>
              <a:gd name="connsiteX81" fmla="*/ 5174901 w 5330651"/>
              <a:gd name="connsiteY81" fmla="*/ 643094 h 663190"/>
              <a:gd name="connsiteX82" fmla="*/ 5174901 w 5330651"/>
              <a:gd name="connsiteY82" fmla="*/ 643094 h 663190"/>
              <a:gd name="connsiteX83" fmla="*/ 5174901 w 5330651"/>
              <a:gd name="connsiteY83" fmla="*/ 643094 h 663190"/>
              <a:gd name="connsiteX84" fmla="*/ 5154805 w 5330651"/>
              <a:gd name="connsiteY84" fmla="*/ 663190 h 663190"/>
              <a:gd name="connsiteX85" fmla="*/ 5330651 w 5330651"/>
              <a:gd name="connsiteY85" fmla="*/ 663190 h 66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330651" h="663190">
                <a:moveTo>
                  <a:pt x="0" y="0"/>
                </a:moveTo>
                <a:lnTo>
                  <a:pt x="180870" y="0"/>
                </a:lnTo>
                <a:lnTo>
                  <a:pt x="180870" y="50242"/>
                </a:lnTo>
                <a:lnTo>
                  <a:pt x="396910" y="50242"/>
                </a:lnTo>
                <a:lnTo>
                  <a:pt x="406958" y="60290"/>
                </a:lnTo>
                <a:lnTo>
                  <a:pt x="542611" y="60290"/>
                </a:lnTo>
                <a:lnTo>
                  <a:pt x="542611" y="75362"/>
                </a:lnTo>
                <a:lnTo>
                  <a:pt x="668216" y="75362"/>
                </a:lnTo>
                <a:lnTo>
                  <a:pt x="668216" y="95459"/>
                </a:lnTo>
                <a:lnTo>
                  <a:pt x="753627" y="95459"/>
                </a:lnTo>
                <a:lnTo>
                  <a:pt x="763675" y="105507"/>
                </a:lnTo>
                <a:lnTo>
                  <a:pt x="889279" y="105507"/>
                </a:lnTo>
                <a:lnTo>
                  <a:pt x="889279" y="105507"/>
                </a:lnTo>
                <a:lnTo>
                  <a:pt x="869183" y="125603"/>
                </a:lnTo>
                <a:lnTo>
                  <a:pt x="1055077" y="125603"/>
                </a:lnTo>
                <a:lnTo>
                  <a:pt x="1055077" y="150725"/>
                </a:lnTo>
                <a:lnTo>
                  <a:pt x="1200778" y="150725"/>
                </a:lnTo>
                <a:lnTo>
                  <a:pt x="1190730" y="160773"/>
                </a:lnTo>
                <a:lnTo>
                  <a:pt x="1326383" y="160773"/>
                </a:lnTo>
                <a:lnTo>
                  <a:pt x="1316334" y="170822"/>
                </a:lnTo>
                <a:lnTo>
                  <a:pt x="1482132" y="170822"/>
                </a:lnTo>
                <a:lnTo>
                  <a:pt x="1482132" y="170822"/>
                </a:lnTo>
                <a:lnTo>
                  <a:pt x="1467059" y="185895"/>
                </a:lnTo>
                <a:lnTo>
                  <a:pt x="1557495" y="185895"/>
                </a:lnTo>
                <a:lnTo>
                  <a:pt x="1557495" y="205991"/>
                </a:lnTo>
                <a:lnTo>
                  <a:pt x="1703196" y="205991"/>
                </a:lnTo>
                <a:lnTo>
                  <a:pt x="1703196" y="231112"/>
                </a:lnTo>
                <a:lnTo>
                  <a:pt x="1874018" y="231112"/>
                </a:lnTo>
                <a:lnTo>
                  <a:pt x="1874018" y="246184"/>
                </a:lnTo>
                <a:lnTo>
                  <a:pt x="2009670" y="246184"/>
                </a:lnTo>
                <a:lnTo>
                  <a:pt x="1999622" y="256232"/>
                </a:lnTo>
                <a:lnTo>
                  <a:pt x="2125227" y="256232"/>
                </a:lnTo>
                <a:lnTo>
                  <a:pt x="2125227" y="286378"/>
                </a:lnTo>
                <a:lnTo>
                  <a:pt x="2225710" y="286378"/>
                </a:lnTo>
                <a:lnTo>
                  <a:pt x="2215662" y="296426"/>
                </a:lnTo>
                <a:lnTo>
                  <a:pt x="2381459" y="296426"/>
                </a:lnTo>
                <a:lnTo>
                  <a:pt x="2386484" y="301451"/>
                </a:lnTo>
                <a:lnTo>
                  <a:pt x="2517112" y="301451"/>
                </a:lnTo>
                <a:lnTo>
                  <a:pt x="2517112" y="331595"/>
                </a:lnTo>
                <a:lnTo>
                  <a:pt x="2662813" y="331595"/>
                </a:lnTo>
                <a:lnTo>
                  <a:pt x="2662813" y="351692"/>
                </a:lnTo>
                <a:lnTo>
                  <a:pt x="2823587" y="351692"/>
                </a:lnTo>
                <a:lnTo>
                  <a:pt x="2823587" y="366765"/>
                </a:lnTo>
                <a:lnTo>
                  <a:pt x="2954216" y="366765"/>
                </a:lnTo>
                <a:lnTo>
                  <a:pt x="2954216" y="386861"/>
                </a:lnTo>
                <a:lnTo>
                  <a:pt x="3044651" y="386861"/>
                </a:lnTo>
                <a:lnTo>
                  <a:pt x="3044651" y="391886"/>
                </a:lnTo>
                <a:lnTo>
                  <a:pt x="3170255" y="391886"/>
                </a:lnTo>
                <a:lnTo>
                  <a:pt x="3170255" y="411982"/>
                </a:lnTo>
                <a:lnTo>
                  <a:pt x="3351125" y="411982"/>
                </a:lnTo>
                <a:lnTo>
                  <a:pt x="3351125" y="427055"/>
                </a:lnTo>
                <a:lnTo>
                  <a:pt x="3486778" y="427055"/>
                </a:lnTo>
                <a:lnTo>
                  <a:pt x="3486778" y="447151"/>
                </a:lnTo>
                <a:lnTo>
                  <a:pt x="3607358" y="447151"/>
                </a:lnTo>
                <a:lnTo>
                  <a:pt x="3607358" y="457200"/>
                </a:lnTo>
                <a:lnTo>
                  <a:pt x="3773156" y="457200"/>
                </a:lnTo>
                <a:lnTo>
                  <a:pt x="3773156" y="477297"/>
                </a:lnTo>
                <a:lnTo>
                  <a:pt x="3989196" y="477297"/>
                </a:lnTo>
                <a:lnTo>
                  <a:pt x="3989196" y="497393"/>
                </a:lnTo>
                <a:lnTo>
                  <a:pt x="4059534" y="497393"/>
                </a:lnTo>
                <a:lnTo>
                  <a:pt x="4059534" y="507442"/>
                </a:lnTo>
                <a:lnTo>
                  <a:pt x="4255477" y="507442"/>
                </a:lnTo>
                <a:lnTo>
                  <a:pt x="4255477" y="537587"/>
                </a:lnTo>
                <a:lnTo>
                  <a:pt x="4391130" y="537587"/>
                </a:lnTo>
                <a:lnTo>
                  <a:pt x="4391130" y="537587"/>
                </a:lnTo>
                <a:lnTo>
                  <a:pt x="4391130" y="537587"/>
                </a:lnTo>
                <a:lnTo>
                  <a:pt x="4556928" y="537587"/>
                </a:lnTo>
                <a:lnTo>
                  <a:pt x="4556928" y="537587"/>
                </a:lnTo>
                <a:lnTo>
                  <a:pt x="4577024" y="557683"/>
                </a:lnTo>
                <a:lnTo>
                  <a:pt x="4687556" y="557683"/>
                </a:lnTo>
                <a:lnTo>
                  <a:pt x="4687556" y="557683"/>
                </a:lnTo>
                <a:lnTo>
                  <a:pt x="4762919" y="557683"/>
                </a:lnTo>
                <a:lnTo>
                  <a:pt x="4762919" y="607925"/>
                </a:lnTo>
                <a:lnTo>
                  <a:pt x="4858378" y="607925"/>
                </a:lnTo>
                <a:lnTo>
                  <a:pt x="4858378" y="612949"/>
                </a:lnTo>
                <a:lnTo>
                  <a:pt x="4963886" y="612949"/>
                </a:lnTo>
                <a:lnTo>
                  <a:pt x="4963886" y="622998"/>
                </a:lnTo>
                <a:lnTo>
                  <a:pt x="5069394" y="622998"/>
                </a:lnTo>
                <a:lnTo>
                  <a:pt x="5069394" y="643094"/>
                </a:lnTo>
                <a:lnTo>
                  <a:pt x="5174901" y="643094"/>
                </a:lnTo>
                <a:lnTo>
                  <a:pt x="5174901" y="643094"/>
                </a:lnTo>
                <a:lnTo>
                  <a:pt x="5174901" y="643094"/>
                </a:lnTo>
                <a:lnTo>
                  <a:pt x="5174901" y="643094"/>
                </a:lnTo>
                <a:lnTo>
                  <a:pt x="5174901" y="643094"/>
                </a:lnTo>
                <a:lnTo>
                  <a:pt x="5154805" y="663190"/>
                </a:lnTo>
                <a:lnTo>
                  <a:pt x="5330651" y="663190"/>
                </a:lnTo>
              </a:path>
            </a:pathLst>
          </a:custGeom>
          <a:noFill/>
          <a:ln w="28575">
            <a:solidFill>
              <a:schemeClr val="accent4"/>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ED51EF52-8FD3-40D0-9C1D-8C092F78D502}"/>
              </a:ext>
            </a:extLst>
          </p:cNvPr>
          <p:cNvSpPr/>
          <p:nvPr/>
        </p:nvSpPr>
        <p:spPr bwMode="auto">
          <a:xfrm>
            <a:off x="1251020" y="2195565"/>
            <a:ext cx="5320602" cy="532562"/>
          </a:xfrm>
          <a:custGeom>
            <a:avLst/>
            <a:gdLst>
              <a:gd name="connsiteX0" fmla="*/ 0 w 5320602"/>
              <a:gd name="connsiteY0" fmla="*/ 0 h 532562"/>
              <a:gd name="connsiteX1" fmla="*/ 200967 w 5320602"/>
              <a:gd name="connsiteY1" fmla="*/ 0 h 532562"/>
              <a:gd name="connsiteX2" fmla="*/ 200967 w 5320602"/>
              <a:gd name="connsiteY2" fmla="*/ 20097 h 532562"/>
              <a:gd name="connsiteX3" fmla="*/ 406958 w 5320602"/>
              <a:gd name="connsiteY3" fmla="*/ 20097 h 532562"/>
              <a:gd name="connsiteX4" fmla="*/ 406958 w 5320602"/>
              <a:gd name="connsiteY4" fmla="*/ 40193 h 532562"/>
              <a:gd name="connsiteX5" fmla="*/ 622998 w 5320602"/>
              <a:gd name="connsiteY5" fmla="*/ 40193 h 532562"/>
              <a:gd name="connsiteX6" fmla="*/ 622998 w 5320602"/>
              <a:gd name="connsiteY6" fmla="*/ 60290 h 532562"/>
              <a:gd name="connsiteX7" fmla="*/ 844061 w 5320602"/>
              <a:gd name="connsiteY7" fmla="*/ 60290 h 532562"/>
              <a:gd name="connsiteX8" fmla="*/ 844061 w 5320602"/>
              <a:gd name="connsiteY8" fmla="*/ 80387 h 532562"/>
              <a:gd name="connsiteX9" fmla="*/ 1115367 w 5320602"/>
              <a:gd name="connsiteY9" fmla="*/ 80387 h 532562"/>
              <a:gd name="connsiteX10" fmla="*/ 1115367 w 5320602"/>
              <a:gd name="connsiteY10" fmla="*/ 90435 h 532562"/>
              <a:gd name="connsiteX11" fmla="*/ 1276140 w 5320602"/>
              <a:gd name="connsiteY11" fmla="*/ 90435 h 532562"/>
              <a:gd name="connsiteX12" fmla="*/ 1276140 w 5320602"/>
              <a:gd name="connsiteY12" fmla="*/ 115556 h 532562"/>
              <a:gd name="connsiteX13" fmla="*/ 1426866 w 5320602"/>
              <a:gd name="connsiteY13" fmla="*/ 115556 h 532562"/>
              <a:gd name="connsiteX14" fmla="*/ 1416817 w 5320602"/>
              <a:gd name="connsiteY14" fmla="*/ 125605 h 532562"/>
              <a:gd name="connsiteX15" fmla="*/ 1647929 w 5320602"/>
              <a:gd name="connsiteY15" fmla="*/ 125605 h 532562"/>
              <a:gd name="connsiteX16" fmla="*/ 1632857 w 5320602"/>
              <a:gd name="connsiteY16" fmla="*/ 140677 h 532562"/>
              <a:gd name="connsiteX17" fmla="*/ 1793631 w 5320602"/>
              <a:gd name="connsiteY17" fmla="*/ 140677 h 532562"/>
              <a:gd name="connsiteX18" fmla="*/ 1793631 w 5320602"/>
              <a:gd name="connsiteY18" fmla="*/ 165798 h 532562"/>
              <a:gd name="connsiteX19" fmla="*/ 1939332 w 5320602"/>
              <a:gd name="connsiteY19" fmla="*/ 165798 h 532562"/>
              <a:gd name="connsiteX20" fmla="*/ 1939332 w 5320602"/>
              <a:gd name="connsiteY20" fmla="*/ 175846 h 532562"/>
              <a:gd name="connsiteX21" fmla="*/ 2090057 w 5320602"/>
              <a:gd name="connsiteY21" fmla="*/ 175846 h 532562"/>
              <a:gd name="connsiteX22" fmla="*/ 2090057 w 5320602"/>
              <a:gd name="connsiteY22" fmla="*/ 200967 h 532562"/>
              <a:gd name="connsiteX23" fmla="*/ 2255855 w 5320602"/>
              <a:gd name="connsiteY23" fmla="*/ 200967 h 532562"/>
              <a:gd name="connsiteX24" fmla="*/ 2255855 w 5320602"/>
              <a:gd name="connsiteY24" fmla="*/ 211015 h 532562"/>
              <a:gd name="connsiteX25" fmla="*/ 2376435 w 5320602"/>
              <a:gd name="connsiteY25" fmla="*/ 211015 h 532562"/>
              <a:gd name="connsiteX26" fmla="*/ 2376435 w 5320602"/>
              <a:gd name="connsiteY26" fmla="*/ 221064 h 532562"/>
              <a:gd name="connsiteX27" fmla="*/ 2602523 w 5320602"/>
              <a:gd name="connsiteY27" fmla="*/ 221064 h 532562"/>
              <a:gd name="connsiteX28" fmla="*/ 2602523 w 5320602"/>
              <a:gd name="connsiteY28" fmla="*/ 246184 h 532562"/>
              <a:gd name="connsiteX29" fmla="*/ 2743200 w 5320602"/>
              <a:gd name="connsiteY29" fmla="*/ 246184 h 532562"/>
              <a:gd name="connsiteX30" fmla="*/ 2743200 w 5320602"/>
              <a:gd name="connsiteY30" fmla="*/ 271305 h 532562"/>
              <a:gd name="connsiteX31" fmla="*/ 2843683 w 5320602"/>
              <a:gd name="connsiteY31" fmla="*/ 271305 h 532562"/>
              <a:gd name="connsiteX32" fmla="*/ 2843683 w 5320602"/>
              <a:gd name="connsiteY32" fmla="*/ 291402 h 532562"/>
              <a:gd name="connsiteX33" fmla="*/ 3155182 w 5320602"/>
              <a:gd name="connsiteY33" fmla="*/ 291402 h 532562"/>
              <a:gd name="connsiteX34" fmla="*/ 3155182 w 5320602"/>
              <a:gd name="connsiteY34" fmla="*/ 296426 h 532562"/>
              <a:gd name="connsiteX35" fmla="*/ 3270738 w 5320602"/>
              <a:gd name="connsiteY35" fmla="*/ 296426 h 532562"/>
              <a:gd name="connsiteX36" fmla="*/ 3285811 w 5320602"/>
              <a:gd name="connsiteY36" fmla="*/ 311499 h 532562"/>
              <a:gd name="connsiteX37" fmla="*/ 3416439 w 5320602"/>
              <a:gd name="connsiteY37" fmla="*/ 311499 h 532562"/>
              <a:gd name="connsiteX38" fmla="*/ 3436536 w 5320602"/>
              <a:gd name="connsiteY38" fmla="*/ 311499 h 532562"/>
              <a:gd name="connsiteX39" fmla="*/ 3436536 w 5320602"/>
              <a:gd name="connsiteY39" fmla="*/ 331595 h 532562"/>
              <a:gd name="connsiteX40" fmla="*/ 3587261 w 5320602"/>
              <a:gd name="connsiteY40" fmla="*/ 331595 h 532562"/>
              <a:gd name="connsiteX41" fmla="*/ 3572189 w 5320602"/>
              <a:gd name="connsiteY41" fmla="*/ 346667 h 532562"/>
              <a:gd name="connsiteX42" fmla="*/ 3783204 w 5320602"/>
              <a:gd name="connsiteY42" fmla="*/ 346667 h 532562"/>
              <a:gd name="connsiteX43" fmla="*/ 3798277 w 5320602"/>
              <a:gd name="connsiteY43" fmla="*/ 361740 h 532562"/>
              <a:gd name="connsiteX44" fmla="*/ 4014316 w 5320602"/>
              <a:gd name="connsiteY44" fmla="*/ 361740 h 532562"/>
              <a:gd name="connsiteX45" fmla="*/ 4024365 w 5320602"/>
              <a:gd name="connsiteY45" fmla="*/ 371789 h 532562"/>
              <a:gd name="connsiteX46" fmla="*/ 4180114 w 5320602"/>
              <a:gd name="connsiteY46" fmla="*/ 371789 h 532562"/>
              <a:gd name="connsiteX47" fmla="*/ 4180114 w 5320602"/>
              <a:gd name="connsiteY47" fmla="*/ 401934 h 532562"/>
              <a:gd name="connsiteX48" fmla="*/ 4376057 w 5320602"/>
              <a:gd name="connsiteY48" fmla="*/ 401934 h 532562"/>
              <a:gd name="connsiteX49" fmla="*/ 4376057 w 5320602"/>
              <a:gd name="connsiteY49" fmla="*/ 401934 h 532562"/>
              <a:gd name="connsiteX50" fmla="*/ 4391129 w 5320602"/>
              <a:gd name="connsiteY50" fmla="*/ 417006 h 532562"/>
              <a:gd name="connsiteX51" fmla="*/ 4516734 w 5320602"/>
              <a:gd name="connsiteY51" fmla="*/ 417006 h 532562"/>
              <a:gd name="connsiteX52" fmla="*/ 4526782 w 5320602"/>
              <a:gd name="connsiteY52" fmla="*/ 427054 h 532562"/>
              <a:gd name="connsiteX53" fmla="*/ 4687556 w 5320602"/>
              <a:gd name="connsiteY53" fmla="*/ 427054 h 532562"/>
              <a:gd name="connsiteX54" fmla="*/ 4687556 w 5320602"/>
              <a:gd name="connsiteY54" fmla="*/ 457200 h 532562"/>
              <a:gd name="connsiteX55" fmla="*/ 4823209 w 5320602"/>
              <a:gd name="connsiteY55" fmla="*/ 457200 h 532562"/>
              <a:gd name="connsiteX56" fmla="*/ 4823209 w 5320602"/>
              <a:gd name="connsiteY56" fmla="*/ 472272 h 532562"/>
              <a:gd name="connsiteX57" fmla="*/ 4994031 w 5320602"/>
              <a:gd name="connsiteY57" fmla="*/ 472272 h 532562"/>
              <a:gd name="connsiteX58" fmla="*/ 4989006 w 5320602"/>
              <a:gd name="connsiteY58" fmla="*/ 477297 h 532562"/>
              <a:gd name="connsiteX59" fmla="*/ 5119635 w 5320602"/>
              <a:gd name="connsiteY59" fmla="*/ 477297 h 532562"/>
              <a:gd name="connsiteX60" fmla="*/ 5119635 w 5320602"/>
              <a:gd name="connsiteY60" fmla="*/ 492369 h 532562"/>
              <a:gd name="connsiteX61" fmla="*/ 5260312 w 5320602"/>
              <a:gd name="connsiteY61" fmla="*/ 492369 h 532562"/>
              <a:gd name="connsiteX62" fmla="*/ 5260312 w 5320602"/>
              <a:gd name="connsiteY62" fmla="*/ 492369 h 532562"/>
              <a:gd name="connsiteX63" fmla="*/ 5260312 w 5320602"/>
              <a:gd name="connsiteY63" fmla="*/ 492369 h 532562"/>
              <a:gd name="connsiteX64" fmla="*/ 5260312 w 5320602"/>
              <a:gd name="connsiteY64" fmla="*/ 532562 h 532562"/>
              <a:gd name="connsiteX65" fmla="*/ 5320602 w 5320602"/>
              <a:gd name="connsiteY65" fmla="*/ 532562 h 53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320602" h="532562">
                <a:moveTo>
                  <a:pt x="0" y="0"/>
                </a:moveTo>
                <a:lnTo>
                  <a:pt x="200967" y="0"/>
                </a:lnTo>
                <a:lnTo>
                  <a:pt x="200967" y="20097"/>
                </a:lnTo>
                <a:lnTo>
                  <a:pt x="406958" y="20097"/>
                </a:lnTo>
                <a:lnTo>
                  <a:pt x="406958" y="40193"/>
                </a:lnTo>
                <a:lnTo>
                  <a:pt x="622998" y="40193"/>
                </a:lnTo>
                <a:lnTo>
                  <a:pt x="622998" y="60290"/>
                </a:lnTo>
                <a:lnTo>
                  <a:pt x="844061" y="60290"/>
                </a:lnTo>
                <a:lnTo>
                  <a:pt x="844061" y="80387"/>
                </a:lnTo>
                <a:lnTo>
                  <a:pt x="1115367" y="80387"/>
                </a:lnTo>
                <a:lnTo>
                  <a:pt x="1115367" y="90435"/>
                </a:lnTo>
                <a:lnTo>
                  <a:pt x="1276140" y="90435"/>
                </a:lnTo>
                <a:lnTo>
                  <a:pt x="1276140" y="115556"/>
                </a:lnTo>
                <a:lnTo>
                  <a:pt x="1426866" y="115556"/>
                </a:lnTo>
                <a:lnTo>
                  <a:pt x="1416817" y="125605"/>
                </a:lnTo>
                <a:lnTo>
                  <a:pt x="1647929" y="125605"/>
                </a:lnTo>
                <a:lnTo>
                  <a:pt x="1632857" y="140677"/>
                </a:lnTo>
                <a:lnTo>
                  <a:pt x="1793631" y="140677"/>
                </a:lnTo>
                <a:lnTo>
                  <a:pt x="1793631" y="165798"/>
                </a:lnTo>
                <a:lnTo>
                  <a:pt x="1939332" y="165798"/>
                </a:lnTo>
                <a:lnTo>
                  <a:pt x="1939332" y="175846"/>
                </a:lnTo>
                <a:lnTo>
                  <a:pt x="2090057" y="175846"/>
                </a:lnTo>
                <a:lnTo>
                  <a:pt x="2090057" y="200967"/>
                </a:lnTo>
                <a:lnTo>
                  <a:pt x="2255855" y="200967"/>
                </a:lnTo>
                <a:lnTo>
                  <a:pt x="2255855" y="211015"/>
                </a:lnTo>
                <a:lnTo>
                  <a:pt x="2376435" y="211015"/>
                </a:lnTo>
                <a:lnTo>
                  <a:pt x="2376435" y="221064"/>
                </a:lnTo>
                <a:lnTo>
                  <a:pt x="2602523" y="221064"/>
                </a:lnTo>
                <a:lnTo>
                  <a:pt x="2602523" y="246184"/>
                </a:lnTo>
                <a:lnTo>
                  <a:pt x="2743200" y="246184"/>
                </a:lnTo>
                <a:lnTo>
                  <a:pt x="2743200" y="271305"/>
                </a:lnTo>
                <a:lnTo>
                  <a:pt x="2843683" y="271305"/>
                </a:lnTo>
                <a:lnTo>
                  <a:pt x="2843683" y="291402"/>
                </a:lnTo>
                <a:lnTo>
                  <a:pt x="3155182" y="291402"/>
                </a:lnTo>
                <a:lnTo>
                  <a:pt x="3155182" y="296426"/>
                </a:lnTo>
                <a:lnTo>
                  <a:pt x="3270738" y="296426"/>
                </a:lnTo>
                <a:lnTo>
                  <a:pt x="3285811" y="311499"/>
                </a:lnTo>
                <a:lnTo>
                  <a:pt x="3416439" y="311499"/>
                </a:lnTo>
                <a:lnTo>
                  <a:pt x="3436536" y="311499"/>
                </a:lnTo>
                <a:lnTo>
                  <a:pt x="3436536" y="331595"/>
                </a:lnTo>
                <a:lnTo>
                  <a:pt x="3587261" y="331595"/>
                </a:lnTo>
                <a:lnTo>
                  <a:pt x="3572189" y="346667"/>
                </a:lnTo>
                <a:lnTo>
                  <a:pt x="3783204" y="346667"/>
                </a:lnTo>
                <a:lnTo>
                  <a:pt x="3798277" y="361740"/>
                </a:lnTo>
                <a:lnTo>
                  <a:pt x="4014316" y="361740"/>
                </a:lnTo>
                <a:lnTo>
                  <a:pt x="4024365" y="371789"/>
                </a:lnTo>
                <a:lnTo>
                  <a:pt x="4180114" y="371789"/>
                </a:lnTo>
                <a:lnTo>
                  <a:pt x="4180114" y="401934"/>
                </a:lnTo>
                <a:lnTo>
                  <a:pt x="4376057" y="401934"/>
                </a:lnTo>
                <a:lnTo>
                  <a:pt x="4376057" y="401934"/>
                </a:lnTo>
                <a:lnTo>
                  <a:pt x="4391129" y="417006"/>
                </a:lnTo>
                <a:lnTo>
                  <a:pt x="4516734" y="417006"/>
                </a:lnTo>
                <a:lnTo>
                  <a:pt x="4526782" y="427054"/>
                </a:lnTo>
                <a:lnTo>
                  <a:pt x="4687556" y="427054"/>
                </a:lnTo>
                <a:lnTo>
                  <a:pt x="4687556" y="457200"/>
                </a:lnTo>
                <a:lnTo>
                  <a:pt x="4823209" y="457200"/>
                </a:lnTo>
                <a:lnTo>
                  <a:pt x="4823209" y="472272"/>
                </a:lnTo>
                <a:lnTo>
                  <a:pt x="4994031" y="472272"/>
                </a:lnTo>
                <a:lnTo>
                  <a:pt x="4989006" y="477297"/>
                </a:lnTo>
                <a:lnTo>
                  <a:pt x="5119635" y="477297"/>
                </a:lnTo>
                <a:lnTo>
                  <a:pt x="5119635" y="492369"/>
                </a:lnTo>
                <a:lnTo>
                  <a:pt x="5260312" y="492369"/>
                </a:lnTo>
                <a:lnTo>
                  <a:pt x="5260312" y="492369"/>
                </a:lnTo>
                <a:lnTo>
                  <a:pt x="5260312" y="492369"/>
                </a:lnTo>
                <a:lnTo>
                  <a:pt x="5260312" y="532562"/>
                </a:lnTo>
                <a:lnTo>
                  <a:pt x="5320602" y="532562"/>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Freeform: Shape 4">
            <a:extLst>
              <a:ext uri="{FF2B5EF4-FFF2-40B4-BE49-F238E27FC236}">
                <a16:creationId xmlns:a16="http://schemas.microsoft.com/office/drawing/2014/main" id="{EEAEF807-700D-4405-8461-6AB8EA438FB4}"/>
              </a:ext>
            </a:extLst>
          </p:cNvPr>
          <p:cNvSpPr/>
          <p:nvPr/>
        </p:nvSpPr>
        <p:spPr bwMode="auto">
          <a:xfrm>
            <a:off x="1262130" y="2189408"/>
            <a:ext cx="5318974" cy="386367"/>
          </a:xfrm>
          <a:custGeom>
            <a:avLst/>
            <a:gdLst>
              <a:gd name="connsiteX0" fmla="*/ 0 w 5318974"/>
              <a:gd name="connsiteY0" fmla="*/ 0 h 386367"/>
              <a:gd name="connsiteX1" fmla="*/ 476518 w 5318974"/>
              <a:gd name="connsiteY1" fmla="*/ 0 h 386367"/>
              <a:gd name="connsiteX2" fmla="*/ 476518 w 5318974"/>
              <a:gd name="connsiteY2" fmla="*/ 32198 h 386367"/>
              <a:gd name="connsiteX3" fmla="*/ 901521 w 5318974"/>
              <a:gd name="connsiteY3" fmla="*/ 32198 h 386367"/>
              <a:gd name="connsiteX4" fmla="*/ 895081 w 5318974"/>
              <a:gd name="connsiteY4" fmla="*/ 38638 h 386367"/>
              <a:gd name="connsiteX5" fmla="*/ 1210614 w 5318974"/>
              <a:gd name="connsiteY5" fmla="*/ 38638 h 386367"/>
              <a:gd name="connsiteX6" fmla="*/ 1210614 w 5318974"/>
              <a:gd name="connsiteY6" fmla="*/ 64395 h 386367"/>
              <a:gd name="connsiteX7" fmla="*/ 1455312 w 5318974"/>
              <a:gd name="connsiteY7" fmla="*/ 64395 h 386367"/>
              <a:gd name="connsiteX8" fmla="*/ 1455312 w 5318974"/>
              <a:gd name="connsiteY8" fmla="*/ 77274 h 386367"/>
              <a:gd name="connsiteX9" fmla="*/ 1706450 w 5318974"/>
              <a:gd name="connsiteY9" fmla="*/ 77274 h 386367"/>
              <a:gd name="connsiteX10" fmla="*/ 1706450 w 5318974"/>
              <a:gd name="connsiteY10" fmla="*/ 90153 h 386367"/>
              <a:gd name="connsiteX11" fmla="*/ 1893194 w 5318974"/>
              <a:gd name="connsiteY11" fmla="*/ 90153 h 386367"/>
              <a:gd name="connsiteX12" fmla="*/ 1893194 w 5318974"/>
              <a:gd name="connsiteY12" fmla="*/ 115910 h 386367"/>
              <a:gd name="connsiteX13" fmla="*/ 2150771 w 5318974"/>
              <a:gd name="connsiteY13" fmla="*/ 115910 h 386367"/>
              <a:gd name="connsiteX14" fmla="*/ 2150771 w 5318974"/>
              <a:gd name="connsiteY14" fmla="*/ 135229 h 386367"/>
              <a:gd name="connsiteX15" fmla="*/ 2498501 w 5318974"/>
              <a:gd name="connsiteY15" fmla="*/ 135229 h 386367"/>
              <a:gd name="connsiteX16" fmla="*/ 2498501 w 5318974"/>
              <a:gd name="connsiteY16" fmla="*/ 160986 h 386367"/>
              <a:gd name="connsiteX17" fmla="*/ 2659487 w 5318974"/>
              <a:gd name="connsiteY17" fmla="*/ 160986 h 386367"/>
              <a:gd name="connsiteX18" fmla="*/ 2665926 w 5318974"/>
              <a:gd name="connsiteY18" fmla="*/ 167425 h 386367"/>
              <a:gd name="connsiteX19" fmla="*/ 2929943 w 5318974"/>
              <a:gd name="connsiteY19" fmla="*/ 167425 h 386367"/>
              <a:gd name="connsiteX20" fmla="*/ 2923504 w 5318974"/>
              <a:gd name="connsiteY20" fmla="*/ 173864 h 386367"/>
              <a:gd name="connsiteX21" fmla="*/ 3258355 w 5318974"/>
              <a:gd name="connsiteY21" fmla="*/ 173864 h 386367"/>
              <a:gd name="connsiteX22" fmla="*/ 3277673 w 5318974"/>
              <a:gd name="connsiteY22" fmla="*/ 193182 h 386367"/>
              <a:gd name="connsiteX23" fmla="*/ 3438659 w 5318974"/>
              <a:gd name="connsiteY23" fmla="*/ 193182 h 386367"/>
              <a:gd name="connsiteX24" fmla="*/ 3438659 w 5318974"/>
              <a:gd name="connsiteY24" fmla="*/ 206062 h 386367"/>
              <a:gd name="connsiteX25" fmla="*/ 3773509 w 5318974"/>
              <a:gd name="connsiteY25" fmla="*/ 206062 h 386367"/>
              <a:gd name="connsiteX26" fmla="*/ 3773509 w 5318974"/>
              <a:gd name="connsiteY26" fmla="*/ 231820 h 386367"/>
              <a:gd name="connsiteX27" fmla="*/ 4069724 w 5318974"/>
              <a:gd name="connsiteY27" fmla="*/ 231820 h 386367"/>
              <a:gd name="connsiteX28" fmla="*/ 4069724 w 5318974"/>
              <a:gd name="connsiteY28" fmla="*/ 244699 h 386367"/>
              <a:gd name="connsiteX29" fmla="*/ 4359498 w 5318974"/>
              <a:gd name="connsiteY29" fmla="*/ 244699 h 386367"/>
              <a:gd name="connsiteX30" fmla="*/ 4385256 w 5318974"/>
              <a:gd name="connsiteY30" fmla="*/ 270457 h 386367"/>
              <a:gd name="connsiteX31" fmla="*/ 4539802 w 5318974"/>
              <a:gd name="connsiteY31" fmla="*/ 270457 h 386367"/>
              <a:gd name="connsiteX32" fmla="*/ 4539802 w 5318974"/>
              <a:gd name="connsiteY32" fmla="*/ 283336 h 386367"/>
              <a:gd name="connsiteX33" fmla="*/ 4617076 w 5318974"/>
              <a:gd name="connsiteY33" fmla="*/ 283336 h 386367"/>
              <a:gd name="connsiteX34" fmla="*/ 4617076 w 5318974"/>
              <a:gd name="connsiteY34" fmla="*/ 302654 h 386367"/>
              <a:gd name="connsiteX35" fmla="*/ 4752304 w 5318974"/>
              <a:gd name="connsiteY35" fmla="*/ 302654 h 386367"/>
              <a:gd name="connsiteX36" fmla="*/ 4732986 w 5318974"/>
              <a:gd name="connsiteY36" fmla="*/ 321972 h 386367"/>
              <a:gd name="connsiteX37" fmla="*/ 4810259 w 5318974"/>
              <a:gd name="connsiteY37" fmla="*/ 321972 h 386367"/>
              <a:gd name="connsiteX38" fmla="*/ 4810259 w 5318974"/>
              <a:gd name="connsiteY38" fmla="*/ 341291 h 386367"/>
              <a:gd name="connsiteX39" fmla="*/ 5035639 w 5318974"/>
              <a:gd name="connsiteY39" fmla="*/ 341291 h 386367"/>
              <a:gd name="connsiteX40" fmla="*/ 5022761 w 5318974"/>
              <a:gd name="connsiteY40" fmla="*/ 354169 h 386367"/>
              <a:gd name="connsiteX41" fmla="*/ 5190185 w 5318974"/>
              <a:gd name="connsiteY41" fmla="*/ 354169 h 386367"/>
              <a:gd name="connsiteX42" fmla="*/ 5190185 w 5318974"/>
              <a:gd name="connsiteY42" fmla="*/ 354169 h 386367"/>
              <a:gd name="connsiteX43" fmla="*/ 5318974 w 5318974"/>
              <a:gd name="connsiteY43" fmla="*/ 354169 h 386367"/>
              <a:gd name="connsiteX44" fmla="*/ 5318974 w 5318974"/>
              <a:gd name="connsiteY44" fmla="*/ 354169 h 386367"/>
              <a:gd name="connsiteX45" fmla="*/ 5318974 w 5318974"/>
              <a:gd name="connsiteY45" fmla="*/ 386367 h 38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318974" h="386367">
                <a:moveTo>
                  <a:pt x="0" y="0"/>
                </a:moveTo>
                <a:lnTo>
                  <a:pt x="476518" y="0"/>
                </a:lnTo>
                <a:lnTo>
                  <a:pt x="476518" y="32198"/>
                </a:lnTo>
                <a:lnTo>
                  <a:pt x="901521" y="32198"/>
                </a:lnTo>
                <a:lnTo>
                  <a:pt x="895081" y="38638"/>
                </a:lnTo>
                <a:lnTo>
                  <a:pt x="1210614" y="38638"/>
                </a:lnTo>
                <a:lnTo>
                  <a:pt x="1210614" y="64395"/>
                </a:lnTo>
                <a:lnTo>
                  <a:pt x="1455312" y="64395"/>
                </a:lnTo>
                <a:lnTo>
                  <a:pt x="1455312" y="77274"/>
                </a:lnTo>
                <a:lnTo>
                  <a:pt x="1706450" y="77274"/>
                </a:lnTo>
                <a:lnTo>
                  <a:pt x="1706450" y="90153"/>
                </a:lnTo>
                <a:lnTo>
                  <a:pt x="1893194" y="90153"/>
                </a:lnTo>
                <a:lnTo>
                  <a:pt x="1893194" y="115910"/>
                </a:lnTo>
                <a:lnTo>
                  <a:pt x="2150771" y="115910"/>
                </a:lnTo>
                <a:lnTo>
                  <a:pt x="2150771" y="135229"/>
                </a:lnTo>
                <a:lnTo>
                  <a:pt x="2498501" y="135229"/>
                </a:lnTo>
                <a:lnTo>
                  <a:pt x="2498501" y="160986"/>
                </a:lnTo>
                <a:lnTo>
                  <a:pt x="2659487" y="160986"/>
                </a:lnTo>
                <a:lnTo>
                  <a:pt x="2665926" y="167425"/>
                </a:lnTo>
                <a:lnTo>
                  <a:pt x="2929943" y="167425"/>
                </a:lnTo>
                <a:lnTo>
                  <a:pt x="2923504" y="173864"/>
                </a:lnTo>
                <a:lnTo>
                  <a:pt x="3258355" y="173864"/>
                </a:lnTo>
                <a:lnTo>
                  <a:pt x="3277673" y="193182"/>
                </a:lnTo>
                <a:lnTo>
                  <a:pt x="3438659" y="193182"/>
                </a:lnTo>
                <a:lnTo>
                  <a:pt x="3438659" y="206062"/>
                </a:lnTo>
                <a:lnTo>
                  <a:pt x="3773509" y="206062"/>
                </a:lnTo>
                <a:lnTo>
                  <a:pt x="3773509" y="231820"/>
                </a:lnTo>
                <a:lnTo>
                  <a:pt x="4069724" y="231820"/>
                </a:lnTo>
                <a:lnTo>
                  <a:pt x="4069724" y="244699"/>
                </a:lnTo>
                <a:lnTo>
                  <a:pt x="4359498" y="244699"/>
                </a:lnTo>
                <a:lnTo>
                  <a:pt x="4385256" y="270457"/>
                </a:lnTo>
                <a:lnTo>
                  <a:pt x="4539802" y="270457"/>
                </a:lnTo>
                <a:lnTo>
                  <a:pt x="4539802" y="283336"/>
                </a:lnTo>
                <a:lnTo>
                  <a:pt x="4617076" y="283336"/>
                </a:lnTo>
                <a:lnTo>
                  <a:pt x="4617076" y="302654"/>
                </a:lnTo>
                <a:lnTo>
                  <a:pt x="4752304" y="302654"/>
                </a:lnTo>
                <a:lnTo>
                  <a:pt x="4732986" y="321972"/>
                </a:lnTo>
                <a:lnTo>
                  <a:pt x="4810259" y="321972"/>
                </a:lnTo>
                <a:lnTo>
                  <a:pt x="4810259" y="341291"/>
                </a:lnTo>
                <a:lnTo>
                  <a:pt x="5035639" y="341291"/>
                </a:lnTo>
                <a:lnTo>
                  <a:pt x="5022761" y="354169"/>
                </a:lnTo>
                <a:lnTo>
                  <a:pt x="5190185" y="354169"/>
                </a:lnTo>
                <a:lnTo>
                  <a:pt x="5190185" y="354169"/>
                </a:lnTo>
                <a:lnTo>
                  <a:pt x="5318974" y="354169"/>
                </a:lnTo>
                <a:lnTo>
                  <a:pt x="5318974" y="354169"/>
                </a:lnTo>
                <a:lnTo>
                  <a:pt x="5318974" y="386367"/>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8AB89C48-620F-42D6-B9A3-5AD9B5F18E4B}"/>
              </a:ext>
            </a:extLst>
          </p:cNvPr>
          <p:cNvSpPr>
            <a:spLocks noGrp="1"/>
          </p:cNvSpPr>
          <p:nvPr>
            <p:ph type="title"/>
          </p:nvPr>
        </p:nvSpPr>
        <p:spPr/>
        <p:txBody>
          <a:bodyPr/>
          <a:lstStyle/>
          <a:p>
            <a:r>
              <a:rPr lang="en-US" dirty="0"/>
              <a:t>Outcomes in Early-Stage NSCLC</a:t>
            </a:r>
          </a:p>
        </p:txBody>
      </p:sp>
      <p:grpSp>
        <p:nvGrpSpPr>
          <p:cNvPr id="8" name="Group 7">
            <a:extLst>
              <a:ext uri="{FF2B5EF4-FFF2-40B4-BE49-F238E27FC236}">
                <a16:creationId xmlns:a16="http://schemas.microsoft.com/office/drawing/2014/main" id="{97F311BC-B876-459E-A60E-A85A085883EE}"/>
              </a:ext>
            </a:extLst>
          </p:cNvPr>
          <p:cNvGrpSpPr>
            <a:grpSpLocks/>
          </p:cNvGrpSpPr>
          <p:nvPr/>
        </p:nvGrpSpPr>
        <p:grpSpPr bwMode="auto">
          <a:xfrm>
            <a:off x="9388714" y="6215930"/>
            <a:ext cx="2487854" cy="447705"/>
            <a:chOff x="9527309" y="3551529"/>
            <a:chExt cx="2488501" cy="448323"/>
          </a:xfrm>
        </p:grpSpPr>
        <p:pic>
          <p:nvPicPr>
            <p:cNvPr id="11" name="Picture 9">
              <a:extLst>
                <a:ext uri="{FF2B5EF4-FFF2-40B4-BE49-F238E27FC236}">
                  <a16:creationId xmlns:a16="http://schemas.microsoft.com/office/drawing/2014/main" id="{433C582D-ED22-428F-99EE-C9E913E636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Rectangle 8">
              <a:extLst>
                <a:ext uri="{FF2B5EF4-FFF2-40B4-BE49-F238E27FC236}">
                  <a16:creationId xmlns:a16="http://schemas.microsoft.com/office/drawing/2014/main" id="{557BB20B-9A42-49A5-95B6-702B2A468A75}"/>
                </a:ext>
              </a:extLst>
            </p:cNvPr>
            <p:cNvSpPr>
              <a:spLocks noChangeArrowheads="1"/>
            </p:cNvSpPr>
            <p:nvPr/>
          </p:nvSpPr>
          <p:spPr bwMode="auto">
            <a:xfrm>
              <a:off x="9527309" y="3691731"/>
              <a:ext cx="2488501" cy="30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1218504"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sym typeface="Helvetica"/>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sym typeface="Helvetica"/>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sym typeface="Helvetica"/>
              </a:endParaRPr>
            </a:p>
          </p:txBody>
        </p:sp>
      </p:grpSp>
      <p:sp>
        <p:nvSpPr>
          <p:cNvPr id="13" name="Text Box 15">
            <a:extLst>
              <a:ext uri="{FF2B5EF4-FFF2-40B4-BE49-F238E27FC236}">
                <a16:creationId xmlns:a16="http://schemas.microsoft.com/office/drawing/2014/main" id="{27EE5BCA-DE88-4EDD-AC38-12F3B5D550E1}"/>
              </a:ext>
            </a:extLst>
          </p:cNvPr>
          <p:cNvSpPr txBox="1">
            <a:spLocks noChangeArrowheads="1"/>
          </p:cNvSpPr>
          <p:nvPr/>
        </p:nvSpPr>
        <p:spPr bwMode="auto">
          <a:xfrm>
            <a:off x="414231" y="6388073"/>
            <a:ext cx="7851318"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1218504"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sym typeface="Helvetica"/>
              </a:rPr>
              <a:t>Detterbeck. Chest. 2017;151:193. Goldstraw. J Thorac Oncol. 2016;11:39.</a:t>
            </a:r>
          </a:p>
        </p:txBody>
      </p:sp>
      <p:sp>
        <p:nvSpPr>
          <p:cNvPr id="14" name="TextBox 13">
            <a:extLst>
              <a:ext uri="{FF2B5EF4-FFF2-40B4-BE49-F238E27FC236}">
                <a16:creationId xmlns:a16="http://schemas.microsoft.com/office/drawing/2014/main" id="{36729FB7-8E73-4E93-9046-6E14B6E2FF8E}"/>
              </a:ext>
            </a:extLst>
          </p:cNvPr>
          <p:cNvSpPr txBox="1"/>
          <p:nvPr/>
        </p:nvSpPr>
        <p:spPr bwMode="auto">
          <a:xfrm>
            <a:off x="8108058" y="5894274"/>
            <a:ext cx="2944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*OS per IASLC global database for patients receiving NSCLC diagnoses from 1999-2010.</a:t>
            </a:r>
          </a:p>
        </p:txBody>
      </p:sp>
      <p:sp>
        <p:nvSpPr>
          <p:cNvPr id="17" name="TextBox 16">
            <a:extLst>
              <a:ext uri="{FF2B5EF4-FFF2-40B4-BE49-F238E27FC236}">
                <a16:creationId xmlns:a16="http://schemas.microsoft.com/office/drawing/2014/main" id="{E4D7510A-16E2-4E2B-AB05-1FD1D9A12C9E}"/>
              </a:ext>
            </a:extLst>
          </p:cNvPr>
          <p:cNvSpPr txBox="1"/>
          <p:nvPr/>
        </p:nvSpPr>
        <p:spPr bwMode="auto">
          <a:xfrm>
            <a:off x="2739736" y="1538149"/>
            <a:ext cx="6106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a:rPr>
              <a:t>OS* by Pathologic Stage (AJCC 8th Edition) </a:t>
            </a:r>
          </a:p>
        </p:txBody>
      </p:sp>
      <p:cxnSp>
        <p:nvCxnSpPr>
          <p:cNvPr id="19" name="Straight Connector 13">
            <a:extLst>
              <a:ext uri="{FF2B5EF4-FFF2-40B4-BE49-F238E27FC236}">
                <a16:creationId xmlns:a16="http://schemas.microsoft.com/office/drawing/2014/main" id="{042D58A8-8B0F-4CC5-A03A-7B2F93F80E90}"/>
              </a:ext>
            </a:extLst>
          </p:cNvPr>
          <p:cNvCxnSpPr>
            <a:cxnSpLocks noChangeShapeType="1"/>
          </p:cNvCxnSpPr>
          <p:nvPr/>
        </p:nvCxnSpPr>
        <p:spPr bwMode="auto">
          <a:xfrm>
            <a:off x="1196109" y="2189451"/>
            <a:ext cx="7457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20" name="Straight Connector 15">
            <a:extLst>
              <a:ext uri="{FF2B5EF4-FFF2-40B4-BE49-F238E27FC236}">
                <a16:creationId xmlns:a16="http://schemas.microsoft.com/office/drawing/2014/main" id="{2580F570-3720-4B4B-B3D7-B5420B3EA9F4}"/>
              </a:ext>
            </a:extLst>
          </p:cNvPr>
          <p:cNvCxnSpPr>
            <a:cxnSpLocks noChangeShapeType="1"/>
          </p:cNvCxnSpPr>
          <p:nvPr/>
        </p:nvCxnSpPr>
        <p:spPr bwMode="auto">
          <a:xfrm>
            <a:off x="1196109" y="2715981"/>
            <a:ext cx="7457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21" name="Straight Connector 17">
            <a:extLst>
              <a:ext uri="{FF2B5EF4-FFF2-40B4-BE49-F238E27FC236}">
                <a16:creationId xmlns:a16="http://schemas.microsoft.com/office/drawing/2014/main" id="{3AFF79C0-68FC-4B0A-B289-BF83FC7DFDF1}"/>
              </a:ext>
            </a:extLst>
          </p:cNvPr>
          <p:cNvCxnSpPr>
            <a:cxnSpLocks noChangeShapeType="1"/>
          </p:cNvCxnSpPr>
          <p:nvPr/>
        </p:nvCxnSpPr>
        <p:spPr bwMode="auto">
          <a:xfrm>
            <a:off x="1196109" y="3246261"/>
            <a:ext cx="7457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22" name="Straight Connector 19">
            <a:extLst>
              <a:ext uri="{FF2B5EF4-FFF2-40B4-BE49-F238E27FC236}">
                <a16:creationId xmlns:a16="http://schemas.microsoft.com/office/drawing/2014/main" id="{A96B592E-C97F-4255-85F1-07F48E22E1F9}"/>
              </a:ext>
            </a:extLst>
          </p:cNvPr>
          <p:cNvCxnSpPr>
            <a:cxnSpLocks noChangeShapeType="1"/>
          </p:cNvCxnSpPr>
          <p:nvPr/>
        </p:nvCxnSpPr>
        <p:spPr bwMode="auto">
          <a:xfrm>
            <a:off x="1196109" y="3781546"/>
            <a:ext cx="7457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23" name="Straight Connector 21">
            <a:extLst>
              <a:ext uri="{FF2B5EF4-FFF2-40B4-BE49-F238E27FC236}">
                <a16:creationId xmlns:a16="http://schemas.microsoft.com/office/drawing/2014/main" id="{FA6518FF-C4CA-4F5C-80EE-7E1C5B212FC5}"/>
              </a:ext>
            </a:extLst>
          </p:cNvPr>
          <p:cNvCxnSpPr>
            <a:cxnSpLocks noChangeShapeType="1"/>
          </p:cNvCxnSpPr>
          <p:nvPr/>
        </p:nvCxnSpPr>
        <p:spPr bwMode="auto">
          <a:xfrm>
            <a:off x="1196109" y="4316830"/>
            <a:ext cx="7457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sp>
        <p:nvSpPr>
          <p:cNvPr id="25" name="TextBox 24">
            <a:extLst>
              <a:ext uri="{FF2B5EF4-FFF2-40B4-BE49-F238E27FC236}">
                <a16:creationId xmlns:a16="http://schemas.microsoft.com/office/drawing/2014/main" id="{078EAE13-1E77-41F8-AAD7-85D3F55D3805}"/>
              </a:ext>
            </a:extLst>
          </p:cNvPr>
          <p:cNvSpPr txBox="1"/>
          <p:nvPr/>
        </p:nvSpPr>
        <p:spPr>
          <a:xfrm>
            <a:off x="508595" y="1970393"/>
            <a:ext cx="738457" cy="430288"/>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100</a:t>
            </a:r>
          </a:p>
        </p:txBody>
      </p:sp>
      <p:sp>
        <p:nvSpPr>
          <p:cNvPr id="26" name="TextBox 25">
            <a:extLst>
              <a:ext uri="{FF2B5EF4-FFF2-40B4-BE49-F238E27FC236}">
                <a16:creationId xmlns:a16="http://schemas.microsoft.com/office/drawing/2014/main" id="{4B55BC96-6D1B-4A59-A909-C9E26BE1D30E}"/>
              </a:ext>
            </a:extLst>
          </p:cNvPr>
          <p:cNvSpPr txBox="1"/>
          <p:nvPr/>
        </p:nvSpPr>
        <p:spPr>
          <a:xfrm>
            <a:off x="669650" y="2509429"/>
            <a:ext cx="577401" cy="430288"/>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80</a:t>
            </a:r>
          </a:p>
        </p:txBody>
      </p:sp>
      <p:sp>
        <p:nvSpPr>
          <p:cNvPr id="27" name="TextBox 26">
            <a:extLst>
              <a:ext uri="{FF2B5EF4-FFF2-40B4-BE49-F238E27FC236}">
                <a16:creationId xmlns:a16="http://schemas.microsoft.com/office/drawing/2014/main" id="{72BA09B7-7BD7-4768-B753-3060200DD2C4}"/>
              </a:ext>
            </a:extLst>
          </p:cNvPr>
          <p:cNvSpPr txBox="1"/>
          <p:nvPr/>
        </p:nvSpPr>
        <p:spPr>
          <a:xfrm>
            <a:off x="686783" y="3035958"/>
            <a:ext cx="560266" cy="430288"/>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60</a:t>
            </a:r>
          </a:p>
        </p:txBody>
      </p:sp>
      <p:sp>
        <p:nvSpPr>
          <p:cNvPr id="28" name="TextBox 27">
            <a:extLst>
              <a:ext uri="{FF2B5EF4-FFF2-40B4-BE49-F238E27FC236}">
                <a16:creationId xmlns:a16="http://schemas.microsoft.com/office/drawing/2014/main" id="{604972FE-73D6-456F-A049-AB7429A2101D}"/>
              </a:ext>
            </a:extLst>
          </p:cNvPr>
          <p:cNvSpPr txBox="1"/>
          <p:nvPr/>
        </p:nvSpPr>
        <p:spPr>
          <a:xfrm>
            <a:off x="594263" y="3569991"/>
            <a:ext cx="652788" cy="430288"/>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40</a:t>
            </a:r>
          </a:p>
        </p:txBody>
      </p:sp>
      <p:sp>
        <p:nvSpPr>
          <p:cNvPr id="29" name="TextBox 28">
            <a:extLst>
              <a:ext uri="{FF2B5EF4-FFF2-40B4-BE49-F238E27FC236}">
                <a16:creationId xmlns:a16="http://schemas.microsoft.com/office/drawing/2014/main" id="{0CF01FE1-994D-4A52-A509-064C7745E92F}"/>
              </a:ext>
            </a:extLst>
          </p:cNvPr>
          <p:cNvSpPr txBox="1"/>
          <p:nvPr/>
        </p:nvSpPr>
        <p:spPr>
          <a:xfrm>
            <a:off x="686783" y="4104025"/>
            <a:ext cx="560266" cy="430288"/>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a:t>
            </a:r>
          </a:p>
        </p:txBody>
      </p:sp>
      <p:sp>
        <p:nvSpPr>
          <p:cNvPr id="30" name="TextBox 29">
            <a:extLst>
              <a:ext uri="{FF2B5EF4-FFF2-40B4-BE49-F238E27FC236}">
                <a16:creationId xmlns:a16="http://schemas.microsoft.com/office/drawing/2014/main" id="{7D2F226A-58FC-4A66-990C-EAA2FD719584}"/>
              </a:ext>
            </a:extLst>
          </p:cNvPr>
          <p:cNvSpPr txBox="1"/>
          <p:nvPr/>
        </p:nvSpPr>
        <p:spPr>
          <a:xfrm>
            <a:off x="894099" y="4633056"/>
            <a:ext cx="352951" cy="430288"/>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a:t>
            </a:r>
          </a:p>
        </p:txBody>
      </p:sp>
      <p:sp>
        <p:nvSpPr>
          <p:cNvPr id="31" name="TextBox 30">
            <a:extLst>
              <a:ext uri="{FF2B5EF4-FFF2-40B4-BE49-F238E27FC236}">
                <a16:creationId xmlns:a16="http://schemas.microsoft.com/office/drawing/2014/main" id="{BDD3D303-C019-44B3-A7CA-D4BFAE494FF1}"/>
              </a:ext>
            </a:extLst>
          </p:cNvPr>
          <p:cNvSpPr txBox="1"/>
          <p:nvPr/>
        </p:nvSpPr>
        <p:spPr>
          <a:xfrm>
            <a:off x="1150100" y="4887132"/>
            <a:ext cx="336537" cy="394430"/>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a:t>
            </a:r>
          </a:p>
        </p:txBody>
      </p:sp>
      <p:sp>
        <p:nvSpPr>
          <p:cNvPr id="32" name="Freeform: Shape 31">
            <a:extLst>
              <a:ext uri="{FF2B5EF4-FFF2-40B4-BE49-F238E27FC236}">
                <a16:creationId xmlns:a16="http://schemas.microsoft.com/office/drawing/2014/main" id="{2DE88089-5887-4A14-BDD5-1C66087EE39A}"/>
              </a:ext>
            </a:extLst>
          </p:cNvPr>
          <p:cNvSpPr/>
          <p:nvPr/>
        </p:nvSpPr>
        <p:spPr bwMode="auto">
          <a:xfrm>
            <a:off x="1278133" y="2178196"/>
            <a:ext cx="5307491" cy="2670166"/>
          </a:xfrm>
          <a:custGeom>
            <a:avLst/>
            <a:gdLst>
              <a:gd name="connsiteX0" fmla="*/ 0 w 5881817"/>
              <a:gd name="connsiteY0" fmla="*/ 0 h 3393989"/>
              <a:gd name="connsiteX1" fmla="*/ 0 w 5881817"/>
              <a:gd name="connsiteY1" fmla="*/ 3393989 h 3393989"/>
              <a:gd name="connsiteX2" fmla="*/ 5881817 w 5881817"/>
              <a:gd name="connsiteY2" fmla="*/ 3393989 h 3393989"/>
            </a:gdLst>
            <a:ahLst/>
            <a:cxnLst>
              <a:cxn ang="0">
                <a:pos x="connsiteX0" y="connsiteY0"/>
              </a:cxn>
              <a:cxn ang="0">
                <a:pos x="connsiteX1" y="connsiteY1"/>
              </a:cxn>
              <a:cxn ang="0">
                <a:pos x="connsiteX2" y="connsiteY2"/>
              </a:cxn>
            </a:cxnLst>
            <a:rect l="l" t="t" r="r" b="b"/>
            <a:pathLst>
              <a:path w="5881817" h="3393989">
                <a:moveTo>
                  <a:pt x="0" y="0"/>
                </a:moveTo>
                <a:lnTo>
                  <a:pt x="0" y="3393989"/>
                </a:lnTo>
                <a:lnTo>
                  <a:pt x="5881817" y="3393989"/>
                </a:lnTo>
              </a:path>
            </a:pathLst>
          </a:custGeom>
          <a:noFill/>
          <a:ln w="28575">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cxnSp>
        <p:nvCxnSpPr>
          <p:cNvPr id="24" name="Straight Connector 23">
            <a:extLst>
              <a:ext uri="{FF2B5EF4-FFF2-40B4-BE49-F238E27FC236}">
                <a16:creationId xmlns:a16="http://schemas.microsoft.com/office/drawing/2014/main" id="{C361BC28-7C9F-45A0-999B-9E9492802392}"/>
              </a:ext>
            </a:extLst>
          </p:cNvPr>
          <p:cNvCxnSpPr>
            <a:cxnSpLocks noChangeShapeType="1"/>
          </p:cNvCxnSpPr>
          <p:nvPr/>
        </p:nvCxnSpPr>
        <p:spPr bwMode="auto">
          <a:xfrm>
            <a:off x="1201760" y="4848362"/>
            <a:ext cx="238782"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grpSp>
        <p:nvGrpSpPr>
          <p:cNvPr id="4" name="Group 3">
            <a:extLst>
              <a:ext uri="{FF2B5EF4-FFF2-40B4-BE49-F238E27FC236}">
                <a16:creationId xmlns:a16="http://schemas.microsoft.com/office/drawing/2014/main" id="{8CDB6202-0541-456B-A4B4-42621D76A954}"/>
              </a:ext>
            </a:extLst>
          </p:cNvPr>
          <p:cNvGrpSpPr/>
          <p:nvPr/>
        </p:nvGrpSpPr>
        <p:grpSpPr>
          <a:xfrm>
            <a:off x="1278132" y="4841788"/>
            <a:ext cx="5307492" cy="104048"/>
            <a:chOff x="1455354" y="4849355"/>
            <a:chExt cx="5130269" cy="64286"/>
          </a:xfrm>
        </p:grpSpPr>
        <p:cxnSp>
          <p:nvCxnSpPr>
            <p:cNvPr id="37" name="Straight Connector 42">
              <a:extLst>
                <a:ext uri="{FF2B5EF4-FFF2-40B4-BE49-F238E27FC236}">
                  <a16:creationId xmlns:a16="http://schemas.microsoft.com/office/drawing/2014/main" id="{248F21A7-82E3-4C56-9B7D-DE077EFD35A7}"/>
                </a:ext>
              </a:extLst>
            </p:cNvPr>
            <p:cNvCxnSpPr>
              <a:cxnSpLocks noChangeShapeType="1"/>
            </p:cNvCxnSpPr>
            <p:nvPr/>
          </p:nvCxnSpPr>
          <p:spPr bwMode="auto">
            <a:xfrm>
              <a:off x="6585623" y="4849355"/>
              <a:ext cx="0" cy="59312"/>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38" name="Straight Connector 43">
              <a:extLst>
                <a:ext uri="{FF2B5EF4-FFF2-40B4-BE49-F238E27FC236}">
                  <a16:creationId xmlns:a16="http://schemas.microsoft.com/office/drawing/2014/main" id="{42F9B94B-CFFA-4DC0-AB34-961E6D7F363F}"/>
                </a:ext>
              </a:extLst>
            </p:cNvPr>
            <p:cNvCxnSpPr>
              <a:cxnSpLocks noChangeShapeType="1"/>
            </p:cNvCxnSpPr>
            <p:nvPr/>
          </p:nvCxnSpPr>
          <p:spPr bwMode="auto">
            <a:xfrm>
              <a:off x="4875533" y="4849355"/>
              <a:ext cx="0" cy="59312"/>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39" name="Straight Connector 44">
              <a:extLst>
                <a:ext uri="{FF2B5EF4-FFF2-40B4-BE49-F238E27FC236}">
                  <a16:creationId xmlns:a16="http://schemas.microsoft.com/office/drawing/2014/main" id="{CBBDBA57-CEFF-4C8C-8473-4459455F03CC}"/>
                </a:ext>
              </a:extLst>
            </p:cNvPr>
            <p:cNvCxnSpPr>
              <a:cxnSpLocks noChangeShapeType="1"/>
            </p:cNvCxnSpPr>
            <p:nvPr/>
          </p:nvCxnSpPr>
          <p:spPr bwMode="auto">
            <a:xfrm>
              <a:off x="3165447" y="4849355"/>
              <a:ext cx="0" cy="59312"/>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40" name="Straight Connector 45">
              <a:extLst>
                <a:ext uri="{FF2B5EF4-FFF2-40B4-BE49-F238E27FC236}">
                  <a16:creationId xmlns:a16="http://schemas.microsoft.com/office/drawing/2014/main" id="{F2CDEB32-1A5A-4084-8AE4-BAD898A5AA25}"/>
                </a:ext>
              </a:extLst>
            </p:cNvPr>
            <p:cNvCxnSpPr>
              <a:cxnSpLocks noChangeShapeType="1"/>
            </p:cNvCxnSpPr>
            <p:nvPr/>
          </p:nvCxnSpPr>
          <p:spPr bwMode="auto">
            <a:xfrm>
              <a:off x="1455354" y="4854329"/>
              <a:ext cx="0" cy="59312"/>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grpSp>
      <p:sp>
        <p:nvSpPr>
          <p:cNvPr id="42" name="TextBox 41">
            <a:extLst>
              <a:ext uri="{FF2B5EF4-FFF2-40B4-BE49-F238E27FC236}">
                <a16:creationId xmlns:a16="http://schemas.microsoft.com/office/drawing/2014/main" id="{FCFC2E9B-427D-49E1-8C23-3BED189D1F08}"/>
              </a:ext>
            </a:extLst>
          </p:cNvPr>
          <p:cNvSpPr txBox="1"/>
          <p:nvPr/>
        </p:nvSpPr>
        <p:spPr>
          <a:xfrm>
            <a:off x="2847472" y="4887132"/>
            <a:ext cx="393056" cy="33855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24</a:t>
            </a:r>
          </a:p>
        </p:txBody>
      </p:sp>
      <p:sp>
        <p:nvSpPr>
          <p:cNvPr id="43" name="TextBox 42">
            <a:extLst>
              <a:ext uri="{FF2B5EF4-FFF2-40B4-BE49-F238E27FC236}">
                <a16:creationId xmlns:a16="http://schemas.microsoft.com/office/drawing/2014/main" id="{BB7D84F4-3ADD-44F6-9419-0BD7B6A9DB7B}"/>
              </a:ext>
            </a:extLst>
          </p:cNvPr>
          <p:cNvSpPr txBox="1"/>
          <p:nvPr/>
        </p:nvSpPr>
        <p:spPr>
          <a:xfrm>
            <a:off x="4634639" y="4887132"/>
            <a:ext cx="393056" cy="33855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48</a:t>
            </a:r>
          </a:p>
        </p:txBody>
      </p:sp>
      <p:sp>
        <p:nvSpPr>
          <p:cNvPr id="47" name="TextBox 46">
            <a:extLst>
              <a:ext uri="{FF2B5EF4-FFF2-40B4-BE49-F238E27FC236}">
                <a16:creationId xmlns:a16="http://schemas.microsoft.com/office/drawing/2014/main" id="{8974AAD5-D59F-48E5-853C-EA516204637E}"/>
              </a:ext>
            </a:extLst>
          </p:cNvPr>
          <p:cNvSpPr txBox="1"/>
          <p:nvPr/>
        </p:nvSpPr>
        <p:spPr>
          <a:xfrm>
            <a:off x="6396457" y="4887132"/>
            <a:ext cx="393056" cy="33855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72</a:t>
            </a:r>
          </a:p>
        </p:txBody>
      </p:sp>
      <p:sp>
        <p:nvSpPr>
          <p:cNvPr id="150" name="TextBox 44">
            <a:extLst>
              <a:ext uri="{FF2B5EF4-FFF2-40B4-BE49-F238E27FC236}">
                <a16:creationId xmlns:a16="http://schemas.microsoft.com/office/drawing/2014/main" id="{FB05862D-1A68-4F61-8476-3CD4C30D833B}"/>
              </a:ext>
            </a:extLst>
          </p:cNvPr>
          <p:cNvSpPr txBox="1">
            <a:spLocks noChangeArrowheads="1"/>
          </p:cNvSpPr>
          <p:nvPr/>
        </p:nvSpPr>
        <p:spPr bwMode="auto">
          <a:xfrm>
            <a:off x="1569474" y="5204559"/>
            <a:ext cx="481410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912813">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defTabSz="912813">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defTabSz="912813">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defTabSz="912813">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defTabSz="912813">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defTabSz="912813"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a:t>
            </a:r>
          </a:p>
        </p:txBody>
      </p:sp>
      <p:grpSp>
        <p:nvGrpSpPr>
          <p:cNvPr id="9" name="Group 8">
            <a:extLst>
              <a:ext uri="{FF2B5EF4-FFF2-40B4-BE49-F238E27FC236}">
                <a16:creationId xmlns:a16="http://schemas.microsoft.com/office/drawing/2014/main" id="{43E985F6-1744-4B3A-B732-1EFE8CB1D6D3}"/>
              </a:ext>
            </a:extLst>
          </p:cNvPr>
          <p:cNvGrpSpPr/>
          <p:nvPr/>
        </p:nvGrpSpPr>
        <p:grpSpPr>
          <a:xfrm>
            <a:off x="7326128" y="2645923"/>
            <a:ext cx="289750" cy="2155649"/>
            <a:chOff x="7326128" y="2677208"/>
            <a:chExt cx="289750" cy="1994483"/>
          </a:xfrm>
        </p:grpSpPr>
        <p:cxnSp>
          <p:nvCxnSpPr>
            <p:cNvPr id="7" name="Straight Connector 6">
              <a:extLst>
                <a:ext uri="{FF2B5EF4-FFF2-40B4-BE49-F238E27FC236}">
                  <a16:creationId xmlns:a16="http://schemas.microsoft.com/office/drawing/2014/main" id="{AC311895-1B7A-4ED1-930A-7568FA787302}"/>
                </a:ext>
              </a:extLst>
            </p:cNvPr>
            <p:cNvCxnSpPr>
              <a:cxnSpLocks/>
            </p:cNvCxnSpPr>
            <p:nvPr/>
          </p:nvCxnSpPr>
          <p:spPr bwMode="auto">
            <a:xfrm>
              <a:off x="7326128" y="2677208"/>
              <a:ext cx="289750" cy="0"/>
            </a:xfrm>
            <a:prstGeom prst="line">
              <a:avLst/>
            </a:prstGeom>
            <a:noFill/>
            <a:ln w="28575" cap="flat" cmpd="sng" algn="ctr">
              <a:solidFill>
                <a:schemeClr val="accent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E3A75DE5-8D56-4072-B852-E56BFBC5F645}"/>
                </a:ext>
              </a:extLst>
            </p:cNvPr>
            <p:cNvCxnSpPr>
              <a:cxnSpLocks/>
            </p:cNvCxnSpPr>
            <p:nvPr/>
          </p:nvCxnSpPr>
          <p:spPr bwMode="auto">
            <a:xfrm>
              <a:off x="7326128" y="2926518"/>
              <a:ext cx="289750" cy="0"/>
            </a:xfrm>
            <a:prstGeom prst="line">
              <a:avLst/>
            </a:prstGeom>
            <a:noFill/>
            <a:ln w="28575" cap="flat" cmpd="sng" algn="ctr">
              <a:solidFill>
                <a:schemeClr val="accent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61C48F38-7C6C-4B73-99AF-99A69FE541B0}"/>
                </a:ext>
              </a:extLst>
            </p:cNvPr>
            <p:cNvCxnSpPr>
              <a:cxnSpLocks/>
            </p:cNvCxnSpPr>
            <p:nvPr/>
          </p:nvCxnSpPr>
          <p:spPr bwMode="auto">
            <a:xfrm>
              <a:off x="7326128" y="3175828"/>
              <a:ext cx="289750" cy="0"/>
            </a:xfrm>
            <a:prstGeom prst="line">
              <a:avLst/>
            </a:prstGeom>
            <a:noFill/>
            <a:ln w="28575" cap="flat" cmpd="sng" algn="ctr">
              <a:solidFill>
                <a:schemeClr val="accent4"/>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BF9AA3C5-A12B-4988-9EF2-24449BAECAAD}"/>
                </a:ext>
              </a:extLst>
            </p:cNvPr>
            <p:cNvCxnSpPr>
              <a:cxnSpLocks/>
            </p:cNvCxnSpPr>
            <p:nvPr/>
          </p:nvCxnSpPr>
          <p:spPr bwMode="auto">
            <a:xfrm>
              <a:off x="7326128" y="3425138"/>
              <a:ext cx="289750" cy="0"/>
            </a:xfrm>
            <a:prstGeom prst="line">
              <a:avLst/>
            </a:prstGeom>
            <a:noFill/>
            <a:ln w="28575" cap="flat" cmpd="sng" algn="ctr">
              <a:solidFill>
                <a:schemeClr val="accent6"/>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C933A804-4A23-4226-9CC5-11C10623400E}"/>
                </a:ext>
              </a:extLst>
            </p:cNvPr>
            <p:cNvCxnSpPr>
              <a:cxnSpLocks/>
            </p:cNvCxnSpPr>
            <p:nvPr/>
          </p:nvCxnSpPr>
          <p:spPr bwMode="auto">
            <a:xfrm>
              <a:off x="7326128" y="3674448"/>
              <a:ext cx="289750" cy="0"/>
            </a:xfrm>
            <a:prstGeom prst="line">
              <a:avLst/>
            </a:prstGeom>
            <a:noFill/>
            <a:ln w="28575" cap="flat" cmpd="sng" algn="ctr">
              <a:solidFill>
                <a:schemeClr val="accent5"/>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07408421-BBC9-4D8E-B5C5-CDFBB22A69D6}"/>
                </a:ext>
              </a:extLst>
            </p:cNvPr>
            <p:cNvCxnSpPr>
              <a:cxnSpLocks/>
            </p:cNvCxnSpPr>
            <p:nvPr/>
          </p:nvCxnSpPr>
          <p:spPr bwMode="auto">
            <a:xfrm>
              <a:off x="7326128" y="3923758"/>
              <a:ext cx="289750" cy="0"/>
            </a:xfrm>
            <a:prstGeom prst="line">
              <a:avLst/>
            </a:prstGeom>
            <a:noFill/>
            <a:ln w="28575" cap="flat" cmpd="sng" algn="ctr">
              <a:solidFill>
                <a:schemeClr val="accent2"/>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FD7BB3F9-E78C-41C5-B92A-A0DB4CA90FB9}"/>
                </a:ext>
              </a:extLst>
            </p:cNvPr>
            <p:cNvCxnSpPr>
              <a:cxnSpLocks/>
            </p:cNvCxnSpPr>
            <p:nvPr/>
          </p:nvCxnSpPr>
          <p:spPr bwMode="auto">
            <a:xfrm>
              <a:off x="7326128" y="4173068"/>
              <a:ext cx="289750" cy="0"/>
            </a:xfrm>
            <a:prstGeom prst="line">
              <a:avLst/>
            </a:prstGeom>
            <a:noFill/>
            <a:ln w="28575" cap="flat" cmpd="sng" algn="ctr">
              <a:solidFill>
                <a:schemeClr val="accent6">
                  <a:lumMod val="40000"/>
                  <a:lumOff val="60000"/>
                </a:schemeClr>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825D021D-614F-4350-8156-5E839A6E27A9}"/>
                </a:ext>
              </a:extLst>
            </p:cNvPr>
            <p:cNvCxnSpPr>
              <a:cxnSpLocks/>
            </p:cNvCxnSpPr>
            <p:nvPr/>
          </p:nvCxnSpPr>
          <p:spPr bwMode="auto">
            <a:xfrm>
              <a:off x="7326128" y="4422378"/>
              <a:ext cx="289750" cy="0"/>
            </a:xfrm>
            <a:prstGeom prst="line">
              <a:avLst/>
            </a:prstGeom>
            <a:noFill/>
            <a:ln w="28575" cap="flat" cmpd="sng" algn="ctr">
              <a:solidFill>
                <a:srgbClr val="92D050"/>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C62D33C8-1252-4603-B949-1022A7F7582B}"/>
                </a:ext>
              </a:extLst>
            </p:cNvPr>
            <p:cNvCxnSpPr>
              <a:cxnSpLocks/>
            </p:cNvCxnSpPr>
            <p:nvPr/>
          </p:nvCxnSpPr>
          <p:spPr bwMode="auto">
            <a:xfrm>
              <a:off x="7326128" y="4671691"/>
              <a:ext cx="289750" cy="0"/>
            </a:xfrm>
            <a:prstGeom prst="line">
              <a:avLst/>
            </a:prstGeom>
            <a:noFill/>
            <a:ln w="28575" cap="flat" cmpd="sng" algn="ctr">
              <a:solidFill>
                <a:schemeClr val="accent3">
                  <a:lumMod val="60000"/>
                  <a:lumOff val="40000"/>
                </a:schemeClr>
              </a:solidFill>
              <a:prstDash val="solid"/>
              <a:round/>
              <a:headEnd type="none" w="med" len="med"/>
              <a:tailEnd type="none" w="med" len="med"/>
            </a:ln>
            <a:effectLst/>
          </p:spPr>
        </p:cxnSp>
      </p:grpSp>
      <p:sp>
        <p:nvSpPr>
          <p:cNvPr id="166" name="Freeform: Shape 165">
            <a:extLst>
              <a:ext uri="{FF2B5EF4-FFF2-40B4-BE49-F238E27FC236}">
                <a16:creationId xmlns:a16="http://schemas.microsoft.com/office/drawing/2014/main" id="{8ECE0BE9-635E-43D4-97DD-0C35165C56C7}"/>
              </a:ext>
            </a:extLst>
          </p:cNvPr>
          <p:cNvSpPr/>
          <p:nvPr/>
        </p:nvSpPr>
        <p:spPr bwMode="auto">
          <a:xfrm>
            <a:off x="1254034" y="2190828"/>
            <a:ext cx="5337110" cy="2336385"/>
          </a:xfrm>
          <a:custGeom>
            <a:avLst/>
            <a:gdLst>
              <a:gd name="connsiteX0" fmla="*/ 0 w 5337110"/>
              <a:gd name="connsiteY0" fmla="*/ 0 h 2336385"/>
              <a:gd name="connsiteX1" fmla="*/ 100771 w 5337110"/>
              <a:gd name="connsiteY1" fmla="*/ 0 h 2336385"/>
              <a:gd name="connsiteX2" fmla="*/ 100771 w 5337110"/>
              <a:gd name="connsiteY2" fmla="*/ 52251 h 2336385"/>
              <a:gd name="connsiteX3" fmla="*/ 167951 w 5337110"/>
              <a:gd name="connsiteY3" fmla="*/ 52251 h 2336385"/>
              <a:gd name="connsiteX4" fmla="*/ 167951 w 5337110"/>
              <a:gd name="connsiteY4" fmla="*/ 89574 h 2336385"/>
              <a:gd name="connsiteX5" fmla="*/ 246328 w 5337110"/>
              <a:gd name="connsiteY5" fmla="*/ 89574 h 2336385"/>
              <a:gd name="connsiteX6" fmla="*/ 246328 w 5337110"/>
              <a:gd name="connsiteY6" fmla="*/ 194076 h 2336385"/>
              <a:gd name="connsiteX7" fmla="*/ 313509 w 5337110"/>
              <a:gd name="connsiteY7" fmla="*/ 194076 h 2336385"/>
              <a:gd name="connsiteX8" fmla="*/ 313509 w 5337110"/>
              <a:gd name="connsiteY8" fmla="*/ 332170 h 2336385"/>
              <a:gd name="connsiteX9" fmla="*/ 365760 w 5337110"/>
              <a:gd name="connsiteY9" fmla="*/ 332170 h 2336385"/>
              <a:gd name="connsiteX10" fmla="*/ 365760 w 5337110"/>
              <a:gd name="connsiteY10" fmla="*/ 354563 h 2336385"/>
              <a:gd name="connsiteX11" fmla="*/ 380689 w 5337110"/>
              <a:gd name="connsiteY11" fmla="*/ 354563 h 2336385"/>
              <a:gd name="connsiteX12" fmla="*/ 380689 w 5337110"/>
              <a:gd name="connsiteY12" fmla="*/ 406814 h 2336385"/>
              <a:gd name="connsiteX13" fmla="*/ 406815 w 5337110"/>
              <a:gd name="connsiteY13" fmla="*/ 406814 h 2336385"/>
              <a:gd name="connsiteX14" fmla="*/ 406815 w 5337110"/>
              <a:gd name="connsiteY14" fmla="*/ 533711 h 2336385"/>
              <a:gd name="connsiteX15" fmla="*/ 459066 w 5337110"/>
              <a:gd name="connsiteY15" fmla="*/ 533711 h 2336385"/>
              <a:gd name="connsiteX16" fmla="*/ 459066 w 5337110"/>
              <a:gd name="connsiteY16" fmla="*/ 776307 h 2336385"/>
              <a:gd name="connsiteX17" fmla="*/ 529979 w 5337110"/>
              <a:gd name="connsiteY17" fmla="*/ 776307 h 2336385"/>
              <a:gd name="connsiteX18" fmla="*/ 529979 w 5337110"/>
              <a:gd name="connsiteY18" fmla="*/ 880810 h 2336385"/>
              <a:gd name="connsiteX19" fmla="*/ 529979 w 5337110"/>
              <a:gd name="connsiteY19" fmla="*/ 880810 h 2336385"/>
              <a:gd name="connsiteX20" fmla="*/ 552373 w 5337110"/>
              <a:gd name="connsiteY20" fmla="*/ 880810 h 2336385"/>
              <a:gd name="connsiteX21" fmla="*/ 552373 w 5337110"/>
              <a:gd name="connsiteY21" fmla="*/ 959187 h 2336385"/>
              <a:gd name="connsiteX22" fmla="*/ 619553 w 5337110"/>
              <a:gd name="connsiteY22" fmla="*/ 959187 h 2336385"/>
              <a:gd name="connsiteX23" fmla="*/ 619553 w 5337110"/>
              <a:gd name="connsiteY23" fmla="*/ 1142067 h 2336385"/>
              <a:gd name="connsiteX24" fmla="*/ 683001 w 5337110"/>
              <a:gd name="connsiteY24" fmla="*/ 1142067 h 2336385"/>
              <a:gd name="connsiteX25" fmla="*/ 683001 w 5337110"/>
              <a:gd name="connsiteY25" fmla="*/ 1272695 h 2336385"/>
              <a:gd name="connsiteX26" fmla="*/ 802433 w 5337110"/>
              <a:gd name="connsiteY26" fmla="*/ 1272695 h 2336385"/>
              <a:gd name="connsiteX27" fmla="*/ 802433 w 5337110"/>
              <a:gd name="connsiteY27" fmla="*/ 1306285 h 2336385"/>
              <a:gd name="connsiteX28" fmla="*/ 828559 w 5337110"/>
              <a:gd name="connsiteY28" fmla="*/ 1306285 h 2336385"/>
              <a:gd name="connsiteX29" fmla="*/ 828559 w 5337110"/>
              <a:gd name="connsiteY29" fmla="*/ 1362269 h 2336385"/>
              <a:gd name="connsiteX30" fmla="*/ 854684 w 5337110"/>
              <a:gd name="connsiteY30" fmla="*/ 1362269 h 2336385"/>
              <a:gd name="connsiteX31" fmla="*/ 854684 w 5337110"/>
              <a:gd name="connsiteY31" fmla="*/ 1403324 h 2336385"/>
              <a:gd name="connsiteX32" fmla="*/ 895739 w 5337110"/>
              <a:gd name="connsiteY32" fmla="*/ 1403324 h 2336385"/>
              <a:gd name="connsiteX33" fmla="*/ 895739 w 5337110"/>
              <a:gd name="connsiteY33" fmla="*/ 1444379 h 2336385"/>
              <a:gd name="connsiteX34" fmla="*/ 989045 w 5337110"/>
              <a:gd name="connsiteY34" fmla="*/ 1444379 h 2336385"/>
              <a:gd name="connsiteX35" fmla="*/ 989045 w 5337110"/>
              <a:gd name="connsiteY35" fmla="*/ 1492898 h 2336385"/>
              <a:gd name="connsiteX36" fmla="*/ 1205515 w 5337110"/>
              <a:gd name="connsiteY36" fmla="*/ 1492898 h 2336385"/>
              <a:gd name="connsiteX37" fmla="*/ 1205515 w 5337110"/>
              <a:gd name="connsiteY37" fmla="*/ 1530220 h 2336385"/>
              <a:gd name="connsiteX38" fmla="*/ 1418253 w 5337110"/>
              <a:gd name="connsiteY38" fmla="*/ 1530220 h 2336385"/>
              <a:gd name="connsiteX39" fmla="*/ 1418253 w 5337110"/>
              <a:gd name="connsiteY39" fmla="*/ 1612330 h 2336385"/>
              <a:gd name="connsiteX40" fmla="*/ 1507827 w 5337110"/>
              <a:gd name="connsiteY40" fmla="*/ 1612330 h 2336385"/>
              <a:gd name="connsiteX41" fmla="*/ 1507827 w 5337110"/>
              <a:gd name="connsiteY41" fmla="*/ 1739226 h 2336385"/>
              <a:gd name="connsiteX42" fmla="*/ 1642188 w 5337110"/>
              <a:gd name="connsiteY42" fmla="*/ 1739226 h 2336385"/>
              <a:gd name="connsiteX43" fmla="*/ 1642188 w 5337110"/>
              <a:gd name="connsiteY43" fmla="*/ 1795210 h 2336385"/>
              <a:gd name="connsiteX44" fmla="*/ 1731762 w 5337110"/>
              <a:gd name="connsiteY44" fmla="*/ 1795210 h 2336385"/>
              <a:gd name="connsiteX45" fmla="*/ 1731762 w 5337110"/>
              <a:gd name="connsiteY45" fmla="*/ 1832532 h 2336385"/>
              <a:gd name="connsiteX46" fmla="*/ 1784013 w 5337110"/>
              <a:gd name="connsiteY46" fmla="*/ 1832532 h 2336385"/>
              <a:gd name="connsiteX47" fmla="*/ 1784013 w 5337110"/>
              <a:gd name="connsiteY47" fmla="*/ 1866122 h 2336385"/>
              <a:gd name="connsiteX48" fmla="*/ 1937035 w 5337110"/>
              <a:gd name="connsiteY48" fmla="*/ 1866122 h 2336385"/>
              <a:gd name="connsiteX49" fmla="*/ 1937035 w 5337110"/>
              <a:gd name="connsiteY49" fmla="*/ 1955696 h 2336385"/>
              <a:gd name="connsiteX50" fmla="*/ 2246812 w 5337110"/>
              <a:gd name="connsiteY50" fmla="*/ 1955696 h 2336385"/>
              <a:gd name="connsiteX51" fmla="*/ 2246812 w 5337110"/>
              <a:gd name="connsiteY51" fmla="*/ 2004215 h 2336385"/>
              <a:gd name="connsiteX52" fmla="*/ 2455817 w 5337110"/>
              <a:gd name="connsiteY52" fmla="*/ 2004215 h 2336385"/>
              <a:gd name="connsiteX53" fmla="*/ 2455817 w 5337110"/>
              <a:gd name="connsiteY53" fmla="*/ 2063931 h 2336385"/>
              <a:gd name="connsiteX54" fmla="*/ 2489408 w 5337110"/>
              <a:gd name="connsiteY54" fmla="*/ 2063931 h 2336385"/>
              <a:gd name="connsiteX55" fmla="*/ 2489408 w 5337110"/>
              <a:gd name="connsiteY55" fmla="*/ 2086325 h 2336385"/>
              <a:gd name="connsiteX56" fmla="*/ 2967135 w 5337110"/>
              <a:gd name="connsiteY56" fmla="*/ 2086325 h 2336385"/>
              <a:gd name="connsiteX57" fmla="*/ 2967135 w 5337110"/>
              <a:gd name="connsiteY57" fmla="*/ 2138576 h 2336385"/>
              <a:gd name="connsiteX58" fmla="*/ 3049244 w 5337110"/>
              <a:gd name="connsiteY58" fmla="*/ 2138576 h 2336385"/>
              <a:gd name="connsiteX59" fmla="*/ 3049244 w 5337110"/>
              <a:gd name="connsiteY59" fmla="*/ 2198292 h 2336385"/>
              <a:gd name="connsiteX60" fmla="*/ 3411272 w 5337110"/>
              <a:gd name="connsiteY60" fmla="*/ 2198292 h 2336385"/>
              <a:gd name="connsiteX61" fmla="*/ 3411272 w 5337110"/>
              <a:gd name="connsiteY61" fmla="*/ 2224418 h 2336385"/>
              <a:gd name="connsiteX62" fmla="*/ 3482185 w 5337110"/>
              <a:gd name="connsiteY62" fmla="*/ 2224418 h 2336385"/>
              <a:gd name="connsiteX63" fmla="*/ 3482185 w 5337110"/>
              <a:gd name="connsiteY63" fmla="*/ 2280401 h 2336385"/>
              <a:gd name="connsiteX64" fmla="*/ 3788229 w 5337110"/>
              <a:gd name="connsiteY64" fmla="*/ 2280401 h 2336385"/>
              <a:gd name="connsiteX65" fmla="*/ 3788229 w 5337110"/>
              <a:gd name="connsiteY65" fmla="*/ 2336385 h 2336385"/>
              <a:gd name="connsiteX66" fmla="*/ 5337110 w 5337110"/>
              <a:gd name="connsiteY66" fmla="*/ 2336385 h 233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337110" h="2336385">
                <a:moveTo>
                  <a:pt x="0" y="0"/>
                </a:moveTo>
                <a:lnTo>
                  <a:pt x="100771" y="0"/>
                </a:lnTo>
                <a:lnTo>
                  <a:pt x="100771" y="52251"/>
                </a:lnTo>
                <a:lnTo>
                  <a:pt x="167951" y="52251"/>
                </a:lnTo>
                <a:lnTo>
                  <a:pt x="167951" y="89574"/>
                </a:lnTo>
                <a:lnTo>
                  <a:pt x="246328" y="89574"/>
                </a:lnTo>
                <a:lnTo>
                  <a:pt x="246328" y="194076"/>
                </a:lnTo>
                <a:lnTo>
                  <a:pt x="313509" y="194076"/>
                </a:lnTo>
                <a:lnTo>
                  <a:pt x="313509" y="332170"/>
                </a:lnTo>
                <a:lnTo>
                  <a:pt x="365760" y="332170"/>
                </a:lnTo>
                <a:lnTo>
                  <a:pt x="365760" y="354563"/>
                </a:lnTo>
                <a:lnTo>
                  <a:pt x="380689" y="354563"/>
                </a:lnTo>
                <a:lnTo>
                  <a:pt x="380689" y="406814"/>
                </a:lnTo>
                <a:lnTo>
                  <a:pt x="406815" y="406814"/>
                </a:lnTo>
                <a:lnTo>
                  <a:pt x="406815" y="533711"/>
                </a:lnTo>
                <a:lnTo>
                  <a:pt x="459066" y="533711"/>
                </a:lnTo>
                <a:lnTo>
                  <a:pt x="459066" y="776307"/>
                </a:lnTo>
                <a:lnTo>
                  <a:pt x="529979" y="776307"/>
                </a:lnTo>
                <a:lnTo>
                  <a:pt x="529979" y="880810"/>
                </a:lnTo>
                <a:lnTo>
                  <a:pt x="529979" y="880810"/>
                </a:lnTo>
                <a:lnTo>
                  <a:pt x="552373" y="880810"/>
                </a:lnTo>
                <a:lnTo>
                  <a:pt x="552373" y="959187"/>
                </a:lnTo>
                <a:lnTo>
                  <a:pt x="619553" y="959187"/>
                </a:lnTo>
                <a:lnTo>
                  <a:pt x="619553" y="1142067"/>
                </a:lnTo>
                <a:lnTo>
                  <a:pt x="683001" y="1142067"/>
                </a:lnTo>
                <a:lnTo>
                  <a:pt x="683001" y="1272695"/>
                </a:lnTo>
                <a:lnTo>
                  <a:pt x="802433" y="1272695"/>
                </a:lnTo>
                <a:lnTo>
                  <a:pt x="802433" y="1306285"/>
                </a:lnTo>
                <a:lnTo>
                  <a:pt x="828559" y="1306285"/>
                </a:lnTo>
                <a:lnTo>
                  <a:pt x="828559" y="1362269"/>
                </a:lnTo>
                <a:lnTo>
                  <a:pt x="854684" y="1362269"/>
                </a:lnTo>
                <a:lnTo>
                  <a:pt x="854684" y="1403324"/>
                </a:lnTo>
                <a:lnTo>
                  <a:pt x="895739" y="1403324"/>
                </a:lnTo>
                <a:lnTo>
                  <a:pt x="895739" y="1444379"/>
                </a:lnTo>
                <a:lnTo>
                  <a:pt x="989045" y="1444379"/>
                </a:lnTo>
                <a:lnTo>
                  <a:pt x="989045" y="1492898"/>
                </a:lnTo>
                <a:lnTo>
                  <a:pt x="1205515" y="1492898"/>
                </a:lnTo>
                <a:lnTo>
                  <a:pt x="1205515" y="1530220"/>
                </a:lnTo>
                <a:lnTo>
                  <a:pt x="1418253" y="1530220"/>
                </a:lnTo>
                <a:lnTo>
                  <a:pt x="1418253" y="1612330"/>
                </a:lnTo>
                <a:lnTo>
                  <a:pt x="1507827" y="1612330"/>
                </a:lnTo>
                <a:lnTo>
                  <a:pt x="1507827" y="1739226"/>
                </a:lnTo>
                <a:lnTo>
                  <a:pt x="1642188" y="1739226"/>
                </a:lnTo>
                <a:lnTo>
                  <a:pt x="1642188" y="1795210"/>
                </a:lnTo>
                <a:lnTo>
                  <a:pt x="1731762" y="1795210"/>
                </a:lnTo>
                <a:lnTo>
                  <a:pt x="1731762" y="1832532"/>
                </a:lnTo>
                <a:lnTo>
                  <a:pt x="1784013" y="1832532"/>
                </a:lnTo>
                <a:lnTo>
                  <a:pt x="1784013" y="1866122"/>
                </a:lnTo>
                <a:lnTo>
                  <a:pt x="1937035" y="1866122"/>
                </a:lnTo>
                <a:lnTo>
                  <a:pt x="1937035" y="1955696"/>
                </a:lnTo>
                <a:lnTo>
                  <a:pt x="2246812" y="1955696"/>
                </a:lnTo>
                <a:lnTo>
                  <a:pt x="2246812" y="2004215"/>
                </a:lnTo>
                <a:lnTo>
                  <a:pt x="2455817" y="2004215"/>
                </a:lnTo>
                <a:lnTo>
                  <a:pt x="2455817" y="2063931"/>
                </a:lnTo>
                <a:lnTo>
                  <a:pt x="2489408" y="2063931"/>
                </a:lnTo>
                <a:lnTo>
                  <a:pt x="2489408" y="2086325"/>
                </a:lnTo>
                <a:lnTo>
                  <a:pt x="2967135" y="2086325"/>
                </a:lnTo>
                <a:lnTo>
                  <a:pt x="2967135" y="2138576"/>
                </a:lnTo>
                <a:lnTo>
                  <a:pt x="3049244" y="2138576"/>
                </a:lnTo>
                <a:lnTo>
                  <a:pt x="3049244" y="2198292"/>
                </a:lnTo>
                <a:lnTo>
                  <a:pt x="3411272" y="2198292"/>
                </a:lnTo>
                <a:lnTo>
                  <a:pt x="3411272" y="2224418"/>
                </a:lnTo>
                <a:lnTo>
                  <a:pt x="3482185" y="2224418"/>
                </a:lnTo>
                <a:lnTo>
                  <a:pt x="3482185" y="2280401"/>
                </a:lnTo>
                <a:lnTo>
                  <a:pt x="3788229" y="2280401"/>
                </a:lnTo>
                <a:lnTo>
                  <a:pt x="3788229" y="2336385"/>
                </a:lnTo>
                <a:lnTo>
                  <a:pt x="5337110" y="2336385"/>
                </a:lnTo>
              </a:path>
            </a:pathLst>
          </a:custGeom>
          <a:noFill/>
          <a:ln w="28575">
            <a:solidFill>
              <a:schemeClr val="accent3">
                <a:lumMod val="60000"/>
                <a:lumOff val="40000"/>
              </a:schemeClr>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1471D">
                  <a:lumMod val="40000"/>
                  <a:lumOff val="60000"/>
                </a:srgbClr>
              </a:solidFill>
              <a:effectLst/>
              <a:uLnTx/>
              <a:uFillTx/>
              <a:latin typeface="Arial"/>
              <a:ea typeface="+mn-ea"/>
              <a:cs typeface="+mn-cs"/>
            </a:endParaRPr>
          </a:p>
        </p:txBody>
      </p:sp>
      <p:graphicFrame>
        <p:nvGraphicFramePr>
          <p:cNvPr id="167" name="Table 167">
            <a:extLst>
              <a:ext uri="{FF2B5EF4-FFF2-40B4-BE49-F238E27FC236}">
                <a16:creationId xmlns:a16="http://schemas.microsoft.com/office/drawing/2014/main" id="{ADD7DD82-A41B-45D1-9248-8384A66CF949}"/>
              </a:ext>
            </a:extLst>
          </p:cNvPr>
          <p:cNvGraphicFramePr>
            <a:graphicFrameLocks noGrp="1"/>
          </p:cNvGraphicFramePr>
          <p:nvPr/>
        </p:nvGraphicFramePr>
        <p:xfrm>
          <a:off x="7725415" y="2034466"/>
          <a:ext cx="4026388" cy="2926080"/>
        </p:xfrm>
        <a:graphic>
          <a:graphicData uri="http://schemas.openxmlformats.org/drawingml/2006/table">
            <a:tbl>
              <a:tblPr firstRow="1" bandRow="1">
                <a:tableStyleId>{5C22544A-7EE6-4342-B048-85BDC9FD1C3A}</a:tableStyleId>
              </a:tblPr>
              <a:tblGrid>
                <a:gridCol w="817626">
                  <a:extLst>
                    <a:ext uri="{9D8B030D-6E8A-4147-A177-3AD203B41FA5}">
                      <a16:colId xmlns:a16="http://schemas.microsoft.com/office/drawing/2014/main" val="2674339724"/>
                    </a:ext>
                  </a:extLst>
                </a:gridCol>
                <a:gridCol w="963039">
                  <a:extLst>
                    <a:ext uri="{9D8B030D-6E8A-4147-A177-3AD203B41FA5}">
                      <a16:colId xmlns:a16="http://schemas.microsoft.com/office/drawing/2014/main" val="2492338882"/>
                    </a:ext>
                  </a:extLst>
                </a:gridCol>
                <a:gridCol w="639921">
                  <a:extLst>
                    <a:ext uri="{9D8B030D-6E8A-4147-A177-3AD203B41FA5}">
                      <a16:colId xmlns:a16="http://schemas.microsoft.com/office/drawing/2014/main" val="3408793666"/>
                    </a:ext>
                  </a:extLst>
                </a:gridCol>
                <a:gridCol w="802901">
                  <a:extLst>
                    <a:ext uri="{9D8B030D-6E8A-4147-A177-3AD203B41FA5}">
                      <a16:colId xmlns:a16="http://schemas.microsoft.com/office/drawing/2014/main" val="3588517924"/>
                    </a:ext>
                  </a:extLst>
                </a:gridCol>
                <a:gridCol w="802901">
                  <a:extLst>
                    <a:ext uri="{9D8B030D-6E8A-4147-A177-3AD203B41FA5}">
                      <a16:colId xmlns:a16="http://schemas.microsoft.com/office/drawing/2014/main" val="3506099822"/>
                    </a:ext>
                  </a:extLst>
                </a:gridCol>
              </a:tblGrid>
              <a:tr h="0">
                <a:tc>
                  <a:txBody>
                    <a:bodyPr/>
                    <a:lstStyle/>
                    <a:p>
                      <a:r>
                        <a:rPr lang="en-US" sz="1200" dirty="0">
                          <a:latin typeface="Calibri" panose="020F0502020204030204" pitchFamily="34" charset="0"/>
                          <a:cs typeface="Calibri" panose="020F0502020204030204" pitchFamily="34" charset="0"/>
                        </a:rPr>
                        <a:t>Proposed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r>
                        <a:rPr lang="en-US" sz="1200" dirty="0">
                          <a:latin typeface="Calibri" panose="020F0502020204030204" pitchFamily="34" charset="0"/>
                          <a:cs typeface="Calibri" panose="020F0502020204030204" pitchFamily="34" charset="0"/>
                        </a:rPr>
                        <a:t>Events/N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r>
                        <a:rPr lang="en-US" sz="1200" dirty="0">
                          <a:latin typeface="Calibri" panose="020F0502020204030204" pitchFamily="34" charset="0"/>
                          <a:cs typeface="Calibri" panose="020F0502020204030204" pitchFamily="34" charset="0"/>
                        </a:rPr>
                        <a:t>mOS,</a:t>
                      </a:r>
                    </a:p>
                    <a:p>
                      <a:pPr algn="ctr"/>
                      <a:r>
                        <a:rPr lang="en-US" sz="1200" dirty="0">
                          <a:latin typeface="Calibri" panose="020F0502020204030204" pitchFamily="34" charset="0"/>
                          <a:cs typeface="Calibri" panose="020F0502020204030204" pitchFamily="34" charset="0"/>
                        </a:rPr>
                        <a:t>Mo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r>
                        <a:rPr lang="en-US" sz="1200" dirty="0">
                          <a:latin typeface="Calibri" panose="020F0502020204030204" pitchFamily="34" charset="0"/>
                          <a:cs typeface="Calibri" panose="020F0502020204030204" pitchFamily="34" charset="0"/>
                        </a:rPr>
                        <a:t>24-Mo OS,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r>
                        <a:rPr lang="en-US" sz="1200" dirty="0">
                          <a:latin typeface="Calibri" panose="020F0502020204030204" pitchFamily="34" charset="0"/>
                          <a:cs typeface="Calibri" panose="020F0502020204030204" pitchFamily="34" charset="0"/>
                        </a:rPr>
                        <a:t>60-Mo</a:t>
                      </a:r>
                    </a:p>
                    <a:p>
                      <a:pPr algn="ctr"/>
                      <a:r>
                        <a:rPr lang="en-US" sz="1200" dirty="0">
                          <a:latin typeface="Calibri" panose="020F0502020204030204" pitchFamily="34" charset="0"/>
                          <a:cs typeface="Calibri" panose="020F0502020204030204" pitchFamily="34" charset="0"/>
                        </a:rPr>
                        <a:t>OS,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034322883"/>
                  </a:ext>
                </a:extLst>
              </a:tr>
              <a:tr h="0">
                <a:tc>
                  <a:txBody>
                    <a:bodyPr/>
                    <a:lstStyle/>
                    <a:p>
                      <a:r>
                        <a:rPr lang="en-US" sz="1200" b="1" dirty="0">
                          <a:solidFill>
                            <a:schemeClr val="accent1"/>
                          </a:solidFill>
                          <a:latin typeface="Calibri" panose="020F0502020204030204" pitchFamily="34" charset="0"/>
                          <a:cs typeface="Calibri" panose="020F0502020204030204" pitchFamily="34" charset="0"/>
                        </a:rPr>
                        <a:t>IA1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139/1389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NR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97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90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440222"/>
                  </a:ext>
                </a:extLst>
              </a:tr>
              <a:tr h="0">
                <a:tc>
                  <a:txBody>
                    <a:bodyPr/>
                    <a:lstStyle/>
                    <a:p>
                      <a:r>
                        <a:rPr lang="en-US" sz="1200" b="1" dirty="0">
                          <a:solidFill>
                            <a:schemeClr val="accent3"/>
                          </a:solidFill>
                          <a:latin typeface="Calibri" panose="020F0502020204030204" pitchFamily="34" charset="0"/>
                          <a:cs typeface="Calibri" panose="020F0502020204030204" pitchFamily="34" charset="0"/>
                        </a:rPr>
                        <a:t>IA2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823/5633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alibri" panose="020F0502020204030204" pitchFamily="34" charset="0"/>
                          <a:cs typeface="Calibri" panose="020F0502020204030204" pitchFamily="34" charset="0"/>
                        </a:rPr>
                        <a:t>NR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94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242154530"/>
                  </a:ext>
                </a:extLst>
              </a:tr>
              <a:tr h="0">
                <a:tc>
                  <a:txBody>
                    <a:bodyPr/>
                    <a:lstStyle/>
                    <a:p>
                      <a:r>
                        <a:rPr lang="en-US" sz="1200" b="1" dirty="0">
                          <a:solidFill>
                            <a:schemeClr val="accent4"/>
                          </a:solidFill>
                          <a:latin typeface="Calibri" panose="020F0502020204030204" pitchFamily="34" charset="0"/>
                          <a:cs typeface="Calibri" panose="020F0502020204030204" pitchFamily="34" charset="0"/>
                        </a:rPr>
                        <a:t>IA3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875/4401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NR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92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79966540"/>
                  </a:ext>
                </a:extLst>
              </a:tr>
              <a:tr h="0">
                <a:tc>
                  <a:txBody>
                    <a:bodyPr/>
                    <a:lstStyle/>
                    <a:p>
                      <a:r>
                        <a:rPr lang="en-US" sz="1200" b="1" dirty="0">
                          <a:solidFill>
                            <a:schemeClr val="accent6"/>
                          </a:solidFill>
                          <a:latin typeface="Calibri" panose="020F0502020204030204" pitchFamily="34" charset="0"/>
                          <a:cs typeface="Calibri" panose="020F0502020204030204" pitchFamily="34" charset="0"/>
                        </a:rPr>
                        <a:t>IB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1618/6095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NR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89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73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845344831"/>
                  </a:ext>
                </a:extLst>
              </a:tr>
              <a:tr h="0">
                <a:tc>
                  <a:txBody>
                    <a:bodyPr/>
                    <a:lstStyle/>
                    <a:p>
                      <a:r>
                        <a:rPr lang="en-US" sz="1200" b="1" dirty="0">
                          <a:solidFill>
                            <a:schemeClr val="accent5"/>
                          </a:solidFill>
                          <a:latin typeface="Calibri" panose="020F0502020204030204" pitchFamily="34" charset="0"/>
                          <a:cs typeface="Calibri" panose="020F0502020204030204" pitchFamily="34" charset="0"/>
                        </a:rPr>
                        <a:t>IIA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556/1638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NR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82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535803627"/>
                  </a:ext>
                </a:extLst>
              </a:tr>
              <a:tr h="0">
                <a:tc>
                  <a:txBody>
                    <a:bodyPr/>
                    <a:lstStyle/>
                    <a:p>
                      <a:r>
                        <a:rPr lang="en-US" sz="1200" b="1" dirty="0">
                          <a:solidFill>
                            <a:schemeClr val="accent2"/>
                          </a:solidFill>
                          <a:latin typeface="Calibri" panose="020F0502020204030204" pitchFamily="34" charset="0"/>
                          <a:cs typeface="Calibri" panose="020F0502020204030204" pitchFamily="34" charset="0"/>
                        </a:rPr>
                        <a:t>IIB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2175/5226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NR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alibri" panose="020F0502020204030204" pitchFamily="34" charset="0"/>
                          <a:cs typeface="Calibri" panose="020F0502020204030204" pitchFamily="34" charset="0"/>
                        </a:rPr>
                        <a:t>76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56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284135162"/>
                  </a:ext>
                </a:extLst>
              </a:tr>
              <a:tr h="0">
                <a:tc>
                  <a:txBody>
                    <a:bodyPr/>
                    <a:lstStyle/>
                    <a:p>
                      <a:r>
                        <a:rPr lang="en-US" sz="1200" b="1" dirty="0">
                          <a:solidFill>
                            <a:schemeClr val="accent6">
                              <a:lumMod val="60000"/>
                              <a:lumOff val="40000"/>
                            </a:schemeClr>
                          </a:solidFill>
                          <a:latin typeface="Calibri" panose="020F0502020204030204" pitchFamily="34" charset="0"/>
                          <a:cs typeface="Calibri" panose="020F0502020204030204" pitchFamily="34" charset="0"/>
                        </a:rPr>
                        <a:t>IIIA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3219/5756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41.9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411100719"/>
                  </a:ext>
                </a:extLst>
              </a:tr>
              <a:tr h="0">
                <a:tc>
                  <a:txBody>
                    <a:bodyPr/>
                    <a:lstStyle/>
                    <a:p>
                      <a:r>
                        <a:rPr lang="en-US" sz="1200" b="1" dirty="0">
                          <a:solidFill>
                            <a:srgbClr val="92D050"/>
                          </a:solidFill>
                          <a:latin typeface="Calibri" panose="020F0502020204030204" pitchFamily="34" charset="0"/>
                          <a:cs typeface="Calibri" panose="020F0502020204030204" pitchFamily="34" charset="0"/>
                        </a:rPr>
                        <a:t>IIIB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1215/1729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22.0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47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298245529"/>
                  </a:ext>
                </a:extLst>
              </a:tr>
              <a:tr h="0">
                <a:tc>
                  <a:txBody>
                    <a:bodyPr/>
                    <a:lstStyle/>
                    <a:p>
                      <a:r>
                        <a:rPr lang="en-US" sz="1200" b="1" dirty="0">
                          <a:solidFill>
                            <a:schemeClr val="accent3">
                              <a:lumMod val="60000"/>
                              <a:lumOff val="40000"/>
                            </a:schemeClr>
                          </a:solidFill>
                          <a:latin typeface="Calibri" panose="020F0502020204030204" pitchFamily="34" charset="0"/>
                          <a:cs typeface="Calibri" panose="020F0502020204030204" pitchFamily="34" charset="0"/>
                        </a:rPr>
                        <a:t>IIIC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55/69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11.0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200" dirty="0">
                          <a:solidFill>
                            <a:schemeClr val="bg1"/>
                          </a:solidFill>
                          <a:latin typeface="Calibri" panose="020F0502020204030204" pitchFamily="34" charset="0"/>
                          <a:cs typeface="Calibri" panose="020F0502020204030204" pitchFamily="34" charset="0"/>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461572039"/>
                  </a:ext>
                </a:extLst>
              </a:tr>
            </a:tbl>
          </a:graphicData>
        </a:graphic>
      </p:graphicFrame>
    </p:spTree>
    <p:extLst>
      <p:ext uri="{BB962C8B-B14F-4D97-AF65-F5344CB8AC3E}">
        <p14:creationId xmlns:p14="http://schemas.microsoft.com/office/powerpoint/2010/main" val="3656649345"/>
      </p:ext>
    </p:extLst>
  </p:cSld>
  <p:clrMapOvr>
    <a:masterClrMapping/>
  </p:clrMapOvr>
</p:sld>
</file>

<file path=ppt/theme/theme1.xml><?xml version="1.0" encoding="utf-8"?>
<a:theme xmlns:a="http://schemas.openxmlformats.org/drawingml/2006/main" name="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2.xml><?xml version="1.0" encoding="utf-8"?>
<a:theme xmlns:a="http://schemas.openxmlformats.org/drawingml/2006/main" name="1_Custom Design">
  <a:themeElements>
    <a:clrScheme name="Annual Meeting 18">
      <a:dk1>
        <a:srgbClr val="113468"/>
      </a:dk1>
      <a:lt1>
        <a:sysClr val="window" lastClr="FFFFFF"/>
      </a:lt1>
      <a:dk2>
        <a:srgbClr val="0076A9"/>
      </a:dk2>
      <a:lt2>
        <a:srgbClr val="E7E6E6"/>
      </a:lt2>
      <a:accent1>
        <a:srgbClr val="008764"/>
      </a:accent1>
      <a:accent2>
        <a:srgbClr val="0076A9"/>
      </a:accent2>
      <a:accent3>
        <a:srgbClr val="00457C"/>
      </a:accent3>
      <a:accent4>
        <a:srgbClr val="39B0FF"/>
      </a:accent4>
      <a:accent5>
        <a:srgbClr val="096F76"/>
      </a:accent5>
      <a:accent6>
        <a:srgbClr val="F2CE47"/>
      </a:accent6>
      <a:hlink>
        <a:srgbClr val="F2CE47"/>
      </a:hlink>
      <a:folHlink>
        <a:srgbClr val="39B0FF"/>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mbro 16x9 Slide Template">
  <a:themeElements>
    <a:clrScheme name="Pembro-Merck Colors">
      <a:dk1>
        <a:srgbClr val="000000"/>
      </a:dk1>
      <a:lt1>
        <a:srgbClr val="FFFFFF"/>
      </a:lt1>
      <a:dk2>
        <a:srgbClr val="37424A"/>
      </a:dk2>
      <a:lt2>
        <a:srgbClr val="BFB8AF"/>
      </a:lt2>
      <a:accent1>
        <a:srgbClr val="00877C"/>
      </a:accent1>
      <a:accent2>
        <a:srgbClr val="6ECEB2"/>
      </a:accent2>
      <a:accent3>
        <a:srgbClr val="9AC92E"/>
      </a:accent3>
      <a:accent4>
        <a:srgbClr val="E8C90F"/>
      </a:accent4>
      <a:accent5>
        <a:srgbClr val="66203A"/>
      </a:accent5>
      <a:accent6>
        <a:srgbClr val="F68D2E"/>
      </a:accent6>
      <a:hlink>
        <a:srgbClr val="6ECEB2"/>
      </a:hlink>
      <a:folHlink>
        <a:srgbClr val="00877C"/>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cap="flat" cmpd="sng" algn="ctr">
          <a:noFill/>
          <a:prstDash val="solid"/>
          <a:round/>
          <a:headEnd type="none" w="med" len="med"/>
          <a:tailEnd type="none" w="med" len="med"/>
        </a:ln>
        <a:effectLst/>
      </a:spPr>
      <a:bodyPr rtlCol="0" anchor="ctr"/>
      <a:lstStyle>
        <a:defPPr algn="ctr">
          <a:defRPr kern="600" spc="30" dirty="0" err="1" smtClean="0"/>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spAutoFit/>
      </a:bodyPr>
      <a:lstStyle>
        <a:defPPr>
          <a:defRPr kern="600" spc="30" dirty="0" err="1" smtClean="0"/>
        </a:defPPr>
      </a:lstStyle>
    </a:txDef>
  </a:objectDefaults>
  <a:extraClrSchemeLst/>
  <a:extLst>
    <a:ext uri="{05A4C25C-085E-4340-85A3-A5531E510DB2}">
      <thm15:themeFamily xmlns:thm15="http://schemas.microsoft.com/office/thememl/2012/main" name="Pembro 16x9 Slide Template_Mar 2019.potx" id="{A41A8791-DC26-43AF-9E6A-B8528E7E3127}" vid="{934EA7BF-E296-43EA-A451-45829B67DC13}"/>
    </a:ext>
  </a:extLst>
</a:theme>
</file>

<file path=ppt/theme/theme4.xml><?xml version="1.0" encoding="utf-8"?>
<a:theme xmlns:a="http://schemas.openxmlformats.org/drawingml/2006/main" name="2_Custom Design">
  <a:themeElements>
    <a:clrScheme name="ASCO AM">
      <a:dk1>
        <a:srgbClr val="002457"/>
      </a:dk1>
      <a:lt1>
        <a:srgbClr val="FFFFFF"/>
      </a:lt1>
      <a:dk2>
        <a:srgbClr val="0076A9"/>
      </a:dk2>
      <a:lt2>
        <a:srgbClr val="E7E6E6"/>
      </a:lt2>
      <a:accent1>
        <a:srgbClr val="59CBE8"/>
      </a:accent1>
      <a:accent2>
        <a:srgbClr val="008764"/>
      </a:accent2>
      <a:accent3>
        <a:srgbClr val="F6CF3F"/>
      </a:accent3>
      <a:accent4>
        <a:srgbClr val="59AADE"/>
      </a:accent4>
      <a:accent5>
        <a:srgbClr val="096F76"/>
      </a:accent5>
      <a:accent6>
        <a:srgbClr val="002457"/>
      </a:accent6>
      <a:hlink>
        <a:srgbClr val="59AADE"/>
      </a:hlink>
      <a:folHlink>
        <a:srgbClr val="39B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6.xml><?xml version="1.0" encoding="utf-8"?>
<a:theme xmlns:a="http://schemas.openxmlformats.org/drawingml/2006/main" name="5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chemeClr val="bg1"/>
          </a:solidFill>
          <a:round/>
          <a:headEnd/>
          <a:tailEnd/>
        </a:ln>
        <a:extLst>
          <a:ext uri="{909E8E84-426E-40DD-AFC4-6F175D3DCCD1}">
            <a14:hiddenFill xmlns:a14="http://schemas.microsoft.com/office/drawing/2010/main">
              <a:noFill/>
            </a14:hiddenFill>
          </a:ext>
        </a:extLst>
      </a:spPr>
      <a:bodyPr/>
      <a:lstStyle>
        <a:defPPr algn="l">
          <a:defRPr>
            <a:solidFill>
              <a:schemeClr val="bg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7.xml><?xml version="1.0" encoding="utf-8"?>
<a:theme xmlns:a="http://schemas.openxmlformats.org/drawingml/2006/main" name="2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chemeClr val="accent3"/>
          </a:solidFill>
          <a:miter lim="800000"/>
          <a:headEnd/>
          <a:tailEnd/>
        </a:ln>
        <a:extLst>
          <a:ext uri="{909E8E84-426E-40DD-AFC4-6F175D3DCCD1}">
            <a14:hiddenFill xmlns:a14="http://schemas.microsoft.com/office/drawing/2010/main">
              <a:noFill/>
            </a14:hiddenFill>
          </a:ext>
        </a:extLst>
      </a:spPr>
      <a:bodyPr rtlCol="0" anchor="ctr"/>
      <a:lstStyle>
        <a:defPPr algn="ctr">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8.xml><?xml version="1.0" encoding="utf-8"?>
<a:theme xmlns:a="http://schemas.openxmlformats.org/drawingml/2006/main" name="3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9.xml><?xml version="1.0" encoding="utf-8"?>
<a:theme xmlns:a="http://schemas.openxmlformats.org/drawingml/2006/main" name="Default - Title Slide">
  <a:themeElements>
    <a:clrScheme name="Default - Title Slid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 Title Slide">
      <a:majorFont>
        <a:latin typeface="Helvetica"/>
        <a:ea typeface="Helvetica"/>
        <a:cs typeface="Helvetica"/>
      </a:majorFont>
      <a:minorFont>
        <a:latin typeface="Helvetica Neue"/>
        <a:ea typeface="Helvetica Neue"/>
        <a:cs typeface="Helvetica Neue"/>
      </a:minorFont>
    </a:fontScheme>
    <a:fmtScheme name="Default - Title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Document_x0020_Category xmlns="f30820d8-05ec-44eb-8ee0-cac88eafde13">Slides - Live</Document_x0020_Category>
    <_dlc_DocId xmlns="d54cbe69-32bd-412a-b004-9152f949605e">56M7VY3CDVN5-549311609-7</_dlc_DocId>
    <_dlc_DocIdUrl xmlns="d54cbe69-32bd-412a-b004-9152f949605e">
      <Url>https://intranet.clinicaloptions.com/mews/oncology/ONC_2020_NSCLC_DM_(PRP3617)/Presentation_Slides/_layouts/15/DocIdRedir.aspx?ID=56M7VY3CDVN5-549311609-7</Url>
      <Description>56M7VY3CDVN5-549311609-7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B1777100282245914197BE013A4A44" ma:contentTypeVersion="1" ma:contentTypeDescription="Create a new document." ma:contentTypeScope="" ma:versionID="4c25e244388b2fa971f427155119e803">
  <xsd:schema xmlns:xsd="http://www.w3.org/2001/XMLSchema" xmlns:xs="http://www.w3.org/2001/XMLSchema" xmlns:p="http://schemas.microsoft.com/office/2006/metadata/properties" xmlns:ns2="d54cbe69-32bd-412a-b004-9152f949605e" xmlns:ns3="f30820d8-05ec-44eb-8ee0-cac88eafde13" targetNamespace="http://schemas.microsoft.com/office/2006/metadata/properties" ma:root="true" ma:fieldsID="4e534a89032543acddf16b9427b0f06b" ns2:_="" ns3:_="">
    <xsd:import namespace="d54cbe69-32bd-412a-b004-9152f949605e"/>
    <xsd:import namespace="f30820d8-05ec-44eb-8ee0-cac88eafde13"/>
    <xsd:element name="properties">
      <xsd:complexType>
        <xsd:sequence>
          <xsd:element name="documentManagement">
            <xsd:complexType>
              <xsd:all>
                <xsd:element ref="ns2:_dlc_DocId" minOccurs="0"/>
                <xsd:element ref="ns2:_dlc_DocIdUrl" minOccurs="0"/>
                <xsd:element ref="ns2:_dlc_DocIdPersistId" minOccurs="0"/>
                <xsd:element ref="ns3: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cbe69-32bd-412a-b004-9152f949605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30820d8-05ec-44eb-8ee0-cac88eafde13" elementFormDefault="qualified">
    <xsd:import namespace="http://schemas.microsoft.com/office/2006/documentManagement/types"/>
    <xsd:import namespace="http://schemas.microsoft.com/office/infopath/2007/PartnerControls"/>
    <xsd:element name="Document_x0020_Category" ma:index="11" nillable="true" ma:displayName="Document Category" ma:internalName="Document_x0020_Category">
      <xsd:simpleType>
        <xsd:restriction base="dms:Choice">
          <xsd:enumeration value="Slides - Live"/>
          <xsd:enumeration value="Slides - Downloadable"/>
          <xsd:enumeration value="Slides - Live Print"/>
          <xsd:enumeration value="Permissions"/>
          <xsd:enumeration value="Outcomes - Questions"/>
          <xsd:enumeration value="Slide Des Req - Full Redraw"/>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3BA205-AA49-4B30-B500-BD13C07CBE38}">
  <ds:schemaRefs>
    <ds:schemaRef ds:uri="http://schemas.microsoft.com/sharepoint/events"/>
  </ds:schemaRefs>
</ds:datastoreItem>
</file>

<file path=customXml/itemProps2.xml><?xml version="1.0" encoding="utf-8"?>
<ds:datastoreItem xmlns:ds="http://schemas.openxmlformats.org/officeDocument/2006/customXml" ds:itemID="{04EE129C-D2C3-4807-96D0-5F021796512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d54cbe69-32bd-412a-b004-9152f949605e"/>
    <ds:schemaRef ds:uri="f30820d8-05ec-44eb-8ee0-cac88eafde1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9A35CE6-226F-452A-8F4E-D9C1AD9B4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4cbe69-32bd-412a-b004-9152f949605e"/>
    <ds:schemaRef ds:uri="f30820d8-05ec-44eb-8ee0-cac88eafde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67A194D-41FD-48DC-94D4-C914CCECE7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4335</TotalTime>
  <Words>10686</Words>
  <Application>Microsoft Office PowerPoint</Application>
  <PresentationFormat>Widescreen</PresentationFormat>
  <Paragraphs>3111</Paragraphs>
  <Slides>60</Slides>
  <Notes>54</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60</vt:i4>
      </vt:variant>
    </vt:vector>
  </HeadingPairs>
  <TitlesOfParts>
    <vt:vector size="80" baseType="lpstr">
      <vt:lpstr>Arial</vt:lpstr>
      <vt:lpstr>Arial Black</vt:lpstr>
      <vt:lpstr>Arial Narrow</vt:lpstr>
      <vt:lpstr>Calibri</vt:lpstr>
      <vt:lpstr>ff-quadraat-web-pro</vt:lpstr>
      <vt:lpstr>Helvetica</vt:lpstr>
      <vt:lpstr>Helvetica Neue</vt:lpstr>
      <vt:lpstr>Segoe UI</vt:lpstr>
      <vt:lpstr>Times</vt:lpstr>
      <vt:lpstr>Times New Roman</vt:lpstr>
      <vt:lpstr>Trebuchet MS</vt:lpstr>
      <vt:lpstr>Wingdings</vt:lpstr>
      <vt:lpstr>2017_HTAA_Diabetes</vt:lpstr>
      <vt:lpstr>1_Custom Design</vt:lpstr>
      <vt:lpstr>Pembro 16x9 Slide Template</vt:lpstr>
      <vt:lpstr>2_Custom Design</vt:lpstr>
      <vt:lpstr>1_2017_HTAA_Diabetes</vt:lpstr>
      <vt:lpstr>5_2017_HTAA_Diabetes</vt:lpstr>
      <vt:lpstr>2_2017_HTAA_Diabetes</vt:lpstr>
      <vt:lpstr>3_2017_HTAA_Diabetes</vt:lpstr>
      <vt:lpstr>Changing the Course of Outcomes in NSCLC: Immunotherapy Approaches for Early-Stage Disease </vt:lpstr>
      <vt:lpstr>Faculty Presenter</vt:lpstr>
      <vt:lpstr>A Quick Survey</vt:lpstr>
      <vt:lpstr>Poll 1: Which of the following best describes your role on the patient care team?</vt:lpstr>
      <vt:lpstr>Poll 2: In your practice, approximately how many patients with lung cancer do you provide care for in a typical month?</vt:lpstr>
      <vt:lpstr>Presurvey 1: In the phase III IMpower010 trial, which of  the following sequencing strategies was used for adjuvant atezolizumab in patients with completely resected stage IB-IIIA NSCLC? </vt:lpstr>
      <vt:lpstr>Presurvey 2: In the phase III IMpower010 trial, DFS significantly improved with adjuvant atezolizumab vs BSC in completely resected stage IB-IIIA NSCLC after adjuvant chemotherapy in which of the following patient populations? </vt:lpstr>
      <vt:lpstr>Presurvey 3: In the CheckMate 816 trial, all of the following were reported for neoadjuvant nivolumab + platinum chemotherapy vs chemotherapy for resectable stage IB-IIIA NSCLC EXCEPT which one? </vt:lpstr>
      <vt:lpstr>Outcomes in Early-Stage NSCLC</vt:lpstr>
      <vt:lpstr>Adjuvant Chemotherapy Trials in NSCLC</vt:lpstr>
      <vt:lpstr>LACE Meta-Analysis</vt:lpstr>
      <vt:lpstr>LACE Meta-Analysis: OS by Stage and Type of Surgery</vt:lpstr>
      <vt:lpstr>Impact of Adjuvant Therapy in  Early-Stage NSCLC Depends on Stage</vt:lpstr>
      <vt:lpstr>Emergence of 2 Major Paradigms in the  Treatment of Advanced NSCLC</vt:lpstr>
      <vt:lpstr>Impact of Targeted Therapies in Advanced NSCLC</vt:lpstr>
      <vt:lpstr>Moving Targeted Therapy Earlier in Disease Course</vt:lpstr>
      <vt:lpstr>ADAURA: Adjuvant Osimertinib vs Placebo in  Resected EGFR-Mutated NSCLC</vt:lpstr>
      <vt:lpstr>ADAURA: DFS With Adjuvant Osimertinib in  Overall Population With Stage IB/II/IIIA NSCLC</vt:lpstr>
      <vt:lpstr>ADAURA: DFS by Subgroup in Overall Population</vt:lpstr>
      <vt:lpstr>Emergence of 2 Major Paradigms in the  Treatment of Advanced NSCLC</vt:lpstr>
      <vt:lpstr>Immune Checkpoint Inhibitors</vt:lpstr>
      <vt:lpstr>FDA Approvals of ICIs for NSCLC</vt:lpstr>
      <vt:lpstr>PD-(L)1 Inhibitors in Stage IV NSCLC</vt:lpstr>
      <vt:lpstr>PD-(L)1 Inhibitors in Stage IV NSCLC</vt:lpstr>
      <vt:lpstr>Moving Checkpoint Blockade Earlier in Disease Course</vt:lpstr>
      <vt:lpstr>PACIFIC: Consolidation Durvalumab After Concurrent CRT for Locally Advanced, Unresectable, Stage III NSCLC</vt:lpstr>
      <vt:lpstr>PACIFIC: Survival at 5 Yr</vt:lpstr>
      <vt:lpstr>Moving Checkpoint Blockade Earlier in Disease Course</vt:lpstr>
      <vt:lpstr>Considerations for Timing of Treatment Options for Early-Stage NSCLC</vt:lpstr>
      <vt:lpstr>Adjuvant ICI Therapy for NSCLC?</vt:lpstr>
      <vt:lpstr>Phase III Studies of Adjuvant ICI Monotherapy in NSCLC</vt:lpstr>
      <vt:lpstr>IMpower010: Adjuvant Atezolizumab vs BSC in Resected Stage IB-IIIA NSCLC After Adjuvant CT </vt:lpstr>
      <vt:lpstr>IMpower010: Statistical Analysis Plan </vt:lpstr>
      <vt:lpstr>IMpower010: DFS in Stage II-IIIA NSCLC With  PD-L1 TC ≥1% (Primary Endpoint)</vt:lpstr>
      <vt:lpstr>IMpower010: DFS in Stage II-IIIA NSCLC With  PD-L1 TC ≥1% Across Key Subgroups </vt:lpstr>
      <vt:lpstr>IMpower010: DFS in All Randomized Stage II-IIIA NSCLC (Primary Endpoint)</vt:lpstr>
      <vt:lpstr>IMpower010: DFS in All Randomized Stage II-IIIA NSCLC Across Key Subgroups</vt:lpstr>
      <vt:lpstr>IMpower010: DFS in ITT Population With Stage IB-IIIA NSCLC (Primary Endpoint)</vt:lpstr>
      <vt:lpstr>IMpower010: Early OS </vt:lpstr>
      <vt:lpstr>Let’s Vote!</vt:lpstr>
      <vt:lpstr>Poll 3: Were safety outcomes in IMpower010 for adjuvant ICI-based therapy for early-stage NSCLC as expected based on what we know from use of these agents in the metastatic setting?</vt:lpstr>
      <vt:lpstr>IMpower010: Safety Summary</vt:lpstr>
      <vt:lpstr>Adjuvant Therapy for NSCLC: Summary</vt:lpstr>
      <vt:lpstr>Let’s Vote!</vt:lpstr>
      <vt:lpstr>Assessment 1: In the phase III IMpower010 trial, which of  the following sequencing strategies was used for adjuvant atezolizumab in patients with completely resected stage IB-IIIA NSCLC? </vt:lpstr>
      <vt:lpstr>Assessment 2: In the phase III IMpower010 trial, DFS significantly improved with adjuvant atezolizumab vs BSC in completely resected stage IB-IIIA NSCLC after adjuvant chemotherapy in which of the following patient populations? </vt:lpstr>
      <vt:lpstr>Neoadjuvant ICI Therapy for NSCLC?</vt:lpstr>
      <vt:lpstr>Rationale for Neoadjuvant Immunotherapy</vt:lpstr>
      <vt:lpstr>PD-1 Blockade as Preoperative Therapy</vt:lpstr>
      <vt:lpstr>PD-(L)1 Blockade as Induction in NSCLC</vt:lpstr>
      <vt:lpstr>PD-(L)1 Blockade as Induction in NSCLC</vt:lpstr>
      <vt:lpstr>CheckMate 816: Neoadjuvant Nivolumab + Platinum Chemotherapy for Resectable Stage IB-IIIA NSCLC</vt:lpstr>
      <vt:lpstr>CheckMate 816: pCR Rate per BICR (Primary Endpoint)</vt:lpstr>
      <vt:lpstr>CheckMate 816: Depth of Pathologic Regression in Primary Tumor</vt:lpstr>
      <vt:lpstr>CheckMate 816: Impact of Neoadjuvant Immunotherapy on Surgery</vt:lpstr>
      <vt:lpstr>CheckMate 816: Surgery-Related Complications up to  90 Days After Definitive Surgery</vt:lpstr>
      <vt:lpstr>CheckMate 816: Safety Summary</vt:lpstr>
      <vt:lpstr>Let’s Vote!</vt:lpstr>
      <vt:lpstr>Assessment 3: In the CheckMate 816 trial, all of the following were reported for neoadjuvant nivolumab + platinum chemotherapy vs chemotherapy for resectable stage IB-IIIA NSCLC EXCEPT which one? </vt:lpstr>
      <vt:lpstr>Immunotherapy for Early-Stage NSCLC: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Immunotherapy: Where are we Now?</dc:title>
  <dc:creator>Gainor, Justin F.,M.D.</dc:creator>
  <cp:lastModifiedBy>Wendy Ballard</cp:lastModifiedBy>
  <cp:revision>58</cp:revision>
  <dcterms:created xsi:type="dcterms:W3CDTF">2021-02-26T20:37:07Z</dcterms:created>
  <dcterms:modified xsi:type="dcterms:W3CDTF">2021-09-10T20:04:02Z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0x010100ABB1777100282245914197BE013A4A44</vt:lpwstr>
  </property>
  <property fmtid="{D5CDD505-2E9C-101B-9397-08002B2CF9AE}" pid="3" name="_dlc_DocIdItemGuid">
    <vt:lpwstr>e8c2eb26-d427-43fd-861b-22c9bfaf5970</vt:lpwstr>
  </property>
</Properties>
</file>