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938CE82-5209-46A3-9219-A1B9EE42FE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6F90D2D-15BF-493F-B664-19A7E0004FD7}" type="datetimeFigureOut">
              <a:rPr lang="en-US" smtClean="0"/>
              <a:t>12/14/2017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Chapin Area Rescue Squad 2017 EMR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10: Poisoning and Substance Abuse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3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84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9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2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Spider and Insect Bites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</a:rPr>
              <a:t>All spiders are poisonous</a:t>
            </a:r>
          </a:p>
          <a:p>
            <a:r>
              <a:rPr lang="en-US" altLang="en-US" dirty="0">
                <a:latin typeface="Arial" charset="0"/>
              </a:rPr>
              <a:t>Insect stings and bites are rarely dangerous</a:t>
            </a:r>
          </a:p>
          <a:p>
            <a:r>
              <a:rPr lang="en-US" altLang="en-US" dirty="0">
                <a:latin typeface="Arial" charset="0"/>
              </a:rPr>
              <a:t>Anaphylactic shock </a:t>
            </a:r>
            <a:br>
              <a:rPr lang="en-US" altLang="en-US" dirty="0">
                <a:latin typeface="Arial" charset="0"/>
              </a:rPr>
            </a:br>
            <a:r>
              <a:rPr lang="en-US" altLang="en-US" dirty="0">
                <a:latin typeface="Arial" charset="0"/>
              </a:rPr>
              <a:t>is a major concern</a:t>
            </a:r>
          </a:p>
          <a:p>
            <a:r>
              <a:rPr lang="en-US" altLang="en-US" dirty="0">
                <a:latin typeface="Arial" charset="0"/>
              </a:rPr>
              <a:t>Remove stinger </a:t>
            </a:r>
            <a:br>
              <a:rPr lang="en-US" altLang="en-US" dirty="0">
                <a:latin typeface="Arial" charset="0"/>
              </a:rPr>
            </a:br>
            <a:r>
              <a:rPr lang="en-US" altLang="en-US" dirty="0">
                <a:latin typeface="Arial" charset="0"/>
              </a:rPr>
              <a:t>quickly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486368"/>
            <a:ext cx="4095750" cy="2666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836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6075" indent="-346075">
              <a:spcBef>
                <a:spcPts val="600"/>
              </a:spcBef>
            </a:pPr>
            <a:r>
              <a:rPr lang="en-US" altLang="en-US" dirty="0">
                <a:latin typeface="Arial" charset="0"/>
              </a:rPr>
              <a:t>Require special care but are not usually life-threatening</a:t>
            </a:r>
          </a:p>
          <a:p>
            <a:pPr marL="346075" indent="-346075">
              <a:spcBef>
                <a:spcPts val="600"/>
              </a:spcBef>
            </a:pPr>
            <a:r>
              <a:rPr lang="en-US" altLang="en-US" dirty="0">
                <a:latin typeface="Arial" charset="0"/>
              </a:rPr>
              <a:t>Death is not sudden unless anaphylactic shock develops</a:t>
            </a:r>
          </a:p>
          <a:p>
            <a:pPr marL="346075" indent="-346075">
              <a:spcBef>
                <a:spcPts val="600"/>
              </a:spcBef>
            </a:pPr>
            <a:r>
              <a:rPr lang="en-US" altLang="en-US" dirty="0">
                <a:latin typeface="Arial" charset="0"/>
              </a:rPr>
              <a:t>Stay calm</a:t>
            </a:r>
          </a:p>
          <a:p>
            <a:pPr marL="346075" indent="-346075">
              <a:spcBef>
                <a:spcPts val="600"/>
              </a:spcBef>
            </a:pPr>
            <a:r>
              <a:rPr lang="en-US" altLang="en-US" dirty="0">
                <a:latin typeface="Arial" charset="0"/>
              </a:rPr>
              <a:t>Keep patient calm </a:t>
            </a:r>
            <a:br>
              <a:rPr lang="en-US" altLang="en-US" dirty="0">
                <a:latin typeface="Arial" charset="0"/>
              </a:rPr>
            </a:br>
            <a:r>
              <a:rPr lang="en-US" altLang="en-US" dirty="0">
                <a:latin typeface="Arial" charset="0"/>
              </a:rPr>
              <a:t>and at rest</a:t>
            </a:r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448" y="3020291"/>
            <a:ext cx="358601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962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Marine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</a:rPr>
              <a:t>Can occur in variety of ways</a:t>
            </a:r>
          </a:p>
          <a:p>
            <a:pPr lvl="1"/>
            <a:r>
              <a:rPr lang="en-US" altLang="en-US" dirty="0">
                <a:latin typeface="Arial" charset="0"/>
              </a:rPr>
              <a:t>Eating improperly prepared seafood or poisonous organisms  </a:t>
            </a:r>
          </a:p>
          <a:p>
            <a:pPr lvl="1"/>
            <a:r>
              <a:rPr lang="en-US" altLang="en-US" dirty="0">
                <a:latin typeface="Arial" charset="0"/>
              </a:rPr>
              <a:t>Stings and punctures</a:t>
            </a:r>
          </a:p>
          <a:p>
            <a:r>
              <a:rPr lang="en-US" altLang="en-US" dirty="0">
                <a:latin typeface="Arial" charset="0"/>
              </a:rPr>
              <a:t>Fresh water activates toxins on skin, increasing pain</a:t>
            </a:r>
          </a:p>
          <a:p>
            <a:r>
              <a:rPr lang="en-US" altLang="en-US" dirty="0">
                <a:latin typeface="Arial" charset="0"/>
              </a:rPr>
              <a:t>Use salt water to rinse affected area</a:t>
            </a:r>
          </a:p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48" y="3810000"/>
            <a:ext cx="3163352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839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</TotalTime>
  <Words>86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Chapin Area Rescue Squad 2017 EMR</vt:lpstr>
      <vt:lpstr>PowerPoint Presentation</vt:lpstr>
      <vt:lpstr>PowerPoint Presentation</vt:lpstr>
      <vt:lpstr>PowerPoint Presentation</vt:lpstr>
      <vt:lpstr>Spider and Insect Bites</vt:lpstr>
      <vt:lpstr>SNAKES</vt:lpstr>
      <vt:lpstr>Marine Life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Chapin Area Rescue Squad 2017 EMR</dc:title>
  <dc:creator>Byce McCormick</dc:creator>
  <cp:lastModifiedBy>Byce McCormick</cp:lastModifiedBy>
  <cp:revision>1</cp:revision>
  <dcterms:created xsi:type="dcterms:W3CDTF">2017-12-14T18:39:20Z</dcterms:created>
  <dcterms:modified xsi:type="dcterms:W3CDTF">2017-12-14T18:41:32Z</dcterms:modified>
</cp:coreProperties>
</file>