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9" r:id="rId1"/>
  </p:sldMasterIdLst>
  <p:notesMasterIdLst>
    <p:notesMasterId r:id="rId20"/>
  </p:notesMasterIdLst>
  <p:sldIdLst>
    <p:sldId id="256" r:id="rId2"/>
    <p:sldId id="286" r:id="rId3"/>
    <p:sldId id="265" r:id="rId4"/>
    <p:sldId id="260" r:id="rId5"/>
    <p:sldId id="273" r:id="rId6"/>
    <p:sldId id="276" r:id="rId7"/>
    <p:sldId id="277" r:id="rId8"/>
    <p:sldId id="278" r:id="rId9"/>
    <p:sldId id="282" r:id="rId10"/>
    <p:sldId id="288" r:id="rId11"/>
    <p:sldId id="287" r:id="rId12"/>
    <p:sldId id="291" r:id="rId13"/>
    <p:sldId id="292" r:id="rId14"/>
    <p:sldId id="289" r:id="rId15"/>
    <p:sldId id="290" r:id="rId16"/>
    <p:sldId id="284" r:id="rId17"/>
    <p:sldId id="285" r:id="rId18"/>
    <p:sldId id="271" r:id="rId19"/>
  </p:sldIdLst>
  <p:sldSz cx="6858000" cy="9144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2314" y="77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698500"/>
            <a:ext cx="261778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52400" y="1"/>
            <a:ext cx="2833688" cy="9144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4755" y="1219202"/>
            <a:ext cx="5210345" cy="4651021"/>
          </a:xfrm>
        </p:spPr>
        <p:txBody>
          <a:bodyPr anchor="b">
            <a:normAutofit/>
          </a:bodyPr>
          <a:lstStyle>
            <a:lvl1pPr algn="r">
              <a:defRPr sz="405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3179" y="5870222"/>
            <a:ext cx="4321922" cy="1819375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94330" y="8156449"/>
            <a:ext cx="643105" cy="486833"/>
          </a:xfrm>
        </p:spPr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17800" y="8156449"/>
            <a:ext cx="2707079" cy="48683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06490" y="8156449"/>
            <a:ext cx="308610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152400" y="5029200"/>
            <a:ext cx="271463" cy="120651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420291" y="5156201"/>
            <a:ext cx="46435" cy="107951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54885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3" y="6310487"/>
            <a:ext cx="5636993" cy="755651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2482" y="1242816"/>
            <a:ext cx="4628299" cy="4219968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5143" y="7066137"/>
            <a:ext cx="5636993" cy="658283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00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914400"/>
            <a:ext cx="5636993" cy="4064000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4" cy="1930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09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27066" y="115069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9148" y="3759199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056" y="914402"/>
            <a:ext cx="5230586" cy="36575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8676" y="4571999"/>
            <a:ext cx="4973346" cy="508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35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3" cy="1930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264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4411441"/>
            <a:ext cx="5636992" cy="1958400"/>
          </a:xfrm>
        </p:spPr>
        <p:txBody>
          <a:bodyPr anchor="b">
            <a:normAutofit/>
          </a:bodyPr>
          <a:lstStyle>
            <a:lvl1pPr algn="r">
              <a:defRPr sz="2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6369841"/>
            <a:ext cx="5636993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12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27066" y="115069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29148" y="3759199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056" y="914402"/>
            <a:ext cx="5230586" cy="3657599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35144" y="5181600"/>
            <a:ext cx="5636993" cy="1185333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1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6366933"/>
            <a:ext cx="5636993" cy="1354667"/>
          </a:xfrm>
        </p:spPr>
        <p:txBody>
          <a:bodyPr anchor="t">
            <a:norm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19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4" y="914402"/>
            <a:ext cx="5636993" cy="363643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35143" y="4673600"/>
            <a:ext cx="5636994" cy="11176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1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143" y="5791200"/>
            <a:ext cx="5636994" cy="1930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79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07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76045" y="914400"/>
            <a:ext cx="996092" cy="6807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5143" y="914400"/>
            <a:ext cx="4512280" cy="68072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60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609601"/>
            <a:ext cx="5778500" cy="2641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6600" y="3556000"/>
            <a:ext cx="5778500" cy="444375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247" y="8144232"/>
            <a:ext cx="643105" cy="486833"/>
          </a:xfrm>
        </p:spPr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79486" y="8144232"/>
            <a:ext cx="3985888" cy="486833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4226" y="8144232"/>
            <a:ext cx="320875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78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0247" y="3555998"/>
            <a:ext cx="5024854" cy="3146761"/>
          </a:xfrm>
        </p:spPr>
        <p:txBody>
          <a:bodyPr anchor="b"/>
          <a:lstStyle>
            <a:lvl1pPr algn="r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90248" y="6702760"/>
            <a:ext cx="5024852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04988" y="8154761"/>
            <a:ext cx="310112" cy="486833"/>
          </a:xfrm>
        </p:spPr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7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914402"/>
            <a:ext cx="5778500" cy="2336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6600" y="3556000"/>
            <a:ext cx="2804922" cy="4491565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10178" y="3556000"/>
            <a:ext cx="2804922" cy="4462432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0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7111" y="3544711"/>
            <a:ext cx="2592218" cy="768349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5142" y="4447115"/>
            <a:ext cx="2754186" cy="3553679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71282" y="3556000"/>
            <a:ext cx="2600855" cy="768349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7950" y="4447115"/>
            <a:ext cx="2754186" cy="3553679"/>
          </a:xfrm>
        </p:spPr>
        <p:txBody>
          <a:bodyPr anchor="t"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7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43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63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143" y="2133600"/>
            <a:ext cx="1996901" cy="18288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0665" y="914401"/>
            <a:ext cx="3511472" cy="6807201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5143" y="3962400"/>
            <a:ext cx="1996901" cy="2438400"/>
          </a:xfrm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55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4250" y="2336799"/>
            <a:ext cx="3053009" cy="18288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3122" y="1219200"/>
            <a:ext cx="1846028" cy="6096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4250" y="4165599"/>
            <a:ext cx="3053009" cy="2438400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288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1"/>
            <a:ext cx="1599010" cy="9144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6600" y="609601"/>
            <a:ext cx="5778500" cy="26416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600" y="3556001"/>
            <a:ext cx="5778500" cy="4475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9010" y="8154761"/>
            <a:ext cx="64310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89E5804-1377-4CCA-8D3E-157085EDA159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0248" y="8154761"/>
            <a:ext cx="39858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4988" y="8154761"/>
            <a:ext cx="31011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6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</p:sldLayoutIdLst>
  <p:txStyles>
    <p:titleStyle>
      <a:lvl1pPr algn="ctr" defTabSz="342900" rtl="0" eaLnBrk="1" latinLnBrk="0" hangingPunct="1">
        <a:spcBef>
          <a:spcPct val="0"/>
        </a:spcBef>
        <a:buNone/>
        <a:defRPr sz="3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5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3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05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914400"/>
            <a:ext cx="5657850" cy="1422400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ED93A-A059-4485-E994-E730FB67C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48000"/>
            <a:ext cx="25050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97D7D1-3E87-008C-7555-97D40B1D3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338" y="742415"/>
            <a:ext cx="5363323" cy="765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48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6932C6-73D2-E14C-357D-538CA09C7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312" y="599520"/>
            <a:ext cx="5563376" cy="794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38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7D47D7-73F0-14EB-471F-8403057EAC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69" y="451862"/>
            <a:ext cx="5811061" cy="824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93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23D098-745C-D553-A74E-71F90E661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602" y="1013916"/>
            <a:ext cx="4810796" cy="711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24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FE402C-9C03-5261-EC4C-E14DD1A01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970" y="1085363"/>
            <a:ext cx="4906060" cy="697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365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9F705A-7169-5F7C-A43F-5F08EDD1D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44" y="1418785"/>
            <a:ext cx="4382112" cy="630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58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CBF53A8-DA96-DE8D-8D00-68377E72C2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083620"/>
              </p:ext>
            </p:extLst>
          </p:nvPr>
        </p:nvGraphicFramePr>
        <p:xfrm>
          <a:off x="514350" y="3048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048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006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4AC666B-BEAA-697B-DABB-867E87CB35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01615"/>
              </p:ext>
            </p:extLst>
          </p:nvPr>
        </p:nvGraphicFramePr>
        <p:xfrm>
          <a:off x="514350" y="381000"/>
          <a:ext cx="5829300" cy="731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381000"/>
                        <a:ext cx="5829300" cy="731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851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F3DBB-807E-67DE-7715-DEB3184C6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838200"/>
            <a:ext cx="5372100" cy="152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Moving Legislation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343C4-959E-5168-A957-38B0B1C1C61A}"/>
              </a:ext>
            </a:extLst>
          </p:cNvPr>
          <p:cNvSpPr txBox="1"/>
          <p:nvPr/>
        </p:nvSpPr>
        <p:spPr>
          <a:xfrm>
            <a:off x="762000" y="1676400"/>
            <a:ext cx="51816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Five Key Stages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Introduction and referral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Committee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House Rules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Getting to the Senate floor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Resolving H/S differences</a:t>
            </a:r>
          </a:p>
          <a:p>
            <a:endParaRPr lang="en-US" dirty="0"/>
          </a:p>
          <a:p>
            <a:r>
              <a:rPr lang="en-US" dirty="0"/>
              <a:t>Four Pieces of Legislation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4521 Providing for US Leadership in Engineering Biology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 Res 900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HR 1619 Catawba Indian Nation Lands Act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 Res 313</a:t>
            </a:r>
          </a:p>
        </p:txBody>
      </p:sp>
    </p:spTree>
    <p:extLst>
      <p:ext uri="{BB962C8B-B14F-4D97-AF65-F5344CB8AC3E}">
        <p14:creationId xmlns:p14="http://schemas.microsoft.com/office/powerpoint/2010/main" val="35056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97646803-F450-4412-38F6-3EA2B08C3BF1}"/>
              </a:ext>
            </a:extLst>
          </p:cNvPr>
          <p:cNvGrpSpPr/>
          <p:nvPr/>
        </p:nvGrpSpPr>
        <p:grpSpPr>
          <a:xfrm>
            <a:off x="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3E510B-8D09-1D8A-39BC-5C583A865B99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792A413-9F8F-0F6F-02CF-26BCEC050F0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154DA22-A7C5-92CA-7F7A-007AC6EFCA01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70EFD78-A284-71E1-F48A-8DA281613889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66032BA-3424-0434-A7A6-EEEBC9161BB2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BC5CAE-9E4E-8C58-9D2E-4175C03092D7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BA3D82C-1FC3-79F8-86EE-6193BB3367DE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House Rules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91226D3-2FCB-75F6-660C-947FE5B9135E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FD4190-8767-5DC3-4F46-5DD24123CFC8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Floor Action</a:t>
                </a:r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914420-9C48-F9DF-86C6-EE440EA51453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123510D-D841-A486-F1A6-1BA5B8358060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44BE7-634F-E7BB-0DC0-F45181D3EB38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E5B3E44-1917-F11E-4D0F-940D3C3FBABA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C6DBB12-D9B7-0E25-CE25-B4CBB14C79D2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00908C1-65A3-C811-0BC1-0FD5B9A941A2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76C74C0-E0E0-B2DF-4901-70D43A5F2087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BD18176-99A9-C0CD-27C0-A4087E915B4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BC231BE-3CCB-A97D-BF07-708E7C803411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EFB8C7F-4B42-F11E-7364-06244F23B02F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9961154D-3D0B-A45D-9046-301900E86407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BA94F2-EC4E-0416-C19D-4BE5BBA13FDC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29C4EDB-0370-3E4A-4504-50A3FF714333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816AADD8-A700-5326-10A1-ACFB54731EB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8BB79E8-1033-2930-EF68-DFFB8007A57D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94428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3804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160474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60903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56038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567" imgH="8020037" progId="Acrobat.Document.DC">
                  <p:embed/>
                </p:oleObj>
              </mc:Choice>
              <mc:Fallback>
                <p:oleObj name="Acrobat Document" r:id="rId2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89599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829257" imgH="7543568" progId="Acrobat.Document.DC">
                  <p:embed/>
                </p:oleObj>
              </mc:Choice>
              <mc:Fallback>
                <p:oleObj name="Acrobat Document" r:id="rId4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143674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257" imgH="7543568" progId="Acrobat.Document.DC">
                  <p:embed/>
                </p:oleObj>
              </mc:Choice>
              <mc:Fallback>
                <p:oleObj name="Acrobat Document" r:id="rId2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55597</TotalTime>
  <Words>120</Words>
  <Application>Microsoft Office PowerPoint</Application>
  <PresentationFormat>On-screen Show (4:3)</PresentationFormat>
  <Paragraphs>38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Corbel</vt:lpstr>
      <vt:lpstr>Parallax</vt:lpstr>
      <vt:lpstr>Acrobat Document</vt:lpstr>
      <vt:lpstr>Key Stages in the Legislative Process</vt:lpstr>
      <vt:lpstr>Moving Legislation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Scott M IMPACt Inc.</cp:lastModifiedBy>
  <cp:revision>61</cp:revision>
  <cp:lastPrinted>2025-05-15T13:47:51Z</cp:lastPrinted>
  <dcterms:created xsi:type="dcterms:W3CDTF">2020-05-28T17:19:53Z</dcterms:created>
  <dcterms:modified xsi:type="dcterms:W3CDTF">2025-05-19T13:10:47Z</dcterms:modified>
</cp:coreProperties>
</file>