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778B-0C0A-4A36-8376-F0BE706DD928}" type="datetimeFigureOut">
              <a:rPr lang="en-US" smtClean="0"/>
              <a:t>6/16/2010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3B713-AB2C-4CE1-B528-6CDACD0453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778B-0C0A-4A36-8376-F0BE706DD928}" type="datetimeFigureOut">
              <a:rPr lang="en-US" smtClean="0"/>
              <a:t>6/16/2010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3B713-AB2C-4CE1-B528-6CDACD0453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778B-0C0A-4A36-8376-F0BE706DD928}" type="datetimeFigureOut">
              <a:rPr lang="en-US" smtClean="0"/>
              <a:t>6/16/2010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3B713-AB2C-4CE1-B528-6CDACD0453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778B-0C0A-4A36-8376-F0BE706DD928}" type="datetimeFigureOut">
              <a:rPr lang="en-US" smtClean="0"/>
              <a:t>6/16/2010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3B713-AB2C-4CE1-B528-6CDACD0453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778B-0C0A-4A36-8376-F0BE706DD928}" type="datetimeFigureOut">
              <a:rPr lang="en-US" smtClean="0"/>
              <a:t>6/16/2010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3B713-AB2C-4CE1-B528-6CDACD0453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778B-0C0A-4A36-8376-F0BE706DD928}" type="datetimeFigureOut">
              <a:rPr lang="en-US" smtClean="0"/>
              <a:t>6/16/2010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3B713-AB2C-4CE1-B528-6CDACD0453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778B-0C0A-4A36-8376-F0BE706DD928}" type="datetimeFigureOut">
              <a:rPr lang="en-US" smtClean="0"/>
              <a:t>6/16/2010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3B713-AB2C-4CE1-B528-6CDACD0453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778B-0C0A-4A36-8376-F0BE706DD928}" type="datetimeFigureOut">
              <a:rPr lang="en-US" smtClean="0"/>
              <a:t>6/16/2010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3B713-AB2C-4CE1-B528-6CDACD0453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778B-0C0A-4A36-8376-F0BE706DD928}" type="datetimeFigureOut">
              <a:rPr lang="en-US" smtClean="0"/>
              <a:t>6/16/2010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3B713-AB2C-4CE1-B528-6CDACD0453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778B-0C0A-4A36-8376-F0BE706DD928}" type="datetimeFigureOut">
              <a:rPr lang="en-US" smtClean="0"/>
              <a:t>6/16/2010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3B713-AB2C-4CE1-B528-6CDACD0453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778B-0C0A-4A36-8376-F0BE706DD928}" type="datetimeFigureOut">
              <a:rPr lang="en-US" smtClean="0"/>
              <a:t>6/16/2010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3B713-AB2C-4CE1-B528-6CDACD0453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B778B-0C0A-4A36-8376-F0BE706DD928}" type="datetimeFigureOut">
              <a:rPr lang="en-US" smtClean="0"/>
              <a:t>6/16/2010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3B713-AB2C-4CE1-B528-6CDACD04536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6" name="Picture 2" descr="http://hooge.developmentalbiology.com/meiofauna/media/ostraco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929322" cy="3214686"/>
          </a:xfrm>
          <a:prstGeom prst="rect">
            <a:avLst/>
          </a:prstGeom>
          <a:noFill/>
        </p:spPr>
      </p:pic>
      <p:pic>
        <p:nvPicPr>
          <p:cNvPr id="1028" name="Picture 4" descr="http://soer.justice.tas.gov.au/2003/image/429/cem_habitat/p-forminifera-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9322" y="0"/>
            <a:ext cx="3214678" cy="3643314"/>
          </a:xfrm>
          <a:prstGeom prst="rect">
            <a:avLst/>
          </a:prstGeom>
          <a:noFill/>
        </p:spPr>
      </p:pic>
      <p:pic>
        <p:nvPicPr>
          <p:cNvPr id="1030" name="Picture 6" descr="http://www.palaeos.com/Eukarya/Units/Rhizaria/Images/Radiolari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214686"/>
            <a:ext cx="3643306" cy="3643314"/>
          </a:xfrm>
          <a:prstGeom prst="rect">
            <a:avLst/>
          </a:prstGeom>
          <a:noFill/>
        </p:spPr>
      </p:pic>
      <p:pic>
        <p:nvPicPr>
          <p:cNvPr id="1032" name="Picture 8" descr="http://elpub.wdcb.ru/journals/rjes/v10/2008ES000302/2008es000302-po04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29322" y="3643314"/>
            <a:ext cx="3214678" cy="3214686"/>
          </a:xfrm>
          <a:prstGeom prst="rect">
            <a:avLst/>
          </a:prstGeom>
          <a:noFill/>
        </p:spPr>
      </p:pic>
      <p:pic>
        <p:nvPicPr>
          <p:cNvPr id="1034" name="Picture 10" descr="http://slothcentral.com/images/polle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28860" y="3214686"/>
            <a:ext cx="3533760" cy="3643314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3214678" y="1785926"/>
            <a:ext cx="16430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err="1" smtClean="0">
                <a:solidFill>
                  <a:schemeClr val="bg1"/>
                </a:solidFill>
              </a:rPr>
              <a:t>ostracod</a:t>
            </a:r>
            <a:endParaRPr lang="en-GB" sz="32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86512" y="0"/>
            <a:ext cx="257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</a:rPr>
              <a:t>foraminifera</a:t>
            </a:r>
            <a:endParaRPr lang="en-GB" sz="32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57554" y="4572008"/>
            <a:ext cx="1428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</a:rPr>
              <a:t>pollen</a:t>
            </a:r>
            <a:endParaRPr lang="en-GB" sz="32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3214686"/>
            <a:ext cx="2071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err="1" smtClean="0">
                <a:solidFill>
                  <a:schemeClr val="bg1"/>
                </a:solidFill>
              </a:rPr>
              <a:t>radiolaria</a:t>
            </a:r>
            <a:endParaRPr lang="en-GB" sz="32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86578" y="3857628"/>
            <a:ext cx="2000264" cy="5847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sz="3200" b="1" dirty="0" err="1" smtClean="0"/>
              <a:t>conodonts</a:t>
            </a:r>
            <a:endParaRPr lang="en-GB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Franklin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john.payne</dc:creator>
  <cp:lastModifiedBy>john.payne</cp:lastModifiedBy>
  <cp:revision>2</cp:revision>
  <dcterms:created xsi:type="dcterms:W3CDTF">2010-06-16T10:18:39Z</dcterms:created>
  <dcterms:modified xsi:type="dcterms:W3CDTF">2010-06-16T10:29:27Z</dcterms:modified>
</cp:coreProperties>
</file>