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Dancing Script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Open Sans Condensed" panose="020B0604020202020204" charset="0"/>
      <p:regular r:id="rId19"/>
    </p:embeddedFont>
    <p:embeddedFont>
      <p:font typeface="Open Sans Condensed Bold" panose="020B0604020202020204" charset="0"/>
      <p:regular r:id="rId20"/>
    </p:embeddedFont>
    <p:embeddedFont>
      <p:font typeface="Quicksand" panose="020B0604020202020204" charset="0"/>
      <p:regular r:id="rId21"/>
    </p:embeddedFont>
    <p:embeddedFont>
      <p:font typeface="Roboto Slab" pitchFamily="2" charset="0"/>
      <p:regular r:id="rId22"/>
    </p:embeddedFont>
    <p:embeddedFont>
      <p:font typeface="Roboto Slab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8725" y="-1888407"/>
            <a:ext cx="20176725" cy="12393000"/>
          </a:xfrm>
          <a:custGeom>
            <a:avLst/>
            <a:gdLst/>
            <a:ahLst/>
            <a:cxnLst/>
            <a:rect l="l" t="t" r="r" b="b"/>
            <a:pathLst>
              <a:path w="20176725" h="12393000">
                <a:moveTo>
                  <a:pt x="0" y="0"/>
                </a:moveTo>
                <a:lnTo>
                  <a:pt x="20176725" y="0"/>
                </a:lnTo>
                <a:lnTo>
                  <a:pt x="20176725" y="12393000"/>
                </a:lnTo>
                <a:lnTo>
                  <a:pt x="0" y="12393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396" t="-4348" b="-434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3506" y="418243"/>
            <a:ext cx="4625976" cy="4826711"/>
            <a:chOff x="0" y="0"/>
            <a:chExt cx="6167968" cy="6435614"/>
          </a:xfrm>
        </p:grpSpPr>
        <p:sp>
          <p:nvSpPr>
            <p:cNvPr id="6" name="Freeform 6"/>
            <p:cNvSpPr/>
            <p:nvPr/>
          </p:nvSpPr>
          <p:spPr>
            <a:xfrm>
              <a:off x="125726" y="0"/>
              <a:ext cx="5912818" cy="5868019"/>
            </a:xfrm>
            <a:custGeom>
              <a:avLst/>
              <a:gdLst/>
              <a:ahLst/>
              <a:cxnLst/>
              <a:rect l="l" t="t" r="r" b="b"/>
              <a:pathLst>
                <a:path w="5912818" h="5868019">
                  <a:moveTo>
                    <a:pt x="0" y="0"/>
                  </a:moveTo>
                  <a:lnTo>
                    <a:pt x="5912818" y="0"/>
                  </a:lnTo>
                  <a:lnTo>
                    <a:pt x="5912818" y="5868019"/>
                  </a:lnTo>
                  <a:lnTo>
                    <a:pt x="0" y="5868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275444"/>
              <a:ext cx="6167968" cy="6160170"/>
            </a:xfrm>
            <a:custGeom>
              <a:avLst/>
              <a:gdLst/>
              <a:ahLst/>
              <a:cxnLst/>
              <a:rect l="l" t="t" r="r" b="b"/>
              <a:pathLst>
                <a:path w="6167968" h="6160170">
                  <a:moveTo>
                    <a:pt x="0" y="0"/>
                  </a:moveTo>
                  <a:lnTo>
                    <a:pt x="6167968" y="0"/>
                  </a:lnTo>
                  <a:lnTo>
                    <a:pt x="6167968" y="6160170"/>
                  </a:lnTo>
                  <a:lnTo>
                    <a:pt x="0" y="616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39125" y="689053"/>
              <a:ext cx="5226325" cy="5178966"/>
              <a:chOff x="0" y="0"/>
              <a:chExt cx="3671913" cy="36386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671824" cy="3638677"/>
              </a:xfrm>
              <a:custGeom>
                <a:avLst/>
                <a:gdLst/>
                <a:ahLst/>
                <a:cxnLst/>
                <a:rect l="l" t="t" r="r" b="b"/>
                <a:pathLst>
                  <a:path w="3671824" h="3638677">
                    <a:moveTo>
                      <a:pt x="1835912" y="0"/>
                    </a:moveTo>
                    <a:cubicBezTo>
                      <a:pt x="821944" y="0"/>
                      <a:pt x="0" y="814578"/>
                      <a:pt x="0" y="1819275"/>
                    </a:cubicBezTo>
                    <a:cubicBezTo>
                      <a:pt x="0" y="2823972"/>
                      <a:pt x="821944" y="3638677"/>
                      <a:pt x="1835912" y="3638677"/>
                    </a:cubicBezTo>
                    <a:cubicBezTo>
                      <a:pt x="2849880" y="3638677"/>
                      <a:pt x="3671824" y="2824099"/>
                      <a:pt x="3671824" y="1819402"/>
                    </a:cubicBezTo>
                    <a:cubicBezTo>
                      <a:pt x="3671824" y="814705"/>
                      <a:pt x="2849880" y="0"/>
                      <a:pt x="1835912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6064" r="-160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12313365" y="5416404"/>
            <a:ext cx="5106257" cy="154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7924" spc="103">
                <a:solidFill>
                  <a:srgbClr val="392216"/>
                </a:solidFill>
                <a:latin typeface="Open Sans Condensed"/>
                <a:ea typeface="Open Sans Condensed"/>
                <a:cs typeface="Open Sans Condensed"/>
                <a:sym typeface="Open Sans Condensed"/>
              </a:rPr>
              <a:t>Chris Raymer</a:t>
            </a:r>
          </a:p>
          <a:p>
            <a:pPr algn="ctr">
              <a:lnSpc>
                <a:spcPts val="589"/>
              </a:lnSpc>
            </a:pPr>
            <a:r>
              <a:rPr lang="en-US" sz="599" spc="7">
                <a:solidFill>
                  <a:srgbClr val="392216"/>
                </a:solidFill>
                <a:latin typeface="Open Sans Condensed"/>
                <a:ea typeface="Open Sans Condensed"/>
                <a:cs typeface="Open Sans Condensed"/>
                <a:sym typeface="Open Sans Condensed"/>
              </a:rPr>
              <a:t> </a:t>
            </a:r>
          </a:p>
          <a:p>
            <a:pPr algn="ctr">
              <a:lnSpc>
                <a:spcPts val="4408"/>
              </a:lnSpc>
            </a:pPr>
            <a:r>
              <a:rPr lang="en-US" sz="3658">
                <a:solidFill>
                  <a:srgbClr val="0067A6"/>
                </a:solidFill>
                <a:latin typeface="Roboto Slab"/>
                <a:ea typeface="Roboto Slab"/>
                <a:cs typeface="Roboto Slab"/>
                <a:sym typeface="Roboto Slab"/>
              </a:rPr>
              <a:t>Recovery Professional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1850008"/>
            <a:ext cx="12451313" cy="3293492"/>
            <a:chOff x="0" y="0"/>
            <a:chExt cx="16601751" cy="439132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90525"/>
              <a:ext cx="16601751" cy="2174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80"/>
                </a:lnSpc>
              </a:pPr>
              <a:r>
                <a:rPr lang="en-US" sz="12663">
                  <a:solidFill>
                    <a:srgbClr val="A26838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Back to Basics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15764" y="2311198"/>
              <a:ext cx="14553116" cy="208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97"/>
                </a:lnSpc>
              </a:pPr>
              <a:r>
                <a:rPr lang="en-US" sz="4569">
                  <a:solidFill>
                    <a:srgbClr val="0969A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RecoveryWerks! Luncheon Gala</a:t>
              </a:r>
            </a:p>
            <a:p>
              <a:pPr algn="r">
                <a:lnSpc>
                  <a:spcPts val="6397"/>
                </a:lnSpc>
              </a:pPr>
              <a:r>
                <a:rPr lang="en-US" sz="4569">
                  <a:solidFill>
                    <a:srgbClr val="0969A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with Guest Speaker: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496517" y="2223146"/>
            <a:ext cx="7294965" cy="5535215"/>
          </a:xfrm>
          <a:custGeom>
            <a:avLst/>
            <a:gdLst/>
            <a:ahLst/>
            <a:cxnLst/>
            <a:rect l="l" t="t" r="r" b="b"/>
            <a:pathLst>
              <a:path w="7294965" h="5535215">
                <a:moveTo>
                  <a:pt x="0" y="0"/>
                </a:moveTo>
                <a:lnTo>
                  <a:pt x="7294966" y="0"/>
                </a:lnTo>
                <a:lnTo>
                  <a:pt x="7294966" y="5535215"/>
                </a:lnTo>
                <a:lnTo>
                  <a:pt x="0" y="553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86835" y="736221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Love &amp; Service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203299" y="2694634"/>
            <a:ext cx="4897733" cy="4897733"/>
          </a:xfrm>
          <a:custGeom>
            <a:avLst/>
            <a:gdLst/>
            <a:ahLst/>
            <a:cxnLst/>
            <a:rect l="l" t="t" r="r" b="b"/>
            <a:pathLst>
              <a:path w="4897733" h="4897733">
                <a:moveTo>
                  <a:pt x="0" y="0"/>
                </a:moveTo>
                <a:lnTo>
                  <a:pt x="4897732" y="0"/>
                </a:lnTo>
                <a:lnTo>
                  <a:pt x="4897732" y="4897732"/>
                </a:lnTo>
                <a:lnTo>
                  <a:pt x="0" y="4897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332243" y="2694634"/>
            <a:ext cx="8751890" cy="4671004"/>
          </a:xfrm>
          <a:custGeom>
            <a:avLst/>
            <a:gdLst/>
            <a:ahLst/>
            <a:cxnLst/>
            <a:rect l="l" t="t" r="r" b="b"/>
            <a:pathLst>
              <a:path w="8751890" h="4671004">
                <a:moveTo>
                  <a:pt x="0" y="0"/>
                </a:moveTo>
                <a:lnTo>
                  <a:pt x="8751890" y="0"/>
                </a:lnTo>
                <a:lnTo>
                  <a:pt x="8751890" y="4671004"/>
                </a:lnTo>
                <a:lnTo>
                  <a:pt x="0" y="46710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03" t="-53839" r="-10274" b="-612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57767" y="637541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Silent Auction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2926503" y="2464643"/>
            <a:ext cx="4953540" cy="4953540"/>
          </a:xfrm>
          <a:custGeom>
            <a:avLst/>
            <a:gdLst/>
            <a:ahLst/>
            <a:cxnLst/>
            <a:rect l="l" t="t" r="r" b="b"/>
            <a:pathLst>
              <a:path w="4953540" h="4953540">
                <a:moveTo>
                  <a:pt x="0" y="0"/>
                </a:moveTo>
                <a:lnTo>
                  <a:pt x="4953540" y="0"/>
                </a:lnTo>
                <a:lnTo>
                  <a:pt x="4953540" y="4953540"/>
                </a:lnTo>
                <a:lnTo>
                  <a:pt x="0" y="4953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7767" y="637541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Silent Auction Sponsors: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07959" y="3991825"/>
            <a:ext cx="5473737" cy="1705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6"/>
              </a:lnSpc>
            </a:pPr>
            <a:r>
              <a:rPr lang="en-US" sz="9947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ICEMAN</a:t>
            </a:r>
          </a:p>
          <a:p>
            <a:pPr algn="ctr">
              <a:lnSpc>
                <a:spcPts val="4843"/>
              </a:lnSpc>
            </a:pPr>
            <a:r>
              <a:rPr lang="en-US" sz="5835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George Gervin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sp>
        <p:nvSpPr>
          <p:cNvPr id="8" name="Freeform 8"/>
          <p:cNvSpPr/>
          <p:nvPr/>
        </p:nvSpPr>
        <p:spPr>
          <a:xfrm>
            <a:off x="8848157" y="2098933"/>
            <a:ext cx="6696074" cy="5551261"/>
          </a:xfrm>
          <a:custGeom>
            <a:avLst/>
            <a:gdLst/>
            <a:ahLst/>
            <a:cxnLst/>
            <a:rect l="l" t="t" r="r" b="b"/>
            <a:pathLst>
              <a:path w="6696074" h="5551261">
                <a:moveTo>
                  <a:pt x="0" y="0"/>
                </a:moveTo>
                <a:lnTo>
                  <a:pt x="6696074" y="0"/>
                </a:lnTo>
                <a:lnTo>
                  <a:pt x="6696074" y="5551261"/>
                </a:lnTo>
                <a:lnTo>
                  <a:pt x="0" y="555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021489" y="1696084"/>
            <a:ext cx="4235323" cy="6356958"/>
          </a:xfrm>
          <a:custGeom>
            <a:avLst/>
            <a:gdLst/>
            <a:ahLst/>
            <a:cxnLst/>
            <a:rect l="l" t="t" r="r" b="b"/>
            <a:pathLst>
              <a:path w="4235323" h="6356958">
                <a:moveTo>
                  <a:pt x="0" y="0"/>
                </a:moveTo>
                <a:lnTo>
                  <a:pt x="4235323" y="0"/>
                </a:lnTo>
                <a:lnTo>
                  <a:pt x="4235323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57767" y="637541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Silent Auction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45769" y="4009090"/>
            <a:ext cx="8220513" cy="2268819"/>
          </a:xfrm>
          <a:custGeom>
            <a:avLst/>
            <a:gdLst/>
            <a:ahLst/>
            <a:cxnLst/>
            <a:rect l="l" t="t" r="r" b="b"/>
            <a:pathLst>
              <a:path w="8220513" h="2268819">
                <a:moveTo>
                  <a:pt x="0" y="0"/>
                </a:moveTo>
                <a:lnTo>
                  <a:pt x="8220513" y="0"/>
                </a:lnTo>
                <a:lnTo>
                  <a:pt x="8220513" y="2268820"/>
                </a:lnTo>
                <a:lnTo>
                  <a:pt x="0" y="2268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70920" y="2645321"/>
            <a:ext cx="8169810" cy="4629559"/>
          </a:xfrm>
          <a:custGeom>
            <a:avLst/>
            <a:gdLst/>
            <a:ahLst/>
            <a:cxnLst/>
            <a:rect l="l" t="t" r="r" b="b"/>
            <a:pathLst>
              <a:path w="8169810" h="4629559">
                <a:moveTo>
                  <a:pt x="0" y="0"/>
                </a:moveTo>
                <a:lnTo>
                  <a:pt x="8169810" y="0"/>
                </a:lnTo>
                <a:lnTo>
                  <a:pt x="8169810" y="4629559"/>
                </a:lnTo>
                <a:lnTo>
                  <a:pt x="0" y="46295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7767" y="637541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Silent Auction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6467673" y="2265086"/>
            <a:ext cx="5352655" cy="5352655"/>
          </a:xfrm>
          <a:custGeom>
            <a:avLst/>
            <a:gdLst/>
            <a:ahLst/>
            <a:cxnLst/>
            <a:rect l="l" t="t" r="r" b="b"/>
            <a:pathLst>
              <a:path w="5352655" h="5352655">
                <a:moveTo>
                  <a:pt x="0" y="0"/>
                </a:moveTo>
                <a:lnTo>
                  <a:pt x="5352654" y="0"/>
                </a:lnTo>
                <a:lnTo>
                  <a:pt x="5352654" y="5352655"/>
                </a:lnTo>
                <a:lnTo>
                  <a:pt x="0" y="5352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7767" y="637541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Food &amp; Beverage Sponsor: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8725" y="-1888407"/>
            <a:ext cx="20176725" cy="12393000"/>
          </a:xfrm>
          <a:custGeom>
            <a:avLst/>
            <a:gdLst/>
            <a:ahLst/>
            <a:cxnLst/>
            <a:rect l="l" t="t" r="r" b="b"/>
            <a:pathLst>
              <a:path w="20176725" h="12393000">
                <a:moveTo>
                  <a:pt x="0" y="0"/>
                </a:moveTo>
                <a:lnTo>
                  <a:pt x="20176725" y="0"/>
                </a:lnTo>
                <a:lnTo>
                  <a:pt x="20176725" y="12393000"/>
                </a:lnTo>
                <a:lnTo>
                  <a:pt x="0" y="12393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396" t="-4348" b="-434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57767" y="2543094"/>
            <a:ext cx="15572465" cy="293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0"/>
              </a:lnSpc>
            </a:pPr>
            <a:r>
              <a:rPr lang="en-US" sz="12663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Thank you to our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491470" y="2034336"/>
            <a:ext cx="7514315" cy="5772142"/>
          </a:xfrm>
          <a:custGeom>
            <a:avLst/>
            <a:gdLst/>
            <a:ahLst/>
            <a:cxnLst/>
            <a:rect l="l" t="t" r="r" b="b"/>
            <a:pathLst>
              <a:path w="7514315" h="5772142">
                <a:moveTo>
                  <a:pt x="0" y="0"/>
                </a:moveTo>
                <a:lnTo>
                  <a:pt x="7514315" y="0"/>
                </a:lnTo>
                <a:lnTo>
                  <a:pt x="7514315" y="5772143"/>
                </a:lnTo>
                <a:lnTo>
                  <a:pt x="0" y="5772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2395" y="495118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Faith in Action Sponsor: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14795" y="647518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Faith in Action Sponsors: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0167" y="3726567"/>
            <a:ext cx="15572465" cy="301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The Daxon Family</a:t>
            </a:r>
          </a:p>
          <a:p>
            <a:pPr algn="ctr">
              <a:lnSpc>
                <a:spcPts val="7699"/>
              </a:lnSpc>
            </a:pPr>
            <a:endParaRPr lang="en-US" sz="8799">
              <a:solidFill>
                <a:srgbClr val="A26838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The Lana Family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045360" y="1902438"/>
            <a:ext cx="10197280" cy="6087928"/>
          </a:xfrm>
          <a:custGeom>
            <a:avLst/>
            <a:gdLst/>
            <a:ahLst/>
            <a:cxnLst/>
            <a:rect l="l" t="t" r="r" b="b"/>
            <a:pathLst>
              <a:path w="10197280" h="6087928">
                <a:moveTo>
                  <a:pt x="0" y="0"/>
                </a:moveTo>
                <a:lnTo>
                  <a:pt x="10197280" y="0"/>
                </a:lnTo>
                <a:lnTo>
                  <a:pt x="10197280" y="6087928"/>
                </a:lnTo>
                <a:lnTo>
                  <a:pt x="0" y="6087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4795" y="647518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Hope &amp; Healing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14795" y="647518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Hope &amp; Healing Sponsors:</a:t>
            </a:r>
          </a:p>
        </p:txBody>
      </p:sp>
      <p:sp>
        <p:nvSpPr>
          <p:cNvPr id="9" name="Freeform 9"/>
          <p:cNvSpPr/>
          <p:nvPr/>
        </p:nvSpPr>
        <p:spPr>
          <a:xfrm>
            <a:off x="4842884" y="2471647"/>
            <a:ext cx="8602232" cy="4007206"/>
          </a:xfrm>
          <a:custGeom>
            <a:avLst/>
            <a:gdLst/>
            <a:ahLst/>
            <a:cxnLst/>
            <a:rect l="l" t="t" r="r" b="b"/>
            <a:pathLst>
              <a:path w="8602232" h="4007206">
                <a:moveTo>
                  <a:pt x="0" y="0"/>
                </a:moveTo>
                <a:lnTo>
                  <a:pt x="8602232" y="0"/>
                </a:lnTo>
                <a:lnTo>
                  <a:pt x="8602232" y="4007206"/>
                </a:lnTo>
                <a:lnTo>
                  <a:pt x="0" y="4007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14795" y="647518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Hope &amp; Healing Sponsors: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7767" y="3574167"/>
            <a:ext cx="15572465" cy="301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The Dupnick Family</a:t>
            </a:r>
          </a:p>
          <a:p>
            <a:pPr algn="ctr">
              <a:lnSpc>
                <a:spcPts val="7699"/>
              </a:lnSpc>
            </a:pPr>
            <a:endParaRPr lang="en-US" sz="8799">
              <a:solidFill>
                <a:srgbClr val="A26838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The Dickensheets Family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737948" y="2338087"/>
            <a:ext cx="6812105" cy="5216629"/>
          </a:xfrm>
          <a:custGeom>
            <a:avLst/>
            <a:gdLst/>
            <a:ahLst/>
            <a:cxnLst/>
            <a:rect l="l" t="t" r="r" b="b"/>
            <a:pathLst>
              <a:path w="6812105" h="5216629">
                <a:moveTo>
                  <a:pt x="0" y="0"/>
                </a:moveTo>
                <a:lnTo>
                  <a:pt x="6812104" y="0"/>
                </a:lnTo>
                <a:lnTo>
                  <a:pt x="6812104" y="5216630"/>
                </a:lnTo>
                <a:lnTo>
                  <a:pt x="0" y="52166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14795" y="647518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Love &amp; Service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0855" y="8186742"/>
            <a:ext cx="19179522" cy="1852328"/>
            <a:chOff x="0" y="0"/>
            <a:chExt cx="7772400" cy="75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750697"/>
            </a:xfrm>
            <a:custGeom>
              <a:avLst/>
              <a:gdLst/>
              <a:ahLst/>
              <a:cxnLst/>
              <a:rect l="l" t="t" r="r" b="b"/>
              <a:pathLst>
                <a:path w="7772400" h="750697">
                  <a:moveTo>
                    <a:pt x="0" y="750697"/>
                  </a:moveTo>
                  <a:lnTo>
                    <a:pt x="7772400" y="75069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1B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947380" y="4378337"/>
            <a:ext cx="13055" cy="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"/>
              </a:lnSpc>
            </a:pPr>
            <a:r>
              <a:rPr lang="en-US" sz="524" b="1" spc="-15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59686" y="8287153"/>
            <a:ext cx="13168628" cy="1651506"/>
            <a:chOff x="0" y="0"/>
            <a:chExt cx="17558171" cy="2202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1712" cy="2202008"/>
            </a:xfrm>
            <a:custGeom>
              <a:avLst/>
              <a:gdLst/>
              <a:ahLst/>
              <a:cxnLst/>
              <a:rect l="l" t="t" r="r" b="b"/>
              <a:pathLst>
                <a:path w="2691712" h="2202008">
                  <a:moveTo>
                    <a:pt x="0" y="0"/>
                  </a:moveTo>
                  <a:lnTo>
                    <a:pt x="2691712" y="0"/>
                  </a:lnTo>
                  <a:lnTo>
                    <a:pt x="2691712" y="2202008"/>
                  </a:lnTo>
                  <a:lnTo>
                    <a:pt x="0" y="2202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91712" y="365590"/>
              <a:ext cx="14866459" cy="150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Serving for teens, young adults, and families</a:t>
              </a:r>
            </a:p>
            <a:p>
              <a:pPr algn="ctr">
                <a:lnSpc>
                  <a:spcPts val="4363"/>
                </a:lnSpc>
              </a:pPr>
              <a:r>
                <a:rPr lang="en-US" sz="3999" b="1">
                  <a:solidFill>
                    <a:srgbClr val="A26838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affected by substance use in Comal County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150047" y="2418844"/>
            <a:ext cx="8754355" cy="5055115"/>
          </a:xfrm>
          <a:custGeom>
            <a:avLst/>
            <a:gdLst/>
            <a:ahLst/>
            <a:cxnLst/>
            <a:rect l="l" t="t" r="r" b="b"/>
            <a:pathLst>
              <a:path w="8754355" h="5055115">
                <a:moveTo>
                  <a:pt x="0" y="0"/>
                </a:moveTo>
                <a:lnTo>
                  <a:pt x="8754355" y="0"/>
                </a:lnTo>
                <a:lnTo>
                  <a:pt x="8754355" y="5055116"/>
                </a:lnTo>
                <a:lnTo>
                  <a:pt x="0" y="5055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14795" y="647518"/>
            <a:ext cx="15572465" cy="105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799">
                <a:solidFill>
                  <a:srgbClr val="A26838"/>
                </a:solidFill>
                <a:latin typeface="Roboto Slab"/>
                <a:ea typeface="Roboto Slab"/>
                <a:cs typeface="Roboto Slab"/>
                <a:sym typeface="Roboto Slab"/>
              </a:rPr>
              <a:t>Love &amp; Service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353</Words>
  <Application>Microsoft Office PowerPoint</Application>
  <PresentationFormat>Custom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Open Sans Condensed Bold</vt:lpstr>
      <vt:lpstr>Dancing Script</vt:lpstr>
      <vt:lpstr>Calibri</vt:lpstr>
      <vt:lpstr>Arial</vt:lpstr>
      <vt:lpstr>Roboto Slab</vt:lpstr>
      <vt:lpstr>Open Sans Condensed</vt:lpstr>
      <vt:lpstr>Roboto Slab Bold</vt:lpstr>
      <vt:lpstr>League Spartan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Basics Gala</dc:title>
  <cp:lastModifiedBy>Debi Dickensheets</cp:lastModifiedBy>
  <cp:revision>3</cp:revision>
  <dcterms:created xsi:type="dcterms:W3CDTF">2006-08-16T00:00:00Z</dcterms:created>
  <dcterms:modified xsi:type="dcterms:W3CDTF">2026-03-13T00:32:33Z</dcterms:modified>
  <dc:identifier>DAHC1ZHC3HU</dc:identifier>
</cp:coreProperties>
</file>