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57" r:id="rId5"/>
    <p:sldId id="258" r:id="rId6"/>
    <p:sldId id="259" r:id="rId7"/>
    <p:sldId id="260" r:id="rId8"/>
    <p:sldId id="263" r:id="rId9"/>
    <p:sldId id="268" r:id="rId10"/>
    <p:sldId id="264" r:id="rId11"/>
    <p:sldId id="266" r:id="rId12"/>
    <p:sldId id="265" r:id="rId13"/>
    <p:sldId id="267" r:id="rId14"/>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9C7CC9-604A-4ACA-875C-7876C5D508E4}" type="datetimeFigureOut">
              <a:rPr lang="en-US" smtClean="0"/>
              <a:pPr/>
              <a:t>3/28/2018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E632CA-2E7C-4EB3-A1E2-AE05E0B31D8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9C7CC9-604A-4ACA-875C-7876C5D508E4}" type="datetimeFigureOut">
              <a:rPr lang="en-US" smtClean="0"/>
              <a:pPr/>
              <a:t>3/28/2018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E632CA-2E7C-4EB3-A1E2-AE05E0B31D8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2.JPG"/></Relationships>
</file>

<file path=ppt/slides/_rels/slide1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6.jpeg"/><Relationship Id="rId1" Type="http://schemas.openxmlformats.org/officeDocument/2006/relationships/slideLayout" Target="../slideLayouts/slideLayout5.xml"/><Relationship Id="rId5" Type="http://schemas.openxmlformats.org/officeDocument/2006/relationships/image" Target="../media/image18.jpeg"/><Relationship Id="rId4" Type="http://schemas.openxmlformats.org/officeDocument/2006/relationships/image" Target="../media/image17.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9.png"/><Relationship Id="rId1" Type="http://schemas.openxmlformats.org/officeDocument/2006/relationships/slideLayout" Target="../slideLayouts/slideLayout5.xml"/><Relationship Id="rId4" Type="http://schemas.openxmlformats.org/officeDocument/2006/relationships/image" Target="../media/image20.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dirty="0">
                <a:latin typeface="AR DARLING" pitchFamily="2" charset="0"/>
              </a:rPr>
              <a:t>Dream Coloring Book</a:t>
            </a:r>
          </a:p>
        </p:txBody>
      </p:sp>
      <p:sp>
        <p:nvSpPr>
          <p:cNvPr id="3" name="Subtitle 2"/>
          <p:cNvSpPr>
            <a:spLocks noGrp="1"/>
          </p:cNvSpPr>
          <p:nvPr>
            <p:ph type="subTitle" idx="1"/>
          </p:nvPr>
        </p:nvSpPr>
        <p:spPr>
          <a:xfrm>
            <a:off x="1371599" y="3475536"/>
            <a:ext cx="6400800" cy="1752600"/>
          </a:xfrm>
        </p:spPr>
        <p:txBody>
          <a:bodyPr/>
          <a:lstStyle/>
          <a:p>
            <a:r>
              <a:rPr lang="en-US" b="1" dirty="0">
                <a:solidFill>
                  <a:srgbClr val="FF0000"/>
                </a:solidFill>
              </a:rPr>
              <a:t>C</a:t>
            </a:r>
            <a:r>
              <a:rPr lang="en-US" b="1" dirty="0">
                <a:solidFill>
                  <a:srgbClr val="00B050"/>
                </a:solidFill>
              </a:rPr>
              <a:t>o</a:t>
            </a:r>
            <a:r>
              <a:rPr lang="en-US" b="1" dirty="0">
                <a:solidFill>
                  <a:schemeClr val="accent6">
                    <a:lumMod val="75000"/>
                  </a:schemeClr>
                </a:solidFill>
              </a:rPr>
              <a:t>l</a:t>
            </a:r>
            <a:r>
              <a:rPr lang="en-US" b="1" dirty="0">
                <a:solidFill>
                  <a:srgbClr val="7030A0"/>
                </a:solidFill>
              </a:rPr>
              <a:t>o</a:t>
            </a:r>
            <a:r>
              <a:rPr lang="en-US" b="1" dirty="0">
                <a:solidFill>
                  <a:srgbClr val="0070C0"/>
                </a:solidFill>
              </a:rPr>
              <a:t>r</a:t>
            </a:r>
            <a:r>
              <a:rPr lang="en-US" b="1" dirty="0">
                <a:solidFill>
                  <a:srgbClr val="FF0000"/>
                </a:solidFill>
              </a:rPr>
              <a:t> Your Dreams </a:t>
            </a:r>
          </a:p>
          <a:p>
            <a:r>
              <a:rPr lang="en-US" b="1" dirty="0">
                <a:solidFill>
                  <a:srgbClr val="FF0000"/>
                </a:solidFill>
              </a:rPr>
              <a:t>and </a:t>
            </a:r>
          </a:p>
          <a:p>
            <a:r>
              <a:rPr lang="en-US" b="1" dirty="0">
                <a:solidFill>
                  <a:srgbClr val="FF0000"/>
                </a:solidFill>
              </a:rPr>
              <a:t>Then Live Your Dream</a:t>
            </a:r>
          </a:p>
        </p:txBody>
      </p:sp>
      <p:pic>
        <p:nvPicPr>
          <p:cNvPr id="4" name="Picture 3" descr="Dream logo pic.jpg"/>
          <p:cNvPicPr>
            <a:picLocks noChangeAspect="1"/>
          </p:cNvPicPr>
          <p:nvPr/>
        </p:nvPicPr>
        <p:blipFill>
          <a:blip r:embed="rId2"/>
          <a:stretch>
            <a:fillRect/>
          </a:stretch>
        </p:blipFill>
        <p:spPr>
          <a:xfrm>
            <a:off x="1524000" y="152400"/>
            <a:ext cx="6162812" cy="219456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5029200"/>
            <a:ext cx="2103120" cy="210312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35528" y="5872713"/>
            <a:ext cx="1500179" cy="690413"/>
          </a:xfrm>
          <a:prstGeom prst="rect">
            <a:avLst/>
          </a:prstGeom>
        </p:spPr>
      </p:pic>
      <p:pic>
        <p:nvPicPr>
          <p:cNvPr id="7" name="Picture 6">
            <a:extLst>
              <a:ext uri="{FF2B5EF4-FFF2-40B4-BE49-F238E27FC236}">
                <a16:creationId xmlns:a16="http://schemas.microsoft.com/office/drawing/2014/main" xmlns="" id="{F83964A6-866E-4AAA-8DC9-38966B72A4F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90240" y="5577840"/>
            <a:ext cx="2763519" cy="15544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Now its time for you to draw and color your dream of what you would like to be.</a:t>
            </a:r>
            <a:endParaRPr lang="en-US" sz="3600" dirty="0"/>
          </a:p>
        </p:txBody>
      </p:sp>
      <p:sp>
        <p:nvSpPr>
          <p:cNvPr id="17" name="Content Placeholder 16"/>
          <p:cNvSpPr>
            <a:spLocks noGrp="1"/>
          </p:cNvSpPr>
          <p:nvPr>
            <p:ph idx="1"/>
          </p:nvPr>
        </p:nvSpPr>
        <p:spPr/>
        <p:txBody>
          <a:bodyPr/>
          <a:lstStyle/>
          <a:p>
            <a:pPr>
              <a:buNone/>
            </a:pPr>
            <a:endParaRPr lang="en-US" dirty="0"/>
          </a:p>
        </p:txBody>
      </p:sp>
      <p:pic>
        <p:nvPicPr>
          <p:cNvPr id="12" name="Picture 11" descr="Dream logo pic.jpg"/>
          <p:cNvPicPr>
            <a:picLocks noChangeAspect="1"/>
          </p:cNvPicPr>
          <p:nvPr/>
        </p:nvPicPr>
        <p:blipFill>
          <a:blip r:embed="rId2" cstate="print"/>
          <a:stretch>
            <a:fillRect/>
          </a:stretch>
        </p:blipFill>
        <p:spPr>
          <a:xfrm>
            <a:off x="3810000" y="6172200"/>
            <a:ext cx="1540701" cy="54864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Now its time for you to draw and color your dream of what you would like to be.</a:t>
            </a:r>
            <a:endParaRPr lang="en-US" sz="3600" dirty="0"/>
          </a:p>
        </p:txBody>
      </p:sp>
      <p:sp>
        <p:nvSpPr>
          <p:cNvPr id="17" name="Content Placeholder 16"/>
          <p:cNvSpPr>
            <a:spLocks noGrp="1"/>
          </p:cNvSpPr>
          <p:nvPr>
            <p:ph idx="1"/>
          </p:nvPr>
        </p:nvSpPr>
        <p:spPr/>
        <p:txBody>
          <a:bodyPr/>
          <a:lstStyle/>
          <a:p>
            <a:pPr>
              <a:buNone/>
            </a:pPr>
            <a:endParaRPr lang="en-US" dirty="0"/>
          </a:p>
        </p:txBody>
      </p:sp>
      <p:pic>
        <p:nvPicPr>
          <p:cNvPr id="12" name="Picture 11" descr="Dream logo pic.jpg"/>
          <p:cNvPicPr>
            <a:picLocks noChangeAspect="1"/>
          </p:cNvPicPr>
          <p:nvPr/>
        </p:nvPicPr>
        <p:blipFill>
          <a:blip r:embed="rId2" cstate="print"/>
          <a:stretch>
            <a:fillRect/>
          </a:stretch>
        </p:blipFill>
        <p:spPr>
          <a:xfrm>
            <a:off x="3810000" y="6172200"/>
            <a:ext cx="1540701" cy="54864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Make Your Dream Come True!!!</a:t>
            </a:r>
          </a:p>
        </p:txBody>
      </p:sp>
      <p:sp>
        <p:nvSpPr>
          <p:cNvPr id="3" name="Content Placeholder 2"/>
          <p:cNvSpPr>
            <a:spLocks noGrp="1"/>
          </p:cNvSpPr>
          <p:nvPr>
            <p:ph idx="1"/>
          </p:nvPr>
        </p:nvSpPr>
        <p:spPr/>
        <p:txBody>
          <a:bodyPr>
            <a:normAutofit/>
          </a:bodyPr>
          <a:lstStyle/>
          <a:p>
            <a:pPr>
              <a:buNone/>
            </a:pPr>
            <a:r>
              <a:rPr lang="en-US" dirty="0"/>
              <a:t>	Your dreams are important.  Everyone needs to dream and believe they can reach those dreams. We want you to dream </a:t>
            </a:r>
            <a:r>
              <a:rPr lang="en-US" b="1" dirty="0"/>
              <a:t>BIG</a:t>
            </a:r>
            <a:r>
              <a:rPr lang="en-US" dirty="0"/>
              <a:t> and </a:t>
            </a:r>
            <a:r>
              <a:rPr lang="en-US" b="1" dirty="0">
                <a:solidFill>
                  <a:srgbClr val="FF0000"/>
                </a:solidFill>
              </a:rPr>
              <a:t>C</a:t>
            </a:r>
            <a:r>
              <a:rPr lang="en-US" b="1" dirty="0">
                <a:solidFill>
                  <a:srgbClr val="00B050"/>
                </a:solidFill>
              </a:rPr>
              <a:t>O</a:t>
            </a:r>
            <a:r>
              <a:rPr lang="en-US" b="1" dirty="0">
                <a:solidFill>
                  <a:schemeClr val="accent6">
                    <a:lumMod val="75000"/>
                  </a:schemeClr>
                </a:solidFill>
              </a:rPr>
              <a:t>L</a:t>
            </a:r>
            <a:r>
              <a:rPr lang="en-US" b="1" dirty="0">
                <a:solidFill>
                  <a:srgbClr val="7030A0"/>
                </a:solidFill>
              </a:rPr>
              <a:t>O</a:t>
            </a:r>
            <a:r>
              <a:rPr lang="en-US" b="1" dirty="0">
                <a:solidFill>
                  <a:srgbClr val="0070C0"/>
                </a:solidFill>
              </a:rPr>
              <a:t>R</a:t>
            </a:r>
            <a:r>
              <a:rPr lang="en-US" b="1" dirty="0">
                <a:solidFill>
                  <a:srgbClr val="FF0000"/>
                </a:solidFill>
              </a:rPr>
              <a:t>F</a:t>
            </a:r>
            <a:r>
              <a:rPr lang="en-US" b="1" dirty="0">
                <a:solidFill>
                  <a:srgbClr val="00B050"/>
                </a:solidFill>
              </a:rPr>
              <a:t>U</a:t>
            </a:r>
            <a:r>
              <a:rPr lang="en-US" b="1" dirty="0">
                <a:solidFill>
                  <a:schemeClr val="accent6">
                    <a:lumMod val="75000"/>
                  </a:schemeClr>
                </a:solidFill>
              </a:rPr>
              <a:t>L</a:t>
            </a:r>
            <a:r>
              <a:rPr lang="en-US" dirty="0"/>
              <a:t>.  So color your dreams and be the best person that you can be.</a:t>
            </a:r>
          </a:p>
          <a:p>
            <a:pPr>
              <a:buNone/>
            </a:pPr>
            <a:r>
              <a:rPr lang="en-US" dirty="0"/>
              <a:t>	</a:t>
            </a:r>
            <a:r>
              <a:rPr lang="en-US" i="1" dirty="0">
                <a:latin typeface="AR BERKLEY" pitchFamily="2" charset="0"/>
              </a:rPr>
              <a:t>Rhonda D. Brooks</a:t>
            </a:r>
            <a:r>
              <a:rPr lang="en-US" dirty="0"/>
              <a:t>	          </a:t>
            </a:r>
            <a:r>
              <a:rPr lang="en-US" dirty="0" smtClean="0"/>
              <a:t>       </a:t>
            </a:r>
            <a:r>
              <a:rPr lang="en-US" i="1" dirty="0" smtClean="0">
                <a:latin typeface="AR BERKLEY" pitchFamily="2" charset="0"/>
              </a:rPr>
              <a:t>Breanne </a:t>
            </a:r>
            <a:r>
              <a:rPr lang="en-US" i="1" dirty="0">
                <a:latin typeface="AR BERKLEY" pitchFamily="2" charset="0"/>
              </a:rPr>
              <a:t>E. Brooks</a:t>
            </a:r>
          </a:p>
          <a:p>
            <a:pPr>
              <a:buNone/>
            </a:pPr>
            <a:r>
              <a:rPr lang="en-US" dirty="0"/>
              <a:t>	Executive Director	          Co-Founder</a:t>
            </a:r>
          </a:p>
          <a:p>
            <a:pPr>
              <a:buNone/>
            </a:pPr>
            <a:r>
              <a:rPr lang="en-US" dirty="0"/>
              <a:t>	</a:t>
            </a:r>
            <a:r>
              <a:rPr lang="en-US" b="1" dirty="0"/>
              <a:t>BBV2M LLC</a:t>
            </a:r>
            <a:r>
              <a:rPr lang="en-US" dirty="0"/>
              <a:t>		          </a:t>
            </a:r>
            <a:r>
              <a:rPr lang="en-US" b="1" dirty="0"/>
              <a:t>W.I.?J.A.</a:t>
            </a:r>
          </a:p>
        </p:txBody>
      </p:sp>
      <p:pic>
        <p:nvPicPr>
          <p:cNvPr id="4" name="Picture 3" descr="Dream logo pic.jpg"/>
          <p:cNvPicPr>
            <a:picLocks noChangeAspect="1"/>
          </p:cNvPicPr>
          <p:nvPr/>
        </p:nvPicPr>
        <p:blipFill>
          <a:blip r:embed="rId2" cstate="print"/>
          <a:stretch>
            <a:fillRect/>
          </a:stretch>
        </p:blipFill>
        <p:spPr>
          <a:xfrm>
            <a:off x="3657600" y="0"/>
            <a:ext cx="1540701" cy="5486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000" y="5791200"/>
            <a:ext cx="1371600" cy="13716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42985" y="5791199"/>
            <a:ext cx="2344644" cy="109728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685800" y="685800"/>
            <a:ext cx="8229600" cy="3581400"/>
          </a:xfrm>
        </p:spPr>
        <p:txBody>
          <a:bodyPr>
            <a:noAutofit/>
          </a:bodyPr>
          <a:lstStyle/>
          <a:p>
            <a:pPr algn="l"/>
            <a:r>
              <a:rPr lang="en-US" sz="3600" b="1" dirty="0"/>
              <a:t>The Dream Coloring Book is a product of W.I.?J.A. (What If? Just A.S.K.) </a:t>
            </a:r>
            <a:br>
              <a:rPr lang="en-US" sz="3600" b="1" dirty="0"/>
            </a:br>
            <a:r>
              <a:rPr lang="en-US" sz="3600" b="1" dirty="0"/>
              <a:t>                 which is a division of </a:t>
            </a:r>
            <a:br>
              <a:rPr lang="en-US" sz="3600" b="1" dirty="0"/>
            </a:br>
            <a:r>
              <a:rPr lang="en-US" sz="3600" b="1" dirty="0"/>
              <a:t>Brothers Brooks Vision 2 Mission LLC .</a:t>
            </a:r>
            <a:endParaRPr lang="en-US" sz="3600" dirty="0"/>
          </a:p>
        </p:txBody>
      </p:sp>
      <p:pic>
        <p:nvPicPr>
          <p:cNvPr id="12" name="Picture 11" descr="Dream logo pic.jpg"/>
          <p:cNvPicPr>
            <a:picLocks noChangeAspect="1"/>
          </p:cNvPicPr>
          <p:nvPr/>
        </p:nvPicPr>
        <p:blipFill>
          <a:blip r:embed="rId2" cstate="print"/>
          <a:stretch>
            <a:fillRect/>
          </a:stretch>
        </p:blipFill>
        <p:spPr>
          <a:xfrm>
            <a:off x="2514600" y="4800600"/>
            <a:ext cx="4108541" cy="14630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1400" y="3520440"/>
            <a:ext cx="1554480" cy="112776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38388" y="1828800"/>
            <a:ext cx="1475259" cy="69041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Make Your Dream Come True!!!</a:t>
            </a:r>
          </a:p>
        </p:txBody>
      </p:sp>
      <p:sp>
        <p:nvSpPr>
          <p:cNvPr id="3" name="Content Placeholder 2"/>
          <p:cNvSpPr>
            <a:spLocks noGrp="1"/>
          </p:cNvSpPr>
          <p:nvPr>
            <p:ph idx="1"/>
          </p:nvPr>
        </p:nvSpPr>
        <p:spPr/>
        <p:txBody>
          <a:bodyPr>
            <a:normAutofit fontScale="92500"/>
          </a:bodyPr>
          <a:lstStyle/>
          <a:p>
            <a:pPr>
              <a:buNone/>
            </a:pPr>
            <a:r>
              <a:rPr lang="en-US" dirty="0"/>
              <a:t>	The Purpose of this coloring book is for you and your child to think about all the things that they can be.  All it takes for you to do is dream your dreams and then live them.  Color the pictures of the various things that people would like to be when they grow up then draw and color your own dreams of what you would like to be.</a:t>
            </a:r>
          </a:p>
          <a:p>
            <a:endParaRPr lang="en-US" dirty="0"/>
          </a:p>
          <a:p>
            <a:pPr>
              <a:buNone/>
            </a:pPr>
            <a:r>
              <a:rPr lang="en-US" dirty="0"/>
              <a:t>	</a:t>
            </a:r>
          </a:p>
        </p:txBody>
      </p:sp>
      <p:pic>
        <p:nvPicPr>
          <p:cNvPr id="4" name="Picture 3" descr="Dream logo pic.jpg"/>
          <p:cNvPicPr>
            <a:picLocks noChangeAspect="1"/>
          </p:cNvPicPr>
          <p:nvPr/>
        </p:nvPicPr>
        <p:blipFill>
          <a:blip r:embed="rId2" cstate="print"/>
          <a:stretch>
            <a:fillRect/>
          </a:stretch>
        </p:blipFill>
        <p:spPr>
          <a:xfrm>
            <a:off x="3657600" y="0"/>
            <a:ext cx="1540701" cy="5486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There are so many wonderful things that you can be all you have to do is follow your dreams.</a:t>
            </a:r>
          </a:p>
        </p:txBody>
      </p:sp>
      <p:sp>
        <p:nvSpPr>
          <p:cNvPr id="3" name="Text Placeholder 2"/>
          <p:cNvSpPr>
            <a:spLocks noGrp="1"/>
          </p:cNvSpPr>
          <p:nvPr>
            <p:ph type="body" idx="1"/>
          </p:nvPr>
        </p:nvSpPr>
        <p:spPr/>
        <p:txBody>
          <a:bodyPr/>
          <a:lstStyle/>
          <a:p>
            <a:pPr algn="ctr"/>
            <a:r>
              <a:rPr lang="en-US" dirty="0"/>
              <a:t>Policemen</a:t>
            </a:r>
          </a:p>
        </p:txBody>
      </p:sp>
      <p:sp>
        <p:nvSpPr>
          <p:cNvPr id="5" name="Text Placeholder 4"/>
          <p:cNvSpPr>
            <a:spLocks noGrp="1"/>
          </p:cNvSpPr>
          <p:nvPr>
            <p:ph type="body" sz="quarter" idx="3"/>
          </p:nvPr>
        </p:nvSpPr>
        <p:spPr/>
        <p:txBody>
          <a:bodyPr/>
          <a:lstStyle/>
          <a:p>
            <a:pPr algn="ctr"/>
            <a:r>
              <a:rPr lang="en-US" dirty="0"/>
              <a:t>Firemen</a:t>
            </a:r>
          </a:p>
        </p:txBody>
      </p:sp>
      <p:pic>
        <p:nvPicPr>
          <p:cNvPr id="1026" name="Picture 2" descr="C:\Users\BROOKS\AppData\Local\Microsoft\Windows\INetCache\IE\LUZ2YKCN\Policeman[1].jpg"/>
          <p:cNvPicPr>
            <a:picLocks noGrp="1" noChangeAspect="1" noChangeArrowheads="1"/>
          </p:cNvPicPr>
          <p:nvPr>
            <p:ph sz="half" idx="2"/>
          </p:nvPr>
        </p:nvPicPr>
        <p:blipFill>
          <a:blip r:embed="rId2"/>
          <a:srcRect/>
          <a:stretch>
            <a:fillRect/>
          </a:stretch>
        </p:blipFill>
        <p:spPr bwMode="auto">
          <a:xfrm>
            <a:off x="1066800" y="2362200"/>
            <a:ext cx="3060020" cy="3657600"/>
          </a:xfrm>
          <a:prstGeom prst="rect">
            <a:avLst/>
          </a:prstGeom>
          <a:ln w="228600" cap="sq" cmpd="thickThin">
            <a:solidFill>
              <a:srgbClr val="000000"/>
            </a:solidFill>
            <a:prstDash val="solid"/>
            <a:miter lim="800000"/>
          </a:ln>
          <a:effectLst>
            <a:innerShdw blurRad="76200">
              <a:srgbClr val="000000"/>
            </a:innerShdw>
          </a:effectLst>
        </p:spPr>
      </p:pic>
      <p:pic>
        <p:nvPicPr>
          <p:cNvPr id="1029" name="Picture 5" descr="C:\Users\BROOKS\AppData\Local\Microsoft\Windows\INetCache\IE\CC8L9CGQ\pompiers_002[1].gif"/>
          <p:cNvPicPr>
            <a:picLocks noGrp="1" noChangeAspect="1" noChangeArrowheads="1"/>
          </p:cNvPicPr>
          <p:nvPr>
            <p:ph sz="quarter" idx="4"/>
          </p:nvPr>
        </p:nvPicPr>
        <p:blipFill>
          <a:blip r:embed="rId3"/>
          <a:srcRect/>
          <a:stretch>
            <a:fillRect/>
          </a:stretch>
        </p:blipFill>
        <p:spPr bwMode="auto">
          <a:xfrm>
            <a:off x="5257800" y="2362200"/>
            <a:ext cx="2999236" cy="3657600"/>
          </a:xfrm>
          <a:prstGeom prst="rect">
            <a:avLst/>
          </a:prstGeom>
          <a:ln w="228600" cap="sq" cmpd="thickThin">
            <a:solidFill>
              <a:srgbClr val="000000"/>
            </a:solidFill>
            <a:prstDash val="solid"/>
            <a:miter lim="800000"/>
          </a:ln>
          <a:effectLst>
            <a:innerShdw blurRad="76200">
              <a:srgbClr val="000000"/>
            </a:innerShdw>
          </a:effectLst>
        </p:spPr>
      </p:pic>
      <p:pic>
        <p:nvPicPr>
          <p:cNvPr id="14" name="Picture 13" descr="Dream logo pic.jpg"/>
          <p:cNvPicPr>
            <a:picLocks noChangeAspect="1"/>
          </p:cNvPicPr>
          <p:nvPr/>
        </p:nvPicPr>
        <p:blipFill>
          <a:blip r:embed="rId4" cstate="print"/>
          <a:stretch>
            <a:fillRect/>
          </a:stretch>
        </p:blipFill>
        <p:spPr>
          <a:xfrm>
            <a:off x="3733800" y="6309360"/>
            <a:ext cx="1540701" cy="5486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p>
        </p:txBody>
      </p:sp>
      <p:sp>
        <p:nvSpPr>
          <p:cNvPr id="5" name="Text Placeholder 4"/>
          <p:cNvSpPr>
            <a:spLocks noGrp="1"/>
          </p:cNvSpPr>
          <p:nvPr>
            <p:ph type="body" idx="1"/>
          </p:nvPr>
        </p:nvSpPr>
        <p:spPr/>
        <p:txBody>
          <a:bodyPr/>
          <a:lstStyle/>
          <a:p>
            <a:pPr algn="ctr"/>
            <a:r>
              <a:rPr lang="en-US" dirty="0"/>
              <a:t>Doctor</a:t>
            </a:r>
          </a:p>
        </p:txBody>
      </p:sp>
      <p:sp>
        <p:nvSpPr>
          <p:cNvPr id="6" name="Content Placeholder 5"/>
          <p:cNvSpPr>
            <a:spLocks noGrp="1"/>
          </p:cNvSpPr>
          <p:nvPr>
            <p:ph sz="half" idx="2"/>
          </p:nvPr>
        </p:nvSpPr>
        <p:spPr/>
        <p:txBody>
          <a:bodyPr/>
          <a:lstStyle/>
          <a:p>
            <a:pPr>
              <a:buNone/>
            </a:pPr>
            <a:endParaRPr lang="en-US" dirty="0"/>
          </a:p>
        </p:txBody>
      </p:sp>
      <p:sp>
        <p:nvSpPr>
          <p:cNvPr id="7" name="Text Placeholder 6"/>
          <p:cNvSpPr>
            <a:spLocks noGrp="1"/>
          </p:cNvSpPr>
          <p:nvPr>
            <p:ph type="body" sz="quarter" idx="3"/>
          </p:nvPr>
        </p:nvSpPr>
        <p:spPr>
          <a:xfrm>
            <a:off x="4645025" y="1535113"/>
            <a:ext cx="4041775" cy="522287"/>
          </a:xfrm>
        </p:spPr>
        <p:txBody>
          <a:bodyPr/>
          <a:lstStyle/>
          <a:p>
            <a:pPr algn="ctr"/>
            <a:r>
              <a:rPr lang="en-US" dirty="0"/>
              <a:t>Nurse</a:t>
            </a:r>
          </a:p>
        </p:txBody>
      </p:sp>
      <p:pic>
        <p:nvPicPr>
          <p:cNvPr id="2051" name="Picture 3" descr="C:\Users\BROOKS\AppData\Local\Microsoft\Windows\INetCache\IE\UGIBZHYR\Doctor-examining-a-patient-11994-large[1].png"/>
          <p:cNvPicPr>
            <a:picLocks noChangeAspect="1" noChangeArrowheads="1"/>
          </p:cNvPicPr>
          <p:nvPr/>
        </p:nvPicPr>
        <p:blipFill>
          <a:blip r:embed="rId2"/>
          <a:srcRect/>
          <a:stretch>
            <a:fillRect/>
          </a:stretch>
        </p:blipFill>
        <p:spPr bwMode="auto">
          <a:xfrm>
            <a:off x="457200" y="2286000"/>
            <a:ext cx="4047410" cy="3733800"/>
          </a:xfrm>
          <a:prstGeom prst="rect">
            <a:avLst/>
          </a:prstGeom>
          <a:ln w="228600" cap="sq" cmpd="thickThin">
            <a:solidFill>
              <a:srgbClr val="000000"/>
            </a:solidFill>
            <a:prstDash val="solid"/>
            <a:miter lim="800000"/>
          </a:ln>
          <a:effectLst>
            <a:innerShdw blurRad="76200">
              <a:srgbClr val="000000"/>
            </a:innerShdw>
          </a:effectLst>
        </p:spPr>
      </p:pic>
      <p:pic>
        <p:nvPicPr>
          <p:cNvPr id="11" name="Picture 3" descr="C:\Users\BROOKS\AppData\Local\Microsoft\Windows\INetCache\IE\UGIBZHYR\Doctor-examining-a-patient-11994-large[1].png"/>
          <p:cNvPicPr>
            <a:picLocks noGrp="1" noChangeAspect="1" noChangeArrowheads="1"/>
          </p:cNvPicPr>
          <p:nvPr>
            <p:ph sz="quarter" idx="4"/>
          </p:nvPr>
        </p:nvPicPr>
        <p:blipFill>
          <a:blip r:embed="rId3"/>
          <a:stretch>
            <a:fillRect/>
          </a:stretch>
        </p:blipFill>
        <p:spPr bwMode="auto">
          <a:xfrm>
            <a:off x="5422048" y="2362200"/>
            <a:ext cx="3021561" cy="3870960"/>
          </a:xfrm>
          <a:prstGeom prst="rect">
            <a:avLst/>
          </a:prstGeom>
          <a:ln w="228600" cap="sq" cmpd="thickThin">
            <a:solidFill>
              <a:srgbClr val="000000"/>
            </a:solidFill>
            <a:prstDash val="solid"/>
            <a:miter lim="800000"/>
          </a:ln>
          <a:effectLst>
            <a:innerShdw blurRad="76200">
              <a:srgbClr val="000000"/>
            </a:innerShdw>
          </a:effectLst>
        </p:spPr>
      </p:pic>
      <p:pic>
        <p:nvPicPr>
          <p:cNvPr id="12" name="Picture 11" descr="Dream logo pic.jpg"/>
          <p:cNvPicPr>
            <a:picLocks noChangeAspect="1"/>
          </p:cNvPicPr>
          <p:nvPr/>
        </p:nvPicPr>
        <p:blipFill>
          <a:blip r:embed="rId4" cstate="print"/>
          <a:stretch>
            <a:fillRect/>
          </a:stretch>
        </p:blipFill>
        <p:spPr>
          <a:xfrm>
            <a:off x="3886200" y="6309360"/>
            <a:ext cx="1540701" cy="5486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endParaRPr lang="en-US" sz="3600" dirty="0"/>
          </a:p>
        </p:txBody>
      </p:sp>
      <p:sp>
        <p:nvSpPr>
          <p:cNvPr id="5" name="Text Placeholder 4"/>
          <p:cNvSpPr>
            <a:spLocks noGrp="1"/>
          </p:cNvSpPr>
          <p:nvPr>
            <p:ph type="body" idx="1"/>
          </p:nvPr>
        </p:nvSpPr>
        <p:spPr/>
        <p:txBody>
          <a:bodyPr/>
          <a:lstStyle/>
          <a:p>
            <a:pPr algn="ctr"/>
            <a:r>
              <a:rPr lang="en-US" dirty="0"/>
              <a:t>Welder</a:t>
            </a:r>
          </a:p>
        </p:txBody>
      </p:sp>
      <p:pic>
        <p:nvPicPr>
          <p:cNvPr id="10" name="Content Placeholder 9" descr="welder-flash-card.jpg"/>
          <p:cNvPicPr>
            <a:picLocks noGrp="1" noChangeAspect="1"/>
          </p:cNvPicPr>
          <p:nvPr>
            <p:ph sz="half" idx="2"/>
          </p:nvPr>
        </p:nvPicPr>
        <p:blipFill>
          <a:blip r:embed="rId2"/>
          <a:stretch>
            <a:fillRect/>
          </a:stretch>
        </p:blipFill>
        <p:spPr>
          <a:xfrm>
            <a:off x="685800" y="2438400"/>
            <a:ext cx="3291840" cy="3291840"/>
          </a:xfrm>
          <a:prstGeom prst="rect">
            <a:avLst/>
          </a:prstGeom>
          <a:ln w="228600" cap="sq" cmpd="thickThin">
            <a:solidFill>
              <a:srgbClr val="000000"/>
            </a:solidFill>
            <a:prstDash val="solid"/>
            <a:miter lim="800000"/>
          </a:ln>
          <a:effectLst>
            <a:innerShdw blurRad="76200">
              <a:srgbClr val="000000"/>
            </a:innerShdw>
          </a:effectLst>
        </p:spPr>
      </p:pic>
      <p:sp>
        <p:nvSpPr>
          <p:cNvPr id="7" name="Text Placeholder 6"/>
          <p:cNvSpPr>
            <a:spLocks noGrp="1"/>
          </p:cNvSpPr>
          <p:nvPr>
            <p:ph type="body" sz="quarter" idx="3"/>
          </p:nvPr>
        </p:nvSpPr>
        <p:spPr/>
        <p:txBody>
          <a:bodyPr/>
          <a:lstStyle/>
          <a:p>
            <a:pPr algn="ctr"/>
            <a:r>
              <a:rPr lang="en-US" dirty="0"/>
              <a:t>Clerk</a:t>
            </a:r>
          </a:p>
        </p:txBody>
      </p:sp>
      <p:pic>
        <p:nvPicPr>
          <p:cNvPr id="11" name="Content Placeholder 10" descr="Clerk.jpg"/>
          <p:cNvPicPr>
            <a:picLocks noGrp="1" noChangeAspect="1"/>
          </p:cNvPicPr>
          <p:nvPr>
            <p:ph sz="quarter" idx="4"/>
          </p:nvPr>
        </p:nvPicPr>
        <p:blipFill>
          <a:blip r:embed="rId3"/>
          <a:stretch>
            <a:fillRect/>
          </a:stretch>
        </p:blipFill>
        <p:spPr>
          <a:xfrm>
            <a:off x="6096000" y="2362200"/>
            <a:ext cx="1419066" cy="3291840"/>
          </a:xfrm>
          <a:prstGeom prst="rect">
            <a:avLst/>
          </a:prstGeom>
          <a:ln w="228600" cap="sq" cmpd="thickThin">
            <a:solidFill>
              <a:srgbClr val="000000"/>
            </a:solidFill>
            <a:prstDash val="solid"/>
            <a:miter lim="800000"/>
          </a:ln>
          <a:effectLst>
            <a:innerShdw blurRad="76200">
              <a:srgbClr val="000000"/>
            </a:innerShdw>
          </a:effectLst>
        </p:spPr>
      </p:pic>
      <p:pic>
        <p:nvPicPr>
          <p:cNvPr id="9" name="Picture 8" descr="Dream logo pic.jpg"/>
          <p:cNvPicPr>
            <a:picLocks noChangeAspect="1"/>
          </p:cNvPicPr>
          <p:nvPr/>
        </p:nvPicPr>
        <p:blipFill>
          <a:blip r:embed="rId4" cstate="print"/>
          <a:stretch>
            <a:fillRect/>
          </a:stretch>
        </p:blipFill>
        <p:spPr>
          <a:xfrm>
            <a:off x="3733800" y="6172200"/>
            <a:ext cx="1540701" cy="5486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endParaRPr lang="en-US" sz="3600" dirty="0"/>
          </a:p>
        </p:txBody>
      </p:sp>
      <p:sp>
        <p:nvSpPr>
          <p:cNvPr id="5" name="Text Placeholder 4"/>
          <p:cNvSpPr>
            <a:spLocks noGrp="1"/>
          </p:cNvSpPr>
          <p:nvPr>
            <p:ph type="body" idx="1"/>
          </p:nvPr>
        </p:nvSpPr>
        <p:spPr/>
        <p:txBody>
          <a:bodyPr/>
          <a:lstStyle/>
          <a:p>
            <a:pPr algn="ctr"/>
            <a:r>
              <a:rPr lang="en-US" dirty="0"/>
              <a:t>Chef or Cook</a:t>
            </a:r>
          </a:p>
        </p:txBody>
      </p:sp>
      <p:pic>
        <p:nvPicPr>
          <p:cNvPr id="10" name="Content Placeholder 9" descr="chef-coloring.jpg"/>
          <p:cNvPicPr>
            <a:picLocks noGrp="1" noChangeAspect="1"/>
          </p:cNvPicPr>
          <p:nvPr>
            <p:ph sz="half" idx="2"/>
          </p:nvPr>
        </p:nvPicPr>
        <p:blipFill>
          <a:blip r:embed="rId2"/>
          <a:stretch>
            <a:fillRect/>
          </a:stretch>
        </p:blipFill>
        <p:spPr>
          <a:xfrm>
            <a:off x="838200" y="2362200"/>
            <a:ext cx="2784509" cy="3200400"/>
          </a:xfrm>
          <a:prstGeom prst="rect">
            <a:avLst/>
          </a:prstGeom>
          <a:ln w="228600" cap="sq" cmpd="thickThin">
            <a:solidFill>
              <a:srgbClr val="000000"/>
            </a:solidFill>
            <a:prstDash val="solid"/>
            <a:miter lim="800000"/>
          </a:ln>
          <a:effectLst>
            <a:innerShdw blurRad="76200">
              <a:srgbClr val="000000"/>
            </a:innerShdw>
          </a:effectLst>
        </p:spPr>
      </p:pic>
      <p:sp>
        <p:nvSpPr>
          <p:cNvPr id="7" name="Text Placeholder 6"/>
          <p:cNvSpPr>
            <a:spLocks noGrp="1"/>
          </p:cNvSpPr>
          <p:nvPr>
            <p:ph type="body" sz="quarter" idx="3"/>
          </p:nvPr>
        </p:nvSpPr>
        <p:spPr/>
        <p:txBody>
          <a:bodyPr/>
          <a:lstStyle/>
          <a:p>
            <a:pPr algn="ctr"/>
            <a:r>
              <a:rPr lang="en-US" dirty="0"/>
              <a:t>Farmer</a:t>
            </a:r>
          </a:p>
        </p:txBody>
      </p:sp>
      <p:pic>
        <p:nvPicPr>
          <p:cNvPr id="11" name="Content Placeholder 10" descr="Farmer.jpg"/>
          <p:cNvPicPr>
            <a:picLocks noGrp="1" noChangeAspect="1"/>
          </p:cNvPicPr>
          <p:nvPr>
            <p:ph sz="quarter" idx="4"/>
          </p:nvPr>
        </p:nvPicPr>
        <p:blipFill>
          <a:blip r:embed="rId3"/>
          <a:stretch>
            <a:fillRect/>
          </a:stretch>
        </p:blipFill>
        <p:spPr>
          <a:xfrm>
            <a:off x="5181600" y="2514600"/>
            <a:ext cx="2986288" cy="2834640"/>
          </a:xfrm>
          <a:prstGeom prst="rect">
            <a:avLst/>
          </a:prstGeom>
          <a:ln w="228600" cap="sq" cmpd="thickThin">
            <a:solidFill>
              <a:srgbClr val="000000"/>
            </a:solidFill>
            <a:prstDash val="solid"/>
            <a:miter lim="800000"/>
          </a:ln>
          <a:effectLst>
            <a:innerShdw blurRad="76200">
              <a:srgbClr val="000000"/>
            </a:innerShdw>
          </a:effectLst>
        </p:spPr>
      </p:pic>
      <p:pic>
        <p:nvPicPr>
          <p:cNvPr id="9" name="Picture 8" descr="Dream logo pic.jpg"/>
          <p:cNvPicPr>
            <a:picLocks noChangeAspect="1"/>
          </p:cNvPicPr>
          <p:nvPr/>
        </p:nvPicPr>
        <p:blipFill>
          <a:blip r:embed="rId4" cstate="print"/>
          <a:stretch>
            <a:fillRect/>
          </a:stretch>
        </p:blipFill>
        <p:spPr>
          <a:xfrm>
            <a:off x="3733800" y="6172200"/>
            <a:ext cx="1540701" cy="5486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endParaRPr lang="en-US" sz="3600" dirty="0"/>
          </a:p>
        </p:txBody>
      </p:sp>
      <p:sp>
        <p:nvSpPr>
          <p:cNvPr id="5" name="Text Placeholder 4"/>
          <p:cNvSpPr>
            <a:spLocks noGrp="1"/>
          </p:cNvSpPr>
          <p:nvPr>
            <p:ph type="body" idx="1"/>
          </p:nvPr>
        </p:nvSpPr>
        <p:spPr/>
        <p:txBody>
          <a:bodyPr/>
          <a:lstStyle/>
          <a:p>
            <a:pPr algn="ctr"/>
            <a:r>
              <a:rPr lang="en-US" dirty="0"/>
              <a:t>Military</a:t>
            </a:r>
          </a:p>
        </p:txBody>
      </p:sp>
      <p:sp>
        <p:nvSpPr>
          <p:cNvPr id="7" name="Text Placeholder 6"/>
          <p:cNvSpPr>
            <a:spLocks noGrp="1"/>
          </p:cNvSpPr>
          <p:nvPr>
            <p:ph type="body" sz="quarter" idx="3"/>
          </p:nvPr>
        </p:nvSpPr>
        <p:spPr/>
        <p:txBody>
          <a:bodyPr/>
          <a:lstStyle/>
          <a:p>
            <a:pPr algn="ctr"/>
            <a:r>
              <a:rPr lang="en-US" dirty="0"/>
              <a:t>Professional Sports Player</a:t>
            </a:r>
          </a:p>
        </p:txBody>
      </p:sp>
      <p:pic>
        <p:nvPicPr>
          <p:cNvPr id="14" name="Content Placeholder 13" descr="Professional Athlete.jpg"/>
          <p:cNvPicPr>
            <a:picLocks noGrp="1" noChangeAspect="1"/>
          </p:cNvPicPr>
          <p:nvPr>
            <p:ph sz="quarter" idx="4"/>
          </p:nvPr>
        </p:nvPicPr>
        <p:blipFill>
          <a:blip r:embed="rId2"/>
          <a:stretch>
            <a:fillRect/>
          </a:stretch>
        </p:blipFill>
        <p:spPr>
          <a:xfrm>
            <a:off x="5257800" y="2438400"/>
            <a:ext cx="2577042" cy="3291840"/>
          </a:xfrm>
          <a:prstGeom prst="rect">
            <a:avLst/>
          </a:prstGeom>
          <a:ln w="228600" cap="sq" cmpd="thickThin">
            <a:solidFill>
              <a:srgbClr val="000000"/>
            </a:solidFill>
            <a:prstDash val="solid"/>
            <a:miter lim="800000"/>
          </a:ln>
          <a:effectLst>
            <a:innerShdw blurRad="76200">
              <a:srgbClr val="000000"/>
            </a:innerShdw>
          </a:effectLst>
        </p:spPr>
      </p:pic>
      <p:pic>
        <p:nvPicPr>
          <p:cNvPr id="13" name="Content Placeholder 12" descr="Military.jpg"/>
          <p:cNvPicPr>
            <a:picLocks noGrp="1" noChangeAspect="1"/>
          </p:cNvPicPr>
          <p:nvPr>
            <p:ph sz="half" idx="2"/>
          </p:nvPr>
        </p:nvPicPr>
        <p:blipFill>
          <a:blip r:embed="rId3" cstate="print"/>
          <a:stretch>
            <a:fillRect/>
          </a:stretch>
        </p:blipFill>
        <p:spPr>
          <a:xfrm>
            <a:off x="1066800" y="2438400"/>
            <a:ext cx="2544420" cy="3291840"/>
          </a:xfrm>
          <a:prstGeom prst="rect">
            <a:avLst/>
          </a:prstGeom>
          <a:ln w="228600" cap="sq" cmpd="thickThin">
            <a:solidFill>
              <a:srgbClr val="000000"/>
            </a:solidFill>
            <a:prstDash val="solid"/>
            <a:miter lim="800000"/>
          </a:ln>
          <a:effectLst>
            <a:innerShdw blurRad="76200">
              <a:srgbClr val="000000"/>
            </a:innerShdw>
          </a:effectLst>
        </p:spPr>
      </p:pic>
      <p:pic>
        <p:nvPicPr>
          <p:cNvPr id="12" name="Picture 11" descr="Dream logo pic.jpg"/>
          <p:cNvPicPr>
            <a:picLocks noChangeAspect="1"/>
          </p:cNvPicPr>
          <p:nvPr/>
        </p:nvPicPr>
        <p:blipFill>
          <a:blip r:embed="rId4" cstate="print"/>
          <a:stretch>
            <a:fillRect/>
          </a:stretch>
        </p:blipFill>
        <p:spPr>
          <a:xfrm>
            <a:off x="3810000" y="6172200"/>
            <a:ext cx="1540701" cy="5486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endParaRPr lang="en-US" sz="3600" dirty="0"/>
          </a:p>
        </p:txBody>
      </p:sp>
      <p:sp>
        <p:nvSpPr>
          <p:cNvPr id="5" name="Text Placeholder 4"/>
          <p:cNvSpPr>
            <a:spLocks noGrp="1"/>
          </p:cNvSpPr>
          <p:nvPr>
            <p:ph type="body" idx="1"/>
          </p:nvPr>
        </p:nvSpPr>
        <p:spPr/>
        <p:txBody>
          <a:bodyPr/>
          <a:lstStyle/>
          <a:p>
            <a:pPr algn="ctr"/>
            <a:r>
              <a:rPr lang="en-US" dirty="0"/>
              <a:t>Business Person</a:t>
            </a:r>
          </a:p>
        </p:txBody>
      </p:sp>
      <p:sp>
        <p:nvSpPr>
          <p:cNvPr id="7" name="Text Placeholder 6"/>
          <p:cNvSpPr>
            <a:spLocks noGrp="1"/>
          </p:cNvSpPr>
          <p:nvPr>
            <p:ph type="body" sz="quarter" idx="3"/>
          </p:nvPr>
        </p:nvSpPr>
        <p:spPr/>
        <p:txBody>
          <a:bodyPr/>
          <a:lstStyle/>
          <a:p>
            <a:pPr algn="ctr"/>
            <a:r>
              <a:rPr lang="en-US" dirty="0"/>
              <a:t>Scientist or Engineer</a:t>
            </a:r>
          </a:p>
        </p:txBody>
      </p:sp>
      <p:pic>
        <p:nvPicPr>
          <p:cNvPr id="14" name="Content Placeholder 13" descr="Professional Athlete.jpg"/>
          <p:cNvPicPr>
            <a:picLocks noGrp="1" noChangeAspect="1"/>
          </p:cNvPicPr>
          <p:nvPr>
            <p:ph sz="quarter" idx="4"/>
          </p:nvPr>
        </p:nvPicPr>
        <p:blipFill>
          <a:blip r:embed="rId2"/>
          <a:stretch>
            <a:fillRect/>
          </a:stretch>
        </p:blipFill>
        <p:spPr>
          <a:xfrm>
            <a:off x="5299412" y="2438400"/>
            <a:ext cx="2493818" cy="3291840"/>
          </a:xfrm>
          <a:prstGeom prst="rect">
            <a:avLst/>
          </a:prstGeom>
          <a:ln w="228600" cap="sq" cmpd="thickThin">
            <a:solidFill>
              <a:srgbClr val="000000"/>
            </a:solidFill>
            <a:prstDash val="solid"/>
            <a:miter lim="800000"/>
          </a:ln>
          <a:effectLst>
            <a:innerShdw blurRad="76200">
              <a:srgbClr val="000000"/>
            </a:innerShdw>
          </a:effectLst>
        </p:spPr>
      </p:pic>
      <p:pic>
        <p:nvPicPr>
          <p:cNvPr id="12" name="Picture 11" descr="Dream logo pic.jpg"/>
          <p:cNvPicPr>
            <a:picLocks noChangeAspect="1"/>
          </p:cNvPicPr>
          <p:nvPr/>
        </p:nvPicPr>
        <p:blipFill>
          <a:blip r:embed="rId3" cstate="print"/>
          <a:stretch>
            <a:fillRect/>
          </a:stretch>
        </p:blipFill>
        <p:spPr>
          <a:xfrm>
            <a:off x="3810000" y="6172200"/>
            <a:ext cx="1540701" cy="548640"/>
          </a:xfrm>
          <a:prstGeom prst="rect">
            <a:avLst/>
          </a:prstGeom>
        </p:spPr>
      </p:pic>
      <p:pic>
        <p:nvPicPr>
          <p:cNvPr id="9" name="Content Placeholder 8" descr="Business Person 2.jpg"/>
          <p:cNvPicPr>
            <a:picLocks noGrp="1" noChangeAspect="1"/>
          </p:cNvPicPr>
          <p:nvPr>
            <p:ph sz="half" idx="2"/>
          </p:nvPr>
        </p:nvPicPr>
        <p:blipFill>
          <a:blip r:embed="rId4"/>
          <a:stretch>
            <a:fillRect/>
          </a:stretch>
        </p:blipFill>
        <p:spPr>
          <a:xfrm>
            <a:off x="304800" y="2743200"/>
            <a:ext cx="1905000" cy="2971800"/>
          </a:xfrm>
          <a:prstGeom prst="rect">
            <a:avLst/>
          </a:prstGeom>
          <a:ln w="228600" cap="sq" cmpd="thickThin">
            <a:solidFill>
              <a:srgbClr val="000000"/>
            </a:solidFill>
            <a:prstDash val="solid"/>
            <a:miter lim="800000"/>
          </a:ln>
          <a:effectLst>
            <a:innerShdw blurRad="76200">
              <a:srgbClr val="000000"/>
            </a:innerShdw>
          </a:effectLst>
        </p:spPr>
      </p:pic>
      <p:pic>
        <p:nvPicPr>
          <p:cNvPr id="10" name="Content Placeholder 8" descr="Business Person 2.jpg"/>
          <p:cNvPicPr>
            <a:picLocks noChangeAspect="1"/>
          </p:cNvPicPr>
          <p:nvPr/>
        </p:nvPicPr>
        <p:blipFill>
          <a:blip r:embed="rId5"/>
          <a:stretch>
            <a:fillRect/>
          </a:stretch>
        </p:blipFill>
        <p:spPr>
          <a:xfrm>
            <a:off x="2590800" y="2743200"/>
            <a:ext cx="1874520" cy="297180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1" dirty="0"/>
              <a:t>There are so many wonderful things that you can be all you have to do is follow your dreams.</a:t>
            </a:r>
            <a:endParaRPr lang="en-US" sz="3600" dirty="0"/>
          </a:p>
        </p:txBody>
      </p:sp>
      <p:sp>
        <p:nvSpPr>
          <p:cNvPr id="5" name="Text Placeholder 4"/>
          <p:cNvSpPr>
            <a:spLocks noGrp="1"/>
          </p:cNvSpPr>
          <p:nvPr>
            <p:ph type="body" idx="1"/>
          </p:nvPr>
        </p:nvSpPr>
        <p:spPr/>
        <p:txBody>
          <a:bodyPr/>
          <a:lstStyle/>
          <a:p>
            <a:pPr algn="ctr"/>
            <a:r>
              <a:rPr lang="en-US" dirty="0" smtClean="0"/>
              <a:t>An Entertainer</a:t>
            </a:r>
            <a:endParaRPr lang="en-US" dirty="0"/>
          </a:p>
        </p:txBody>
      </p:sp>
      <p:sp>
        <p:nvSpPr>
          <p:cNvPr id="7" name="Text Placeholder 6"/>
          <p:cNvSpPr>
            <a:spLocks noGrp="1"/>
          </p:cNvSpPr>
          <p:nvPr>
            <p:ph type="body" sz="quarter" idx="3"/>
          </p:nvPr>
        </p:nvSpPr>
        <p:spPr/>
        <p:txBody>
          <a:bodyPr/>
          <a:lstStyle/>
          <a:p>
            <a:pPr algn="ctr"/>
            <a:r>
              <a:rPr lang="en-US" dirty="0" smtClean="0"/>
              <a:t>Picture Yourself as a Star</a:t>
            </a:r>
            <a:endParaRPr lang="en-US" dirty="0"/>
          </a:p>
        </p:txBody>
      </p:sp>
      <p:pic>
        <p:nvPicPr>
          <p:cNvPr id="14" name="Content Placeholder 13"/>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5299412" y="3260191"/>
            <a:ext cx="2493818" cy="1648257"/>
          </a:xfrm>
          <a:prstGeom prst="rect">
            <a:avLst/>
          </a:prstGeom>
          <a:ln w="228600" cap="sq" cmpd="thickThin">
            <a:solidFill>
              <a:srgbClr val="000000"/>
            </a:solidFill>
            <a:prstDash val="solid"/>
            <a:miter lim="800000"/>
          </a:ln>
          <a:effectLst>
            <a:innerShdw blurRad="76200">
              <a:srgbClr val="000000"/>
            </a:innerShdw>
          </a:effectLst>
        </p:spPr>
      </p:pic>
      <p:pic>
        <p:nvPicPr>
          <p:cNvPr id="12" name="Picture 11" descr="Dream logo pic.jpg"/>
          <p:cNvPicPr>
            <a:picLocks noChangeAspect="1"/>
          </p:cNvPicPr>
          <p:nvPr/>
        </p:nvPicPr>
        <p:blipFill>
          <a:blip r:embed="rId3" cstate="print"/>
          <a:stretch>
            <a:fillRect/>
          </a:stretch>
        </p:blipFill>
        <p:spPr>
          <a:xfrm>
            <a:off x="3810000" y="6172200"/>
            <a:ext cx="1540701" cy="548640"/>
          </a:xfrm>
          <a:prstGeom prst="rect">
            <a:avLst/>
          </a:prstGeom>
        </p:spPr>
      </p:pic>
      <p:pic>
        <p:nvPicPr>
          <p:cNvPr id="9" name="Content Placeholder 8"/>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1752600" y="2514600"/>
            <a:ext cx="1751076" cy="29718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9151049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2062</TotalTime>
  <Words>246</Words>
  <Application>Microsoft Office PowerPoint</Application>
  <PresentationFormat>On-screen Show (4:3)</PresentationFormat>
  <Paragraphs>37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 BERKLEY</vt:lpstr>
      <vt:lpstr>AR DARLING</vt:lpstr>
      <vt:lpstr>Arial</vt:lpstr>
      <vt:lpstr>Calibri</vt:lpstr>
      <vt:lpstr>Office Theme</vt:lpstr>
      <vt:lpstr>Dream Coloring Book</vt:lpstr>
      <vt:lpstr>Make Your Dream Come True!!!</vt:lpstr>
      <vt:lpstr>There are so many wonderful things that you can be all you have to do is follow your dreams.</vt:lpstr>
      <vt:lpstr>There are so many wonderful things that you can be all you have to do is follow your dreams.</vt:lpstr>
      <vt:lpstr>There are so many wonderful things that you can be all you have to do is follow your dreams.</vt:lpstr>
      <vt:lpstr>There are so many wonderful things that you can be all you have to do is follow your dreams.</vt:lpstr>
      <vt:lpstr>There are so many wonderful things that you can be all you have to do is follow your dreams.</vt:lpstr>
      <vt:lpstr>There are so many wonderful things that you can be all you have to do is follow your dreams.</vt:lpstr>
      <vt:lpstr>There are so many wonderful things that you can be all you have to do is follow your dreams.</vt:lpstr>
      <vt:lpstr>Now its time for you to draw and color your dream of what you would like to be.</vt:lpstr>
      <vt:lpstr>Now its time for you to draw and color your dream of what you would like to be.</vt:lpstr>
      <vt:lpstr>Make Your Dream Come True!!!</vt:lpstr>
      <vt:lpstr>The Dream Coloring Book is a product of W.I.?J.A. (What If? Just A.S.K.)                   which is a division of  Brothers Brooks Vision 2 Mission LLC .</vt:lpstr>
    </vt:vector>
  </TitlesOfParts>
  <Company>Petal School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Dream Coloring Book</dc:title>
  <dc:creator>BROOKS</dc:creator>
  <cp:lastModifiedBy>Brooks, Rodney</cp:lastModifiedBy>
  <cp:revision>22</cp:revision>
  <cp:lastPrinted>2018-03-28T21:56:06Z</cp:lastPrinted>
  <dcterms:created xsi:type="dcterms:W3CDTF">2017-09-24T21:13:29Z</dcterms:created>
  <dcterms:modified xsi:type="dcterms:W3CDTF">2018-03-28T21:59:35Z</dcterms:modified>
</cp:coreProperties>
</file>