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143000" y="841771"/>
            <a:ext cx="6858000" cy="1790701"/>
          </a:xfrm>
          <a:prstGeom prst="rect">
            <a:avLst/>
          </a:prstGeom>
        </p:spPr>
        <p:txBody>
          <a:bodyPr anchor="b"/>
          <a:lstStyle>
            <a:lvl1pPr algn="ctr">
              <a:defRPr sz="4500"/>
            </a:lvl1pPr>
          </a:lstStyle>
          <a:p>
            <a:pPr/>
            <a:r>
              <a:t>Title Text</a:t>
            </a:r>
          </a:p>
        </p:txBody>
      </p:sp>
      <p:sp>
        <p:nvSpPr>
          <p:cNvPr id="12" name="Body Level One…"/>
          <p:cNvSpPr txBox="1"/>
          <p:nvPr>
            <p:ph type="body" sz="quarter" idx="1"/>
          </p:nvPr>
        </p:nvSpPr>
        <p:spPr>
          <a:xfrm>
            <a:off x="1143000" y="2701525"/>
            <a:ext cx="6858000" cy="1241825"/>
          </a:xfrm>
          <a:prstGeom prst="rect">
            <a:avLst/>
          </a:prstGeom>
        </p:spPr>
        <p:txBody>
          <a:bodyPr/>
          <a:lstStyle>
            <a:lvl1pPr marL="0" indent="0" algn="ctr">
              <a:buSzTx/>
              <a:buFontTx/>
              <a:buNone/>
              <a:defRPr sz="1800"/>
            </a:lvl1pPr>
            <a:lvl2pPr marL="0" indent="0" algn="ctr">
              <a:buSzTx/>
              <a:buFontTx/>
              <a:buNone/>
              <a:defRPr sz="1800"/>
            </a:lvl2pPr>
            <a:lvl3pPr marL="0" indent="0" algn="ctr">
              <a:buSzTx/>
              <a:buFontTx/>
              <a:buNone/>
              <a:defRPr sz="1800"/>
            </a:lvl3pPr>
            <a:lvl4pPr marL="0" indent="0" algn="ctr">
              <a:buSzTx/>
              <a:buFontTx/>
              <a:buNone/>
              <a:defRPr sz="1800"/>
            </a:lvl4pPr>
            <a:lvl5pPr marL="0" indent="0" algn="ctr">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lumns">
    <p:spTree>
      <p:nvGrpSpPr>
        <p:cNvPr id="1" name=""/>
        <p:cNvGrpSpPr/>
        <p:nvPr/>
      </p:nvGrpSpPr>
      <p:grpSpPr>
        <a:xfrm>
          <a:off x="0" y="0"/>
          <a:ext cx="0" cy="0"/>
          <a:chOff x="0" y="0"/>
          <a:chExt cx="0" cy="0"/>
        </a:xfrm>
      </p:grpSpPr>
      <p:sp>
        <p:nvSpPr>
          <p:cNvPr id="92" name="Title Text"/>
          <p:cNvSpPr txBox="1"/>
          <p:nvPr>
            <p:ph type="title"/>
          </p:nvPr>
        </p:nvSpPr>
        <p:spPr>
          <a:xfrm>
            <a:off x="311698" y="445025"/>
            <a:ext cx="8520604" cy="572703"/>
          </a:xfrm>
          <a:prstGeom prst="rect">
            <a:avLst/>
          </a:prstGeom>
        </p:spPr>
        <p:txBody>
          <a:bodyPr lIns="91421" tIns="91421" rIns="91421" bIns="91421" anchor="t"/>
          <a:lstStyle/>
          <a:p>
            <a:pPr/>
            <a:r>
              <a:t>Title Text</a:t>
            </a:r>
          </a:p>
        </p:txBody>
      </p:sp>
      <p:sp>
        <p:nvSpPr>
          <p:cNvPr id="93" name="Body Level One…"/>
          <p:cNvSpPr txBox="1"/>
          <p:nvPr>
            <p:ph type="body" sz="half" idx="1"/>
          </p:nvPr>
        </p:nvSpPr>
        <p:spPr>
          <a:xfrm>
            <a:off x="311698" y="1152475"/>
            <a:ext cx="3999904" cy="3416400"/>
          </a:xfrm>
          <a:prstGeom prst="rect">
            <a:avLst/>
          </a:prstGeom>
        </p:spPr>
        <p:txBody>
          <a:bodyPr lIns="91421" tIns="91421" rIns="91421" bIns="91421"/>
          <a:lstStyle>
            <a:lvl1pPr marL="457200" indent="-317500">
              <a:spcBef>
                <a:spcPts val="0"/>
              </a:spcBef>
              <a:buSzPts val="1400"/>
              <a:buChar char="●"/>
              <a:defRPr sz="1400"/>
            </a:lvl1pPr>
            <a:lvl2pPr marL="965200" indent="-355600">
              <a:spcBef>
                <a:spcPts val="0"/>
              </a:spcBef>
              <a:buSzPts val="1400"/>
              <a:buChar char="○"/>
              <a:defRPr sz="1400"/>
            </a:lvl2pPr>
            <a:lvl3pPr marL="1422400" indent="-355600">
              <a:spcBef>
                <a:spcPts val="0"/>
              </a:spcBef>
              <a:buSzPts val="1400"/>
              <a:buChar char="■"/>
              <a:defRPr sz="1400"/>
            </a:lvl3pPr>
            <a:lvl4pPr marL="1879600" indent="-355600">
              <a:spcBef>
                <a:spcPts val="0"/>
              </a:spcBef>
              <a:buSzPts val="1400"/>
              <a:buChar char="●"/>
              <a:defRPr sz="1400"/>
            </a:lvl4pPr>
            <a:lvl5pPr marL="2336800" indent="-355600">
              <a:spcBef>
                <a:spcPts val="0"/>
              </a:spcBef>
              <a:buSzPts val="1400"/>
              <a:buChar char="○"/>
              <a:defRPr sz="1400"/>
            </a:lvl5pPr>
          </a:lstStyle>
          <a:p>
            <a:pPr/>
            <a:r>
              <a:t>Body Level One</a:t>
            </a:r>
          </a:p>
          <a:p>
            <a:pPr lvl="1"/>
            <a:r>
              <a:t>Body Level Two</a:t>
            </a:r>
          </a:p>
          <a:p>
            <a:pPr lvl="2"/>
            <a:r>
              <a:t>Body Level Three</a:t>
            </a:r>
          </a:p>
          <a:p>
            <a:pPr lvl="3"/>
            <a:r>
              <a:t>Body Level Four</a:t>
            </a:r>
          </a:p>
          <a:p>
            <a:pPr lvl="4"/>
            <a:r>
              <a:t>Body Level Five</a:t>
            </a:r>
          </a:p>
        </p:txBody>
      </p:sp>
      <p:sp>
        <p:nvSpPr>
          <p:cNvPr id="94" name="Google Shape;23;p5"/>
          <p:cNvSpPr txBox="1"/>
          <p:nvPr>
            <p:ph type="body" sz="half" idx="21"/>
          </p:nvPr>
        </p:nvSpPr>
        <p:spPr>
          <a:xfrm>
            <a:off x="4832396" y="1152475"/>
            <a:ext cx="3999906" cy="3416400"/>
          </a:xfrm>
          <a:prstGeom prst="rect">
            <a:avLst/>
          </a:prstGeom>
        </p:spPr>
        <p:txBody>
          <a:bodyPr lIns="91421" tIns="91421" rIns="91421" bIns="91421"/>
          <a:lstStyle/>
          <a:p>
            <a:pPr/>
          </a:p>
        </p:txBody>
      </p:sp>
      <p:sp>
        <p:nvSpPr>
          <p:cNvPr id="95" name="Slide Number"/>
          <p:cNvSpPr txBox="1"/>
          <p:nvPr>
            <p:ph type="sldNum" sz="quarter" idx="2"/>
          </p:nvPr>
        </p:nvSpPr>
        <p:spPr>
          <a:xfrm>
            <a:off x="8709757" y="4711359"/>
            <a:ext cx="311405" cy="297317"/>
          </a:xfrm>
          <a:prstGeom prst="rect">
            <a:avLst/>
          </a:prstGeom>
        </p:spPr>
        <p:txBody>
          <a:bodyPr lIns="91421" tIns="91421" rIns="91421" bIns="91421">
            <a:normAutofit fontScale="100000" lnSpcReduction="0"/>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02" name="Title Text"/>
          <p:cNvSpPr txBox="1"/>
          <p:nvPr>
            <p:ph type="title"/>
          </p:nvPr>
        </p:nvSpPr>
        <p:spPr>
          <a:xfrm>
            <a:off x="1143000" y="841771"/>
            <a:ext cx="6858000" cy="1790701"/>
          </a:xfrm>
          <a:prstGeom prst="rect">
            <a:avLst/>
          </a:prstGeom>
        </p:spPr>
        <p:txBody>
          <a:bodyPr anchor="b"/>
          <a:lstStyle>
            <a:lvl1pPr algn="ctr">
              <a:defRPr sz="4500"/>
            </a:lvl1pPr>
          </a:lstStyle>
          <a:p>
            <a:pPr/>
            <a:r>
              <a:t>Title Text</a:t>
            </a:r>
          </a:p>
        </p:txBody>
      </p:sp>
      <p:sp>
        <p:nvSpPr>
          <p:cNvPr id="103" name="Body Level One…"/>
          <p:cNvSpPr txBox="1"/>
          <p:nvPr>
            <p:ph type="body" sz="quarter" idx="1"/>
          </p:nvPr>
        </p:nvSpPr>
        <p:spPr>
          <a:xfrm>
            <a:off x="1143000" y="2701525"/>
            <a:ext cx="6858000" cy="1241825"/>
          </a:xfrm>
          <a:prstGeom prst="rect">
            <a:avLst/>
          </a:prstGeom>
        </p:spPr>
        <p:txBody>
          <a:bodyPr/>
          <a:lstStyle>
            <a:lvl1pPr marL="0" indent="0" algn="ctr">
              <a:buSzTx/>
              <a:buFontTx/>
              <a:buNone/>
              <a:defRPr sz="1800"/>
            </a:lvl1pPr>
            <a:lvl2pPr marL="0" indent="0" algn="ctr">
              <a:buSzTx/>
              <a:buFontTx/>
              <a:buNone/>
              <a:defRPr sz="1800"/>
            </a:lvl2pPr>
            <a:lvl3pPr marL="0" indent="0" algn="ctr">
              <a:buSzTx/>
              <a:buFontTx/>
              <a:buNone/>
              <a:defRPr sz="1800"/>
            </a:lvl3pPr>
            <a:lvl4pPr marL="0" indent="0" algn="ctr">
              <a:buSzTx/>
              <a:buFontTx/>
              <a:buNone/>
              <a:defRPr sz="1800"/>
            </a:lvl4pPr>
            <a:lvl5pPr marL="0" indent="0" algn="ctr">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04" name="Slide Number"/>
          <p:cNvSpPr txBox="1"/>
          <p:nvPr>
            <p:ph type="sldNum" sz="quarter" idx="2"/>
          </p:nvPr>
        </p:nvSpPr>
        <p:spPr>
          <a:xfrm>
            <a:off x="8295353" y="4801229"/>
            <a:ext cx="220000" cy="205911"/>
          </a:xfrm>
          <a:prstGeom prst="rect">
            <a:avLst/>
          </a:prstGeom>
        </p:spPr>
        <p:txBody>
          <a:bodyPr/>
          <a:lstStyle>
            <a:lvl1pPr>
              <a:defRPr>
                <a:latin typeface="Calibri Light"/>
                <a:ea typeface="Calibri Light"/>
                <a:cs typeface="Calibri Light"/>
                <a:sym typeface="Calibri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11" name="Title Text"/>
          <p:cNvSpPr txBox="1"/>
          <p:nvPr>
            <p:ph type="title"/>
          </p:nvPr>
        </p:nvSpPr>
        <p:spPr>
          <a:prstGeom prst="rect">
            <a:avLst/>
          </a:prstGeom>
        </p:spPr>
        <p:txBody>
          <a:bodyPr/>
          <a:lstStyle/>
          <a:p>
            <a:pPr/>
            <a:r>
              <a:t>Title Text</a:t>
            </a:r>
          </a:p>
        </p:txBody>
      </p:sp>
      <p:sp>
        <p:nvSpPr>
          <p:cNvPr id="112" name="Body Level One…"/>
          <p:cNvSpPr txBox="1"/>
          <p:nvPr>
            <p:ph type="body" idx="1"/>
          </p:nvPr>
        </p:nvSpPr>
        <p:spPr>
          <a:prstGeom prst="rect">
            <a:avLst/>
          </a:prstGeom>
        </p:spPr>
        <p:txBody>
          <a:bodyPr/>
          <a:lstStyle>
            <a:lvl5pPr marL="1648555"/>
          </a:lstStyle>
          <a:p>
            <a:pPr/>
            <a:r>
              <a:t>Body Level One</a:t>
            </a:r>
          </a:p>
          <a:p>
            <a:pPr lvl="1"/>
            <a:r>
              <a:t>Body Level Two</a:t>
            </a:r>
          </a:p>
          <a:p>
            <a:pPr lvl="2"/>
            <a:r>
              <a:t>Body Level Three</a:t>
            </a:r>
          </a:p>
          <a:p>
            <a:pPr lvl="3"/>
            <a:r>
              <a:t>Body Level Four</a:t>
            </a:r>
          </a:p>
          <a:p>
            <a:pPr lvl="4"/>
            <a:r>
              <a:t>Body Level Five</a:t>
            </a:r>
          </a:p>
        </p:txBody>
      </p:sp>
      <p:sp>
        <p:nvSpPr>
          <p:cNvPr id="113" name="Slide Number"/>
          <p:cNvSpPr txBox="1"/>
          <p:nvPr>
            <p:ph type="sldNum" sz="quarter" idx="2"/>
          </p:nvPr>
        </p:nvSpPr>
        <p:spPr>
          <a:xfrm>
            <a:off x="8295353" y="4801229"/>
            <a:ext cx="220000" cy="205911"/>
          </a:xfrm>
          <a:prstGeom prst="rect">
            <a:avLst/>
          </a:prstGeom>
        </p:spPr>
        <p:txBody>
          <a:bodyPr/>
          <a:lstStyle>
            <a:lvl1pPr>
              <a:defRPr>
                <a:latin typeface="Calibri Light"/>
                <a:ea typeface="Calibri Light"/>
                <a:cs typeface="Calibri Light"/>
                <a:sym typeface="Calibri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20" name="Title Text"/>
          <p:cNvSpPr txBox="1"/>
          <p:nvPr>
            <p:ph type="title"/>
          </p:nvPr>
        </p:nvSpPr>
        <p:spPr>
          <a:xfrm>
            <a:off x="623887" y="1282303"/>
            <a:ext cx="7886701" cy="2139556"/>
          </a:xfrm>
          <a:prstGeom prst="rect">
            <a:avLst/>
          </a:prstGeom>
        </p:spPr>
        <p:txBody>
          <a:bodyPr anchor="b"/>
          <a:lstStyle>
            <a:lvl1pPr>
              <a:defRPr sz="4500"/>
            </a:lvl1pPr>
          </a:lstStyle>
          <a:p>
            <a:pPr/>
            <a:r>
              <a:t>Title Text</a:t>
            </a:r>
          </a:p>
        </p:txBody>
      </p:sp>
      <p:sp>
        <p:nvSpPr>
          <p:cNvPr id="121" name="Body Level One…"/>
          <p:cNvSpPr txBox="1"/>
          <p:nvPr>
            <p:ph type="body" sz="quarter" idx="1"/>
          </p:nvPr>
        </p:nvSpPr>
        <p:spPr>
          <a:xfrm>
            <a:off x="623887" y="3442098"/>
            <a:ext cx="7886701" cy="1125143"/>
          </a:xfrm>
          <a:prstGeom prst="rect">
            <a:avLst/>
          </a:prstGeom>
        </p:spPr>
        <p:txBody>
          <a:bodyPr/>
          <a:lstStyle>
            <a:lvl1pPr marL="0" indent="0">
              <a:buSzTx/>
              <a:buFontTx/>
              <a:buNone/>
              <a:defRPr sz="1800">
                <a:solidFill>
                  <a:srgbClr val="888888"/>
                </a:solidFill>
              </a:defRPr>
            </a:lvl1pPr>
            <a:lvl2pPr marL="0" indent="0">
              <a:buSzTx/>
              <a:buFontTx/>
              <a:buNone/>
              <a:defRPr sz="1800">
                <a:solidFill>
                  <a:srgbClr val="888888"/>
                </a:solidFill>
              </a:defRPr>
            </a:lvl2pPr>
            <a:lvl3pPr marL="0" indent="0">
              <a:buSzTx/>
              <a:buFontTx/>
              <a:buNone/>
              <a:defRPr sz="1800">
                <a:solidFill>
                  <a:srgbClr val="888888"/>
                </a:solidFill>
              </a:defRPr>
            </a:lvl3pPr>
            <a:lvl4pPr marL="0" indent="0">
              <a:buSzTx/>
              <a:buFontTx/>
              <a:buNone/>
              <a:defRPr sz="1800">
                <a:solidFill>
                  <a:srgbClr val="888888"/>
                </a:solidFill>
              </a:defRPr>
            </a:lvl4pPr>
            <a:lvl5pPr marL="0" indent="0">
              <a:buSzTx/>
              <a:buFontTx/>
              <a:buNone/>
              <a:defRPr sz="18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22" name="Slide Number"/>
          <p:cNvSpPr txBox="1"/>
          <p:nvPr>
            <p:ph type="sldNum" sz="quarter" idx="2"/>
          </p:nvPr>
        </p:nvSpPr>
        <p:spPr>
          <a:xfrm>
            <a:off x="8295353" y="4801229"/>
            <a:ext cx="220000" cy="205911"/>
          </a:xfrm>
          <a:prstGeom prst="rect">
            <a:avLst/>
          </a:prstGeom>
        </p:spPr>
        <p:txBody>
          <a:bodyPr/>
          <a:lstStyle>
            <a:lvl1pPr>
              <a:defRPr>
                <a:latin typeface="Calibri Light"/>
                <a:ea typeface="Calibri Light"/>
                <a:cs typeface="Calibri Light"/>
                <a:sym typeface="Calibri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29" name="Title Text"/>
          <p:cNvSpPr txBox="1"/>
          <p:nvPr>
            <p:ph type="title"/>
          </p:nvPr>
        </p:nvSpPr>
        <p:spPr>
          <a:prstGeom prst="rect">
            <a:avLst/>
          </a:prstGeom>
        </p:spPr>
        <p:txBody>
          <a:bodyPr/>
          <a:lstStyle/>
          <a:p>
            <a:pPr/>
            <a:r>
              <a:t>Title Text</a:t>
            </a:r>
          </a:p>
        </p:txBody>
      </p:sp>
      <p:sp>
        <p:nvSpPr>
          <p:cNvPr id="130" name="Body Level One…"/>
          <p:cNvSpPr txBox="1"/>
          <p:nvPr>
            <p:ph type="body" sz="half" idx="1"/>
          </p:nvPr>
        </p:nvSpPr>
        <p:spPr>
          <a:xfrm>
            <a:off x="628650" y="1369219"/>
            <a:ext cx="3886200" cy="3263504"/>
          </a:xfrm>
          <a:prstGeom prst="rect">
            <a:avLst/>
          </a:prstGeom>
        </p:spPr>
        <p:txBody>
          <a:bodyPr/>
          <a:lstStyle>
            <a:lvl5pPr marL="1648555"/>
          </a:lstStyle>
          <a:p>
            <a:pPr/>
            <a:r>
              <a:t>Body Level One</a:t>
            </a:r>
          </a:p>
          <a:p>
            <a:pPr lvl="1"/>
            <a:r>
              <a:t>Body Level Two</a:t>
            </a:r>
          </a:p>
          <a:p>
            <a:pPr lvl="2"/>
            <a:r>
              <a:t>Body Level Three</a:t>
            </a:r>
          </a:p>
          <a:p>
            <a:pPr lvl="3"/>
            <a:r>
              <a:t>Body Level Four</a:t>
            </a:r>
          </a:p>
          <a:p>
            <a:pPr lvl="4"/>
            <a:r>
              <a:t>Body Level Five</a:t>
            </a:r>
          </a:p>
        </p:txBody>
      </p:sp>
      <p:sp>
        <p:nvSpPr>
          <p:cNvPr id="131" name="Slide Number"/>
          <p:cNvSpPr txBox="1"/>
          <p:nvPr>
            <p:ph type="sldNum" sz="quarter" idx="2"/>
          </p:nvPr>
        </p:nvSpPr>
        <p:spPr>
          <a:xfrm>
            <a:off x="8295353" y="4801229"/>
            <a:ext cx="220000" cy="205911"/>
          </a:xfrm>
          <a:prstGeom prst="rect">
            <a:avLst/>
          </a:prstGeom>
        </p:spPr>
        <p:txBody>
          <a:bodyPr/>
          <a:lstStyle>
            <a:lvl1pPr>
              <a:defRPr>
                <a:latin typeface="Calibri Light"/>
                <a:ea typeface="Calibri Light"/>
                <a:cs typeface="Calibri Light"/>
                <a:sym typeface="Calibri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38" name="Title Text"/>
          <p:cNvSpPr txBox="1"/>
          <p:nvPr>
            <p:ph type="title"/>
          </p:nvPr>
        </p:nvSpPr>
        <p:spPr>
          <a:xfrm>
            <a:off x="629841" y="273842"/>
            <a:ext cx="7886701" cy="994175"/>
          </a:xfrm>
          <a:prstGeom prst="rect">
            <a:avLst/>
          </a:prstGeom>
        </p:spPr>
        <p:txBody>
          <a:bodyPr/>
          <a:lstStyle/>
          <a:p>
            <a:pPr/>
            <a:r>
              <a:t>Title Text</a:t>
            </a:r>
          </a:p>
        </p:txBody>
      </p:sp>
      <p:sp>
        <p:nvSpPr>
          <p:cNvPr id="139" name="Body Level One…"/>
          <p:cNvSpPr txBox="1"/>
          <p:nvPr>
            <p:ph type="body" sz="quarter" idx="1"/>
          </p:nvPr>
        </p:nvSpPr>
        <p:spPr>
          <a:xfrm>
            <a:off x="629841" y="1260871"/>
            <a:ext cx="3868343" cy="617937"/>
          </a:xfrm>
          <a:prstGeom prst="rect">
            <a:avLst/>
          </a:prstGeom>
        </p:spPr>
        <p:txBody>
          <a:bodyPr anchor="b"/>
          <a:lstStyle>
            <a:lvl1pPr marL="0" indent="0">
              <a:buSzTx/>
              <a:buFontTx/>
              <a:buNone/>
              <a:defRPr b="1" sz="1800"/>
            </a:lvl1pPr>
            <a:lvl2pPr marL="0" indent="0">
              <a:buSzTx/>
              <a:buFontTx/>
              <a:buNone/>
              <a:defRPr b="1" sz="1800"/>
            </a:lvl2pPr>
            <a:lvl3pPr marL="0" indent="0">
              <a:buSzTx/>
              <a:buFontTx/>
              <a:buNone/>
              <a:defRPr b="1" sz="1800"/>
            </a:lvl3pPr>
            <a:lvl4pPr marL="0" indent="0">
              <a:buSzTx/>
              <a:buFontTx/>
              <a:buNone/>
              <a:defRPr b="1" sz="1800"/>
            </a:lvl4pPr>
            <a:lvl5pPr marL="0" indent="0">
              <a:buSzTx/>
              <a:buFontTx/>
              <a:buNone/>
              <a:defRPr b="1" sz="1800"/>
            </a:lvl5pPr>
          </a:lstStyle>
          <a:p>
            <a:pPr/>
            <a:r>
              <a:t>Body Level One</a:t>
            </a:r>
          </a:p>
          <a:p>
            <a:pPr lvl="1"/>
            <a:r>
              <a:t>Body Level Two</a:t>
            </a:r>
          </a:p>
          <a:p>
            <a:pPr lvl="2"/>
            <a:r>
              <a:t>Body Level Three</a:t>
            </a:r>
          </a:p>
          <a:p>
            <a:pPr lvl="3"/>
            <a:r>
              <a:t>Body Level Four</a:t>
            </a:r>
          </a:p>
          <a:p>
            <a:pPr lvl="4"/>
            <a:r>
              <a:t>Body Level Five</a:t>
            </a:r>
          </a:p>
        </p:txBody>
      </p:sp>
      <p:sp>
        <p:nvSpPr>
          <p:cNvPr id="140" name="Text Placeholder 4"/>
          <p:cNvSpPr/>
          <p:nvPr>
            <p:ph type="body" sz="quarter" idx="21"/>
          </p:nvPr>
        </p:nvSpPr>
        <p:spPr>
          <a:xfrm>
            <a:off x="4629148" y="1260871"/>
            <a:ext cx="3887395" cy="617937"/>
          </a:xfrm>
          <a:prstGeom prst="rect">
            <a:avLst/>
          </a:prstGeom>
        </p:spPr>
        <p:txBody>
          <a:bodyPr anchor="b"/>
          <a:lstStyle/>
          <a:p>
            <a:pPr/>
          </a:p>
        </p:txBody>
      </p:sp>
      <p:sp>
        <p:nvSpPr>
          <p:cNvPr id="141" name="Slide Number"/>
          <p:cNvSpPr txBox="1"/>
          <p:nvPr>
            <p:ph type="sldNum" sz="quarter" idx="2"/>
          </p:nvPr>
        </p:nvSpPr>
        <p:spPr>
          <a:xfrm>
            <a:off x="8295353" y="4801229"/>
            <a:ext cx="220000" cy="205911"/>
          </a:xfrm>
          <a:prstGeom prst="rect">
            <a:avLst/>
          </a:prstGeom>
        </p:spPr>
        <p:txBody>
          <a:bodyPr/>
          <a:lstStyle>
            <a:lvl1pPr>
              <a:defRPr>
                <a:latin typeface="Calibri Light"/>
                <a:ea typeface="Calibri Light"/>
                <a:cs typeface="Calibri Light"/>
                <a:sym typeface="Calibri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48" name="Title Text"/>
          <p:cNvSpPr txBox="1"/>
          <p:nvPr>
            <p:ph type="title"/>
          </p:nvPr>
        </p:nvSpPr>
        <p:spPr>
          <a:prstGeom prst="rect">
            <a:avLst/>
          </a:prstGeom>
        </p:spPr>
        <p:txBody>
          <a:bodyPr/>
          <a:lstStyle/>
          <a:p>
            <a:pPr/>
            <a:r>
              <a:t>Title Text</a:t>
            </a:r>
          </a:p>
        </p:txBody>
      </p:sp>
      <p:sp>
        <p:nvSpPr>
          <p:cNvPr id="149" name="Slide Number"/>
          <p:cNvSpPr txBox="1"/>
          <p:nvPr>
            <p:ph type="sldNum" sz="quarter" idx="2"/>
          </p:nvPr>
        </p:nvSpPr>
        <p:spPr>
          <a:xfrm>
            <a:off x="8295353" y="4801229"/>
            <a:ext cx="220000" cy="205911"/>
          </a:xfrm>
          <a:prstGeom prst="rect">
            <a:avLst/>
          </a:prstGeom>
        </p:spPr>
        <p:txBody>
          <a:bodyPr/>
          <a:lstStyle>
            <a:lvl1pPr>
              <a:defRPr>
                <a:latin typeface="Calibri Light"/>
                <a:ea typeface="Calibri Light"/>
                <a:cs typeface="Calibri Light"/>
                <a:sym typeface="Calibri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56" name="Title Text"/>
          <p:cNvSpPr txBox="1"/>
          <p:nvPr>
            <p:ph type="title"/>
          </p:nvPr>
        </p:nvSpPr>
        <p:spPr>
          <a:xfrm>
            <a:off x="629841" y="342900"/>
            <a:ext cx="2949178" cy="1200150"/>
          </a:xfrm>
          <a:prstGeom prst="rect">
            <a:avLst/>
          </a:prstGeom>
        </p:spPr>
        <p:txBody>
          <a:bodyPr anchor="b"/>
          <a:lstStyle>
            <a:lvl1pPr>
              <a:defRPr sz="2400"/>
            </a:lvl1pPr>
          </a:lstStyle>
          <a:p>
            <a:pPr/>
            <a:r>
              <a:t>Title Text</a:t>
            </a:r>
          </a:p>
        </p:txBody>
      </p:sp>
      <p:sp>
        <p:nvSpPr>
          <p:cNvPr id="157" name="Body Level One…"/>
          <p:cNvSpPr txBox="1"/>
          <p:nvPr>
            <p:ph type="body" sz="half" idx="1"/>
          </p:nvPr>
        </p:nvSpPr>
        <p:spPr>
          <a:xfrm>
            <a:off x="3887391" y="740568"/>
            <a:ext cx="4629152" cy="3655222"/>
          </a:xfrm>
          <a:prstGeom prst="rect">
            <a:avLst/>
          </a:prstGeom>
        </p:spPr>
        <p:txBody>
          <a:bodyPr/>
          <a:lstStyle>
            <a:lvl1pPr>
              <a:defRPr sz="2400"/>
            </a:lvl1pPr>
            <a:lvl2pPr marL="538842" indent="-195942">
              <a:defRPr sz="2400"/>
            </a:lvl2pPr>
            <a:lvl3pPr marL="914400" indent="-228600">
              <a:defRPr sz="2400"/>
            </a:lvl3pPr>
            <a:lvl4pPr marL="1303019" indent="-274319">
              <a:defRPr sz="2400"/>
            </a:lvl4pPr>
            <a:lvl5pPr marL="1645920" indent="-274319">
              <a:defRPr sz="2400"/>
            </a:lvl5pPr>
          </a:lstStyle>
          <a:p>
            <a:pPr/>
            <a:r>
              <a:t>Body Level One</a:t>
            </a:r>
          </a:p>
          <a:p>
            <a:pPr lvl="1"/>
            <a:r>
              <a:t>Body Level Two</a:t>
            </a:r>
          </a:p>
          <a:p>
            <a:pPr lvl="2"/>
            <a:r>
              <a:t>Body Level Three</a:t>
            </a:r>
          </a:p>
          <a:p>
            <a:pPr lvl="3"/>
            <a:r>
              <a:t>Body Level Four</a:t>
            </a:r>
          </a:p>
          <a:p>
            <a:pPr lvl="4"/>
            <a:r>
              <a:t>Body Level Five</a:t>
            </a:r>
          </a:p>
        </p:txBody>
      </p:sp>
      <p:sp>
        <p:nvSpPr>
          <p:cNvPr id="158" name="Text Placeholder 3"/>
          <p:cNvSpPr/>
          <p:nvPr>
            <p:ph type="body" sz="quarter" idx="21"/>
          </p:nvPr>
        </p:nvSpPr>
        <p:spPr>
          <a:xfrm>
            <a:off x="629838" y="1543048"/>
            <a:ext cx="2949183" cy="2858696"/>
          </a:xfrm>
          <a:prstGeom prst="rect">
            <a:avLst/>
          </a:prstGeom>
        </p:spPr>
        <p:txBody>
          <a:bodyPr/>
          <a:lstStyle/>
          <a:p>
            <a:pPr/>
          </a:p>
        </p:txBody>
      </p:sp>
      <p:sp>
        <p:nvSpPr>
          <p:cNvPr id="159" name="Slide Number"/>
          <p:cNvSpPr txBox="1"/>
          <p:nvPr>
            <p:ph type="sldNum" sz="quarter" idx="2"/>
          </p:nvPr>
        </p:nvSpPr>
        <p:spPr>
          <a:xfrm>
            <a:off x="8295353" y="4801229"/>
            <a:ext cx="220000" cy="205911"/>
          </a:xfrm>
          <a:prstGeom prst="rect">
            <a:avLst/>
          </a:prstGeom>
        </p:spPr>
        <p:txBody>
          <a:bodyPr/>
          <a:lstStyle>
            <a:lvl1pPr>
              <a:defRPr>
                <a:latin typeface="Calibri Light"/>
                <a:ea typeface="Calibri Light"/>
                <a:cs typeface="Calibri Light"/>
                <a:sym typeface="Calibri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66" name="Title Text"/>
          <p:cNvSpPr txBox="1"/>
          <p:nvPr>
            <p:ph type="title"/>
          </p:nvPr>
        </p:nvSpPr>
        <p:spPr>
          <a:xfrm>
            <a:off x="629841" y="342900"/>
            <a:ext cx="2949178" cy="1200150"/>
          </a:xfrm>
          <a:prstGeom prst="rect">
            <a:avLst/>
          </a:prstGeom>
        </p:spPr>
        <p:txBody>
          <a:bodyPr anchor="b"/>
          <a:lstStyle>
            <a:lvl1pPr>
              <a:defRPr sz="2400"/>
            </a:lvl1pPr>
          </a:lstStyle>
          <a:p>
            <a:pPr/>
            <a:r>
              <a:t>Title Text</a:t>
            </a:r>
          </a:p>
        </p:txBody>
      </p:sp>
      <p:sp>
        <p:nvSpPr>
          <p:cNvPr id="167" name="Picture Placeholder 2"/>
          <p:cNvSpPr/>
          <p:nvPr>
            <p:ph type="pic" sz="half" idx="21"/>
          </p:nvPr>
        </p:nvSpPr>
        <p:spPr>
          <a:xfrm>
            <a:off x="3887391" y="740568"/>
            <a:ext cx="4629152" cy="3655222"/>
          </a:xfrm>
          <a:prstGeom prst="rect">
            <a:avLst/>
          </a:prstGeom>
        </p:spPr>
        <p:txBody>
          <a:bodyPr lIns="91439" tIns="45719" rIns="91439" bIns="45719">
            <a:noAutofit/>
          </a:bodyPr>
          <a:lstStyle/>
          <a:p>
            <a:pPr/>
          </a:p>
        </p:txBody>
      </p:sp>
      <p:sp>
        <p:nvSpPr>
          <p:cNvPr id="168" name="Body Level One…"/>
          <p:cNvSpPr txBox="1"/>
          <p:nvPr>
            <p:ph type="body" sz="quarter" idx="1"/>
          </p:nvPr>
        </p:nvSpPr>
        <p:spPr>
          <a:xfrm>
            <a:off x="629841" y="1543050"/>
            <a:ext cx="2949178" cy="2858692"/>
          </a:xfrm>
          <a:prstGeom prst="rect">
            <a:avLst/>
          </a:prstGeom>
        </p:spPr>
        <p:txBody>
          <a:bodyPr/>
          <a:lstStyle>
            <a:lvl1pPr marL="0" indent="0">
              <a:buSzTx/>
              <a:buFontTx/>
              <a:buNone/>
              <a:defRPr sz="1200"/>
            </a:lvl1pPr>
            <a:lvl2pPr marL="0" indent="0">
              <a:buSzTx/>
              <a:buFontTx/>
              <a:buNone/>
              <a:defRPr sz="1200"/>
            </a:lvl2pPr>
            <a:lvl3pPr marL="0" indent="0">
              <a:buSzTx/>
              <a:buFontTx/>
              <a:buNone/>
              <a:defRPr sz="1200"/>
            </a:lvl3pPr>
            <a:lvl4pPr marL="0" indent="0">
              <a:buSzTx/>
              <a:buFontTx/>
              <a:buNone/>
              <a:defRPr sz="1200"/>
            </a:lvl4pPr>
            <a:lvl5pPr marL="0" indent="0">
              <a:buSzTx/>
              <a:buFont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169" name="Slide Number"/>
          <p:cNvSpPr txBox="1"/>
          <p:nvPr>
            <p:ph type="sldNum" sz="quarter" idx="2"/>
          </p:nvPr>
        </p:nvSpPr>
        <p:spPr>
          <a:xfrm>
            <a:off x="8295353" y="4801229"/>
            <a:ext cx="220000" cy="205911"/>
          </a:xfrm>
          <a:prstGeom prst="rect">
            <a:avLst/>
          </a:prstGeom>
        </p:spPr>
        <p:txBody>
          <a:bodyPr/>
          <a:lstStyle>
            <a:lvl1pPr>
              <a:defRPr>
                <a:latin typeface="Calibri Light"/>
                <a:ea typeface="Calibri Light"/>
                <a:cs typeface="Calibri Light"/>
                <a:sym typeface="Calibri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623887" y="1282303"/>
            <a:ext cx="7886701" cy="2139558"/>
          </a:xfrm>
          <a:prstGeom prst="rect">
            <a:avLst/>
          </a:prstGeom>
        </p:spPr>
        <p:txBody>
          <a:bodyPr anchor="b"/>
          <a:lstStyle>
            <a:lvl1pPr>
              <a:defRPr sz="4500"/>
            </a:lvl1pPr>
          </a:lstStyle>
          <a:p>
            <a:pPr/>
            <a:r>
              <a:t>Title Text</a:t>
            </a:r>
          </a:p>
        </p:txBody>
      </p:sp>
      <p:sp>
        <p:nvSpPr>
          <p:cNvPr id="30" name="Body Level One…"/>
          <p:cNvSpPr txBox="1"/>
          <p:nvPr>
            <p:ph type="body" sz="quarter" idx="1"/>
          </p:nvPr>
        </p:nvSpPr>
        <p:spPr>
          <a:xfrm>
            <a:off x="623887" y="3442098"/>
            <a:ext cx="7886701" cy="1125146"/>
          </a:xfrm>
          <a:prstGeom prst="rect">
            <a:avLst/>
          </a:prstGeom>
        </p:spPr>
        <p:txBody>
          <a:bodyPr/>
          <a:lstStyle>
            <a:lvl1pPr marL="0" indent="0">
              <a:buSzTx/>
              <a:buFontTx/>
              <a:buNone/>
              <a:defRPr sz="1800">
                <a:solidFill>
                  <a:srgbClr val="888888"/>
                </a:solidFill>
              </a:defRPr>
            </a:lvl1pPr>
            <a:lvl2pPr marL="0" indent="0">
              <a:buSzTx/>
              <a:buFontTx/>
              <a:buNone/>
              <a:defRPr sz="1800">
                <a:solidFill>
                  <a:srgbClr val="888888"/>
                </a:solidFill>
              </a:defRPr>
            </a:lvl2pPr>
            <a:lvl3pPr marL="0" indent="0">
              <a:buSzTx/>
              <a:buFontTx/>
              <a:buNone/>
              <a:defRPr sz="1800">
                <a:solidFill>
                  <a:srgbClr val="888888"/>
                </a:solidFill>
              </a:defRPr>
            </a:lvl3pPr>
            <a:lvl4pPr marL="0" indent="0">
              <a:buSzTx/>
              <a:buFontTx/>
              <a:buNone/>
              <a:defRPr sz="1800">
                <a:solidFill>
                  <a:srgbClr val="888888"/>
                </a:solidFill>
              </a:defRPr>
            </a:lvl4pPr>
            <a:lvl5pPr marL="0" indent="0">
              <a:buSzTx/>
              <a:buFontTx/>
              <a:buNone/>
              <a:defRPr sz="18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38" name="Title Text"/>
          <p:cNvSpPr txBox="1"/>
          <p:nvPr>
            <p:ph type="title"/>
          </p:nvPr>
        </p:nvSpPr>
        <p:spPr>
          <a:xfrm>
            <a:off x="629841" y="273842"/>
            <a:ext cx="7886701" cy="994175"/>
          </a:xfrm>
          <a:prstGeom prst="rect">
            <a:avLst/>
          </a:prstGeom>
        </p:spPr>
        <p:txBody>
          <a:bodyPr/>
          <a:lstStyle/>
          <a:p>
            <a:pPr/>
            <a:r>
              <a:t>Title Text</a:t>
            </a:r>
          </a:p>
        </p:txBody>
      </p:sp>
      <p:sp>
        <p:nvSpPr>
          <p:cNvPr id="39" name="Body Level One…"/>
          <p:cNvSpPr txBox="1"/>
          <p:nvPr>
            <p:ph type="body" sz="quarter" idx="1"/>
          </p:nvPr>
        </p:nvSpPr>
        <p:spPr>
          <a:xfrm>
            <a:off x="629841" y="1260871"/>
            <a:ext cx="3868343" cy="617937"/>
          </a:xfrm>
          <a:prstGeom prst="rect">
            <a:avLst/>
          </a:prstGeom>
        </p:spPr>
        <p:txBody>
          <a:bodyPr anchor="b"/>
          <a:lstStyle>
            <a:lvl1pPr marL="0" indent="0">
              <a:buSzTx/>
              <a:buFontTx/>
              <a:buNone/>
              <a:defRPr b="1" sz="1800"/>
            </a:lvl1pPr>
            <a:lvl2pPr marL="0" indent="0">
              <a:buSzTx/>
              <a:buFontTx/>
              <a:buNone/>
              <a:defRPr b="1" sz="1800"/>
            </a:lvl2pPr>
            <a:lvl3pPr marL="0" indent="0">
              <a:buSzTx/>
              <a:buFontTx/>
              <a:buNone/>
              <a:defRPr b="1" sz="1800"/>
            </a:lvl3pPr>
            <a:lvl4pPr marL="0" indent="0">
              <a:buSzTx/>
              <a:buFontTx/>
              <a:buNone/>
              <a:defRPr b="1" sz="1800"/>
            </a:lvl4pPr>
            <a:lvl5pPr marL="0" indent="0">
              <a:buSzTx/>
              <a:buFontTx/>
              <a:buNone/>
              <a:defRPr b="1" sz="1800"/>
            </a:lvl5pPr>
          </a:lstStyle>
          <a:p>
            <a:pPr/>
            <a:r>
              <a:t>Body Level One</a:t>
            </a:r>
          </a:p>
          <a:p>
            <a:pPr lvl="1"/>
            <a:r>
              <a:t>Body Level Two</a:t>
            </a:r>
          </a:p>
          <a:p>
            <a:pPr lvl="2"/>
            <a:r>
              <a:t>Body Level Three</a:t>
            </a:r>
          </a:p>
          <a:p>
            <a:pPr lvl="3"/>
            <a:r>
              <a:t>Body Level Four</a:t>
            </a:r>
          </a:p>
          <a:p>
            <a:pPr lvl="4"/>
            <a:r>
              <a:t>Body Level Five</a:t>
            </a:r>
          </a:p>
        </p:txBody>
      </p:sp>
      <p:sp>
        <p:nvSpPr>
          <p:cNvPr id="40" name="Text Placeholder 4"/>
          <p:cNvSpPr/>
          <p:nvPr>
            <p:ph type="body" sz="quarter" idx="21"/>
          </p:nvPr>
        </p:nvSpPr>
        <p:spPr>
          <a:xfrm>
            <a:off x="4629148" y="1260870"/>
            <a:ext cx="3887397" cy="617939"/>
          </a:xfrm>
          <a:prstGeom prst="rect">
            <a:avLst/>
          </a:prstGeom>
        </p:spPr>
        <p:txBody>
          <a:bodyPr anchor="b"/>
          <a:lstStyle/>
          <a:p>
            <a:pP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63" name="Title Text"/>
          <p:cNvSpPr txBox="1"/>
          <p:nvPr>
            <p:ph type="title"/>
          </p:nvPr>
        </p:nvSpPr>
        <p:spPr>
          <a:xfrm>
            <a:off x="629841" y="342900"/>
            <a:ext cx="2949178" cy="1200150"/>
          </a:xfrm>
          <a:prstGeom prst="rect">
            <a:avLst/>
          </a:prstGeom>
        </p:spPr>
        <p:txBody>
          <a:bodyPr anchor="b"/>
          <a:lstStyle>
            <a:lvl1pPr>
              <a:defRPr sz="2400"/>
            </a:lvl1pPr>
          </a:lstStyle>
          <a:p>
            <a:pPr/>
            <a:r>
              <a:t>Title Text</a:t>
            </a:r>
          </a:p>
        </p:txBody>
      </p:sp>
      <p:sp>
        <p:nvSpPr>
          <p:cNvPr id="64" name="Body Level One…"/>
          <p:cNvSpPr txBox="1"/>
          <p:nvPr>
            <p:ph type="body" sz="half" idx="1"/>
          </p:nvPr>
        </p:nvSpPr>
        <p:spPr>
          <a:xfrm>
            <a:off x="3887391" y="740568"/>
            <a:ext cx="4629152" cy="3655222"/>
          </a:xfrm>
          <a:prstGeom prst="rect">
            <a:avLst/>
          </a:prstGeom>
        </p:spPr>
        <p:txBody>
          <a:bodyPr/>
          <a:lstStyle>
            <a:lvl1pPr>
              <a:defRPr sz="2400"/>
            </a:lvl1pPr>
            <a:lvl2pPr marL="538842" indent="-195942">
              <a:defRPr sz="2400"/>
            </a:lvl2pPr>
            <a:lvl3pPr marL="914400" indent="-228600">
              <a:defRPr sz="2400"/>
            </a:lvl3pPr>
            <a:lvl4pPr marL="1303019" indent="-274319">
              <a:defRPr sz="2400"/>
            </a:lvl4pPr>
            <a:lvl5pPr marL="1645920" indent="-274319">
              <a:defRPr sz="2400"/>
            </a:lvl5pPr>
          </a:lstStyle>
          <a:p>
            <a:pPr/>
            <a:r>
              <a:t>Body Level One</a:t>
            </a:r>
          </a:p>
          <a:p>
            <a:pPr lvl="1"/>
            <a:r>
              <a:t>Body Level Two</a:t>
            </a:r>
          </a:p>
          <a:p>
            <a:pPr lvl="2"/>
            <a:r>
              <a:t>Body Level Three</a:t>
            </a:r>
          </a:p>
          <a:p>
            <a:pPr lvl="3"/>
            <a:r>
              <a:t>Body Level Four</a:t>
            </a:r>
          </a:p>
          <a:p>
            <a:pPr lvl="4"/>
            <a:r>
              <a:t>Body Level Five</a:t>
            </a:r>
          </a:p>
        </p:txBody>
      </p:sp>
      <p:sp>
        <p:nvSpPr>
          <p:cNvPr id="65" name="Text Placeholder 3"/>
          <p:cNvSpPr/>
          <p:nvPr>
            <p:ph type="body" sz="quarter" idx="21"/>
          </p:nvPr>
        </p:nvSpPr>
        <p:spPr>
          <a:xfrm>
            <a:off x="629838" y="1543050"/>
            <a:ext cx="2949183" cy="2858692"/>
          </a:xfrm>
          <a:prstGeom prst="rect">
            <a:avLst/>
          </a:prstGeom>
        </p:spPr>
        <p:txBody>
          <a:bodyPr/>
          <a:lstStyle/>
          <a:p>
            <a:pP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73" name="Title Text"/>
          <p:cNvSpPr txBox="1"/>
          <p:nvPr>
            <p:ph type="title"/>
          </p:nvPr>
        </p:nvSpPr>
        <p:spPr>
          <a:xfrm>
            <a:off x="629841" y="342900"/>
            <a:ext cx="2949178" cy="1200150"/>
          </a:xfrm>
          <a:prstGeom prst="rect">
            <a:avLst/>
          </a:prstGeom>
        </p:spPr>
        <p:txBody>
          <a:bodyPr anchor="b"/>
          <a:lstStyle>
            <a:lvl1pPr>
              <a:defRPr sz="2400"/>
            </a:lvl1pPr>
          </a:lstStyle>
          <a:p>
            <a:pPr/>
            <a:r>
              <a:t>Title Text</a:t>
            </a:r>
          </a:p>
        </p:txBody>
      </p:sp>
      <p:sp>
        <p:nvSpPr>
          <p:cNvPr id="74" name="Picture Placeholder 2"/>
          <p:cNvSpPr/>
          <p:nvPr>
            <p:ph type="pic" sz="half" idx="21"/>
          </p:nvPr>
        </p:nvSpPr>
        <p:spPr>
          <a:xfrm>
            <a:off x="3887391" y="740568"/>
            <a:ext cx="4629152" cy="3655222"/>
          </a:xfrm>
          <a:prstGeom prst="rect">
            <a:avLst/>
          </a:prstGeom>
        </p:spPr>
        <p:txBody>
          <a:bodyPr lIns="91439" tIns="45719" rIns="91439" bIns="45719">
            <a:noAutofit/>
          </a:bodyPr>
          <a:lstStyle/>
          <a:p>
            <a:pPr/>
          </a:p>
        </p:txBody>
      </p:sp>
      <p:sp>
        <p:nvSpPr>
          <p:cNvPr id="75" name="Body Level One…"/>
          <p:cNvSpPr txBox="1"/>
          <p:nvPr>
            <p:ph type="body" sz="quarter" idx="1"/>
          </p:nvPr>
        </p:nvSpPr>
        <p:spPr>
          <a:xfrm>
            <a:off x="629841" y="1543050"/>
            <a:ext cx="2949178" cy="2858692"/>
          </a:xfrm>
          <a:prstGeom prst="rect">
            <a:avLst/>
          </a:prstGeom>
        </p:spPr>
        <p:txBody>
          <a:bodyPr/>
          <a:lstStyle>
            <a:lvl1pPr marL="0" indent="0">
              <a:buSzTx/>
              <a:buFontTx/>
              <a:buNone/>
              <a:defRPr sz="1200"/>
            </a:lvl1pPr>
            <a:lvl2pPr marL="0" indent="0">
              <a:buSzTx/>
              <a:buFontTx/>
              <a:buNone/>
              <a:defRPr sz="1200"/>
            </a:lvl2pPr>
            <a:lvl3pPr marL="0" indent="0">
              <a:buSzTx/>
              <a:buFontTx/>
              <a:buNone/>
              <a:defRPr sz="1200"/>
            </a:lvl3pPr>
            <a:lvl4pPr marL="0" indent="0">
              <a:buSzTx/>
              <a:buFontTx/>
              <a:buNone/>
              <a:defRPr sz="1200"/>
            </a:lvl4pPr>
            <a:lvl5pPr marL="0" indent="0">
              <a:buSzTx/>
              <a:buFont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body">
    <p:spTree>
      <p:nvGrpSpPr>
        <p:cNvPr id="1" name=""/>
        <p:cNvGrpSpPr/>
        <p:nvPr/>
      </p:nvGrpSpPr>
      <p:grpSpPr>
        <a:xfrm>
          <a:off x="0" y="0"/>
          <a:ext cx="0" cy="0"/>
          <a:chOff x="0" y="0"/>
          <a:chExt cx="0" cy="0"/>
        </a:xfrm>
      </p:grpSpPr>
      <p:sp>
        <p:nvSpPr>
          <p:cNvPr id="83" name="Title Text"/>
          <p:cNvSpPr txBox="1"/>
          <p:nvPr>
            <p:ph type="title"/>
          </p:nvPr>
        </p:nvSpPr>
        <p:spPr>
          <a:xfrm>
            <a:off x="311698" y="445025"/>
            <a:ext cx="8520604" cy="572703"/>
          </a:xfrm>
          <a:prstGeom prst="rect">
            <a:avLst/>
          </a:prstGeom>
        </p:spPr>
        <p:txBody>
          <a:bodyPr lIns="91421" tIns="91421" rIns="91421" bIns="91421" anchor="t"/>
          <a:lstStyle/>
          <a:p>
            <a:pPr/>
            <a:r>
              <a:t>Title Text</a:t>
            </a:r>
          </a:p>
        </p:txBody>
      </p:sp>
      <p:sp>
        <p:nvSpPr>
          <p:cNvPr id="84" name="Body Level One…"/>
          <p:cNvSpPr txBox="1"/>
          <p:nvPr>
            <p:ph type="body" idx="1"/>
          </p:nvPr>
        </p:nvSpPr>
        <p:spPr>
          <a:xfrm>
            <a:off x="311698" y="1152475"/>
            <a:ext cx="8520604" cy="3416400"/>
          </a:xfrm>
          <a:prstGeom prst="rect">
            <a:avLst/>
          </a:prstGeom>
        </p:spPr>
        <p:txBody>
          <a:bodyPr lIns="91421" tIns="91421" rIns="91421" bIns="91421"/>
          <a:lstStyle>
            <a:lvl1pPr marL="457200" indent="-342900">
              <a:spcBef>
                <a:spcPts val="0"/>
              </a:spcBef>
              <a:buSzPts val="2100"/>
              <a:buChar char="●"/>
            </a:lvl1pPr>
            <a:lvl2pPr marL="967314" indent="-370416">
              <a:spcBef>
                <a:spcPts val="0"/>
              </a:spcBef>
              <a:buSzPts val="2100"/>
              <a:buChar char="○"/>
            </a:lvl2pPr>
            <a:lvl3pPr marL="1498600" indent="-444500">
              <a:spcBef>
                <a:spcPts val="0"/>
              </a:spcBef>
              <a:buSzPts val="2100"/>
              <a:buChar char="■"/>
            </a:lvl3pPr>
            <a:lvl4pPr marL="2024184" indent="-512884">
              <a:spcBef>
                <a:spcPts val="0"/>
              </a:spcBef>
              <a:buSzPts val="2100"/>
              <a:buChar char="●"/>
            </a:lvl4pPr>
            <a:lvl5pPr marL="2481384" indent="-512884">
              <a:spcBef>
                <a:spcPts val="0"/>
              </a:spcBef>
              <a:buSzPts val="2100"/>
              <a:buChar char="○"/>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xfrm>
            <a:off x="8709757" y="4711359"/>
            <a:ext cx="311405" cy="297317"/>
          </a:xfrm>
          <a:prstGeom prst="rect">
            <a:avLst/>
          </a:prstGeom>
        </p:spPr>
        <p:txBody>
          <a:bodyPr lIns="91421" tIns="91421" rIns="91421" bIns="91421">
            <a:normAutofit fontScale="100000" lnSpcReduction="0"/>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28650" y="273842"/>
            <a:ext cx="7886700" cy="9941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628650" y="1369219"/>
            <a:ext cx="7886700" cy="32635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295352" y="4801229"/>
            <a:ext cx="219999" cy="205911"/>
          </a:xfrm>
          <a:prstGeom prst="rect">
            <a:avLst/>
          </a:prstGeom>
          <a:ln w="12700">
            <a:miter lim="400000"/>
          </a:ln>
        </p:spPr>
        <p:txBody>
          <a:bodyPr wrap="none" lIns="45718" tIns="45718" rIns="45718" bIns="45718" anchor="ctr">
            <a:spAutoFit/>
          </a:bodyPr>
          <a:lstStyle>
            <a:lvl1pPr algn="r">
              <a:defRPr sz="900">
                <a:solidFill>
                  <a:srgbClr val="888888"/>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5pPr>
      <a:lvl6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Calibri"/>
          <a:ea typeface="Calibri"/>
          <a:cs typeface="Calibri"/>
          <a:sym typeface="Calibri"/>
        </a:defRPr>
      </a:lvl1pPr>
      <a:lvl2pPr marL="542925" marR="0" indent="-200025"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Calibri"/>
          <a:ea typeface="Calibri"/>
          <a:cs typeface="Calibri"/>
          <a:sym typeface="Calibri"/>
        </a:defRPr>
      </a:lvl2pPr>
      <a:lvl3pPr marL="925830" marR="0" indent="-240030"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Calibri"/>
          <a:ea typeface="Calibri"/>
          <a:cs typeface="Calibri"/>
          <a:sym typeface="Calibri"/>
        </a:defRPr>
      </a:lvl3pPr>
      <a:lvl4pPr marL="13056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Calibri"/>
          <a:ea typeface="Calibri"/>
          <a:cs typeface="Calibri"/>
          <a:sym typeface="Calibri"/>
        </a:defRPr>
      </a:lvl4pPr>
      <a:lvl5pPr marL="1648554"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Calibri"/>
          <a:ea typeface="Calibri"/>
          <a:cs typeface="Calibri"/>
          <a:sym typeface="Calibri"/>
        </a:defRPr>
      </a:lvl5pPr>
      <a:lvl6pPr marL="1991454" marR="0" indent="-276954"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Calibri"/>
          <a:ea typeface="Calibri"/>
          <a:cs typeface="Calibri"/>
          <a:sym typeface="Calibri"/>
        </a:defRPr>
      </a:lvl6pPr>
      <a:lvl7pPr marL="2334354" marR="0" indent="-276954"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Calibri"/>
          <a:ea typeface="Calibri"/>
          <a:cs typeface="Calibri"/>
          <a:sym typeface="Calibri"/>
        </a:defRPr>
      </a:lvl7pPr>
      <a:lvl8pPr marL="2677254" marR="0" indent="-276954"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Calibri"/>
          <a:ea typeface="Calibri"/>
          <a:cs typeface="Calibri"/>
          <a:sym typeface="Calibri"/>
        </a:defRPr>
      </a:lvl8pPr>
      <a:lvl9pPr marL="3020154" marR="0" indent="-276954"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70C0"/>
        </a:solidFill>
      </p:bgPr>
    </p:bg>
    <p:spTree>
      <p:nvGrpSpPr>
        <p:cNvPr id="1" name=""/>
        <p:cNvGrpSpPr/>
        <p:nvPr/>
      </p:nvGrpSpPr>
      <p:grpSpPr>
        <a:xfrm>
          <a:off x="0" y="0"/>
          <a:ext cx="0" cy="0"/>
          <a:chOff x="0" y="0"/>
          <a:chExt cx="0" cy="0"/>
        </a:xfrm>
      </p:grpSpPr>
      <p:sp>
        <p:nvSpPr>
          <p:cNvPr id="178" name="Google Shape;56;p13"/>
          <p:cNvSpPr txBox="1"/>
          <p:nvPr>
            <p:ph type="ctrTitle"/>
          </p:nvPr>
        </p:nvSpPr>
        <p:spPr>
          <a:xfrm>
            <a:off x="4202922" y="2185983"/>
            <a:ext cx="4912509" cy="1458308"/>
          </a:xfrm>
          <a:prstGeom prst="rect">
            <a:avLst/>
          </a:prstGeom>
        </p:spPr>
        <p:txBody>
          <a:bodyPr lIns="91421" tIns="91421" rIns="91421" bIns="91421"/>
          <a:lstStyle/>
          <a:p>
            <a:pPr defTabSz="266090">
              <a:defRPr sz="2300"/>
            </a:pPr>
            <a:br/>
            <a:br/>
            <a:r>
              <a:t>MLCA </a:t>
            </a:r>
          </a:p>
          <a:p>
            <a:pPr defTabSz="266090">
              <a:defRPr sz="2300"/>
            </a:pPr>
            <a:r>
              <a:t>Board of Directors Meeting</a:t>
            </a:r>
          </a:p>
        </p:txBody>
      </p:sp>
      <p:sp>
        <p:nvSpPr>
          <p:cNvPr id="179" name="Google Shape;54;p13"/>
          <p:cNvSpPr txBox="1"/>
          <p:nvPr>
            <p:ph type="subTitle" sz="quarter" idx="1"/>
          </p:nvPr>
        </p:nvSpPr>
        <p:spPr>
          <a:xfrm>
            <a:off x="4269775" y="3793625"/>
            <a:ext cx="4548000" cy="792608"/>
          </a:xfrm>
          <a:prstGeom prst="rect">
            <a:avLst/>
          </a:prstGeom>
        </p:spPr>
        <p:txBody>
          <a:bodyPr lIns="91421" tIns="91421" rIns="91421" bIns="91421"/>
          <a:lstStyle/>
          <a:p>
            <a:pPr defTabSz="658572">
              <a:lnSpc>
                <a:spcPct val="81000"/>
              </a:lnSpc>
              <a:spcBef>
                <a:spcPts val="0"/>
              </a:spcBef>
              <a:defRPr sz="2200"/>
            </a:pPr>
            <a:r>
              <a:t>April 20, 2021</a:t>
            </a:r>
            <a:endParaRPr sz="2400"/>
          </a:p>
          <a:p>
            <a:pPr defTabSz="658572">
              <a:lnSpc>
                <a:spcPct val="81000"/>
              </a:lnSpc>
              <a:spcBef>
                <a:spcPts val="0"/>
              </a:spcBef>
              <a:defRPr sz="2200"/>
            </a:pPr>
            <a:r>
              <a:t>6:00 pm</a:t>
            </a:r>
          </a:p>
        </p:txBody>
      </p:sp>
      <p:pic>
        <p:nvPicPr>
          <p:cNvPr id="180" name="Google Shape;55;p13" descr="Google Shape;55;p13"/>
          <p:cNvPicPr>
            <a:picLocks noChangeAspect="1"/>
          </p:cNvPicPr>
          <p:nvPr/>
        </p:nvPicPr>
        <p:blipFill>
          <a:blip r:embed="rId2">
            <a:extLst/>
          </a:blip>
          <a:stretch>
            <a:fillRect/>
          </a:stretch>
        </p:blipFill>
        <p:spPr>
          <a:xfrm>
            <a:off x="0" y="0"/>
            <a:ext cx="4607475" cy="5196250"/>
          </a:xfrm>
          <a:prstGeom prst="rect">
            <a:avLst/>
          </a:prstGeom>
          <a:ln w="12700">
            <a:miter lim="400000"/>
          </a:ln>
        </p:spPr>
      </p:pic>
      <p:sp>
        <p:nvSpPr>
          <p:cNvPr id="181" name="Slide Number Placeholder 1"/>
          <p:cNvSpPr txBox="1"/>
          <p:nvPr>
            <p:ph type="sldNum" sz="quarter" idx="2"/>
          </p:nvPr>
        </p:nvSpPr>
        <p:spPr>
          <a:xfrm>
            <a:off x="8353282" y="4801229"/>
            <a:ext cx="16206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itle 10"/>
          <p:cNvSpPr txBox="1"/>
          <p:nvPr>
            <p:ph type="title"/>
          </p:nvPr>
        </p:nvSpPr>
        <p:spPr>
          <a:xfrm>
            <a:off x="628650" y="96982"/>
            <a:ext cx="7886700" cy="886691"/>
          </a:xfrm>
          <a:prstGeom prst="rect">
            <a:avLst/>
          </a:prstGeom>
        </p:spPr>
        <p:txBody>
          <a:bodyPr/>
          <a:lstStyle>
            <a:lvl1pPr algn="ctr"/>
          </a:lstStyle>
          <a:p>
            <a:pPr/>
            <a:r>
              <a:t>Financial Update</a:t>
            </a:r>
          </a:p>
        </p:txBody>
      </p:sp>
      <p:sp>
        <p:nvSpPr>
          <p:cNvPr id="239" name="Content Placeholder 1"/>
          <p:cNvSpPr txBox="1"/>
          <p:nvPr>
            <p:ph type="body" idx="1"/>
          </p:nvPr>
        </p:nvSpPr>
        <p:spPr>
          <a:xfrm>
            <a:off x="839999" y="983674"/>
            <a:ext cx="7675351" cy="3649050"/>
          </a:xfrm>
          <a:prstGeom prst="rect">
            <a:avLst/>
          </a:prstGeom>
        </p:spPr>
        <p:txBody>
          <a:bodyPr/>
          <a:lstStyle/>
          <a:p>
            <a:pPr marL="0" indent="0" defTabSz="651509">
              <a:spcBef>
                <a:spcPts val="600"/>
              </a:spcBef>
              <a:buSzTx/>
              <a:buNone/>
              <a:defRPr sz="3000"/>
            </a:pPr>
            <a:r>
              <a:t>Treasurer’s</a:t>
            </a:r>
            <a:r>
              <a:rPr b="1"/>
              <a:t> </a:t>
            </a:r>
            <a:r>
              <a:t>Report</a:t>
            </a:r>
            <a:r>
              <a:rPr b="1"/>
              <a:t> </a:t>
            </a:r>
            <a:r>
              <a:rPr sz="1900"/>
              <a:t>(Ten Minutes)</a:t>
            </a:r>
            <a:endParaRPr b="1" sz="1900"/>
          </a:p>
          <a:p>
            <a:pPr marL="0" indent="0" defTabSz="651509">
              <a:spcBef>
                <a:spcPts val="0"/>
              </a:spcBef>
              <a:buSzTx/>
              <a:buNone/>
              <a:defRPr sz="1500"/>
            </a:pPr>
            <a:r>
              <a:t>Treasurer Tyler Barr</a:t>
            </a:r>
          </a:p>
        </p:txBody>
      </p:sp>
      <p:sp>
        <p:nvSpPr>
          <p:cNvPr id="240" name="Slide Number Placeholder 1"/>
          <p:cNvSpPr txBox="1"/>
          <p:nvPr>
            <p:ph type="sldNum" sz="quarter" idx="2"/>
          </p:nvPr>
        </p:nvSpPr>
        <p:spPr>
          <a:xfrm>
            <a:off x="8295351" y="4801228"/>
            <a:ext cx="21999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Financial Update"/>
          <p:cNvSpPr txBox="1"/>
          <p:nvPr>
            <p:ph type="title"/>
          </p:nvPr>
        </p:nvSpPr>
        <p:spPr>
          <a:xfrm>
            <a:off x="628650" y="273842"/>
            <a:ext cx="7886700" cy="994176"/>
          </a:xfrm>
          <a:prstGeom prst="rect">
            <a:avLst/>
          </a:prstGeom>
        </p:spPr>
        <p:txBody>
          <a:bodyPr/>
          <a:lstStyle>
            <a:lvl1pPr algn="ctr"/>
          </a:lstStyle>
          <a:p>
            <a:pPr/>
            <a:r>
              <a:t>Financial Update</a:t>
            </a:r>
          </a:p>
        </p:txBody>
      </p:sp>
      <p:sp>
        <p:nvSpPr>
          <p:cNvPr id="243" name="Taxes and Audit (Five Minutes)…"/>
          <p:cNvSpPr txBox="1"/>
          <p:nvPr>
            <p:ph type="body" idx="1"/>
          </p:nvPr>
        </p:nvSpPr>
        <p:spPr>
          <a:xfrm>
            <a:off x="628650" y="1369219"/>
            <a:ext cx="7886700" cy="3263505"/>
          </a:xfrm>
          <a:prstGeom prst="rect">
            <a:avLst/>
          </a:prstGeom>
        </p:spPr>
        <p:txBody>
          <a:bodyPr/>
          <a:lstStyle/>
          <a:p>
            <a:pPr marL="0" indent="0" defTabSz="651509">
              <a:spcBef>
                <a:spcPts val="0"/>
              </a:spcBef>
              <a:buSzTx/>
              <a:buNone/>
              <a:defRPr sz="2900"/>
            </a:pPr>
            <a:r>
              <a:t>Taxes and </a:t>
            </a:r>
            <a:r>
              <a:rPr sz="3000"/>
              <a:t>Audit</a:t>
            </a:r>
            <a:r>
              <a:rPr sz="1500"/>
              <a:t> </a:t>
            </a:r>
            <a:r>
              <a:rPr sz="1900"/>
              <a:t>(Five Minutes)</a:t>
            </a:r>
            <a:endParaRPr sz="1500"/>
          </a:p>
          <a:p>
            <a:pPr marL="0" indent="0" defTabSz="651509">
              <a:spcBef>
                <a:spcPts val="0"/>
              </a:spcBef>
              <a:buSzTx/>
              <a:buNone/>
              <a:defRPr sz="1500"/>
            </a:pPr>
            <a:r>
              <a:t>Treasurer Tyler Barr</a:t>
            </a:r>
          </a:p>
        </p:txBody>
      </p:sp>
      <p:sp>
        <p:nvSpPr>
          <p:cNvPr id="244" name="Slide Number Placeholder 1"/>
          <p:cNvSpPr txBox="1"/>
          <p:nvPr>
            <p:ph type="sldNum" sz="quarter" idx="2"/>
          </p:nvPr>
        </p:nvSpPr>
        <p:spPr>
          <a:xfrm>
            <a:off x="8295351" y="4801228"/>
            <a:ext cx="21999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MLCA Committees"/>
          <p:cNvSpPr txBox="1"/>
          <p:nvPr>
            <p:ph type="title"/>
          </p:nvPr>
        </p:nvSpPr>
        <p:spPr>
          <a:xfrm>
            <a:off x="628650" y="273839"/>
            <a:ext cx="7886700" cy="994181"/>
          </a:xfrm>
          <a:prstGeom prst="rect">
            <a:avLst/>
          </a:prstGeom>
        </p:spPr>
        <p:txBody>
          <a:bodyPr/>
          <a:lstStyle>
            <a:lvl1pPr algn="ctr"/>
          </a:lstStyle>
          <a:p>
            <a:pPr/>
            <a:r>
              <a:t>MLCA Committees </a:t>
            </a:r>
          </a:p>
        </p:txBody>
      </p:sp>
      <p:sp>
        <p:nvSpPr>
          <p:cNvPr id="247" name="Grounds Committee- Polly Oliver, Chair (Interim), Warren Scandrick, Ken Willis, Mike McCrary, Margaret Garland, Carmen Williams, Jan McCrary, Marshall Smith…"/>
          <p:cNvSpPr txBox="1"/>
          <p:nvPr>
            <p:ph type="body" idx="1"/>
          </p:nvPr>
        </p:nvSpPr>
        <p:spPr>
          <a:xfrm>
            <a:off x="202069" y="957922"/>
            <a:ext cx="8830127" cy="3674801"/>
          </a:xfrm>
          <a:prstGeom prst="rect">
            <a:avLst/>
          </a:prstGeom>
        </p:spPr>
        <p:txBody>
          <a:bodyPr/>
          <a:lstStyle/>
          <a:p>
            <a:pPr marL="316838" indent="-220027" defTabSz="316838">
              <a:lnSpc>
                <a:spcPts val="2100"/>
              </a:lnSpc>
              <a:spcBef>
                <a:spcPts val="0"/>
              </a:spcBef>
              <a:buClr>
                <a:srgbClr val="000000"/>
              </a:buClr>
              <a:buFont typeface="Georgia"/>
              <a:defRPr b="1" sz="1100"/>
            </a:pPr>
            <a:r>
              <a:t>Grounds Committee </a:t>
            </a:r>
            <a:endParaRPr sz="800">
              <a:latin typeface="Georgia"/>
              <a:ea typeface="Georgia"/>
              <a:cs typeface="Georgia"/>
              <a:sym typeface="Georgia"/>
            </a:endParaRPr>
          </a:p>
          <a:p>
            <a:pPr lvl="1" marL="0" indent="464571" defTabSz="316838">
              <a:lnSpc>
                <a:spcPts val="2100"/>
              </a:lnSpc>
              <a:spcBef>
                <a:spcPts val="0"/>
              </a:spcBef>
              <a:buSzTx/>
              <a:buNone/>
              <a:defRPr b="1" sz="1100"/>
            </a:pPr>
            <a:r>
              <a:t>- Warren Scandrick (Chair), Mike McCrary, Margaret Garland, Carmen Williams, Jan McCrary, Marshall Smith</a:t>
            </a:r>
            <a:endParaRPr sz="800">
              <a:latin typeface="Georgia"/>
              <a:ea typeface="Georgia"/>
              <a:cs typeface="Georgia"/>
              <a:sym typeface="Georgia"/>
            </a:endParaRPr>
          </a:p>
          <a:p>
            <a:pPr marL="316838" indent="-220027" defTabSz="316838">
              <a:lnSpc>
                <a:spcPts val="2100"/>
              </a:lnSpc>
              <a:spcBef>
                <a:spcPts val="0"/>
              </a:spcBef>
              <a:buClr>
                <a:srgbClr val="000000"/>
              </a:buClr>
              <a:buFont typeface="Georgia"/>
              <a:defRPr b="1" sz="1100"/>
            </a:pPr>
            <a:r>
              <a:t>Lake Committee</a:t>
            </a:r>
          </a:p>
          <a:p>
            <a:pPr lvl="1" marL="0" indent="464571" defTabSz="316838">
              <a:lnSpc>
                <a:spcPts val="2100"/>
              </a:lnSpc>
              <a:spcBef>
                <a:spcPts val="0"/>
              </a:spcBef>
              <a:buSzTx/>
              <a:buNone/>
              <a:defRPr b="1" sz="1100"/>
            </a:pPr>
            <a:r>
              <a:t>- Ken Willis (Chair), Derrick Perdue, Richard Glass, Greg Jones, John Yacup</a:t>
            </a:r>
          </a:p>
          <a:p>
            <a:pPr marL="316838" indent="-220027" defTabSz="316838">
              <a:lnSpc>
                <a:spcPts val="2100"/>
              </a:lnSpc>
              <a:spcBef>
                <a:spcPts val="0"/>
              </a:spcBef>
              <a:buClr>
                <a:srgbClr val="000000"/>
              </a:buClr>
              <a:buFont typeface="Georgia"/>
              <a:defRPr b="1" sz="1100"/>
            </a:pPr>
            <a:r>
              <a:t>Amenities Committee- Richard Glass (Chair), Fred Molnar, Jayne Lubrano, Bill Johnson, Jonathan Dothard, Danielle Burgin</a:t>
            </a:r>
            <a:endParaRPr sz="800">
              <a:latin typeface="Georgia"/>
              <a:ea typeface="Georgia"/>
              <a:cs typeface="Georgia"/>
              <a:sym typeface="Georgia"/>
            </a:endParaRPr>
          </a:p>
          <a:p>
            <a:pPr marL="265917" indent="-220027" defTabSz="316838">
              <a:lnSpc>
                <a:spcPts val="2100"/>
              </a:lnSpc>
              <a:spcBef>
                <a:spcPts val="0"/>
              </a:spcBef>
              <a:buClr>
                <a:srgbClr val="000000"/>
              </a:buClr>
              <a:buFont typeface="Georgia"/>
              <a:defRPr b="1" sz="1100"/>
            </a:pPr>
            <a:r>
              <a:t>HOA Management Committee- Ken Willis (Chair), Dee Dothard, Polly Oliver, Ken Willis, Suvess Ricks</a:t>
            </a:r>
          </a:p>
          <a:p>
            <a:pPr marL="215623" indent="-169735" defTabSz="316838">
              <a:lnSpc>
                <a:spcPts val="2100"/>
              </a:lnSpc>
              <a:spcBef>
                <a:spcPts val="0"/>
              </a:spcBef>
              <a:buClr>
                <a:srgbClr val="000000"/>
              </a:buClr>
              <a:defRPr b="1" sz="1100"/>
            </a:pPr>
            <a:r>
              <a:t>Community Development/Social Committee </a:t>
            </a:r>
          </a:p>
          <a:p>
            <a:pPr lvl="1" marL="633677" indent="-220026" defTabSz="316838">
              <a:lnSpc>
                <a:spcPts val="2100"/>
              </a:lnSpc>
              <a:spcBef>
                <a:spcPts val="0"/>
              </a:spcBef>
              <a:buClr>
                <a:srgbClr val="000000"/>
              </a:buClr>
              <a:buFont typeface="Georgia"/>
              <a:defRPr b="1" sz="1100"/>
            </a:pPr>
            <a:r>
              <a:t>Sherri Kelly (Chair), Dee Dothard, Celeste Corpening, Marilyn Glass, Stefanie Wood, Evelyn Ortega, Judy Whitley</a:t>
            </a:r>
          </a:p>
          <a:p>
            <a:pPr marL="316838" indent="-220027" defTabSz="316838">
              <a:lnSpc>
                <a:spcPts val="2100"/>
              </a:lnSpc>
              <a:spcBef>
                <a:spcPts val="0"/>
              </a:spcBef>
              <a:buClr>
                <a:srgbClr val="000000"/>
              </a:buClr>
              <a:buFont typeface="Georgia"/>
              <a:defRPr b="1" sz="1100"/>
            </a:pPr>
            <a:r>
              <a:t>Covenants/ByLaws Committee</a:t>
            </a:r>
          </a:p>
          <a:p>
            <a:pPr lvl="1" marL="633677" indent="-220026" defTabSz="316838">
              <a:lnSpc>
                <a:spcPts val="2100"/>
              </a:lnSpc>
              <a:spcBef>
                <a:spcPts val="0"/>
              </a:spcBef>
              <a:buClr>
                <a:srgbClr val="000000"/>
              </a:buClr>
              <a:buFont typeface="Georgia"/>
              <a:defRPr b="1" sz="1100"/>
            </a:pPr>
            <a:r>
              <a:t>Suvess Ricks (Chair), Warren Scandrick, Tyler Barr,  Carmen Williams, </a:t>
            </a:r>
          </a:p>
          <a:p>
            <a:pPr marL="265917" indent="-220027" defTabSz="316838">
              <a:lnSpc>
                <a:spcPts val="2100"/>
              </a:lnSpc>
              <a:spcBef>
                <a:spcPts val="0"/>
              </a:spcBef>
              <a:buClr>
                <a:srgbClr val="000000"/>
              </a:buClr>
              <a:buFont typeface="Georgia"/>
              <a:defRPr b="1" sz="1100"/>
            </a:pPr>
            <a:r>
              <a:t>Finance – Tyler Barr, Chair</a:t>
            </a:r>
            <a:br/>
          </a:p>
        </p:txBody>
      </p:sp>
      <p:sp>
        <p:nvSpPr>
          <p:cNvPr id="248" name="Slide Number Placeholder 1"/>
          <p:cNvSpPr txBox="1"/>
          <p:nvPr>
            <p:ph type="sldNum" sz="quarter" idx="2"/>
          </p:nvPr>
        </p:nvSpPr>
        <p:spPr>
          <a:xfrm>
            <a:off x="8295351" y="4801228"/>
            <a:ext cx="21999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Committee Reports 35 min"/>
          <p:cNvSpPr txBox="1"/>
          <p:nvPr>
            <p:ph type="title"/>
          </p:nvPr>
        </p:nvSpPr>
        <p:spPr>
          <a:xfrm>
            <a:off x="628650" y="273842"/>
            <a:ext cx="7886700" cy="994176"/>
          </a:xfrm>
          <a:prstGeom prst="rect">
            <a:avLst/>
          </a:prstGeom>
        </p:spPr>
        <p:txBody>
          <a:bodyPr/>
          <a:lstStyle/>
          <a:p>
            <a:pPr algn="ctr"/>
            <a:r>
              <a:t>Committee Reports </a:t>
            </a:r>
            <a:r>
              <a:rPr sz="2100"/>
              <a:t>35 min</a:t>
            </a:r>
          </a:p>
        </p:txBody>
      </p:sp>
      <p:sp>
        <p:nvSpPr>
          <p:cNvPr id="251" name="Slide Number Placeholder 1"/>
          <p:cNvSpPr txBox="1"/>
          <p:nvPr>
            <p:ph type="sldNum" sz="quarter" idx="2"/>
          </p:nvPr>
        </p:nvSpPr>
        <p:spPr>
          <a:xfrm>
            <a:off x="8295351" y="4801228"/>
            <a:ext cx="21999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Title 1"/>
          <p:cNvSpPr txBox="1"/>
          <p:nvPr>
            <p:ph type="title"/>
          </p:nvPr>
        </p:nvSpPr>
        <p:spPr>
          <a:xfrm>
            <a:off x="628650" y="273845"/>
            <a:ext cx="7886700" cy="150702"/>
          </a:xfrm>
          <a:prstGeom prst="rect">
            <a:avLst/>
          </a:prstGeom>
        </p:spPr>
        <p:txBody>
          <a:bodyPr/>
          <a:lstStyle>
            <a:lvl1pPr defTabSz="93268">
              <a:defRPr sz="640"/>
            </a:lvl1pPr>
          </a:lstStyle>
          <a:p>
            <a:pPr/>
            <a:r>
              <a:t>Architectural Review Committee (ARC)</a:t>
            </a:r>
          </a:p>
        </p:txBody>
      </p:sp>
      <p:sp>
        <p:nvSpPr>
          <p:cNvPr id="254" name="TextBox 3"/>
          <p:cNvSpPr txBox="1"/>
          <p:nvPr/>
        </p:nvSpPr>
        <p:spPr>
          <a:xfrm>
            <a:off x="554909" y="677633"/>
            <a:ext cx="3718838" cy="258198"/>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Committee Charter:</a:t>
            </a:r>
          </a:p>
        </p:txBody>
      </p:sp>
      <p:sp>
        <p:nvSpPr>
          <p:cNvPr id="255" name="TextBox 5"/>
          <p:cNvSpPr txBox="1"/>
          <p:nvPr/>
        </p:nvSpPr>
        <p:spPr>
          <a:xfrm>
            <a:off x="591549" y="913810"/>
            <a:ext cx="3607182" cy="8310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800">
                <a:latin typeface="Calibri"/>
                <a:ea typeface="Calibri"/>
                <a:cs typeface="Calibri"/>
                <a:sym typeface="Calibri"/>
              </a:defRPr>
            </a:lvl1pPr>
          </a:lstStyle>
          <a:p>
            <a:pPr/>
            <a:r>
              <a:t>Article 6 – Architectural Standards in the Covenants. Review all exterior construction, alteration or addition of any improvements of any nature whatsoever, prior to any work performed on behalf of a homeowner.  Approvals must be submitted in writing to and be approved by the ARC to oversee architectural guidelines.  Any improvement made in violation of this article shall be non-conforming and may require restoration to the previous condition and subject to a fine. </a:t>
            </a:r>
          </a:p>
        </p:txBody>
      </p:sp>
      <p:sp>
        <p:nvSpPr>
          <p:cNvPr id="256" name="TextBox 6"/>
          <p:cNvSpPr txBox="1"/>
          <p:nvPr/>
        </p:nvSpPr>
        <p:spPr>
          <a:xfrm>
            <a:off x="577534" y="1836801"/>
            <a:ext cx="3645095" cy="258198"/>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Objectives:</a:t>
            </a:r>
          </a:p>
        </p:txBody>
      </p:sp>
      <p:sp>
        <p:nvSpPr>
          <p:cNvPr id="257" name="TextBox 7"/>
          <p:cNvSpPr txBox="1"/>
          <p:nvPr/>
        </p:nvSpPr>
        <p:spPr>
          <a:xfrm>
            <a:off x="591549" y="2088407"/>
            <a:ext cx="3595068" cy="6250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900">
                <a:latin typeface="Calibri"/>
                <a:ea typeface="Calibri"/>
                <a:cs typeface="Calibri"/>
                <a:sym typeface="Calibri"/>
              </a:defRPr>
            </a:lvl1pPr>
          </a:lstStyle>
          <a:p>
            <a:pPr/>
            <a:r>
              <a:t>Ensure homeowner changes to external property, including additions, fencing, paint color changes, major landscape renovations, sculpture, water features, pools/spas, etc conform to individual neighborhood architecture and do not adversely affect neighbors.</a:t>
            </a:r>
          </a:p>
        </p:txBody>
      </p:sp>
      <p:sp>
        <p:nvSpPr>
          <p:cNvPr id="258" name="TextBox 8"/>
          <p:cNvSpPr txBox="1"/>
          <p:nvPr/>
        </p:nvSpPr>
        <p:spPr>
          <a:xfrm>
            <a:off x="587238" y="2748945"/>
            <a:ext cx="3686509" cy="258199"/>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In Scope:</a:t>
            </a:r>
          </a:p>
        </p:txBody>
      </p:sp>
      <p:sp>
        <p:nvSpPr>
          <p:cNvPr id="259" name="TextBox 12"/>
          <p:cNvSpPr txBox="1"/>
          <p:nvPr/>
        </p:nvSpPr>
        <p:spPr>
          <a:xfrm>
            <a:off x="2895466" y="2758388"/>
            <a:ext cx="1838053" cy="258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Out of Scope:</a:t>
            </a:r>
          </a:p>
        </p:txBody>
      </p:sp>
      <p:sp>
        <p:nvSpPr>
          <p:cNvPr id="260" name="TextBox 16"/>
          <p:cNvSpPr txBox="1"/>
          <p:nvPr/>
        </p:nvSpPr>
        <p:spPr>
          <a:xfrm>
            <a:off x="628649" y="3532966"/>
            <a:ext cx="3645095" cy="258199"/>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Deliverables:</a:t>
            </a:r>
          </a:p>
        </p:txBody>
      </p:sp>
      <p:sp>
        <p:nvSpPr>
          <p:cNvPr id="261" name="TextBox 17"/>
          <p:cNvSpPr txBox="1"/>
          <p:nvPr/>
        </p:nvSpPr>
        <p:spPr>
          <a:xfrm>
            <a:off x="674367" y="3803391"/>
            <a:ext cx="3553659" cy="6250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128587" indent="-128587" defTabSz="685800">
              <a:buSzPct val="100000"/>
              <a:buFont typeface="Arial"/>
              <a:buChar char="•"/>
              <a:defRPr sz="900">
                <a:latin typeface="Calibri"/>
                <a:ea typeface="Calibri"/>
                <a:cs typeface="Calibri"/>
                <a:sym typeface="Calibri"/>
              </a:defRPr>
            </a:lvl1pPr>
            <a:lvl2pPr marL="471487" indent="-128587" defTabSz="685800">
              <a:buSzPct val="100000"/>
              <a:buFont typeface="Arial"/>
              <a:buChar char="•"/>
              <a:defRPr sz="900">
                <a:latin typeface="Calibri"/>
                <a:ea typeface="Calibri"/>
                <a:cs typeface="Calibri"/>
                <a:sym typeface="Calibri"/>
              </a:defRPr>
            </a:lvl2pPr>
          </a:lstStyle>
          <a:p>
            <a:pPr/>
            <a:r>
              <a:t>Written approval or rejection of all ARC requests, within 30 days after receipt of the completed ARC form and required documentation, including photos and site plans</a:t>
            </a:r>
            <a:endParaRPr>
              <a:latin typeface="Calibri Light"/>
              <a:ea typeface="Calibri Light"/>
              <a:cs typeface="Calibri Light"/>
              <a:sym typeface="Calibri Light"/>
            </a:endParaRPr>
          </a:p>
          <a:p>
            <a:pPr lvl="1"/>
            <a:r>
              <a:t>Approved requests are good for one year from approval.</a:t>
            </a:r>
          </a:p>
        </p:txBody>
      </p:sp>
      <p:sp>
        <p:nvSpPr>
          <p:cNvPr id="262" name="TextBox 18"/>
          <p:cNvSpPr txBox="1"/>
          <p:nvPr/>
        </p:nvSpPr>
        <p:spPr>
          <a:xfrm>
            <a:off x="4796516" y="656568"/>
            <a:ext cx="3718834" cy="258198"/>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Committee Members:</a:t>
            </a:r>
          </a:p>
        </p:txBody>
      </p:sp>
      <p:sp>
        <p:nvSpPr>
          <p:cNvPr id="263" name="TextBox 19"/>
          <p:cNvSpPr txBox="1"/>
          <p:nvPr/>
        </p:nvSpPr>
        <p:spPr>
          <a:xfrm>
            <a:off x="4963324" y="931110"/>
            <a:ext cx="1405387" cy="6250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28587" indent="-128587" defTabSz="685800">
              <a:buSzPct val="100000"/>
              <a:buFont typeface="Arial"/>
              <a:buChar char="•"/>
              <a:defRPr sz="900">
                <a:latin typeface="Calibri"/>
                <a:ea typeface="Calibri"/>
                <a:cs typeface="Calibri"/>
                <a:sym typeface="Calibri"/>
              </a:defRPr>
            </a:pPr>
            <a:r>
              <a:t>Polly Oliver, Chair</a:t>
            </a:r>
            <a:endParaRPr>
              <a:latin typeface="Calibri Light"/>
              <a:ea typeface="Calibri Light"/>
              <a:cs typeface="Calibri Light"/>
              <a:sym typeface="Calibri Light"/>
            </a:endParaRPr>
          </a:p>
          <a:p>
            <a:pPr marL="128587" indent="-128587" defTabSz="685800">
              <a:buSzPct val="100000"/>
              <a:buFont typeface="Arial"/>
              <a:buChar char="•"/>
              <a:defRPr sz="900">
                <a:latin typeface="Calibri"/>
                <a:ea typeface="Calibri"/>
                <a:cs typeface="Calibri"/>
                <a:sym typeface="Calibri"/>
              </a:defRPr>
            </a:pPr>
            <a:r>
              <a:t>Connie Flowers</a:t>
            </a:r>
            <a:endParaRPr>
              <a:latin typeface="Calibri Light"/>
              <a:ea typeface="Calibri Light"/>
              <a:cs typeface="Calibri Light"/>
              <a:sym typeface="Calibri Light"/>
            </a:endParaRPr>
          </a:p>
          <a:p>
            <a:pPr marL="128587" indent="-128587" defTabSz="685800">
              <a:buSzPct val="100000"/>
              <a:buFont typeface="Arial"/>
              <a:buChar char="•"/>
              <a:defRPr sz="900">
                <a:latin typeface="Calibri"/>
                <a:ea typeface="Calibri"/>
                <a:cs typeface="Calibri"/>
                <a:sym typeface="Calibri"/>
              </a:defRPr>
            </a:pPr>
            <a:r>
              <a:t>Debbie Jones</a:t>
            </a:r>
            <a:endParaRPr>
              <a:latin typeface="Calibri Light"/>
              <a:ea typeface="Calibri Light"/>
              <a:cs typeface="Calibri Light"/>
              <a:sym typeface="Calibri Light"/>
            </a:endParaRPr>
          </a:p>
          <a:p>
            <a:pPr marL="128587" indent="-128587" defTabSz="685800">
              <a:buSzPct val="100000"/>
              <a:buFont typeface="Arial"/>
              <a:buChar char="•"/>
              <a:defRPr sz="900">
                <a:latin typeface="Calibri"/>
                <a:ea typeface="Calibri"/>
                <a:cs typeface="Calibri"/>
                <a:sym typeface="Calibri"/>
              </a:defRPr>
            </a:pPr>
            <a:r>
              <a:t>Kay Smith</a:t>
            </a:r>
          </a:p>
        </p:txBody>
      </p:sp>
      <p:sp>
        <p:nvSpPr>
          <p:cNvPr id="264" name="TextBox 22"/>
          <p:cNvSpPr txBox="1"/>
          <p:nvPr/>
        </p:nvSpPr>
        <p:spPr>
          <a:xfrm>
            <a:off x="6795485" y="930786"/>
            <a:ext cx="1405386" cy="4853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28587" indent="-128587" defTabSz="685800">
              <a:buSzPct val="100000"/>
              <a:buFont typeface="Arial"/>
              <a:buChar char="•"/>
              <a:defRPr sz="900">
                <a:latin typeface="Calibri"/>
                <a:ea typeface="Calibri"/>
                <a:cs typeface="Calibri"/>
                <a:sym typeface="Calibri"/>
              </a:defRPr>
            </a:pPr>
            <a:r>
              <a:t>Kevin Spindel, Agent for JLC at Mirror Lake</a:t>
            </a:r>
            <a:endParaRPr>
              <a:latin typeface="Calibri Light"/>
              <a:ea typeface="Calibri Light"/>
              <a:cs typeface="Calibri Light"/>
              <a:sym typeface="Calibri Light"/>
            </a:endParaRPr>
          </a:p>
          <a:p>
            <a:pPr marL="128587" indent="-128587" defTabSz="685800">
              <a:buSzPct val="100000"/>
              <a:buFont typeface="Arial"/>
              <a:buChar char="•"/>
              <a:defRPr sz="900">
                <a:latin typeface="Calibri"/>
                <a:ea typeface="Calibri"/>
                <a:cs typeface="Calibri"/>
                <a:sym typeface="Calibri"/>
              </a:defRPr>
            </a:pPr>
            <a:r>
              <a:t>Carolyn Nelson, Ad Hoc</a:t>
            </a:r>
          </a:p>
        </p:txBody>
      </p:sp>
      <p:sp>
        <p:nvSpPr>
          <p:cNvPr id="265" name="TextBox 23"/>
          <p:cNvSpPr txBox="1"/>
          <p:nvPr/>
        </p:nvSpPr>
        <p:spPr>
          <a:xfrm>
            <a:off x="4796516" y="1651804"/>
            <a:ext cx="3718834" cy="258198"/>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Projects:			  Status:      Due Date:</a:t>
            </a:r>
          </a:p>
        </p:txBody>
      </p:sp>
      <p:sp>
        <p:nvSpPr>
          <p:cNvPr id="266" name="TextBox 25"/>
          <p:cNvSpPr txBox="1"/>
          <p:nvPr/>
        </p:nvSpPr>
        <p:spPr>
          <a:xfrm>
            <a:off x="4830119" y="1922233"/>
            <a:ext cx="2139179" cy="14632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71450" indent="-171450" defTabSz="685800">
              <a:buSzPct val="100000"/>
              <a:buAutoNum type="arabicPeriod" startAt="1"/>
              <a:defRPr sz="900">
                <a:latin typeface="Calibri"/>
                <a:ea typeface="Calibri"/>
                <a:cs typeface="Calibri"/>
                <a:sym typeface="Calibri"/>
              </a:defRPr>
            </a:pPr>
            <a:r>
              <a:t>Refine ARC Request form to ensure all requests are clear as to supporting documentation &amp; material samples required.</a:t>
            </a:r>
            <a:endParaRPr>
              <a:latin typeface="Calibri Light"/>
              <a:ea typeface="Calibri Light"/>
              <a:cs typeface="Calibri Light"/>
              <a:sym typeface="Calibri Light"/>
            </a:endParaRPr>
          </a:p>
          <a:p>
            <a:pPr marL="171450" indent="-171450" defTabSz="685800">
              <a:buSzPct val="100000"/>
              <a:buAutoNum type="arabicPeriod" startAt="1"/>
              <a:defRPr sz="900">
                <a:latin typeface="Calibri Light"/>
                <a:ea typeface="Calibri Light"/>
                <a:cs typeface="Calibri Light"/>
                <a:sym typeface="Calibri Light"/>
              </a:defRPr>
            </a:pPr>
          </a:p>
          <a:p>
            <a:pPr marL="171450" indent="-171450" defTabSz="685800">
              <a:buSzPct val="100000"/>
              <a:buAutoNum type="arabicPeriod" startAt="2"/>
              <a:defRPr sz="900">
                <a:latin typeface="Calibri"/>
                <a:ea typeface="Calibri"/>
                <a:cs typeface="Calibri"/>
                <a:sym typeface="Calibri"/>
              </a:defRPr>
            </a:pPr>
            <a:r>
              <a:t>Increase frequency of meetings to provide quicker turnaround for homeowners (meetings were not previously scheduled, but approved “ad hoc”); Eff Feb – monthly mtgs scheduled</a:t>
            </a:r>
          </a:p>
        </p:txBody>
      </p:sp>
      <p:sp>
        <p:nvSpPr>
          <p:cNvPr id="267" name="TextBox 28"/>
          <p:cNvSpPr txBox="1"/>
          <p:nvPr/>
        </p:nvSpPr>
        <p:spPr>
          <a:xfrm>
            <a:off x="7543896" y="1920612"/>
            <a:ext cx="1035909" cy="11838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685800">
              <a:defRPr sz="900">
                <a:latin typeface="Calibri"/>
                <a:ea typeface="Calibri"/>
                <a:cs typeface="Calibri"/>
                <a:sym typeface="Calibri"/>
              </a:defRPr>
            </a:pPr>
            <a:r>
              <a:t>Version 1.0 on website (4/3)</a:t>
            </a:r>
            <a:endParaRPr>
              <a:latin typeface="Calibri Light"/>
              <a:ea typeface="Calibri Light"/>
              <a:cs typeface="Calibri Light"/>
              <a:sym typeface="Calibri Light"/>
            </a:endParaRPr>
          </a:p>
          <a:p>
            <a:pPr defTabSz="685800">
              <a:defRPr sz="900">
                <a:latin typeface="Calibri Light"/>
                <a:ea typeface="Calibri Light"/>
                <a:cs typeface="Calibri Light"/>
                <a:sym typeface="Calibri Light"/>
              </a:defRPr>
            </a:pPr>
          </a:p>
          <a:p>
            <a:pPr defTabSz="685800">
              <a:defRPr sz="900">
                <a:latin typeface="Calibri Light"/>
                <a:ea typeface="Calibri Light"/>
                <a:cs typeface="Calibri Light"/>
                <a:sym typeface="Calibri Light"/>
              </a:defRPr>
            </a:pPr>
          </a:p>
          <a:p>
            <a:pPr defTabSz="685800">
              <a:defRPr sz="900">
                <a:latin typeface="Calibri Light"/>
                <a:ea typeface="Calibri Light"/>
                <a:cs typeface="Calibri Light"/>
                <a:sym typeface="Calibri Light"/>
              </a:defRPr>
            </a:pPr>
          </a:p>
          <a:p>
            <a:pPr defTabSz="685800">
              <a:defRPr sz="900">
                <a:latin typeface="Calibri"/>
                <a:ea typeface="Calibri"/>
                <a:cs typeface="Calibri"/>
                <a:sym typeface="Calibri"/>
              </a:defRPr>
            </a:pPr>
            <a:r>
              <a:t>Bi-weekly meetings scheduled (effective 4/1)</a:t>
            </a:r>
          </a:p>
        </p:txBody>
      </p:sp>
      <p:sp>
        <p:nvSpPr>
          <p:cNvPr id="268" name="Oval 29"/>
          <p:cNvSpPr/>
          <p:nvPr/>
        </p:nvSpPr>
        <p:spPr>
          <a:xfrm>
            <a:off x="7198931" y="2012766"/>
            <a:ext cx="92275" cy="87523"/>
          </a:xfrm>
          <a:prstGeom prst="ellipse">
            <a:avLst/>
          </a:prstGeom>
          <a:solidFill>
            <a:srgbClr val="00B05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269" name="TextBox 32"/>
          <p:cNvSpPr txBox="1"/>
          <p:nvPr/>
        </p:nvSpPr>
        <p:spPr>
          <a:xfrm>
            <a:off x="4784402" y="3527721"/>
            <a:ext cx="3730948" cy="258199"/>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Project Milestones:			Due:</a:t>
            </a:r>
          </a:p>
        </p:txBody>
      </p:sp>
      <p:sp>
        <p:nvSpPr>
          <p:cNvPr id="270" name="TextBox 33"/>
          <p:cNvSpPr txBox="1"/>
          <p:nvPr/>
        </p:nvSpPr>
        <p:spPr>
          <a:xfrm>
            <a:off x="4903599" y="3817842"/>
            <a:ext cx="2578284" cy="2059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171450" indent="-171450" defTabSz="685800">
              <a:buSzPct val="100000"/>
              <a:buAutoNum type="arabicPeriod" startAt="1"/>
              <a:defRPr sz="900">
                <a:latin typeface="Calibri"/>
                <a:ea typeface="Calibri"/>
                <a:cs typeface="Calibri"/>
                <a:sym typeface="Calibri"/>
              </a:defRPr>
            </a:lvl1pPr>
          </a:lstStyle>
          <a:p>
            <a:pPr/>
            <a:r>
              <a:t>First bi-weekly meeting held 4/16</a:t>
            </a:r>
          </a:p>
        </p:txBody>
      </p:sp>
      <p:sp>
        <p:nvSpPr>
          <p:cNvPr id="271" name="Oval 35"/>
          <p:cNvSpPr/>
          <p:nvPr/>
        </p:nvSpPr>
        <p:spPr>
          <a:xfrm>
            <a:off x="7453165" y="4191518"/>
            <a:ext cx="97621" cy="103275"/>
          </a:xfrm>
          <a:prstGeom prst="ellipse">
            <a:avLst/>
          </a:prstGeom>
          <a:solidFill>
            <a:srgbClr val="00B05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272" name="TextBox 37"/>
          <p:cNvSpPr txBox="1"/>
          <p:nvPr/>
        </p:nvSpPr>
        <p:spPr>
          <a:xfrm>
            <a:off x="4784402" y="4050365"/>
            <a:ext cx="3730948" cy="258199"/>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Project Status Key:</a:t>
            </a:r>
          </a:p>
        </p:txBody>
      </p:sp>
      <p:sp>
        <p:nvSpPr>
          <p:cNvPr id="273" name="TextBox 38"/>
          <p:cNvSpPr txBox="1"/>
          <p:nvPr/>
        </p:nvSpPr>
        <p:spPr>
          <a:xfrm>
            <a:off x="5141288" y="4327366"/>
            <a:ext cx="1081060" cy="4853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685800">
              <a:defRPr sz="900">
                <a:latin typeface="Calibri"/>
                <a:ea typeface="Calibri"/>
                <a:cs typeface="Calibri"/>
                <a:sym typeface="Calibri"/>
              </a:defRPr>
            </a:pPr>
            <a:r>
              <a:t>Planned</a:t>
            </a:r>
            <a:endParaRPr>
              <a:latin typeface="Calibri Light"/>
              <a:ea typeface="Calibri Light"/>
              <a:cs typeface="Calibri Light"/>
              <a:sym typeface="Calibri Light"/>
            </a:endParaRPr>
          </a:p>
          <a:p>
            <a:pPr defTabSz="685800">
              <a:defRPr sz="900">
                <a:latin typeface="Calibri"/>
                <a:ea typeface="Calibri"/>
                <a:cs typeface="Calibri"/>
                <a:sym typeface="Calibri"/>
              </a:defRPr>
            </a:pPr>
            <a:r>
              <a:t>Discovery</a:t>
            </a:r>
            <a:endParaRPr>
              <a:latin typeface="Calibri Light"/>
              <a:ea typeface="Calibri Light"/>
              <a:cs typeface="Calibri Light"/>
              <a:sym typeface="Calibri Light"/>
            </a:endParaRPr>
          </a:p>
          <a:p>
            <a:pPr defTabSz="685800">
              <a:defRPr sz="900">
                <a:latin typeface="Calibri"/>
                <a:ea typeface="Calibri"/>
                <a:cs typeface="Calibri"/>
                <a:sym typeface="Calibri"/>
              </a:defRPr>
            </a:pPr>
            <a:r>
              <a:t>Underway/on Track</a:t>
            </a:r>
          </a:p>
        </p:txBody>
      </p:sp>
      <p:sp>
        <p:nvSpPr>
          <p:cNvPr id="274" name="TextBox 39"/>
          <p:cNvSpPr txBox="1"/>
          <p:nvPr/>
        </p:nvSpPr>
        <p:spPr>
          <a:xfrm>
            <a:off x="6836464" y="4315019"/>
            <a:ext cx="1633163" cy="4853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685800">
              <a:defRPr sz="900">
                <a:latin typeface="Calibri"/>
                <a:ea typeface="Calibri"/>
                <a:cs typeface="Calibri"/>
                <a:sym typeface="Calibri"/>
              </a:defRPr>
            </a:pPr>
            <a:r>
              <a:t>At Risk</a:t>
            </a:r>
            <a:endParaRPr>
              <a:latin typeface="Calibri Light"/>
              <a:ea typeface="Calibri Light"/>
              <a:cs typeface="Calibri Light"/>
              <a:sym typeface="Calibri Light"/>
            </a:endParaRPr>
          </a:p>
          <a:p>
            <a:pPr defTabSz="685800">
              <a:defRPr sz="900">
                <a:latin typeface="Calibri"/>
                <a:ea typeface="Calibri"/>
                <a:cs typeface="Calibri"/>
                <a:sym typeface="Calibri"/>
              </a:defRPr>
            </a:pPr>
            <a:r>
              <a:t>Stopped – Need Assistance or Direction from Board</a:t>
            </a:r>
          </a:p>
        </p:txBody>
      </p:sp>
      <p:sp>
        <p:nvSpPr>
          <p:cNvPr id="275" name="Oval 40"/>
          <p:cNvSpPr/>
          <p:nvPr/>
        </p:nvSpPr>
        <p:spPr>
          <a:xfrm>
            <a:off x="4862512" y="4386262"/>
            <a:ext cx="100603" cy="81229"/>
          </a:xfrm>
          <a:prstGeom prst="ellipse">
            <a:avLst/>
          </a:prstGeom>
          <a:solidFill>
            <a:srgbClr val="00206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276" name="Oval 41"/>
          <p:cNvSpPr/>
          <p:nvPr/>
        </p:nvSpPr>
        <p:spPr>
          <a:xfrm>
            <a:off x="4870255" y="4521772"/>
            <a:ext cx="97621" cy="103275"/>
          </a:xfrm>
          <a:prstGeom prst="ellipse">
            <a:avLst/>
          </a:prstGeom>
          <a:solidFill>
            <a:srgbClr val="BFBFBF"/>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277" name="Oval 42"/>
          <p:cNvSpPr/>
          <p:nvPr/>
        </p:nvSpPr>
        <p:spPr>
          <a:xfrm>
            <a:off x="4865494" y="4659886"/>
            <a:ext cx="97621" cy="103275"/>
          </a:xfrm>
          <a:prstGeom prst="ellipse">
            <a:avLst/>
          </a:prstGeom>
          <a:solidFill>
            <a:srgbClr val="00B05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278" name="Oval 43"/>
          <p:cNvSpPr/>
          <p:nvPr/>
        </p:nvSpPr>
        <p:spPr>
          <a:xfrm>
            <a:off x="6703817" y="4374136"/>
            <a:ext cx="97621" cy="103275"/>
          </a:xfrm>
          <a:prstGeom prst="ellipse">
            <a:avLst/>
          </a:prstGeom>
          <a:solidFill>
            <a:srgbClr val="FFFF0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279" name="Oval 44"/>
          <p:cNvSpPr/>
          <p:nvPr/>
        </p:nvSpPr>
        <p:spPr>
          <a:xfrm>
            <a:off x="6703817" y="4560358"/>
            <a:ext cx="97621" cy="103275"/>
          </a:xfrm>
          <a:prstGeom prst="ellipse">
            <a:avLst/>
          </a:prstGeom>
          <a:solidFill>
            <a:srgbClr val="FF000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280" name="TextBox 45"/>
          <p:cNvSpPr txBox="1"/>
          <p:nvPr/>
        </p:nvSpPr>
        <p:spPr>
          <a:xfrm>
            <a:off x="623254" y="3049116"/>
            <a:ext cx="1690505" cy="6250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128587" indent="-128587" defTabSz="685800">
              <a:buSzPct val="100000"/>
              <a:buFont typeface="Arial"/>
              <a:buChar char="•"/>
              <a:defRPr sz="900">
                <a:latin typeface="Calibri"/>
                <a:ea typeface="Calibri"/>
                <a:cs typeface="Calibri"/>
                <a:sym typeface="Calibri"/>
              </a:defRPr>
            </a:lvl1pPr>
          </a:lstStyle>
          <a:p>
            <a:pPr/>
            <a:r>
              <a:t>Homeowner changes to external property as cited above and/or stated in the Covenants.</a:t>
            </a:r>
          </a:p>
        </p:txBody>
      </p:sp>
      <p:sp>
        <p:nvSpPr>
          <p:cNvPr id="281" name="TextBox 47"/>
          <p:cNvSpPr txBox="1"/>
          <p:nvPr/>
        </p:nvSpPr>
        <p:spPr>
          <a:xfrm>
            <a:off x="2603825" y="3067405"/>
            <a:ext cx="1690506" cy="3456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28587" indent="-128587" defTabSz="685800">
              <a:buSzPct val="100000"/>
              <a:buFont typeface="Arial"/>
              <a:buChar char="•"/>
              <a:defRPr sz="900">
                <a:latin typeface="Calibri"/>
                <a:ea typeface="Calibri"/>
                <a:cs typeface="Calibri"/>
                <a:sym typeface="Calibri"/>
              </a:defRPr>
            </a:pPr>
            <a:r>
              <a:t>New home construction</a:t>
            </a:r>
            <a:endParaRPr>
              <a:latin typeface="Calibri Light"/>
              <a:ea typeface="Calibri Light"/>
              <a:cs typeface="Calibri Light"/>
              <a:sym typeface="Calibri Light"/>
            </a:endParaRPr>
          </a:p>
          <a:p>
            <a:pPr marL="128587" indent="-128587" defTabSz="685800">
              <a:buSzPct val="100000"/>
              <a:buFont typeface="Arial"/>
              <a:buChar char="•"/>
              <a:defRPr sz="900">
                <a:latin typeface="Calibri"/>
                <a:ea typeface="Calibri"/>
                <a:cs typeface="Calibri"/>
                <a:sym typeface="Calibri"/>
              </a:defRPr>
            </a:pPr>
            <a:r>
              <a:t>Property Inspections</a:t>
            </a:r>
          </a:p>
        </p:txBody>
      </p:sp>
      <p:sp>
        <p:nvSpPr>
          <p:cNvPr id="282" name="Oval 48"/>
          <p:cNvSpPr/>
          <p:nvPr/>
        </p:nvSpPr>
        <p:spPr>
          <a:xfrm>
            <a:off x="7215258" y="2723058"/>
            <a:ext cx="92275" cy="87523"/>
          </a:xfrm>
          <a:prstGeom prst="ellipse">
            <a:avLst/>
          </a:prstGeom>
          <a:solidFill>
            <a:srgbClr val="00B05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283" name="TextBox 2"/>
          <p:cNvSpPr txBox="1"/>
          <p:nvPr/>
        </p:nvSpPr>
        <p:spPr>
          <a:xfrm>
            <a:off x="7553483" y="3809965"/>
            <a:ext cx="842408" cy="2059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900">
                <a:latin typeface="Calibri"/>
                <a:ea typeface="Calibri"/>
                <a:cs typeface="Calibri"/>
                <a:sym typeface="Calibri"/>
              </a:defRPr>
            </a:lvl1pPr>
          </a:lstStyle>
          <a:p>
            <a:pPr/>
            <a:r>
              <a:t>4/16</a:t>
            </a:r>
          </a:p>
        </p:txBody>
      </p:sp>
      <p:sp>
        <p:nvSpPr>
          <p:cNvPr id="284" name="Slide Number Placeholder 1"/>
          <p:cNvSpPr txBox="1"/>
          <p:nvPr>
            <p:ph type="sldNum" sz="quarter" idx="2"/>
          </p:nvPr>
        </p:nvSpPr>
        <p:spPr>
          <a:xfrm>
            <a:off x="8295350" y="4801227"/>
            <a:ext cx="220000"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Title 1"/>
          <p:cNvSpPr txBox="1"/>
          <p:nvPr>
            <p:ph type="title"/>
          </p:nvPr>
        </p:nvSpPr>
        <p:spPr>
          <a:xfrm>
            <a:off x="628650" y="273839"/>
            <a:ext cx="7886700" cy="994181"/>
          </a:xfrm>
          <a:prstGeom prst="rect">
            <a:avLst/>
          </a:prstGeom>
        </p:spPr>
        <p:txBody>
          <a:bodyPr/>
          <a:lstStyle/>
          <a:p>
            <a:pPr/>
          </a:p>
        </p:txBody>
      </p:sp>
      <p:sp>
        <p:nvSpPr>
          <p:cNvPr id="287" name="Text Placeholder 2"/>
          <p:cNvSpPr txBox="1"/>
          <p:nvPr>
            <p:ph type="body" idx="1"/>
          </p:nvPr>
        </p:nvSpPr>
        <p:spPr>
          <a:xfrm>
            <a:off x="628650" y="1369219"/>
            <a:ext cx="7886700" cy="3263506"/>
          </a:xfrm>
          <a:prstGeom prst="rect">
            <a:avLst/>
          </a:prstGeom>
        </p:spPr>
        <p:txBody>
          <a:bodyPr/>
          <a:lstStyle/>
          <a:p>
            <a:pPr/>
          </a:p>
        </p:txBody>
      </p:sp>
      <p:pic>
        <p:nvPicPr>
          <p:cNvPr id="288" name="Dashboard for April 20th  meeting.pdf" descr="Dashboard for April 20th  meeting.pdf"/>
          <p:cNvPicPr>
            <a:picLocks noChangeAspect="1"/>
          </p:cNvPicPr>
          <p:nvPr/>
        </p:nvPicPr>
        <p:blipFill>
          <a:blip r:embed="rId2">
            <a:extLst/>
          </a:blip>
          <a:stretch>
            <a:fillRect/>
          </a:stretch>
        </p:blipFill>
        <p:spPr>
          <a:xfrm>
            <a:off x="0" y="0"/>
            <a:ext cx="9144000" cy="5143500"/>
          </a:xfrm>
          <a:prstGeom prst="rect">
            <a:avLst/>
          </a:prstGeom>
          <a:ln w="12700">
            <a:miter lim="400000"/>
          </a:ln>
        </p:spPr>
      </p:pic>
      <p:sp>
        <p:nvSpPr>
          <p:cNvPr id="289" name="Slide Number Placeholder 1"/>
          <p:cNvSpPr txBox="1"/>
          <p:nvPr>
            <p:ph type="sldNum" sz="quarter" idx="2"/>
          </p:nvPr>
        </p:nvSpPr>
        <p:spPr>
          <a:xfrm>
            <a:off x="8295351" y="4801228"/>
            <a:ext cx="21999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2" name="Dashboard for April 20th  meeting.jpg" descr="Dashboard for April 20th  meeting.jpg"/>
          <p:cNvPicPr>
            <a:picLocks noChangeAspect="1"/>
          </p:cNvPicPr>
          <p:nvPr/>
        </p:nvPicPr>
        <p:blipFill>
          <a:blip r:embed="rId2">
            <a:extLst/>
          </a:blip>
          <a:stretch>
            <a:fillRect/>
          </a:stretch>
        </p:blipFill>
        <p:spPr>
          <a:xfrm>
            <a:off x="0" y="0"/>
            <a:ext cx="9144000" cy="51435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5" name="Dashboard for April 20th  meeting.jpg" descr="Dashboard for April 20th  meeting.jpg"/>
          <p:cNvPicPr>
            <a:picLocks noChangeAspect="1"/>
          </p:cNvPicPr>
          <p:nvPr/>
        </p:nvPicPr>
        <p:blipFill>
          <a:blip r:embed="rId2">
            <a:extLst/>
          </a:blip>
          <a:stretch>
            <a:fillRect/>
          </a:stretch>
        </p:blipFill>
        <p:spPr>
          <a:xfrm>
            <a:off x="0" y="0"/>
            <a:ext cx="9144000" cy="51435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9" name="Image Gallery"/>
          <p:cNvGrpSpPr/>
          <p:nvPr/>
        </p:nvGrpSpPr>
        <p:grpSpPr>
          <a:xfrm>
            <a:off x="85836" y="278674"/>
            <a:ext cx="8768397" cy="5274331"/>
            <a:chOff x="0" y="-1"/>
            <a:chExt cx="8768396" cy="5274329"/>
          </a:xfrm>
        </p:grpSpPr>
        <p:pic>
          <p:nvPicPr>
            <p:cNvPr id="297" name="Amenities Committee Template.pptx.pdf" descr="Amenities Committee Template.pptx.pdf"/>
            <p:cNvPicPr>
              <a:picLocks noChangeAspect="1"/>
            </p:cNvPicPr>
            <p:nvPr/>
          </p:nvPicPr>
          <p:blipFill>
            <a:blip r:embed="rId2">
              <a:extLst/>
            </a:blip>
            <a:srcRect l="0" t="1477" r="0" b="1476"/>
            <a:stretch>
              <a:fillRect/>
            </a:stretch>
          </p:blipFill>
          <p:spPr>
            <a:xfrm>
              <a:off x="-1" y="-2"/>
              <a:ext cx="8768397" cy="4786512"/>
            </a:xfrm>
            <a:prstGeom prst="rect">
              <a:avLst/>
            </a:prstGeom>
            <a:ln w="12700" cap="flat">
              <a:noFill/>
              <a:miter lim="400000"/>
            </a:ln>
            <a:effectLst/>
          </p:spPr>
        </p:pic>
        <p:sp>
          <p:nvSpPr>
            <p:cNvPr id="298" name="Caption"/>
            <p:cNvSpPr txBox="1"/>
            <p:nvPr/>
          </p:nvSpPr>
          <p:spPr>
            <a:xfrm>
              <a:off x="-1" y="4862706"/>
              <a:ext cx="8768397" cy="4116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p>
              <a:pPr/>
              <a:r>
                <a:t>Caption</a:t>
              </a:r>
            </a:p>
          </p:txBody>
        </p:sp>
      </p:grpSp>
      <p:sp>
        <p:nvSpPr>
          <p:cNvPr id="300" name="Slide Number Placeholder 1"/>
          <p:cNvSpPr txBox="1"/>
          <p:nvPr>
            <p:ph type="sldNum" sz="quarter" idx="2"/>
          </p:nvPr>
        </p:nvSpPr>
        <p:spPr>
          <a:xfrm>
            <a:off x="8295351" y="4801228"/>
            <a:ext cx="21999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2" name="Screen Shot 2021-04-15 at 5.52.49 PM.png" descr="Screen Shot 2021-04-15 at 5.52.49 PM.png"/>
          <p:cNvPicPr>
            <a:picLocks noChangeAspect="1"/>
          </p:cNvPicPr>
          <p:nvPr/>
        </p:nvPicPr>
        <p:blipFill>
          <a:blip r:embed="rId2">
            <a:extLst/>
          </a:blip>
          <a:srcRect l="0" t="3237" r="0" b="3236"/>
          <a:stretch>
            <a:fillRect/>
          </a:stretch>
        </p:blipFill>
        <p:spPr>
          <a:xfrm>
            <a:off x="-69311" y="242454"/>
            <a:ext cx="9095549" cy="4784055"/>
          </a:xfrm>
          <a:prstGeom prst="rect">
            <a:avLst/>
          </a:prstGeom>
          <a:ln w="12700">
            <a:miter lim="400000"/>
          </a:ln>
        </p:spPr>
      </p:pic>
      <p:sp>
        <p:nvSpPr>
          <p:cNvPr id="303" name="Slide Number Placeholder 1"/>
          <p:cNvSpPr txBox="1"/>
          <p:nvPr>
            <p:ph type="sldNum" sz="quarter" idx="2"/>
          </p:nvPr>
        </p:nvSpPr>
        <p:spPr>
          <a:xfrm>
            <a:off x="8295351" y="4801228"/>
            <a:ext cx="21999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Rectangle 79"/>
          <p:cNvSpPr/>
          <p:nvPr/>
        </p:nvSpPr>
        <p:spPr>
          <a:xfrm>
            <a:off x="-1" y="0"/>
            <a:ext cx="9141716" cy="51435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grpSp>
        <p:nvGrpSpPr>
          <p:cNvPr id="187" name="Group 81"/>
          <p:cNvGrpSpPr/>
          <p:nvPr/>
        </p:nvGrpSpPr>
        <p:grpSpPr>
          <a:xfrm>
            <a:off x="400750" y="422928"/>
            <a:ext cx="3089975" cy="4483983"/>
            <a:chOff x="-1" y="-1"/>
            <a:chExt cx="3089973" cy="4483981"/>
          </a:xfrm>
        </p:grpSpPr>
        <p:sp>
          <p:nvSpPr>
            <p:cNvPr id="184" name="Freeform 6"/>
            <p:cNvSpPr/>
            <p:nvPr/>
          </p:nvSpPr>
          <p:spPr>
            <a:xfrm flipH="1">
              <a:off x="-2" y="200736"/>
              <a:ext cx="510374" cy="42832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19835"/>
                  </a:lnTo>
                  <a:lnTo>
                    <a:pt x="0" y="0"/>
                  </a:lnTo>
                  <a:lnTo>
                    <a:pt x="21600" y="1765"/>
                  </a:lnTo>
                  <a:lnTo>
                    <a:pt x="21600" y="21600"/>
                  </a:lnTo>
                  <a:close/>
                </a:path>
              </a:pathLst>
            </a:custGeom>
            <a:solidFill>
              <a:srgbClr val="2F5597"/>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p>
          </p:txBody>
        </p:sp>
        <p:sp>
          <p:nvSpPr>
            <p:cNvPr id="185" name="Freeform 7"/>
            <p:cNvSpPr/>
            <p:nvPr/>
          </p:nvSpPr>
          <p:spPr>
            <a:xfrm flipH="1">
              <a:off x="207055" y="-2"/>
              <a:ext cx="303790" cy="41410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574"/>
                  </a:moveTo>
                  <a:lnTo>
                    <a:pt x="0" y="21600"/>
                  </a:lnTo>
                  <a:lnTo>
                    <a:pt x="0" y="1017"/>
                  </a:lnTo>
                  <a:lnTo>
                    <a:pt x="21600" y="0"/>
                  </a:lnTo>
                  <a:lnTo>
                    <a:pt x="21600" y="20574"/>
                  </a:lnTo>
                  <a:close/>
                </a:path>
              </a:pathLst>
            </a:custGeom>
            <a:solidFill>
              <a:srgbClr val="203864"/>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p>
          </p:txBody>
        </p:sp>
        <p:sp>
          <p:nvSpPr>
            <p:cNvPr id="186" name="Rectangle 8"/>
            <p:cNvSpPr/>
            <p:nvPr/>
          </p:nvSpPr>
          <p:spPr>
            <a:xfrm flipH="1">
              <a:off x="210550" y="683"/>
              <a:ext cx="2879423" cy="3938754"/>
            </a:xfrm>
            <a:prstGeom prst="rect">
              <a:avLst/>
            </a:prstGeom>
            <a:solidFill>
              <a:schemeClr val="accent1"/>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p>
          </p:txBody>
        </p:sp>
      </p:grpSp>
      <p:sp>
        <p:nvSpPr>
          <p:cNvPr id="188" name="Google Shape;61;p14"/>
          <p:cNvSpPr txBox="1"/>
          <p:nvPr>
            <p:ph type="title"/>
          </p:nvPr>
        </p:nvSpPr>
        <p:spPr>
          <a:xfrm>
            <a:off x="823850" y="664233"/>
            <a:ext cx="2422353" cy="3468460"/>
          </a:xfrm>
          <a:prstGeom prst="rect">
            <a:avLst/>
          </a:prstGeom>
        </p:spPr>
        <p:txBody>
          <a:bodyPr lIns="45718" tIns="45718" rIns="45718" bIns="45718" anchor="ctr"/>
          <a:lstStyle/>
          <a:p>
            <a:pPr defTabSz="914400">
              <a:defRPr sz="4400">
                <a:solidFill>
                  <a:srgbClr val="FFFFFF"/>
                </a:solidFill>
              </a:defRPr>
            </a:pPr>
            <a:r>
              <a:t>Robert’s Rules of Order </a:t>
            </a:r>
            <a:r>
              <a:rPr sz="2400"/>
              <a:t>(Current Edition, Sept. 2020) </a:t>
            </a:r>
          </a:p>
        </p:txBody>
      </p:sp>
      <p:sp>
        <p:nvSpPr>
          <p:cNvPr id="189" name="Google Shape;62;p14"/>
          <p:cNvSpPr txBox="1"/>
          <p:nvPr>
            <p:ph type="body" sz="half" idx="1"/>
          </p:nvPr>
        </p:nvSpPr>
        <p:spPr>
          <a:xfrm>
            <a:off x="3734029" y="664237"/>
            <a:ext cx="4893920" cy="3462640"/>
          </a:xfrm>
          <a:prstGeom prst="rect">
            <a:avLst/>
          </a:prstGeom>
        </p:spPr>
        <p:txBody>
          <a:bodyPr lIns="45718" tIns="45718" rIns="45718" bIns="45718" anchor="ctr"/>
          <a:lstStyle/>
          <a:p>
            <a:pPr marL="0" indent="0" defTabSz="832102">
              <a:buSzTx/>
              <a:buNone/>
              <a:defRPr sz="2000"/>
            </a:pPr>
            <a:r>
              <a:t>Zoom Protocols:</a:t>
            </a:r>
            <a:endParaRPr sz="1700"/>
          </a:p>
          <a:p>
            <a:pPr marL="0" indent="0" defTabSz="832102">
              <a:buSzTx/>
              <a:buNone/>
              <a:defRPr sz="1700"/>
            </a:pPr>
          </a:p>
          <a:p>
            <a:pPr marL="312038" indent="-208024" defTabSz="832102">
              <a:buClr>
                <a:srgbClr val="000000"/>
              </a:buClr>
              <a:buSzPts val="1800"/>
              <a:buChar char="•"/>
              <a:defRPr sz="1800"/>
            </a:pPr>
            <a:r>
              <a:t>5 Minute technical startup</a:t>
            </a:r>
            <a:endParaRPr sz="1700"/>
          </a:p>
          <a:p>
            <a:pPr marL="312038" indent="-208024" defTabSz="832102">
              <a:buClr>
                <a:srgbClr val="000000"/>
              </a:buClr>
              <a:buSzPts val="1800"/>
              <a:buChar char="•"/>
              <a:defRPr sz="1800"/>
            </a:pPr>
            <a:r>
              <a:t>Do not multi-task</a:t>
            </a:r>
            <a:endParaRPr sz="1700"/>
          </a:p>
          <a:p>
            <a:pPr marL="312038" indent="-208024" defTabSz="832102">
              <a:buClr>
                <a:srgbClr val="000000"/>
              </a:buClr>
              <a:buSzPts val="1800"/>
              <a:buChar char="•"/>
              <a:defRPr sz="1800"/>
            </a:pPr>
            <a:r>
              <a:t>Microphone on mute when not speaking</a:t>
            </a:r>
            <a:endParaRPr sz="1700"/>
          </a:p>
          <a:p>
            <a:pPr marL="312038" indent="-208024" defTabSz="832102">
              <a:buClr>
                <a:srgbClr val="000000"/>
              </a:buClr>
              <a:buSzPts val="1800"/>
              <a:buChar char="•"/>
              <a:defRPr sz="1800"/>
            </a:pPr>
            <a:r>
              <a:t>Limit use of Chat for side conversations</a:t>
            </a:r>
            <a:endParaRPr sz="1700"/>
          </a:p>
          <a:p>
            <a:pPr marL="312038" indent="-208024" defTabSz="832102">
              <a:buClr>
                <a:srgbClr val="000000"/>
              </a:buClr>
              <a:buSzPts val="1800"/>
              <a:buChar char="•"/>
              <a:defRPr sz="1800"/>
            </a:pPr>
            <a:r>
              <a:t>Commit to civility and respect</a:t>
            </a:r>
            <a:endParaRPr sz="1700"/>
          </a:p>
          <a:p>
            <a:pPr marL="312038" indent="-208024" defTabSz="832102">
              <a:buClr>
                <a:srgbClr val="000000"/>
              </a:buClr>
              <a:buSzPts val="1800"/>
              <a:buChar char="•"/>
              <a:defRPr sz="1800"/>
            </a:pPr>
            <a:r>
              <a:t>Wave hand or use virtual hand to ask questions</a:t>
            </a:r>
            <a:endParaRPr sz="1700"/>
          </a:p>
          <a:p>
            <a:pPr marL="312038" indent="-208024" defTabSz="832102">
              <a:buClr>
                <a:srgbClr val="000000"/>
              </a:buClr>
              <a:buSzPts val="1700"/>
              <a:buChar char="•"/>
              <a:defRPr sz="1700"/>
            </a:pPr>
          </a:p>
          <a:p>
            <a:pPr marL="312038" indent="-208024" defTabSz="832102">
              <a:buClr>
                <a:srgbClr val="000000"/>
              </a:buClr>
              <a:buSzPts val="1800"/>
              <a:buChar char="•"/>
              <a:defRPr sz="1800"/>
            </a:pPr>
            <a:r>
              <a:t>Note:  Roberts Rules restrict everyone to speaking twice on any debatable motion.</a:t>
            </a:r>
          </a:p>
        </p:txBody>
      </p:sp>
      <p:sp>
        <p:nvSpPr>
          <p:cNvPr id="190" name="Slide Number Placeholder 1"/>
          <p:cNvSpPr txBox="1"/>
          <p:nvPr>
            <p:ph type="sldNum" sz="quarter" idx="2"/>
          </p:nvPr>
        </p:nvSpPr>
        <p:spPr>
          <a:xfrm>
            <a:off x="8774125" y="4716308"/>
            <a:ext cx="247037" cy="287419"/>
          </a:xfrm>
          <a:prstGeom prst="rect">
            <a:avLst/>
          </a:prstGeom>
          <a:extLst>
            <a:ext uri="{C572A759-6A51-4108-AA02-DFA0A04FC94B}">
              <ma14:wrappingTextBoxFlag xmlns:ma14="http://schemas.microsoft.com/office/mac/drawingml/2011/main" val="1"/>
            </a:ext>
          </a:extLst>
        </p:spPr>
        <p:txBody>
          <a:bodyPr/>
          <a:lstStyle>
            <a:lvl1pPr>
              <a:lnSpc>
                <a:spcPct val="90000"/>
              </a:lnSpc>
              <a:defRPr sz="800"/>
            </a:lvl1p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Title 1"/>
          <p:cNvSpPr txBox="1"/>
          <p:nvPr>
            <p:ph type="title"/>
          </p:nvPr>
        </p:nvSpPr>
        <p:spPr>
          <a:xfrm>
            <a:off x="554911" y="273842"/>
            <a:ext cx="7960439" cy="190581"/>
          </a:xfrm>
          <a:prstGeom prst="rect">
            <a:avLst/>
          </a:prstGeom>
        </p:spPr>
        <p:txBody>
          <a:bodyPr/>
          <a:lstStyle>
            <a:lvl1pPr defTabSz="71103">
              <a:defRPr sz="863"/>
            </a:lvl1pPr>
          </a:lstStyle>
          <a:p>
            <a:pPr/>
            <a:r>
              <a:t>Lake Committee</a:t>
            </a:r>
          </a:p>
        </p:txBody>
      </p:sp>
      <p:sp>
        <p:nvSpPr>
          <p:cNvPr id="306" name="TextBox 3"/>
          <p:cNvSpPr txBox="1"/>
          <p:nvPr/>
        </p:nvSpPr>
        <p:spPr>
          <a:xfrm>
            <a:off x="554912" y="677633"/>
            <a:ext cx="3667718" cy="258198"/>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Committee Charter:</a:t>
            </a:r>
          </a:p>
        </p:txBody>
      </p:sp>
      <p:sp>
        <p:nvSpPr>
          <p:cNvPr id="307" name="TextBox 5"/>
          <p:cNvSpPr txBox="1"/>
          <p:nvPr/>
        </p:nvSpPr>
        <p:spPr>
          <a:xfrm>
            <a:off x="591551" y="913810"/>
            <a:ext cx="3607180" cy="6250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900">
                <a:latin typeface="Calibri"/>
                <a:ea typeface="Calibri"/>
                <a:cs typeface="Calibri"/>
                <a:sym typeface="Calibri"/>
              </a:defRPr>
            </a:lvl1pPr>
          </a:lstStyle>
          <a:p>
            <a:pPr/>
            <a:r>
              <a:t>Intended to provide oversight and improvement opportunities for Mirror Lake to include relationship management and compliance obligations imposed by the Safe Dams authority, lake use management, lake aesthetics and fisheries management.</a:t>
            </a:r>
          </a:p>
        </p:txBody>
      </p:sp>
      <p:sp>
        <p:nvSpPr>
          <p:cNvPr id="308" name="TextBox 6"/>
          <p:cNvSpPr txBox="1"/>
          <p:nvPr/>
        </p:nvSpPr>
        <p:spPr>
          <a:xfrm>
            <a:off x="577534" y="1836801"/>
            <a:ext cx="3645095" cy="258198"/>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Objectives:</a:t>
            </a:r>
          </a:p>
        </p:txBody>
      </p:sp>
      <p:sp>
        <p:nvSpPr>
          <p:cNvPr id="309" name="TextBox 7"/>
          <p:cNvSpPr txBox="1"/>
          <p:nvPr/>
        </p:nvSpPr>
        <p:spPr>
          <a:xfrm>
            <a:off x="591548" y="2088407"/>
            <a:ext cx="3595067" cy="9044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8600" indent="-228600" defTabSz="685800">
              <a:buSzPct val="100000"/>
              <a:buAutoNum type="arabicPeriod" startAt="1"/>
              <a:defRPr sz="900">
                <a:latin typeface="Calibri"/>
                <a:ea typeface="Calibri"/>
                <a:cs typeface="Calibri"/>
                <a:sym typeface="Calibri"/>
              </a:defRPr>
            </a:pPr>
            <a:r>
              <a:t>Ensure compliance with all Safe Dams requirements.</a:t>
            </a:r>
          </a:p>
          <a:p>
            <a:pPr marL="228600" indent="-228600" defTabSz="685800">
              <a:buSzPct val="100000"/>
              <a:buAutoNum type="arabicPeriod" startAt="1"/>
              <a:defRPr sz="900">
                <a:latin typeface="Calibri"/>
                <a:ea typeface="Calibri"/>
                <a:cs typeface="Calibri"/>
                <a:sym typeface="Calibri"/>
              </a:defRPr>
            </a:pPr>
            <a:r>
              <a:t>Consider options for improvement or enhancements enabling ease of lake access for homeowners.</a:t>
            </a:r>
          </a:p>
          <a:p>
            <a:pPr marL="228600" indent="-228600" defTabSz="685800">
              <a:buSzPct val="100000"/>
              <a:buAutoNum type="arabicPeriod" startAt="1"/>
              <a:defRPr sz="900">
                <a:latin typeface="Calibri"/>
                <a:ea typeface="Calibri"/>
                <a:cs typeface="Calibri"/>
                <a:sym typeface="Calibri"/>
              </a:defRPr>
            </a:pPr>
            <a:r>
              <a:t>Provide general oversight and recommended improvement options for all lake management practices.</a:t>
            </a:r>
          </a:p>
          <a:p>
            <a:pPr marL="228600" indent="-228600" defTabSz="685800">
              <a:buSzPct val="100000"/>
              <a:buAutoNum type="arabicPeriod" startAt="1"/>
              <a:defRPr sz="900">
                <a:latin typeface="Calibri"/>
                <a:ea typeface="Calibri"/>
                <a:cs typeface="Calibri"/>
                <a:sym typeface="Calibri"/>
              </a:defRPr>
            </a:pPr>
            <a:r>
              <a:t>TBD  </a:t>
            </a:r>
          </a:p>
        </p:txBody>
      </p:sp>
      <p:sp>
        <p:nvSpPr>
          <p:cNvPr id="310" name="TextBox 16"/>
          <p:cNvSpPr txBox="1"/>
          <p:nvPr/>
        </p:nvSpPr>
        <p:spPr>
          <a:xfrm>
            <a:off x="577534" y="3150236"/>
            <a:ext cx="3645095" cy="258198"/>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Deliverables:</a:t>
            </a:r>
          </a:p>
        </p:txBody>
      </p:sp>
      <p:sp>
        <p:nvSpPr>
          <p:cNvPr id="311" name="TextBox 17"/>
          <p:cNvSpPr txBox="1"/>
          <p:nvPr/>
        </p:nvSpPr>
        <p:spPr>
          <a:xfrm>
            <a:off x="577534" y="3492332"/>
            <a:ext cx="3696209" cy="2059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128587" indent="-128587" defTabSz="685800">
              <a:buSzPct val="100000"/>
              <a:buFont typeface="Arial"/>
              <a:buChar char="•"/>
              <a:defRPr sz="900">
                <a:latin typeface="Calibri Light"/>
                <a:ea typeface="Calibri Light"/>
                <a:cs typeface="Calibri Light"/>
                <a:sym typeface="Calibri Light"/>
              </a:defRPr>
            </a:lvl1pPr>
          </a:lstStyle>
          <a:p>
            <a:pPr/>
            <a:r>
              <a:t>TBD</a:t>
            </a:r>
          </a:p>
        </p:txBody>
      </p:sp>
      <p:sp>
        <p:nvSpPr>
          <p:cNvPr id="312" name="TextBox 18"/>
          <p:cNvSpPr txBox="1"/>
          <p:nvPr/>
        </p:nvSpPr>
        <p:spPr>
          <a:xfrm>
            <a:off x="4796516" y="656568"/>
            <a:ext cx="3718834" cy="258198"/>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Committee Members:</a:t>
            </a:r>
          </a:p>
        </p:txBody>
      </p:sp>
      <p:sp>
        <p:nvSpPr>
          <p:cNvPr id="313" name="TextBox 19"/>
          <p:cNvSpPr txBox="1"/>
          <p:nvPr/>
        </p:nvSpPr>
        <p:spPr>
          <a:xfrm>
            <a:off x="4963324" y="931110"/>
            <a:ext cx="1405387" cy="4853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28587" indent="-128587" defTabSz="685800">
              <a:buSzPct val="100000"/>
              <a:buFont typeface="Arial"/>
              <a:buChar char="•"/>
              <a:defRPr sz="900">
                <a:latin typeface="Calibri"/>
                <a:ea typeface="Calibri"/>
                <a:cs typeface="Calibri"/>
                <a:sym typeface="Calibri"/>
              </a:defRPr>
            </a:pPr>
            <a:r>
              <a:t>Ken Willis, Chair</a:t>
            </a:r>
            <a:endParaRPr>
              <a:latin typeface="Calibri Light"/>
              <a:ea typeface="Calibri Light"/>
              <a:cs typeface="Calibri Light"/>
              <a:sym typeface="Calibri Light"/>
            </a:endParaRPr>
          </a:p>
          <a:p>
            <a:pPr marL="128587" indent="-128587" defTabSz="685800">
              <a:buSzPct val="100000"/>
              <a:buFont typeface="Arial"/>
              <a:buChar char="•"/>
              <a:defRPr sz="900">
                <a:latin typeface="Calibri"/>
                <a:ea typeface="Calibri"/>
                <a:cs typeface="Calibri"/>
                <a:sym typeface="Calibri"/>
              </a:defRPr>
            </a:pPr>
            <a:r>
              <a:t>Derrick Perdue</a:t>
            </a:r>
            <a:endParaRPr>
              <a:latin typeface="Calibri Light"/>
              <a:ea typeface="Calibri Light"/>
              <a:cs typeface="Calibri Light"/>
              <a:sym typeface="Calibri Light"/>
            </a:endParaRPr>
          </a:p>
          <a:p>
            <a:pPr marL="128587" indent="-128587" defTabSz="685800">
              <a:buSzPct val="100000"/>
              <a:buFont typeface="Arial"/>
              <a:buChar char="•"/>
              <a:defRPr sz="900">
                <a:latin typeface="Calibri"/>
                <a:ea typeface="Calibri"/>
                <a:cs typeface="Calibri"/>
                <a:sym typeface="Calibri"/>
              </a:defRPr>
            </a:pPr>
            <a:r>
              <a:t>Greg Jones</a:t>
            </a:r>
          </a:p>
        </p:txBody>
      </p:sp>
      <p:sp>
        <p:nvSpPr>
          <p:cNvPr id="314" name="TextBox 22"/>
          <p:cNvSpPr txBox="1"/>
          <p:nvPr/>
        </p:nvSpPr>
        <p:spPr>
          <a:xfrm>
            <a:off x="6795485" y="930786"/>
            <a:ext cx="1405387" cy="3456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28587" indent="-128587" defTabSz="685800">
              <a:buSzPct val="100000"/>
              <a:buFont typeface="Arial"/>
              <a:buChar char="•"/>
              <a:defRPr sz="900">
                <a:latin typeface="Calibri"/>
                <a:ea typeface="Calibri"/>
                <a:cs typeface="Calibri"/>
                <a:sym typeface="Calibri"/>
              </a:defRPr>
            </a:pPr>
            <a:r>
              <a:t>Richard Glass</a:t>
            </a:r>
            <a:endParaRPr>
              <a:latin typeface="Calibri Light"/>
              <a:ea typeface="Calibri Light"/>
              <a:cs typeface="Calibri Light"/>
              <a:sym typeface="Calibri Light"/>
            </a:endParaRPr>
          </a:p>
          <a:p>
            <a:pPr marL="128587" indent="-128587" defTabSz="685800">
              <a:buSzPct val="100000"/>
              <a:buFont typeface="Arial"/>
              <a:buChar char="•"/>
              <a:defRPr sz="900">
                <a:latin typeface="Calibri"/>
                <a:ea typeface="Calibri"/>
                <a:cs typeface="Calibri"/>
                <a:sym typeface="Calibri"/>
              </a:defRPr>
            </a:pPr>
            <a:r>
              <a:t>John Yacup</a:t>
            </a:r>
          </a:p>
        </p:txBody>
      </p:sp>
      <p:sp>
        <p:nvSpPr>
          <p:cNvPr id="315" name="TextBox 23"/>
          <p:cNvSpPr txBox="1"/>
          <p:nvPr/>
        </p:nvSpPr>
        <p:spPr>
          <a:xfrm>
            <a:off x="4796516" y="1665413"/>
            <a:ext cx="3718834" cy="258198"/>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Projects:			  Status:      Due Date:</a:t>
            </a:r>
          </a:p>
        </p:txBody>
      </p:sp>
      <p:sp>
        <p:nvSpPr>
          <p:cNvPr id="316" name="TextBox 25"/>
          <p:cNvSpPr txBox="1"/>
          <p:nvPr/>
        </p:nvSpPr>
        <p:spPr>
          <a:xfrm>
            <a:off x="4831681" y="2001571"/>
            <a:ext cx="2139179" cy="2059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228600" indent="-228600" defTabSz="685800">
              <a:buSzPct val="100000"/>
              <a:buAutoNum type="arabicPeriod" startAt="1"/>
              <a:defRPr sz="900">
                <a:latin typeface="Calibri"/>
                <a:ea typeface="Calibri"/>
                <a:cs typeface="Calibri"/>
                <a:sym typeface="Calibri"/>
              </a:defRPr>
            </a:lvl1pPr>
          </a:lstStyle>
          <a:p>
            <a:pPr/>
            <a:r>
              <a:t>TBD</a:t>
            </a:r>
          </a:p>
        </p:txBody>
      </p:sp>
      <p:sp>
        <p:nvSpPr>
          <p:cNvPr id="317" name="TextBox 32"/>
          <p:cNvSpPr txBox="1"/>
          <p:nvPr/>
        </p:nvSpPr>
        <p:spPr>
          <a:xfrm>
            <a:off x="4796516" y="2734185"/>
            <a:ext cx="3718834" cy="258198"/>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Deliverable Status:			Due:</a:t>
            </a:r>
          </a:p>
        </p:txBody>
      </p:sp>
      <p:sp>
        <p:nvSpPr>
          <p:cNvPr id="318" name="Oval 35"/>
          <p:cNvSpPr/>
          <p:nvPr/>
        </p:nvSpPr>
        <p:spPr>
          <a:xfrm>
            <a:off x="7453165" y="4191518"/>
            <a:ext cx="97621" cy="103275"/>
          </a:xfrm>
          <a:prstGeom prst="ellipse">
            <a:avLst/>
          </a:prstGeom>
          <a:solidFill>
            <a:srgbClr val="00B05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319" name="TextBox 37"/>
          <p:cNvSpPr txBox="1"/>
          <p:nvPr/>
        </p:nvSpPr>
        <p:spPr>
          <a:xfrm>
            <a:off x="4790456" y="4050546"/>
            <a:ext cx="3730950" cy="258199"/>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Project Status Key:</a:t>
            </a:r>
          </a:p>
        </p:txBody>
      </p:sp>
      <p:sp>
        <p:nvSpPr>
          <p:cNvPr id="320" name="TextBox 38"/>
          <p:cNvSpPr txBox="1"/>
          <p:nvPr/>
        </p:nvSpPr>
        <p:spPr>
          <a:xfrm>
            <a:off x="5141288" y="4327366"/>
            <a:ext cx="1081060" cy="4853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685800">
              <a:defRPr sz="900">
                <a:latin typeface="Calibri"/>
                <a:ea typeface="Calibri"/>
                <a:cs typeface="Calibri"/>
                <a:sym typeface="Calibri"/>
              </a:defRPr>
            </a:pPr>
            <a:r>
              <a:t>Planned</a:t>
            </a:r>
            <a:endParaRPr>
              <a:latin typeface="Calibri Light"/>
              <a:ea typeface="Calibri Light"/>
              <a:cs typeface="Calibri Light"/>
              <a:sym typeface="Calibri Light"/>
            </a:endParaRPr>
          </a:p>
          <a:p>
            <a:pPr defTabSz="685800">
              <a:defRPr sz="900">
                <a:latin typeface="Calibri"/>
                <a:ea typeface="Calibri"/>
                <a:cs typeface="Calibri"/>
                <a:sym typeface="Calibri"/>
              </a:defRPr>
            </a:pPr>
            <a:r>
              <a:t>Discovery</a:t>
            </a:r>
            <a:endParaRPr>
              <a:latin typeface="Calibri Light"/>
              <a:ea typeface="Calibri Light"/>
              <a:cs typeface="Calibri Light"/>
              <a:sym typeface="Calibri Light"/>
            </a:endParaRPr>
          </a:p>
          <a:p>
            <a:pPr defTabSz="685800">
              <a:defRPr sz="900">
                <a:latin typeface="Calibri"/>
                <a:ea typeface="Calibri"/>
                <a:cs typeface="Calibri"/>
                <a:sym typeface="Calibri"/>
              </a:defRPr>
            </a:pPr>
            <a:r>
              <a:t>Underway/on Track</a:t>
            </a:r>
          </a:p>
        </p:txBody>
      </p:sp>
      <p:sp>
        <p:nvSpPr>
          <p:cNvPr id="321" name="TextBox 39"/>
          <p:cNvSpPr txBox="1"/>
          <p:nvPr/>
        </p:nvSpPr>
        <p:spPr>
          <a:xfrm>
            <a:off x="6836464" y="4315019"/>
            <a:ext cx="1633163" cy="4853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685800">
              <a:defRPr sz="900">
                <a:latin typeface="Calibri"/>
                <a:ea typeface="Calibri"/>
                <a:cs typeface="Calibri"/>
                <a:sym typeface="Calibri"/>
              </a:defRPr>
            </a:pPr>
            <a:r>
              <a:t>At Risk</a:t>
            </a:r>
            <a:endParaRPr>
              <a:latin typeface="Calibri Light"/>
              <a:ea typeface="Calibri Light"/>
              <a:cs typeface="Calibri Light"/>
              <a:sym typeface="Calibri Light"/>
            </a:endParaRPr>
          </a:p>
          <a:p>
            <a:pPr defTabSz="685800">
              <a:defRPr sz="900">
                <a:latin typeface="Calibri"/>
                <a:ea typeface="Calibri"/>
                <a:cs typeface="Calibri"/>
                <a:sym typeface="Calibri"/>
              </a:defRPr>
            </a:pPr>
            <a:r>
              <a:t>Stopped – Need Assistance or Direction from Board</a:t>
            </a:r>
          </a:p>
        </p:txBody>
      </p:sp>
      <p:sp>
        <p:nvSpPr>
          <p:cNvPr id="322" name="Oval 40"/>
          <p:cNvSpPr/>
          <p:nvPr/>
        </p:nvSpPr>
        <p:spPr>
          <a:xfrm>
            <a:off x="4862512" y="4386262"/>
            <a:ext cx="97621" cy="91151"/>
          </a:xfrm>
          <a:prstGeom prst="ellipse">
            <a:avLst/>
          </a:prstGeom>
          <a:solidFill>
            <a:srgbClr val="00206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323" name="Oval 41"/>
          <p:cNvSpPr/>
          <p:nvPr/>
        </p:nvSpPr>
        <p:spPr>
          <a:xfrm>
            <a:off x="4862514" y="4517011"/>
            <a:ext cx="97621" cy="103275"/>
          </a:xfrm>
          <a:prstGeom prst="ellipse">
            <a:avLst/>
          </a:prstGeom>
          <a:solidFill>
            <a:srgbClr val="BFBFBF"/>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324" name="Oval 42"/>
          <p:cNvSpPr/>
          <p:nvPr/>
        </p:nvSpPr>
        <p:spPr>
          <a:xfrm>
            <a:off x="4865494" y="4659886"/>
            <a:ext cx="97621" cy="103275"/>
          </a:xfrm>
          <a:prstGeom prst="ellipse">
            <a:avLst/>
          </a:prstGeom>
          <a:solidFill>
            <a:srgbClr val="00B05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325" name="Oval 43"/>
          <p:cNvSpPr/>
          <p:nvPr/>
        </p:nvSpPr>
        <p:spPr>
          <a:xfrm>
            <a:off x="6703817" y="4374136"/>
            <a:ext cx="97621" cy="103275"/>
          </a:xfrm>
          <a:prstGeom prst="ellipse">
            <a:avLst/>
          </a:prstGeom>
          <a:solidFill>
            <a:srgbClr val="FFFF0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326" name="Oval 44"/>
          <p:cNvSpPr/>
          <p:nvPr/>
        </p:nvSpPr>
        <p:spPr>
          <a:xfrm>
            <a:off x="6703817" y="4560358"/>
            <a:ext cx="97621" cy="103275"/>
          </a:xfrm>
          <a:prstGeom prst="ellipse">
            <a:avLst/>
          </a:prstGeom>
          <a:solidFill>
            <a:srgbClr val="FF000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327" name="Slide Number Placeholder 1"/>
          <p:cNvSpPr txBox="1"/>
          <p:nvPr>
            <p:ph type="sldNum" sz="quarter" idx="2"/>
          </p:nvPr>
        </p:nvSpPr>
        <p:spPr>
          <a:xfrm>
            <a:off x="8295351" y="4801228"/>
            <a:ext cx="21999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Title 1"/>
          <p:cNvSpPr txBox="1"/>
          <p:nvPr>
            <p:ph type="title"/>
          </p:nvPr>
        </p:nvSpPr>
        <p:spPr>
          <a:xfrm>
            <a:off x="554911" y="273843"/>
            <a:ext cx="7960440" cy="190580"/>
          </a:xfrm>
          <a:prstGeom prst="rect">
            <a:avLst/>
          </a:prstGeom>
        </p:spPr>
        <p:txBody>
          <a:bodyPr/>
          <a:lstStyle>
            <a:lvl1pPr defTabSz="148132">
              <a:defRPr sz="864"/>
            </a:lvl1pPr>
          </a:lstStyle>
          <a:p>
            <a:pPr/>
            <a:r>
              <a:t>HOA Management Committee</a:t>
            </a:r>
          </a:p>
        </p:txBody>
      </p:sp>
      <p:sp>
        <p:nvSpPr>
          <p:cNvPr id="330" name="TextBox 3"/>
          <p:cNvSpPr txBox="1"/>
          <p:nvPr/>
        </p:nvSpPr>
        <p:spPr>
          <a:xfrm>
            <a:off x="554912" y="677633"/>
            <a:ext cx="3667718" cy="258201"/>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Committee Charter:</a:t>
            </a:r>
          </a:p>
        </p:txBody>
      </p:sp>
      <p:sp>
        <p:nvSpPr>
          <p:cNvPr id="331" name="TextBox 5"/>
          <p:cNvSpPr txBox="1"/>
          <p:nvPr/>
        </p:nvSpPr>
        <p:spPr>
          <a:xfrm>
            <a:off x="591551" y="913811"/>
            <a:ext cx="3607180" cy="9044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900">
                <a:latin typeface="Calibri"/>
                <a:ea typeface="Calibri"/>
                <a:cs typeface="Calibri"/>
                <a:sym typeface="Calibri"/>
              </a:defRPr>
            </a:lvl1pPr>
          </a:lstStyle>
          <a:p>
            <a:pPr/>
            <a:r>
              <a:t>HOA Management Committee, (temporary committee) intended to review existing HOA management practices and explore opportunities for improvements to include consideration of continued on-site HOA management or the possible engagement of an external management services provider. This committee will be expected to provide a recommendation and proposed course of action. </a:t>
            </a:r>
          </a:p>
        </p:txBody>
      </p:sp>
      <p:sp>
        <p:nvSpPr>
          <p:cNvPr id="332" name="TextBox 6"/>
          <p:cNvSpPr txBox="1"/>
          <p:nvPr/>
        </p:nvSpPr>
        <p:spPr>
          <a:xfrm>
            <a:off x="577534" y="1836801"/>
            <a:ext cx="3645095" cy="258200"/>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Objectives:</a:t>
            </a:r>
          </a:p>
        </p:txBody>
      </p:sp>
      <p:sp>
        <p:nvSpPr>
          <p:cNvPr id="333" name="TextBox 7"/>
          <p:cNvSpPr txBox="1"/>
          <p:nvPr/>
        </p:nvSpPr>
        <p:spPr>
          <a:xfrm>
            <a:off x="591549" y="2088408"/>
            <a:ext cx="3595066" cy="10441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8600" indent="-228600" defTabSz="685800">
              <a:buSzPct val="100000"/>
              <a:buAutoNum type="arabicPeriod" startAt="1"/>
              <a:defRPr sz="900">
                <a:latin typeface="Calibri"/>
                <a:ea typeface="Calibri"/>
                <a:cs typeface="Calibri"/>
                <a:sym typeface="Calibri"/>
              </a:defRPr>
            </a:pPr>
            <a:r>
              <a:t>Review existing Mirror Lake HOA management practices and the documented policies and procedures prescribed for those practices.</a:t>
            </a:r>
          </a:p>
          <a:p>
            <a:pPr marL="228600" indent="-228600" defTabSz="685800">
              <a:buSzPct val="100000"/>
              <a:buAutoNum type="arabicPeriod" startAt="1"/>
              <a:defRPr sz="900">
                <a:latin typeface="Calibri"/>
                <a:ea typeface="Calibri"/>
                <a:cs typeface="Calibri"/>
                <a:sym typeface="Calibri"/>
              </a:defRPr>
            </a:pPr>
            <a:r>
              <a:t>Review industry standard activities and practices associated with management responsibilities performed by in-house HOA property managers. </a:t>
            </a:r>
          </a:p>
          <a:p>
            <a:pPr marL="228600" indent="-228600" defTabSz="685800">
              <a:buSzPct val="100000"/>
              <a:buAutoNum type="arabicPeriod" startAt="1"/>
              <a:defRPr sz="900">
                <a:latin typeface="Calibri"/>
                <a:ea typeface="Calibri"/>
                <a:cs typeface="Calibri"/>
                <a:sym typeface="Calibri"/>
              </a:defRPr>
            </a:pPr>
            <a:r>
              <a:t>Review industry standard services and service level expectations associated with external property management companies. </a:t>
            </a:r>
          </a:p>
        </p:txBody>
      </p:sp>
      <p:sp>
        <p:nvSpPr>
          <p:cNvPr id="334" name="TextBox 16"/>
          <p:cNvSpPr txBox="1"/>
          <p:nvPr/>
        </p:nvSpPr>
        <p:spPr>
          <a:xfrm>
            <a:off x="577534" y="3150236"/>
            <a:ext cx="3645095" cy="258201"/>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Deliverables:</a:t>
            </a:r>
          </a:p>
        </p:txBody>
      </p:sp>
      <p:sp>
        <p:nvSpPr>
          <p:cNvPr id="335" name="TextBox 17"/>
          <p:cNvSpPr txBox="1"/>
          <p:nvPr/>
        </p:nvSpPr>
        <p:spPr>
          <a:xfrm>
            <a:off x="577534" y="3492331"/>
            <a:ext cx="3696209" cy="13235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8600" indent="-228600" defTabSz="685800">
              <a:buSzPct val="100000"/>
              <a:buAutoNum type="arabicPeriod" startAt="1"/>
              <a:defRPr sz="900">
                <a:latin typeface="Calibri"/>
                <a:ea typeface="Calibri"/>
                <a:cs typeface="Calibri"/>
                <a:sym typeface="Calibri"/>
              </a:defRPr>
            </a:pPr>
            <a:r>
              <a:t>Identify and recommended a preferred approach for future management of the Mirror Lake Community Association. (In-house or External)</a:t>
            </a:r>
          </a:p>
          <a:p>
            <a:pPr marL="228600" indent="-228600" defTabSz="685800">
              <a:buSzPct val="100000"/>
              <a:buAutoNum type="arabicPeriod" startAt="1"/>
              <a:defRPr sz="900">
                <a:latin typeface="Calibri"/>
                <a:ea typeface="Calibri"/>
                <a:cs typeface="Calibri"/>
                <a:sym typeface="Calibri"/>
              </a:defRPr>
            </a:pPr>
            <a:r>
              <a:t>Identify and recommend a preferred source/vendor for engagement of management services supporting the Mirror Lake Community Association. </a:t>
            </a:r>
          </a:p>
          <a:p>
            <a:pPr marL="228600" indent="-228600" defTabSz="685800">
              <a:buSzPct val="100000"/>
              <a:buAutoNum type="arabicPeriod" startAt="1"/>
              <a:defRPr sz="900">
                <a:latin typeface="Calibri"/>
                <a:ea typeface="Calibri"/>
                <a:cs typeface="Calibri"/>
                <a:sym typeface="Calibri"/>
              </a:defRPr>
            </a:pPr>
            <a:r>
              <a:t>Perform final negotiations and completion of vendor engagement as approved by the Board of Directors.</a:t>
            </a:r>
          </a:p>
        </p:txBody>
      </p:sp>
      <p:sp>
        <p:nvSpPr>
          <p:cNvPr id="336" name="TextBox 18"/>
          <p:cNvSpPr txBox="1"/>
          <p:nvPr/>
        </p:nvSpPr>
        <p:spPr>
          <a:xfrm>
            <a:off x="4796516" y="656568"/>
            <a:ext cx="3718834" cy="258200"/>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Committee Members:</a:t>
            </a:r>
          </a:p>
        </p:txBody>
      </p:sp>
      <p:sp>
        <p:nvSpPr>
          <p:cNvPr id="337" name="TextBox 19"/>
          <p:cNvSpPr txBox="1"/>
          <p:nvPr/>
        </p:nvSpPr>
        <p:spPr>
          <a:xfrm>
            <a:off x="4963324" y="931110"/>
            <a:ext cx="1405386" cy="4853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28587" indent="-128587" defTabSz="685800">
              <a:buSzPct val="100000"/>
              <a:buFont typeface="Arial"/>
              <a:buChar char="•"/>
              <a:defRPr sz="900">
                <a:latin typeface="Calibri"/>
                <a:ea typeface="Calibri"/>
                <a:cs typeface="Calibri"/>
                <a:sym typeface="Calibri"/>
              </a:defRPr>
            </a:pPr>
            <a:r>
              <a:t>Ken Willis, Chair</a:t>
            </a:r>
            <a:endParaRPr>
              <a:latin typeface="Calibri Light"/>
              <a:ea typeface="Calibri Light"/>
              <a:cs typeface="Calibri Light"/>
              <a:sym typeface="Calibri Light"/>
            </a:endParaRPr>
          </a:p>
          <a:p>
            <a:pPr marL="128587" indent="-128587" defTabSz="685800">
              <a:buSzPct val="100000"/>
              <a:buFont typeface="Arial"/>
              <a:buChar char="•"/>
              <a:defRPr sz="900">
                <a:latin typeface="Calibri"/>
                <a:ea typeface="Calibri"/>
                <a:cs typeface="Calibri"/>
                <a:sym typeface="Calibri"/>
              </a:defRPr>
            </a:pPr>
            <a:r>
              <a:t>Suvess Ricks</a:t>
            </a:r>
            <a:endParaRPr>
              <a:latin typeface="Calibri Light"/>
              <a:ea typeface="Calibri Light"/>
              <a:cs typeface="Calibri Light"/>
              <a:sym typeface="Calibri Light"/>
            </a:endParaRPr>
          </a:p>
          <a:p>
            <a:pPr marL="128587" indent="-128587" defTabSz="685800">
              <a:buSzPct val="100000"/>
              <a:buFont typeface="Arial"/>
              <a:buChar char="•"/>
              <a:defRPr sz="900">
                <a:latin typeface="Calibri"/>
                <a:ea typeface="Calibri"/>
                <a:cs typeface="Calibri"/>
                <a:sym typeface="Calibri"/>
              </a:defRPr>
            </a:pPr>
            <a:r>
              <a:t>Sherri Kelly</a:t>
            </a:r>
          </a:p>
        </p:txBody>
      </p:sp>
      <p:sp>
        <p:nvSpPr>
          <p:cNvPr id="338" name="TextBox 22"/>
          <p:cNvSpPr txBox="1"/>
          <p:nvPr/>
        </p:nvSpPr>
        <p:spPr>
          <a:xfrm>
            <a:off x="6795485" y="930786"/>
            <a:ext cx="1405386" cy="4853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28587" indent="-128587" defTabSz="685800">
              <a:buSzPct val="100000"/>
              <a:buFont typeface="Arial"/>
              <a:buChar char="•"/>
              <a:defRPr sz="900">
                <a:latin typeface="Calibri"/>
                <a:ea typeface="Calibri"/>
                <a:cs typeface="Calibri"/>
                <a:sym typeface="Calibri"/>
              </a:defRPr>
            </a:pPr>
            <a:r>
              <a:t>Dee Dothard</a:t>
            </a:r>
            <a:endParaRPr>
              <a:latin typeface="Calibri Light"/>
              <a:ea typeface="Calibri Light"/>
              <a:cs typeface="Calibri Light"/>
              <a:sym typeface="Calibri Light"/>
            </a:endParaRPr>
          </a:p>
          <a:p>
            <a:pPr marL="128587" indent="-128587" defTabSz="685800">
              <a:buSzPct val="100000"/>
              <a:buFont typeface="Arial"/>
              <a:buChar char="•"/>
              <a:defRPr sz="900">
                <a:latin typeface="Calibri"/>
                <a:ea typeface="Calibri"/>
                <a:cs typeface="Calibri"/>
                <a:sym typeface="Calibri"/>
              </a:defRPr>
            </a:pPr>
            <a:r>
              <a:t>Fred Molnar</a:t>
            </a:r>
          </a:p>
          <a:p>
            <a:pPr marL="128587" indent="-128587" defTabSz="685800">
              <a:buSzPct val="100000"/>
              <a:buFont typeface="Arial"/>
              <a:buChar char="•"/>
              <a:defRPr sz="900">
                <a:latin typeface="Calibri"/>
                <a:ea typeface="Calibri"/>
                <a:cs typeface="Calibri"/>
                <a:sym typeface="Calibri"/>
              </a:defRPr>
            </a:pPr>
            <a:r>
              <a:t>Polly Oliver</a:t>
            </a:r>
          </a:p>
        </p:txBody>
      </p:sp>
      <p:sp>
        <p:nvSpPr>
          <p:cNvPr id="339" name="TextBox 23"/>
          <p:cNvSpPr txBox="1"/>
          <p:nvPr/>
        </p:nvSpPr>
        <p:spPr>
          <a:xfrm>
            <a:off x="4796516" y="1665413"/>
            <a:ext cx="3718834" cy="258200"/>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Projects:			  Status:      Due Date:</a:t>
            </a:r>
          </a:p>
        </p:txBody>
      </p:sp>
      <p:sp>
        <p:nvSpPr>
          <p:cNvPr id="340" name="TextBox 25"/>
          <p:cNvSpPr txBox="1"/>
          <p:nvPr/>
        </p:nvSpPr>
        <p:spPr>
          <a:xfrm>
            <a:off x="4831681" y="2001571"/>
            <a:ext cx="2139178" cy="160291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685800">
              <a:defRPr sz="900">
                <a:latin typeface="Calibri"/>
                <a:ea typeface="Calibri"/>
                <a:cs typeface="Calibri"/>
                <a:sym typeface="Calibri"/>
              </a:defRPr>
            </a:pPr>
            <a:r>
              <a:t>As outlined within stated objectives and deliverables:</a:t>
            </a:r>
          </a:p>
          <a:p>
            <a:pPr defTabSz="685800">
              <a:defRPr sz="900">
                <a:latin typeface="Calibri"/>
                <a:ea typeface="Calibri"/>
                <a:cs typeface="Calibri"/>
                <a:sym typeface="Calibri"/>
              </a:defRPr>
            </a:pPr>
          </a:p>
          <a:p>
            <a:pPr marL="228600" indent="-228600" defTabSz="685800">
              <a:buSzPct val="100000"/>
              <a:buAutoNum type="arabicPeriod" startAt="1"/>
              <a:defRPr sz="900">
                <a:latin typeface="Calibri"/>
                <a:ea typeface="Calibri"/>
                <a:cs typeface="Calibri"/>
                <a:sym typeface="Calibri"/>
              </a:defRPr>
            </a:pPr>
            <a:r>
              <a:t>Review Existing Practices</a:t>
            </a:r>
          </a:p>
          <a:p>
            <a:pPr marL="228600" indent="-228600" defTabSz="685800">
              <a:buSzPct val="100000"/>
              <a:buAutoNum type="arabicPeriod" startAt="1"/>
              <a:defRPr sz="900">
                <a:latin typeface="Calibri"/>
                <a:ea typeface="Calibri"/>
                <a:cs typeface="Calibri"/>
                <a:sym typeface="Calibri"/>
              </a:defRPr>
            </a:pPr>
            <a:r>
              <a:t>Review Industry Standard Practices</a:t>
            </a:r>
          </a:p>
          <a:p>
            <a:pPr marL="228600" indent="-228600" defTabSz="685800">
              <a:buSzPct val="100000"/>
              <a:buAutoNum type="arabicPeriod" startAt="1"/>
              <a:defRPr sz="900">
                <a:latin typeface="Calibri"/>
                <a:ea typeface="Calibri"/>
                <a:cs typeface="Calibri"/>
                <a:sym typeface="Calibri"/>
              </a:defRPr>
            </a:pPr>
            <a:r>
              <a:t>Review Industry Standard Services</a:t>
            </a:r>
          </a:p>
          <a:p>
            <a:pPr marL="228600" indent="-228600" defTabSz="685800">
              <a:buSzPct val="100000"/>
              <a:buAutoNum type="arabicPeriod" startAt="1"/>
              <a:defRPr sz="900">
                <a:latin typeface="Calibri"/>
                <a:ea typeface="Calibri"/>
                <a:cs typeface="Calibri"/>
                <a:sym typeface="Calibri"/>
              </a:defRPr>
            </a:pPr>
            <a:r>
              <a:t>Identify recommended approach</a:t>
            </a:r>
          </a:p>
          <a:p>
            <a:pPr marL="228600" indent="-228600" defTabSz="685800">
              <a:buSzPct val="100000"/>
              <a:buAutoNum type="arabicPeriod" startAt="1"/>
              <a:defRPr sz="900">
                <a:latin typeface="Calibri"/>
                <a:ea typeface="Calibri"/>
                <a:cs typeface="Calibri"/>
                <a:sym typeface="Calibri"/>
              </a:defRPr>
            </a:pPr>
            <a:r>
              <a:t>Identify recommended source</a:t>
            </a:r>
          </a:p>
          <a:p>
            <a:pPr marL="228600" indent="-228600" defTabSz="685800">
              <a:buSzPct val="100000"/>
              <a:buAutoNum type="arabicPeriod" startAt="1"/>
              <a:defRPr sz="900">
                <a:latin typeface="Calibri"/>
                <a:ea typeface="Calibri"/>
                <a:cs typeface="Calibri"/>
                <a:sym typeface="Calibri"/>
              </a:defRPr>
            </a:pPr>
            <a:r>
              <a:t>Complete negotiations and confirm engagement </a:t>
            </a:r>
          </a:p>
        </p:txBody>
      </p:sp>
      <p:sp>
        <p:nvSpPr>
          <p:cNvPr id="341" name="TextBox 32"/>
          <p:cNvSpPr txBox="1"/>
          <p:nvPr/>
        </p:nvSpPr>
        <p:spPr>
          <a:xfrm>
            <a:off x="4796516" y="3490328"/>
            <a:ext cx="3718834" cy="258200"/>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Deliverable Status:			Due:</a:t>
            </a:r>
          </a:p>
        </p:txBody>
      </p:sp>
      <p:sp>
        <p:nvSpPr>
          <p:cNvPr id="342" name="TextBox 33"/>
          <p:cNvSpPr txBox="1"/>
          <p:nvPr/>
        </p:nvSpPr>
        <p:spPr>
          <a:xfrm>
            <a:off x="4903599" y="3817843"/>
            <a:ext cx="2578284" cy="20591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171450" indent="-171450" defTabSz="685800">
              <a:buSzPct val="100000"/>
              <a:buAutoNum type="arabicPeriod" startAt="1"/>
              <a:defRPr sz="900">
                <a:latin typeface="Calibri"/>
                <a:ea typeface="Calibri"/>
                <a:cs typeface="Calibri"/>
                <a:sym typeface="Calibri"/>
              </a:defRPr>
            </a:lvl1pPr>
          </a:lstStyle>
          <a:p>
            <a:pPr/>
            <a:r>
              <a:t>Recommendations Pending </a:t>
            </a:r>
          </a:p>
        </p:txBody>
      </p:sp>
      <p:sp>
        <p:nvSpPr>
          <p:cNvPr id="343" name="Oval 35"/>
          <p:cNvSpPr/>
          <p:nvPr/>
        </p:nvSpPr>
        <p:spPr>
          <a:xfrm>
            <a:off x="7453165" y="4191518"/>
            <a:ext cx="97619" cy="103275"/>
          </a:xfrm>
          <a:prstGeom prst="ellipse">
            <a:avLst/>
          </a:prstGeom>
          <a:solidFill>
            <a:srgbClr val="00B05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344" name="TextBox 37"/>
          <p:cNvSpPr txBox="1"/>
          <p:nvPr/>
        </p:nvSpPr>
        <p:spPr>
          <a:xfrm>
            <a:off x="4790457" y="4050546"/>
            <a:ext cx="3730949" cy="258201"/>
          </a:xfrm>
          <a:prstGeom prst="rect">
            <a:avLst/>
          </a:prstGeom>
          <a:gradFill>
            <a:gsLst>
              <a:gs pos="0">
                <a:srgbClr val="F6F8FC"/>
              </a:gs>
              <a:gs pos="74000">
                <a:srgbClr val="ABC0E4"/>
              </a:gs>
              <a:gs pos="83000">
                <a:srgbClr val="ABC0E4"/>
              </a:gs>
              <a:gs pos="100000">
                <a:srgbClr val="C7D5ED"/>
              </a:gs>
            </a:gsLst>
            <a:lin ang="54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1300">
                <a:latin typeface="Calibri"/>
                <a:ea typeface="Calibri"/>
                <a:cs typeface="Calibri"/>
                <a:sym typeface="Calibri"/>
              </a:defRPr>
            </a:lvl1pPr>
          </a:lstStyle>
          <a:p>
            <a:pPr/>
            <a:r>
              <a:t>Project Status Key:</a:t>
            </a:r>
          </a:p>
        </p:txBody>
      </p:sp>
      <p:sp>
        <p:nvSpPr>
          <p:cNvPr id="345" name="TextBox 38"/>
          <p:cNvSpPr txBox="1"/>
          <p:nvPr/>
        </p:nvSpPr>
        <p:spPr>
          <a:xfrm>
            <a:off x="5141288" y="4327367"/>
            <a:ext cx="1081059" cy="48531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685800">
              <a:defRPr sz="900">
                <a:latin typeface="Calibri"/>
                <a:ea typeface="Calibri"/>
                <a:cs typeface="Calibri"/>
                <a:sym typeface="Calibri"/>
              </a:defRPr>
            </a:pPr>
            <a:r>
              <a:t>Planned</a:t>
            </a:r>
            <a:endParaRPr>
              <a:latin typeface="Calibri Light"/>
              <a:ea typeface="Calibri Light"/>
              <a:cs typeface="Calibri Light"/>
              <a:sym typeface="Calibri Light"/>
            </a:endParaRPr>
          </a:p>
          <a:p>
            <a:pPr defTabSz="685800">
              <a:defRPr sz="900">
                <a:latin typeface="Calibri"/>
                <a:ea typeface="Calibri"/>
                <a:cs typeface="Calibri"/>
                <a:sym typeface="Calibri"/>
              </a:defRPr>
            </a:pPr>
            <a:r>
              <a:t>Discovery</a:t>
            </a:r>
            <a:endParaRPr>
              <a:latin typeface="Calibri Light"/>
              <a:ea typeface="Calibri Light"/>
              <a:cs typeface="Calibri Light"/>
              <a:sym typeface="Calibri Light"/>
            </a:endParaRPr>
          </a:p>
          <a:p>
            <a:pPr defTabSz="685800">
              <a:defRPr sz="900">
                <a:latin typeface="Calibri"/>
                <a:ea typeface="Calibri"/>
                <a:cs typeface="Calibri"/>
                <a:sym typeface="Calibri"/>
              </a:defRPr>
            </a:pPr>
            <a:r>
              <a:t>Underway/on Track</a:t>
            </a:r>
          </a:p>
        </p:txBody>
      </p:sp>
      <p:sp>
        <p:nvSpPr>
          <p:cNvPr id="346" name="TextBox 39"/>
          <p:cNvSpPr txBox="1"/>
          <p:nvPr/>
        </p:nvSpPr>
        <p:spPr>
          <a:xfrm>
            <a:off x="6836465" y="4315019"/>
            <a:ext cx="1633163" cy="48531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685800">
              <a:defRPr sz="900">
                <a:latin typeface="Calibri"/>
                <a:ea typeface="Calibri"/>
                <a:cs typeface="Calibri"/>
                <a:sym typeface="Calibri"/>
              </a:defRPr>
            </a:pPr>
            <a:r>
              <a:t>At Risk</a:t>
            </a:r>
            <a:endParaRPr>
              <a:latin typeface="Calibri Light"/>
              <a:ea typeface="Calibri Light"/>
              <a:cs typeface="Calibri Light"/>
              <a:sym typeface="Calibri Light"/>
            </a:endParaRPr>
          </a:p>
          <a:p>
            <a:pPr defTabSz="685800">
              <a:defRPr sz="900">
                <a:latin typeface="Calibri"/>
                <a:ea typeface="Calibri"/>
                <a:cs typeface="Calibri"/>
                <a:sym typeface="Calibri"/>
              </a:defRPr>
            </a:pPr>
            <a:r>
              <a:t>Stopped – Need Assistance or Direction from Board</a:t>
            </a:r>
          </a:p>
        </p:txBody>
      </p:sp>
      <p:sp>
        <p:nvSpPr>
          <p:cNvPr id="347" name="Oval 40"/>
          <p:cNvSpPr/>
          <p:nvPr/>
        </p:nvSpPr>
        <p:spPr>
          <a:xfrm>
            <a:off x="4862512" y="4386262"/>
            <a:ext cx="97619" cy="91149"/>
          </a:xfrm>
          <a:prstGeom prst="ellipse">
            <a:avLst/>
          </a:prstGeom>
          <a:solidFill>
            <a:srgbClr val="00206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348" name="Oval 41"/>
          <p:cNvSpPr/>
          <p:nvPr/>
        </p:nvSpPr>
        <p:spPr>
          <a:xfrm>
            <a:off x="4862514" y="4517011"/>
            <a:ext cx="97619" cy="103275"/>
          </a:xfrm>
          <a:prstGeom prst="ellipse">
            <a:avLst/>
          </a:prstGeom>
          <a:solidFill>
            <a:srgbClr val="BFBFBF"/>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349" name="Oval 42"/>
          <p:cNvSpPr/>
          <p:nvPr/>
        </p:nvSpPr>
        <p:spPr>
          <a:xfrm>
            <a:off x="4865494" y="4659886"/>
            <a:ext cx="97619" cy="103275"/>
          </a:xfrm>
          <a:prstGeom prst="ellipse">
            <a:avLst/>
          </a:prstGeom>
          <a:solidFill>
            <a:srgbClr val="00B05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350" name="Oval 43"/>
          <p:cNvSpPr/>
          <p:nvPr/>
        </p:nvSpPr>
        <p:spPr>
          <a:xfrm>
            <a:off x="6703817" y="4374136"/>
            <a:ext cx="97619" cy="103275"/>
          </a:xfrm>
          <a:prstGeom prst="ellipse">
            <a:avLst/>
          </a:prstGeom>
          <a:solidFill>
            <a:srgbClr val="FFFF0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351" name="Oval 44"/>
          <p:cNvSpPr/>
          <p:nvPr/>
        </p:nvSpPr>
        <p:spPr>
          <a:xfrm>
            <a:off x="6703817" y="4560358"/>
            <a:ext cx="97619" cy="103275"/>
          </a:xfrm>
          <a:prstGeom prst="ellipse">
            <a:avLst/>
          </a:prstGeom>
          <a:solidFill>
            <a:srgbClr val="FF000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352" name="Oval 48"/>
          <p:cNvSpPr/>
          <p:nvPr/>
        </p:nvSpPr>
        <p:spPr>
          <a:xfrm>
            <a:off x="7161262" y="2753188"/>
            <a:ext cx="92273" cy="87521"/>
          </a:xfrm>
          <a:prstGeom prst="ellipse">
            <a:avLst/>
          </a:prstGeom>
          <a:solidFill>
            <a:srgbClr val="00B05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353" name="TextBox 2"/>
          <p:cNvSpPr txBox="1"/>
          <p:nvPr/>
        </p:nvSpPr>
        <p:spPr>
          <a:xfrm>
            <a:off x="7553484" y="3809966"/>
            <a:ext cx="842407" cy="20591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85800">
              <a:defRPr sz="900">
                <a:latin typeface="Calibri"/>
                <a:ea typeface="Calibri"/>
                <a:cs typeface="Calibri"/>
                <a:sym typeface="Calibri"/>
              </a:defRPr>
            </a:lvl1pPr>
          </a:lstStyle>
          <a:p>
            <a:pPr/>
            <a:r>
              <a:t>04/20</a:t>
            </a:r>
          </a:p>
        </p:txBody>
      </p:sp>
      <p:sp>
        <p:nvSpPr>
          <p:cNvPr id="354" name="Oval 48"/>
          <p:cNvSpPr/>
          <p:nvPr/>
        </p:nvSpPr>
        <p:spPr>
          <a:xfrm>
            <a:off x="7161262" y="2482096"/>
            <a:ext cx="92273" cy="87521"/>
          </a:xfrm>
          <a:prstGeom prst="ellipse">
            <a:avLst/>
          </a:prstGeom>
          <a:solidFill>
            <a:srgbClr val="00B05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355" name="Oval 48"/>
          <p:cNvSpPr/>
          <p:nvPr/>
        </p:nvSpPr>
        <p:spPr>
          <a:xfrm>
            <a:off x="7165105" y="2617642"/>
            <a:ext cx="92273" cy="87521"/>
          </a:xfrm>
          <a:prstGeom prst="ellipse">
            <a:avLst/>
          </a:prstGeom>
          <a:solidFill>
            <a:srgbClr val="00B05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356" name="Oval 48"/>
          <p:cNvSpPr/>
          <p:nvPr/>
        </p:nvSpPr>
        <p:spPr>
          <a:xfrm>
            <a:off x="7161262" y="2888734"/>
            <a:ext cx="92273" cy="87521"/>
          </a:xfrm>
          <a:prstGeom prst="ellipse">
            <a:avLst/>
          </a:prstGeom>
          <a:solidFill>
            <a:srgbClr val="00B05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357" name="Oval 48"/>
          <p:cNvSpPr/>
          <p:nvPr/>
        </p:nvSpPr>
        <p:spPr>
          <a:xfrm>
            <a:off x="7161261" y="3022581"/>
            <a:ext cx="92273" cy="87521"/>
          </a:xfrm>
          <a:prstGeom prst="ellipse">
            <a:avLst/>
          </a:prstGeom>
          <a:solidFill>
            <a:srgbClr val="00B05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
        <p:nvSpPr>
          <p:cNvPr id="358" name="Oval 44"/>
          <p:cNvSpPr/>
          <p:nvPr/>
        </p:nvSpPr>
        <p:spPr>
          <a:xfrm>
            <a:off x="7161261" y="3151564"/>
            <a:ext cx="97619" cy="103275"/>
          </a:xfrm>
          <a:prstGeom prst="ellipse">
            <a:avLst/>
          </a:prstGeom>
          <a:solidFill>
            <a:srgbClr val="FF0000"/>
          </a:solidFill>
          <a:ln w="12700">
            <a:solidFill>
              <a:srgbClr val="32538F"/>
            </a:solidFill>
            <a:miter/>
          </a:ln>
        </p:spPr>
        <p:txBody>
          <a:bodyPr lIns="45718" tIns="45718" rIns="45718" bIns="45718" anchor="ctr"/>
          <a:lstStyle/>
          <a:p>
            <a:pPr algn="ctr" defTabSz="685800">
              <a:defRPr sz="1300">
                <a:solidFill>
                  <a:srgbClr val="FFFFFF"/>
                </a:solidFill>
                <a:latin typeface="Calibri"/>
                <a:ea typeface="Calibri"/>
                <a:cs typeface="Calibri"/>
                <a:sym typeface="Calibri"/>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Title 1"/>
          <p:cNvSpPr txBox="1"/>
          <p:nvPr>
            <p:ph type="title"/>
          </p:nvPr>
        </p:nvSpPr>
        <p:spPr>
          <a:xfrm>
            <a:off x="628650" y="273842"/>
            <a:ext cx="7886700" cy="236936"/>
          </a:xfrm>
          <a:prstGeom prst="rect">
            <a:avLst/>
          </a:prstGeom>
        </p:spPr>
        <p:txBody>
          <a:bodyPr/>
          <a:lstStyle>
            <a:lvl1pPr defTabSz="541781">
              <a:defRPr sz="1264">
                <a:latin typeface="Calibri"/>
                <a:ea typeface="Calibri"/>
                <a:cs typeface="Calibri"/>
                <a:sym typeface="Calibri"/>
              </a:defRPr>
            </a:lvl1pPr>
          </a:lstStyle>
          <a:p>
            <a:pPr/>
            <a:r>
              <a:t>HOA Management Committee Recommendations</a:t>
            </a:r>
          </a:p>
        </p:txBody>
      </p:sp>
      <p:sp>
        <p:nvSpPr>
          <p:cNvPr id="361" name="Text Placeholder 2"/>
          <p:cNvSpPr txBox="1"/>
          <p:nvPr>
            <p:ph type="body" idx="1"/>
          </p:nvPr>
        </p:nvSpPr>
        <p:spPr>
          <a:xfrm>
            <a:off x="628650" y="587352"/>
            <a:ext cx="7886700" cy="4045371"/>
          </a:xfrm>
          <a:prstGeom prst="rect">
            <a:avLst/>
          </a:prstGeom>
        </p:spPr>
        <p:txBody>
          <a:bodyPr/>
          <a:lstStyle/>
          <a:p>
            <a:pPr marL="169735" indent="-169735" defTabSz="678941">
              <a:spcBef>
                <a:spcPts val="600"/>
              </a:spcBef>
              <a:defRPr b="1" sz="1386"/>
            </a:pPr>
            <a:r>
              <a:t>The Mirror Lake Community Association should establish a full service property management relationship with a professional third party service provider. </a:t>
            </a:r>
          </a:p>
          <a:p>
            <a:pPr lvl="1" marL="537495" indent="-198024" defTabSz="678941">
              <a:spcBef>
                <a:spcPts val="600"/>
              </a:spcBef>
              <a:defRPr sz="1386"/>
            </a:pPr>
            <a:r>
              <a:t>Introduction of Industry best practices and established policies and procedures</a:t>
            </a:r>
          </a:p>
          <a:p>
            <a:pPr lvl="1" marL="537495" indent="-198024" defTabSz="678941">
              <a:spcBef>
                <a:spcPts val="600"/>
              </a:spcBef>
              <a:defRPr sz="1386"/>
            </a:pPr>
            <a:r>
              <a:t>Availability of property management expertise </a:t>
            </a:r>
          </a:p>
          <a:p>
            <a:pPr lvl="1" marL="537495" indent="-198024" defTabSz="678941">
              <a:spcBef>
                <a:spcPts val="600"/>
              </a:spcBef>
              <a:defRPr sz="1386"/>
            </a:pPr>
            <a:r>
              <a:t>Securing property management with an external and non-affiliated service provider ensures the integrity of management actions</a:t>
            </a:r>
          </a:p>
          <a:p>
            <a:pPr marL="169735" indent="-169735" defTabSz="678941">
              <a:spcBef>
                <a:spcPts val="600"/>
              </a:spcBef>
              <a:defRPr b="1" sz="1386"/>
            </a:pPr>
            <a:r>
              <a:t>The Mirror Lake Community Association should establish a full service property management relationship with the service provider that provided both the low cost proposal and offers the greatest ongoing flexibility for contracted services and cost control.</a:t>
            </a:r>
          </a:p>
          <a:p>
            <a:pPr lvl="1" marL="537495" indent="-198024" defTabSz="678941">
              <a:spcBef>
                <a:spcPts val="600"/>
              </a:spcBef>
              <a:defRPr sz="1386"/>
            </a:pPr>
            <a:r>
              <a:t>Enables introduction of web based services and added on-line and convenience capabilities for homeowners </a:t>
            </a:r>
          </a:p>
          <a:p>
            <a:pPr lvl="1" marL="537495" indent="-198024" defTabSz="678941">
              <a:spcBef>
                <a:spcPts val="600"/>
              </a:spcBef>
              <a:defRPr sz="1386"/>
            </a:pPr>
            <a:r>
              <a:t>Ensures consistent management availability allowing rapid emergency response and added backup support </a:t>
            </a:r>
            <a:endParaRPr sz="1584"/>
          </a:p>
          <a:p>
            <a:pPr lvl="1" marL="537495" indent="-198024" defTabSz="678941">
              <a:spcBef>
                <a:spcPts val="600"/>
              </a:spcBef>
              <a:defRPr sz="1386"/>
            </a:pPr>
            <a:r>
              <a:t>Ensures homeowners access to industry best practices and the benchmarking of services to other HOAs</a:t>
            </a:r>
          </a:p>
          <a:p>
            <a:pPr lvl="1" marL="537495" indent="-198024" defTabSz="678941">
              <a:spcBef>
                <a:spcPts val="600"/>
              </a:spcBef>
              <a:defRPr sz="1386"/>
            </a:pPr>
            <a:r>
              <a:t>Anticipated to be fully supported within existing budget and not require increased homeowner fees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Title 1"/>
          <p:cNvSpPr txBox="1"/>
          <p:nvPr>
            <p:ph type="title"/>
          </p:nvPr>
        </p:nvSpPr>
        <p:spPr>
          <a:xfrm>
            <a:off x="628650" y="273842"/>
            <a:ext cx="7886700" cy="236936"/>
          </a:xfrm>
          <a:prstGeom prst="rect">
            <a:avLst/>
          </a:prstGeom>
        </p:spPr>
        <p:txBody>
          <a:bodyPr/>
          <a:lstStyle>
            <a:lvl1pPr defTabSz="541781">
              <a:defRPr sz="1264">
                <a:latin typeface="Calibri"/>
                <a:ea typeface="Calibri"/>
                <a:cs typeface="Calibri"/>
                <a:sym typeface="Calibri"/>
              </a:defRPr>
            </a:lvl1pPr>
          </a:lstStyle>
          <a:p>
            <a:pPr/>
            <a:r>
              <a:t>HOA Management Committee Recommendations</a:t>
            </a:r>
          </a:p>
        </p:txBody>
      </p:sp>
      <p:sp>
        <p:nvSpPr>
          <p:cNvPr id="364" name="Text Placeholder 2"/>
          <p:cNvSpPr txBox="1"/>
          <p:nvPr>
            <p:ph type="body" idx="1"/>
          </p:nvPr>
        </p:nvSpPr>
        <p:spPr>
          <a:xfrm>
            <a:off x="628650" y="549064"/>
            <a:ext cx="7886700" cy="4045372"/>
          </a:xfrm>
          <a:prstGeom prst="rect">
            <a:avLst/>
          </a:prstGeom>
        </p:spPr>
        <p:txBody>
          <a:bodyPr/>
          <a:lstStyle/>
          <a:p>
            <a:pPr marL="169735" indent="-169735" defTabSz="678941">
              <a:spcBef>
                <a:spcPts val="600"/>
              </a:spcBef>
              <a:defRPr b="1" sz="1386"/>
            </a:pPr>
            <a:r>
              <a:t>The Mirror Lake Community Association should secure Temp Agency support for HOA Office assistance covering a potential four to six week transition period for implementation of external services. </a:t>
            </a:r>
          </a:p>
          <a:p>
            <a:pPr lvl="1" marL="537495" indent="-198024" defTabSz="678941">
              <a:spcBef>
                <a:spcPts val="600"/>
              </a:spcBef>
              <a:defRPr sz="1386"/>
            </a:pPr>
            <a:r>
              <a:t>Relieves Board of Directors and other volunteers of on-site obligations for office support </a:t>
            </a:r>
          </a:p>
          <a:p>
            <a:pPr lvl="1" marL="537495" indent="-198024" defTabSz="678941">
              <a:spcBef>
                <a:spcPts val="600"/>
              </a:spcBef>
              <a:defRPr sz="1386"/>
            </a:pPr>
            <a:r>
              <a:t>Ensures the availability of on-site services and amenity tag availability for residents leading up to the opening of pool season </a:t>
            </a:r>
          </a:p>
          <a:p>
            <a:pPr lvl="1" marL="537495" indent="-198024" defTabSz="678941">
              <a:spcBef>
                <a:spcPts val="600"/>
              </a:spcBef>
              <a:defRPr sz="1386"/>
            </a:pPr>
            <a:r>
              <a:t>Confirmed availability of un-affiliated temporary staff with HOA management experience </a:t>
            </a:r>
          </a:p>
          <a:p>
            <a:pPr lvl="1" marL="537495" indent="-198024" defTabSz="678941">
              <a:spcBef>
                <a:spcPts val="600"/>
              </a:spcBef>
              <a:defRPr sz="1386"/>
            </a:pPr>
            <a:r>
              <a:t>Provides opportunity for consistent messaging  </a:t>
            </a:r>
          </a:p>
          <a:p>
            <a:pPr lvl="1" marL="537495" indent="-198024" defTabSz="678941">
              <a:spcBef>
                <a:spcPts val="600"/>
              </a:spcBef>
              <a:defRPr sz="1386"/>
            </a:pPr>
            <a:r>
              <a:t>Fully supported within existing budget</a:t>
            </a:r>
          </a:p>
          <a:p>
            <a:pPr lvl="1" marL="537495" indent="-198024" defTabSz="678941">
              <a:spcBef>
                <a:spcPts val="600"/>
              </a:spcBef>
              <a:defRPr sz="1386"/>
            </a:pPr>
          </a:p>
          <a:p>
            <a:pPr marL="0" indent="0" defTabSz="678941">
              <a:spcBef>
                <a:spcPts val="600"/>
              </a:spcBef>
              <a:buSzTx/>
              <a:buNone/>
              <a:defRPr b="1" sz="1386"/>
            </a:pPr>
            <a:r>
              <a:t>Motion:</a:t>
            </a:r>
          </a:p>
          <a:p>
            <a:pPr marL="0" indent="0" defTabSz="678941">
              <a:spcBef>
                <a:spcPts val="600"/>
              </a:spcBef>
              <a:buSzTx/>
              <a:buNone/>
              <a:defRPr sz="1386"/>
            </a:pPr>
            <a:r>
              <a:t>The HOA Management Committee should be granted full authority to proceed with the recommended efforts identified within the committee report;</a:t>
            </a:r>
          </a:p>
          <a:p>
            <a:pPr marL="169735" indent="-169735" defTabSz="678941">
              <a:spcBef>
                <a:spcPts val="600"/>
              </a:spcBef>
              <a:defRPr sz="1386"/>
            </a:pPr>
            <a:r>
              <a:t>Enter final negotiations and agreement with the provider of the low cost proposal for full service HOA Management Services</a:t>
            </a:r>
          </a:p>
          <a:p>
            <a:pPr marL="169735" indent="-169735" defTabSz="678941">
              <a:spcBef>
                <a:spcPts val="600"/>
              </a:spcBef>
              <a:defRPr sz="1386"/>
            </a:pPr>
            <a:r>
              <a:t>Secure temp agency support for HOA management office staffing and support during transition period </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Double-click to edit"/>
          <p:cNvSpPr txBox="1"/>
          <p:nvPr>
            <p:ph type="title" idx="4294967295"/>
          </p:nvPr>
        </p:nvSpPr>
        <p:spPr>
          <a:xfrm>
            <a:off x="142629" y="209237"/>
            <a:ext cx="8858741" cy="1251351"/>
          </a:xfrm>
          <a:prstGeom prst="rect">
            <a:avLst/>
          </a:prstGeom>
        </p:spPr>
        <p:txBody>
          <a:bodyPr/>
          <a:lstStyle/>
          <a:p>
            <a:pPr/>
          </a:p>
        </p:txBody>
      </p:sp>
      <p:pic>
        <p:nvPicPr>
          <p:cNvPr id="367" name="Community Development.pdf" descr="Community Development.pdf"/>
          <p:cNvPicPr>
            <a:picLocks noChangeAspect="1"/>
          </p:cNvPicPr>
          <p:nvPr/>
        </p:nvPicPr>
        <p:blipFill>
          <a:blip r:embed="rId2">
            <a:extLst/>
          </a:blip>
          <a:stretch>
            <a:fillRect/>
          </a:stretch>
        </p:blipFill>
        <p:spPr>
          <a:xfrm>
            <a:off x="0" y="0"/>
            <a:ext cx="9144000" cy="5143500"/>
          </a:xfrm>
          <a:prstGeom prst="rect">
            <a:avLst/>
          </a:prstGeom>
          <a:ln w="12700">
            <a:miter lim="400000"/>
          </a:ln>
        </p:spPr>
      </p:pic>
      <p:sp>
        <p:nvSpPr>
          <p:cNvPr id="368" name="Slide Number Placeholder 1"/>
          <p:cNvSpPr txBox="1"/>
          <p:nvPr>
            <p:ph type="sldNum" sz="quarter" idx="2"/>
          </p:nvPr>
        </p:nvSpPr>
        <p:spPr>
          <a:xfrm>
            <a:off x="8295351" y="4801228"/>
            <a:ext cx="21999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Finance"/>
          <p:cNvSpPr txBox="1"/>
          <p:nvPr>
            <p:ph type="title" idx="4294967295"/>
          </p:nvPr>
        </p:nvSpPr>
        <p:spPr>
          <a:xfrm>
            <a:off x="265367" y="250151"/>
            <a:ext cx="8613266" cy="1251348"/>
          </a:xfrm>
          <a:prstGeom prst="rect">
            <a:avLst/>
          </a:prstGeom>
        </p:spPr>
        <p:txBody>
          <a:bodyPr/>
          <a:lstStyle/>
          <a:p>
            <a:pPr/>
            <a:r>
              <a:t>Finance</a:t>
            </a:r>
          </a:p>
        </p:txBody>
      </p:sp>
      <p:sp>
        <p:nvSpPr>
          <p:cNvPr id="371" name="Slide Number Placeholder 1"/>
          <p:cNvSpPr txBox="1"/>
          <p:nvPr>
            <p:ph type="sldNum" sz="quarter" idx="2"/>
          </p:nvPr>
        </p:nvSpPr>
        <p:spPr>
          <a:xfrm>
            <a:off x="8295351" y="4801228"/>
            <a:ext cx="21999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Freeform 5"/>
          <p:cNvSpPr/>
          <p:nvPr/>
        </p:nvSpPr>
        <p:spPr>
          <a:xfrm flipH="1">
            <a:off x="773630" y="1287312"/>
            <a:ext cx="552867" cy="3047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765"/>
                </a:moveTo>
                <a:lnTo>
                  <a:pt x="0" y="21600"/>
                </a:lnTo>
                <a:lnTo>
                  <a:pt x="0" y="3842"/>
                </a:lnTo>
                <a:lnTo>
                  <a:pt x="21600" y="0"/>
                </a:lnTo>
                <a:lnTo>
                  <a:pt x="21600" y="17765"/>
                </a:lnTo>
                <a:close/>
              </a:path>
            </a:pathLst>
          </a:custGeom>
          <a:solidFill>
            <a:srgbClr val="203864"/>
          </a:solidFill>
          <a:ln w="12700">
            <a:miter lim="400000"/>
          </a:ln>
        </p:spPr>
        <p:txBody>
          <a:bodyPr lIns="45718" tIns="45718" rIns="45718" bIns="45718"/>
          <a:lstStyle/>
          <a:p>
            <a:pPr>
              <a:defRPr>
                <a:latin typeface="Calibri"/>
                <a:ea typeface="Calibri"/>
                <a:cs typeface="Calibri"/>
                <a:sym typeface="Calibri"/>
              </a:defRPr>
            </a:pPr>
          </a:p>
        </p:txBody>
      </p:sp>
      <p:sp>
        <p:nvSpPr>
          <p:cNvPr id="374" name="Freeform 6"/>
          <p:cNvSpPr/>
          <p:nvPr/>
        </p:nvSpPr>
        <p:spPr>
          <a:xfrm flipH="1">
            <a:off x="792151" y="980134"/>
            <a:ext cx="515826" cy="28651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19835"/>
                </a:lnTo>
                <a:lnTo>
                  <a:pt x="0" y="0"/>
                </a:lnTo>
                <a:lnTo>
                  <a:pt x="21600" y="1765"/>
                </a:lnTo>
                <a:lnTo>
                  <a:pt x="21600" y="21600"/>
                </a:lnTo>
                <a:close/>
              </a:path>
            </a:pathLst>
          </a:custGeom>
          <a:solidFill>
            <a:srgbClr val="2F5597"/>
          </a:solidFill>
          <a:ln w="12700">
            <a:miter lim="400000"/>
          </a:ln>
        </p:spPr>
        <p:txBody>
          <a:bodyPr lIns="45718" tIns="45718" rIns="45718" bIns="45718"/>
          <a:lstStyle/>
          <a:p>
            <a:pPr>
              <a:defRPr>
                <a:latin typeface="Calibri"/>
                <a:ea typeface="Calibri"/>
                <a:cs typeface="Calibri"/>
                <a:sym typeface="Calibri"/>
              </a:defRPr>
            </a:pPr>
          </a:p>
        </p:txBody>
      </p:sp>
      <p:sp>
        <p:nvSpPr>
          <p:cNvPr id="375" name="Rectangle 8"/>
          <p:cNvSpPr/>
          <p:nvPr/>
        </p:nvSpPr>
        <p:spPr>
          <a:xfrm flipH="1">
            <a:off x="951486" y="960456"/>
            <a:ext cx="7656495" cy="2648313"/>
          </a:xfrm>
          <a:prstGeom prst="rect">
            <a:avLst/>
          </a:prstGeom>
          <a:solidFill>
            <a:schemeClr val="accent1"/>
          </a:solidFill>
          <a:ln w="12700">
            <a:miter lim="400000"/>
          </a:ln>
        </p:spPr>
        <p:txBody>
          <a:bodyPr lIns="45718" tIns="45718" rIns="45718" bIns="45718"/>
          <a:lstStyle/>
          <a:p>
            <a:pPr>
              <a:defRPr>
                <a:latin typeface="Calibri"/>
                <a:ea typeface="Calibri"/>
                <a:cs typeface="Calibri"/>
                <a:sym typeface="Calibri"/>
              </a:defRPr>
            </a:pPr>
          </a:p>
        </p:txBody>
      </p:sp>
      <p:sp>
        <p:nvSpPr>
          <p:cNvPr id="376" name="New Business"/>
          <p:cNvSpPr txBox="1"/>
          <p:nvPr>
            <p:ph type="title"/>
          </p:nvPr>
        </p:nvSpPr>
        <p:spPr>
          <a:xfrm>
            <a:off x="980958" y="1787524"/>
            <a:ext cx="7886701" cy="994181"/>
          </a:xfrm>
          <a:prstGeom prst="rect">
            <a:avLst/>
          </a:prstGeom>
        </p:spPr>
        <p:txBody>
          <a:bodyPr/>
          <a:lstStyle/>
          <a:p>
            <a:pPr algn="ctr">
              <a:defRPr>
                <a:solidFill>
                  <a:srgbClr val="FFFFFF"/>
                </a:solidFill>
              </a:defRPr>
            </a:pPr>
            <a:r>
              <a:t>New Business</a:t>
            </a:r>
            <a:r>
              <a:rPr>
                <a:solidFill>
                  <a:srgbClr val="000000"/>
                </a:solidFill>
              </a:rPr>
              <a:t> </a:t>
            </a:r>
          </a:p>
        </p:txBody>
      </p:sp>
      <p:sp>
        <p:nvSpPr>
          <p:cNvPr id="377" name="Slide Number Placeholder 1"/>
          <p:cNvSpPr txBox="1"/>
          <p:nvPr>
            <p:ph type="sldNum" sz="quarter" idx="2"/>
          </p:nvPr>
        </p:nvSpPr>
        <p:spPr>
          <a:xfrm>
            <a:off x="8295351" y="4801228"/>
            <a:ext cx="21999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New Business"/>
          <p:cNvSpPr txBox="1"/>
          <p:nvPr>
            <p:ph type="title"/>
          </p:nvPr>
        </p:nvSpPr>
        <p:spPr>
          <a:xfrm>
            <a:off x="628650" y="273842"/>
            <a:ext cx="7886700" cy="994176"/>
          </a:xfrm>
          <a:prstGeom prst="rect">
            <a:avLst/>
          </a:prstGeom>
        </p:spPr>
        <p:txBody>
          <a:bodyPr/>
          <a:lstStyle/>
          <a:p>
            <a:pPr/>
            <a:r>
              <a:t>New Business </a:t>
            </a:r>
          </a:p>
        </p:txBody>
      </p:sp>
      <p:sp>
        <p:nvSpPr>
          <p:cNvPr id="380" name="Motion to approve an electronic keypad, cameras, and alarm system for the HOA Office.…"/>
          <p:cNvSpPr txBox="1"/>
          <p:nvPr>
            <p:ph type="body" idx="1"/>
          </p:nvPr>
        </p:nvSpPr>
        <p:spPr>
          <a:xfrm>
            <a:off x="628650" y="1369219"/>
            <a:ext cx="7886700" cy="3263505"/>
          </a:xfrm>
          <a:prstGeom prst="rect">
            <a:avLst/>
          </a:prstGeom>
        </p:spPr>
        <p:txBody>
          <a:bodyPr/>
          <a:lstStyle/>
          <a:p>
            <a:pPr marL="0" indent="0">
              <a:buSzTx/>
              <a:buNone/>
            </a:pPr>
          </a:p>
          <a:p>
            <a:pPr/>
            <a:r>
              <a:t>Motion to approve an electronic keypad, cameras, and alarm system for the HOA Office. </a:t>
            </a:r>
          </a:p>
        </p:txBody>
      </p:sp>
      <p:sp>
        <p:nvSpPr>
          <p:cNvPr id="381" name="Slide Number Placeholder 1"/>
          <p:cNvSpPr txBox="1"/>
          <p:nvPr>
            <p:ph type="sldNum" sz="quarter" idx="2"/>
          </p:nvPr>
        </p:nvSpPr>
        <p:spPr>
          <a:xfrm>
            <a:off x="8295351" y="4801228"/>
            <a:ext cx="21999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Executive Session"/>
          <p:cNvSpPr txBox="1"/>
          <p:nvPr>
            <p:ph type="ctrTitle"/>
          </p:nvPr>
        </p:nvSpPr>
        <p:spPr>
          <a:prstGeom prst="rect">
            <a:avLst/>
          </a:prstGeom>
        </p:spPr>
        <p:txBody>
          <a:bodyPr/>
          <a:lstStyle/>
          <a:p>
            <a:pPr/>
            <a:r>
              <a:t>Executive Session</a:t>
            </a:r>
          </a:p>
        </p:txBody>
      </p:sp>
      <p:sp>
        <p:nvSpPr>
          <p:cNvPr id="384" name="Slide Number Placeholder 1"/>
          <p:cNvSpPr txBox="1"/>
          <p:nvPr>
            <p:ph type="sldNum" sz="quarter" idx="2"/>
          </p:nvPr>
        </p:nvSpPr>
        <p:spPr>
          <a:xfrm>
            <a:off x="8295351" y="4801228"/>
            <a:ext cx="21999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Adjournment"/>
          <p:cNvSpPr txBox="1"/>
          <p:nvPr>
            <p:ph type="title"/>
          </p:nvPr>
        </p:nvSpPr>
        <p:spPr>
          <a:xfrm>
            <a:off x="538115" y="1835561"/>
            <a:ext cx="7886701" cy="994179"/>
          </a:xfrm>
          <a:prstGeom prst="rect">
            <a:avLst/>
          </a:prstGeom>
        </p:spPr>
        <p:txBody>
          <a:bodyPr/>
          <a:lstStyle>
            <a:lvl1pPr algn="ctr">
              <a:defRPr sz="4000"/>
            </a:lvl1pPr>
          </a:lstStyle>
          <a:p>
            <a:pPr/>
            <a:r>
              <a:t>Adjournment</a:t>
            </a:r>
          </a:p>
        </p:txBody>
      </p:sp>
      <p:sp>
        <p:nvSpPr>
          <p:cNvPr id="387" name="Slide Number Placeholder 1"/>
          <p:cNvSpPr txBox="1"/>
          <p:nvPr>
            <p:ph type="sldNum" sz="quarter" idx="2"/>
          </p:nvPr>
        </p:nvSpPr>
        <p:spPr>
          <a:xfrm>
            <a:off x="8295351" y="4801228"/>
            <a:ext cx="21999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Rectangle 79"/>
          <p:cNvSpPr/>
          <p:nvPr/>
        </p:nvSpPr>
        <p:spPr>
          <a:xfrm>
            <a:off x="-1" y="0"/>
            <a:ext cx="9141716" cy="51435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grpSp>
        <p:nvGrpSpPr>
          <p:cNvPr id="196" name="Group 81"/>
          <p:cNvGrpSpPr/>
          <p:nvPr/>
        </p:nvGrpSpPr>
        <p:grpSpPr>
          <a:xfrm>
            <a:off x="400750" y="422928"/>
            <a:ext cx="3089975" cy="4483983"/>
            <a:chOff x="-1" y="-1"/>
            <a:chExt cx="3089973" cy="4483981"/>
          </a:xfrm>
        </p:grpSpPr>
        <p:sp>
          <p:nvSpPr>
            <p:cNvPr id="193" name="Freeform 6"/>
            <p:cNvSpPr/>
            <p:nvPr/>
          </p:nvSpPr>
          <p:spPr>
            <a:xfrm flipH="1">
              <a:off x="-2" y="200736"/>
              <a:ext cx="510374" cy="42832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19835"/>
                  </a:lnTo>
                  <a:lnTo>
                    <a:pt x="0" y="0"/>
                  </a:lnTo>
                  <a:lnTo>
                    <a:pt x="21600" y="1765"/>
                  </a:lnTo>
                  <a:lnTo>
                    <a:pt x="21600" y="21600"/>
                  </a:lnTo>
                  <a:close/>
                </a:path>
              </a:pathLst>
            </a:custGeom>
            <a:solidFill>
              <a:srgbClr val="2F5597"/>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p>
          </p:txBody>
        </p:sp>
        <p:sp>
          <p:nvSpPr>
            <p:cNvPr id="194" name="Freeform 7"/>
            <p:cNvSpPr/>
            <p:nvPr/>
          </p:nvSpPr>
          <p:spPr>
            <a:xfrm flipH="1">
              <a:off x="207055" y="-2"/>
              <a:ext cx="303790" cy="41410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574"/>
                  </a:moveTo>
                  <a:lnTo>
                    <a:pt x="0" y="21600"/>
                  </a:lnTo>
                  <a:lnTo>
                    <a:pt x="0" y="1017"/>
                  </a:lnTo>
                  <a:lnTo>
                    <a:pt x="21600" y="0"/>
                  </a:lnTo>
                  <a:lnTo>
                    <a:pt x="21600" y="20574"/>
                  </a:lnTo>
                  <a:close/>
                </a:path>
              </a:pathLst>
            </a:custGeom>
            <a:solidFill>
              <a:srgbClr val="203864"/>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p>
          </p:txBody>
        </p:sp>
        <p:sp>
          <p:nvSpPr>
            <p:cNvPr id="195" name="Rectangle 8"/>
            <p:cNvSpPr/>
            <p:nvPr/>
          </p:nvSpPr>
          <p:spPr>
            <a:xfrm flipH="1">
              <a:off x="210550" y="683"/>
              <a:ext cx="2879423" cy="3938754"/>
            </a:xfrm>
            <a:prstGeom prst="rect">
              <a:avLst/>
            </a:prstGeom>
            <a:solidFill>
              <a:schemeClr val="accent1"/>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p>
          </p:txBody>
        </p:sp>
      </p:grpSp>
      <p:sp>
        <p:nvSpPr>
          <p:cNvPr id="197" name="Google Shape;61;p14"/>
          <p:cNvSpPr txBox="1"/>
          <p:nvPr>
            <p:ph type="title"/>
          </p:nvPr>
        </p:nvSpPr>
        <p:spPr>
          <a:xfrm>
            <a:off x="823850" y="664233"/>
            <a:ext cx="2422353" cy="3468460"/>
          </a:xfrm>
          <a:prstGeom prst="rect">
            <a:avLst/>
          </a:prstGeom>
        </p:spPr>
        <p:txBody>
          <a:bodyPr lIns="45718" tIns="45718" rIns="45718" bIns="45718" anchor="ctr"/>
          <a:lstStyle>
            <a:lvl1pPr defTabSz="914400">
              <a:defRPr sz="4400">
                <a:solidFill>
                  <a:srgbClr val="FFFFFF"/>
                </a:solidFill>
              </a:defRPr>
            </a:lvl1pPr>
          </a:lstStyle>
          <a:p>
            <a:pPr/>
            <a:r>
              <a:t>Roll Call</a:t>
            </a:r>
          </a:p>
        </p:txBody>
      </p:sp>
      <p:graphicFrame>
        <p:nvGraphicFramePr>
          <p:cNvPr id="198" name="Table 8"/>
          <p:cNvGraphicFramePr/>
          <p:nvPr/>
        </p:nvGraphicFramePr>
        <p:xfrm>
          <a:off x="4868090" y="384450"/>
          <a:ext cx="3358716" cy="423221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847293"/>
                <a:gridCol w="1511423"/>
              </a:tblGrid>
              <a:tr h="162783">
                <a:tc>
                  <a:txBody>
                    <a:bodyPr/>
                    <a:lstStyle/>
                    <a:p>
                      <a:pPr algn="l" defTabSz="685800">
                        <a:defRPr sz="1800"/>
                      </a:pPr>
                      <a:r>
                        <a:rPr b="1" sz="1000">
                          <a:sym typeface="Arial"/>
                        </a:rPr>
                        <a:t>Neighborhood</a:t>
                      </a:r>
                    </a:p>
                  </a:txBody>
                  <a:tcPr marL="3874" marR="3874" marT="3874" marB="3874" anchor="ctr" anchorCtr="0" horzOverflow="overflow">
                    <a:solidFill>
                      <a:srgbClr val="E8EBF5"/>
                    </a:solidFill>
                  </a:tcPr>
                </a:tc>
                <a:tc>
                  <a:txBody>
                    <a:bodyPr/>
                    <a:lstStyle/>
                    <a:p>
                      <a:pPr algn="ctr" defTabSz="685800">
                        <a:defRPr sz="1800"/>
                      </a:pPr>
                      <a:r>
                        <a:rPr b="1" sz="1000">
                          <a:sym typeface="Arial"/>
                        </a:rPr>
                        <a:t>Member</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Beacon Village</a:t>
                      </a:r>
                    </a:p>
                  </a:txBody>
                  <a:tcPr marL="3874" marR="3874" marT="3874" marB="3874" anchor="ctr" anchorCtr="0" horzOverflow="overflow">
                    <a:solidFill>
                      <a:srgbClr val="E8EBF5"/>
                    </a:solidFill>
                  </a:tcPr>
                </a:tc>
                <a:tc>
                  <a:txBody>
                    <a:bodyPr/>
                    <a:lstStyle/>
                    <a:p>
                      <a:pPr algn="ctr" defTabSz="685800">
                        <a:defRPr sz="1800"/>
                      </a:pPr>
                      <a:r>
                        <a:rPr sz="1000">
                          <a:sym typeface="Arial"/>
                        </a:rPr>
                        <a:t>Margaret Garland</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Between the Greens</a:t>
                      </a:r>
                    </a:p>
                  </a:txBody>
                  <a:tcPr marL="3874" marR="3874" marT="3874" marB="3874" anchor="ctr" anchorCtr="0" horzOverflow="overflow">
                    <a:solidFill>
                      <a:srgbClr val="E8EBF5"/>
                    </a:solidFill>
                  </a:tcPr>
                </a:tc>
                <a:tc>
                  <a:txBody>
                    <a:bodyPr/>
                    <a:lstStyle/>
                    <a:p>
                      <a:pPr algn="ctr" defTabSz="685800">
                        <a:defRPr sz="1800"/>
                      </a:pPr>
                      <a:r>
                        <a:rPr sz="1000">
                          <a:sym typeface="Arial"/>
                        </a:rPr>
                        <a:t>Peggy Hilton</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Bridgewater </a:t>
                      </a:r>
                    </a:p>
                  </a:txBody>
                  <a:tcPr marL="3874" marR="3874" marT="3874" marB="3874" anchor="ctr" anchorCtr="0" horzOverflow="overflow">
                    <a:solidFill>
                      <a:srgbClr val="E8EBF5"/>
                    </a:solidFill>
                  </a:tcPr>
                </a:tc>
                <a:tc>
                  <a:txBody>
                    <a:bodyPr/>
                    <a:lstStyle/>
                    <a:p>
                      <a:pPr algn="ctr" defTabSz="685800">
                        <a:defRPr sz="1800"/>
                      </a:pPr>
                      <a:r>
                        <a:rPr sz="1000">
                          <a:sym typeface="Arial"/>
                        </a:rPr>
                        <a:t>Ken Willis</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Carrington</a:t>
                      </a:r>
                    </a:p>
                  </a:txBody>
                  <a:tcPr marL="3874" marR="3874" marT="3874" marB="3874" anchor="ctr" anchorCtr="0" horzOverflow="overflow">
                    <a:solidFill>
                      <a:srgbClr val="E8EBF5"/>
                    </a:solidFill>
                  </a:tcPr>
                </a:tc>
                <a:tc>
                  <a:txBody>
                    <a:bodyPr/>
                    <a:lstStyle/>
                    <a:p>
                      <a:pPr algn="ctr" defTabSz="685800">
                        <a:defRPr sz="1800"/>
                      </a:pPr>
                      <a:r>
                        <a:rPr sz="1000">
                          <a:sym typeface="Arial"/>
                        </a:rPr>
                        <a:t>Carey McBride</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Chestnut Creek</a:t>
                      </a:r>
                    </a:p>
                  </a:txBody>
                  <a:tcPr marL="3874" marR="3874" marT="3874" marB="3874" anchor="ctr" anchorCtr="0" horzOverflow="overflow">
                    <a:solidFill>
                      <a:srgbClr val="E8EBF5"/>
                    </a:solidFill>
                  </a:tcPr>
                </a:tc>
                <a:tc>
                  <a:txBody>
                    <a:bodyPr/>
                    <a:lstStyle/>
                    <a:p>
                      <a:pPr algn="ctr" defTabSz="685800">
                        <a:defRPr sz="1800"/>
                      </a:pPr>
                      <a:r>
                        <a:rPr sz="1000">
                          <a:sym typeface="Arial"/>
                        </a:rPr>
                        <a:t>Derrick Perdue</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Chipping Court</a:t>
                      </a:r>
                    </a:p>
                  </a:txBody>
                  <a:tcPr marL="3874" marR="3874" marT="3874" marB="3874" anchor="ctr" anchorCtr="0" horzOverflow="overflow">
                    <a:solidFill>
                      <a:srgbClr val="E8EBF5"/>
                    </a:solidFill>
                  </a:tcPr>
                </a:tc>
                <a:tc>
                  <a:txBody>
                    <a:bodyPr/>
                    <a:lstStyle/>
                    <a:p>
                      <a:pPr algn="ctr" defTabSz="685800">
                        <a:defRPr sz="1800"/>
                      </a:pPr>
                      <a:r>
                        <a:rPr sz="1000">
                          <a:sym typeface="Arial"/>
                        </a:rPr>
                        <a:t>Ed Buhler</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Club Pointe</a:t>
                      </a:r>
                    </a:p>
                  </a:txBody>
                  <a:tcPr marL="3874" marR="3874" marT="3874" marB="3874" anchor="ctr" anchorCtr="0" horzOverflow="overflow">
                    <a:solidFill>
                      <a:srgbClr val="E8EBF5"/>
                    </a:solidFill>
                  </a:tcPr>
                </a:tc>
                <a:tc>
                  <a:txBody>
                    <a:bodyPr/>
                    <a:lstStyle/>
                    <a:p>
                      <a:pPr algn="ctr" defTabSz="685800">
                        <a:defRPr sz="1000">
                          <a:sym typeface="Arial"/>
                        </a:defRPr>
                      </a:pP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Enclave</a:t>
                      </a:r>
                    </a:p>
                  </a:txBody>
                  <a:tcPr marL="3874" marR="3874" marT="3874" marB="3874" anchor="ctr" anchorCtr="0" horzOverflow="overflow">
                    <a:solidFill>
                      <a:srgbClr val="E8EBF5"/>
                    </a:solidFill>
                  </a:tcPr>
                </a:tc>
                <a:tc>
                  <a:txBody>
                    <a:bodyPr/>
                    <a:lstStyle/>
                    <a:p>
                      <a:pPr algn="ctr" defTabSz="685800">
                        <a:defRPr sz="1800"/>
                      </a:pPr>
                      <a:r>
                        <a:rPr sz="1000">
                          <a:sym typeface="Arial"/>
                        </a:rPr>
                        <a:t>Suvess Ricks</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Fairway Seven</a:t>
                      </a:r>
                    </a:p>
                  </a:txBody>
                  <a:tcPr marL="3874" marR="3874" marT="3874" marB="3874" anchor="ctr" anchorCtr="0" horzOverflow="overflow">
                    <a:solidFill>
                      <a:srgbClr val="E8EBF5"/>
                    </a:solidFill>
                  </a:tcPr>
                </a:tc>
                <a:tc>
                  <a:txBody>
                    <a:bodyPr/>
                    <a:lstStyle/>
                    <a:p>
                      <a:pPr algn="ctr" defTabSz="685800">
                        <a:defRPr sz="1800"/>
                      </a:pPr>
                      <a:r>
                        <a:rPr sz="1000">
                          <a:sym typeface="Arial"/>
                        </a:rPr>
                        <a:t>Rodney Alston</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Gateway</a:t>
                      </a:r>
                    </a:p>
                  </a:txBody>
                  <a:tcPr marL="3874" marR="3874" marT="3874" marB="3874" anchor="ctr" anchorCtr="0" horzOverflow="overflow">
                    <a:solidFill>
                      <a:srgbClr val="E8EBF5"/>
                    </a:solidFill>
                  </a:tcPr>
                </a:tc>
                <a:tc>
                  <a:txBody>
                    <a:bodyPr/>
                    <a:lstStyle/>
                    <a:p>
                      <a:pPr algn="ctr" defTabSz="685800">
                        <a:defRPr sz="1800"/>
                      </a:pPr>
                      <a:r>
                        <a:rPr sz="1000">
                          <a:sym typeface="Arial"/>
                        </a:rPr>
                        <a:t>W. Vernon Reedy</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Gold Creek</a:t>
                      </a:r>
                    </a:p>
                  </a:txBody>
                  <a:tcPr marL="3874" marR="3874" marT="3874" marB="3874" anchor="ctr" anchorCtr="0" horzOverflow="overflow">
                    <a:solidFill>
                      <a:srgbClr val="E8EBF5"/>
                    </a:solidFill>
                  </a:tcPr>
                </a:tc>
                <a:tc>
                  <a:txBody>
                    <a:bodyPr/>
                    <a:lstStyle/>
                    <a:p>
                      <a:pPr algn="ctr" defTabSz="685800">
                        <a:defRPr sz="1000">
                          <a:sym typeface="Arial"/>
                        </a:defRPr>
                      </a:pP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Golfers Way</a:t>
                      </a:r>
                    </a:p>
                  </a:txBody>
                  <a:tcPr marL="3874" marR="3874" marT="3874" marB="3874" anchor="ctr" anchorCtr="0" horzOverflow="overflow">
                    <a:solidFill>
                      <a:srgbClr val="E8EBF5"/>
                    </a:solidFill>
                  </a:tcPr>
                </a:tc>
                <a:tc>
                  <a:txBody>
                    <a:bodyPr/>
                    <a:lstStyle/>
                    <a:p>
                      <a:pPr algn="ctr" defTabSz="685800">
                        <a:defRPr sz="1800"/>
                      </a:pPr>
                      <a:r>
                        <a:rPr sz="1000">
                          <a:sym typeface="Arial"/>
                        </a:rPr>
                        <a:t>Tom Flowers</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Harmon Springs</a:t>
                      </a:r>
                    </a:p>
                  </a:txBody>
                  <a:tcPr marL="3874" marR="3874" marT="3874" marB="3874" anchor="ctr" anchorCtr="0" horzOverflow="overflow">
                    <a:solidFill>
                      <a:srgbClr val="E8EBF5"/>
                    </a:solidFill>
                  </a:tcPr>
                </a:tc>
                <a:tc>
                  <a:txBody>
                    <a:bodyPr/>
                    <a:lstStyle/>
                    <a:p>
                      <a:pPr algn="ctr" defTabSz="685800">
                        <a:defRPr sz="1800"/>
                      </a:pPr>
                      <a:r>
                        <a:rPr sz="1000">
                          <a:sym typeface="Arial"/>
                        </a:rPr>
                        <a:t>Melissa Frederick</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Magnolia</a:t>
                      </a:r>
                    </a:p>
                  </a:txBody>
                  <a:tcPr marL="3874" marR="3874" marT="3874" marB="3874" anchor="ctr" anchorCtr="0" horzOverflow="overflow">
                    <a:solidFill>
                      <a:srgbClr val="E8EBF5"/>
                    </a:solidFill>
                  </a:tcPr>
                </a:tc>
                <a:tc>
                  <a:txBody>
                    <a:bodyPr/>
                    <a:lstStyle/>
                    <a:p>
                      <a:pPr algn="ctr" defTabSz="685800">
                        <a:defRPr sz="1800"/>
                      </a:pPr>
                      <a:r>
                        <a:rPr sz="1000">
                          <a:sym typeface="Arial"/>
                        </a:rPr>
                        <a:t>Stephen Adams</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Northwoods</a:t>
                      </a:r>
                    </a:p>
                  </a:txBody>
                  <a:tcPr marL="3874" marR="3874" marT="3874" marB="3874" anchor="ctr" anchorCtr="0" horzOverflow="overflow">
                    <a:solidFill>
                      <a:srgbClr val="E8EBF5"/>
                    </a:solidFill>
                  </a:tcPr>
                </a:tc>
                <a:tc>
                  <a:txBody>
                    <a:bodyPr/>
                    <a:lstStyle/>
                    <a:p>
                      <a:pPr algn="ctr" defTabSz="685800">
                        <a:defRPr sz="1800"/>
                      </a:pPr>
                      <a:r>
                        <a:rPr sz="1000">
                          <a:sym typeface="Arial"/>
                        </a:rPr>
                        <a:t>Tyler Barr</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Overlook</a:t>
                      </a:r>
                    </a:p>
                  </a:txBody>
                  <a:tcPr marL="3874" marR="3874" marT="3874" marB="3874" anchor="ctr" anchorCtr="0" horzOverflow="overflow">
                    <a:solidFill>
                      <a:srgbClr val="E8EBF5"/>
                    </a:solidFill>
                  </a:tcPr>
                </a:tc>
                <a:tc>
                  <a:txBody>
                    <a:bodyPr/>
                    <a:lstStyle/>
                    <a:p>
                      <a:pPr algn="ctr" defTabSz="685800">
                        <a:defRPr sz="1800"/>
                      </a:pPr>
                      <a:r>
                        <a:rPr sz="1000">
                          <a:sym typeface="Arial"/>
                        </a:rPr>
                        <a:t>Richard Glass</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Park Place</a:t>
                      </a:r>
                    </a:p>
                  </a:txBody>
                  <a:tcPr marL="3874" marR="3874" marT="3874" marB="3874" anchor="ctr" anchorCtr="0" horzOverflow="overflow">
                    <a:solidFill>
                      <a:srgbClr val="E8EBF5"/>
                    </a:solidFill>
                  </a:tcPr>
                </a:tc>
                <a:tc>
                  <a:txBody>
                    <a:bodyPr/>
                    <a:lstStyle/>
                    <a:p>
                      <a:pPr algn="ctr" defTabSz="685800">
                        <a:defRPr sz="1800"/>
                      </a:pPr>
                      <a:r>
                        <a:rPr sz="1000">
                          <a:sym typeface="Arial"/>
                        </a:rPr>
                        <a:t>Polly Oliver</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Parkview</a:t>
                      </a:r>
                    </a:p>
                  </a:txBody>
                  <a:tcPr marL="3874" marR="3874" marT="3874" marB="3874" anchor="ctr" anchorCtr="0" horzOverflow="overflow">
                    <a:solidFill>
                      <a:srgbClr val="E8EBF5"/>
                    </a:solidFill>
                  </a:tcPr>
                </a:tc>
                <a:tc>
                  <a:txBody>
                    <a:bodyPr/>
                    <a:lstStyle/>
                    <a:p>
                      <a:pPr algn="ctr" defTabSz="685800">
                        <a:defRPr sz="1800"/>
                      </a:pPr>
                      <a:r>
                        <a:rPr sz="1000">
                          <a:sym typeface="Arial"/>
                        </a:rPr>
                        <a:t>Warren Scandrick</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Reflections</a:t>
                      </a:r>
                    </a:p>
                  </a:txBody>
                  <a:tcPr marL="3874" marR="3874" marT="3874" marB="3874" anchor="ctr" anchorCtr="0" horzOverflow="overflow">
                    <a:solidFill>
                      <a:srgbClr val="E8EBF5"/>
                    </a:solidFill>
                  </a:tcPr>
                </a:tc>
                <a:tc>
                  <a:txBody>
                    <a:bodyPr/>
                    <a:lstStyle/>
                    <a:p>
                      <a:pPr algn="ctr" defTabSz="685800">
                        <a:defRPr sz="1800"/>
                      </a:pPr>
                      <a:r>
                        <a:rPr sz="1000">
                          <a:sym typeface="Arial"/>
                        </a:rPr>
                        <a:t>Ken Johns</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Somersport</a:t>
                      </a:r>
                    </a:p>
                  </a:txBody>
                  <a:tcPr marL="3874" marR="3874" marT="3874" marB="3874" anchor="ctr" anchorCtr="0" horzOverflow="overflow">
                    <a:solidFill>
                      <a:srgbClr val="E8EBF5"/>
                    </a:solidFill>
                  </a:tcPr>
                </a:tc>
                <a:tc>
                  <a:txBody>
                    <a:bodyPr/>
                    <a:lstStyle/>
                    <a:p>
                      <a:pPr algn="ctr" defTabSz="685800">
                        <a:defRPr sz="1800"/>
                      </a:pPr>
                      <a:r>
                        <a:rPr sz="1000">
                          <a:sym typeface="Arial"/>
                        </a:rPr>
                        <a:t>Carmen Williams</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South Harbour</a:t>
                      </a:r>
                    </a:p>
                  </a:txBody>
                  <a:tcPr marL="3874" marR="3874" marT="3874" marB="3874" anchor="ctr" anchorCtr="0" horzOverflow="overflow">
                    <a:solidFill>
                      <a:srgbClr val="E8EBF5"/>
                    </a:solidFill>
                  </a:tcPr>
                </a:tc>
                <a:tc>
                  <a:txBody>
                    <a:bodyPr/>
                    <a:lstStyle/>
                    <a:p>
                      <a:pPr algn="ctr" defTabSz="685800">
                        <a:defRPr sz="1800"/>
                      </a:pPr>
                      <a:r>
                        <a:rPr sz="1000">
                          <a:sym typeface="Arial"/>
                        </a:rPr>
                        <a:t>Oliver Clifton</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Southwoods</a:t>
                      </a:r>
                    </a:p>
                  </a:txBody>
                  <a:tcPr marL="3874" marR="3874" marT="3874" marB="3874" anchor="ctr" anchorCtr="0" horzOverflow="overflow">
                    <a:solidFill>
                      <a:srgbClr val="E8EBF5"/>
                    </a:solidFill>
                  </a:tcPr>
                </a:tc>
                <a:tc>
                  <a:txBody>
                    <a:bodyPr/>
                    <a:lstStyle/>
                    <a:p>
                      <a:pPr algn="ctr" defTabSz="685800">
                        <a:defRPr sz="1800"/>
                      </a:pPr>
                      <a:r>
                        <a:rPr sz="1000">
                          <a:sym typeface="Arial"/>
                        </a:rPr>
                        <a:t>Fred Molnar</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Spyglass</a:t>
                      </a:r>
                    </a:p>
                  </a:txBody>
                  <a:tcPr marL="3874" marR="3874" marT="3874" marB="3874" anchor="ctr" anchorCtr="0" horzOverflow="overflow">
                    <a:solidFill>
                      <a:srgbClr val="E8EBF5"/>
                    </a:solidFill>
                  </a:tcPr>
                </a:tc>
                <a:tc>
                  <a:txBody>
                    <a:bodyPr/>
                    <a:lstStyle/>
                    <a:p>
                      <a:pPr algn="ctr" defTabSz="685800">
                        <a:defRPr sz="1800"/>
                      </a:pPr>
                      <a:r>
                        <a:rPr sz="1000">
                          <a:sym typeface="Arial"/>
                        </a:rPr>
                        <a:t>Judy Whitley</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Stillwater</a:t>
                      </a:r>
                    </a:p>
                  </a:txBody>
                  <a:tcPr marL="3874" marR="3874" marT="3874" marB="3874" anchor="ctr" anchorCtr="0" horzOverflow="overflow">
                    <a:solidFill>
                      <a:srgbClr val="E8EBF5"/>
                    </a:solidFill>
                  </a:tcPr>
                </a:tc>
                <a:tc>
                  <a:txBody>
                    <a:bodyPr/>
                    <a:lstStyle/>
                    <a:p>
                      <a:pPr algn="ctr" defTabSz="685800">
                        <a:defRPr sz="1800"/>
                      </a:pPr>
                      <a:r>
                        <a:rPr sz="1000">
                          <a:sym typeface="Arial"/>
                        </a:rPr>
                        <a:t>Mike McCrary</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Watermist</a:t>
                      </a:r>
                    </a:p>
                  </a:txBody>
                  <a:tcPr marL="3874" marR="3874" marT="3874" marB="3874" anchor="ctr" anchorCtr="0" horzOverflow="overflow">
                    <a:solidFill>
                      <a:srgbClr val="E8EBF5"/>
                    </a:solidFill>
                  </a:tcPr>
                </a:tc>
                <a:tc>
                  <a:txBody>
                    <a:bodyPr/>
                    <a:lstStyle/>
                    <a:p>
                      <a:pPr algn="ctr" defTabSz="685800">
                        <a:defRPr sz="1800"/>
                      </a:pPr>
                      <a:r>
                        <a:rPr sz="1000">
                          <a:sym typeface="Arial"/>
                        </a:rPr>
                        <a:t>DeAngela Dothard</a:t>
                      </a:r>
                    </a:p>
                  </a:txBody>
                  <a:tcPr marL="3874" marR="3874" marT="3874" marB="3874" anchor="ctr" anchorCtr="0" horzOverflow="overflow">
                    <a:solidFill>
                      <a:srgbClr val="E8EBF5"/>
                    </a:solidFill>
                  </a:tcPr>
                </a:tc>
              </a:tr>
              <a:tr h="152609">
                <a:tc>
                  <a:txBody>
                    <a:bodyPr/>
                    <a:lstStyle/>
                    <a:p>
                      <a:pPr algn="l" defTabSz="685800">
                        <a:defRPr sz="1800"/>
                      </a:pPr>
                      <a:r>
                        <a:rPr sz="1000">
                          <a:sym typeface="Arial"/>
                        </a:rPr>
                        <a:t>Woodcliff</a:t>
                      </a:r>
                    </a:p>
                  </a:txBody>
                  <a:tcPr marL="3874" marR="3874" marT="3874" marB="3874" anchor="ctr" anchorCtr="0" horzOverflow="overflow">
                    <a:solidFill>
                      <a:srgbClr val="E8EBF5"/>
                    </a:solidFill>
                  </a:tcPr>
                </a:tc>
                <a:tc>
                  <a:txBody>
                    <a:bodyPr/>
                    <a:lstStyle/>
                    <a:p>
                      <a:pPr algn="ctr" defTabSz="685800">
                        <a:defRPr sz="1800"/>
                      </a:pPr>
                      <a:r>
                        <a:rPr sz="1000">
                          <a:sym typeface="Arial"/>
                        </a:rPr>
                        <a:t>Carolyn Nelson</a:t>
                      </a:r>
                    </a:p>
                  </a:txBody>
                  <a:tcPr marL="3874" marR="3874" marT="3874" marB="3874" anchor="ctr" anchorCtr="0" horzOverflow="overflow">
                    <a:solidFill>
                      <a:srgbClr val="E8EBF5"/>
                    </a:solidFill>
                  </a:tcPr>
                </a:tc>
              </a:tr>
              <a:tr h="101600">
                <a:tc>
                  <a:txBody>
                    <a:bodyPr/>
                    <a:lstStyle/>
                    <a:p>
                      <a:pPr algn="l" defTabSz="685800">
                        <a:defRPr sz="1800"/>
                      </a:pPr>
                      <a:r>
                        <a:rPr sz="1000">
                          <a:sym typeface="Arial"/>
                        </a:rPr>
                        <a:t>At Large</a:t>
                      </a:r>
                    </a:p>
                  </a:txBody>
                  <a:tcPr marL="3874" marR="3874" marT="3874" marB="3874" anchor="ctr" anchorCtr="0" horzOverflow="overflow">
                    <a:solidFill>
                      <a:srgbClr val="E8EBF5"/>
                    </a:solidFill>
                  </a:tcPr>
                </a:tc>
                <a:tc>
                  <a:txBody>
                    <a:bodyPr/>
                    <a:lstStyle/>
                    <a:p>
                      <a:pPr algn="ctr" defTabSz="685800">
                        <a:defRPr sz="1800"/>
                      </a:pPr>
                      <a:r>
                        <a:rPr sz="1000">
                          <a:sym typeface="Arial"/>
                        </a:rPr>
                        <a:t>Sherri Kelley</a:t>
                      </a:r>
                    </a:p>
                  </a:txBody>
                  <a:tcPr marL="3874" marR="3874" marT="3874" marB="3874" anchor="ctr" anchorCtr="0" horzOverflow="overflow">
                    <a:solidFill>
                      <a:srgbClr val="E8EBF5"/>
                    </a:solidFill>
                  </a:tcPr>
                </a:tc>
              </a:tr>
            </a:tbl>
          </a:graphicData>
        </a:graphic>
      </p:graphicFrame>
      <p:sp>
        <p:nvSpPr>
          <p:cNvPr id="199" name="Slide Number Placeholder 1"/>
          <p:cNvSpPr txBox="1"/>
          <p:nvPr>
            <p:ph type="sldNum" sz="quarter" idx="2"/>
          </p:nvPr>
        </p:nvSpPr>
        <p:spPr>
          <a:xfrm>
            <a:off x="8774125" y="4716308"/>
            <a:ext cx="247037" cy="287419"/>
          </a:xfrm>
          <a:prstGeom prst="rect">
            <a:avLst/>
          </a:prstGeom>
          <a:extLst>
            <a:ext uri="{C572A759-6A51-4108-AA02-DFA0A04FC94B}">
              <ma14:wrappingTextBoxFlag xmlns:ma14="http://schemas.microsoft.com/office/mac/drawingml/2011/main" val="1"/>
            </a:ext>
          </a:extLst>
        </p:spPr>
        <p:txBody>
          <a:bodyPr/>
          <a:lstStyle>
            <a:lvl1pPr>
              <a:lnSpc>
                <a:spcPct val="90000"/>
              </a:lnSpc>
              <a:defRPr sz="800"/>
            </a:lvl1p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04" name="Group 81"/>
          <p:cNvGrpSpPr/>
          <p:nvPr/>
        </p:nvGrpSpPr>
        <p:grpSpPr>
          <a:xfrm>
            <a:off x="400750" y="422928"/>
            <a:ext cx="3089975" cy="4483983"/>
            <a:chOff x="-1" y="-1"/>
            <a:chExt cx="3089973" cy="4483981"/>
          </a:xfrm>
        </p:grpSpPr>
        <p:sp>
          <p:nvSpPr>
            <p:cNvPr id="201" name="Freeform 6"/>
            <p:cNvSpPr/>
            <p:nvPr/>
          </p:nvSpPr>
          <p:spPr>
            <a:xfrm flipH="1">
              <a:off x="-2" y="200736"/>
              <a:ext cx="510374" cy="42832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19835"/>
                  </a:lnTo>
                  <a:lnTo>
                    <a:pt x="0" y="0"/>
                  </a:lnTo>
                  <a:lnTo>
                    <a:pt x="21600" y="1765"/>
                  </a:lnTo>
                  <a:lnTo>
                    <a:pt x="21600" y="21600"/>
                  </a:lnTo>
                  <a:close/>
                </a:path>
              </a:pathLst>
            </a:custGeom>
            <a:solidFill>
              <a:srgbClr val="2F5597"/>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p>
          </p:txBody>
        </p:sp>
        <p:sp>
          <p:nvSpPr>
            <p:cNvPr id="202" name="Freeform 7"/>
            <p:cNvSpPr/>
            <p:nvPr/>
          </p:nvSpPr>
          <p:spPr>
            <a:xfrm flipH="1">
              <a:off x="207055" y="-2"/>
              <a:ext cx="303790" cy="41410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574"/>
                  </a:moveTo>
                  <a:lnTo>
                    <a:pt x="0" y="21600"/>
                  </a:lnTo>
                  <a:lnTo>
                    <a:pt x="0" y="1017"/>
                  </a:lnTo>
                  <a:lnTo>
                    <a:pt x="21600" y="0"/>
                  </a:lnTo>
                  <a:lnTo>
                    <a:pt x="21600" y="20574"/>
                  </a:lnTo>
                  <a:close/>
                </a:path>
              </a:pathLst>
            </a:custGeom>
            <a:solidFill>
              <a:srgbClr val="203864"/>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p>
          </p:txBody>
        </p:sp>
        <p:sp>
          <p:nvSpPr>
            <p:cNvPr id="203" name="Rectangle 8"/>
            <p:cNvSpPr/>
            <p:nvPr/>
          </p:nvSpPr>
          <p:spPr>
            <a:xfrm flipH="1">
              <a:off x="210550" y="683"/>
              <a:ext cx="2879423" cy="3938754"/>
            </a:xfrm>
            <a:prstGeom prst="rect">
              <a:avLst/>
            </a:prstGeom>
            <a:solidFill>
              <a:schemeClr val="accent1"/>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p>
          </p:txBody>
        </p:sp>
      </p:grpSp>
      <p:sp>
        <p:nvSpPr>
          <p:cNvPr id="205" name="Google Shape;61;p14"/>
          <p:cNvSpPr txBox="1"/>
          <p:nvPr>
            <p:ph type="title"/>
          </p:nvPr>
        </p:nvSpPr>
        <p:spPr>
          <a:xfrm>
            <a:off x="823850" y="664233"/>
            <a:ext cx="2422353" cy="3468460"/>
          </a:xfrm>
          <a:prstGeom prst="rect">
            <a:avLst/>
          </a:prstGeom>
        </p:spPr>
        <p:txBody>
          <a:bodyPr lIns="45718" tIns="45718" rIns="45718" bIns="45718" anchor="ctr"/>
          <a:lstStyle>
            <a:lvl1pPr algn="ctr" defTabSz="914400">
              <a:defRPr sz="4400">
                <a:solidFill>
                  <a:srgbClr val="FFFFFF"/>
                </a:solidFill>
              </a:defRPr>
            </a:lvl1pPr>
          </a:lstStyle>
          <a:p>
            <a:pPr/>
            <a:r>
              <a:t>Adoption of the Agenda</a:t>
            </a:r>
          </a:p>
        </p:txBody>
      </p:sp>
      <p:pic>
        <p:nvPicPr>
          <p:cNvPr id="206" name="Screen Shot 2021-04-15 at 8.15.19 PM.png" descr="Screen Shot 2021-04-15 at 8.15.19 PM.png"/>
          <p:cNvPicPr>
            <a:picLocks noChangeAspect="1"/>
          </p:cNvPicPr>
          <p:nvPr/>
        </p:nvPicPr>
        <p:blipFill>
          <a:blip r:embed="rId2">
            <a:extLst/>
          </a:blip>
          <a:stretch>
            <a:fillRect/>
          </a:stretch>
        </p:blipFill>
        <p:spPr>
          <a:xfrm>
            <a:off x="4728481" y="174359"/>
            <a:ext cx="4201921" cy="4794781"/>
          </a:xfrm>
          <a:prstGeom prst="rect">
            <a:avLst/>
          </a:prstGeom>
          <a:ln w="12700">
            <a:miter lim="400000"/>
          </a:ln>
        </p:spPr>
      </p:pic>
      <p:sp>
        <p:nvSpPr>
          <p:cNvPr id="207" name="Slide Number Placeholder 1"/>
          <p:cNvSpPr txBox="1"/>
          <p:nvPr>
            <p:ph type="sldNum" sz="quarter" idx="2"/>
          </p:nvPr>
        </p:nvSpPr>
        <p:spPr>
          <a:xfrm>
            <a:off x="8774125" y="4716308"/>
            <a:ext cx="247037" cy="287419"/>
          </a:xfrm>
          <a:prstGeom prst="rect">
            <a:avLst/>
          </a:prstGeom>
          <a:extLst>
            <a:ext uri="{C572A759-6A51-4108-AA02-DFA0A04FC94B}">
              <ma14:wrappingTextBoxFlag xmlns:ma14="http://schemas.microsoft.com/office/mac/drawingml/2011/main" val="1"/>
            </a:ext>
          </a:extLst>
        </p:spPr>
        <p:txBody>
          <a:bodyPr/>
          <a:lstStyle>
            <a:lvl1pPr>
              <a:lnSpc>
                <a:spcPct val="90000"/>
              </a:lnSpc>
              <a:defRPr sz="800"/>
            </a:lvl1p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2" name="Group 81"/>
          <p:cNvGrpSpPr/>
          <p:nvPr/>
        </p:nvGrpSpPr>
        <p:grpSpPr>
          <a:xfrm>
            <a:off x="400750" y="422928"/>
            <a:ext cx="3089975" cy="4483983"/>
            <a:chOff x="-1" y="-1"/>
            <a:chExt cx="3089973" cy="4483981"/>
          </a:xfrm>
        </p:grpSpPr>
        <p:sp>
          <p:nvSpPr>
            <p:cNvPr id="209" name="Freeform 6"/>
            <p:cNvSpPr/>
            <p:nvPr/>
          </p:nvSpPr>
          <p:spPr>
            <a:xfrm flipH="1">
              <a:off x="-2" y="200736"/>
              <a:ext cx="510374" cy="42832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19835"/>
                  </a:lnTo>
                  <a:lnTo>
                    <a:pt x="0" y="0"/>
                  </a:lnTo>
                  <a:lnTo>
                    <a:pt x="21600" y="1765"/>
                  </a:lnTo>
                  <a:lnTo>
                    <a:pt x="21600" y="21600"/>
                  </a:lnTo>
                  <a:close/>
                </a:path>
              </a:pathLst>
            </a:custGeom>
            <a:solidFill>
              <a:srgbClr val="2F5597"/>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p>
          </p:txBody>
        </p:sp>
        <p:sp>
          <p:nvSpPr>
            <p:cNvPr id="210" name="Freeform 7"/>
            <p:cNvSpPr/>
            <p:nvPr/>
          </p:nvSpPr>
          <p:spPr>
            <a:xfrm flipH="1">
              <a:off x="207055" y="-2"/>
              <a:ext cx="303790" cy="41410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574"/>
                  </a:moveTo>
                  <a:lnTo>
                    <a:pt x="0" y="21600"/>
                  </a:lnTo>
                  <a:lnTo>
                    <a:pt x="0" y="1017"/>
                  </a:lnTo>
                  <a:lnTo>
                    <a:pt x="21600" y="0"/>
                  </a:lnTo>
                  <a:lnTo>
                    <a:pt x="21600" y="20574"/>
                  </a:lnTo>
                  <a:close/>
                </a:path>
              </a:pathLst>
            </a:custGeom>
            <a:solidFill>
              <a:srgbClr val="203864"/>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p>
          </p:txBody>
        </p:sp>
        <p:sp>
          <p:nvSpPr>
            <p:cNvPr id="211" name="Rectangle 8"/>
            <p:cNvSpPr/>
            <p:nvPr/>
          </p:nvSpPr>
          <p:spPr>
            <a:xfrm flipH="1">
              <a:off x="210550" y="683"/>
              <a:ext cx="2879423" cy="3938754"/>
            </a:xfrm>
            <a:prstGeom prst="rect">
              <a:avLst/>
            </a:prstGeom>
            <a:solidFill>
              <a:schemeClr val="accent1"/>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p>
          </p:txBody>
        </p:sp>
      </p:grpSp>
      <p:sp>
        <p:nvSpPr>
          <p:cNvPr id="213" name="Google Shape;61;p14"/>
          <p:cNvSpPr txBox="1"/>
          <p:nvPr>
            <p:ph type="title"/>
          </p:nvPr>
        </p:nvSpPr>
        <p:spPr>
          <a:xfrm>
            <a:off x="823850" y="664233"/>
            <a:ext cx="2422353" cy="3468460"/>
          </a:xfrm>
          <a:prstGeom prst="rect">
            <a:avLst/>
          </a:prstGeom>
        </p:spPr>
        <p:txBody>
          <a:bodyPr lIns="45718" tIns="45718" rIns="45718" bIns="45718" anchor="ctr"/>
          <a:lstStyle>
            <a:lvl1pPr algn="ctr" defTabSz="914400">
              <a:defRPr sz="4400">
                <a:solidFill>
                  <a:srgbClr val="FFFFFF"/>
                </a:solidFill>
              </a:defRPr>
            </a:lvl1pPr>
          </a:lstStyle>
          <a:p>
            <a:pPr/>
            <a:r>
              <a:t>Adoption of the Minutes</a:t>
            </a:r>
          </a:p>
        </p:txBody>
      </p:sp>
      <p:pic>
        <p:nvPicPr>
          <p:cNvPr id="214" name="Screen Shot 2021-04-15 at 8.22.02 PM.png" descr="Screen Shot 2021-04-15 at 8.22.02 PM.png"/>
          <p:cNvPicPr>
            <a:picLocks noChangeAspect="1"/>
          </p:cNvPicPr>
          <p:nvPr/>
        </p:nvPicPr>
        <p:blipFill>
          <a:blip r:embed="rId2">
            <a:extLst/>
          </a:blip>
          <a:stretch>
            <a:fillRect/>
          </a:stretch>
        </p:blipFill>
        <p:spPr>
          <a:xfrm>
            <a:off x="6499292" y="821654"/>
            <a:ext cx="2905994" cy="3307675"/>
          </a:xfrm>
          <a:prstGeom prst="rect">
            <a:avLst/>
          </a:prstGeom>
          <a:ln w="12700">
            <a:solidFill>
              <a:srgbClr val="DDDDDD"/>
            </a:solidFill>
            <a:miter lim="400000"/>
          </a:ln>
        </p:spPr>
      </p:pic>
      <p:pic>
        <p:nvPicPr>
          <p:cNvPr id="215" name="Screen Shot 2021-04-15 at 8.20.29 PM.png" descr="Screen Shot 2021-04-15 at 8.20.29 PM.png"/>
          <p:cNvPicPr>
            <a:picLocks noChangeAspect="1"/>
          </p:cNvPicPr>
          <p:nvPr/>
        </p:nvPicPr>
        <p:blipFill>
          <a:blip r:embed="rId3">
            <a:extLst/>
          </a:blip>
          <a:stretch>
            <a:fillRect/>
          </a:stretch>
        </p:blipFill>
        <p:spPr>
          <a:xfrm>
            <a:off x="3502843" y="818289"/>
            <a:ext cx="2893295" cy="3314404"/>
          </a:xfrm>
          <a:prstGeom prst="rect">
            <a:avLst/>
          </a:prstGeom>
          <a:ln w="25400">
            <a:solidFill>
              <a:srgbClr val="DDDDDD"/>
            </a:solidFill>
            <a:miter lim="400000"/>
          </a:ln>
        </p:spPr>
      </p:pic>
      <p:sp>
        <p:nvSpPr>
          <p:cNvPr id="216" name="Slide Number Placeholder 1"/>
          <p:cNvSpPr txBox="1"/>
          <p:nvPr>
            <p:ph type="sldNum" sz="quarter" idx="2"/>
          </p:nvPr>
        </p:nvSpPr>
        <p:spPr>
          <a:xfrm>
            <a:off x="8774125" y="4716308"/>
            <a:ext cx="247037" cy="287419"/>
          </a:xfrm>
          <a:prstGeom prst="rect">
            <a:avLst/>
          </a:prstGeom>
          <a:extLst>
            <a:ext uri="{C572A759-6A51-4108-AA02-DFA0A04FC94B}">
              <ma14:wrappingTextBoxFlag xmlns:ma14="http://schemas.microsoft.com/office/mac/drawingml/2011/main" val="1"/>
            </a:ext>
          </a:extLst>
        </p:spPr>
        <p:txBody>
          <a:bodyPr/>
          <a:lstStyle>
            <a:lvl1pPr>
              <a:lnSpc>
                <a:spcPct val="90000"/>
              </a:lnSpc>
              <a:defRPr sz="800"/>
            </a:lvl1p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Rectangle 89"/>
          <p:cNvSpPr/>
          <p:nvPr/>
        </p:nvSpPr>
        <p:spPr>
          <a:xfrm>
            <a:off x="-1" y="0"/>
            <a:ext cx="9141716" cy="51435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219" name="Freeform 5"/>
          <p:cNvSpPr/>
          <p:nvPr/>
        </p:nvSpPr>
        <p:spPr>
          <a:xfrm flipH="1">
            <a:off x="632013" y="1325109"/>
            <a:ext cx="616877" cy="31745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765"/>
                </a:moveTo>
                <a:lnTo>
                  <a:pt x="0" y="21600"/>
                </a:lnTo>
                <a:lnTo>
                  <a:pt x="0" y="3842"/>
                </a:lnTo>
                <a:lnTo>
                  <a:pt x="21600" y="0"/>
                </a:lnTo>
                <a:lnTo>
                  <a:pt x="21600" y="17765"/>
                </a:lnTo>
                <a:close/>
              </a:path>
            </a:pathLst>
          </a:custGeom>
          <a:solidFill>
            <a:srgbClr val="203864"/>
          </a:solidFill>
          <a:ln w="12700">
            <a:miter lim="400000"/>
          </a:ln>
        </p:spPr>
        <p:txBody>
          <a:bodyPr lIns="45718" tIns="45718" rIns="45718" bIns="45718"/>
          <a:lstStyle/>
          <a:p>
            <a:pPr>
              <a:defRPr>
                <a:latin typeface="Calibri"/>
                <a:ea typeface="Calibri"/>
                <a:cs typeface="Calibri"/>
                <a:sym typeface="Calibri"/>
              </a:defRPr>
            </a:pPr>
          </a:p>
        </p:txBody>
      </p:sp>
      <p:sp>
        <p:nvSpPr>
          <p:cNvPr id="220" name="Freeform 6"/>
          <p:cNvSpPr/>
          <p:nvPr/>
        </p:nvSpPr>
        <p:spPr>
          <a:xfrm flipH="1">
            <a:off x="632013" y="1067829"/>
            <a:ext cx="515825" cy="2865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19835"/>
                </a:lnTo>
                <a:lnTo>
                  <a:pt x="0" y="0"/>
                </a:lnTo>
                <a:lnTo>
                  <a:pt x="21600" y="1765"/>
                </a:lnTo>
                <a:lnTo>
                  <a:pt x="21600" y="21600"/>
                </a:lnTo>
                <a:close/>
              </a:path>
            </a:pathLst>
          </a:custGeom>
          <a:solidFill>
            <a:srgbClr val="2F5597"/>
          </a:solidFill>
          <a:ln w="12700">
            <a:miter lim="400000"/>
          </a:ln>
        </p:spPr>
        <p:txBody>
          <a:bodyPr lIns="45718" tIns="45718" rIns="45718" bIns="45718"/>
          <a:lstStyle/>
          <a:p>
            <a:pPr>
              <a:defRPr>
                <a:latin typeface="Calibri"/>
                <a:ea typeface="Calibri"/>
                <a:cs typeface="Calibri"/>
                <a:sym typeface="Calibri"/>
              </a:defRPr>
            </a:pPr>
          </a:p>
        </p:txBody>
      </p:sp>
      <p:sp>
        <p:nvSpPr>
          <p:cNvPr id="221" name="Freeform 7"/>
          <p:cNvSpPr/>
          <p:nvPr/>
        </p:nvSpPr>
        <p:spPr>
          <a:xfrm flipH="1">
            <a:off x="887431" y="929528"/>
            <a:ext cx="260401" cy="27747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574"/>
                </a:moveTo>
                <a:lnTo>
                  <a:pt x="0" y="21600"/>
                </a:lnTo>
                <a:lnTo>
                  <a:pt x="0" y="1017"/>
                </a:lnTo>
                <a:lnTo>
                  <a:pt x="21600" y="0"/>
                </a:lnTo>
                <a:lnTo>
                  <a:pt x="21600" y="20574"/>
                </a:lnTo>
                <a:close/>
              </a:path>
            </a:pathLst>
          </a:custGeom>
          <a:solidFill>
            <a:srgbClr val="203864"/>
          </a:solidFill>
          <a:ln w="12700">
            <a:miter lim="400000"/>
          </a:ln>
        </p:spPr>
        <p:txBody>
          <a:bodyPr lIns="45718" tIns="45718" rIns="45718" bIns="45718"/>
          <a:lstStyle/>
          <a:p>
            <a:pPr>
              <a:defRPr>
                <a:latin typeface="Calibri"/>
                <a:ea typeface="Calibri"/>
                <a:cs typeface="Calibri"/>
                <a:sym typeface="Calibri"/>
              </a:defRPr>
            </a:pPr>
          </a:p>
        </p:txBody>
      </p:sp>
      <p:sp>
        <p:nvSpPr>
          <p:cNvPr id="222" name="Rectangle 8"/>
          <p:cNvSpPr/>
          <p:nvPr/>
        </p:nvSpPr>
        <p:spPr>
          <a:xfrm flipH="1">
            <a:off x="887430" y="960456"/>
            <a:ext cx="7656495" cy="2648313"/>
          </a:xfrm>
          <a:prstGeom prst="rect">
            <a:avLst/>
          </a:prstGeom>
          <a:solidFill>
            <a:schemeClr val="accent1"/>
          </a:solidFill>
          <a:ln w="12700">
            <a:miter lim="400000"/>
          </a:ln>
        </p:spPr>
        <p:txBody>
          <a:bodyPr lIns="45718" tIns="45718" rIns="45718" bIns="45718"/>
          <a:lstStyle/>
          <a:p>
            <a:pPr>
              <a:defRPr>
                <a:latin typeface="Calibri"/>
                <a:ea typeface="Calibri"/>
                <a:cs typeface="Calibri"/>
                <a:sym typeface="Calibri"/>
              </a:defRPr>
            </a:pPr>
          </a:p>
        </p:txBody>
      </p:sp>
      <p:sp>
        <p:nvSpPr>
          <p:cNvPr id="223" name="Google Shape;61;p14"/>
          <p:cNvSpPr txBox="1"/>
          <p:nvPr>
            <p:ph type="title"/>
          </p:nvPr>
        </p:nvSpPr>
        <p:spPr>
          <a:xfrm>
            <a:off x="1403247" y="1205856"/>
            <a:ext cx="6927020" cy="2157517"/>
          </a:xfrm>
          <a:prstGeom prst="rect">
            <a:avLst/>
          </a:prstGeom>
        </p:spPr>
        <p:txBody>
          <a:bodyPr lIns="45718" tIns="45718" rIns="45718" bIns="45718" anchor="b"/>
          <a:lstStyle/>
          <a:p>
            <a:pPr algn="ctr" defTabSz="914400">
              <a:defRPr sz="5000">
                <a:solidFill>
                  <a:srgbClr val="FFFFFF"/>
                </a:solidFill>
              </a:defRPr>
            </a:pPr>
            <a:r>
              <a:t>Unfinished Business</a:t>
            </a:r>
            <a:br/>
          </a:p>
        </p:txBody>
      </p:sp>
      <p:sp>
        <p:nvSpPr>
          <p:cNvPr id="224" name="Slide Number Placeholder 1"/>
          <p:cNvSpPr txBox="1"/>
          <p:nvPr>
            <p:ph type="sldNum" sz="quarter" idx="2"/>
          </p:nvPr>
        </p:nvSpPr>
        <p:spPr>
          <a:xfrm>
            <a:off x="8774125" y="4716308"/>
            <a:ext cx="247037" cy="287419"/>
          </a:xfrm>
          <a:prstGeom prst="rect">
            <a:avLst/>
          </a:prstGeom>
          <a:extLst>
            <a:ext uri="{C572A759-6A51-4108-AA02-DFA0A04FC94B}">
              <ma14:wrappingTextBoxFlag xmlns:ma14="http://schemas.microsoft.com/office/mac/drawingml/2011/main" val="1"/>
            </a:ext>
          </a:extLst>
        </p:spPr>
        <p:txBody>
          <a:bodyPr/>
          <a:lstStyle>
            <a:lvl1pPr>
              <a:lnSpc>
                <a:spcPct val="90000"/>
              </a:lnSpc>
              <a:defRPr sz="800"/>
            </a:lvl1p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Unfinished Business"/>
          <p:cNvSpPr txBox="1"/>
          <p:nvPr>
            <p:ph type="title"/>
          </p:nvPr>
        </p:nvSpPr>
        <p:spPr>
          <a:xfrm>
            <a:off x="628650" y="273842"/>
            <a:ext cx="7886700" cy="994176"/>
          </a:xfrm>
          <a:prstGeom prst="rect">
            <a:avLst/>
          </a:prstGeom>
        </p:spPr>
        <p:txBody>
          <a:bodyPr/>
          <a:lstStyle>
            <a:lvl1pPr algn="ctr"/>
          </a:lstStyle>
          <a:p>
            <a:pPr/>
            <a:r>
              <a:t>Unfinished Business</a:t>
            </a:r>
          </a:p>
        </p:txBody>
      </p:sp>
      <p:sp>
        <p:nvSpPr>
          <p:cNvPr id="227" name="Vacant Board Member Positions…"/>
          <p:cNvSpPr txBox="1"/>
          <p:nvPr>
            <p:ph type="body" idx="1"/>
          </p:nvPr>
        </p:nvSpPr>
        <p:spPr>
          <a:xfrm>
            <a:off x="628650" y="1369219"/>
            <a:ext cx="7886700" cy="3263505"/>
          </a:xfrm>
          <a:prstGeom prst="rect">
            <a:avLst/>
          </a:prstGeom>
        </p:spPr>
        <p:txBody>
          <a:bodyPr/>
          <a:lstStyle/>
          <a:p>
            <a:pPr/>
            <a:r>
              <a:t>Vacant Board Member Positions </a:t>
            </a:r>
          </a:p>
          <a:p>
            <a:pPr marL="0" indent="0">
              <a:buSzTx/>
              <a:buNone/>
            </a:pPr>
            <a:r>
              <a:t>   </a:t>
            </a:r>
            <a:r>
              <a:rPr sz="1500"/>
              <a:t>(President, Polly Oliver)</a:t>
            </a:r>
          </a:p>
        </p:txBody>
      </p:sp>
      <p:sp>
        <p:nvSpPr>
          <p:cNvPr id="228" name="Slide Number Placeholder 1"/>
          <p:cNvSpPr txBox="1"/>
          <p:nvPr>
            <p:ph type="sldNum" sz="quarter" idx="2"/>
          </p:nvPr>
        </p:nvSpPr>
        <p:spPr>
          <a:xfrm>
            <a:off x="8353282" y="4801229"/>
            <a:ext cx="16206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Title 10"/>
          <p:cNvSpPr txBox="1"/>
          <p:nvPr>
            <p:ph type="title"/>
          </p:nvPr>
        </p:nvSpPr>
        <p:spPr>
          <a:xfrm>
            <a:off x="628650" y="96982"/>
            <a:ext cx="7886700" cy="886691"/>
          </a:xfrm>
          <a:prstGeom prst="rect">
            <a:avLst/>
          </a:prstGeom>
        </p:spPr>
        <p:txBody>
          <a:bodyPr/>
          <a:lstStyle>
            <a:lvl1pPr algn="ctr"/>
          </a:lstStyle>
          <a:p>
            <a:pPr/>
            <a:r>
              <a:t>Unfinished Business</a:t>
            </a:r>
          </a:p>
        </p:txBody>
      </p:sp>
      <p:sp>
        <p:nvSpPr>
          <p:cNvPr id="231" name="Content Placeholder 1"/>
          <p:cNvSpPr txBox="1"/>
          <p:nvPr>
            <p:ph type="body" idx="1"/>
          </p:nvPr>
        </p:nvSpPr>
        <p:spPr>
          <a:xfrm>
            <a:off x="142663" y="840445"/>
            <a:ext cx="8722467" cy="3941623"/>
          </a:xfrm>
          <a:prstGeom prst="rect">
            <a:avLst/>
          </a:prstGeom>
        </p:spPr>
        <p:txBody>
          <a:bodyPr/>
          <a:lstStyle/>
          <a:p>
            <a:pPr>
              <a:defRPr sz="1400"/>
            </a:pPr>
          </a:p>
          <a:p>
            <a:pPr marL="0" indent="0" defTabSz="596644">
              <a:spcBef>
                <a:spcPts val="0"/>
              </a:spcBef>
              <a:buSzTx/>
              <a:buNone/>
              <a:defRPr sz="2800"/>
            </a:pPr>
            <a:r>
              <a:t>Executive Powers  </a:t>
            </a:r>
            <a:endParaRPr sz="1600"/>
          </a:p>
          <a:p>
            <a:pPr marL="0" indent="0" defTabSz="596644">
              <a:spcBef>
                <a:spcPts val="0"/>
              </a:spcBef>
              <a:buSzTx/>
              <a:buNone/>
              <a:defRPr sz="1200">
                <a:latin typeface="Calibri Light"/>
                <a:ea typeface="Calibri Light"/>
                <a:cs typeface="Calibri Light"/>
                <a:sym typeface="Calibri Light"/>
              </a:defRPr>
            </a:pPr>
            <a:r>
              <a:t>(Treasurer, Tyler Barr)</a:t>
            </a:r>
          </a:p>
          <a:p>
            <a:pPr marL="0" indent="0" defTabSz="596644">
              <a:spcBef>
                <a:spcPts val="0"/>
              </a:spcBef>
              <a:buSzTx/>
              <a:buNone/>
              <a:defRPr sz="1200">
                <a:latin typeface="Calibri Light"/>
                <a:ea typeface="Calibri Light"/>
                <a:cs typeface="Calibri Light"/>
                <a:sym typeface="Calibri Light"/>
              </a:defRPr>
            </a:pPr>
          </a:p>
          <a:p>
            <a:pPr defTabSz="596644">
              <a:spcBef>
                <a:spcPts val="0"/>
              </a:spcBef>
              <a:defRPr sz="1200">
                <a:latin typeface="Calibri Light"/>
                <a:ea typeface="Calibri Light"/>
                <a:cs typeface="Calibri Light"/>
                <a:sym typeface="Calibri Light"/>
              </a:defRPr>
            </a:pPr>
            <a:r>
              <a:t>The Executive Committee is responsible for the day to day oversight and operation of the Mirror Lake Community Association.  During the course of normal affairs we have experienced numerous occasions where lack of decision and spending authority has created a situation where necessary work or purchases needed to appropriately manage the MLCA affairs have put the executive committee at odds with fulfilling day to day oversight responsibilities and the achievement of compliance with the Board’s wishes for all activity to be voted upon by the full board of directors.     </a:t>
            </a:r>
          </a:p>
          <a:p>
            <a:pPr defTabSz="596644">
              <a:spcBef>
                <a:spcPts val="0"/>
              </a:spcBef>
              <a:defRPr sz="1200">
                <a:latin typeface="Calibri Light"/>
                <a:ea typeface="Calibri Light"/>
                <a:cs typeface="Calibri Light"/>
                <a:sym typeface="Calibri Light"/>
              </a:defRPr>
            </a:pPr>
          </a:p>
          <a:p>
            <a:pPr defTabSz="596644">
              <a:spcBef>
                <a:spcPts val="0"/>
              </a:spcBef>
              <a:defRPr sz="1200">
                <a:latin typeface="Calibri Light"/>
                <a:ea typeface="Calibri Light"/>
                <a:cs typeface="Calibri Light"/>
                <a:sym typeface="Calibri Light"/>
              </a:defRPr>
            </a:pPr>
          </a:p>
          <a:p>
            <a:pPr defTabSz="596644">
              <a:spcBef>
                <a:spcPts val="0"/>
              </a:spcBef>
              <a:defRPr sz="1200">
                <a:latin typeface="Calibri Light"/>
                <a:ea typeface="Calibri Light"/>
                <a:cs typeface="Calibri Light"/>
                <a:sym typeface="Calibri Light"/>
              </a:defRPr>
            </a:pPr>
            <a:r>
              <a:t>Motion to Adopt a Resolution to Establish and Grant Authority to Executive Committee</a:t>
            </a:r>
          </a:p>
          <a:p>
            <a:pPr defTabSz="596644">
              <a:spcBef>
                <a:spcPts val="0"/>
              </a:spcBef>
              <a:defRPr sz="1200">
                <a:latin typeface="Calibri Light"/>
                <a:ea typeface="Calibri Light"/>
                <a:cs typeface="Calibri Light"/>
                <a:sym typeface="Calibri Light"/>
              </a:defRPr>
            </a:pPr>
          </a:p>
          <a:p>
            <a:pPr lvl="1" defTabSz="596644">
              <a:spcBef>
                <a:spcPts val="0"/>
              </a:spcBef>
              <a:defRPr sz="1200">
                <a:latin typeface="Calibri Light"/>
                <a:ea typeface="Calibri Light"/>
                <a:cs typeface="Calibri Light"/>
                <a:sym typeface="Calibri Light"/>
              </a:defRPr>
            </a:pPr>
            <a:r>
              <a:t>The members of the executive committee shall be the President, Vice President, Secretary, and Treasurer. The executive committee shall have the full authority of the board of directors to the extent necessary to support the day to day business of the MLCA. This authority is intended to support unanticipated business and shall not be used to enable the circumvention of the Board’s rightful oversight of MLCA management operation and spending.  The executive committee spending authority related to this motion will be limited to $10,000 per occurrence and all such activity must be reported to the full Board of Directors at the first Board meeting following the decision and/or expenditure.  </a:t>
            </a:r>
          </a:p>
        </p:txBody>
      </p:sp>
      <p:sp>
        <p:nvSpPr>
          <p:cNvPr id="232" name="Slide Number Placeholder 1"/>
          <p:cNvSpPr txBox="1"/>
          <p:nvPr>
            <p:ph type="sldNum" sz="quarter" idx="2"/>
          </p:nvPr>
        </p:nvSpPr>
        <p:spPr>
          <a:xfrm>
            <a:off x="8353282" y="4801229"/>
            <a:ext cx="16206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Title 10"/>
          <p:cNvSpPr txBox="1"/>
          <p:nvPr>
            <p:ph type="title"/>
          </p:nvPr>
        </p:nvSpPr>
        <p:spPr>
          <a:xfrm>
            <a:off x="628650" y="96982"/>
            <a:ext cx="7886700" cy="886691"/>
          </a:xfrm>
          <a:prstGeom prst="rect">
            <a:avLst/>
          </a:prstGeom>
        </p:spPr>
        <p:txBody>
          <a:bodyPr/>
          <a:lstStyle>
            <a:lvl1pPr algn="ctr"/>
          </a:lstStyle>
          <a:p>
            <a:pPr/>
            <a:r>
              <a:t>Unfinished Business</a:t>
            </a:r>
          </a:p>
        </p:txBody>
      </p:sp>
      <p:sp>
        <p:nvSpPr>
          <p:cNvPr id="235" name="Content Placeholder 1"/>
          <p:cNvSpPr txBox="1"/>
          <p:nvPr>
            <p:ph type="body" idx="1"/>
          </p:nvPr>
        </p:nvSpPr>
        <p:spPr>
          <a:xfrm>
            <a:off x="238560" y="838193"/>
            <a:ext cx="8171116" cy="4128667"/>
          </a:xfrm>
          <a:prstGeom prst="rect">
            <a:avLst/>
          </a:prstGeom>
        </p:spPr>
        <p:txBody>
          <a:bodyPr/>
          <a:lstStyle/>
          <a:p>
            <a:pPr marL="0" indent="0" defTabSz="596644">
              <a:spcBef>
                <a:spcPts val="0"/>
              </a:spcBef>
              <a:buSzTx/>
              <a:buNone/>
              <a:defRPr sz="3500"/>
            </a:pPr>
          </a:p>
          <a:p>
            <a:pPr marL="0" indent="0" defTabSz="596644">
              <a:spcBef>
                <a:spcPts val="0"/>
              </a:spcBef>
              <a:buSzTx/>
              <a:buNone/>
              <a:defRPr sz="3500"/>
            </a:pPr>
            <a:r>
              <a:t>Transparency and Inclusion </a:t>
            </a:r>
            <a:r>
              <a:rPr sz="1700">
                <a:latin typeface="Calibri Light"/>
                <a:ea typeface="Calibri Light"/>
                <a:cs typeface="Calibri Light"/>
                <a:sym typeface="Calibri Light"/>
              </a:rPr>
              <a:t>(Five Minutes)</a:t>
            </a:r>
            <a:endParaRPr b="1" sz="1700"/>
          </a:p>
          <a:p>
            <a:pPr marL="0" indent="0" defTabSz="596644">
              <a:spcBef>
                <a:spcPts val="0"/>
              </a:spcBef>
              <a:buSzTx/>
              <a:buNone/>
              <a:defRPr sz="1300"/>
            </a:pPr>
            <a:r>
              <a:t>Secretary Dee Dothard</a:t>
            </a:r>
            <a:endParaRPr sz="2800">
              <a:latin typeface="Calibri Light"/>
              <a:ea typeface="Calibri Light"/>
              <a:cs typeface="Calibri Light"/>
              <a:sym typeface="Calibri Light"/>
            </a:endParaRPr>
          </a:p>
          <a:p>
            <a:pPr marL="0" indent="0" defTabSz="596644">
              <a:spcBef>
                <a:spcPts val="0"/>
              </a:spcBef>
              <a:buSzTx/>
              <a:buNone/>
              <a:defRPr sz="2800">
                <a:latin typeface="Calibri Light"/>
                <a:ea typeface="Calibri Light"/>
                <a:cs typeface="Calibri Light"/>
                <a:sym typeface="Calibri Light"/>
              </a:defRPr>
            </a:pPr>
          </a:p>
          <a:p>
            <a:pPr marL="139565" indent="-139565" defTabSz="596644">
              <a:spcBef>
                <a:spcPts val="0"/>
              </a:spcBef>
              <a:buFontTx/>
              <a:defRPr sz="1300"/>
            </a:pPr>
            <a:r>
              <a:t>Communication Reminder</a:t>
            </a:r>
          </a:p>
        </p:txBody>
      </p:sp>
      <p:sp>
        <p:nvSpPr>
          <p:cNvPr id="236" name="Slide Number Placeholder 1"/>
          <p:cNvSpPr txBox="1"/>
          <p:nvPr>
            <p:ph type="sldNum" sz="quarter" idx="2"/>
          </p:nvPr>
        </p:nvSpPr>
        <p:spPr>
          <a:xfrm>
            <a:off x="8353282" y="4801229"/>
            <a:ext cx="162069" cy="2059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