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B599-FAA1-46F8-99AD-5CCE341D3F37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85A8-080A-4B7F-92D2-B38B9FFC7E9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geocaching.com/cache/13e723c5-9d5c-4b0e-99d4-2fcb27969f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19872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23928" y="0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EXCEPTIONAL PRESERVATION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5229200"/>
            <a:ext cx="37444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BURGESS SHALE</a:t>
            </a:r>
          </a:p>
          <a:p>
            <a:r>
              <a:rPr lang="en-GB" dirty="0" smtClean="0"/>
              <a:t>Palaeozoic era</a:t>
            </a:r>
          </a:p>
          <a:p>
            <a:r>
              <a:rPr lang="en-GB" dirty="0" smtClean="0"/>
              <a:t>Lower </a:t>
            </a:r>
            <a:r>
              <a:rPr lang="en-GB" dirty="0"/>
              <a:t>C</a:t>
            </a:r>
            <a:r>
              <a:rPr lang="en-GB" dirty="0" smtClean="0"/>
              <a:t>ambrian period / system</a:t>
            </a:r>
          </a:p>
          <a:p>
            <a:r>
              <a:rPr lang="en-GB" dirty="0" smtClean="0"/>
              <a:t>540 </a:t>
            </a:r>
            <a:r>
              <a:rPr lang="en-GB" dirty="0" err="1" smtClean="0"/>
              <a:t>mya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843808" y="5589240"/>
            <a:ext cx="129614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95936" y="3140968"/>
            <a:ext cx="32403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SOLENHOFEN LIMESTONE</a:t>
            </a:r>
          </a:p>
          <a:p>
            <a:r>
              <a:rPr lang="en-GB" dirty="0" smtClean="0"/>
              <a:t>Mesozoic era</a:t>
            </a:r>
          </a:p>
          <a:p>
            <a:r>
              <a:rPr lang="en-GB" dirty="0" smtClean="0"/>
              <a:t>Jurassic period / system</a:t>
            </a:r>
          </a:p>
          <a:p>
            <a:r>
              <a:rPr lang="en-GB" dirty="0" smtClean="0"/>
              <a:t>150mya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771800" y="2060848"/>
            <a:ext cx="1224136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39952" y="1700808"/>
            <a:ext cx="345638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BALTIC AMBER</a:t>
            </a:r>
          </a:p>
          <a:p>
            <a:r>
              <a:rPr lang="en-GB" dirty="0" err="1" smtClean="0"/>
              <a:t>Cenozoic</a:t>
            </a:r>
            <a:r>
              <a:rPr lang="en-GB" dirty="0" smtClean="0"/>
              <a:t> era</a:t>
            </a:r>
          </a:p>
          <a:p>
            <a:r>
              <a:rPr lang="en-GB" dirty="0" smtClean="0"/>
              <a:t>40mya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627784" y="1052736"/>
            <a:ext cx="1512168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67944" y="404664"/>
            <a:ext cx="42484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LA BREA TAR PITS</a:t>
            </a:r>
          </a:p>
          <a:p>
            <a:r>
              <a:rPr lang="en-GB" dirty="0" err="1" smtClean="0"/>
              <a:t>Cenozoic</a:t>
            </a:r>
            <a:r>
              <a:rPr lang="en-GB" dirty="0" smtClean="0"/>
              <a:t> era</a:t>
            </a:r>
          </a:p>
          <a:p>
            <a:r>
              <a:rPr lang="en-GB" dirty="0" smtClean="0"/>
              <a:t>Quaternary (Pleistocene) period / system</a:t>
            </a:r>
          </a:p>
          <a:p>
            <a:r>
              <a:rPr lang="en-GB" dirty="0" smtClean="0"/>
              <a:t>10,000 – 40,000 </a:t>
            </a:r>
            <a:r>
              <a:rPr lang="en-GB" dirty="0" err="1" smtClean="0"/>
              <a:t>ya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699792" y="548680"/>
            <a:ext cx="1368152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john.payne</dc:creator>
  <cp:lastModifiedBy>john.payne</cp:lastModifiedBy>
  <cp:revision>1</cp:revision>
  <dcterms:created xsi:type="dcterms:W3CDTF">2013-07-03T11:46:50Z</dcterms:created>
  <dcterms:modified xsi:type="dcterms:W3CDTF">2013-07-03T11:56:19Z</dcterms:modified>
</cp:coreProperties>
</file>