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56" r:id="rId2"/>
    <p:sldId id="304" r:id="rId3"/>
    <p:sldId id="308" r:id="rId4"/>
    <p:sldId id="309" r:id="rId5"/>
    <p:sldId id="257" r:id="rId6"/>
    <p:sldId id="294" r:id="rId7"/>
    <p:sldId id="310" r:id="rId8"/>
    <p:sldId id="311" r:id="rId9"/>
    <p:sldId id="312" r:id="rId10"/>
    <p:sldId id="313" r:id="rId11"/>
    <p:sldId id="314" r:id="rId12"/>
    <p:sldId id="315" r:id="rId13"/>
    <p:sldId id="316" r:id="rId14"/>
    <p:sldId id="317" r:id="rId15"/>
    <p:sldId id="318" r:id="rId16"/>
    <p:sldId id="320" r:id="rId17"/>
    <p:sldId id="321" r:id="rId18"/>
    <p:sldId id="319" r:id="rId19"/>
    <p:sldId id="287" r:id="rId20"/>
    <p:sldId id="322" r:id="rId21"/>
    <p:sldId id="323" r:id="rId22"/>
    <p:sldId id="293" r:id="rId23"/>
    <p:sldId id="325" r:id="rId24"/>
    <p:sldId id="324" r:id="rId25"/>
    <p:sldId id="26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ynthia Simonson" initials="CS" lastIdx="1" clrIdx="0">
    <p:extLst>
      <p:ext uri="{19B8F6BF-5375-455C-9EA6-DF929625EA0E}">
        <p15:presenceInfo xmlns:p15="http://schemas.microsoft.com/office/powerpoint/2012/main" userId="e609370f15294e9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EEDA27-2EF0-4515-B0C5-A5600743B64B}" v="1" dt="2020-05-14T22:52:35.480"/>
    <p1510:client id="{6D850ED7-CC55-4EF2-AC4A-801503C4CF9E}" v="51" dt="2020-05-14T19:24:55.4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5" autoAdjust="0"/>
    <p:restoredTop sz="85637" autoAdjust="0"/>
  </p:normalViewPr>
  <p:slideViewPr>
    <p:cSldViewPr>
      <p:cViewPr>
        <p:scale>
          <a:sx n="71" d="100"/>
          <a:sy n="71" d="100"/>
        </p:scale>
        <p:origin x="1392" y="528"/>
      </p:cViewPr>
      <p:guideLst>
        <p:guide orient="horz" pos="2160"/>
        <p:guide pos="2880"/>
      </p:guideLst>
    </p:cSldViewPr>
  </p:slideViewPr>
  <p:outlineViewPr>
    <p:cViewPr>
      <p:scale>
        <a:sx n="33" d="100"/>
        <a:sy n="33" d="100"/>
      </p:scale>
      <p:origin x="0" y="-10422"/>
    </p:cViewPr>
  </p:outlineViewPr>
  <p:notesTextViewPr>
    <p:cViewPr>
      <p:scale>
        <a:sx n="1" d="1"/>
        <a:sy n="1" d="1"/>
      </p:scale>
      <p:origin x="0" y="0"/>
    </p:cViewPr>
  </p:notesTextViewPr>
  <p:sorterViewPr>
    <p:cViewPr>
      <p:scale>
        <a:sx n="100" d="100"/>
        <a:sy n="100" d="100"/>
      </p:scale>
      <p:origin x="0" y="-97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ynthia Simonson" userId="e609370f15294e99" providerId="LiveId" clId="{6D850ED7-CC55-4EF2-AC4A-801503C4CF9E}"/>
    <pc:docChg chg="undo custSel addSld delSld modSld sldOrd">
      <pc:chgData name="Cynthia Simonson" userId="e609370f15294e99" providerId="LiveId" clId="{6D850ED7-CC55-4EF2-AC4A-801503C4CF9E}" dt="2020-05-14T19:25:40.352" v="14565" actId="20577"/>
      <pc:docMkLst>
        <pc:docMk/>
      </pc:docMkLst>
      <pc:sldChg chg="modSp mod">
        <pc:chgData name="Cynthia Simonson" userId="e609370f15294e99" providerId="LiveId" clId="{6D850ED7-CC55-4EF2-AC4A-801503C4CF9E}" dt="2020-05-14T13:58:25.214" v="70" actId="20577"/>
        <pc:sldMkLst>
          <pc:docMk/>
          <pc:sldMk cId="1829045825" sldId="256"/>
        </pc:sldMkLst>
        <pc:spChg chg="mod">
          <ac:chgData name="Cynthia Simonson" userId="e609370f15294e99" providerId="LiveId" clId="{6D850ED7-CC55-4EF2-AC4A-801503C4CF9E}" dt="2020-05-14T13:58:25.214" v="70" actId="20577"/>
          <ac:spMkLst>
            <pc:docMk/>
            <pc:sldMk cId="1829045825" sldId="256"/>
            <ac:spMk id="2" creationId="{00000000-0000-0000-0000-000000000000}"/>
          </ac:spMkLst>
        </pc:spChg>
      </pc:sldChg>
      <pc:sldChg chg="modSp mod ord">
        <pc:chgData name="Cynthia Simonson" userId="e609370f15294e99" providerId="LiveId" clId="{6D850ED7-CC55-4EF2-AC4A-801503C4CF9E}" dt="2020-05-14T15:41:36.699" v="3778" actId="13926"/>
        <pc:sldMkLst>
          <pc:docMk/>
          <pc:sldMk cId="1954552896" sldId="257"/>
        </pc:sldMkLst>
        <pc:spChg chg="mod">
          <ac:chgData name="Cynthia Simonson" userId="e609370f15294e99" providerId="LiveId" clId="{6D850ED7-CC55-4EF2-AC4A-801503C4CF9E}" dt="2020-05-14T15:41:36.699" v="3778" actId="13926"/>
          <ac:spMkLst>
            <pc:docMk/>
            <pc:sldMk cId="1954552896" sldId="257"/>
            <ac:spMk id="3" creationId="{00000000-0000-0000-0000-000000000000}"/>
          </ac:spMkLst>
        </pc:spChg>
      </pc:sldChg>
      <pc:sldChg chg="del">
        <pc:chgData name="Cynthia Simonson" userId="e609370f15294e99" providerId="LiveId" clId="{6D850ED7-CC55-4EF2-AC4A-801503C4CF9E}" dt="2020-05-14T17:15:21.798" v="6570" actId="47"/>
        <pc:sldMkLst>
          <pc:docMk/>
          <pc:sldMk cId="1432868374" sldId="258"/>
        </pc:sldMkLst>
      </pc:sldChg>
      <pc:sldChg chg="modSp mod">
        <pc:chgData name="Cynthia Simonson" userId="e609370f15294e99" providerId="LiveId" clId="{6D850ED7-CC55-4EF2-AC4A-801503C4CF9E}" dt="2020-05-14T19:25:40.352" v="14565" actId="20577"/>
        <pc:sldMkLst>
          <pc:docMk/>
          <pc:sldMk cId="1450415785" sldId="262"/>
        </pc:sldMkLst>
        <pc:spChg chg="mod">
          <ac:chgData name="Cynthia Simonson" userId="e609370f15294e99" providerId="LiveId" clId="{6D850ED7-CC55-4EF2-AC4A-801503C4CF9E}" dt="2020-05-14T19:25:32.664" v="14556" actId="6549"/>
          <ac:spMkLst>
            <pc:docMk/>
            <pc:sldMk cId="1450415785" sldId="262"/>
            <ac:spMk id="2" creationId="{00000000-0000-0000-0000-000000000000}"/>
          </ac:spMkLst>
        </pc:spChg>
        <pc:spChg chg="mod">
          <ac:chgData name="Cynthia Simonson" userId="e609370f15294e99" providerId="LiveId" clId="{6D850ED7-CC55-4EF2-AC4A-801503C4CF9E}" dt="2020-05-14T19:25:40.352" v="14565" actId="20577"/>
          <ac:spMkLst>
            <pc:docMk/>
            <pc:sldMk cId="1450415785" sldId="262"/>
            <ac:spMk id="3" creationId="{00000000-0000-0000-0000-000000000000}"/>
          </ac:spMkLst>
        </pc:spChg>
      </pc:sldChg>
      <pc:sldChg chg="del">
        <pc:chgData name="Cynthia Simonson" userId="e609370f15294e99" providerId="LiveId" clId="{6D850ED7-CC55-4EF2-AC4A-801503C4CF9E}" dt="2020-05-14T17:15:24.208" v="6573" actId="47"/>
        <pc:sldMkLst>
          <pc:docMk/>
          <pc:sldMk cId="3344905432" sldId="264"/>
        </pc:sldMkLst>
      </pc:sldChg>
      <pc:sldChg chg="del">
        <pc:chgData name="Cynthia Simonson" userId="e609370f15294e99" providerId="LiveId" clId="{6D850ED7-CC55-4EF2-AC4A-801503C4CF9E}" dt="2020-05-14T17:15:25.771" v="6574" actId="47"/>
        <pc:sldMkLst>
          <pc:docMk/>
          <pc:sldMk cId="2861197940" sldId="265"/>
        </pc:sldMkLst>
      </pc:sldChg>
      <pc:sldChg chg="delSp modSp mod">
        <pc:chgData name="Cynthia Simonson" userId="e609370f15294e99" providerId="LiveId" clId="{6D850ED7-CC55-4EF2-AC4A-801503C4CF9E}" dt="2020-05-14T18:51:16.610" v="12076"/>
        <pc:sldMkLst>
          <pc:docMk/>
          <pc:sldMk cId="2032109681" sldId="287"/>
        </pc:sldMkLst>
        <pc:spChg chg="mod">
          <ac:chgData name="Cynthia Simonson" userId="e609370f15294e99" providerId="LiveId" clId="{6D850ED7-CC55-4EF2-AC4A-801503C4CF9E}" dt="2020-05-14T18:24:09.941" v="11489" actId="6549"/>
          <ac:spMkLst>
            <pc:docMk/>
            <pc:sldMk cId="2032109681" sldId="287"/>
            <ac:spMk id="2" creationId="{00000000-0000-0000-0000-000000000000}"/>
          </ac:spMkLst>
        </pc:spChg>
        <pc:spChg chg="del mod">
          <ac:chgData name="Cynthia Simonson" userId="e609370f15294e99" providerId="LiveId" clId="{6D850ED7-CC55-4EF2-AC4A-801503C4CF9E}" dt="2020-05-14T18:51:16.610" v="12076"/>
          <ac:spMkLst>
            <pc:docMk/>
            <pc:sldMk cId="2032109681" sldId="287"/>
            <ac:spMk id="4" creationId="{4119C4BE-26E9-4360-B8CA-3ACF46EA7DE5}"/>
          </ac:spMkLst>
        </pc:spChg>
        <pc:spChg chg="mod">
          <ac:chgData name="Cynthia Simonson" userId="e609370f15294e99" providerId="LiveId" clId="{6D850ED7-CC55-4EF2-AC4A-801503C4CF9E}" dt="2020-05-14T18:28:02.476" v="12012" actId="27636"/>
          <ac:spMkLst>
            <pc:docMk/>
            <pc:sldMk cId="2032109681" sldId="287"/>
            <ac:spMk id="5" creationId="{4671F4FC-81AF-4845-8575-B3F1D102FEAC}"/>
          </ac:spMkLst>
        </pc:spChg>
      </pc:sldChg>
      <pc:sldChg chg="modSp mod">
        <pc:chgData name="Cynthia Simonson" userId="e609370f15294e99" providerId="LiveId" clId="{6D850ED7-CC55-4EF2-AC4A-801503C4CF9E}" dt="2020-05-14T19:24:17.163" v="14510" actId="20577"/>
        <pc:sldMkLst>
          <pc:docMk/>
          <pc:sldMk cId="764037455" sldId="293"/>
        </pc:sldMkLst>
        <pc:spChg chg="mod">
          <ac:chgData name="Cynthia Simonson" userId="e609370f15294e99" providerId="LiveId" clId="{6D850ED7-CC55-4EF2-AC4A-801503C4CF9E}" dt="2020-05-14T19:23:45.096" v="14424" actId="6549"/>
          <ac:spMkLst>
            <pc:docMk/>
            <pc:sldMk cId="764037455" sldId="293"/>
            <ac:spMk id="2" creationId="{00000000-0000-0000-0000-000000000000}"/>
          </ac:spMkLst>
        </pc:spChg>
        <pc:spChg chg="mod">
          <ac:chgData name="Cynthia Simonson" userId="e609370f15294e99" providerId="LiveId" clId="{6D850ED7-CC55-4EF2-AC4A-801503C4CF9E}" dt="2020-05-14T19:24:17.163" v="14510" actId="20577"/>
          <ac:spMkLst>
            <pc:docMk/>
            <pc:sldMk cId="764037455" sldId="293"/>
            <ac:spMk id="5" creationId="{4671F4FC-81AF-4845-8575-B3F1D102FEAC}"/>
          </ac:spMkLst>
        </pc:spChg>
      </pc:sldChg>
      <pc:sldChg chg="addSp modSp mod ord">
        <pc:chgData name="Cynthia Simonson" userId="e609370f15294e99" providerId="LiveId" clId="{6D850ED7-CC55-4EF2-AC4A-801503C4CF9E}" dt="2020-05-14T14:14:21.965" v="1114" actId="20577"/>
        <pc:sldMkLst>
          <pc:docMk/>
          <pc:sldMk cId="1264303607" sldId="294"/>
        </pc:sldMkLst>
        <pc:spChg chg="mod">
          <ac:chgData name="Cynthia Simonson" userId="e609370f15294e99" providerId="LiveId" clId="{6D850ED7-CC55-4EF2-AC4A-801503C4CF9E}" dt="2020-05-14T14:09:25.726" v="587" actId="20577"/>
          <ac:spMkLst>
            <pc:docMk/>
            <pc:sldMk cId="1264303607" sldId="294"/>
            <ac:spMk id="2" creationId="{00000000-0000-0000-0000-000000000000}"/>
          </ac:spMkLst>
        </pc:spChg>
        <pc:spChg chg="mod">
          <ac:chgData name="Cynthia Simonson" userId="e609370f15294e99" providerId="LiveId" clId="{6D850ED7-CC55-4EF2-AC4A-801503C4CF9E}" dt="2020-05-14T14:11:44.078" v="802" actId="6549"/>
          <ac:spMkLst>
            <pc:docMk/>
            <pc:sldMk cId="1264303607" sldId="294"/>
            <ac:spMk id="3" creationId="{00000000-0000-0000-0000-000000000000}"/>
          </ac:spMkLst>
        </pc:spChg>
        <pc:graphicFrameChg chg="add mod modGraphic">
          <ac:chgData name="Cynthia Simonson" userId="e609370f15294e99" providerId="LiveId" clId="{6D850ED7-CC55-4EF2-AC4A-801503C4CF9E}" dt="2020-05-14T14:14:21.965" v="1114" actId="20577"/>
          <ac:graphicFrameMkLst>
            <pc:docMk/>
            <pc:sldMk cId="1264303607" sldId="294"/>
            <ac:graphicFrameMk id="4" creationId="{69F2A19B-EF47-4779-8558-89AF02F05C89}"/>
          </ac:graphicFrameMkLst>
        </pc:graphicFrameChg>
      </pc:sldChg>
      <pc:sldChg chg="del">
        <pc:chgData name="Cynthia Simonson" userId="e609370f15294e99" providerId="LiveId" clId="{6D850ED7-CC55-4EF2-AC4A-801503C4CF9E}" dt="2020-05-14T17:15:12.773" v="6565" actId="47"/>
        <pc:sldMkLst>
          <pc:docMk/>
          <pc:sldMk cId="1368885498" sldId="295"/>
        </pc:sldMkLst>
      </pc:sldChg>
      <pc:sldChg chg="del">
        <pc:chgData name="Cynthia Simonson" userId="e609370f15294e99" providerId="LiveId" clId="{6D850ED7-CC55-4EF2-AC4A-801503C4CF9E}" dt="2020-05-14T17:15:17.348" v="6566" actId="47"/>
        <pc:sldMkLst>
          <pc:docMk/>
          <pc:sldMk cId="3716229928" sldId="296"/>
        </pc:sldMkLst>
      </pc:sldChg>
      <pc:sldChg chg="del">
        <pc:chgData name="Cynthia Simonson" userId="e609370f15294e99" providerId="LiveId" clId="{6D850ED7-CC55-4EF2-AC4A-801503C4CF9E}" dt="2020-05-14T17:15:19.668" v="6567" actId="47"/>
        <pc:sldMkLst>
          <pc:docMk/>
          <pc:sldMk cId="2064138343" sldId="297"/>
        </pc:sldMkLst>
      </pc:sldChg>
      <pc:sldChg chg="del">
        <pc:chgData name="Cynthia Simonson" userId="e609370f15294e99" providerId="LiveId" clId="{6D850ED7-CC55-4EF2-AC4A-801503C4CF9E}" dt="2020-05-14T17:15:20.642" v="6568" actId="47"/>
        <pc:sldMkLst>
          <pc:docMk/>
          <pc:sldMk cId="224587062" sldId="298"/>
        </pc:sldMkLst>
      </pc:sldChg>
      <pc:sldChg chg="del">
        <pc:chgData name="Cynthia Simonson" userId="e609370f15294e99" providerId="LiveId" clId="{6D850ED7-CC55-4EF2-AC4A-801503C4CF9E}" dt="2020-05-14T17:15:21.260" v="6569" actId="47"/>
        <pc:sldMkLst>
          <pc:docMk/>
          <pc:sldMk cId="917172994" sldId="299"/>
        </pc:sldMkLst>
      </pc:sldChg>
      <pc:sldChg chg="del">
        <pc:chgData name="Cynthia Simonson" userId="e609370f15294e99" providerId="LiveId" clId="{6D850ED7-CC55-4EF2-AC4A-801503C4CF9E}" dt="2020-05-14T17:15:22.895" v="6571" actId="47"/>
        <pc:sldMkLst>
          <pc:docMk/>
          <pc:sldMk cId="1034303681" sldId="300"/>
        </pc:sldMkLst>
      </pc:sldChg>
      <pc:sldChg chg="del">
        <pc:chgData name="Cynthia Simonson" userId="e609370f15294e99" providerId="LiveId" clId="{6D850ED7-CC55-4EF2-AC4A-801503C4CF9E}" dt="2020-05-14T17:15:23.437" v="6572" actId="47"/>
        <pc:sldMkLst>
          <pc:docMk/>
          <pc:sldMk cId="1494495385" sldId="301"/>
        </pc:sldMkLst>
      </pc:sldChg>
      <pc:sldChg chg="del">
        <pc:chgData name="Cynthia Simonson" userId="e609370f15294e99" providerId="LiveId" clId="{6D850ED7-CC55-4EF2-AC4A-801503C4CF9E}" dt="2020-05-14T14:07:55.899" v="550" actId="47"/>
        <pc:sldMkLst>
          <pc:docMk/>
          <pc:sldMk cId="606179745" sldId="302"/>
        </pc:sldMkLst>
      </pc:sldChg>
      <pc:sldChg chg="del">
        <pc:chgData name="Cynthia Simonson" userId="e609370f15294e99" providerId="LiveId" clId="{6D850ED7-CC55-4EF2-AC4A-801503C4CF9E}" dt="2020-05-14T19:23:00.479" v="14366" actId="2696"/>
        <pc:sldMkLst>
          <pc:docMk/>
          <pc:sldMk cId="2939077027" sldId="303"/>
        </pc:sldMkLst>
      </pc:sldChg>
      <pc:sldChg chg="modSp mod">
        <pc:chgData name="Cynthia Simonson" userId="e609370f15294e99" providerId="LiveId" clId="{6D850ED7-CC55-4EF2-AC4A-801503C4CF9E}" dt="2020-05-14T14:04:47.520" v="549" actId="20577"/>
        <pc:sldMkLst>
          <pc:docMk/>
          <pc:sldMk cId="1700065730" sldId="304"/>
        </pc:sldMkLst>
        <pc:spChg chg="mod">
          <ac:chgData name="Cynthia Simonson" userId="e609370f15294e99" providerId="LiveId" clId="{6D850ED7-CC55-4EF2-AC4A-801503C4CF9E}" dt="2020-05-14T14:04:47.520" v="549" actId="20577"/>
          <ac:spMkLst>
            <pc:docMk/>
            <pc:sldMk cId="1700065730" sldId="304"/>
            <ac:spMk id="3" creationId="{C9BB33ED-8494-4882-84DC-13CA9809944E}"/>
          </ac:spMkLst>
        </pc:spChg>
      </pc:sldChg>
      <pc:sldChg chg="del">
        <pc:chgData name="Cynthia Simonson" userId="e609370f15294e99" providerId="LiveId" clId="{6D850ED7-CC55-4EF2-AC4A-801503C4CF9E}" dt="2020-05-14T14:07:59.602" v="551" actId="47"/>
        <pc:sldMkLst>
          <pc:docMk/>
          <pc:sldMk cId="2739867673" sldId="305"/>
        </pc:sldMkLst>
      </pc:sldChg>
      <pc:sldChg chg="del">
        <pc:chgData name="Cynthia Simonson" userId="e609370f15294e99" providerId="LiveId" clId="{6D850ED7-CC55-4EF2-AC4A-801503C4CF9E}" dt="2020-05-14T17:16:46.066" v="6575" actId="47"/>
        <pc:sldMkLst>
          <pc:docMk/>
          <pc:sldMk cId="1661117239" sldId="306"/>
        </pc:sldMkLst>
      </pc:sldChg>
      <pc:sldChg chg="delSp modSp mod ord">
        <pc:chgData name="Cynthia Simonson" userId="e609370f15294e99" providerId="LiveId" clId="{6D850ED7-CC55-4EF2-AC4A-801503C4CF9E}" dt="2020-05-14T15:37:52.467" v="3711" actId="20577"/>
        <pc:sldMkLst>
          <pc:docMk/>
          <pc:sldMk cId="2420436365" sldId="308"/>
        </pc:sldMkLst>
        <pc:spChg chg="mod">
          <ac:chgData name="Cynthia Simonson" userId="e609370f15294e99" providerId="LiveId" clId="{6D850ED7-CC55-4EF2-AC4A-801503C4CF9E}" dt="2020-05-14T14:18:41.386" v="1324" actId="20577"/>
          <ac:spMkLst>
            <pc:docMk/>
            <pc:sldMk cId="2420436365" sldId="308"/>
            <ac:spMk id="2" creationId="{00000000-0000-0000-0000-000000000000}"/>
          </ac:spMkLst>
        </pc:spChg>
        <pc:spChg chg="mod">
          <ac:chgData name="Cynthia Simonson" userId="e609370f15294e99" providerId="LiveId" clId="{6D850ED7-CC55-4EF2-AC4A-801503C4CF9E}" dt="2020-05-14T15:37:52.467" v="3711" actId="20577"/>
          <ac:spMkLst>
            <pc:docMk/>
            <pc:sldMk cId="2420436365" sldId="308"/>
            <ac:spMk id="3" creationId="{00000000-0000-0000-0000-000000000000}"/>
          </ac:spMkLst>
        </pc:spChg>
        <pc:spChg chg="del mod">
          <ac:chgData name="Cynthia Simonson" userId="e609370f15294e99" providerId="LiveId" clId="{6D850ED7-CC55-4EF2-AC4A-801503C4CF9E}" dt="2020-05-14T14:15:37.097" v="1164" actId="478"/>
          <ac:spMkLst>
            <pc:docMk/>
            <pc:sldMk cId="2420436365" sldId="308"/>
            <ac:spMk id="5" creationId="{B4565478-E5CD-481A-83E4-E085345713ED}"/>
          </ac:spMkLst>
        </pc:spChg>
      </pc:sldChg>
      <pc:sldChg chg="modSp add mod">
        <pc:chgData name="Cynthia Simonson" userId="e609370f15294e99" providerId="LiveId" clId="{6D850ED7-CC55-4EF2-AC4A-801503C4CF9E}" dt="2020-05-14T15:41:00.216" v="3775" actId="113"/>
        <pc:sldMkLst>
          <pc:docMk/>
          <pc:sldMk cId="1296619810" sldId="309"/>
        </pc:sldMkLst>
        <pc:spChg chg="mod">
          <ac:chgData name="Cynthia Simonson" userId="e609370f15294e99" providerId="LiveId" clId="{6D850ED7-CC55-4EF2-AC4A-801503C4CF9E}" dt="2020-05-14T15:41:00.216" v="3775" actId="113"/>
          <ac:spMkLst>
            <pc:docMk/>
            <pc:sldMk cId="1296619810" sldId="309"/>
            <ac:spMk id="3" creationId="{00000000-0000-0000-0000-000000000000}"/>
          </ac:spMkLst>
        </pc:spChg>
      </pc:sldChg>
      <pc:sldChg chg="addSp delSp modSp add mod">
        <pc:chgData name="Cynthia Simonson" userId="e609370f15294e99" providerId="LiveId" clId="{6D850ED7-CC55-4EF2-AC4A-801503C4CF9E}" dt="2020-05-14T15:53:22.220" v="5422" actId="20577"/>
        <pc:sldMkLst>
          <pc:docMk/>
          <pc:sldMk cId="4059490166" sldId="310"/>
        </pc:sldMkLst>
        <pc:spChg chg="del">
          <ac:chgData name="Cynthia Simonson" userId="e609370f15294e99" providerId="LiveId" clId="{6D850ED7-CC55-4EF2-AC4A-801503C4CF9E}" dt="2020-05-14T15:42:55.235" v="3780" actId="478"/>
          <ac:spMkLst>
            <pc:docMk/>
            <pc:sldMk cId="4059490166" sldId="310"/>
            <ac:spMk id="3" creationId="{00000000-0000-0000-0000-000000000000}"/>
          </ac:spMkLst>
        </pc:spChg>
        <pc:spChg chg="add mod">
          <ac:chgData name="Cynthia Simonson" userId="e609370f15294e99" providerId="LiveId" clId="{6D850ED7-CC55-4EF2-AC4A-801503C4CF9E}" dt="2020-05-14T15:53:22.220" v="5422" actId="20577"/>
          <ac:spMkLst>
            <pc:docMk/>
            <pc:sldMk cId="4059490166" sldId="310"/>
            <ac:spMk id="6" creationId="{6FCB840D-5A66-4571-8856-1D3ABCEF291A}"/>
          </ac:spMkLst>
        </pc:spChg>
        <pc:graphicFrameChg chg="del">
          <ac:chgData name="Cynthia Simonson" userId="e609370f15294e99" providerId="LiveId" clId="{6D850ED7-CC55-4EF2-AC4A-801503C4CF9E}" dt="2020-05-14T15:42:57.730" v="3781" actId="478"/>
          <ac:graphicFrameMkLst>
            <pc:docMk/>
            <pc:sldMk cId="4059490166" sldId="310"/>
            <ac:graphicFrameMk id="4" creationId="{69F2A19B-EF47-4779-8558-89AF02F05C89}"/>
          </ac:graphicFrameMkLst>
        </pc:graphicFrameChg>
      </pc:sldChg>
      <pc:sldChg chg="modSp add mod">
        <pc:chgData name="Cynthia Simonson" userId="e609370f15294e99" providerId="LiveId" clId="{6D850ED7-CC55-4EF2-AC4A-801503C4CF9E}" dt="2020-05-14T17:24:08.120" v="7770" actId="20577"/>
        <pc:sldMkLst>
          <pc:docMk/>
          <pc:sldMk cId="380129519" sldId="311"/>
        </pc:sldMkLst>
        <pc:spChg chg="mod">
          <ac:chgData name="Cynthia Simonson" userId="e609370f15294e99" providerId="LiveId" clId="{6D850ED7-CC55-4EF2-AC4A-801503C4CF9E}" dt="2020-05-14T15:55:17.440" v="5448" actId="20577"/>
          <ac:spMkLst>
            <pc:docMk/>
            <pc:sldMk cId="380129519" sldId="311"/>
            <ac:spMk id="2" creationId="{00000000-0000-0000-0000-000000000000}"/>
          </ac:spMkLst>
        </pc:spChg>
        <pc:spChg chg="mod">
          <ac:chgData name="Cynthia Simonson" userId="e609370f15294e99" providerId="LiveId" clId="{6D850ED7-CC55-4EF2-AC4A-801503C4CF9E}" dt="2020-05-14T17:24:08.120" v="7770" actId="20577"/>
          <ac:spMkLst>
            <pc:docMk/>
            <pc:sldMk cId="380129519" sldId="311"/>
            <ac:spMk id="6" creationId="{6FCB840D-5A66-4571-8856-1D3ABCEF291A}"/>
          </ac:spMkLst>
        </pc:spChg>
      </pc:sldChg>
      <pc:sldChg chg="addSp delSp modSp new mod">
        <pc:chgData name="Cynthia Simonson" userId="e609370f15294e99" providerId="LiveId" clId="{6D850ED7-CC55-4EF2-AC4A-801503C4CF9E}" dt="2020-05-14T17:09:31.636" v="6479" actId="2711"/>
        <pc:sldMkLst>
          <pc:docMk/>
          <pc:sldMk cId="2892548602" sldId="312"/>
        </pc:sldMkLst>
        <pc:spChg chg="mod">
          <ac:chgData name="Cynthia Simonson" userId="e609370f15294e99" providerId="LiveId" clId="{6D850ED7-CC55-4EF2-AC4A-801503C4CF9E}" dt="2020-05-14T17:09:31.636" v="6479" actId="2711"/>
          <ac:spMkLst>
            <pc:docMk/>
            <pc:sldMk cId="2892548602" sldId="312"/>
            <ac:spMk id="2" creationId="{06877592-6FC1-46C3-BA3C-4FD3055187DB}"/>
          </ac:spMkLst>
        </pc:spChg>
        <pc:spChg chg="del">
          <ac:chgData name="Cynthia Simonson" userId="e609370f15294e99" providerId="LiveId" clId="{6D850ED7-CC55-4EF2-AC4A-801503C4CF9E}" dt="2020-05-14T16:36:11.611" v="6056"/>
          <ac:spMkLst>
            <pc:docMk/>
            <pc:sldMk cId="2892548602" sldId="312"/>
            <ac:spMk id="3" creationId="{B7B16E06-C8CD-4715-BA57-BA0F8EBEC219}"/>
          </ac:spMkLst>
        </pc:spChg>
        <pc:graphicFrameChg chg="add mod modGraphic">
          <ac:chgData name="Cynthia Simonson" userId="e609370f15294e99" providerId="LiveId" clId="{6D850ED7-CC55-4EF2-AC4A-801503C4CF9E}" dt="2020-05-14T16:38:10.640" v="6102" actId="20577"/>
          <ac:graphicFrameMkLst>
            <pc:docMk/>
            <pc:sldMk cId="2892548602" sldId="312"/>
            <ac:graphicFrameMk id="4" creationId="{C684C95E-D75E-4FA2-A2D1-A63D17F9C89E}"/>
          </ac:graphicFrameMkLst>
        </pc:graphicFrameChg>
      </pc:sldChg>
      <pc:sldChg chg="modSp add mod">
        <pc:chgData name="Cynthia Simonson" userId="e609370f15294e99" providerId="LiveId" clId="{6D850ED7-CC55-4EF2-AC4A-801503C4CF9E}" dt="2020-05-14T17:30:52.954" v="7858" actId="1076"/>
        <pc:sldMkLst>
          <pc:docMk/>
          <pc:sldMk cId="2554301224" sldId="313"/>
        </pc:sldMkLst>
        <pc:spChg chg="mod">
          <ac:chgData name="Cynthia Simonson" userId="e609370f15294e99" providerId="LiveId" clId="{6D850ED7-CC55-4EF2-AC4A-801503C4CF9E}" dt="2020-05-14T17:09:24.040" v="6478" actId="2711"/>
          <ac:spMkLst>
            <pc:docMk/>
            <pc:sldMk cId="2554301224" sldId="313"/>
            <ac:spMk id="2" creationId="{06877592-6FC1-46C3-BA3C-4FD3055187DB}"/>
          </ac:spMkLst>
        </pc:spChg>
        <pc:graphicFrameChg chg="mod modGraphic">
          <ac:chgData name="Cynthia Simonson" userId="e609370f15294e99" providerId="LiveId" clId="{6D850ED7-CC55-4EF2-AC4A-801503C4CF9E}" dt="2020-05-14T17:30:52.954" v="7858" actId="1076"/>
          <ac:graphicFrameMkLst>
            <pc:docMk/>
            <pc:sldMk cId="2554301224" sldId="313"/>
            <ac:graphicFrameMk id="4" creationId="{C684C95E-D75E-4FA2-A2D1-A63D17F9C89E}"/>
          </ac:graphicFrameMkLst>
        </pc:graphicFrameChg>
      </pc:sldChg>
      <pc:sldChg chg="addSp delSp modSp add mod">
        <pc:chgData name="Cynthia Simonson" userId="e609370f15294e99" providerId="LiveId" clId="{6D850ED7-CC55-4EF2-AC4A-801503C4CF9E}" dt="2020-05-14T16:54:38.121" v="6355" actId="20577"/>
        <pc:sldMkLst>
          <pc:docMk/>
          <pc:sldMk cId="2640857078" sldId="314"/>
        </pc:sldMkLst>
        <pc:spChg chg="mod">
          <ac:chgData name="Cynthia Simonson" userId="e609370f15294e99" providerId="LiveId" clId="{6D850ED7-CC55-4EF2-AC4A-801503C4CF9E}" dt="2020-05-14T16:45:17.693" v="6162" actId="255"/>
          <ac:spMkLst>
            <pc:docMk/>
            <pc:sldMk cId="2640857078" sldId="314"/>
            <ac:spMk id="2" creationId="{06877592-6FC1-46C3-BA3C-4FD3055187DB}"/>
          </ac:spMkLst>
        </pc:spChg>
        <pc:graphicFrameChg chg="add del mod">
          <ac:chgData name="Cynthia Simonson" userId="e609370f15294e99" providerId="LiveId" clId="{6D850ED7-CC55-4EF2-AC4A-801503C4CF9E}" dt="2020-05-14T16:44:03.298" v="6144"/>
          <ac:graphicFrameMkLst>
            <pc:docMk/>
            <pc:sldMk cId="2640857078" sldId="314"/>
            <ac:graphicFrameMk id="3" creationId="{FABC86B4-EF38-42A6-899D-7B2EBA8745FB}"/>
          </ac:graphicFrameMkLst>
        </pc:graphicFrameChg>
        <pc:graphicFrameChg chg="mod modGraphic">
          <ac:chgData name="Cynthia Simonson" userId="e609370f15294e99" providerId="LiveId" clId="{6D850ED7-CC55-4EF2-AC4A-801503C4CF9E}" dt="2020-05-14T16:54:38.121" v="6355" actId="20577"/>
          <ac:graphicFrameMkLst>
            <pc:docMk/>
            <pc:sldMk cId="2640857078" sldId="314"/>
            <ac:graphicFrameMk id="4" creationId="{C684C95E-D75E-4FA2-A2D1-A63D17F9C89E}"/>
          </ac:graphicFrameMkLst>
        </pc:graphicFrameChg>
        <pc:graphicFrameChg chg="add del mod">
          <ac:chgData name="Cynthia Simonson" userId="e609370f15294e99" providerId="LiveId" clId="{6D850ED7-CC55-4EF2-AC4A-801503C4CF9E}" dt="2020-05-14T16:44:21.298" v="6148" actId="478"/>
          <ac:graphicFrameMkLst>
            <pc:docMk/>
            <pc:sldMk cId="2640857078" sldId="314"/>
            <ac:graphicFrameMk id="5" creationId="{7D2CF3B2-7642-4BE3-B541-7B04888C17BC}"/>
          </ac:graphicFrameMkLst>
        </pc:graphicFrameChg>
      </pc:sldChg>
      <pc:sldChg chg="modSp add mod ord">
        <pc:chgData name="Cynthia Simonson" userId="e609370f15294e99" providerId="LiveId" clId="{6D850ED7-CC55-4EF2-AC4A-801503C4CF9E}" dt="2020-05-14T17:09:11.649" v="6477" actId="2711"/>
        <pc:sldMkLst>
          <pc:docMk/>
          <pc:sldMk cId="137670698" sldId="315"/>
        </pc:sldMkLst>
        <pc:spChg chg="mod">
          <ac:chgData name="Cynthia Simonson" userId="e609370f15294e99" providerId="LiveId" clId="{6D850ED7-CC55-4EF2-AC4A-801503C4CF9E}" dt="2020-05-14T17:09:11.649" v="6477" actId="2711"/>
          <ac:spMkLst>
            <pc:docMk/>
            <pc:sldMk cId="137670698" sldId="315"/>
            <ac:spMk id="2" creationId="{06877592-6FC1-46C3-BA3C-4FD3055187DB}"/>
          </ac:spMkLst>
        </pc:spChg>
        <pc:graphicFrameChg chg="mod modGraphic">
          <ac:chgData name="Cynthia Simonson" userId="e609370f15294e99" providerId="LiveId" clId="{6D850ED7-CC55-4EF2-AC4A-801503C4CF9E}" dt="2020-05-14T16:51:35.425" v="6323" actId="14734"/>
          <ac:graphicFrameMkLst>
            <pc:docMk/>
            <pc:sldMk cId="137670698" sldId="315"/>
            <ac:graphicFrameMk id="4" creationId="{C684C95E-D75E-4FA2-A2D1-A63D17F9C89E}"/>
          </ac:graphicFrameMkLst>
        </pc:graphicFrameChg>
      </pc:sldChg>
      <pc:sldChg chg="modSp add mod addCm delCm">
        <pc:chgData name="Cynthia Simonson" userId="e609370f15294e99" providerId="LiveId" clId="{6D850ED7-CC55-4EF2-AC4A-801503C4CF9E}" dt="2020-05-14T17:06:35.601" v="6377" actId="13926"/>
        <pc:sldMkLst>
          <pc:docMk/>
          <pc:sldMk cId="3785088613" sldId="316"/>
        </pc:sldMkLst>
        <pc:spChg chg="mod">
          <ac:chgData name="Cynthia Simonson" userId="e609370f15294e99" providerId="LiveId" clId="{6D850ED7-CC55-4EF2-AC4A-801503C4CF9E}" dt="2020-05-14T17:01:33.805" v="6371" actId="20577"/>
          <ac:spMkLst>
            <pc:docMk/>
            <pc:sldMk cId="3785088613" sldId="316"/>
            <ac:spMk id="2" creationId="{06877592-6FC1-46C3-BA3C-4FD3055187DB}"/>
          </ac:spMkLst>
        </pc:spChg>
        <pc:graphicFrameChg chg="mod modGraphic">
          <ac:chgData name="Cynthia Simonson" userId="e609370f15294e99" providerId="LiveId" clId="{6D850ED7-CC55-4EF2-AC4A-801503C4CF9E}" dt="2020-05-14T17:06:35.601" v="6377" actId="13926"/>
          <ac:graphicFrameMkLst>
            <pc:docMk/>
            <pc:sldMk cId="3785088613" sldId="316"/>
            <ac:graphicFrameMk id="4" creationId="{C684C95E-D75E-4FA2-A2D1-A63D17F9C89E}"/>
          </ac:graphicFrameMkLst>
        </pc:graphicFrameChg>
      </pc:sldChg>
      <pc:sldChg chg="modSp add mod">
        <pc:chgData name="Cynthia Simonson" userId="e609370f15294e99" providerId="LiveId" clId="{6D850ED7-CC55-4EF2-AC4A-801503C4CF9E}" dt="2020-05-14T17:14:36.759" v="6564" actId="13926"/>
        <pc:sldMkLst>
          <pc:docMk/>
          <pc:sldMk cId="992730363" sldId="317"/>
        </pc:sldMkLst>
        <pc:spChg chg="mod">
          <ac:chgData name="Cynthia Simonson" userId="e609370f15294e99" providerId="LiveId" clId="{6D850ED7-CC55-4EF2-AC4A-801503C4CF9E}" dt="2020-05-14T17:08:07.885" v="6412" actId="20577"/>
          <ac:spMkLst>
            <pc:docMk/>
            <pc:sldMk cId="992730363" sldId="317"/>
            <ac:spMk id="2" creationId="{06877592-6FC1-46C3-BA3C-4FD3055187DB}"/>
          </ac:spMkLst>
        </pc:spChg>
        <pc:graphicFrameChg chg="mod modGraphic">
          <ac:chgData name="Cynthia Simonson" userId="e609370f15294e99" providerId="LiveId" clId="{6D850ED7-CC55-4EF2-AC4A-801503C4CF9E}" dt="2020-05-14T17:14:36.759" v="6564" actId="13926"/>
          <ac:graphicFrameMkLst>
            <pc:docMk/>
            <pc:sldMk cId="992730363" sldId="317"/>
            <ac:graphicFrameMk id="4" creationId="{C684C95E-D75E-4FA2-A2D1-A63D17F9C89E}"/>
          </ac:graphicFrameMkLst>
        </pc:graphicFrameChg>
      </pc:sldChg>
      <pc:sldChg chg="modSp add mod ord">
        <pc:chgData name="Cynthia Simonson" userId="e609370f15294e99" providerId="LiveId" clId="{6D850ED7-CC55-4EF2-AC4A-801503C4CF9E}" dt="2020-05-14T18:32:10.962" v="12052" actId="27636"/>
        <pc:sldMkLst>
          <pc:docMk/>
          <pc:sldMk cId="83612273" sldId="318"/>
        </pc:sldMkLst>
        <pc:spChg chg="mod">
          <ac:chgData name="Cynthia Simonson" userId="e609370f15294e99" providerId="LiveId" clId="{6D850ED7-CC55-4EF2-AC4A-801503C4CF9E}" dt="2020-05-14T18:15:30.330" v="10033" actId="20577"/>
          <ac:spMkLst>
            <pc:docMk/>
            <pc:sldMk cId="83612273" sldId="318"/>
            <ac:spMk id="2" creationId="{00000000-0000-0000-0000-000000000000}"/>
          </ac:spMkLst>
        </pc:spChg>
        <pc:spChg chg="mod">
          <ac:chgData name="Cynthia Simonson" userId="e609370f15294e99" providerId="LiveId" clId="{6D850ED7-CC55-4EF2-AC4A-801503C4CF9E}" dt="2020-05-14T18:32:10.962" v="12052" actId="27636"/>
          <ac:spMkLst>
            <pc:docMk/>
            <pc:sldMk cId="83612273" sldId="318"/>
            <ac:spMk id="6" creationId="{6FCB840D-5A66-4571-8856-1D3ABCEF291A}"/>
          </ac:spMkLst>
        </pc:spChg>
      </pc:sldChg>
      <pc:sldChg chg="addSp delSp modSp new mod">
        <pc:chgData name="Cynthia Simonson" userId="e609370f15294e99" providerId="LiveId" clId="{6D850ED7-CC55-4EF2-AC4A-801503C4CF9E}" dt="2020-05-14T17:36:20.914" v="7928" actId="20577"/>
        <pc:sldMkLst>
          <pc:docMk/>
          <pc:sldMk cId="2853066374" sldId="319"/>
        </pc:sldMkLst>
        <pc:spChg chg="del mod">
          <ac:chgData name="Cynthia Simonson" userId="e609370f15294e99" providerId="LiveId" clId="{6D850ED7-CC55-4EF2-AC4A-801503C4CF9E}" dt="2020-05-14T17:34:00.027" v="7879" actId="478"/>
          <ac:spMkLst>
            <pc:docMk/>
            <pc:sldMk cId="2853066374" sldId="319"/>
            <ac:spMk id="2" creationId="{AB5A22E8-60F8-4E61-9881-85A38BAD03C8}"/>
          </ac:spMkLst>
        </pc:spChg>
        <pc:spChg chg="del">
          <ac:chgData name="Cynthia Simonson" userId="e609370f15294e99" providerId="LiveId" clId="{6D850ED7-CC55-4EF2-AC4A-801503C4CF9E}" dt="2020-05-14T17:32:13.901" v="7873"/>
          <ac:spMkLst>
            <pc:docMk/>
            <pc:sldMk cId="2853066374" sldId="319"/>
            <ac:spMk id="3" creationId="{88CE1002-D79B-461D-8E98-3EE06A909A72}"/>
          </ac:spMkLst>
        </pc:spChg>
        <pc:spChg chg="add mod">
          <ac:chgData name="Cynthia Simonson" userId="e609370f15294e99" providerId="LiveId" clId="{6D850ED7-CC55-4EF2-AC4A-801503C4CF9E}" dt="2020-05-14T17:35:15.298" v="7923" actId="1036"/>
          <ac:spMkLst>
            <pc:docMk/>
            <pc:sldMk cId="2853066374" sldId="319"/>
            <ac:spMk id="5" creationId="{4D241153-6E72-4C48-90A9-421F4CE25466}"/>
          </ac:spMkLst>
        </pc:spChg>
        <pc:spChg chg="add mod">
          <ac:chgData name="Cynthia Simonson" userId="e609370f15294e99" providerId="LiveId" clId="{6D850ED7-CC55-4EF2-AC4A-801503C4CF9E}" dt="2020-05-14T17:35:15.298" v="7923" actId="1036"/>
          <ac:spMkLst>
            <pc:docMk/>
            <pc:sldMk cId="2853066374" sldId="319"/>
            <ac:spMk id="6" creationId="{C38D8571-09A8-4953-B65D-501F5A57976C}"/>
          </ac:spMkLst>
        </pc:spChg>
        <pc:spChg chg="add mod">
          <ac:chgData name="Cynthia Simonson" userId="e609370f15294e99" providerId="LiveId" clId="{6D850ED7-CC55-4EF2-AC4A-801503C4CF9E}" dt="2020-05-14T17:35:15.298" v="7923" actId="1036"/>
          <ac:spMkLst>
            <pc:docMk/>
            <pc:sldMk cId="2853066374" sldId="319"/>
            <ac:spMk id="7" creationId="{30049466-CCEE-443E-88DF-2A9CC24AD4B5}"/>
          </ac:spMkLst>
        </pc:spChg>
        <pc:spChg chg="add mod">
          <ac:chgData name="Cynthia Simonson" userId="e609370f15294e99" providerId="LiveId" clId="{6D850ED7-CC55-4EF2-AC4A-801503C4CF9E}" dt="2020-05-14T17:35:15.298" v="7923" actId="1036"/>
          <ac:spMkLst>
            <pc:docMk/>
            <pc:sldMk cId="2853066374" sldId="319"/>
            <ac:spMk id="8" creationId="{700E15CD-F563-4F96-92FE-5A7FFF93B307}"/>
          </ac:spMkLst>
        </pc:spChg>
        <pc:spChg chg="add mod">
          <ac:chgData name="Cynthia Simonson" userId="e609370f15294e99" providerId="LiveId" clId="{6D850ED7-CC55-4EF2-AC4A-801503C4CF9E}" dt="2020-05-14T17:35:15.298" v="7923" actId="1036"/>
          <ac:spMkLst>
            <pc:docMk/>
            <pc:sldMk cId="2853066374" sldId="319"/>
            <ac:spMk id="9" creationId="{127C76A8-3BDA-4569-B67B-A30872AB0E8C}"/>
          </ac:spMkLst>
        </pc:spChg>
        <pc:spChg chg="add mod">
          <ac:chgData name="Cynthia Simonson" userId="e609370f15294e99" providerId="LiveId" clId="{6D850ED7-CC55-4EF2-AC4A-801503C4CF9E}" dt="2020-05-14T17:35:15.298" v="7923" actId="1036"/>
          <ac:spMkLst>
            <pc:docMk/>
            <pc:sldMk cId="2853066374" sldId="319"/>
            <ac:spMk id="10" creationId="{5B610431-921B-4722-9645-1C3149DE9BBF}"/>
          </ac:spMkLst>
        </pc:spChg>
        <pc:spChg chg="add mod">
          <ac:chgData name="Cynthia Simonson" userId="e609370f15294e99" providerId="LiveId" clId="{6D850ED7-CC55-4EF2-AC4A-801503C4CF9E}" dt="2020-05-14T17:35:15.298" v="7923" actId="1036"/>
          <ac:spMkLst>
            <pc:docMk/>
            <pc:sldMk cId="2853066374" sldId="319"/>
            <ac:spMk id="11" creationId="{B44A236B-9462-4835-A28C-2B469E4CE092}"/>
          </ac:spMkLst>
        </pc:spChg>
        <pc:spChg chg="add mod">
          <ac:chgData name="Cynthia Simonson" userId="e609370f15294e99" providerId="LiveId" clId="{6D850ED7-CC55-4EF2-AC4A-801503C4CF9E}" dt="2020-05-14T17:35:15.298" v="7923" actId="1036"/>
          <ac:spMkLst>
            <pc:docMk/>
            <pc:sldMk cId="2853066374" sldId="319"/>
            <ac:spMk id="12" creationId="{AFB97680-BAF7-4634-8E3B-F17A66FEEE3D}"/>
          </ac:spMkLst>
        </pc:spChg>
        <pc:spChg chg="add mod">
          <ac:chgData name="Cynthia Simonson" userId="e609370f15294e99" providerId="LiveId" clId="{6D850ED7-CC55-4EF2-AC4A-801503C4CF9E}" dt="2020-05-14T17:35:15.298" v="7923" actId="1036"/>
          <ac:spMkLst>
            <pc:docMk/>
            <pc:sldMk cId="2853066374" sldId="319"/>
            <ac:spMk id="13" creationId="{08E2FA30-138B-4A2A-9174-AE8B228737E4}"/>
          </ac:spMkLst>
        </pc:spChg>
        <pc:spChg chg="add mod">
          <ac:chgData name="Cynthia Simonson" userId="e609370f15294e99" providerId="LiveId" clId="{6D850ED7-CC55-4EF2-AC4A-801503C4CF9E}" dt="2020-05-14T17:35:15.298" v="7923" actId="1036"/>
          <ac:spMkLst>
            <pc:docMk/>
            <pc:sldMk cId="2853066374" sldId="319"/>
            <ac:spMk id="14" creationId="{B5175251-13F8-420F-BD9A-BF309A8402BC}"/>
          </ac:spMkLst>
        </pc:spChg>
        <pc:spChg chg="add mod">
          <ac:chgData name="Cynthia Simonson" userId="e609370f15294e99" providerId="LiveId" clId="{6D850ED7-CC55-4EF2-AC4A-801503C4CF9E}" dt="2020-05-14T17:35:15.298" v="7923" actId="1036"/>
          <ac:spMkLst>
            <pc:docMk/>
            <pc:sldMk cId="2853066374" sldId="319"/>
            <ac:spMk id="15" creationId="{92929725-43F8-4A09-AD29-149E1F18B75C}"/>
          </ac:spMkLst>
        </pc:spChg>
        <pc:spChg chg="add mod">
          <ac:chgData name="Cynthia Simonson" userId="e609370f15294e99" providerId="LiveId" clId="{6D850ED7-CC55-4EF2-AC4A-801503C4CF9E}" dt="2020-05-14T17:35:15.298" v="7923" actId="1036"/>
          <ac:spMkLst>
            <pc:docMk/>
            <pc:sldMk cId="2853066374" sldId="319"/>
            <ac:spMk id="16" creationId="{FE9E9F9B-CB17-4B50-A6E8-E556F53E7DEB}"/>
          </ac:spMkLst>
        </pc:spChg>
        <pc:spChg chg="add mod">
          <ac:chgData name="Cynthia Simonson" userId="e609370f15294e99" providerId="LiveId" clId="{6D850ED7-CC55-4EF2-AC4A-801503C4CF9E}" dt="2020-05-14T17:35:15.298" v="7923" actId="1036"/>
          <ac:spMkLst>
            <pc:docMk/>
            <pc:sldMk cId="2853066374" sldId="319"/>
            <ac:spMk id="20" creationId="{394B1F06-E5C1-44AA-83C2-178BB3F58ABC}"/>
          </ac:spMkLst>
        </pc:spChg>
        <pc:spChg chg="add del mod">
          <ac:chgData name="Cynthia Simonson" userId="e609370f15294e99" providerId="LiveId" clId="{6D850ED7-CC55-4EF2-AC4A-801503C4CF9E}" dt="2020-05-14T17:34:07.260" v="7881" actId="478"/>
          <ac:spMkLst>
            <pc:docMk/>
            <pc:sldMk cId="2853066374" sldId="319"/>
            <ac:spMk id="22" creationId="{ACF74DF8-F9A6-44C8-BC86-4ED80A28AF0C}"/>
          </ac:spMkLst>
        </pc:spChg>
        <pc:spChg chg="add mod">
          <ac:chgData name="Cynthia Simonson" userId="e609370f15294e99" providerId="LiveId" clId="{6D850ED7-CC55-4EF2-AC4A-801503C4CF9E}" dt="2020-05-14T17:36:20.914" v="7928" actId="20577"/>
          <ac:spMkLst>
            <pc:docMk/>
            <pc:sldMk cId="2853066374" sldId="319"/>
            <ac:spMk id="23" creationId="{EF3FAB74-FD51-4343-9769-08873801DA68}"/>
          </ac:spMkLst>
        </pc:spChg>
        <pc:spChg chg="add mod">
          <ac:chgData name="Cynthia Simonson" userId="e609370f15294e99" providerId="LiveId" clId="{6D850ED7-CC55-4EF2-AC4A-801503C4CF9E}" dt="2020-05-14T17:35:15.298" v="7923" actId="1036"/>
          <ac:spMkLst>
            <pc:docMk/>
            <pc:sldMk cId="2853066374" sldId="319"/>
            <ac:spMk id="24" creationId="{F5EC4EA1-7245-493D-BFF7-87BBA0236502}"/>
          </ac:spMkLst>
        </pc:spChg>
        <pc:spChg chg="add mod">
          <ac:chgData name="Cynthia Simonson" userId="e609370f15294e99" providerId="LiveId" clId="{6D850ED7-CC55-4EF2-AC4A-801503C4CF9E}" dt="2020-05-14T17:35:15.298" v="7923" actId="1036"/>
          <ac:spMkLst>
            <pc:docMk/>
            <pc:sldMk cId="2853066374" sldId="319"/>
            <ac:spMk id="25" creationId="{7E3C628D-A0EB-4F1E-9A0B-7084C360E483}"/>
          </ac:spMkLst>
        </pc:spChg>
        <pc:spChg chg="add mod">
          <ac:chgData name="Cynthia Simonson" userId="e609370f15294e99" providerId="LiveId" clId="{6D850ED7-CC55-4EF2-AC4A-801503C4CF9E}" dt="2020-05-14T17:35:15.298" v="7923" actId="1036"/>
          <ac:spMkLst>
            <pc:docMk/>
            <pc:sldMk cId="2853066374" sldId="319"/>
            <ac:spMk id="26" creationId="{73165A47-8FCB-4D60-B300-1EB1BC15DF80}"/>
          </ac:spMkLst>
        </pc:spChg>
        <pc:spChg chg="add del mod">
          <ac:chgData name="Cynthia Simonson" userId="e609370f15294e99" providerId="LiveId" clId="{6D850ED7-CC55-4EF2-AC4A-801503C4CF9E}" dt="2020-05-14T17:34:03.694" v="7880" actId="478"/>
          <ac:spMkLst>
            <pc:docMk/>
            <pc:sldMk cId="2853066374" sldId="319"/>
            <ac:spMk id="28" creationId="{628102FD-360D-4D3B-9A21-8EB085FFAB4F}"/>
          </ac:spMkLst>
        </pc:spChg>
        <pc:graphicFrameChg chg="add del mod">
          <ac:chgData name="Cynthia Simonson" userId="e609370f15294e99" providerId="LiveId" clId="{6D850ED7-CC55-4EF2-AC4A-801503C4CF9E}" dt="2020-05-14T17:32:38.105" v="7874" actId="478"/>
          <ac:graphicFrameMkLst>
            <pc:docMk/>
            <pc:sldMk cId="2853066374" sldId="319"/>
            <ac:graphicFrameMk id="4" creationId="{B5070B82-BFAA-486F-8381-A2511F76027F}"/>
          </ac:graphicFrameMkLst>
        </pc:graphicFrameChg>
        <pc:inkChg chg="add mod">
          <ac:chgData name="Cynthia Simonson" userId="e609370f15294e99" providerId="LiveId" clId="{6D850ED7-CC55-4EF2-AC4A-801503C4CF9E}" dt="2020-05-14T17:34:29.181" v="7882" actId="1076"/>
          <ac:inkMkLst>
            <pc:docMk/>
            <pc:sldMk cId="2853066374" sldId="319"/>
            <ac:inkMk id="17" creationId="{93F7012F-1F7A-41D3-BBB4-66A4059F2491}"/>
          </ac:inkMkLst>
        </pc:inkChg>
        <pc:inkChg chg="add mod">
          <ac:chgData name="Cynthia Simonson" userId="e609370f15294e99" providerId="LiveId" clId="{6D850ED7-CC55-4EF2-AC4A-801503C4CF9E}" dt="2020-05-14T17:34:29.181" v="7882" actId="1076"/>
          <ac:inkMkLst>
            <pc:docMk/>
            <pc:sldMk cId="2853066374" sldId="319"/>
            <ac:inkMk id="18" creationId="{E2C11AE9-EAE2-4140-BC15-57998EFCB73F}"/>
          </ac:inkMkLst>
        </pc:inkChg>
        <pc:inkChg chg="add mod">
          <ac:chgData name="Cynthia Simonson" userId="e609370f15294e99" providerId="LiveId" clId="{6D850ED7-CC55-4EF2-AC4A-801503C4CF9E}" dt="2020-05-14T17:34:29.181" v="7882" actId="1076"/>
          <ac:inkMkLst>
            <pc:docMk/>
            <pc:sldMk cId="2853066374" sldId="319"/>
            <ac:inkMk id="19" creationId="{31C8FDE7-9DA1-4EB7-A664-096FFCCE7EA1}"/>
          </ac:inkMkLst>
        </pc:inkChg>
      </pc:sldChg>
      <pc:sldChg chg="modSp add mod">
        <pc:chgData name="Cynthia Simonson" userId="e609370f15294e99" providerId="LiveId" clId="{6D850ED7-CC55-4EF2-AC4A-801503C4CF9E}" dt="2020-05-14T18:31:21.598" v="12050" actId="6549"/>
        <pc:sldMkLst>
          <pc:docMk/>
          <pc:sldMk cId="2905439034" sldId="320"/>
        </pc:sldMkLst>
        <pc:spChg chg="mod">
          <ac:chgData name="Cynthia Simonson" userId="e609370f15294e99" providerId="LiveId" clId="{6D850ED7-CC55-4EF2-AC4A-801503C4CF9E}" dt="2020-05-14T18:31:21.598" v="12050" actId="6549"/>
          <ac:spMkLst>
            <pc:docMk/>
            <pc:sldMk cId="2905439034" sldId="320"/>
            <ac:spMk id="6" creationId="{6FCB840D-5A66-4571-8856-1D3ABCEF291A}"/>
          </ac:spMkLst>
        </pc:spChg>
      </pc:sldChg>
      <pc:sldChg chg="modSp add mod">
        <pc:chgData name="Cynthia Simonson" userId="e609370f15294e99" providerId="LiveId" clId="{6D850ED7-CC55-4EF2-AC4A-801503C4CF9E}" dt="2020-05-14T18:32:40.156" v="12075" actId="20577"/>
        <pc:sldMkLst>
          <pc:docMk/>
          <pc:sldMk cId="3595875737" sldId="321"/>
        </pc:sldMkLst>
        <pc:spChg chg="mod">
          <ac:chgData name="Cynthia Simonson" userId="e609370f15294e99" providerId="LiveId" clId="{6D850ED7-CC55-4EF2-AC4A-801503C4CF9E}" dt="2020-05-14T18:32:40.156" v="12075" actId="20577"/>
          <ac:spMkLst>
            <pc:docMk/>
            <pc:sldMk cId="3595875737" sldId="321"/>
            <ac:spMk id="6" creationId="{6FCB840D-5A66-4571-8856-1D3ABCEF291A}"/>
          </ac:spMkLst>
        </pc:spChg>
      </pc:sldChg>
      <pc:sldChg chg="delSp modSp add mod">
        <pc:chgData name="Cynthia Simonson" userId="e609370f15294e99" providerId="LiveId" clId="{6D850ED7-CC55-4EF2-AC4A-801503C4CF9E}" dt="2020-05-14T18:58:08.884" v="12758" actId="20577"/>
        <pc:sldMkLst>
          <pc:docMk/>
          <pc:sldMk cId="3799143196" sldId="322"/>
        </pc:sldMkLst>
        <pc:spChg chg="mod">
          <ac:chgData name="Cynthia Simonson" userId="e609370f15294e99" providerId="LiveId" clId="{6D850ED7-CC55-4EF2-AC4A-801503C4CF9E}" dt="2020-05-14T18:51:32.300" v="12099" actId="6549"/>
          <ac:spMkLst>
            <pc:docMk/>
            <pc:sldMk cId="3799143196" sldId="322"/>
            <ac:spMk id="2" creationId="{00000000-0000-0000-0000-000000000000}"/>
          </ac:spMkLst>
        </pc:spChg>
        <pc:spChg chg="del mod">
          <ac:chgData name="Cynthia Simonson" userId="e609370f15294e99" providerId="LiveId" clId="{6D850ED7-CC55-4EF2-AC4A-801503C4CF9E}" dt="2020-05-14T18:52:44.950" v="12219" actId="478"/>
          <ac:spMkLst>
            <pc:docMk/>
            <pc:sldMk cId="3799143196" sldId="322"/>
            <ac:spMk id="5" creationId="{4671F4FC-81AF-4845-8575-B3F1D102FEAC}"/>
          </ac:spMkLst>
        </pc:spChg>
        <pc:spChg chg="mod">
          <ac:chgData name="Cynthia Simonson" userId="e609370f15294e99" providerId="LiveId" clId="{6D850ED7-CC55-4EF2-AC4A-801503C4CF9E}" dt="2020-05-14T18:58:08.884" v="12758" actId="20577"/>
          <ac:spMkLst>
            <pc:docMk/>
            <pc:sldMk cId="3799143196" sldId="322"/>
            <ac:spMk id="7" creationId="{00000000-0000-0000-0000-000000000000}"/>
          </ac:spMkLst>
        </pc:spChg>
      </pc:sldChg>
      <pc:sldChg chg="addSp delSp modSp add mod">
        <pc:chgData name="Cynthia Simonson" userId="e609370f15294e99" providerId="LiveId" clId="{6D850ED7-CC55-4EF2-AC4A-801503C4CF9E}" dt="2020-05-14T19:21:34.680" v="14365" actId="20577"/>
        <pc:sldMkLst>
          <pc:docMk/>
          <pc:sldMk cId="168897144" sldId="323"/>
        </pc:sldMkLst>
        <pc:spChg chg="mod">
          <ac:chgData name="Cynthia Simonson" userId="e609370f15294e99" providerId="LiveId" clId="{6D850ED7-CC55-4EF2-AC4A-801503C4CF9E}" dt="2020-05-14T18:58:44.492" v="12791" actId="20577"/>
          <ac:spMkLst>
            <pc:docMk/>
            <pc:sldMk cId="168897144" sldId="323"/>
            <ac:spMk id="2" creationId="{00000000-0000-0000-0000-000000000000}"/>
          </ac:spMkLst>
        </pc:spChg>
        <pc:spChg chg="del mod">
          <ac:chgData name="Cynthia Simonson" userId="e609370f15294e99" providerId="LiveId" clId="{6D850ED7-CC55-4EF2-AC4A-801503C4CF9E}" dt="2020-05-14T18:59:13.048" v="12799" actId="3680"/>
          <ac:spMkLst>
            <pc:docMk/>
            <pc:sldMk cId="168897144" sldId="323"/>
            <ac:spMk id="7" creationId="{00000000-0000-0000-0000-000000000000}"/>
          </ac:spMkLst>
        </pc:spChg>
        <pc:graphicFrameChg chg="add mod ord modGraphic">
          <ac:chgData name="Cynthia Simonson" userId="e609370f15294e99" providerId="LiveId" clId="{6D850ED7-CC55-4EF2-AC4A-801503C4CF9E}" dt="2020-05-14T19:21:34.680" v="14365" actId="20577"/>
          <ac:graphicFrameMkLst>
            <pc:docMk/>
            <pc:sldMk cId="168897144" sldId="323"/>
            <ac:graphicFrameMk id="4" creationId="{20493D2A-911C-40DF-95DE-5038AC5CF5FD}"/>
          </ac:graphicFrameMkLst>
        </pc:graphicFrameChg>
      </pc:sldChg>
      <pc:sldChg chg="new del">
        <pc:chgData name="Cynthia Simonson" userId="e609370f15294e99" providerId="LiveId" clId="{6D850ED7-CC55-4EF2-AC4A-801503C4CF9E}" dt="2020-05-14T18:58:26.259" v="12760" actId="680"/>
        <pc:sldMkLst>
          <pc:docMk/>
          <pc:sldMk cId="1198519178" sldId="323"/>
        </pc:sldMkLst>
      </pc:sldChg>
      <pc:sldChg chg="modSp add mod">
        <pc:chgData name="Cynthia Simonson" userId="e609370f15294e99" providerId="LiveId" clId="{6D850ED7-CC55-4EF2-AC4A-801503C4CF9E}" dt="2020-05-14T19:24:43.139" v="14513" actId="20577"/>
        <pc:sldMkLst>
          <pc:docMk/>
          <pc:sldMk cId="4276622082" sldId="324"/>
        </pc:sldMkLst>
        <pc:spChg chg="mod">
          <ac:chgData name="Cynthia Simonson" userId="e609370f15294e99" providerId="LiveId" clId="{6D850ED7-CC55-4EF2-AC4A-801503C4CF9E}" dt="2020-05-14T19:24:43.139" v="14513" actId="20577"/>
          <ac:spMkLst>
            <pc:docMk/>
            <pc:sldMk cId="4276622082" sldId="324"/>
            <ac:spMk id="5" creationId="{4671F4FC-81AF-4845-8575-B3F1D102FEAC}"/>
          </ac:spMkLst>
        </pc:spChg>
      </pc:sldChg>
      <pc:sldChg chg="modSp add mod">
        <pc:chgData name="Cynthia Simonson" userId="e609370f15294e99" providerId="LiveId" clId="{6D850ED7-CC55-4EF2-AC4A-801503C4CF9E}" dt="2020-05-14T19:25:18.819" v="14555" actId="5793"/>
        <pc:sldMkLst>
          <pc:docMk/>
          <pc:sldMk cId="3535314967" sldId="325"/>
        </pc:sldMkLst>
        <pc:spChg chg="mod">
          <ac:chgData name="Cynthia Simonson" userId="e609370f15294e99" providerId="LiveId" clId="{6D850ED7-CC55-4EF2-AC4A-801503C4CF9E}" dt="2020-05-14T19:25:13.710" v="14553" actId="20577"/>
          <ac:spMkLst>
            <pc:docMk/>
            <pc:sldMk cId="3535314967" sldId="325"/>
            <ac:spMk id="2" creationId="{00000000-0000-0000-0000-000000000000}"/>
          </ac:spMkLst>
        </pc:spChg>
        <pc:spChg chg="mod">
          <ac:chgData name="Cynthia Simonson" userId="e609370f15294e99" providerId="LiveId" clId="{6D850ED7-CC55-4EF2-AC4A-801503C4CF9E}" dt="2020-05-14T19:25:18.819" v="14555" actId="5793"/>
          <ac:spMkLst>
            <pc:docMk/>
            <pc:sldMk cId="3535314967" sldId="325"/>
            <ac:spMk id="5" creationId="{4671F4FC-81AF-4845-8575-B3F1D102FEAC}"/>
          </ac:spMkLst>
        </pc:spChg>
      </pc:sldChg>
    </pc:docChg>
  </pc:docChgLst>
  <pc:docChgLst>
    <pc:chgData name="Cynthia Simonson" userId="e609370f15294e99" providerId="LiveId" clId="{47EEDA27-2EF0-4515-B0C5-A5600743B64B}"/>
    <pc:docChg chg="custSel modSld">
      <pc:chgData name="Cynthia Simonson" userId="e609370f15294e99" providerId="LiveId" clId="{47EEDA27-2EF0-4515-B0C5-A5600743B64B}" dt="2020-05-14T22:54:41.059" v="80" actId="20577"/>
      <pc:docMkLst>
        <pc:docMk/>
      </pc:docMkLst>
      <pc:sldChg chg="modSp mod">
        <pc:chgData name="Cynthia Simonson" userId="e609370f15294e99" providerId="LiveId" clId="{47EEDA27-2EF0-4515-B0C5-A5600743B64B}" dt="2020-05-14T22:53:38.099" v="16" actId="15"/>
        <pc:sldMkLst>
          <pc:docMk/>
          <pc:sldMk cId="1700065730" sldId="304"/>
        </pc:sldMkLst>
        <pc:spChg chg="mod">
          <ac:chgData name="Cynthia Simonson" userId="e609370f15294e99" providerId="LiveId" clId="{47EEDA27-2EF0-4515-B0C5-A5600743B64B}" dt="2020-05-14T22:53:38.099" v="16" actId="15"/>
          <ac:spMkLst>
            <pc:docMk/>
            <pc:sldMk cId="1700065730" sldId="304"/>
            <ac:spMk id="3" creationId="{C9BB33ED-8494-4882-84DC-13CA9809944E}"/>
          </ac:spMkLst>
        </pc:spChg>
      </pc:sldChg>
      <pc:sldChg chg="modSp mod">
        <pc:chgData name="Cynthia Simonson" userId="e609370f15294e99" providerId="LiveId" clId="{47EEDA27-2EF0-4515-B0C5-A5600743B64B}" dt="2020-05-14T22:54:41.059" v="80" actId="20577"/>
        <pc:sldMkLst>
          <pc:docMk/>
          <pc:sldMk cId="4276622082" sldId="324"/>
        </pc:sldMkLst>
        <pc:spChg chg="mod">
          <ac:chgData name="Cynthia Simonson" userId="e609370f15294e99" providerId="LiveId" clId="{47EEDA27-2EF0-4515-B0C5-A5600743B64B}" dt="2020-05-14T22:54:28.448" v="37" actId="20577"/>
          <ac:spMkLst>
            <pc:docMk/>
            <pc:sldMk cId="4276622082" sldId="324"/>
            <ac:spMk id="2" creationId="{00000000-0000-0000-0000-000000000000}"/>
          </ac:spMkLst>
        </pc:spChg>
        <pc:spChg chg="mod">
          <ac:chgData name="Cynthia Simonson" userId="e609370f15294e99" providerId="LiveId" clId="{47EEDA27-2EF0-4515-B0C5-A5600743B64B}" dt="2020-05-14T22:54:41.059" v="80" actId="20577"/>
          <ac:spMkLst>
            <pc:docMk/>
            <pc:sldMk cId="4276622082" sldId="324"/>
            <ac:spMk id="7" creationId="{00000000-0000-0000-0000-000000000000}"/>
          </ac:spMkLst>
        </pc:sp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2T02:11:20.580"/>
    </inkml:context>
    <inkml:brush xml:id="br0">
      <inkml:brushProperty name="width" value="0.05" units="cm"/>
      <inkml:brushProperty name="height" value="0.05" units="cm"/>
      <inkml:brushProperty name="ignorePressure" value="1"/>
    </inkml:brush>
  </inkml:definitions>
  <inkml:trace contextRef="#ctx0" brushRef="#br0">0 1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2T02:11:26.112"/>
    </inkml:context>
    <inkml:brush xml:id="br0">
      <inkml:brushProperty name="width" value="0.05" units="cm"/>
      <inkml:brushProperty name="height" value="0.05" units="cm"/>
      <inkml:brushProperty name="ignorePressure" value="1"/>
    </inkml:brush>
  </inkml:definitions>
  <inkml:trace contextRef="#ctx0" brushRef="#br0">441 1</inkml:trace>
  <inkml:trace contextRef="#ctx0" brushRef="#br0" timeOffset="1151.02">0 13</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2T02:12:30.830"/>
    </inkml:context>
    <inkml:brush xml:id="br0">
      <inkml:brushProperty name="width" value="0.05" units="cm"/>
      <inkml:brushProperty name="height" value="0.05" units="cm"/>
      <inkml:brushProperty name="ignorePressure" value="1"/>
    </inkml:brush>
  </inkml:definitions>
  <inkml:trace contextRef="#ctx0" brushRef="#br0">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9CAA14-EF89-422A-8FB0-CB2DC403E037}" type="datetimeFigureOut">
              <a:rPr lang="en-US" smtClean="0"/>
              <a:t>5/14/2020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500883-914A-4C0E-AC01-44E976738612}" type="slidenum">
              <a:rPr lang="en-US" smtClean="0"/>
              <a:t>‹#›</a:t>
            </a:fld>
            <a:endParaRPr lang="en-US"/>
          </a:p>
        </p:txBody>
      </p:sp>
    </p:spTree>
    <p:extLst>
      <p:ext uri="{BB962C8B-B14F-4D97-AF65-F5344CB8AC3E}">
        <p14:creationId xmlns:p14="http://schemas.microsoft.com/office/powerpoint/2010/main" val="4185889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500883-914A-4C0E-AC01-44E976738612}" type="slidenum">
              <a:rPr lang="en-US" smtClean="0"/>
              <a:t>1</a:t>
            </a:fld>
            <a:endParaRPr lang="en-US"/>
          </a:p>
        </p:txBody>
      </p:sp>
    </p:spTree>
    <p:extLst>
      <p:ext uri="{BB962C8B-B14F-4D97-AF65-F5344CB8AC3E}">
        <p14:creationId xmlns:p14="http://schemas.microsoft.com/office/powerpoint/2010/main" val="2474088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500883-914A-4C0E-AC01-44E976738612}" type="slidenum">
              <a:rPr lang="en-US" smtClean="0"/>
              <a:t>17</a:t>
            </a:fld>
            <a:endParaRPr lang="en-US"/>
          </a:p>
        </p:txBody>
      </p:sp>
    </p:spTree>
    <p:extLst>
      <p:ext uri="{BB962C8B-B14F-4D97-AF65-F5344CB8AC3E}">
        <p14:creationId xmlns:p14="http://schemas.microsoft.com/office/powerpoint/2010/main" val="2779361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66068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87549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888527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79439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500883-914A-4C0E-AC01-44E976738612}" type="slidenum">
              <a:rPr lang="en-US" smtClean="0"/>
              <a:t>25</a:t>
            </a:fld>
            <a:endParaRPr lang="en-US"/>
          </a:p>
        </p:txBody>
      </p:sp>
    </p:spTree>
    <p:extLst>
      <p:ext uri="{BB962C8B-B14F-4D97-AF65-F5344CB8AC3E}">
        <p14:creationId xmlns:p14="http://schemas.microsoft.com/office/powerpoint/2010/main" val="1463647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500883-914A-4C0E-AC01-44E976738612}" type="slidenum">
              <a:rPr lang="en-US" smtClean="0"/>
              <a:t>3</a:t>
            </a:fld>
            <a:endParaRPr lang="en-US"/>
          </a:p>
        </p:txBody>
      </p:sp>
    </p:spTree>
    <p:extLst>
      <p:ext uri="{BB962C8B-B14F-4D97-AF65-F5344CB8AC3E}">
        <p14:creationId xmlns:p14="http://schemas.microsoft.com/office/powerpoint/2010/main" val="247471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500883-914A-4C0E-AC01-44E976738612}" type="slidenum">
              <a:rPr lang="en-US" smtClean="0"/>
              <a:t>4</a:t>
            </a:fld>
            <a:endParaRPr lang="en-US"/>
          </a:p>
        </p:txBody>
      </p:sp>
    </p:spTree>
    <p:extLst>
      <p:ext uri="{BB962C8B-B14F-4D97-AF65-F5344CB8AC3E}">
        <p14:creationId xmlns:p14="http://schemas.microsoft.com/office/powerpoint/2010/main" val="3333556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500883-914A-4C0E-AC01-44E976738612}" type="slidenum">
              <a:rPr lang="en-US" smtClean="0"/>
              <a:t>5</a:t>
            </a:fld>
            <a:endParaRPr lang="en-US"/>
          </a:p>
        </p:txBody>
      </p:sp>
    </p:spTree>
    <p:extLst>
      <p:ext uri="{BB962C8B-B14F-4D97-AF65-F5344CB8AC3E}">
        <p14:creationId xmlns:p14="http://schemas.microsoft.com/office/powerpoint/2010/main" val="213438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500883-914A-4C0E-AC01-44E976738612}" type="slidenum">
              <a:rPr lang="en-US" smtClean="0"/>
              <a:t>6</a:t>
            </a:fld>
            <a:endParaRPr lang="en-US"/>
          </a:p>
        </p:txBody>
      </p:sp>
    </p:spTree>
    <p:extLst>
      <p:ext uri="{BB962C8B-B14F-4D97-AF65-F5344CB8AC3E}">
        <p14:creationId xmlns:p14="http://schemas.microsoft.com/office/powerpoint/2010/main" val="1531452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500883-914A-4C0E-AC01-44E976738612}" type="slidenum">
              <a:rPr lang="en-US" smtClean="0"/>
              <a:t>7</a:t>
            </a:fld>
            <a:endParaRPr lang="en-US"/>
          </a:p>
        </p:txBody>
      </p:sp>
    </p:spTree>
    <p:extLst>
      <p:ext uri="{BB962C8B-B14F-4D97-AF65-F5344CB8AC3E}">
        <p14:creationId xmlns:p14="http://schemas.microsoft.com/office/powerpoint/2010/main" val="2048377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500883-914A-4C0E-AC01-44E976738612}" type="slidenum">
              <a:rPr lang="en-US" smtClean="0"/>
              <a:t>8</a:t>
            </a:fld>
            <a:endParaRPr lang="en-US"/>
          </a:p>
        </p:txBody>
      </p:sp>
    </p:spTree>
    <p:extLst>
      <p:ext uri="{BB962C8B-B14F-4D97-AF65-F5344CB8AC3E}">
        <p14:creationId xmlns:p14="http://schemas.microsoft.com/office/powerpoint/2010/main" val="1519274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500883-914A-4C0E-AC01-44E976738612}" type="slidenum">
              <a:rPr lang="en-US" smtClean="0"/>
              <a:t>15</a:t>
            </a:fld>
            <a:endParaRPr lang="en-US"/>
          </a:p>
        </p:txBody>
      </p:sp>
    </p:spTree>
    <p:extLst>
      <p:ext uri="{BB962C8B-B14F-4D97-AF65-F5344CB8AC3E}">
        <p14:creationId xmlns:p14="http://schemas.microsoft.com/office/powerpoint/2010/main" val="22976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500883-914A-4C0E-AC01-44E976738612}" type="slidenum">
              <a:rPr lang="en-US" smtClean="0"/>
              <a:t>16</a:t>
            </a:fld>
            <a:endParaRPr lang="en-US"/>
          </a:p>
        </p:txBody>
      </p:sp>
    </p:spTree>
    <p:extLst>
      <p:ext uri="{BB962C8B-B14F-4D97-AF65-F5344CB8AC3E}">
        <p14:creationId xmlns:p14="http://schemas.microsoft.com/office/powerpoint/2010/main" val="3711276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DF9DA51-BA86-44A4-9E50-71D1E44B218B}"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3120501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F9DA51-BA86-44A4-9E50-71D1E44B218B}"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3519800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F9DA51-BA86-44A4-9E50-71D1E44B218B}"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62251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F9DA51-BA86-44A4-9E50-71D1E44B218B}"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3097739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9DA51-BA86-44A4-9E50-71D1E44B218B}"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1105876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F9DA51-BA86-44A4-9E50-71D1E44B218B}"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2198445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DF9DA51-BA86-44A4-9E50-71D1E44B218B}" type="datetimeFigureOut">
              <a:rPr lang="en-US" smtClean="0"/>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3223322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F9DA51-BA86-44A4-9E50-71D1E44B218B}" type="datetimeFigureOut">
              <a:rPr lang="en-US" smtClean="0"/>
              <a:t>5/14/2020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2626220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9DA51-BA86-44A4-9E50-71D1E44B218B}" type="datetimeFigureOut">
              <a:rPr lang="en-US" smtClean="0"/>
              <a:t>5/14/2020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4200452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9DA51-BA86-44A4-9E50-71D1E44B218B}"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2650770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9DA51-BA86-44A4-9E50-71D1E44B218B}"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1157674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9DA51-BA86-44A4-9E50-71D1E44B218B}" type="datetimeFigureOut">
              <a:rPr lang="en-US" smtClean="0"/>
              <a:t>5/14/2020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FC3891-B3AD-4ADD-B411-105EB931ED40}" type="slidenum">
              <a:rPr lang="en-US" smtClean="0"/>
              <a:t>‹#›</a:t>
            </a:fld>
            <a:endParaRPr lang="en-US"/>
          </a:p>
        </p:txBody>
      </p:sp>
    </p:spTree>
    <p:extLst>
      <p:ext uri="{BB962C8B-B14F-4D97-AF65-F5344CB8AC3E}">
        <p14:creationId xmlns:p14="http://schemas.microsoft.com/office/powerpoint/2010/main" val="15092241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5" Type="http://schemas.openxmlformats.org/officeDocument/2006/relationships/image" Target="../media/image3.png"/><Relationship Id="rId4" Type="http://schemas.openxmlformats.org/officeDocument/2006/relationships/customXml" Target="../ink/ink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mccpta.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nebula.wsimg.com/343978380d07073a3e617bf9b0cec2b8?AccessKeyId=AB71C8A62DC88BF7171E&amp;disposition=0&amp;alloworigin=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nebula.wsimg.com/37f1a9dfad01eb9f0967230ddcddd944?AccessKeyId=AB71C8A62DC88BF7171E&amp;disposition=0&amp;alloworigin=1"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nebula.wsimg.com/75ac5c7b2bc0e68a345bec0b0d4c492a?AccessKeyId=AB71C8A62DC88BF7171E&amp;disposition=0&amp;alloworigin=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5532" y="3200400"/>
            <a:ext cx="7772400" cy="1905000"/>
          </a:xfrm>
        </p:spPr>
        <p:txBody>
          <a:bodyPr>
            <a:normAutofit/>
          </a:bodyPr>
          <a:lstStyle/>
          <a:p>
            <a:r>
              <a:rPr lang="en-US" b="1" dirty="0"/>
              <a:t>Board of Directors</a:t>
            </a:r>
            <a:br>
              <a:rPr lang="en-US" b="1" dirty="0"/>
            </a:br>
            <a:r>
              <a:rPr lang="en-US" sz="3200" b="1" dirty="0"/>
              <a:t>May 14, 2020</a:t>
            </a:r>
          </a:p>
        </p:txBody>
      </p:sp>
      <p:pic>
        <p:nvPicPr>
          <p:cNvPr id="1026" name="Picture 2" descr="C:\Users\206013197\Downloads\MCCPTA blue bann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28600"/>
            <a:ext cx="8566265"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9045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77592-6FC1-46C3-BA3C-4FD3055187DB}"/>
              </a:ext>
            </a:extLst>
          </p:cNvPr>
          <p:cNvSpPr>
            <a:spLocks noGrp="1"/>
          </p:cNvSpPr>
          <p:nvPr>
            <p:ph type="title"/>
          </p:nvPr>
        </p:nvSpPr>
        <p:spPr/>
        <p:txBody>
          <a:bodyPr>
            <a:normAutofit fontScale="90000"/>
          </a:bodyPr>
          <a:lstStyle/>
          <a:p>
            <a:pPr fontAlgn="b"/>
            <a:br>
              <a:rPr lang="en-US" b="1" dirty="0"/>
            </a:br>
            <a:r>
              <a:rPr lang="en-US" b="1" dirty="0">
                <a:latin typeface="+mn-lt"/>
              </a:rPr>
              <a:t>DCC</a:t>
            </a:r>
            <a:br>
              <a:rPr lang="en-US" b="1" dirty="0"/>
            </a:br>
            <a:endParaRPr lang="en-US" b="1" dirty="0"/>
          </a:p>
        </p:txBody>
      </p:sp>
      <p:graphicFrame>
        <p:nvGraphicFramePr>
          <p:cNvPr id="4" name="Content Placeholder 3">
            <a:extLst>
              <a:ext uri="{FF2B5EF4-FFF2-40B4-BE49-F238E27FC236}">
                <a16:creationId xmlns:a16="http://schemas.microsoft.com/office/drawing/2014/main" id="{C684C95E-D75E-4FA2-A2D1-A63D17F9C89E}"/>
              </a:ext>
            </a:extLst>
          </p:cNvPr>
          <p:cNvGraphicFramePr>
            <a:graphicFrameLocks noGrp="1"/>
          </p:cNvGraphicFramePr>
          <p:nvPr>
            <p:ph idx="1"/>
            <p:extLst>
              <p:ext uri="{D42A27DB-BD31-4B8C-83A1-F6EECF244321}">
                <p14:modId xmlns:p14="http://schemas.microsoft.com/office/powerpoint/2010/main" val="2503840340"/>
              </p:ext>
            </p:extLst>
          </p:nvPr>
        </p:nvGraphicFramePr>
        <p:xfrm>
          <a:off x="659712" y="1524000"/>
          <a:ext cx="6926649" cy="4274257"/>
        </p:xfrm>
        <a:graphic>
          <a:graphicData uri="http://schemas.openxmlformats.org/drawingml/2006/table">
            <a:tbl>
              <a:tblPr/>
              <a:tblGrid>
                <a:gridCol w="1972959">
                  <a:extLst>
                    <a:ext uri="{9D8B030D-6E8A-4147-A177-3AD203B41FA5}">
                      <a16:colId xmlns:a16="http://schemas.microsoft.com/office/drawing/2014/main" val="470760129"/>
                    </a:ext>
                  </a:extLst>
                </a:gridCol>
                <a:gridCol w="1206486">
                  <a:extLst>
                    <a:ext uri="{9D8B030D-6E8A-4147-A177-3AD203B41FA5}">
                      <a16:colId xmlns:a16="http://schemas.microsoft.com/office/drawing/2014/main" val="1186814807"/>
                    </a:ext>
                  </a:extLst>
                </a:gridCol>
                <a:gridCol w="1788438">
                  <a:extLst>
                    <a:ext uri="{9D8B030D-6E8A-4147-A177-3AD203B41FA5}">
                      <a16:colId xmlns:a16="http://schemas.microsoft.com/office/drawing/2014/main" val="3494403044"/>
                    </a:ext>
                  </a:extLst>
                </a:gridCol>
                <a:gridCol w="1958766">
                  <a:extLst>
                    <a:ext uri="{9D8B030D-6E8A-4147-A177-3AD203B41FA5}">
                      <a16:colId xmlns:a16="http://schemas.microsoft.com/office/drawing/2014/main" val="899274100"/>
                    </a:ext>
                  </a:extLst>
                </a:gridCol>
              </a:tblGrid>
              <a:tr h="761999">
                <a:tc>
                  <a:txBody>
                    <a:bodyPr/>
                    <a:lstStyle/>
                    <a:p>
                      <a:pPr algn="l" fontAlgn="b"/>
                      <a:endParaRPr lang="en-US" sz="1100" b="0" i="0" u="none" strike="noStrike" dirty="0">
                        <a:solidFill>
                          <a:srgbClr val="000000"/>
                        </a:solidFill>
                        <a:effectLst/>
                        <a:latin typeface="Calibri" panose="020F0502020204030204" pitchFamily="34" charset="0"/>
                      </a:endParaRP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2200" b="1" i="0" u="none" strike="noStrike">
                        <a:solidFill>
                          <a:srgbClr val="000000"/>
                        </a:solidFill>
                        <a:effectLst/>
                        <a:latin typeface="Calibri" panose="020F0502020204030204" pitchFamily="34" charset="0"/>
                      </a:endParaRP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dirty="0">
                          <a:solidFill>
                            <a:srgbClr val="000000"/>
                          </a:solidFill>
                          <a:effectLst/>
                          <a:latin typeface="Calibri" panose="020F0502020204030204" pitchFamily="34" charset="0"/>
                        </a:rPr>
                        <a:t>Elected 2019-2020</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dirty="0">
                          <a:solidFill>
                            <a:srgbClr val="000000"/>
                          </a:solidFill>
                          <a:effectLst/>
                          <a:latin typeface="Calibri" panose="020F0502020204030204" pitchFamily="34" charset="0"/>
                        </a:rPr>
                        <a:t>Nominated for 2020-2021 Term</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3796114"/>
                  </a:ext>
                </a:extLst>
              </a:tr>
              <a:tr h="219609">
                <a:tc>
                  <a:txBody>
                    <a:bodyPr/>
                    <a:lstStyle/>
                    <a:p>
                      <a:pPr algn="l" fontAlgn="b"/>
                      <a:r>
                        <a:rPr lang="en-US" sz="1100" b="1" i="0" u="none" strike="noStrike" dirty="0">
                          <a:solidFill>
                            <a:srgbClr val="000000"/>
                          </a:solidFill>
                          <a:effectLst/>
                          <a:latin typeface="Calibri" panose="020F0502020204030204" pitchFamily="34" charset="0"/>
                        </a:rPr>
                        <a:t>AVP</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AVP</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highlight>
                            <a:srgbClr val="FFFF00"/>
                          </a:highlight>
                          <a:latin typeface="Calibri" panose="020F0502020204030204" pitchFamily="34" charset="0"/>
                        </a:rPr>
                        <a:t>Chris Rutledge</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highlight>
                            <a:srgbClr val="FFFF00"/>
                          </a:highlight>
                          <a:latin typeface="Arial" panose="020B0604020202020204" pitchFamily="34" charset="0"/>
                        </a:rPr>
                        <a:t>Laura Mitchell</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615733"/>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Blair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Fred Azcarate</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Fred Azcarate</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9360808"/>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Blair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Michelle Riley</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Michelle Riley</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9613677"/>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Blair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Adam Lee</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Adam Lee</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6167342"/>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Einstein</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Laura Stewart</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Laura Stewart</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7604933"/>
                  </a:ext>
                </a:extLst>
              </a:tr>
              <a:tr h="112385">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Einstein</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highlight>
                            <a:srgbClr val="FFFF00"/>
                          </a:highlight>
                          <a:latin typeface="Arial" panose="020B0604020202020204" pitchFamily="34" charset="0"/>
                        </a:rPr>
                        <a:t>Kristy Daphnis</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528155"/>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Einstein</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3154948"/>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Kennedy</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Danny Chae</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7506420"/>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Kennedy</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Maura Peterson</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6244663"/>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Kennedy</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Margery </a:t>
                      </a:r>
                      <a:r>
                        <a:rPr lang="en-US" sz="1100" b="0" i="0" u="none" strike="noStrike" dirty="0" err="1">
                          <a:solidFill>
                            <a:srgbClr val="000000"/>
                          </a:solidFill>
                          <a:effectLst/>
                          <a:latin typeface="Calibri" panose="020F0502020204030204" pitchFamily="34" charset="0"/>
                        </a:rPr>
                        <a:t>Davita</a:t>
                      </a:r>
                      <a:endParaRPr lang="en-US" sz="1100" b="0" i="0" u="none" strike="noStrike" dirty="0">
                        <a:solidFill>
                          <a:srgbClr val="000000"/>
                        </a:solidFill>
                        <a:effectLst/>
                        <a:latin typeface="Calibri" panose="020F050202020403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000" b="0" i="0" u="none" strike="noStrike">
                        <a:solidFill>
                          <a:srgbClr val="000000"/>
                        </a:solidFill>
                        <a:effectLs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9112694"/>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Northwood</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Michele Moller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Michele Moller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8886216"/>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Northwood</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highlight>
                            <a:srgbClr val="FFFF00"/>
                          </a:highlight>
                          <a:latin typeface="Calibri" panose="020F0502020204030204" pitchFamily="34" charset="0"/>
                        </a:rPr>
                        <a:t>Henriot St. Gerard</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highlight>
                            <a:srgbClr val="FFFF00"/>
                          </a:highlight>
                          <a:latin typeface="Arial" panose="020B0604020202020204" pitchFamily="34" charset="0"/>
                        </a:rPr>
                        <a:t>Brigid Howe</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2196289"/>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Northwood</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highlight>
                            <a:srgbClr val="FFFF00"/>
                          </a:highlight>
                          <a:latin typeface="Calibri" panose="020F0502020204030204" pitchFamily="34" charset="0"/>
                        </a:rPr>
                        <a:t>Ashley Franzel</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000" b="0" i="0" u="none" strike="noStrike">
                        <a:solidFill>
                          <a:srgbClr val="000000"/>
                        </a:solidFill>
                        <a:effectLs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7380972"/>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Wheaton</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Chris Rutledge</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Chris Rutledge</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3572397"/>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Wheaton</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Nell Rumbaugh</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Nell Rumbaugh</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4712439"/>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Wheaton</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Laura Mitchell</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Laura Mitchell</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5469637"/>
                  </a:ext>
                </a:extLst>
              </a:tr>
            </a:tbl>
          </a:graphicData>
        </a:graphic>
      </p:graphicFrame>
    </p:spTree>
    <p:extLst>
      <p:ext uri="{BB962C8B-B14F-4D97-AF65-F5344CB8AC3E}">
        <p14:creationId xmlns:p14="http://schemas.microsoft.com/office/powerpoint/2010/main" val="2554301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77592-6FC1-46C3-BA3C-4FD3055187DB}"/>
              </a:ext>
            </a:extLst>
          </p:cNvPr>
          <p:cNvSpPr>
            <a:spLocks noGrp="1"/>
          </p:cNvSpPr>
          <p:nvPr>
            <p:ph type="title"/>
          </p:nvPr>
        </p:nvSpPr>
        <p:spPr/>
        <p:txBody>
          <a:bodyPr>
            <a:normAutofit fontScale="90000"/>
          </a:bodyPr>
          <a:lstStyle/>
          <a:p>
            <a:pPr fontAlgn="b"/>
            <a:r>
              <a:rPr lang="en-US" dirty="0"/>
              <a:t>  </a:t>
            </a:r>
            <a:br>
              <a:rPr lang="en-US" dirty="0"/>
            </a:br>
            <a:r>
              <a:rPr lang="en-US" sz="4000" b="1" dirty="0">
                <a:solidFill>
                  <a:srgbClr val="000000"/>
                </a:solidFill>
                <a:latin typeface="Calibri" panose="020F0502020204030204" pitchFamily="34" charset="0"/>
              </a:rPr>
              <a:t>CHURCHILL/RICHARD MONTGOMERY/</a:t>
            </a:r>
            <a:br>
              <a:rPr lang="en-US" sz="4000" b="1" dirty="0">
                <a:solidFill>
                  <a:srgbClr val="000000"/>
                </a:solidFill>
                <a:latin typeface="Calibri" panose="020F0502020204030204" pitchFamily="34" charset="0"/>
              </a:rPr>
            </a:br>
            <a:r>
              <a:rPr lang="en-US" sz="4000" b="1" dirty="0">
                <a:solidFill>
                  <a:srgbClr val="000000"/>
                </a:solidFill>
                <a:latin typeface="Calibri" panose="020F0502020204030204" pitchFamily="34" charset="0"/>
              </a:rPr>
              <a:t>POOLESVILLE/ROCKVILLE/WOOTTON</a:t>
            </a:r>
            <a:br>
              <a:rPr lang="en-US" sz="4000" b="1" dirty="0">
                <a:solidFill>
                  <a:srgbClr val="000000"/>
                </a:solidFill>
                <a:latin typeface="Calibri" panose="020F0502020204030204" pitchFamily="34" charset="0"/>
              </a:rPr>
            </a:br>
            <a:br>
              <a:rPr lang="en-US" sz="4000" dirty="0"/>
            </a:br>
            <a:endParaRPr lang="en-US" sz="4000" dirty="0"/>
          </a:p>
        </p:txBody>
      </p:sp>
      <p:graphicFrame>
        <p:nvGraphicFramePr>
          <p:cNvPr id="4" name="Content Placeholder 3">
            <a:extLst>
              <a:ext uri="{FF2B5EF4-FFF2-40B4-BE49-F238E27FC236}">
                <a16:creationId xmlns:a16="http://schemas.microsoft.com/office/drawing/2014/main" id="{C684C95E-D75E-4FA2-A2D1-A63D17F9C89E}"/>
              </a:ext>
            </a:extLst>
          </p:cNvPr>
          <p:cNvGraphicFramePr>
            <a:graphicFrameLocks noGrp="1"/>
          </p:cNvGraphicFramePr>
          <p:nvPr>
            <p:ph idx="1"/>
            <p:extLst>
              <p:ext uri="{D42A27DB-BD31-4B8C-83A1-F6EECF244321}">
                <p14:modId xmlns:p14="http://schemas.microsoft.com/office/powerpoint/2010/main" val="941015876"/>
              </p:ext>
            </p:extLst>
          </p:nvPr>
        </p:nvGraphicFramePr>
        <p:xfrm>
          <a:off x="685800" y="1676400"/>
          <a:ext cx="6926649" cy="4831088"/>
        </p:xfrm>
        <a:graphic>
          <a:graphicData uri="http://schemas.openxmlformats.org/drawingml/2006/table">
            <a:tbl>
              <a:tblPr/>
              <a:tblGrid>
                <a:gridCol w="1972959">
                  <a:extLst>
                    <a:ext uri="{9D8B030D-6E8A-4147-A177-3AD203B41FA5}">
                      <a16:colId xmlns:a16="http://schemas.microsoft.com/office/drawing/2014/main" val="470760129"/>
                    </a:ext>
                  </a:extLst>
                </a:gridCol>
                <a:gridCol w="1206486">
                  <a:extLst>
                    <a:ext uri="{9D8B030D-6E8A-4147-A177-3AD203B41FA5}">
                      <a16:colId xmlns:a16="http://schemas.microsoft.com/office/drawing/2014/main" val="1186814807"/>
                    </a:ext>
                  </a:extLst>
                </a:gridCol>
                <a:gridCol w="1788438">
                  <a:extLst>
                    <a:ext uri="{9D8B030D-6E8A-4147-A177-3AD203B41FA5}">
                      <a16:colId xmlns:a16="http://schemas.microsoft.com/office/drawing/2014/main" val="3494403044"/>
                    </a:ext>
                  </a:extLst>
                </a:gridCol>
                <a:gridCol w="1958766">
                  <a:extLst>
                    <a:ext uri="{9D8B030D-6E8A-4147-A177-3AD203B41FA5}">
                      <a16:colId xmlns:a16="http://schemas.microsoft.com/office/drawing/2014/main" val="899274100"/>
                    </a:ext>
                  </a:extLst>
                </a:gridCol>
              </a:tblGrid>
              <a:tr h="838200">
                <a:tc>
                  <a:txBody>
                    <a:bodyPr/>
                    <a:lstStyle/>
                    <a:p>
                      <a:pPr algn="l" fontAlgn="b"/>
                      <a:endParaRPr lang="en-US" sz="1100" b="0" i="0" u="none" strike="noStrike" dirty="0">
                        <a:solidFill>
                          <a:srgbClr val="000000"/>
                        </a:solidFill>
                        <a:effectLst/>
                        <a:latin typeface="Calibri" panose="020F0502020204030204" pitchFamily="34" charset="0"/>
                      </a:endParaRP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2200" b="1" i="0" u="none" strike="noStrike">
                        <a:solidFill>
                          <a:srgbClr val="000000"/>
                        </a:solidFill>
                        <a:effectLst/>
                        <a:latin typeface="Calibri" panose="020F0502020204030204" pitchFamily="34" charset="0"/>
                      </a:endParaRP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dirty="0">
                          <a:solidFill>
                            <a:srgbClr val="000000"/>
                          </a:solidFill>
                          <a:effectLst/>
                          <a:latin typeface="Calibri" panose="020F0502020204030204" pitchFamily="34" charset="0"/>
                        </a:rPr>
                        <a:t>Elected 2019-2020</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dirty="0">
                          <a:solidFill>
                            <a:srgbClr val="000000"/>
                          </a:solidFill>
                          <a:effectLst/>
                          <a:latin typeface="Calibri" panose="020F0502020204030204" pitchFamily="34" charset="0"/>
                        </a:rPr>
                        <a:t>Nominated for 2020-2021 Term</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3796114"/>
                  </a:ext>
                </a:extLst>
              </a:tr>
              <a:tr h="195288">
                <a:tc>
                  <a:txBody>
                    <a:bodyPr/>
                    <a:lstStyle/>
                    <a:p>
                      <a:pPr algn="l" fontAlgn="b"/>
                      <a:r>
                        <a:rPr lang="en-US" sz="1100" b="1" i="0" u="none" strike="noStrike" dirty="0">
                          <a:solidFill>
                            <a:srgbClr val="000000"/>
                          </a:solidFill>
                          <a:effectLst/>
                          <a:latin typeface="Calibri" panose="020F0502020204030204" pitchFamily="34" charset="0"/>
                        </a:rPr>
                        <a:t>AVP</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AVP</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highlight>
                            <a:srgbClr val="FFFF00"/>
                          </a:highlight>
                          <a:latin typeface="Calibri" panose="020F0502020204030204" pitchFamily="34" charset="0"/>
                        </a:rPr>
                        <a:t>Jennifer Young</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highlight>
                            <a:srgbClr val="FFFF00"/>
                          </a:highlight>
                          <a:latin typeface="Arial" panose="020B0604020202020204" pitchFamily="34" charset="0"/>
                        </a:rPr>
                        <a:t>Rodney Peele</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615733"/>
                  </a:ext>
                </a:extLst>
              </a:tr>
              <a:tr h="195288">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Churchill</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highlight>
                            <a:srgbClr val="FFFF00"/>
                          </a:highlight>
                          <a:latin typeface="Calibri" panose="020F0502020204030204" pitchFamily="34" charset="0"/>
                        </a:rPr>
                        <a:t>Adam Lee</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highlight>
                            <a:srgbClr val="FFFF00"/>
                          </a:highlight>
                          <a:latin typeface="Calibri" panose="020F0502020204030204" pitchFamily="34" charset="0"/>
                        </a:rPr>
                        <a:t>Lauren Berkowitz</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9360808"/>
                  </a:ext>
                </a:extLst>
              </a:tr>
              <a:tr h="195288">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Churchill</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highlight>
                            <a:srgbClr val="FFFF00"/>
                          </a:highlight>
                          <a:latin typeface="Calibri" panose="020F0502020204030204" pitchFamily="34" charset="0"/>
                        </a:rPr>
                        <a:t>Julie Yang</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highlight>
                            <a:srgbClr val="FFFF00"/>
                          </a:highlight>
                          <a:latin typeface="Calibri" panose="020F0502020204030204" pitchFamily="34" charset="0"/>
                        </a:rPr>
                        <a:t>Kristin </a:t>
                      </a:r>
                      <a:r>
                        <a:rPr lang="en-US" sz="1100" b="0" i="0" u="none" strike="noStrike" dirty="0" err="1">
                          <a:solidFill>
                            <a:srgbClr val="000000"/>
                          </a:solidFill>
                          <a:effectLst/>
                          <a:highlight>
                            <a:srgbClr val="FFFF00"/>
                          </a:highlight>
                          <a:latin typeface="Calibri" panose="020F0502020204030204" pitchFamily="34" charset="0"/>
                        </a:rPr>
                        <a:t>Stocksxhlaeder</a:t>
                      </a:r>
                      <a:endParaRPr lang="en-US" sz="1100" b="0" i="0" u="none" strike="noStrike" dirty="0">
                        <a:solidFill>
                          <a:srgbClr val="000000"/>
                        </a:solidFill>
                        <a:effectLst/>
                        <a:highlight>
                          <a:srgbClr val="FFFF00"/>
                        </a:highlight>
                        <a:latin typeface="Calibri" panose="020F050202020403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9613677"/>
                  </a:ext>
                </a:extLst>
              </a:tr>
              <a:tr h="195288">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Churchill</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Mandy Lemar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Mandy Lemar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6167342"/>
                  </a:ext>
                </a:extLst>
              </a:tr>
              <a:tr h="195288">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Poolesville</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Jane Lehrman</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7604933"/>
                  </a:ext>
                </a:extLst>
              </a:tr>
              <a:tr h="193967">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Poolesville</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528155"/>
                  </a:ext>
                </a:extLst>
              </a:tr>
              <a:tr h="195288">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Poolesville</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3154948"/>
                  </a:ext>
                </a:extLst>
              </a:tr>
              <a:tr h="195288">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Richard Montgomery</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highlight>
                          <a:srgbClr val="FFFF00"/>
                        </a:highligh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7506420"/>
                  </a:ext>
                </a:extLst>
              </a:tr>
              <a:tr h="182901">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Richard Montgomery</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highlight>
                            <a:srgbClr val="FFFF00"/>
                          </a:highlight>
                          <a:latin typeface="Calibri" panose="020F0502020204030204" pitchFamily="34" charset="0"/>
                        </a:rPr>
                        <a:t>Rodney Peele</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highlight>
                            <a:srgbClr val="FFFF00"/>
                          </a:highlight>
                          <a:latin typeface="Arial" panose="020B0604020202020204" pitchFamily="34" charset="0"/>
                        </a:rPr>
                        <a:t>Amy </a:t>
                      </a:r>
                      <a:r>
                        <a:rPr lang="en-US" sz="1000" b="0" i="0" u="none" strike="noStrike" dirty="0" err="1">
                          <a:solidFill>
                            <a:srgbClr val="000000"/>
                          </a:solidFill>
                          <a:effectLst/>
                          <a:highlight>
                            <a:srgbClr val="FFFF00"/>
                          </a:highlight>
                          <a:latin typeface="Arial" panose="020B0604020202020204" pitchFamily="34" charset="0"/>
                        </a:rPr>
                        <a:t>Ackerberg</a:t>
                      </a:r>
                      <a:r>
                        <a:rPr lang="en-US" sz="1000" b="0" i="0" u="none" strike="noStrike" dirty="0">
                          <a:solidFill>
                            <a:srgbClr val="000000"/>
                          </a:solidFill>
                          <a:effectLst/>
                          <a:highlight>
                            <a:srgbClr val="FFFF00"/>
                          </a:highlight>
                          <a:latin typeface="Arial" panose="020B0604020202020204" pitchFamily="34" charset="0"/>
                        </a:rPr>
                        <a:t>-Hastings</a:t>
                      </a:r>
                    </a:p>
                    <a:p>
                      <a:pPr algn="l" fontAlgn="b"/>
                      <a:endParaRPr lang="en-US" sz="1000" b="0" i="0" u="none" strike="noStrike" dirty="0">
                        <a:solidFill>
                          <a:srgbClr val="000000"/>
                        </a:solidFill>
                        <a:effectLs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6244663"/>
                  </a:ext>
                </a:extLst>
              </a:tr>
              <a:tr h="195288">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Richard Montgomery</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Matt Swibel</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Matt Swibel</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9112694"/>
                  </a:ext>
                </a:extLst>
              </a:tr>
              <a:tr h="195288">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Rockville</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Pablo Blank</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000" b="0" i="0" u="none" strike="noStrike">
                        <a:solidFill>
                          <a:srgbClr val="000000"/>
                        </a:solidFill>
                        <a:effectLs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8886216"/>
                  </a:ext>
                </a:extLst>
              </a:tr>
              <a:tr h="195288">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Rockville</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Sunil Dasgupta</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000" b="0" i="0" u="none" strike="noStrike" dirty="0">
                        <a:solidFill>
                          <a:srgbClr val="000000"/>
                        </a:solidFill>
                        <a:effectLs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2196289"/>
                  </a:ext>
                </a:extLst>
              </a:tr>
              <a:tr h="195288">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Rockville</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Heather Carroll-Fisher </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000" b="0" i="0" u="none" strike="noStrike" dirty="0">
                        <a:solidFill>
                          <a:srgbClr val="000000"/>
                        </a:solidFill>
                        <a:effectLs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7380972"/>
                  </a:ext>
                </a:extLst>
              </a:tr>
              <a:tr h="195288">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Wootton</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Gumei Liu</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Gumei Liu</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3572397"/>
                  </a:ext>
                </a:extLst>
              </a:tr>
              <a:tr h="195288">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Wootton</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Junhua Liu</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Junhua Liu</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4712439"/>
                  </a:ext>
                </a:extLst>
              </a:tr>
              <a:tr h="195288">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Wootton</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5469637"/>
                  </a:ext>
                </a:extLst>
              </a:tr>
            </a:tbl>
          </a:graphicData>
        </a:graphic>
      </p:graphicFrame>
    </p:spTree>
    <p:extLst>
      <p:ext uri="{BB962C8B-B14F-4D97-AF65-F5344CB8AC3E}">
        <p14:creationId xmlns:p14="http://schemas.microsoft.com/office/powerpoint/2010/main" val="2640857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77592-6FC1-46C3-BA3C-4FD3055187DB}"/>
              </a:ext>
            </a:extLst>
          </p:cNvPr>
          <p:cNvSpPr>
            <a:spLocks noGrp="1"/>
          </p:cNvSpPr>
          <p:nvPr>
            <p:ph type="title"/>
          </p:nvPr>
        </p:nvSpPr>
        <p:spPr/>
        <p:txBody>
          <a:bodyPr>
            <a:normAutofit fontScale="90000"/>
          </a:bodyPr>
          <a:lstStyle/>
          <a:p>
            <a:pPr fontAlgn="b"/>
            <a:br>
              <a:rPr lang="en-US" dirty="0"/>
            </a:br>
            <a:r>
              <a:rPr lang="en-US" b="1" dirty="0">
                <a:latin typeface="+mn-lt"/>
              </a:rPr>
              <a:t>DAMASCUS/GAITHERSBURG/</a:t>
            </a:r>
            <a:br>
              <a:rPr lang="en-US" b="1" dirty="0">
                <a:latin typeface="+mn-lt"/>
              </a:rPr>
            </a:br>
            <a:r>
              <a:rPr lang="en-US" b="1" dirty="0">
                <a:latin typeface="+mn-lt"/>
              </a:rPr>
              <a:t>MAGRUDER/WATKINS MILL</a:t>
            </a:r>
            <a:br>
              <a:rPr lang="en-US" dirty="0"/>
            </a:br>
            <a:endParaRPr lang="en-US" dirty="0"/>
          </a:p>
        </p:txBody>
      </p:sp>
      <p:graphicFrame>
        <p:nvGraphicFramePr>
          <p:cNvPr id="4" name="Content Placeholder 3">
            <a:extLst>
              <a:ext uri="{FF2B5EF4-FFF2-40B4-BE49-F238E27FC236}">
                <a16:creationId xmlns:a16="http://schemas.microsoft.com/office/drawing/2014/main" id="{C684C95E-D75E-4FA2-A2D1-A63D17F9C89E}"/>
              </a:ext>
            </a:extLst>
          </p:cNvPr>
          <p:cNvGraphicFramePr>
            <a:graphicFrameLocks noGrp="1"/>
          </p:cNvGraphicFramePr>
          <p:nvPr>
            <p:ph idx="1"/>
            <p:extLst>
              <p:ext uri="{D42A27DB-BD31-4B8C-83A1-F6EECF244321}">
                <p14:modId xmlns:p14="http://schemas.microsoft.com/office/powerpoint/2010/main" val="2656888188"/>
              </p:ext>
            </p:extLst>
          </p:nvPr>
        </p:nvGraphicFramePr>
        <p:xfrm>
          <a:off x="685800" y="1752601"/>
          <a:ext cx="6926649" cy="3693116"/>
        </p:xfrm>
        <a:graphic>
          <a:graphicData uri="http://schemas.openxmlformats.org/drawingml/2006/table">
            <a:tbl>
              <a:tblPr/>
              <a:tblGrid>
                <a:gridCol w="1972959">
                  <a:extLst>
                    <a:ext uri="{9D8B030D-6E8A-4147-A177-3AD203B41FA5}">
                      <a16:colId xmlns:a16="http://schemas.microsoft.com/office/drawing/2014/main" val="470760129"/>
                    </a:ext>
                  </a:extLst>
                </a:gridCol>
                <a:gridCol w="1206486">
                  <a:extLst>
                    <a:ext uri="{9D8B030D-6E8A-4147-A177-3AD203B41FA5}">
                      <a16:colId xmlns:a16="http://schemas.microsoft.com/office/drawing/2014/main" val="1186814807"/>
                    </a:ext>
                  </a:extLst>
                </a:gridCol>
                <a:gridCol w="1788438">
                  <a:extLst>
                    <a:ext uri="{9D8B030D-6E8A-4147-A177-3AD203B41FA5}">
                      <a16:colId xmlns:a16="http://schemas.microsoft.com/office/drawing/2014/main" val="3494403044"/>
                    </a:ext>
                  </a:extLst>
                </a:gridCol>
                <a:gridCol w="1958766">
                  <a:extLst>
                    <a:ext uri="{9D8B030D-6E8A-4147-A177-3AD203B41FA5}">
                      <a16:colId xmlns:a16="http://schemas.microsoft.com/office/drawing/2014/main" val="899274100"/>
                    </a:ext>
                  </a:extLst>
                </a:gridCol>
              </a:tblGrid>
              <a:tr h="838199">
                <a:tc>
                  <a:txBody>
                    <a:bodyPr/>
                    <a:lstStyle/>
                    <a:p>
                      <a:pPr algn="l" fontAlgn="b"/>
                      <a:endParaRPr lang="en-US" sz="1100" b="0" i="0" u="none" strike="noStrike" dirty="0">
                        <a:solidFill>
                          <a:srgbClr val="000000"/>
                        </a:solidFill>
                        <a:effectLst/>
                        <a:latin typeface="Calibri" panose="020F0502020204030204" pitchFamily="34" charset="0"/>
                      </a:endParaRP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2200" b="1" i="0" u="none" strike="noStrike">
                        <a:solidFill>
                          <a:srgbClr val="000000"/>
                        </a:solidFill>
                        <a:effectLst/>
                        <a:latin typeface="Calibri" panose="020F0502020204030204" pitchFamily="34" charset="0"/>
                      </a:endParaRP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dirty="0">
                          <a:solidFill>
                            <a:srgbClr val="000000"/>
                          </a:solidFill>
                          <a:effectLst/>
                          <a:latin typeface="Calibri" panose="020F0502020204030204" pitchFamily="34" charset="0"/>
                        </a:rPr>
                        <a:t>Elected 2019-2020</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dirty="0">
                          <a:solidFill>
                            <a:srgbClr val="000000"/>
                          </a:solidFill>
                          <a:effectLst/>
                          <a:latin typeface="Calibri" panose="020F0502020204030204" pitchFamily="34" charset="0"/>
                        </a:rPr>
                        <a:t>Nominated for 2020-2021 Term</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3796114"/>
                  </a:ext>
                </a:extLst>
              </a:tr>
              <a:tr h="219609">
                <a:tc>
                  <a:txBody>
                    <a:bodyPr/>
                    <a:lstStyle/>
                    <a:p>
                      <a:pPr algn="l" fontAlgn="b"/>
                      <a:r>
                        <a:rPr lang="en-US" sz="1100" b="1" i="0" u="none" strike="noStrike" dirty="0">
                          <a:solidFill>
                            <a:srgbClr val="000000"/>
                          </a:solidFill>
                          <a:effectLst/>
                          <a:latin typeface="Calibri" panose="020F0502020204030204" pitchFamily="34" charset="0"/>
                        </a:rPr>
                        <a:t>AVP</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AVP</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Cynthia Simonson</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615733"/>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Damascus</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Kim Kamensky</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Kim Kamensky</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9360808"/>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Damascus</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Aimee Ibacache</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Aimee Ibacache</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9613677"/>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Damascus</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STILL VACANT</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6167342"/>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Gaithersburg</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STILL VACANT</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7604933"/>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Gaithersburg</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Carolyn Garvey</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528155"/>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Gaithersburg</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Kari Primozic</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3154948"/>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Magruder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Deirdre Appel</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Deirdre Appel</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7506420"/>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Magruder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STILL VACANT</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highlight>
                            <a:srgbClr val="FFFF00"/>
                          </a:highlight>
                          <a:latin typeface="Arial" panose="020B0604020202020204" pitchFamily="34" charset="0"/>
                        </a:rPr>
                        <a:t>Kim Glassman</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6244663"/>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Magruder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Kristin Erdheim</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Kristin Erdheim</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9112694"/>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Watkins Mill</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Chris Bowerman</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Chris Bowerman</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728544"/>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Watkins Mill</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highlight>
                            <a:srgbClr val="FFFF00"/>
                          </a:highlight>
                          <a:latin typeface="Calibri" panose="020F0502020204030204" pitchFamily="34" charset="0"/>
                        </a:rPr>
                        <a:t>??</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highlight>
                            <a:srgbClr val="FFFF00"/>
                          </a:highlight>
                          <a:latin typeface="Arial" panose="020B0604020202020204" pitchFamily="34" charset="0"/>
                        </a:rPr>
                        <a:t>Christian Daniel</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1456375"/>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Watkins Mill</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STILL VACANT</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highlight>
                            <a:srgbClr val="FFFF00"/>
                          </a:highlight>
                          <a:latin typeface="Arial" panose="020B0604020202020204" pitchFamily="34" charset="0"/>
                        </a:rPr>
                        <a:t>Kelle Dockery</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4583312"/>
                  </a:ext>
                </a:extLst>
              </a:tr>
            </a:tbl>
          </a:graphicData>
        </a:graphic>
      </p:graphicFrame>
    </p:spTree>
    <p:extLst>
      <p:ext uri="{BB962C8B-B14F-4D97-AF65-F5344CB8AC3E}">
        <p14:creationId xmlns:p14="http://schemas.microsoft.com/office/powerpoint/2010/main" val="137670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77592-6FC1-46C3-BA3C-4FD3055187DB}"/>
              </a:ext>
            </a:extLst>
          </p:cNvPr>
          <p:cNvSpPr>
            <a:spLocks noGrp="1"/>
          </p:cNvSpPr>
          <p:nvPr>
            <p:ph type="title"/>
          </p:nvPr>
        </p:nvSpPr>
        <p:spPr/>
        <p:txBody>
          <a:bodyPr>
            <a:normAutofit fontScale="90000"/>
          </a:bodyPr>
          <a:lstStyle/>
          <a:p>
            <a:pPr fontAlgn="b"/>
            <a:br>
              <a:rPr lang="en-US" dirty="0"/>
            </a:br>
            <a:r>
              <a:rPr lang="en-US" b="1" dirty="0">
                <a:solidFill>
                  <a:srgbClr val="000000"/>
                </a:solidFill>
                <a:latin typeface="Calibri" panose="020F0502020204030204" pitchFamily="34" charset="0"/>
              </a:rPr>
              <a:t>CLARKSBURG/NORTHWEST/QUINCE ORCHARD/SENECA VALLEY</a:t>
            </a:r>
            <a:br>
              <a:rPr lang="en-US" dirty="0"/>
            </a:br>
            <a:endParaRPr lang="en-US" dirty="0"/>
          </a:p>
        </p:txBody>
      </p:sp>
      <p:graphicFrame>
        <p:nvGraphicFramePr>
          <p:cNvPr id="4" name="Content Placeholder 3">
            <a:extLst>
              <a:ext uri="{FF2B5EF4-FFF2-40B4-BE49-F238E27FC236}">
                <a16:creationId xmlns:a16="http://schemas.microsoft.com/office/drawing/2014/main" id="{C684C95E-D75E-4FA2-A2D1-A63D17F9C89E}"/>
              </a:ext>
            </a:extLst>
          </p:cNvPr>
          <p:cNvGraphicFramePr>
            <a:graphicFrameLocks noGrp="1"/>
          </p:cNvGraphicFramePr>
          <p:nvPr>
            <p:ph idx="1"/>
            <p:extLst>
              <p:ext uri="{D42A27DB-BD31-4B8C-83A1-F6EECF244321}">
                <p14:modId xmlns:p14="http://schemas.microsoft.com/office/powerpoint/2010/main" val="415884750"/>
              </p:ext>
            </p:extLst>
          </p:nvPr>
        </p:nvGraphicFramePr>
        <p:xfrm>
          <a:off x="685800" y="1752601"/>
          <a:ext cx="6926649" cy="3939654"/>
        </p:xfrm>
        <a:graphic>
          <a:graphicData uri="http://schemas.openxmlformats.org/drawingml/2006/table">
            <a:tbl>
              <a:tblPr/>
              <a:tblGrid>
                <a:gridCol w="1972959">
                  <a:extLst>
                    <a:ext uri="{9D8B030D-6E8A-4147-A177-3AD203B41FA5}">
                      <a16:colId xmlns:a16="http://schemas.microsoft.com/office/drawing/2014/main" val="470760129"/>
                    </a:ext>
                  </a:extLst>
                </a:gridCol>
                <a:gridCol w="1206486">
                  <a:extLst>
                    <a:ext uri="{9D8B030D-6E8A-4147-A177-3AD203B41FA5}">
                      <a16:colId xmlns:a16="http://schemas.microsoft.com/office/drawing/2014/main" val="1186814807"/>
                    </a:ext>
                  </a:extLst>
                </a:gridCol>
                <a:gridCol w="1788438">
                  <a:extLst>
                    <a:ext uri="{9D8B030D-6E8A-4147-A177-3AD203B41FA5}">
                      <a16:colId xmlns:a16="http://schemas.microsoft.com/office/drawing/2014/main" val="3494403044"/>
                    </a:ext>
                  </a:extLst>
                </a:gridCol>
                <a:gridCol w="1958766">
                  <a:extLst>
                    <a:ext uri="{9D8B030D-6E8A-4147-A177-3AD203B41FA5}">
                      <a16:colId xmlns:a16="http://schemas.microsoft.com/office/drawing/2014/main" val="899274100"/>
                    </a:ext>
                  </a:extLst>
                </a:gridCol>
              </a:tblGrid>
              <a:tr h="838199">
                <a:tc>
                  <a:txBody>
                    <a:bodyPr/>
                    <a:lstStyle/>
                    <a:p>
                      <a:pPr algn="l" fontAlgn="b"/>
                      <a:endParaRPr lang="en-US" sz="1100" b="0" i="0" u="none" strike="noStrike" dirty="0">
                        <a:solidFill>
                          <a:srgbClr val="000000"/>
                        </a:solidFill>
                        <a:effectLst/>
                        <a:latin typeface="Calibri" panose="020F0502020204030204" pitchFamily="34" charset="0"/>
                      </a:endParaRP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2200" b="1" i="0" u="none" strike="noStrike">
                        <a:solidFill>
                          <a:srgbClr val="000000"/>
                        </a:solidFill>
                        <a:effectLst/>
                        <a:latin typeface="Calibri" panose="020F0502020204030204" pitchFamily="34" charset="0"/>
                      </a:endParaRP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dirty="0">
                          <a:solidFill>
                            <a:srgbClr val="000000"/>
                          </a:solidFill>
                          <a:effectLst/>
                          <a:latin typeface="Calibri" panose="020F0502020204030204" pitchFamily="34" charset="0"/>
                        </a:rPr>
                        <a:t>Elected 2019-2020</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dirty="0">
                          <a:solidFill>
                            <a:srgbClr val="000000"/>
                          </a:solidFill>
                          <a:effectLst/>
                          <a:latin typeface="Calibri" panose="020F0502020204030204" pitchFamily="34" charset="0"/>
                        </a:rPr>
                        <a:t>Nominated for 2020-2021 Term</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3796114"/>
                  </a:ext>
                </a:extLst>
              </a:tr>
              <a:tr h="219609">
                <a:tc>
                  <a:txBody>
                    <a:bodyPr/>
                    <a:lstStyle/>
                    <a:p>
                      <a:pPr algn="l" fontAlgn="b"/>
                      <a:endParaRPr lang="en-US" sz="1100" b="1" i="0" u="none" strike="noStrike" dirty="0">
                        <a:solidFill>
                          <a:srgbClr val="000000"/>
                        </a:solidFill>
                        <a:effectLst/>
                        <a:latin typeface="Calibri" panose="020F050202020403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615733"/>
                  </a:ext>
                </a:extLst>
              </a:tr>
              <a:tr h="219609">
                <a:tc>
                  <a:txBody>
                    <a:bodyPr/>
                    <a:lstStyle/>
                    <a:p>
                      <a:pPr algn="l" fontAlgn="b"/>
                      <a:r>
                        <a:rPr lang="en-US" sz="1100" b="1" i="0" u="none" strike="noStrike">
                          <a:solidFill>
                            <a:srgbClr val="000000"/>
                          </a:solidFill>
                          <a:effectLst/>
                          <a:latin typeface="Calibri" panose="020F0502020204030204" pitchFamily="34" charset="0"/>
                        </a:rPr>
                        <a:t>AVP</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AVP</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Sarah Kessler </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7274254"/>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Clarksburg</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highlight>
                            <a:srgbClr val="FFFF00"/>
                          </a:highlight>
                          <a:latin typeface="Calibri" panose="020F0502020204030204" pitchFamily="34" charset="0"/>
                        </a:rPr>
                        <a:t>Wendy Davis</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highlight>
                            <a:srgbClr val="FFFF00"/>
                          </a:highlight>
                          <a:latin typeface="Arial" panose="020B0604020202020204" pitchFamily="34" charset="0"/>
                        </a:rPr>
                        <a:t>Maria McClure</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9360808"/>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Clarksburg</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highlight>
                            <a:srgbClr val="FFFF00"/>
                          </a:highlight>
                          <a:latin typeface="Calibri" panose="020F0502020204030204" pitchFamily="34" charset="0"/>
                        </a:rPr>
                        <a:t>Kim Haden</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highlight>
                            <a:srgbClr val="FFFF00"/>
                          </a:highlight>
                          <a:latin typeface="Arial" panose="020B0604020202020204" pitchFamily="34" charset="0"/>
                        </a:rPr>
                        <a:t>Melissa Van </a:t>
                      </a:r>
                      <a:r>
                        <a:rPr lang="en-US" sz="1000" b="0" i="0" u="none" strike="noStrike" dirty="0" err="1">
                          <a:solidFill>
                            <a:srgbClr val="000000"/>
                          </a:solidFill>
                          <a:effectLst/>
                          <a:highlight>
                            <a:srgbClr val="FFFF00"/>
                          </a:highlight>
                          <a:latin typeface="Arial" panose="020B0604020202020204" pitchFamily="34" charset="0"/>
                        </a:rPr>
                        <a:t>Hersken</a:t>
                      </a:r>
                      <a:endParaRPr lang="en-US" sz="1000" b="0" i="0" u="none" strike="noStrike" dirty="0">
                        <a:solidFill>
                          <a:srgbClr val="000000"/>
                        </a:solidFill>
                        <a:effectLst/>
                        <a:highlight>
                          <a:srgbClr val="FFFF00"/>
                        </a:highligh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9613677"/>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Clarksburg</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Alan Jung</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6167342"/>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Northwest</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highlight>
                            <a:srgbClr val="FFFF00"/>
                          </a:highlight>
                          <a:latin typeface="Calibri" panose="020F0502020204030204" pitchFamily="34" charset="0"/>
                        </a:rPr>
                        <a:t>Torie Rodriguez</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7604933"/>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Northwest</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highlight>
                            <a:srgbClr val="FFFF00"/>
                          </a:highlight>
                          <a:latin typeface="Arial" panose="020B0604020202020204" pitchFamily="34" charset="0"/>
                        </a:rPr>
                        <a:t>Sarah Kessler </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528155"/>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Northwest</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highlight>
                            <a:srgbClr val="FFFF00"/>
                          </a:highlight>
                          <a:latin typeface="Arial" panose="020B0604020202020204" pitchFamily="34" charset="0"/>
                        </a:rPr>
                        <a:t>Shilpa </a:t>
                      </a:r>
                      <a:r>
                        <a:rPr lang="en-US" sz="1000" b="0" i="0" u="none" strike="noStrike" dirty="0" err="1">
                          <a:solidFill>
                            <a:srgbClr val="000000"/>
                          </a:solidFill>
                          <a:effectLst/>
                          <a:highlight>
                            <a:srgbClr val="FFFF00"/>
                          </a:highlight>
                          <a:latin typeface="Arial" panose="020B0604020202020204" pitchFamily="34" charset="0"/>
                        </a:rPr>
                        <a:t>Ghodgaonkar</a:t>
                      </a:r>
                      <a:endParaRPr lang="en-US" sz="1000" b="0" i="0" u="none" strike="noStrike" dirty="0">
                        <a:solidFill>
                          <a:srgbClr val="000000"/>
                        </a:solidFill>
                        <a:effectLst/>
                        <a:highlight>
                          <a:srgbClr val="FFFF00"/>
                        </a:highligh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3154948"/>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Quince Orchard</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highlight>
                            <a:srgbClr val="FFFF00"/>
                          </a:highlight>
                          <a:latin typeface="Arial" panose="020B0604020202020204" pitchFamily="34" charset="0"/>
                        </a:rPr>
                        <a:t>Jeremy Lawson</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7506420"/>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Quince Orchard</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6244663"/>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Quince Orchard</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Ram Tangirala</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Ram Tangirala</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9112694"/>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Seneca Valley</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Melissa Regan</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Melissa Regan</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728544"/>
                  </a:ext>
                </a:extLst>
              </a:tr>
              <a:tr h="246538">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Seneca Valley</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highlight>
                            <a:srgbClr val="FFFF00"/>
                          </a:highlight>
                          <a:latin typeface="Arial" panose="020B0604020202020204" pitchFamily="34" charset="0"/>
                        </a:rPr>
                        <a:t>Kristen Carter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1456375"/>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Seneca Valley</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000" b="0" i="0" u="none" strike="noStrike" dirty="0">
                        <a:solidFill>
                          <a:srgbClr val="000000"/>
                        </a:solidFill>
                        <a:effectLs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4583312"/>
                  </a:ext>
                </a:extLst>
              </a:tr>
            </a:tbl>
          </a:graphicData>
        </a:graphic>
      </p:graphicFrame>
    </p:spTree>
    <p:extLst>
      <p:ext uri="{BB962C8B-B14F-4D97-AF65-F5344CB8AC3E}">
        <p14:creationId xmlns:p14="http://schemas.microsoft.com/office/powerpoint/2010/main" val="3785088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77592-6FC1-46C3-BA3C-4FD3055187DB}"/>
              </a:ext>
            </a:extLst>
          </p:cNvPr>
          <p:cNvSpPr>
            <a:spLocks noGrp="1"/>
          </p:cNvSpPr>
          <p:nvPr>
            <p:ph type="title"/>
          </p:nvPr>
        </p:nvSpPr>
        <p:spPr/>
        <p:txBody>
          <a:bodyPr>
            <a:normAutofit fontScale="90000"/>
          </a:bodyPr>
          <a:lstStyle/>
          <a:p>
            <a:pPr fontAlgn="b"/>
            <a:br>
              <a:rPr lang="en-US" dirty="0"/>
            </a:br>
            <a:r>
              <a:rPr lang="en-US" b="1" dirty="0">
                <a:solidFill>
                  <a:srgbClr val="000000"/>
                </a:solidFill>
                <a:latin typeface="Calibri" panose="020F0502020204030204" pitchFamily="34" charset="0"/>
              </a:rPr>
              <a:t>NEC/SHERWOOD</a:t>
            </a:r>
            <a:br>
              <a:rPr lang="en-US" dirty="0"/>
            </a:br>
            <a:endParaRPr lang="en-US" dirty="0"/>
          </a:p>
        </p:txBody>
      </p:sp>
      <p:graphicFrame>
        <p:nvGraphicFramePr>
          <p:cNvPr id="4" name="Content Placeholder 3">
            <a:extLst>
              <a:ext uri="{FF2B5EF4-FFF2-40B4-BE49-F238E27FC236}">
                <a16:creationId xmlns:a16="http://schemas.microsoft.com/office/drawing/2014/main" id="{C684C95E-D75E-4FA2-A2D1-A63D17F9C89E}"/>
              </a:ext>
            </a:extLst>
          </p:cNvPr>
          <p:cNvGraphicFramePr>
            <a:graphicFrameLocks noGrp="1"/>
          </p:cNvGraphicFramePr>
          <p:nvPr>
            <p:ph idx="1"/>
            <p:extLst>
              <p:ext uri="{D42A27DB-BD31-4B8C-83A1-F6EECF244321}">
                <p14:modId xmlns:p14="http://schemas.microsoft.com/office/powerpoint/2010/main" val="894877324"/>
              </p:ext>
            </p:extLst>
          </p:nvPr>
        </p:nvGraphicFramePr>
        <p:xfrm>
          <a:off x="685800" y="1752601"/>
          <a:ext cx="6926649" cy="3939654"/>
        </p:xfrm>
        <a:graphic>
          <a:graphicData uri="http://schemas.openxmlformats.org/drawingml/2006/table">
            <a:tbl>
              <a:tblPr/>
              <a:tblGrid>
                <a:gridCol w="1972959">
                  <a:extLst>
                    <a:ext uri="{9D8B030D-6E8A-4147-A177-3AD203B41FA5}">
                      <a16:colId xmlns:a16="http://schemas.microsoft.com/office/drawing/2014/main" val="470760129"/>
                    </a:ext>
                  </a:extLst>
                </a:gridCol>
                <a:gridCol w="1206486">
                  <a:extLst>
                    <a:ext uri="{9D8B030D-6E8A-4147-A177-3AD203B41FA5}">
                      <a16:colId xmlns:a16="http://schemas.microsoft.com/office/drawing/2014/main" val="1186814807"/>
                    </a:ext>
                  </a:extLst>
                </a:gridCol>
                <a:gridCol w="1788438">
                  <a:extLst>
                    <a:ext uri="{9D8B030D-6E8A-4147-A177-3AD203B41FA5}">
                      <a16:colId xmlns:a16="http://schemas.microsoft.com/office/drawing/2014/main" val="3494403044"/>
                    </a:ext>
                  </a:extLst>
                </a:gridCol>
                <a:gridCol w="1958766">
                  <a:extLst>
                    <a:ext uri="{9D8B030D-6E8A-4147-A177-3AD203B41FA5}">
                      <a16:colId xmlns:a16="http://schemas.microsoft.com/office/drawing/2014/main" val="899274100"/>
                    </a:ext>
                  </a:extLst>
                </a:gridCol>
              </a:tblGrid>
              <a:tr h="838199">
                <a:tc>
                  <a:txBody>
                    <a:bodyPr/>
                    <a:lstStyle/>
                    <a:p>
                      <a:pPr algn="l" fontAlgn="b"/>
                      <a:endParaRPr lang="en-US" sz="1100" b="0" i="0" u="none" strike="noStrike" dirty="0">
                        <a:solidFill>
                          <a:srgbClr val="000000"/>
                        </a:solidFill>
                        <a:effectLst/>
                        <a:latin typeface="Calibri" panose="020F0502020204030204" pitchFamily="34" charset="0"/>
                      </a:endParaRP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2200" b="1" i="0" u="none" strike="noStrike">
                        <a:solidFill>
                          <a:srgbClr val="000000"/>
                        </a:solidFill>
                        <a:effectLst/>
                        <a:latin typeface="Calibri" panose="020F0502020204030204" pitchFamily="34" charset="0"/>
                      </a:endParaRP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dirty="0">
                          <a:solidFill>
                            <a:srgbClr val="000000"/>
                          </a:solidFill>
                          <a:effectLst/>
                          <a:latin typeface="Calibri" panose="020F0502020204030204" pitchFamily="34" charset="0"/>
                        </a:rPr>
                        <a:t>Elected 2019-2020</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dirty="0">
                          <a:solidFill>
                            <a:srgbClr val="000000"/>
                          </a:solidFill>
                          <a:effectLst/>
                          <a:latin typeface="Calibri" panose="020F0502020204030204" pitchFamily="34" charset="0"/>
                        </a:rPr>
                        <a:t>Nominated for 2020-2021 Term</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3796114"/>
                  </a:ext>
                </a:extLst>
              </a:tr>
              <a:tr h="219609">
                <a:tc>
                  <a:txBody>
                    <a:bodyPr/>
                    <a:lstStyle/>
                    <a:p>
                      <a:pPr algn="l" fontAlgn="b"/>
                      <a:r>
                        <a:rPr lang="en-US" sz="1100" b="1" i="0" u="none" strike="noStrike" dirty="0">
                          <a:solidFill>
                            <a:srgbClr val="000000"/>
                          </a:solidFill>
                          <a:effectLst/>
                          <a:latin typeface="Calibri" panose="020F0502020204030204" pitchFamily="34" charset="0"/>
                        </a:rPr>
                        <a:t>AVP</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AVP</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Charisse Scott</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615733"/>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Blake</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Maggie Conley</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Maggie Conley</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7274254"/>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Blake</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err="1">
                          <a:solidFill>
                            <a:srgbClr val="000000"/>
                          </a:solidFill>
                          <a:effectLst/>
                          <a:latin typeface="Calibri" panose="020F0502020204030204" pitchFamily="34" charset="0"/>
                        </a:rPr>
                        <a:t>Keneisha</a:t>
                      </a:r>
                      <a:r>
                        <a:rPr lang="en-US" sz="1100" b="0" i="0" u="none" strike="noStrike" dirty="0">
                          <a:solidFill>
                            <a:srgbClr val="000000"/>
                          </a:solidFill>
                          <a:effectLst/>
                          <a:latin typeface="Calibri" panose="020F0502020204030204" pitchFamily="34" charset="0"/>
                        </a:rPr>
                        <a:t> Roberts</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err="1">
                          <a:solidFill>
                            <a:srgbClr val="000000"/>
                          </a:solidFill>
                          <a:effectLst/>
                          <a:latin typeface="Calibri" panose="020F0502020204030204" pitchFamily="34" charset="0"/>
                        </a:rPr>
                        <a:t>Keneisha</a:t>
                      </a:r>
                      <a:r>
                        <a:rPr lang="en-US" sz="1100" b="0" i="0" u="none" strike="noStrike" dirty="0">
                          <a:solidFill>
                            <a:srgbClr val="000000"/>
                          </a:solidFill>
                          <a:effectLst/>
                          <a:latin typeface="Calibri" panose="020F0502020204030204" pitchFamily="34" charset="0"/>
                        </a:rPr>
                        <a:t> Roberts</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9360808"/>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Blake</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highlight>
                            <a:srgbClr val="FFFF00"/>
                          </a:highlight>
                          <a:latin typeface="Calibri" panose="020F0502020204030204" pitchFamily="34" charset="0"/>
                        </a:rPr>
                        <a:t>Kendra Harris</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9613677"/>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Paint Branch</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Collins Odongo</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6167342"/>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Paint Branch</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Sheila Stewart </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Sheila Stewart </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7604933"/>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Paint Branch</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highlight>
                            <a:srgbClr val="FFFF00"/>
                          </a:highlight>
                          <a:latin typeface="Arial" panose="020B0604020202020204" pitchFamily="34" charset="0"/>
                        </a:rPr>
                        <a:t>Yvette Bobb</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528155"/>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Sherwood</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highlight>
                            <a:srgbClr val="FFFF00"/>
                          </a:highlight>
                          <a:latin typeface="Calibri" panose="020F0502020204030204" pitchFamily="34" charset="0"/>
                        </a:rPr>
                        <a:t>Khristy Kartsakalis</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highlight>
                            <a:srgbClr val="FFFF00"/>
                          </a:highlight>
                          <a:latin typeface="Arial" panose="020B0604020202020204" pitchFamily="34" charset="0"/>
                        </a:rPr>
                        <a:t>Henriot St. Gerard</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3154948"/>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Sherwood</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7506420"/>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Sherwood</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Tammy Fox</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Arial" panose="020B0604020202020204" pitchFamily="34" charset="0"/>
                        </a:rPr>
                        <a:t>Tammy Fox</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6244663"/>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Springbrook</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highlight>
                            <a:srgbClr val="FFFF00"/>
                          </a:highlight>
                          <a:latin typeface="Calibri" panose="020F0502020204030204" pitchFamily="34" charset="0"/>
                        </a:rPr>
                        <a:t>Benito San Miguel</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highlight>
                            <a:srgbClr val="FFFF00"/>
                          </a:highlight>
                          <a:latin typeface="Arial" panose="020B0604020202020204" pitchFamily="34" charset="0"/>
                        </a:rPr>
                        <a:t>Stephanie Martinez</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9112694"/>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Springbrook</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Ignacia Joyner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Ignacia Joyner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728544"/>
                  </a:ext>
                </a:extLst>
              </a:tr>
              <a:tr h="246538">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Springbrook</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Sebastian Smoot</a:t>
                      </a: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000" b="0" i="0" u="none" strike="noStrike" dirty="0">
                        <a:solidFill>
                          <a:srgbClr val="000000"/>
                        </a:solidFill>
                        <a:effectLs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1456375"/>
                  </a:ext>
                </a:extLst>
              </a:tr>
              <a:tr h="219609">
                <a:tc>
                  <a:txBody>
                    <a:bodyPr/>
                    <a:lstStyle/>
                    <a:p>
                      <a:pPr algn="l" fontAlgn="b"/>
                      <a:endParaRPr lang="en-US" sz="1100" b="0" i="0" u="none" strike="noStrike" dirty="0">
                        <a:solidFill>
                          <a:srgbClr val="000000"/>
                        </a:solidFill>
                        <a:effectLst/>
                        <a:latin typeface="Calibri" panose="020F050202020403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000" b="0" i="0" u="none" strike="noStrike" dirty="0">
                        <a:solidFill>
                          <a:srgbClr val="000000"/>
                        </a:solidFill>
                        <a:effectLst/>
                        <a:latin typeface="Arial" panose="020B0604020202020204" pitchFamily="34" charset="0"/>
                      </a:endParaRPr>
                    </a:p>
                  </a:txBody>
                  <a:tcPr marL="4763" marR="4763" marT="47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4583312"/>
                  </a:ext>
                </a:extLst>
              </a:tr>
            </a:tbl>
          </a:graphicData>
        </a:graphic>
      </p:graphicFrame>
    </p:spTree>
    <p:extLst>
      <p:ext uri="{BB962C8B-B14F-4D97-AF65-F5344CB8AC3E}">
        <p14:creationId xmlns:p14="http://schemas.microsoft.com/office/powerpoint/2010/main" val="992730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4"/>
          </a:xfrm>
        </p:spPr>
        <p:txBody>
          <a:bodyPr>
            <a:normAutofit fontScale="90000"/>
          </a:bodyPr>
          <a:lstStyle/>
          <a:p>
            <a:r>
              <a:rPr lang="en-US" sz="3600" b="1" dirty="0">
                <a:solidFill>
                  <a:schemeClr val="bg1"/>
                </a:solidFill>
                <a:highlight>
                  <a:srgbClr val="000000"/>
                </a:highlight>
              </a:rPr>
              <a:t>PTA/PTSA Board Elections/Necessary Transitions</a:t>
            </a:r>
          </a:p>
        </p:txBody>
      </p:sp>
      <p:sp>
        <p:nvSpPr>
          <p:cNvPr id="6" name="Content Placeholder 5">
            <a:extLst>
              <a:ext uri="{FF2B5EF4-FFF2-40B4-BE49-F238E27FC236}">
                <a16:creationId xmlns:a16="http://schemas.microsoft.com/office/drawing/2014/main" id="{6FCB840D-5A66-4571-8856-1D3ABCEF291A}"/>
              </a:ext>
            </a:extLst>
          </p:cNvPr>
          <p:cNvSpPr>
            <a:spLocks noGrp="1"/>
          </p:cNvSpPr>
          <p:nvPr>
            <p:ph idx="1"/>
          </p:nvPr>
        </p:nvSpPr>
        <p:spPr>
          <a:xfrm>
            <a:off x="628650" y="1447800"/>
            <a:ext cx="7886700" cy="5257799"/>
          </a:xfrm>
        </p:spPr>
        <p:txBody>
          <a:bodyPr>
            <a:normAutofit fontScale="92500"/>
          </a:bodyPr>
          <a:lstStyle/>
          <a:p>
            <a:pPr marL="285750" indent="-285750"/>
            <a:r>
              <a:rPr lang="en-US" sz="3200" b="1" dirty="0"/>
              <a:t>Option 1: PREFERRED!  </a:t>
            </a:r>
            <a:r>
              <a:rPr lang="en-US" sz="3200" dirty="0"/>
              <a:t>PTA Board Officers (Executive Committees) remain in place until which time the organization can safely hold an in-person general membership meeting  </a:t>
            </a:r>
          </a:p>
          <a:p>
            <a:pPr marL="742950" lvl="1" indent="-285750"/>
            <a:r>
              <a:rPr lang="en-US" sz="2800" dirty="0"/>
              <a:t>PTA/PTSA Bylaws, Article VI, Section 2 </a:t>
            </a:r>
            <a:r>
              <a:rPr lang="en-US" sz="2800" dirty="0" err="1"/>
              <a:t>b,d</a:t>
            </a:r>
            <a:r>
              <a:rPr lang="en-US" sz="2800" dirty="0"/>
              <a:t> “… elected at the annual general membership meeting… serve for a term of (___) year(s) or until their successors shall assume their official duties. </a:t>
            </a:r>
          </a:p>
          <a:p>
            <a:pPr marL="742950" lvl="1" indent="-285750"/>
            <a:r>
              <a:rPr lang="en-US" sz="2800" dirty="0"/>
              <a:t>Article VIII, Section 4, B -- Board of Directors may create standing or special committees</a:t>
            </a:r>
          </a:p>
          <a:p>
            <a:pPr marL="742950" lvl="1" indent="-285750"/>
            <a:r>
              <a:rPr lang="en-US" sz="2800" dirty="0"/>
              <a:t>Article IX, Section 4, B – Executive Committee may elect standing and special committee chairs </a:t>
            </a:r>
          </a:p>
        </p:txBody>
      </p:sp>
    </p:spTree>
    <p:extLst>
      <p:ext uri="{BB962C8B-B14F-4D97-AF65-F5344CB8AC3E}">
        <p14:creationId xmlns:p14="http://schemas.microsoft.com/office/powerpoint/2010/main" val="83612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4"/>
          </a:xfrm>
        </p:spPr>
        <p:txBody>
          <a:bodyPr>
            <a:normAutofit fontScale="90000"/>
          </a:bodyPr>
          <a:lstStyle/>
          <a:p>
            <a:r>
              <a:rPr lang="en-US" sz="3600" b="1" dirty="0">
                <a:solidFill>
                  <a:schemeClr val="bg1"/>
                </a:solidFill>
                <a:highlight>
                  <a:srgbClr val="000000"/>
                </a:highlight>
              </a:rPr>
              <a:t>PTA/PTSA Board Elections/Necessary Transitions</a:t>
            </a:r>
          </a:p>
        </p:txBody>
      </p:sp>
      <p:sp>
        <p:nvSpPr>
          <p:cNvPr id="6" name="Content Placeholder 5">
            <a:extLst>
              <a:ext uri="{FF2B5EF4-FFF2-40B4-BE49-F238E27FC236}">
                <a16:creationId xmlns:a16="http://schemas.microsoft.com/office/drawing/2014/main" id="{6FCB840D-5A66-4571-8856-1D3ABCEF291A}"/>
              </a:ext>
            </a:extLst>
          </p:cNvPr>
          <p:cNvSpPr>
            <a:spLocks noGrp="1"/>
          </p:cNvSpPr>
          <p:nvPr>
            <p:ph idx="1"/>
          </p:nvPr>
        </p:nvSpPr>
        <p:spPr>
          <a:xfrm>
            <a:off x="628650" y="1447800"/>
            <a:ext cx="7886700" cy="5257799"/>
          </a:xfrm>
        </p:spPr>
        <p:txBody>
          <a:bodyPr>
            <a:normAutofit fontScale="77500" lnSpcReduction="20000"/>
          </a:bodyPr>
          <a:lstStyle/>
          <a:p>
            <a:pPr marL="285750" indent="-285750"/>
            <a:r>
              <a:rPr lang="en-US" sz="3200" b="1" dirty="0"/>
              <a:t>Option 2: </a:t>
            </a:r>
            <a:r>
              <a:rPr lang="en-US" sz="3200" dirty="0"/>
              <a:t>Organizations hold elections via US mail/ballots (5/13/20 Advisory from MDPTA)</a:t>
            </a:r>
          </a:p>
          <a:p>
            <a:pPr marL="914400" lvl="1" indent="-457200">
              <a:buFont typeface="+mj-lt"/>
              <a:buAutoNum type="arabicPeriod"/>
            </a:pPr>
            <a:r>
              <a:rPr lang="en-US" dirty="0"/>
              <a:t>All members must have an opportunity to participate, regardless of socioeconomic status or access to internet. In other words, all members must be mailed notice, a ballot, and instructions on how to participate in the elections. </a:t>
            </a:r>
          </a:p>
          <a:p>
            <a:pPr marL="914400" lvl="1" indent="-457200">
              <a:buFont typeface="+mj-lt"/>
              <a:buAutoNum type="arabicPeriod"/>
            </a:pPr>
            <a:r>
              <a:rPr lang="en-US" dirty="0"/>
              <a:t>The right to a secret ballot must be preserved, i.e., no member should be required to sign or otherwise identify his/her ballot. </a:t>
            </a:r>
          </a:p>
          <a:p>
            <a:pPr marL="914400" lvl="1" indent="-457200">
              <a:buFont typeface="+mj-lt"/>
              <a:buAutoNum type="arabicPeriod"/>
            </a:pPr>
            <a:r>
              <a:rPr lang="en-US" dirty="0"/>
              <a:t>Adequate internal controls must be established in order to provide reasonable assurance that the election is conducted fairly, honestly, and properly, and that only eligible members cast votes. </a:t>
            </a:r>
          </a:p>
          <a:p>
            <a:pPr marL="914400" lvl="1" indent="-457200">
              <a:buFont typeface="+mj-lt"/>
              <a:buAutoNum type="arabicPeriod"/>
            </a:pPr>
            <a:r>
              <a:rPr lang="en-US" dirty="0"/>
              <a:t>An audit trail or record of votes must be maintained for a reasonable time after the expiration of the Governor’s Executive Order in case of a contest or challenge to the results. </a:t>
            </a:r>
          </a:p>
          <a:p>
            <a:pPr marL="914400" lvl="1" indent="-457200">
              <a:buFont typeface="+mj-lt"/>
              <a:buAutoNum type="arabicPeriod"/>
            </a:pPr>
            <a:r>
              <a:rPr lang="en-US" dirty="0"/>
              <a:t>A mailing address other than a public school address may be used for returning ballots as long as the address does not belong to a candidate on the ballot. “Candidate” includes a potential write-in candidate. </a:t>
            </a:r>
          </a:p>
          <a:p>
            <a:pPr marL="914400" lvl="1" indent="-457200">
              <a:buFont typeface="+mj-lt"/>
              <a:buAutoNum type="arabicPeriod"/>
            </a:pPr>
            <a:r>
              <a:rPr lang="en-US" dirty="0"/>
              <a:t>The election results must be ratified at the next general membership meeting using a vote by ballot. The election results from the mailed-in ballots and the ratification vote must be recorded in the minutes of the meeting.</a:t>
            </a:r>
          </a:p>
          <a:p>
            <a:pPr marL="285750" indent="-285750"/>
            <a:endParaRPr lang="en-US" sz="2800" b="1" dirty="0"/>
          </a:p>
        </p:txBody>
      </p:sp>
    </p:spTree>
    <p:extLst>
      <p:ext uri="{BB962C8B-B14F-4D97-AF65-F5344CB8AC3E}">
        <p14:creationId xmlns:p14="http://schemas.microsoft.com/office/powerpoint/2010/main" val="29054390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4"/>
          </a:xfrm>
        </p:spPr>
        <p:txBody>
          <a:bodyPr>
            <a:normAutofit fontScale="90000"/>
          </a:bodyPr>
          <a:lstStyle/>
          <a:p>
            <a:r>
              <a:rPr lang="en-US" sz="3600" b="1" dirty="0">
                <a:solidFill>
                  <a:schemeClr val="bg1"/>
                </a:solidFill>
                <a:highlight>
                  <a:srgbClr val="000000"/>
                </a:highlight>
              </a:rPr>
              <a:t>PTA/PTSA Board Elections/Necessary Transitions</a:t>
            </a:r>
          </a:p>
        </p:txBody>
      </p:sp>
      <p:sp>
        <p:nvSpPr>
          <p:cNvPr id="6" name="Content Placeholder 5">
            <a:extLst>
              <a:ext uri="{FF2B5EF4-FFF2-40B4-BE49-F238E27FC236}">
                <a16:creationId xmlns:a16="http://schemas.microsoft.com/office/drawing/2014/main" id="{6FCB840D-5A66-4571-8856-1D3ABCEF291A}"/>
              </a:ext>
            </a:extLst>
          </p:cNvPr>
          <p:cNvSpPr>
            <a:spLocks noGrp="1"/>
          </p:cNvSpPr>
          <p:nvPr>
            <p:ph idx="1"/>
          </p:nvPr>
        </p:nvSpPr>
        <p:spPr>
          <a:xfrm>
            <a:off x="628650" y="1447800"/>
            <a:ext cx="7886700" cy="5257799"/>
          </a:xfrm>
        </p:spPr>
        <p:txBody>
          <a:bodyPr>
            <a:normAutofit/>
          </a:bodyPr>
          <a:lstStyle/>
          <a:p>
            <a:pPr marL="285750" indent="-285750"/>
            <a:r>
              <a:rPr lang="en-US" sz="3200" b="1" dirty="0"/>
              <a:t>Option 3:</a:t>
            </a:r>
            <a:r>
              <a:rPr lang="en-US" sz="3200" dirty="0"/>
              <a:t> Accept resignations of current Officers that </a:t>
            </a:r>
            <a:r>
              <a:rPr lang="en-US" sz="3200" i="1" dirty="0"/>
              <a:t>must</a:t>
            </a:r>
            <a:r>
              <a:rPr lang="en-US" sz="3200" dirty="0"/>
              <a:t> transition before an election can be held and vacancies can be filled by a majority vote of the board of directors.</a:t>
            </a:r>
          </a:p>
          <a:p>
            <a:pPr marL="742950" lvl="1" indent="-285750"/>
            <a:r>
              <a:rPr lang="en-US" sz="2800" dirty="0"/>
              <a:t>PTA/PTSA Bylaws, Article VI, Section 4</a:t>
            </a:r>
          </a:p>
          <a:p>
            <a:pPr marL="742950" lvl="1" indent="-285750"/>
            <a:r>
              <a:rPr lang="en-US" sz="2800" dirty="0"/>
              <a:t>IMPORTANT:  This approach should be used very carefully and PTA BODs should follow the “spirit” of this provision and not use this to install individuals that might be contested by the general membership. </a:t>
            </a:r>
          </a:p>
        </p:txBody>
      </p:sp>
    </p:spTree>
    <p:extLst>
      <p:ext uri="{BB962C8B-B14F-4D97-AF65-F5344CB8AC3E}">
        <p14:creationId xmlns:p14="http://schemas.microsoft.com/office/powerpoint/2010/main" val="35958757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4D241153-6E72-4C48-90A9-421F4CE25466}"/>
              </a:ext>
            </a:extLst>
          </p:cNvPr>
          <p:cNvSpPr/>
          <p:nvPr/>
        </p:nvSpPr>
        <p:spPr>
          <a:xfrm>
            <a:off x="1791348" y="902828"/>
            <a:ext cx="609600" cy="327025"/>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a:t>Yes</a:t>
            </a:r>
          </a:p>
        </p:txBody>
      </p:sp>
      <p:sp>
        <p:nvSpPr>
          <p:cNvPr id="6" name="Rectangle: Rounded Corners 5">
            <a:extLst>
              <a:ext uri="{FF2B5EF4-FFF2-40B4-BE49-F238E27FC236}">
                <a16:creationId xmlns:a16="http://schemas.microsoft.com/office/drawing/2014/main" id="{C38D8571-09A8-4953-B65D-501F5A57976C}"/>
              </a:ext>
            </a:extLst>
          </p:cNvPr>
          <p:cNvSpPr/>
          <p:nvPr/>
        </p:nvSpPr>
        <p:spPr>
          <a:xfrm>
            <a:off x="7004698" y="955215"/>
            <a:ext cx="442912" cy="3127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a:t>No</a:t>
            </a:r>
          </a:p>
        </p:txBody>
      </p:sp>
      <p:sp>
        <p:nvSpPr>
          <p:cNvPr id="7" name="Rectangle: Rounded Corners 6">
            <a:extLst>
              <a:ext uri="{FF2B5EF4-FFF2-40B4-BE49-F238E27FC236}">
                <a16:creationId xmlns:a16="http://schemas.microsoft.com/office/drawing/2014/main" id="{30049466-CCEE-443E-88DF-2A9CC24AD4B5}"/>
              </a:ext>
            </a:extLst>
          </p:cNvPr>
          <p:cNvSpPr/>
          <p:nvPr/>
        </p:nvSpPr>
        <p:spPr>
          <a:xfrm>
            <a:off x="676923" y="1520365"/>
            <a:ext cx="3022600" cy="71755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a:t>Is the current PTA President slated</a:t>
            </a:r>
            <a:r>
              <a:rPr lang="en-US" sz="1100" baseline="0"/>
              <a:t> to serve another term?</a:t>
            </a:r>
            <a:endParaRPr lang="en-US" sz="1100"/>
          </a:p>
        </p:txBody>
      </p:sp>
      <p:sp>
        <p:nvSpPr>
          <p:cNvPr id="8" name="Rectangle: Rounded Corners 7">
            <a:extLst>
              <a:ext uri="{FF2B5EF4-FFF2-40B4-BE49-F238E27FC236}">
                <a16:creationId xmlns:a16="http://schemas.microsoft.com/office/drawing/2014/main" id="{700E15CD-F563-4F96-92FE-5A7FFF93B307}"/>
              </a:ext>
            </a:extLst>
          </p:cNvPr>
          <p:cNvSpPr/>
          <p:nvPr/>
        </p:nvSpPr>
        <p:spPr>
          <a:xfrm>
            <a:off x="3353448" y="193215"/>
            <a:ext cx="2663825" cy="88582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a:t>Has the PTA's</a:t>
            </a:r>
            <a:r>
              <a:rPr lang="en-US" sz="1400" baseline="0"/>
              <a:t> Nominating Committee Set Forward a Slate of Candidates?</a:t>
            </a:r>
            <a:endParaRPr lang="en-US" sz="1400"/>
          </a:p>
        </p:txBody>
      </p:sp>
      <p:sp>
        <p:nvSpPr>
          <p:cNvPr id="9" name="Rectangle: Rounded Corners 8">
            <a:extLst>
              <a:ext uri="{FF2B5EF4-FFF2-40B4-BE49-F238E27FC236}">
                <a16:creationId xmlns:a16="http://schemas.microsoft.com/office/drawing/2014/main" id="{127C76A8-3BDA-4569-B67B-A30872AB0E8C}"/>
              </a:ext>
            </a:extLst>
          </p:cNvPr>
          <p:cNvSpPr/>
          <p:nvPr/>
        </p:nvSpPr>
        <p:spPr>
          <a:xfrm>
            <a:off x="565798" y="2395078"/>
            <a:ext cx="923925" cy="409575"/>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a:t>Yes</a:t>
            </a:r>
          </a:p>
        </p:txBody>
      </p:sp>
      <p:sp>
        <p:nvSpPr>
          <p:cNvPr id="10" name="Rectangle: Rounded Corners 9">
            <a:extLst>
              <a:ext uri="{FF2B5EF4-FFF2-40B4-BE49-F238E27FC236}">
                <a16:creationId xmlns:a16="http://schemas.microsoft.com/office/drawing/2014/main" id="{5B610431-921B-4722-9645-1C3149DE9BBF}"/>
              </a:ext>
            </a:extLst>
          </p:cNvPr>
          <p:cNvSpPr/>
          <p:nvPr/>
        </p:nvSpPr>
        <p:spPr>
          <a:xfrm>
            <a:off x="3077223" y="2401428"/>
            <a:ext cx="890587" cy="392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a:t>No</a:t>
            </a:r>
          </a:p>
        </p:txBody>
      </p:sp>
      <p:sp>
        <p:nvSpPr>
          <p:cNvPr id="11" name="Rectangle: Rounded Corners 10">
            <a:extLst>
              <a:ext uri="{FF2B5EF4-FFF2-40B4-BE49-F238E27FC236}">
                <a16:creationId xmlns:a16="http://schemas.microsoft.com/office/drawing/2014/main" id="{B44A236B-9462-4835-A28C-2B469E4CE092}"/>
              </a:ext>
            </a:extLst>
          </p:cNvPr>
          <p:cNvSpPr/>
          <p:nvPr/>
        </p:nvSpPr>
        <p:spPr>
          <a:xfrm>
            <a:off x="5880748" y="1509253"/>
            <a:ext cx="3005137" cy="731837"/>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a:t>Do the PTA's Bylaws (Article</a:t>
            </a:r>
            <a:r>
              <a:rPr lang="en-US" sz="1100" baseline="0"/>
              <a:t> VI, Section 3)  state the nominating committee is established by BOD /Exec Committee or General Membership?</a:t>
            </a:r>
            <a:endParaRPr lang="en-US" sz="1100"/>
          </a:p>
        </p:txBody>
      </p:sp>
      <p:sp>
        <p:nvSpPr>
          <p:cNvPr id="12" name="Rectangle: Rounded Corners 11">
            <a:extLst>
              <a:ext uri="{FF2B5EF4-FFF2-40B4-BE49-F238E27FC236}">
                <a16:creationId xmlns:a16="http://schemas.microsoft.com/office/drawing/2014/main" id="{AFB97680-BAF7-4634-8E3B-F17A66FEEE3D}"/>
              </a:ext>
            </a:extLst>
          </p:cNvPr>
          <p:cNvSpPr/>
          <p:nvPr/>
        </p:nvSpPr>
        <p:spPr>
          <a:xfrm>
            <a:off x="5445773" y="2368090"/>
            <a:ext cx="1795462" cy="411163"/>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a:t>Board</a:t>
            </a:r>
            <a:r>
              <a:rPr lang="en-US" sz="1100" baseline="0"/>
              <a:t> or Exec Comm</a:t>
            </a:r>
            <a:endParaRPr lang="en-US" sz="1100"/>
          </a:p>
        </p:txBody>
      </p:sp>
      <p:sp>
        <p:nvSpPr>
          <p:cNvPr id="13" name="Rectangle: Rounded Corners 12">
            <a:extLst>
              <a:ext uri="{FF2B5EF4-FFF2-40B4-BE49-F238E27FC236}">
                <a16:creationId xmlns:a16="http://schemas.microsoft.com/office/drawing/2014/main" id="{08E2FA30-138B-4A2A-9174-AE8B228737E4}"/>
              </a:ext>
            </a:extLst>
          </p:cNvPr>
          <p:cNvSpPr/>
          <p:nvPr/>
        </p:nvSpPr>
        <p:spPr>
          <a:xfrm>
            <a:off x="7380935" y="2353803"/>
            <a:ext cx="1617663" cy="4000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a:t>General</a:t>
            </a:r>
            <a:r>
              <a:rPr lang="en-US" sz="1100" baseline="0"/>
              <a:t> Membership</a:t>
            </a:r>
            <a:endParaRPr lang="en-US" sz="1100"/>
          </a:p>
        </p:txBody>
      </p:sp>
      <p:sp>
        <p:nvSpPr>
          <p:cNvPr id="14" name="Rectangle: Rounded Corners 13">
            <a:extLst>
              <a:ext uri="{FF2B5EF4-FFF2-40B4-BE49-F238E27FC236}">
                <a16:creationId xmlns:a16="http://schemas.microsoft.com/office/drawing/2014/main" id="{B5175251-13F8-420F-BD9A-BF309A8402BC}"/>
              </a:ext>
            </a:extLst>
          </p:cNvPr>
          <p:cNvSpPr/>
          <p:nvPr/>
        </p:nvSpPr>
        <p:spPr>
          <a:xfrm>
            <a:off x="2259660" y="3066590"/>
            <a:ext cx="2805113" cy="86042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a:t>Is the incoming</a:t>
            </a:r>
            <a:r>
              <a:rPr lang="en-US" sz="1100" baseline="0"/>
              <a:t> President currently in the role to assume the Presidency in the event of  the vacancy  (Article VI, Section 4)?</a:t>
            </a:r>
            <a:endParaRPr lang="en-US" sz="1100"/>
          </a:p>
        </p:txBody>
      </p:sp>
      <p:sp>
        <p:nvSpPr>
          <p:cNvPr id="15" name="Rectangle: Rounded Corners 14">
            <a:extLst>
              <a:ext uri="{FF2B5EF4-FFF2-40B4-BE49-F238E27FC236}">
                <a16:creationId xmlns:a16="http://schemas.microsoft.com/office/drawing/2014/main" id="{92929725-43F8-4A09-AD29-149E1F18B75C}"/>
              </a:ext>
            </a:extLst>
          </p:cNvPr>
          <p:cNvSpPr/>
          <p:nvPr/>
        </p:nvSpPr>
        <p:spPr>
          <a:xfrm>
            <a:off x="2589860" y="4121150"/>
            <a:ext cx="922338" cy="40640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a:t>Yes</a:t>
            </a:r>
          </a:p>
        </p:txBody>
      </p:sp>
      <p:sp>
        <p:nvSpPr>
          <p:cNvPr id="16" name="Rectangle: Rounded Corners 15">
            <a:extLst>
              <a:ext uri="{FF2B5EF4-FFF2-40B4-BE49-F238E27FC236}">
                <a16:creationId xmlns:a16="http://schemas.microsoft.com/office/drawing/2014/main" id="{FE9E9F9B-CB17-4B50-A6E8-E556F53E7DEB}"/>
              </a:ext>
            </a:extLst>
          </p:cNvPr>
          <p:cNvSpPr/>
          <p:nvPr/>
        </p:nvSpPr>
        <p:spPr>
          <a:xfrm>
            <a:off x="3991623" y="4111625"/>
            <a:ext cx="885825" cy="390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a:t>No</a:t>
            </a:r>
          </a:p>
        </p:txBody>
      </p:sp>
      <mc:AlternateContent xmlns:mc="http://schemas.openxmlformats.org/markup-compatibility/2006" xmlns:p14="http://schemas.microsoft.com/office/powerpoint/2010/main">
        <mc:Choice Requires="p14">
          <p:contentPart p14:bwMode="auto" r:id="rId2">
            <p14:nvContentPartPr>
              <p14:cNvPr id="17" name="Ink 16">
                <a:extLst>
                  <a:ext uri="{FF2B5EF4-FFF2-40B4-BE49-F238E27FC236}">
                    <a16:creationId xmlns:a16="http://schemas.microsoft.com/office/drawing/2014/main" id="{93F7012F-1F7A-41D3-BBB4-66A4059F2491}"/>
                  </a:ext>
                </a:extLst>
              </p14:cNvPr>
              <p14:cNvContentPartPr/>
              <p14:nvPr/>
            </p14:nvContentPartPr>
            <p14:xfrm>
              <a:off x="5131448" y="5718175"/>
              <a:ext cx="0" cy="0"/>
            </p14:xfrm>
          </p:contentPart>
        </mc:Choice>
        <mc:Fallback xmlns="">
          <p:pic>
            <p:nvPicPr>
              <p:cNvPr id="17" name="Ink 16">
                <a:extLst>
                  <a:ext uri="{FF2B5EF4-FFF2-40B4-BE49-F238E27FC236}">
                    <a16:creationId xmlns:a16="http://schemas.microsoft.com/office/drawing/2014/main" id="{93F7012F-1F7A-41D3-BBB4-66A4059F2491}"/>
                  </a:ext>
                </a:extLst>
              </p:cNvPr>
              <p:cNvPicPr/>
              <p:nvPr/>
            </p:nvPicPr>
            <p:blipFill>
              <a:blip r:embed="rId3"/>
              <a:stretch>
                <a:fillRect/>
              </a:stretch>
            </p:blipFill>
            <p:spPr>
              <a:xfrm>
                <a:off x="5131448" y="5718175"/>
                <a:ext cx="0" cy="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8" name="Ink 17">
                <a:extLst>
                  <a:ext uri="{FF2B5EF4-FFF2-40B4-BE49-F238E27FC236}">
                    <a16:creationId xmlns:a16="http://schemas.microsoft.com/office/drawing/2014/main" id="{E2C11AE9-EAE2-4140-BC15-57998EFCB73F}"/>
                  </a:ext>
                </a:extLst>
              </p14:cNvPr>
              <p14:cNvContentPartPr/>
              <p14:nvPr/>
            </p14:nvContentPartPr>
            <p14:xfrm>
              <a:off x="4332935" y="5702300"/>
              <a:ext cx="158750" cy="4763"/>
            </p14:xfrm>
          </p:contentPart>
        </mc:Choice>
        <mc:Fallback xmlns="">
          <p:pic>
            <p:nvPicPr>
              <p:cNvPr id="18" name="Ink 17">
                <a:extLst>
                  <a:ext uri="{FF2B5EF4-FFF2-40B4-BE49-F238E27FC236}">
                    <a16:creationId xmlns:a16="http://schemas.microsoft.com/office/drawing/2014/main" id="{E2C11AE9-EAE2-4140-BC15-57998EFCB73F}"/>
                  </a:ext>
                </a:extLst>
              </p:cNvPr>
              <p:cNvPicPr/>
              <p:nvPr/>
            </p:nvPicPr>
            <p:blipFill>
              <a:blip r:embed="rId5"/>
              <a:stretch>
                <a:fillRect/>
              </a:stretch>
            </p:blipFill>
            <p:spPr>
              <a:xfrm>
                <a:off x="4323956" y="5693507"/>
                <a:ext cx="176349" cy="22716"/>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9" name="Ink 18">
                <a:extLst>
                  <a:ext uri="{FF2B5EF4-FFF2-40B4-BE49-F238E27FC236}">
                    <a16:creationId xmlns:a16="http://schemas.microsoft.com/office/drawing/2014/main" id="{31C8FDE7-9DA1-4EB7-A664-096FFCCE7EA1}"/>
                  </a:ext>
                </a:extLst>
              </p14:cNvPr>
              <p14:cNvContentPartPr/>
              <p14:nvPr/>
            </p14:nvContentPartPr>
            <p14:xfrm>
              <a:off x="6596710" y="3976688"/>
              <a:ext cx="0" cy="0"/>
            </p14:xfrm>
          </p:contentPart>
        </mc:Choice>
        <mc:Fallback xmlns="">
          <p:pic>
            <p:nvPicPr>
              <p:cNvPr id="19" name="Ink 18">
                <a:extLst>
                  <a:ext uri="{FF2B5EF4-FFF2-40B4-BE49-F238E27FC236}">
                    <a16:creationId xmlns:a16="http://schemas.microsoft.com/office/drawing/2014/main" id="{31C8FDE7-9DA1-4EB7-A664-096FFCCE7EA1}"/>
                  </a:ext>
                </a:extLst>
              </p:cNvPr>
              <p:cNvPicPr/>
              <p:nvPr/>
            </p:nvPicPr>
            <p:blipFill>
              <a:blip r:embed="rId3"/>
              <a:stretch>
                <a:fillRect/>
              </a:stretch>
            </p:blipFill>
            <p:spPr>
              <a:xfrm>
                <a:off x="6596710" y="3976688"/>
                <a:ext cx="0" cy="0"/>
              </a:xfrm>
              <a:prstGeom prst="rect">
                <a:avLst/>
              </a:prstGeom>
            </p:spPr>
          </p:pic>
        </mc:Fallback>
      </mc:AlternateContent>
      <p:sp>
        <p:nvSpPr>
          <p:cNvPr id="20" name="Rectangle: Rounded Corners 19">
            <a:extLst>
              <a:ext uri="{FF2B5EF4-FFF2-40B4-BE49-F238E27FC236}">
                <a16:creationId xmlns:a16="http://schemas.microsoft.com/office/drawing/2014/main" id="{394B1F06-E5C1-44AA-83C2-178BB3F58ABC}"/>
              </a:ext>
            </a:extLst>
          </p:cNvPr>
          <p:cNvSpPr/>
          <p:nvPr/>
        </p:nvSpPr>
        <p:spPr>
          <a:xfrm>
            <a:off x="7431735" y="3030078"/>
            <a:ext cx="1668463" cy="97790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a:solidFill>
                  <a:schemeClr val="bg1"/>
                </a:solidFill>
              </a:rPr>
              <a:t>1)</a:t>
            </a:r>
            <a:r>
              <a:rPr lang="en-US" sz="1100" baseline="0">
                <a:solidFill>
                  <a:schemeClr val="bg1"/>
                </a:solidFill>
              </a:rPr>
              <a:t> Work with Cluster Coordinators/MCCPTA Officers to identify options.</a:t>
            </a:r>
            <a:endParaRPr lang="en-US" sz="1100">
              <a:solidFill>
                <a:schemeClr val="bg1"/>
              </a:solidFill>
            </a:endParaRPr>
          </a:p>
        </p:txBody>
      </p:sp>
      <p:sp>
        <p:nvSpPr>
          <p:cNvPr id="23" name="Rectangle: Rounded Corners 22">
            <a:extLst>
              <a:ext uri="{FF2B5EF4-FFF2-40B4-BE49-F238E27FC236}">
                <a16:creationId xmlns:a16="http://schemas.microsoft.com/office/drawing/2014/main" id="{EF3FAB74-FD51-4343-9769-08873801DA68}"/>
              </a:ext>
            </a:extLst>
          </p:cNvPr>
          <p:cNvSpPr/>
          <p:nvPr/>
        </p:nvSpPr>
        <p:spPr>
          <a:xfrm>
            <a:off x="304800" y="3072581"/>
            <a:ext cx="1638710" cy="598641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dirty="0"/>
              <a:t>Article VI, Section 4 -- </a:t>
            </a:r>
          </a:p>
          <a:p>
            <a:pPr algn="l"/>
            <a:r>
              <a:rPr lang="en-US" sz="1100" dirty="0"/>
              <a:t>1) A</a:t>
            </a:r>
            <a:r>
              <a:rPr lang="en-US" sz="1100" baseline="0" dirty="0"/>
              <a:t>ccept the letter of resignation from each outgoing officer, one-by-one.</a:t>
            </a:r>
          </a:p>
          <a:p>
            <a:pPr algn="l"/>
            <a:endParaRPr lang="en-US" sz="1100" baseline="0" dirty="0"/>
          </a:p>
          <a:p>
            <a:pPr algn="l"/>
            <a:r>
              <a:rPr lang="en-US" sz="1100" baseline="0" dirty="0"/>
              <a:t>2) By majority vote, the board fills the </a:t>
            </a:r>
            <a:r>
              <a:rPr lang="en-US" sz="1100" baseline="0" dirty="0" err="1"/>
              <a:t>positon</a:t>
            </a:r>
            <a:r>
              <a:rPr lang="en-US" sz="1100" baseline="0" dirty="0"/>
              <a:t>(s) one-by-one for the "unexpired term."</a:t>
            </a:r>
          </a:p>
          <a:p>
            <a:pPr algn="l"/>
            <a:endParaRPr lang="en-US" sz="1100" baseline="0" dirty="0"/>
          </a:p>
          <a:p>
            <a:pPr algn="l"/>
            <a:r>
              <a:rPr lang="en-US" sz="1100" baseline="0" dirty="0"/>
              <a:t>3) Repeat step one and two until all new officers are voted into place, including in the board minutes the sequencing.  </a:t>
            </a:r>
          </a:p>
          <a:p>
            <a:pPr algn="l"/>
            <a:endParaRPr lang="en-US" sz="1100" baseline="0" dirty="0"/>
          </a:p>
          <a:p>
            <a:pPr algn="l"/>
            <a:r>
              <a:rPr lang="en-US" sz="1100" baseline="0" dirty="0"/>
              <a:t>4) Give notice to the membership, within 15 days the vacancies and names of individuals the BOD has voted to assume the position (s).</a:t>
            </a:r>
          </a:p>
          <a:p>
            <a:pPr algn="l"/>
            <a:endParaRPr lang="en-US" sz="1100" baseline="0" dirty="0"/>
          </a:p>
          <a:p>
            <a:pPr algn="l"/>
            <a:r>
              <a:rPr lang="en-US" sz="1100" baseline="0" dirty="0"/>
              <a:t>5) At the next general membership meeting, elect the board for 20-21 school year.</a:t>
            </a:r>
            <a:endParaRPr lang="en-US" sz="1100" dirty="0"/>
          </a:p>
        </p:txBody>
      </p:sp>
      <p:sp>
        <p:nvSpPr>
          <p:cNvPr id="24" name="Rectangle: Rounded Corners 23">
            <a:extLst>
              <a:ext uri="{FF2B5EF4-FFF2-40B4-BE49-F238E27FC236}">
                <a16:creationId xmlns:a16="http://schemas.microsoft.com/office/drawing/2014/main" id="{F5EC4EA1-7245-493D-BFF7-87BBA0236502}"/>
              </a:ext>
            </a:extLst>
          </p:cNvPr>
          <p:cNvSpPr/>
          <p:nvPr/>
        </p:nvSpPr>
        <p:spPr>
          <a:xfrm>
            <a:off x="2211765" y="4721532"/>
            <a:ext cx="1392800" cy="8485444"/>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a:solidFill>
                  <a:schemeClr val="bg1"/>
                </a:solidFill>
              </a:rPr>
              <a:t>Article VI, Section 4 -- </a:t>
            </a:r>
          </a:p>
          <a:p>
            <a:pPr algn="l"/>
            <a:r>
              <a:rPr lang="en-US" sz="1100">
                <a:solidFill>
                  <a:schemeClr val="bg1"/>
                </a:solidFill>
              </a:rPr>
              <a:t>1) A</a:t>
            </a:r>
            <a:r>
              <a:rPr lang="en-US" sz="1100" baseline="0">
                <a:solidFill>
                  <a:schemeClr val="bg1"/>
                </a:solidFill>
              </a:rPr>
              <a:t>ccept the letter of resignation from  the President.  </a:t>
            </a:r>
          </a:p>
          <a:p>
            <a:pPr algn="l"/>
            <a:endParaRPr lang="en-US" sz="1100" baseline="0">
              <a:solidFill>
                <a:schemeClr val="bg1"/>
              </a:solidFill>
            </a:endParaRPr>
          </a:p>
          <a:p>
            <a:pPr algn="l"/>
            <a:r>
              <a:rPr lang="en-US" sz="1100" baseline="0">
                <a:solidFill>
                  <a:schemeClr val="bg1"/>
                </a:solidFill>
              </a:rPr>
              <a:t>2)  Record the resignation and assumption of the position in the  Board minutes.</a:t>
            </a:r>
          </a:p>
          <a:p>
            <a:pPr algn="l"/>
            <a:endParaRPr lang="en-US" sz="1100" baseline="0">
              <a:solidFill>
                <a:schemeClr val="bg1"/>
              </a:solidFill>
            </a:endParaRPr>
          </a:p>
          <a:p>
            <a:pPr algn="l"/>
            <a:r>
              <a:rPr lang="en-US" sz="1100">
                <a:solidFill>
                  <a:schemeClr val="bg1"/>
                </a:solidFill>
                <a:effectLst/>
                <a:latin typeface="+mn-lt"/>
                <a:ea typeface="+mn-ea"/>
                <a:cs typeface="+mn-cs"/>
              </a:rPr>
              <a:t>3) A</a:t>
            </a:r>
            <a:r>
              <a:rPr lang="en-US" sz="1100" baseline="0">
                <a:solidFill>
                  <a:schemeClr val="bg1"/>
                </a:solidFill>
                <a:effectLst/>
                <a:latin typeface="+mn-lt"/>
                <a:ea typeface="+mn-ea"/>
                <a:cs typeface="+mn-cs"/>
              </a:rPr>
              <a:t>ccept letter of resignation (one-by-one) from  outgoing officer (s). </a:t>
            </a:r>
          </a:p>
          <a:p>
            <a:pPr algn="l"/>
            <a:endParaRPr lang="en-US">
              <a:solidFill>
                <a:schemeClr val="bg1"/>
              </a:solidFill>
              <a:effectLst/>
            </a:endParaRPr>
          </a:p>
          <a:p>
            <a:pPr algn="l"/>
            <a:r>
              <a:rPr lang="en-US" sz="1100" baseline="0">
                <a:solidFill>
                  <a:schemeClr val="bg1"/>
                </a:solidFill>
                <a:effectLst/>
                <a:latin typeface="+mn-lt"/>
                <a:ea typeface="+mn-ea"/>
                <a:cs typeface="+mn-cs"/>
              </a:rPr>
              <a:t>4) By majority vote, the board fills the positon(s) for the "unexpired term" (one-by-one). </a:t>
            </a:r>
            <a:endParaRPr lang="en-US">
              <a:solidFill>
                <a:schemeClr val="bg1"/>
              </a:solidFill>
              <a:effectLst/>
            </a:endParaRPr>
          </a:p>
          <a:p>
            <a:pPr algn="l"/>
            <a:endParaRPr lang="en-US" sz="1100" baseline="0">
              <a:solidFill>
                <a:schemeClr val="bg1"/>
              </a:solidFill>
            </a:endParaRPr>
          </a:p>
          <a:p>
            <a:pPr algn="l"/>
            <a:r>
              <a:rPr lang="en-US" sz="1100" baseline="0">
                <a:solidFill>
                  <a:schemeClr val="bg1"/>
                </a:solidFill>
              </a:rPr>
              <a:t>5) Repeat  until all new officers are voted into place, including in the board minutes the sequencing.</a:t>
            </a:r>
          </a:p>
          <a:p>
            <a:pPr algn="l"/>
            <a:r>
              <a:rPr lang="en-US" sz="1100" baseline="0">
                <a:solidFill>
                  <a:schemeClr val="bg1"/>
                </a:solidFill>
              </a:rPr>
              <a:t>  </a:t>
            </a:r>
          </a:p>
          <a:p>
            <a:pPr algn="l"/>
            <a:r>
              <a:rPr lang="en-US" sz="1100" baseline="0">
                <a:solidFill>
                  <a:schemeClr val="bg1"/>
                </a:solidFill>
              </a:rPr>
              <a:t>6) Give notice to the membership, within 15 days the vacancies and names of individuals the BOD has voted to  assume the position (s).</a:t>
            </a:r>
          </a:p>
          <a:p>
            <a:pPr algn="l"/>
            <a:endParaRPr lang="en-US" sz="1100" baseline="0">
              <a:solidFill>
                <a:schemeClr val="bg1"/>
              </a:solidFill>
            </a:endParaRPr>
          </a:p>
          <a:p>
            <a:pPr algn="l"/>
            <a:r>
              <a:rPr lang="en-US" sz="1100" baseline="0">
                <a:solidFill>
                  <a:schemeClr val="bg1"/>
                </a:solidFill>
              </a:rPr>
              <a:t>7) At the next general membership meeting, elect the board for 20-21 school year.</a:t>
            </a:r>
            <a:endParaRPr lang="en-US" sz="1100">
              <a:solidFill>
                <a:schemeClr val="bg1"/>
              </a:solidFill>
            </a:endParaRPr>
          </a:p>
        </p:txBody>
      </p:sp>
      <p:sp>
        <p:nvSpPr>
          <p:cNvPr id="25" name="Rectangle: Rounded Corners 24">
            <a:extLst>
              <a:ext uri="{FF2B5EF4-FFF2-40B4-BE49-F238E27FC236}">
                <a16:creationId xmlns:a16="http://schemas.microsoft.com/office/drawing/2014/main" id="{7E3C628D-A0EB-4F1E-9A0B-7084C360E483}"/>
              </a:ext>
            </a:extLst>
          </p:cNvPr>
          <p:cNvSpPr/>
          <p:nvPr/>
        </p:nvSpPr>
        <p:spPr>
          <a:xfrm>
            <a:off x="3845250" y="4736895"/>
            <a:ext cx="1398024" cy="12408105"/>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dirty="0">
                <a:solidFill>
                  <a:schemeClr val="bg1"/>
                </a:solidFill>
              </a:rPr>
              <a:t>Article VI, Section 4 -- </a:t>
            </a:r>
          </a:p>
          <a:p>
            <a:pPr algn="l"/>
            <a:r>
              <a:rPr lang="en-US" sz="1100" dirty="0">
                <a:solidFill>
                  <a:schemeClr val="bg1"/>
                </a:solidFill>
              </a:rPr>
              <a:t>1) A</a:t>
            </a:r>
            <a:r>
              <a:rPr lang="en-US" sz="1100" baseline="0" dirty="0">
                <a:solidFill>
                  <a:schemeClr val="bg1"/>
                </a:solidFill>
              </a:rPr>
              <a:t>ccept the letter of resignation from  the Officer slated to assume a Presidency vacancy (1st VP).  </a:t>
            </a:r>
          </a:p>
          <a:p>
            <a:pPr algn="l"/>
            <a:endParaRPr lang="en-US" sz="1100" baseline="0" dirty="0">
              <a:solidFill>
                <a:schemeClr val="bg1"/>
              </a:solidFill>
            </a:endParaRPr>
          </a:p>
          <a:p>
            <a:pPr algn="l"/>
            <a:r>
              <a:rPr lang="en-US" sz="1100" baseline="0" dirty="0">
                <a:solidFill>
                  <a:schemeClr val="bg1"/>
                </a:solidFill>
              </a:rPr>
              <a:t>2)  Record the resignation in the  Board minutes.</a:t>
            </a:r>
          </a:p>
          <a:p>
            <a:pPr algn="l"/>
            <a:endParaRPr lang="en-US" sz="1100" baseline="0" dirty="0">
              <a:solidFill>
                <a:schemeClr val="bg1"/>
              </a:solidFill>
            </a:endParaRPr>
          </a:p>
          <a:p>
            <a:pPr algn="l"/>
            <a:r>
              <a:rPr lang="en-US" sz="1100" baseline="0" dirty="0">
                <a:solidFill>
                  <a:schemeClr val="bg1"/>
                </a:solidFill>
              </a:rPr>
              <a:t>3) By majority vote, fill the 1st VP position with individual intended to assume the Presidency, record in the Board minutes. </a:t>
            </a:r>
          </a:p>
          <a:p>
            <a:pPr algn="l"/>
            <a:endParaRPr lang="en-US" sz="1100" baseline="0" dirty="0">
              <a:solidFill>
                <a:schemeClr val="bg1"/>
              </a:solidFill>
            </a:endParaRPr>
          </a:p>
          <a:p>
            <a:r>
              <a:rPr lang="en-US" sz="1100" dirty="0">
                <a:solidFill>
                  <a:schemeClr val="lt1"/>
                </a:solidFill>
                <a:effectLst/>
                <a:latin typeface="+mn-lt"/>
                <a:ea typeface="+mn-ea"/>
                <a:cs typeface="+mn-cs"/>
              </a:rPr>
              <a:t>4) A</a:t>
            </a:r>
            <a:r>
              <a:rPr lang="en-US" sz="1100" baseline="0" dirty="0">
                <a:solidFill>
                  <a:schemeClr val="lt1"/>
                </a:solidFill>
                <a:effectLst/>
                <a:latin typeface="+mn-lt"/>
                <a:ea typeface="+mn-ea"/>
                <a:cs typeface="+mn-cs"/>
              </a:rPr>
              <a:t>ccept the letter of resignation from  the President.  </a:t>
            </a:r>
          </a:p>
          <a:p>
            <a:endParaRPr lang="en-US" dirty="0">
              <a:effectLst/>
            </a:endParaRPr>
          </a:p>
          <a:p>
            <a:r>
              <a:rPr lang="en-US" sz="1100" baseline="0" dirty="0">
                <a:solidFill>
                  <a:schemeClr val="lt1"/>
                </a:solidFill>
                <a:effectLst/>
                <a:latin typeface="+mn-lt"/>
                <a:ea typeface="+mn-ea"/>
                <a:cs typeface="+mn-cs"/>
              </a:rPr>
              <a:t>5)  Record the resignation and assumption of the position in the  Board minutes.</a:t>
            </a:r>
            <a:endParaRPr lang="en-US" dirty="0">
              <a:effectLst/>
            </a:endParaRPr>
          </a:p>
          <a:p>
            <a:pPr algn="l"/>
            <a:endParaRPr lang="en-US" sz="1100" baseline="0" dirty="0">
              <a:solidFill>
                <a:schemeClr val="bg1"/>
              </a:solidFill>
            </a:endParaRPr>
          </a:p>
          <a:p>
            <a:pPr algn="l"/>
            <a:r>
              <a:rPr lang="en-US" sz="1100" dirty="0">
                <a:solidFill>
                  <a:schemeClr val="bg1"/>
                </a:solidFill>
                <a:effectLst/>
                <a:latin typeface="+mn-lt"/>
                <a:ea typeface="+mn-ea"/>
                <a:cs typeface="+mn-cs"/>
              </a:rPr>
              <a:t>6) A</a:t>
            </a:r>
            <a:r>
              <a:rPr lang="en-US" sz="1100" baseline="0" dirty="0">
                <a:solidFill>
                  <a:schemeClr val="bg1"/>
                </a:solidFill>
                <a:effectLst/>
                <a:latin typeface="+mn-lt"/>
                <a:ea typeface="+mn-ea"/>
                <a:cs typeface="+mn-cs"/>
              </a:rPr>
              <a:t>ccept letter of resignation (one-by-one) from  outgoing officer (s). </a:t>
            </a:r>
          </a:p>
          <a:p>
            <a:pPr algn="l"/>
            <a:endParaRPr lang="en-US" dirty="0">
              <a:solidFill>
                <a:schemeClr val="bg1"/>
              </a:solidFill>
              <a:effectLst/>
            </a:endParaRPr>
          </a:p>
          <a:p>
            <a:pPr algn="l"/>
            <a:r>
              <a:rPr lang="en-US" sz="1100" baseline="0" dirty="0">
                <a:solidFill>
                  <a:schemeClr val="bg1"/>
                </a:solidFill>
                <a:effectLst/>
                <a:latin typeface="+mn-lt"/>
                <a:ea typeface="+mn-ea"/>
                <a:cs typeface="+mn-cs"/>
              </a:rPr>
              <a:t>7) By majority vote, the board fills the </a:t>
            </a:r>
            <a:r>
              <a:rPr lang="en-US" sz="1100" baseline="0" dirty="0" err="1">
                <a:solidFill>
                  <a:schemeClr val="bg1"/>
                </a:solidFill>
                <a:effectLst/>
                <a:latin typeface="+mn-lt"/>
                <a:ea typeface="+mn-ea"/>
                <a:cs typeface="+mn-cs"/>
              </a:rPr>
              <a:t>positon</a:t>
            </a:r>
            <a:r>
              <a:rPr lang="en-US" sz="1100" baseline="0" dirty="0">
                <a:solidFill>
                  <a:schemeClr val="bg1"/>
                </a:solidFill>
                <a:effectLst/>
                <a:latin typeface="+mn-lt"/>
                <a:ea typeface="+mn-ea"/>
                <a:cs typeface="+mn-cs"/>
              </a:rPr>
              <a:t>(s) for the "unexpired term" (one-by-one). </a:t>
            </a:r>
            <a:endParaRPr lang="en-US" dirty="0">
              <a:solidFill>
                <a:schemeClr val="bg1"/>
              </a:solidFill>
              <a:effectLst/>
            </a:endParaRPr>
          </a:p>
          <a:p>
            <a:pPr algn="l"/>
            <a:endParaRPr lang="en-US" sz="1100" baseline="0" dirty="0">
              <a:solidFill>
                <a:schemeClr val="bg1"/>
              </a:solidFill>
            </a:endParaRPr>
          </a:p>
          <a:p>
            <a:pPr algn="l"/>
            <a:r>
              <a:rPr lang="en-US" sz="1100" baseline="0" dirty="0">
                <a:solidFill>
                  <a:schemeClr val="bg1"/>
                </a:solidFill>
              </a:rPr>
              <a:t>8) Repeat  until all new officers are voted into place, including in the board minutes the sequencing.</a:t>
            </a:r>
          </a:p>
          <a:p>
            <a:pPr algn="l"/>
            <a:r>
              <a:rPr lang="en-US" sz="1100" baseline="0" dirty="0">
                <a:solidFill>
                  <a:schemeClr val="bg1"/>
                </a:solidFill>
              </a:rPr>
              <a:t>  </a:t>
            </a:r>
          </a:p>
          <a:p>
            <a:pPr algn="l"/>
            <a:r>
              <a:rPr lang="en-US" sz="1100" baseline="0" dirty="0">
                <a:solidFill>
                  <a:schemeClr val="bg1"/>
                </a:solidFill>
              </a:rPr>
              <a:t>9) Give notice to the membership, within 15 days the vacancies and names of individuals the BOD has voted to  assume the position (s).</a:t>
            </a:r>
          </a:p>
          <a:p>
            <a:pPr algn="l"/>
            <a:endParaRPr lang="en-US" sz="1100" baseline="0" dirty="0">
              <a:solidFill>
                <a:schemeClr val="bg1"/>
              </a:solidFill>
            </a:endParaRPr>
          </a:p>
          <a:p>
            <a:pPr algn="l"/>
            <a:r>
              <a:rPr lang="en-US" sz="1100" baseline="0" dirty="0">
                <a:solidFill>
                  <a:schemeClr val="bg1"/>
                </a:solidFill>
              </a:rPr>
              <a:t>10) At the next general membership meeting, elect the board for 20-21 school year.</a:t>
            </a:r>
            <a:endParaRPr lang="en-US" sz="1100" dirty="0">
              <a:solidFill>
                <a:schemeClr val="bg1"/>
              </a:solidFill>
            </a:endParaRPr>
          </a:p>
        </p:txBody>
      </p:sp>
      <p:sp>
        <p:nvSpPr>
          <p:cNvPr id="26" name="Rectangle: Rounded Corners 25">
            <a:extLst>
              <a:ext uri="{FF2B5EF4-FFF2-40B4-BE49-F238E27FC236}">
                <a16:creationId xmlns:a16="http://schemas.microsoft.com/office/drawing/2014/main" id="{73165A47-8FCB-4D60-B300-1EB1BC15DF80}"/>
              </a:ext>
            </a:extLst>
          </p:cNvPr>
          <p:cNvSpPr/>
          <p:nvPr/>
        </p:nvSpPr>
        <p:spPr>
          <a:xfrm>
            <a:off x="5569154" y="3077703"/>
            <a:ext cx="1664315" cy="3615402"/>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a:t>Article VI, Section 3 -- </a:t>
            </a:r>
          </a:p>
          <a:p>
            <a:pPr algn="l"/>
            <a:r>
              <a:rPr lang="en-US" sz="1100"/>
              <a:t>1) Send message to membership asking for volunteers to serve on nominating committee.</a:t>
            </a:r>
            <a:endParaRPr lang="en-US" sz="1100" baseline="0"/>
          </a:p>
          <a:p>
            <a:pPr algn="l"/>
            <a:endParaRPr lang="en-US" sz="1100" baseline="0"/>
          </a:p>
          <a:p>
            <a:pPr algn="l"/>
            <a:r>
              <a:rPr lang="en-US" sz="1100" baseline="0"/>
              <a:t>2) Convene Board to select the nominating committee.</a:t>
            </a:r>
          </a:p>
          <a:p>
            <a:pPr algn="l"/>
            <a:endParaRPr lang="en-US" sz="1100" baseline="0"/>
          </a:p>
          <a:p>
            <a:pPr algn="l"/>
            <a:r>
              <a:rPr lang="en-US" sz="1100" baseline="0"/>
              <a:t>3) Nominating committee  puts forward slate of officers to board recommending individuals to fill positions for the 20-21 board.</a:t>
            </a:r>
          </a:p>
          <a:p>
            <a:pPr algn="l"/>
            <a:endParaRPr lang="en-US" sz="1100" baseline="0"/>
          </a:p>
        </p:txBody>
      </p:sp>
    </p:spTree>
    <p:extLst>
      <p:ext uri="{BB962C8B-B14F-4D97-AF65-F5344CB8AC3E}">
        <p14:creationId xmlns:p14="http://schemas.microsoft.com/office/powerpoint/2010/main" val="2853066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bg1"/>
                </a:solidFill>
                <a:highlight>
                  <a:srgbClr val="000000"/>
                </a:highlight>
              </a:rPr>
              <a:t>Questions CCs might ask of PTAs considering Option 3 -- </a:t>
            </a:r>
            <a:endParaRPr lang="en-US" sz="1400" b="1" dirty="0">
              <a:solidFill>
                <a:schemeClr val="bg1"/>
              </a:solidFill>
              <a:highlight>
                <a:srgbClr val="000000"/>
              </a:highlight>
            </a:endParaRPr>
          </a:p>
        </p:txBody>
      </p:sp>
      <p:sp>
        <p:nvSpPr>
          <p:cNvPr id="7" name="Content Placeholder 5"/>
          <p:cNvSpPr>
            <a:spLocks noGrp="1"/>
          </p:cNvSpPr>
          <p:nvPr>
            <p:ph idx="1"/>
          </p:nvPr>
        </p:nvSpPr>
        <p:spPr>
          <a:xfrm>
            <a:off x="628650" y="1825625"/>
            <a:ext cx="7886700" cy="4351338"/>
          </a:xfrm>
        </p:spPr>
        <p:txBody>
          <a:bodyPr>
            <a:normAutofit/>
          </a:bodyPr>
          <a:lstStyle/>
          <a:p>
            <a:pPr marL="457200" lvl="1" indent="0">
              <a:buNone/>
            </a:pPr>
            <a:endParaRPr lang="en-US" dirty="0"/>
          </a:p>
          <a:p>
            <a:pPr lvl="1"/>
            <a:endParaRPr lang="en-US" dirty="0"/>
          </a:p>
        </p:txBody>
      </p:sp>
      <p:sp>
        <p:nvSpPr>
          <p:cNvPr id="3" name="Rectangle 2">
            <a:extLst>
              <a:ext uri="{FF2B5EF4-FFF2-40B4-BE49-F238E27FC236}">
                <a16:creationId xmlns:a16="http://schemas.microsoft.com/office/drawing/2014/main" id="{6BFBDAC5-707D-49ED-8FBB-6824CB8F4029}"/>
              </a:ext>
            </a:extLst>
          </p:cNvPr>
          <p:cNvSpPr/>
          <p:nvPr/>
        </p:nvSpPr>
        <p:spPr>
          <a:xfrm>
            <a:off x="762000" y="1523999"/>
            <a:ext cx="7848600" cy="338554"/>
          </a:xfrm>
          <a:prstGeom prst="rect">
            <a:avLst/>
          </a:prstGeom>
        </p:spPr>
        <p:txBody>
          <a:bodyPr wrap="square">
            <a:spAutoFit/>
          </a:bodyPr>
          <a:lstStyle/>
          <a:p>
            <a:endParaRPr lang="en-US" sz="1600" dirty="0">
              <a:effectLst/>
              <a:latin typeface="Calibri" panose="020F0502020204030204" pitchFamily="34" charset="0"/>
              <a:ea typeface="Calibri" panose="020F0502020204030204" pitchFamily="34" charset="0"/>
            </a:endParaRPr>
          </a:p>
        </p:txBody>
      </p:sp>
      <p:sp>
        <p:nvSpPr>
          <p:cNvPr id="5" name="Content Placeholder 4">
            <a:extLst>
              <a:ext uri="{FF2B5EF4-FFF2-40B4-BE49-F238E27FC236}">
                <a16:creationId xmlns:a16="http://schemas.microsoft.com/office/drawing/2014/main" id="{4671F4FC-81AF-4845-8575-B3F1D102FEAC}"/>
              </a:ext>
            </a:extLst>
          </p:cNvPr>
          <p:cNvSpPr txBox="1">
            <a:spLocks/>
          </p:cNvSpPr>
          <p:nvPr/>
        </p:nvSpPr>
        <p:spPr>
          <a:xfrm>
            <a:off x="781050" y="1752600"/>
            <a:ext cx="7981950" cy="5562600"/>
          </a:xfrm>
          <a:prstGeom prst="rect">
            <a:avLst/>
          </a:prstGeom>
          <a:ln>
            <a:solidFill>
              <a:schemeClr val="lt1">
                <a:hueOff val="0"/>
                <a:satOff val="0"/>
                <a:lumOff val="0"/>
              </a:schemeClr>
            </a:solidFill>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Was the nominating committee formed in accordance with the PTA bylaws (suggest this process be verified through review of minutes)</a:t>
            </a:r>
          </a:p>
          <a:p>
            <a:r>
              <a:rPr lang="en-US" dirty="0"/>
              <a:t>Were there any position(s) where the nominating committee had more than one candidate to consider for a specific office?</a:t>
            </a:r>
          </a:p>
          <a:p>
            <a:pPr lvl="1"/>
            <a:r>
              <a:rPr lang="en-US" dirty="0"/>
              <a:t>If so, are any of those specific offices in the potential vacancies?</a:t>
            </a:r>
          </a:p>
          <a:p>
            <a:r>
              <a:rPr lang="en-US" dirty="0"/>
              <a:t>Has the slate of candidates been circulated to the general membership?</a:t>
            </a:r>
          </a:p>
          <a:p>
            <a:pPr lvl="1"/>
            <a:r>
              <a:rPr lang="en-US" dirty="0"/>
              <a:t>If so, has there been any indication someone intended to run from the floor.</a:t>
            </a:r>
          </a:p>
          <a:p>
            <a:pPr lvl="1"/>
            <a:r>
              <a:rPr lang="en-US" dirty="0"/>
              <a:t>If not, will the slate be circulated and will the PTA ask if there is anyone interested in “running from the floor” for any of the positions?</a:t>
            </a:r>
          </a:p>
          <a:p>
            <a:pPr lvl="1"/>
            <a:endParaRPr lang="en-US" dirty="0"/>
          </a:p>
          <a:p>
            <a:pPr marL="914400" lvl="2" indent="0">
              <a:buNone/>
            </a:pPr>
            <a:r>
              <a:rPr lang="en-US" dirty="0"/>
              <a:t>	</a:t>
            </a:r>
          </a:p>
          <a:p>
            <a:endParaRPr lang="en-US" dirty="0"/>
          </a:p>
          <a:p>
            <a:pPr marL="457200" lvl="1" indent="0">
              <a:buNone/>
            </a:pPr>
            <a:endParaRPr lang="en-US" dirty="0"/>
          </a:p>
          <a:p>
            <a:pPr marL="914400" lvl="2" indent="0">
              <a:buNone/>
            </a:pPr>
            <a:endParaRPr lang="en-US" dirty="0"/>
          </a:p>
          <a:p>
            <a:pPr lvl="2"/>
            <a:endParaRPr lang="en-US" dirty="0"/>
          </a:p>
        </p:txBody>
      </p:sp>
    </p:spTree>
    <p:extLst>
      <p:ext uri="{BB962C8B-B14F-4D97-AF65-F5344CB8AC3E}">
        <p14:creationId xmlns:p14="http://schemas.microsoft.com/office/powerpoint/2010/main" val="2032109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00762" y="563918"/>
            <a:ext cx="3089954"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C4800D82-4F4C-4418-9D17-F1631EB8437B}"/>
              </a:ext>
            </a:extLst>
          </p:cNvPr>
          <p:cNvSpPr>
            <a:spLocks noGrp="1"/>
          </p:cNvSpPr>
          <p:nvPr>
            <p:ph type="title"/>
          </p:nvPr>
        </p:nvSpPr>
        <p:spPr>
          <a:xfrm>
            <a:off x="823851" y="885651"/>
            <a:ext cx="2422352" cy="4624603"/>
          </a:xfrm>
        </p:spPr>
        <p:txBody>
          <a:bodyPr>
            <a:normAutofit/>
          </a:bodyPr>
          <a:lstStyle/>
          <a:p>
            <a:r>
              <a:rPr lang="en-US" dirty="0">
                <a:solidFill>
                  <a:srgbClr val="FFFFFF"/>
                </a:solidFill>
              </a:rPr>
              <a:t>AGENDA</a:t>
            </a:r>
          </a:p>
        </p:txBody>
      </p:sp>
      <p:sp>
        <p:nvSpPr>
          <p:cNvPr id="3" name="Content Placeholder 2">
            <a:extLst>
              <a:ext uri="{FF2B5EF4-FFF2-40B4-BE49-F238E27FC236}">
                <a16:creationId xmlns:a16="http://schemas.microsoft.com/office/drawing/2014/main" id="{C9BB33ED-8494-4882-84DC-13CA9809944E}"/>
              </a:ext>
            </a:extLst>
          </p:cNvPr>
          <p:cNvSpPr>
            <a:spLocks noGrp="1"/>
          </p:cNvSpPr>
          <p:nvPr>
            <p:ph idx="1"/>
          </p:nvPr>
        </p:nvSpPr>
        <p:spPr>
          <a:xfrm>
            <a:off x="3734031" y="885651"/>
            <a:ext cx="4893915" cy="4616849"/>
          </a:xfrm>
        </p:spPr>
        <p:txBody>
          <a:bodyPr anchor="ctr">
            <a:normAutofit fontScale="40000" lnSpcReduction="20000"/>
          </a:bodyPr>
          <a:lstStyle/>
          <a:p>
            <a:r>
              <a:rPr lang="en-US" dirty="0"/>
              <a:t>7:00 pm CALL TO ORDER</a:t>
            </a:r>
          </a:p>
          <a:p>
            <a:r>
              <a:rPr lang="en-US" dirty="0"/>
              <a:t>7:05 pm Approve Agenda; Approve February minutes (no quorum in March or April)</a:t>
            </a:r>
          </a:p>
          <a:p>
            <a:r>
              <a:rPr lang="en-US" dirty="0"/>
              <a:t>7:10 pm Confirm new cluster coordinators and AVPs</a:t>
            </a:r>
          </a:p>
          <a:p>
            <a:r>
              <a:rPr lang="en-US" dirty="0"/>
              <a:t>7:15 pm Updates</a:t>
            </a:r>
          </a:p>
          <a:p>
            <a:pPr lvl="1"/>
            <a:r>
              <a:rPr lang="en-US" dirty="0"/>
              <a:t>Discuss Local PTA Officer Transition Process</a:t>
            </a:r>
          </a:p>
          <a:p>
            <a:pPr lvl="1"/>
            <a:r>
              <a:rPr lang="en-US" dirty="0"/>
              <a:t>Political/Partisan information on PTA social media and </a:t>
            </a:r>
            <a:r>
              <a:rPr lang="en-US" dirty="0" err="1"/>
              <a:t>elists</a:t>
            </a:r>
            <a:endParaRPr lang="en-US" dirty="0"/>
          </a:p>
          <a:p>
            <a:r>
              <a:rPr lang="en-US" dirty="0"/>
              <a:t>7:40 pm Officer Reports</a:t>
            </a:r>
          </a:p>
          <a:p>
            <a:pPr lvl="1"/>
            <a:r>
              <a:rPr lang="en-US" dirty="0"/>
              <a:t>Tracie Potts, Vice President- Administration</a:t>
            </a:r>
          </a:p>
          <a:p>
            <a:pPr lvl="1"/>
            <a:r>
              <a:rPr lang="en-US" dirty="0"/>
              <a:t>Cynthia Simonson, President</a:t>
            </a:r>
          </a:p>
          <a:p>
            <a:pPr lvl="2"/>
            <a:r>
              <a:rPr lang="en-US" dirty="0"/>
              <a:t>Summer Area Meetings and Training</a:t>
            </a:r>
          </a:p>
          <a:p>
            <a:pPr lvl="2"/>
            <a:r>
              <a:rPr lang="en-US" dirty="0"/>
              <a:t>BOE meetings with clusters</a:t>
            </a:r>
          </a:p>
          <a:p>
            <a:pPr lvl="2"/>
            <a:r>
              <a:rPr lang="en-US" dirty="0"/>
              <a:t>4th quarter feedback</a:t>
            </a:r>
          </a:p>
          <a:p>
            <a:pPr lvl="1"/>
            <a:r>
              <a:rPr lang="en-US" dirty="0"/>
              <a:t>Rodney Peele, Vice President- Educational Issues</a:t>
            </a:r>
          </a:p>
          <a:p>
            <a:pPr lvl="1"/>
            <a:r>
              <a:rPr lang="en-US" dirty="0"/>
              <a:t>James Modrick, Vice President- Programs</a:t>
            </a:r>
          </a:p>
          <a:p>
            <a:pPr lvl="1"/>
            <a:r>
              <a:rPr lang="en-US" dirty="0"/>
              <a:t>Laura Stewart, Vice President- Advocacy</a:t>
            </a:r>
          </a:p>
          <a:p>
            <a:pPr lvl="2"/>
            <a:r>
              <a:rPr lang="en-US" dirty="0"/>
              <a:t>CIP and Operating Budgets</a:t>
            </a:r>
          </a:p>
          <a:p>
            <a:pPr lvl="1"/>
            <a:r>
              <a:rPr lang="en-US" dirty="0"/>
              <a:t>Khristy Kartsakalis, Treasurer</a:t>
            </a:r>
          </a:p>
          <a:p>
            <a:r>
              <a:rPr lang="en-US" dirty="0"/>
              <a:t>8:15 pm Committee Reports</a:t>
            </a:r>
          </a:p>
          <a:p>
            <a:r>
              <a:rPr lang="en-US" dirty="0"/>
              <a:t>8:35 pm UNFINISHED BUSINESS</a:t>
            </a:r>
          </a:p>
          <a:p>
            <a:pPr lvl="1"/>
            <a:r>
              <a:rPr lang="en-US" dirty="0"/>
              <a:t>Withdrawal of motion (J Modrick)</a:t>
            </a:r>
          </a:p>
          <a:p>
            <a:r>
              <a:rPr lang="en-US" dirty="0"/>
              <a:t>NEW BUSINESS</a:t>
            </a:r>
          </a:p>
          <a:p>
            <a:r>
              <a:rPr lang="en-US" dirty="0"/>
              <a:t>8:50 pm ANNOUNCEMENTS &amp; ADJOURNMENT</a:t>
            </a:r>
          </a:p>
        </p:txBody>
      </p:sp>
    </p:spTree>
    <p:extLst>
      <p:ext uri="{BB962C8B-B14F-4D97-AF65-F5344CB8AC3E}">
        <p14:creationId xmlns:p14="http://schemas.microsoft.com/office/powerpoint/2010/main" val="17000657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bg1"/>
                </a:solidFill>
                <a:highlight>
                  <a:srgbClr val="000000"/>
                </a:highlight>
              </a:rPr>
              <a:t>New Business </a:t>
            </a:r>
            <a:endParaRPr lang="en-US" sz="1400" b="1" dirty="0">
              <a:solidFill>
                <a:schemeClr val="bg1"/>
              </a:solidFill>
              <a:highlight>
                <a:srgbClr val="000000"/>
              </a:highlight>
            </a:endParaRPr>
          </a:p>
        </p:txBody>
      </p:sp>
      <p:sp>
        <p:nvSpPr>
          <p:cNvPr id="7" name="Content Placeholder 5"/>
          <p:cNvSpPr>
            <a:spLocks noGrp="1"/>
          </p:cNvSpPr>
          <p:nvPr>
            <p:ph idx="1"/>
          </p:nvPr>
        </p:nvSpPr>
        <p:spPr>
          <a:xfrm>
            <a:off x="628650" y="1825625"/>
            <a:ext cx="7886700" cy="4351338"/>
          </a:xfrm>
        </p:spPr>
        <p:txBody>
          <a:bodyPr>
            <a:normAutofit/>
          </a:bodyPr>
          <a:lstStyle/>
          <a:p>
            <a:pPr marL="457200" lvl="1" indent="0">
              <a:buNone/>
            </a:pPr>
            <a:r>
              <a:rPr lang="en-US" b="1" dirty="0"/>
              <a:t>Use of PTA/PTSA Elists and Social Media</a:t>
            </a:r>
          </a:p>
          <a:p>
            <a:pPr marL="457200" lvl="1" indent="0">
              <a:buNone/>
            </a:pPr>
            <a:r>
              <a:rPr lang="en-US" dirty="0"/>
              <a:t>Article III, g. (basic policies of National PTA)</a:t>
            </a:r>
          </a:p>
          <a:p>
            <a:pPr marL="457200" lvl="1" indent="0">
              <a:buNone/>
            </a:pPr>
            <a:r>
              <a:rPr lang="en-US" i="1" dirty="0"/>
              <a:t>“The association or members in their official capacities shall not, directly or indirectly, participate or intervene (in any way, including the publishing or distributing of statements) in any political campaign on behalf of, or in opposition to, any candidate for public office; or devote more than an insubstantial part of its activities to attempting to influence legislation by propaganda or otherwise.”</a:t>
            </a:r>
          </a:p>
          <a:p>
            <a:pPr marL="457200" lvl="1" indent="0">
              <a:buNone/>
            </a:pPr>
            <a:endParaRPr lang="en-US" i="1" dirty="0"/>
          </a:p>
        </p:txBody>
      </p:sp>
      <p:sp>
        <p:nvSpPr>
          <p:cNvPr id="3" name="Rectangle 2">
            <a:extLst>
              <a:ext uri="{FF2B5EF4-FFF2-40B4-BE49-F238E27FC236}">
                <a16:creationId xmlns:a16="http://schemas.microsoft.com/office/drawing/2014/main" id="{6BFBDAC5-707D-49ED-8FBB-6824CB8F4029}"/>
              </a:ext>
            </a:extLst>
          </p:cNvPr>
          <p:cNvSpPr/>
          <p:nvPr/>
        </p:nvSpPr>
        <p:spPr>
          <a:xfrm>
            <a:off x="762000" y="1523999"/>
            <a:ext cx="7848600" cy="338554"/>
          </a:xfrm>
          <a:prstGeom prst="rect">
            <a:avLst/>
          </a:prstGeom>
        </p:spPr>
        <p:txBody>
          <a:bodyPr wrap="square">
            <a:spAutoFit/>
          </a:bodyPr>
          <a:lstStyle/>
          <a:p>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799143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bg1"/>
                </a:solidFill>
                <a:highlight>
                  <a:srgbClr val="000000"/>
                </a:highlight>
              </a:rPr>
              <a:t>PTA/PTSA Elists &amp; Social Media</a:t>
            </a:r>
            <a:endParaRPr lang="en-US" sz="1400" b="1" dirty="0">
              <a:solidFill>
                <a:schemeClr val="bg1"/>
              </a:solidFill>
              <a:highlight>
                <a:srgbClr val="000000"/>
              </a:highlight>
            </a:endParaRPr>
          </a:p>
        </p:txBody>
      </p:sp>
      <p:graphicFrame>
        <p:nvGraphicFramePr>
          <p:cNvPr id="4" name="Table 4">
            <a:extLst>
              <a:ext uri="{FF2B5EF4-FFF2-40B4-BE49-F238E27FC236}">
                <a16:creationId xmlns:a16="http://schemas.microsoft.com/office/drawing/2014/main" id="{20493D2A-911C-40DF-95DE-5038AC5CF5FD}"/>
              </a:ext>
            </a:extLst>
          </p:cNvPr>
          <p:cNvGraphicFramePr>
            <a:graphicFrameLocks noGrp="1"/>
          </p:cNvGraphicFramePr>
          <p:nvPr>
            <p:ph idx="1"/>
            <p:extLst>
              <p:ext uri="{D42A27DB-BD31-4B8C-83A1-F6EECF244321}">
                <p14:modId xmlns:p14="http://schemas.microsoft.com/office/powerpoint/2010/main" val="336929927"/>
              </p:ext>
            </p:extLst>
          </p:nvPr>
        </p:nvGraphicFramePr>
        <p:xfrm>
          <a:off x="628650" y="1825625"/>
          <a:ext cx="7886700" cy="4592320"/>
        </p:xfrm>
        <a:graphic>
          <a:graphicData uri="http://schemas.openxmlformats.org/drawingml/2006/table">
            <a:tbl>
              <a:tblPr firstRow="1" bandRow="1">
                <a:tableStyleId>{5C22544A-7EE6-4342-B048-85BDC9FD1C3A}</a:tableStyleId>
              </a:tblPr>
              <a:tblGrid>
                <a:gridCol w="5467350">
                  <a:extLst>
                    <a:ext uri="{9D8B030D-6E8A-4147-A177-3AD203B41FA5}">
                      <a16:colId xmlns:a16="http://schemas.microsoft.com/office/drawing/2014/main" val="2409516730"/>
                    </a:ext>
                  </a:extLst>
                </a:gridCol>
                <a:gridCol w="838200">
                  <a:extLst>
                    <a:ext uri="{9D8B030D-6E8A-4147-A177-3AD203B41FA5}">
                      <a16:colId xmlns:a16="http://schemas.microsoft.com/office/drawing/2014/main" val="4192956371"/>
                    </a:ext>
                  </a:extLst>
                </a:gridCol>
                <a:gridCol w="838200">
                  <a:extLst>
                    <a:ext uri="{9D8B030D-6E8A-4147-A177-3AD203B41FA5}">
                      <a16:colId xmlns:a16="http://schemas.microsoft.com/office/drawing/2014/main" val="3654592075"/>
                    </a:ext>
                  </a:extLst>
                </a:gridCol>
                <a:gridCol w="742950">
                  <a:extLst>
                    <a:ext uri="{9D8B030D-6E8A-4147-A177-3AD203B41FA5}">
                      <a16:colId xmlns:a16="http://schemas.microsoft.com/office/drawing/2014/main" val="222810125"/>
                    </a:ext>
                  </a:extLst>
                </a:gridCol>
              </a:tblGrid>
              <a:tr h="370840">
                <a:tc>
                  <a:txBody>
                    <a:bodyPr/>
                    <a:lstStyle/>
                    <a:p>
                      <a:r>
                        <a:rPr lang="en-US" dirty="0"/>
                        <a:t>Activity </a:t>
                      </a:r>
                    </a:p>
                  </a:txBody>
                  <a:tcPr/>
                </a:tc>
                <a:tc>
                  <a:txBody>
                    <a:bodyPr/>
                    <a:lstStyle/>
                    <a:p>
                      <a:pPr algn="ctr"/>
                      <a:endParaRPr lang="en-US" sz="1100" dirty="0"/>
                    </a:p>
                    <a:p>
                      <a:pPr algn="ctr"/>
                      <a:r>
                        <a:rPr lang="en-US" sz="1100" dirty="0"/>
                        <a:t>But, of course!</a:t>
                      </a:r>
                    </a:p>
                  </a:txBody>
                  <a:tcPr/>
                </a:tc>
                <a:tc>
                  <a:txBody>
                    <a:bodyPr/>
                    <a:lstStyle/>
                    <a:p>
                      <a:pPr algn="ctr"/>
                      <a:r>
                        <a:rPr lang="en-US" sz="1100" dirty="0"/>
                        <a:t>Uh, you’re kidding, right?</a:t>
                      </a:r>
                    </a:p>
                  </a:txBody>
                  <a:tcPr/>
                </a:tc>
                <a:tc>
                  <a:txBody>
                    <a:bodyPr/>
                    <a:lstStyle/>
                    <a:p>
                      <a:pPr algn="ctr"/>
                      <a:endParaRPr lang="en-US" sz="1100" dirty="0"/>
                    </a:p>
                    <a:p>
                      <a:pPr algn="ctr"/>
                      <a:r>
                        <a:rPr lang="en-US" sz="1100" dirty="0"/>
                        <a:t>YIKES </a:t>
                      </a:r>
                    </a:p>
                  </a:txBody>
                  <a:tcPr/>
                </a:tc>
                <a:extLst>
                  <a:ext uri="{0D108BD9-81ED-4DB2-BD59-A6C34878D82A}">
                    <a16:rowId xmlns:a16="http://schemas.microsoft.com/office/drawing/2014/main" val="2786252539"/>
                  </a:ext>
                </a:extLst>
              </a:tr>
              <a:tr h="370840">
                <a:tc>
                  <a:txBody>
                    <a:bodyPr/>
                    <a:lstStyle/>
                    <a:p>
                      <a:r>
                        <a:rPr lang="en-US" sz="1600" dirty="0"/>
                        <a:t>Promoting a specific candidate, block of candidates or party through PTA/PTSA email, e-lists/FB pages/Twitter feeds, </a:t>
                      </a:r>
                      <a:r>
                        <a:rPr lang="en-US" sz="1600" dirty="0" err="1"/>
                        <a:t>etc</a:t>
                      </a:r>
                      <a:r>
                        <a:rPr lang="en-US" sz="1600" dirty="0"/>
                        <a:t>?</a:t>
                      </a:r>
                    </a:p>
                  </a:txBody>
                  <a:tcPr/>
                </a:tc>
                <a:tc>
                  <a:txBody>
                    <a:bodyPr/>
                    <a:lstStyle/>
                    <a:p>
                      <a:pPr algn="ctr"/>
                      <a:endParaRPr lang="en-US" dirty="0"/>
                    </a:p>
                  </a:txBody>
                  <a:tcPr/>
                </a:tc>
                <a:tc>
                  <a:txBody>
                    <a:bodyPr/>
                    <a:lstStyle/>
                    <a:p>
                      <a:pPr algn="ctr"/>
                      <a:r>
                        <a:rPr lang="en-US" dirty="0"/>
                        <a:t>X</a:t>
                      </a:r>
                    </a:p>
                  </a:txBody>
                  <a:tcPr/>
                </a:tc>
                <a:tc>
                  <a:txBody>
                    <a:bodyPr/>
                    <a:lstStyle/>
                    <a:p>
                      <a:pPr algn="ctr"/>
                      <a:endParaRPr lang="en-US" dirty="0"/>
                    </a:p>
                  </a:txBody>
                  <a:tcPr/>
                </a:tc>
                <a:extLst>
                  <a:ext uri="{0D108BD9-81ED-4DB2-BD59-A6C34878D82A}">
                    <a16:rowId xmlns:a16="http://schemas.microsoft.com/office/drawing/2014/main" val="563412460"/>
                  </a:ext>
                </a:extLst>
              </a:tr>
              <a:tr h="370840">
                <a:tc>
                  <a:txBody>
                    <a:bodyPr/>
                    <a:lstStyle/>
                    <a:p>
                      <a:r>
                        <a:rPr lang="en-US" sz="1600" dirty="0"/>
                        <a:t>Promoting a forum (or distributing a questionnaire) that invited </a:t>
                      </a:r>
                      <a:r>
                        <a:rPr lang="en-US" sz="1600" i="1" dirty="0"/>
                        <a:t>ALL</a:t>
                      </a:r>
                      <a:r>
                        <a:rPr lang="en-US" sz="1600" dirty="0"/>
                        <a:t> to participate but only is being attended (or received responses) by </a:t>
                      </a:r>
                      <a:r>
                        <a:rPr lang="en-US" sz="1600" i="1" dirty="0"/>
                        <a:t>SOME?</a:t>
                      </a:r>
                      <a:endParaRPr lang="en-US" sz="1600" dirty="0"/>
                    </a:p>
                  </a:txBody>
                  <a:tcPr/>
                </a:tc>
                <a:tc>
                  <a:txBody>
                    <a:bodyPr/>
                    <a:lstStyle/>
                    <a:p>
                      <a:pPr algn="ctr"/>
                      <a:r>
                        <a:rPr lang="en-US" dirty="0"/>
                        <a:t>X</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596141864"/>
                  </a:ext>
                </a:extLst>
              </a:tr>
              <a:tr h="370840">
                <a:tc>
                  <a:txBody>
                    <a:bodyPr/>
                    <a:lstStyle/>
                    <a:p>
                      <a:r>
                        <a:rPr lang="en-US" sz="1600" dirty="0"/>
                        <a:t>Promoting a forum that is not inclusive? </a:t>
                      </a:r>
                    </a:p>
                  </a:txBody>
                  <a:tcPr/>
                </a:tc>
                <a:tc>
                  <a:txBody>
                    <a:bodyPr/>
                    <a:lstStyle/>
                    <a:p>
                      <a:pPr algn="ctr"/>
                      <a:endParaRPr lang="en-US" dirty="0"/>
                    </a:p>
                  </a:txBody>
                  <a:tcPr/>
                </a:tc>
                <a:tc>
                  <a:txBody>
                    <a:bodyPr/>
                    <a:lstStyle/>
                    <a:p>
                      <a:pPr algn="ctr"/>
                      <a:r>
                        <a:rPr lang="en-US" dirty="0"/>
                        <a:t>X</a:t>
                      </a:r>
                    </a:p>
                  </a:txBody>
                  <a:tcPr/>
                </a:tc>
                <a:tc>
                  <a:txBody>
                    <a:bodyPr/>
                    <a:lstStyle/>
                    <a:p>
                      <a:pPr algn="ctr"/>
                      <a:endParaRPr lang="en-US" dirty="0"/>
                    </a:p>
                  </a:txBody>
                  <a:tcPr/>
                </a:tc>
                <a:extLst>
                  <a:ext uri="{0D108BD9-81ED-4DB2-BD59-A6C34878D82A}">
                    <a16:rowId xmlns:a16="http://schemas.microsoft.com/office/drawing/2014/main" val="281954991"/>
                  </a:ext>
                </a:extLst>
              </a:tr>
              <a:tr h="370840">
                <a:tc>
                  <a:txBody>
                    <a:bodyPr/>
                    <a:lstStyle/>
                    <a:p>
                      <a:r>
                        <a:rPr lang="en-US" sz="1600" dirty="0"/>
                        <a:t>Sharing a neutral site that has forums, questionnaires, etc. that have both inclusive and exclusive events posted?</a:t>
                      </a:r>
                    </a:p>
                  </a:txBody>
                  <a:tcPr/>
                </a:tc>
                <a:tc>
                  <a:txBody>
                    <a:bodyPr/>
                    <a:lstStyle/>
                    <a:p>
                      <a:pPr algn="ctr"/>
                      <a:r>
                        <a:rPr lang="en-US" dirty="0"/>
                        <a:t>X</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726273078"/>
                  </a:ext>
                </a:extLst>
              </a:tr>
              <a:tr h="370840">
                <a:tc>
                  <a:txBody>
                    <a:bodyPr/>
                    <a:lstStyle/>
                    <a:p>
                      <a:r>
                        <a:rPr lang="en-US" sz="1600" dirty="0"/>
                        <a:t>Posting information on social media pages providing PTA-related advice/insight using “frames” that campaign for specific candidates?</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3170429769"/>
                  </a:ext>
                </a:extLst>
              </a:tr>
              <a:tr h="370840">
                <a:tc>
                  <a:txBody>
                    <a:bodyPr/>
                    <a:lstStyle/>
                    <a:p>
                      <a:r>
                        <a:rPr lang="en-US" sz="1600" dirty="0"/>
                        <a:t>Posting on MCCPTA or PTA social media pages providing PTA-related advice/insight using “frames” that campaign for specific candidates?</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3777003444"/>
                  </a:ext>
                </a:extLst>
              </a:tr>
            </a:tbl>
          </a:graphicData>
        </a:graphic>
      </p:graphicFrame>
      <p:sp>
        <p:nvSpPr>
          <p:cNvPr id="3" name="Rectangle 2">
            <a:extLst>
              <a:ext uri="{FF2B5EF4-FFF2-40B4-BE49-F238E27FC236}">
                <a16:creationId xmlns:a16="http://schemas.microsoft.com/office/drawing/2014/main" id="{6BFBDAC5-707D-49ED-8FBB-6824CB8F4029}"/>
              </a:ext>
            </a:extLst>
          </p:cNvPr>
          <p:cNvSpPr/>
          <p:nvPr/>
        </p:nvSpPr>
        <p:spPr>
          <a:xfrm>
            <a:off x="762000" y="1523999"/>
            <a:ext cx="7848600" cy="338554"/>
          </a:xfrm>
          <a:prstGeom prst="rect">
            <a:avLst/>
          </a:prstGeom>
        </p:spPr>
        <p:txBody>
          <a:bodyPr wrap="square">
            <a:spAutoFit/>
          </a:bodyPr>
          <a:lstStyle/>
          <a:p>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68897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bg1"/>
                </a:solidFill>
                <a:highlight>
                  <a:srgbClr val="000000"/>
                </a:highlight>
              </a:rPr>
              <a:t>OFFICER REPORTS </a:t>
            </a:r>
            <a:endParaRPr lang="en-US" sz="1400" b="1" dirty="0">
              <a:solidFill>
                <a:schemeClr val="bg1"/>
              </a:solidFill>
              <a:highlight>
                <a:srgbClr val="000000"/>
              </a:highlight>
            </a:endParaRPr>
          </a:p>
        </p:txBody>
      </p:sp>
      <p:sp>
        <p:nvSpPr>
          <p:cNvPr id="7" name="Content Placeholder 5"/>
          <p:cNvSpPr>
            <a:spLocks noGrp="1"/>
          </p:cNvSpPr>
          <p:nvPr>
            <p:ph idx="1"/>
          </p:nvPr>
        </p:nvSpPr>
        <p:spPr>
          <a:xfrm>
            <a:off x="628650" y="1600200"/>
            <a:ext cx="7886700" cy="4351338"/>
          </a:xfrm>
        </p:spPr>
        <p:txBody>
          <a:bodyPr>
            <a:normAutofit/>
          </a:bodyPr>
          <a:lstStyle/>
          <a:p>
            <a:pPr marL="457200" lvl="1" indent="0">
              <a:buNone/>
            </a:pPr>
            <a:endParaRPr lang="en-US" dirty="0"/>
          </a:p>
          <a:p>
            <a:pPr marL="457200" lvl="1" indent="0">
              <a:buNone/>
            </a:pPr>
            <a:endParaRPr lang="en-US" dirty="0"/>
          </a:p>
          <a:p>
            <a:pPr lvl="1"/>
            <a:endParaRPr lang="en-US" dirty="0"/>
          </a:p>
          <a:p>
            <a:pPr marL="457200" lvl="1" indent="0">
              <a:buNone/>
            </a:pPr>
            <a:endParaRPr lang="en-US" dirty="0"/>
          </a:p>
          <a:p>
            <a:pPr lvl="1"/>
            <a:endParaRPr lang="en-US" dirty="0"/>
          </a:p>
          <a:p>
            <a:pPr lvl="1"/>
            <a:endParaRPr lang="en-US" dirty="0"/>
          </a:p>
          <a:p>
            <a:pPr lvl="1"/>
            <a:endParaRPr lang="en-US" dirty="0"/>
          </a:p>
          <a:p>
            <a:pPr lvl="1"/>
            <a:endParaRPr lang="en-US" dirty="0"/>
          </a:p>
        </p:txBody>
      </p:sp>
      <p:sp>
        <p:nvSpPr>
          <p:cNvPr id="3" name="Rectangle 2">
            <a:extLst>
              <a:ext uri="{FF2B5EF4-FFF2-40B4-BE49-F238E27FC236}">
                <a16:creationId xmlns:a16="http://schemas.microsoft.com/office/drawing/2014/main" id="{6BFBDAC5-707D-49ED-8FBB-6824CB8F4029}"/>
              </a:ext>
            </a:extLst>
          </p:cNvPr>
          <p:cNvSpPr/>
          <p:nvPr/>
        </p:nvSpPr>
        <p:spPr>
          <a:xfrm>
            <a:off x="762000" y="1523999"/>
            <a:ext cx="7848600" cy="338554"/>
          </a:xfrm>
          <a:prstGeom prst="rect">
            <a:avLst/>
          </a:prstGeom>
        </p:spPr>
        <p:txBody>
          <a:bodyPr wrap="square">
            <a:spAutoFit/>
          </a:bodyPr>
          <a:lstStyle/>
          <a:p>
            <a:endParaRPr lang="en-US" sz="1600" dirty="0">
              <a:effectLst/>
              <a:latin typeface="Calibri" panose="020F0502020204030204" pitchFamily="34" charset="0"/>
              <a:ea typeface="Calibri" panose="020F0502020204030204" pitchFamily="34" charset="0"/>
            </a:endParaRPr>
          </a:p>
        </p:txBody>
      </p:sp>
      <p:sp>
        <p:nvSpPr>
          <p:cNvPr id="5" name="Content Placeholder 4">
            <a:extLst>
              <a:ext uri="{FF2B5EF4-FFF2-40B4-BE49-F238E27FC236}">
                <a16:creationId xmlns:a16="http://schemas.microsoft.com/office/drawing/2014/main" id="{4671F4FC-81AF-4845-8575-B3F1D102FEAC}"/>
              </a:ext>
            </a:extLst>
          </p:cNvPr>
          <p:cNvSpPr txBox="1">
            <a:spLocks/>
          </p:cNvSpPr>
          <p:nvPr/>
        </p:nvSpPr>
        <p:spPr>
          <a:xfrm>
            <a:off x="781050" y="1295400"/>
            <a:ext cx="7886700" cy="5033963"/>
          </a:xfrm>
          <a:prstGeom prst="rect">
            <a:avLst/>
          </a:prstGeom>
          <a:ln>
            <a:solidFill>
              <a:schemeClr val="lt1">
                <a:hueOff val="0"/>
                <a:satOff val="0"/>
                <a:lumOff val="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400" dirty="0"/>
          </a:p>
          <a:p>
            <a:r>
              <a:rPr lang="en-US" dirty="0"/>
              <a:t>VP Admin</a:t>
            </a:r>
          </a:p>
          <a:p>
            <a:r>
              <a:rPr lang="en-US" dirty="0"/>
              <a:t>VP Programs</a:t>
            </a:r>
          </a:p>
          <a:p>
            <a:r>
              <a:rPr lang="en-US" dirty="0"/>
              <a:t>VP Educational Issues</a:t>
            </a:r>
          </a:p>
          <a:p>
            <a:r>
              <a:rPr lang="en-US" dirty="0"/>
              <a:t>VP Advocacy</a:t>
            </a:r>
          </a:p>
          <a:p>
            <a:r>
              <a:rPr lang="en-US" dirty="0"/>
              <a:t>President</a:t>
            </a:r>
          </a:p>
          <a:p>
            <a:r>
              <a:rPr lang="en-US" dirty="0"/>
              <a:t>Treasurer</a:t>
            </a:r>
          </a:p>
          <a:p>
            <a:endParaRPr lang="en-US" dirty="0"/>
          </a:p>
          <a:p>
            <a:pPr lvl="1"/>
            <a:endParaRPr lang="en-US" dirty="0"/>
          </a:p>
          <a:p>
            <a:pPr lvl="1"/>
            <a:endParaRPr lang="en-US" dirty="0"/>
          </a:p>
        </p:txBody>
      </p:sp>
    </p:spTree>
    <p:extLst>
      <p:ext uri="{BB962C8B-B14F-4D97-AF65-F5344CB8AC3E}">
        <p14:creationId xmlns:p14="http://schemas.microsoft.com/office/powerpoint/2010/main" val="7640374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bg1"/>
                </a:solidFill>
                <a:highlight>
                  <a:srgbClr val="000000"/>
                </a:highlight>
              </a:rPr>
              <a:t>COMMITTEE REPORTS/ANNOUNCEMENTS </a:t>
            </a:r>
            <a:endParaRPr lang="en-US" sz="1400" b="1" dirty="0">
              <a:solidFill>
                <a:schemeClr val="bg1"/>
              </a:solidFill>
              <a:highlight>
                <a:srgbClr val="000000"/>
              </a:highlight>
            </a:endParaRPr>
          </a:p>
        </p:txBody>
      </p:sp>
      <p:sp>
        <p:nvSpPr>
          <p:cNvPr id="7" name="Content Placeholder 5"/>
          <p:cNvSpPr>
            <a:spLocks noGrp="1"/>
          </p:cNvSpPr>
          <p:nvPr>
            <p:ph idx="1"/>
          </p:nvPr>
        </p:nvSpPr>
        <p:spPr>
          <a:xfrm>
            <a:off x="628650" y="1600200"/>
            <a:ext cx="7886700" cy="4351338"/>
          </a:xfrm>
        </p:spPr>
        <p:txBody>
          <a:bodyPr>
            <a:normAutofit/>
          </a:bodyPr>
          <a:lstStyle/>
          <a:p>
            <a:pPr marL="457200" lvl="1" indent="0">
              <a:buNone/>
            </a:pPr>
            <a:endParaRPr lang="en-US" dirty="0"/>
          </a:p>
          <a:p>
            <a:pPr marL="457200" lvl="1" indent="0">
              <a:buNone/>
            </a:pPr>
            <a:endParaRPr lang="en-US" dirty="0"/>
          </a:p>
          <a:p>
            <a:pPr lvl="1"/>
            <a:endParaRPr lang="en-US" dirty="0"/>
          </a:p>
          <a:p>
            <a:pPr marL="457200" lvl="1" indent="0">
              <a:buNone/>
            </a:pPr>
            <a:endParaRPr lang="en-US" dirty="0"/>
          </a:p>
          <a:p>
            <a:pPr lvl="1"/>
            <a:endParaRPr lang="en-US" dirty="0"/>
          </a:p>
          <a:p>
            <a:pPr lvl="1"/>
            <a:endParaRPr lang="en-US" dirty="0"/>
          </a:p>
          <a:p>
            <a:pPr lvl="1"/>
            <a:endParaRPr lang="en-US" dirty="0"/>
          </a:p>
          <a:p>
            <a:pPr lvl="1"/>
            <a:endParaRPr lang="en-US" dirty="0"/>
          </a:p>
        </p:txBody>
      </p:sp>
      <p:sp>
        <p:nvSpPr>
          <p:cNvPr id="3" name="Rectangle 2">
            <a:extLst>
              <a:ext uri="{FF2B5EF4-FFF2-40B4-BE49-F238E27FC236}">
                <a16:creationId xmlns:a16="http://schemas.microsoft.com/office/drawing/2014/main" id="{6BFBDAC5-707D-49ED-8FBB-6824CB8F4029}"/>
              </a:ext>
            </a:extLst>
          </p:cNvPr>
          <p:cNvSpPr/>
          <p:nvPr/>
        </p:nvSpPr>
        <p:spPr>
          <a:xfrm>
            <a:off x="762000" y="1523999"/>
            <a:ext cx="7848600" cy="338554"/>
          </a:xfrm>
          <a:prstGeom prst="rect">
            <a:avLst/>
          </a:prstGeom>
        </p:spPr>
        <p:txBody>
          <a:bodyPr wrap="square">
            <a:spAutoFit/>
          </a:bodyPr>
          <a:lstStyle/>
          <a:p>
            <a:endParaRPr lang="en-US" sz="1600" dirty="0">
              <a:effectLst/>
              <a:latin typeface="Calibri" panose="020F0502020204030204" pitchFamily="34" charset="0"/>
              <a:ea typeface="Calibri" panose="020F0502020204030204" pitchFamily="34" charset="0"/>
            </a:endParaRPr>
          </a:p>
        </p:txBody>
      </p:sp>
      <p:sp>
        <p:nvSpPr>
          <p:cNvPr id="5" name="Content Placeholder 4">
            <a:extLst>
              <a:ext uri="{FF2B5EF4-FFF2-40B4-BE49-F238E27FC236}">
                <a16:creationId xmlns:a16="http://schemas.microsoft.com/office/drawing/2014/main" id="{4671F4FC-81AF-4845-8575-B3F1D102FEAC}"/>
              </a:ext>
            </a:extLst>
          </p:cNvPr>
          <p:cNvSpPr txBox="1">
            <a:spLocks/>
          </p:cNvSpPr>
          <p:nvPr/>
        </p:nvSpPr>
        <p:spPr>
          <a:xfrm>
            <a:off x="781050" y="1295400"/>
            <a:ext cx="7886700" cy="5033963"/>
          </a:xfrm>
          <a:prstGeom prst="rect">
            <a:avLst/>
          </a:prstGeom>
          <a:ln>
            <a:solidFill>
              <a:schemeClr val="lt1">
                <a:hueOff val="0"/>
                <a:satOff val="0"/>
                <a:lumOff val="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400" dirty="0"/>
          </a:p>
          <a:p>
            <a:pPr marL="0"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35353149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bg1"/>
                </a:solidFill>
                <a:highlight>
                  <a:srgbClr val="000000"/>
                </a:highlight>
              </a:rPr>
              <a:t>Unfinished Business</a:t>
            </a:r>
            <a:endParaRPr lang="en-US" sz="1400" b="1" dirty="0">
              <a:solidFill>
                <a:schemeClr val="bg1"/>
              </a:solidFill>
              <a:highlight>
                <a:srgbClr val="000000"/>
              </a:highlight>
            </a:endParaRPr>
          </a:p>
        </p:txBody>
      </p:sp>
      <p:sp>
        <p:nvSpPr>
          <p:cNvPr id="7" name="Content Placeholder 5"/>
          <p:cNvSpPr>
            <a:spLocks noGrp="1"/>
          </p:cNvSpPr>
          <p:nvPr>
            <p:ph idx="1"/>
          </p:nvPr>
        </p:nvSpPr>
        <p:spPr>
          <a:xfrm>
            <a:off x="628650" y="1600200"/>
            <a:ext cx="7886700" cy="4351338"/>
          </a:xfrm>
        </p:spPr>
        <p:txBody>
          <a:bodyPr>
            <a:normAutofit/>
          </a:bodyPr>
          <a:lstStyle/>
          <a:p>
            <a:pPr marL="457200" lvl="1" indent="0">
              <a:buNone/>
            </a:pPr>
            <a:endParaRPr lang="en-US" dirty="0"/>
          </a:p>
          <a:p>
            <a:pPr marL="457200" lvl="1" indent="0">
              <a:buNone/>
            </a:pPr>
            <a:r>
              <a:rPr lang="en-US" dirty="0"/>
              <a:t>Withdrawal of motion (J. Modrick)</a:t>
            </a:r>
          </a:p>
          <a:p>
            <a:pPr lvl="1"/>
            <a:endParaRPr lang="en-US" dirty="0"/>
          </a:p>
          <a:p>
            <a:pPr marL="457200" lvl="1" indent="0">
              <a:buNone/>
            </a:pPr>
            <a:endParaRPr lang="en-US" dirty="0"/>
          </a:p>
          <a:p>
            <a:pPr lvl="1"/>
            <a:endParaRPr lang="en-US" dirty="0"/>
          </a:p>
          <a:p>
            <a:pPr lvl="1"/>
            <a:endParaRPr lang="en-US" dirty="0"/>
          </a:p>
          <a:p>
            <a:pPr lvl="1"/>
            <a:endParaRPr lang="en-US" dirty="0"/>
          </a:p>
          <a:p>
            <a:pPr lvl="1"/>
            <a:endParaRPr lang="en-US" dirty="0"/>
          </a:p>
        </p:txBody>
      </p:sp>
      <p:sp>
        <p:nvSpPr>
          <p:cNvPr id="3" name="Rectangle 2">
            <a:extLst>
              <a:ext uri="{FF2B5EF4-FFF2-40B4-BE49-F238E27FC236}">
                <a16:creationId xmlns:a16="http://schemas.microsoft.com/office/drawing/2014/main" id="{6BFBDAC5-707D-49ED-8FBB-6824CB8F4029}"/>
              </a:ext>
            </a:extLst>
          </p:cNvPr>
          <p:cNvSpPr/>
          <p:nvPr/>
        </p:nvSpPr>
        <p:spPr>
          <a:xfrm>
            <a:off x="762000" y="1523999"/>
            <a:ext cx="7848600" cy="338554"/>
          </a:xfrm>
          <a:prstGeom prst="rect">
            <a:avLst/>
          </a:prstGeom>
        </p:spPr>
        <p:txBody>
          <a:bodyPr wrap="square">
            <a:spAutoFit/>
          </a:bodyPr>
          <a:lstStyle/>
          <a:p>
            <a:endParaRPr lang="en-US" sz="1600" dirty="0">
              <a:effectLst/>
              <a:latin typeface="Calibri" panose="020F0502020204030204" pitchFamily="34" charset="0"/>
              <a:ea typeface="Calibri" panose="020F0502020204030204" pitchFamily="34" charset="0"/>
            </a:endParaRPr>
          </a:p>
        </p:txBody>
      </p:sp>
      <p:sp>
        <p:nvSpPr>
          <p:cNvPr id="5" name="Content Placeholder 4">
            <a:extLst>
              <a:ext uri="{FF2B5EF4-FFF2-40B4-BE49-F238E27FC236}">
                <a16:creationId xmlns:a16="http://schemas.microsoft.com/office/drawing/2014/main" id="{4671F4FC-81AF-4845-8575-B3F1D102FEAC}"/>
              </a:ext>
            </a:extLst>
          </p:cNvPr>
          <p:cNvSpPr txBox="1">
            <a:spLocks/>
          </p:cNvSpPr>
          <p:nvPr/>
        </p:nvSpPr>
        <p:spPr>
          <a:xfrm>
            <a:off x="781050" y="1295400"/>
            <a:ext cx="7886700" cy="5033963"/>
          </a:xfrm>
          <a:prstGeom prst="rect">
            <a:avLst/>
          </a:prstGeom>
          <a:ln>
            <a:solidFill>
              <a:schemeClr val="lt1">
                <a:hueOff val="0"/>
                <a:satOff val="0"/>
                <a:lumOff val="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4276622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b="1" dirty="0"/>
          </a:p>
        </p:txBody>
      </p:sp>
      <p:sp>
        <p:nvSpPr>
          <p:cNvPr id="3" name="Content Placeholder 2"/>
          <p:cNvSpPr>
            <a:spLocks noGrp="1"/>
          </p:cNvSpPr>
          <p:nvPr>
            <p:ph idx="1"/>
          </p:nvPr>
        </p:nvSpPr>
        <p:spPr/>
        <p:txBody>
          <a:bodyPr/>
          <a:lstStyle/>
          <a:p>
            <a:endParaRPr lang="en-US" dirty="0"/>
          </a:p>
          <a:p>
            <a:pPr marL="0" indent="0" algn="ctr">
              <a:buNone/>
            </a:pPr>
            <a:r>
              <a:rPr lang="en-US" sz="4400" b="1" dirty="0"/>
              <a:t>We’ve got this!</a:t>
            </a:r>
          </a:p>
          <a:p>
            <a:pPr marL="0" indent="0" algn="ctr">
              <a:buNone/>
            </a:pPr>
            <a:endParaRPr lang="en-US" sz="4400" b="1" dirty="0"/>
          </a:p>
          <a:p>
            <a:pPr marL="0" indent="0" algn="ctr">
              <a:buNone/>
            </a:pPr>
            <a:r>
              <a:rPr lang="en-US" sz="4400" b="1" dirty="0">
                <a:hlinkClick r:id="rId3"/>
              </a:rPr>
              <a:t>www.mccpta.org</a:t>
            </a:r>
            <a:endParaRPr lang="en-US" sz="4400" b="1" dirty="0"/>
          </a:p>
          <a:p>
            <a:pPr marL="0" indent="0" algn="ctr">
              <a:buNone/>
            </a:pPr>
            <a:endParaRPr lang="en-US" sz="4400" b="1" dirty="0"/>
          </a:p>
          <a:p>
            <a:pPr marL="0" indent="0" algn="ctr">
              <a:buNone/>
            </a:pPr>
            <a:endParaRPr lang="en-US" sz="4400" b="1" dirty="0"/>
          </a:p>
          <a:p>
            <a:pPr marL="0" indent="0" algn="ctr">
              <a:buNone/>
            </a:pPr>
            <a:endParaRPr lang="en-US" sz="4400" b="1" dirty="0"/>
          </a:p>
          <a:p>
            <a:pPr marL="0" indent="0">
              <a:buNone/>
            </a:pPr>
            <a:endParaRPr lang="en-US" dirty="0"/>
          </a:p>
        </p:txBody>
      </p:sp>
    </p:spTree>
    <p:extLst>
      <p:ext uri="{BB962C8B-B14F-4D97-AF65-F5344CB8AC3E}">
        <p14:creationId xmlns:p14="http://schemas.microsoft.com/office/powerpoint/2010/main" val="1450415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4"/>
          </a:xfrm>
        </p:spPr>
        <p:txBody>
          <a:bodyPr>
            <a:normAutofit/>
          </a:bodyPr>
          <a:lstStyle/>
          <a:p>
            <a:r>
              <a:rPr lang="en-US" sz="3600" b="1" dirty="0">
                <a:solidFill>
                  <a:schemeClr val="bg1"/>
                </a:solidFill>
                <a:highlight>
                  <a:srgbClr val="000000"/>
                </a:highlight>
              </a:rPr>
              <a:t>PTA Elections </a:t>
            </a:r>
          </a:p>
        </p:txBody>
      </p:sp>
      <p:sp>
        <p:nvSpPr>
          <p:cNvPr id="3" name="Content Placeholder 2"/>
          <p:cNvSpPr>
            <a:spLocks noGrp="1"/>
          </p:cNvSpPr>
          <p:nvPr>
            <p:ph idx="1"/>
          </p:nvPr>
        </p:nvSpPr>
        <p:spPr>
          <a:xfrm>
            <a:off x="628650" y="1371599"/>
            <a:ext cx="7981950" cy="5257801"/>
          </a:xfrm>
        </p:spPr>
        <p:txBody>
          <a:bodyPr>
            <a:normAutofit/>
          </a:bodyPr>
          <a:lstStyle/>
          <a:p>
            <a:pPr marL="742950" lvl="1" indent="-285750"/>
            <a:r>
              <a:rPr lang="en-US" sz="2800" dirty="0"/>
              <a:t>Terms of the current elected boards extends until there is an election.</a:t>
            </a:r>
          </a:p>
          <a:p>
            <a:pPr marL="1200150" lvl="2" indent="-285750"/>
            <a:r>
              <a:rPr lang="en-US" sz="2400" dirty="0"/>
              <a:t>MCCPTA Executive Committee </a:t>
            </a:r>
          </a:p>
          <a:p>
            <a:pPr marL="1200150" lvl="2" indent="-285750"/>
            <a:r>
              <a:rPr lang="en-US" sz="2400" dirty="0"/>
              <a:t>MCCPTA Board of Directors </a:t>
            </a:r>
          </a:p>
          <a:p>
            <a:pPr marL="1657350" lvl="3" indent="-285750"/>
            <a:r>
              <a:rPr lang="en-US" sz="2200" dirty="0"/>
              <a:t>Cluster Coordinators/AVPs</a:t>
            </a:r>
          </a:p>
          <a:p>
            <a:pPr marL="1200150" lvl="2" indent="-285750"/>
            <a:r>
              <a:rPr lang="en-US" sz="2400" dirty="0"/>
              <a:t>PTA/PTSA Local Unit Executive Committees </a:t>
            </a:r>
          </a:p>
          <a:p>
            <a:pPr marL="742950" lvl="1" indent="-285750"/>
            <a:endParaRPr lang="en-US" sz="2200" dirty="0"/>
          </a:p>
          <a:p>
            <a:pPr marL="742950" lvl="1" indent="-285750"/>
            <a:r>
              <a:rPr lang="en-US" sz="2200" dirty="0"/>
              <a:t>Governing Bylaws</a:t>
            </a:r>
          </a:p>
          <a:p>
            <a:pPr marL="1200150" lvl="2" indent="-285750"/>
            <a:r>
              <a:rPr lang="en-US" sz="1800" dirty="0"/>
              <a:t>MCCPTA Approved Bylaws (approved by Delegates 1/23/18) </a:t>
            </a:r>
            <a:r>
              <a:rPr lang="en-US" sz="1600" dirty="0">
                <a:hlinkClick r:id="rId3"/>
              </a:rPr>
              <a:t>http://nebula.wsimg.com/343978380d07073a3e617bf9b0cec2b8?AccessKeyId=AB71C8A62DC88BF7171E&amp;disposition=0&amp;alloworigin=1</a:t>
            </a:r>
            <a:endParaRPr lang="en-US" sz="1600" dirty="0"/>
          </a:p>
          <a:p>
            <a:pPr marL="1200150" lvl="2" indent="-285750"/>
            <a:r>
              <a:rPr lang="en-US" sz="1800" dirty="0"/>
              <a:t>PTA/PTSA Bylaw </a:t>
            </a:r>
            <a:r>
              <a:rPr lang="en-US" sz="1800" i="1" dirty="0"/>
              <a:t>Template, July 2018 (Each PTA/PTSA MUST use their MDPTA-approved bylaws to ensure compliance)</a:t>
            </a:r>
            <a:r>
              <a:rPr lang="en-US" sz="1800" dirty="0"/>
              <a:t> </a:t>
            </a:r>
            <a:r>
              <a:rPr lang="en-US" sz="1400" dirty="0">
                <a:hlinkClick r:id="rId4"/>
              </a:rPr>
              <a:t>http://nebula.wsimg.com/37f1a9dfad01eb9f0967230ddcddd944?AccessKeyId=AB71C8A62DC88BF7171E&amp;disposition=0&amp;alloworigin=1</a:t>
            </a:r>
            <a:endParaRPr lang="en-US" sz="1400" dirty="0"/>
          </a:p>
          <a:p>
            <a:pPr marL="742950" lvl="1" indent="-285750"/>
            <a:endParaRPr lang="en-US" sz="2200" dirty="0"/>
          </a:p>
        </p:txBody>
      </p:sp>
    </p:spTree>
    <p:extLst>
      <p:ext uri="{BB962C8B-B14F-4D97-AF65-F5344CB8AC3E}">
        <p14:creationId xmlns:p14="http://schemas.microsoft.com/office/powerpoint/2010/main" val="2420436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4"/>
          </a:xfrm>
        </p:spPr>
        <p:txBody>
          <a:bodyPr>
            <a:normAutofit/>
          </a:bodyPr>
          <a:lstStyle/>
          <a:p>
            <a:r>
              <a:rPr lang="en-US" sz="3600" b="1" dirty="0">
                <a:solidFill>
                  <a:schemeClr val="bg1"/>
                </a:solidFill>
                <a:highlight>
                  <a:srgbClr val="000000"/>
                </a:highlight>
              </a:rPr>
              <a:t>PTA Elections </a:t>
            </a:r>
          </a:p>
        </p:txBody>
      </p:sp>
      <p:sp>
        <p:nvSpPr>
          <p:cNvPr id="3" name="Content Placeholder 2"/>
          <p:cNvSpPr>
            <a:spLocks noGrp="1"/>
          </p:cNvSpPr>
          <p:nvPr>
            <p:ph idx="1"/>
          </p:nvPr>
        </p:nvSpPr>
        <p:spPr>
          <a:xfrm>
            <a:off x="628650" y="1371599"/>
            <a:ext cx="7981950" cy="5257801"/>
          </a:xfrm>
        </p:spPr>
        <p:txBody>
          <a:bodyPr>
            <a:normAutofit fontScale="92500" lnSpcReduction="20000"/>
          </a:bodyPr>
          <a:lstStyle/>
          <a:p>
            <a:pPr marL="742950" lvl="1" indent="-285750"/>
            <a:r>
              <a:rPr lang="en-US" sz="2800" dirty="0"/>
              <a:t>Current options for movement of currently elected officers/boards (as of 5/14/20)</a:t>
            </a:r>
          </a:p>
          <a:p>
            <a:pPr marL="1200150" lvl="2" indent="-285750"/>
            <a:r>
              <a:rPr lang="en-US" sz="2400" b="1" dirty="0"/>
              <a:t>Option 1:  </a:t>
            </a:r>
            <a:r>
              <a:rPr lang="en-US" sz="2400" dirty="0"/>
              <a:t>Boards remain in place, as is, until which time the organization can safely hold an in-person assembly  </a:t>
            </a:r>
          </a:p>
          <a:p>
            <a:pPr marL="1657350" lvl="3" indent="-285750"/>
            <a:r>
              <a:rPr lang="en-US" sz="2200" dirty="0"/>
              <a:t>MCCPTA Bylaws, Article VI, Section 2 “…elected at the annual general membership meeting… shall assume their duties after installation…”</a:t>
            </a:r>
          </a:p>
          <a:p>
            <a:pPr marL="1657350" lvl="3" indent="-285750"/>
            <a:r>
              <a:rPr lang="en-US" sz="2200" dirty="0"/>
              <a:t>PTA/PTSA Bylaws, Article VI, Section 2 </a:t>
            </a:r>
            <a:r>
              <a:rPr lang="en-US" sz="2200" dirty="0" err="1"/>
              <a:t>b,d</a:t>
            </a:r>
            <a:r>
              <a:rPr lang="en-US" sz="2200" dirty="0"/>
              <a:t> “… elected at the annual general membership meeting… serve for a term of (___) year(s) or until their successors shall assume their official duties. </a:t>
            </a:r>
          </a:p>
          <a:p>
            <a:pPr marL="1200150" lvl="2" indent="-285750"/>
            <a:r>
              <a:rPr lang="en-US" sz="2400" b="1" dirty="0"/>
              <a:t>Option 2: </a:t>
            </a:r>
            <a:r>
              <a:rPr lang="en-US" sz="2400" dirty="0"/>
              <a:t>Organizations hold elections via mail (5/13/20 Advisory from MDPTA)</a:t>
            </a:r>
          </a:p>
          <a:p>
            <a:pPr marL="1200150" lvl="2" indent="-285750"/>
            <a:r>
              <a:rPr lang="en-US" sz="2400" b="1" dirty="0"/>
              <a:t>Option 3:</a:t>
            </a:r>
            <a:r>
              <a:rPr lang="en-US" sz="2400" dirty="0"/>
              <a:t> Organizations accept resignations of current board members that </a:t>
            </a:r>
            <a:r>
              <a:rPr lang="en-US" sz="2400" i="1" dirty="0"/>
              <a:t>must</a:t>
            </a:r>
            <a:r>
              <a:rPr lang="en-US" sz="2400" dirty="0"/>
              <a:t> transition before an election can be held and the board fills the vacancies, as permitted by the bylaws</a:t>
            </a:r>
          </a:p>
          <a:p>
            <a:pPr marL="1657350" lvl="3" indent="-285750"/>
            <a:r>
              <a:rPr lang="en-US" sz="2200" dirty="0"/>
              <a:t>MCCPTA Bylaws, Article VI, Section 6</a:t>
            </a:r>
          </a:p>
          <a:p>
            <a:pPr marL="1657350" lvl="3" indent="-285750"/>
            <a:r>
              <a:rPr lang="en-US" sz="2200" dirty="0"/>
              <a:t>PTA/PTSA Bylaws, Article VI, Section 4</a:t>
            </a:r>
          </a:p>
        </p:txBody>
      </p:sp>
    </p:spTree>
    <p:extLst>
      <p:ext uri="{BB962C8B-B14F-4D97-AF65-F5344CB8AC3E}">
        <p14:creationId xmlns:p14="http://schemas.microsoft.com/office/powerpoint/2010/main" val="1296619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4"/>
          </a:xfrm>
        </p:spPr>
        <p:txBody>
          <a:bodyPr>
            <a:normAutofit/>
          </a:bodyPr>
          <a:lstStyle/>
          <a:p>
            <a:r>
              <a:rPr lang="en-US" sz="3600" b="1" dirty="0">
                <a:solidFill>
                  <a:schemeClr val="bg1"/>
                </a:solidFill>
                <a:highlight>
                  <a:srgbClr val="000000"/>
                </a:highlight>
              </a:rPr>
              <a:t>MCCPTA Bylaws -- </a:t>
            </a:r>
          </a:p>
        </p:txBody>
      </p:sp>
      <p:sp>
        <p:nvSpPr>
          <p:cNvPr id="3" name="Content Placeholder 2"/>
          <p:cNvSpPr>
            <a:spLocks noGrp="1"/>
          </p:cNvSpPr>
          <p:nvPr>
            <p:ph idx="1"/>
          </p:nvPr>
        </p:nvSpPr>
        <p:spPr>
          <a:xfrm>
            <a:off x="628650" y="1371600"/>
            <a:ext cx="7886700" cy="4805363"/>
          </a:xfrm>
        </p:spPr>
        <p:txBody>
          <a:bodyPr>
            <a:normAutofit fontScale="70000" lnSpcReduction="20000"/>
          </a:bodyPr>
          <a:lstStyle/>
          <a:p>
            <a:pPr marL="0" indent="0">
              <a:buNone/>
            </a:pPr>
            <a:r>
              <a:rPr lang="en-US" dirty="0"/>
              <a:t>Bylaws, Article VI addresses resignation requirements and process for filling </a:t>
            </a:r>
            <a:r>
              <a:rPr lang="en-US" dirty="0">
                <a:highlight>
                  <a:srgbClr val="FFFF00"/>
                </a:highlight>
              </a:rPr>
              <a:t>officer</a:t>
            </a:r>
            <a:r>
              <a:rPr lang="en-US" dirty="0"/>
              <a:t> vacancies. </a:t>
            </a:r>
            <a:r>
              <a:rPr lang="en-US" dirty="0">
                <a:hlinkClick r:id="rId3"/>
              </a:rPr>
              <a:t>http://nebula.wsimg.com/75ac5c7b2bc0e68a345bec0b0d4c492a?AccessKeyId=AB71C8A62DC88BF7171E&amp;disposition=0&amp;alloworigin=1</a:t>
            </a:r>
            <a:endParaRPr lang="en-US" dirty="0"/>
          </a:p>
          <a:p>
            <a:pPr marL="0" indent="0">
              <a:buNone/>
            </a:pPr>
            <a:endParaRPr lang="en-US" sz="2400" dirty="0"/>
          </a:p>
          <a:p>
            <a:r>
              <a:rPr lang="en-US" dirty="0"/>
              <a:t>Section 6. Vacancies</a:t>
            </a:r>
            <a:endParaRPr lang="en-US" sz="2400" dirty="0"/>
          </a:p>
          <a:p>
            <a:pPr marL="971550" lvl="1" indent="-514350">
              <a:buFont typeface="+mj-lt"/>
              <a:buAutoNum type="alphaLcParenR"/>
            </a:pPr>
            <a:r>
              <a:rPr lang="en-US" dirty="0"/>
              <a:t>If the office of president becomes vacant, the vice-president for educational issues shall become acting president until a replacement has been elected at a Delegate Assembly.  </a:t>
            </a:r>
            <a:r>
              <a:rPr lang="en-US" dirty="0">
                <a:highlight>
                  <a:srgbClr val="FFFF00"/>
                </a:highlight>
              </a:rPr>
              <a:t>A vacancy in any office other than president remains vacant until a replacement has been elected at a Delegate Assembly, except as noted in c.</a:t>
            </a:r>
            <a:endParaRPr lang="en-US" sz="2000" dirty="0">
              <a:highlight>
                <a:srgbClr val="FFFF00"/>
              </a:highlight>
            </a:endParaRPr>
          </a:p>
          <a:p>
            <a:pPr marL="971550" lvl="1" indent="-514350">
              <a:buFont typeface="+mj-lt"/>
              <a:buAutoNum type="alphaLcParenR"/>
            </a:pPr>
            <a:r>
              <a:rPr lang="en-US" dirty="0"/>
              <a:t>The seated nominating committee will identify a nominee to fill a vacancy in any office within four (4) weeks of notification of said vacancy.  Notification of the election to fill the vacancy will be made 10 days prior to the delegate assembly at which the election will occur.</a:t>
            </a:r>
            <a:endParaRPr lang="en-US" sz="2000" dirty="0"/>
          </a:p>
          <a:p>
            <a:pPr marL="971550" lvl="1" indent="-514350">
              <a:buFont typeface="+mj-lt"/>
              <a:buAutoNum type="alphaLcParenR"/>
            </a:pPr>
            <a:r>
              <a:rPr lang="en-US" dirty="0"/>
              <a:t>When there is no Delegates Assembly meeting scheduled within 45 days of the notification of vacancy, a vacancy in the office of treasurer may be filled by a temporary appointment made by the president to take effect immediately and to be ratified by the Board of Directors at the next meeting. This appointment remains in effect until such vacancy can be filled pursuant to the process set forth in this Article.</a:t>
            </a:r>
            <a:endParaRPr lang="en-US" sz="2000" dirty="0"/>
          </a:p>
          <a:p>
            <a:pPr marL="457200" lvl="1" indent="0">
              <a:buNone/>
            </a:pPr>
            <a:endParaRPr lang="en-US" sz="1800" dirty="0"/>
          </a:p>
        </p:txBody>
      </p:sp>
    </p:spTree>
    <p:extLst>
      <p:ext uri="{BB962C8B-B14F-4D97-AF65-F5344CB8AC3E}">
        <p14:creationId xmlns:p14="http://schemas.microsoft.com/office/powerpoint/2010/main" val="1954552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4"/>
          </a:xfrm>
        </p:spPr>
        <p:txBody>
          <a:bodyPr>
            <a:normAutofit/>
          </a:bodyPr>
          <a:lstStyle/>
          <a:p>
            <a:r>
              <a:rPr lang="en-US" sz="3600" b="1" dirty="0">
                <a:solidFill>
                  <a:schemeClr val="bg1"/>
                </a:solidFill>
                <a:highlight>
                  <a:srgbClr val="000000"/>
                </a:highlight>
              </a:rPr>
              <a:t>MCCPTA Executive Committee </a:t>
            </a:r>
          </a:p>
        </p:txBody>
      </p:sp>
      <p:sp>
        <p:nvSpPr>
          <p:cNvPr id="3" name="Content Placeholder 2"/>
          <p:cNvSpPr>
            <a:spLocks noGrp="1"/>
          </p:cNvSpPr>
          <p:nvPr>
            <p:ph idx="1"/>
          </p:nvPr>
        </p:nvSpPr>
        <p:spPr>
          <a:xfrm>
            <a:off x="628650" y="1371600"/>
            <a:ext cx="7886700" cy="4805363"/>
          </a:xfrm>
        </p:spPr>
        <p:txBody>
          <a:bodyPr>
            <a:normAutofit/>
          </a:bodyPr>
          <a:lstStyle/>
          <a:p>
            <a:pPr marL="0" indent="0">
              <a:buNone/>
            </a:pPr>
            <a:endParaRPr lang="en-US" sz="2000" dirty="0"/>
          </a:p>
          <a:p>
            <a:pPr marL="457200" lvl="1" indent="0">
              <a:buNone/>
            </a:pPr>
            <a:endParaRPr lang="en-US" sz="1800" dirty="0"/>
          </a:p>
        </p:txBody>
      </p:sp>
      <p:graphicFrame>
        <p:nvGraphicFramePr>
          <p:cNvPr id="4" name="Table 4">
            <a:extLst>
              <a:ext uri="{FF2B5EF4-FFF2-40B4-BE49-F238E27FC236}">
                <a16:creationId xmlns:a16="http://schemas.microsoft.com/office/drawing/2014/main" id="{69F2A19B-EF47-4779-8558-89AF02F05C89}"/>
              </a:ext>
            </a:extLst>
          </p:cNvPr>
          <p:cNvGraphicFramePr>
            <a:graphicFrameLocks noGrp="1"/>
          </p:cNvGraphicFramePr>
          <p:nvPr>
            <p:extLst>
              <p:ext uri="{D42A27DB-BD31-4B8C-83A1-F6EECF244321}">
                <p14:modId xmlns:p14="http://schemas.microsoft.com/office/powerpoint/2010/main" val="388098176"/>
              </p:ext>
            </p:extLst>
          </p:nvPr>
        </p:nvGraphicFramePr>
        <p:xfrm>
          <a:off x="838200" y="1422401"/>
          <a:ext cx="7315200" cy="4114800"/>
        </p:xfrm>
        <a:graphic>
          <a:graphicData uri="http://schemas.openxmlformats.org/drawingml/2006/table">
            <a:tbl>
              <a:tblPr firstRow="1" bandRow="1">
                <a:tableStyleId>{5C22544A-7EE6-4342-B048-85BDC9FD1C3A}</a:tableStyleId>
              </a:tblPr>
              <a:tblGrid>
                <a:gridCol w="2011680">
                  <a:extLst>
                    <a:ext uri="{9D8B030D-6E8A-4147-A177-3AD203B41FA5}">
                      <a16:colId xmlns:a16="http://schemas.microsoft.com/office/drawing/2014/main" val="3321281387"/>
                    </a:ext>
                  </a:extLst>
                </a:gridCol>
                <a:gridCol w="2560320">
                  <a:extLst>
                    <a:ext uri="{9D8B030D-6E8A-4147-A177-3AD203B41FA5}">
                      <a16:colId xmlns:a16="http://schemas.microsoft.com/office/drawing/2014/main" val="2129661759"/>
                    </a:ext>
                  </a:extLst>
                </a:gridCol>
                <a:gridCol w="2743200">
                  <a:extLst>
                    <a:ext uri="{9D8B030D-6E8A-4147-A177-3AD203B41FA5}">
                      <a16:colId xmlns:a16="http://schemas.microsoft.com/office/drawing/2014/main" val="3785611243"/>
                    </a:ext>
                  </a:extLst>
                </a:gridCol>
              </a:tblGrid>
              <a:tr h="614121">
                <a:tc>
                  <a:txBody>
                    <a:bodyPr/>
                    <a:lstStyle/>
                    <a:p>
                      <a:r>
                        <a:rPr lang="en-US" dirty="0"/>
                        <a:t>Role</a:t>
                      </a:r>
                    </a:p>
                  </a:txBody>
                  <a:tcPr/>
                </a:tc>
                <a:tc>
                  <a:txBody>
                    <a:bodyPr/>
                    <a:lstStyle/>
                    <a:p>
                      <a:r>
                        <a:rPr lang="en-US" dirty="0"/>
                        <a:t>2019-20</a:t>
                      </a:r>
                    </a:p>
                  </a:txBody>
                  <a:tcPr/>
                </a:tc>
                <a:tc>
                  <a:txBody>
                    <a:bodyPr/>
                    <a:lstStyle/>
                    <a:p>
                      <a:r>
                        <a:rPr lang="en-US" dirty="0"/>
                        <a:t>2020-21 (Nominated, term to begin upon election)</a:t>
                      </a:r>
                    </a:p>
                  </a:txBody>
                  <a:tcPr/>
                </a:tc>
                <a:extLst>
                  <a:ext uri="{0D108BD9-81ED-4DB2-BD59-A6C34878D82A}">
                    <a16:rowId xmlns:a16="http://schemas.microsoft.com/office/drawing/2014/main" val="4247049668"/>
                  </a:ext>
                </a:extLst>
              </a:tr>
              <a:tr h="635504">
                <a:tc>
                  <a:txBody>
                    <a:bodyPr/>
                    <a:lstStyle/>
                    <a:p>
                      <a:r>
                        <a:rPr lang="en-US" dirty="0"/>
                        <a:t>President</a:t>
                      </a:r>
                    </a:p>
                  </a:txBody>
                  <a:tcPr/>
                </a:tc>
                <a:tc>
                  <a:txBody>
                    <a:bodyPr/>
                    <a:lstStyle/>
                    <a:p>
                      <a:r>
                        <a:rPr lang="en-US" dirty="0"/>
                        <a:t>Cynthia Simonson (confirmed 2/25/20)</a:t>
                      </a:r>
                    </a:p>
                  </a:txBody>
                  <a:tcPr/>
                </a:tc>
                <a:tc>
                  <a:txBody>
                    <a:bodyPr/>
                    <a:lstStyle/>
                    <a:p>
                      <a:r>
                        <a:rPr lang="en-US" dirty="0"/>
                        <a:t>Cynthia Simonson</a:t>
                      </a:r>
                    </a:p>
                  </a:txBody>
                  <a:tcPr/>
                </a:tc>
                <a:extLst>
                  <a:ext uri="{0D108BD9-81ED-4DB2-BD59-A6C34878D82A}">
                    <a16:rowId xmlns:a16="http://schemas.microsoft.com/office/drawing/2014/main" val="1639490871"/>
                  </a:ext>
                </a:extLst>
              </a:tr>
              <a:tr h="635504">
                <a:tc>
                  <a:txBody>
                    <a:bodyPr/>
                    <a:lstStyle/>
                    <a:p>
                      <a:r>
                        <a:rPr lang="en-US" dirty="0"/>
                        <a:t>VP Ed Issues</a:t>
                      </a:r>
                    </a:p>
                  </a:txBody>
                  <a:tcPr/>
                </a:tc>
                <a:tc>
                  <a:txBody>
                    <a:bodyPr/>
                    <a:lstStyle/>
                    <a:p>
                      <a:r>
                        <a:rPr lang="en-US" dirty="0"/>
                        <a:t>Rodney Peele</a:t>
                      </a:r>
                    </a:p>
                    <a:p>
                      <a:r>
                        <a:rPr lang="en-US" dirty="0"/>
                        <a:t>(confirmed 2/25/20)</a:t>
                      </a:r>
                    </a:p>
                  </a:txBody>
                  <a:tcPr/>
                </a:tc>
                <a:tc>
                  <a:txBody>
                    <a:bodyPr/>
                    <a:lstStyle/>
                    <a:p>
                      <a:r>
                        <a:rPr lang="en-US" dirty="0"/>
                        <a:t>Rodney Peele</a:t>
                      </a:r>
                    </a:p>
                  </a:txBody>
                  <a:tcPr/>
                </a:tc>
                <a:extLst>
                  <a:ext uri="{0D108BD9-81ED-4DB2-BD59-A6C34878D82A}">
                    <a16:rowId xmlns:a16="http://schemas.microsoft.com/office/drawing/2014/main" val="1514372396"/>
                  </a:ext>
                </a:extLst>
              </a:tr>
              <a:tr h="363145">
                <a:tc>
                  <a:txBody>
                    <a:bodyPr/>
                    <a:lstStyle/>
                    <a:p>
                      <a:r>
                        <a:rPr lang="en-US" dirty="0"/>
                        <a:t>VP Advocacy</a:t>
                      </a:r>
                    </a:p>
                  </a:txBody>
                  <a:tcPr/>
                </a:tc>
                <a:tc>
                  <a:txBody>
                    <a:bodyPr/>
                    <a:lstStyle/>
                    <a:p>
                      <a:r>
                        <a:rPr lang="en-US" dirty="0"/>
                        <a:t>Laura Stewart</a:t>
                      </a:r>
                    </a:p>
                  </a:txBody>
                  <a:tcPr/>
                </a:tc>
                <a:tc>
                  <a:txBody>
                    <a:bodyPr/>
                    <a:lstStyle/>
                    <a:p>
                      <a:r>
                        <a:rPr lang="en-US" dirty="0"/>
                        <a:t>Laura Stewart</a:t>
                      </a:r>
                    </a:p>
                  </a:txBody>
                  <a:tcPr/>
                </a:tc>
                <a:extLst>
                  <a:ext uri="{0D108BD9-81ED-4DB2-BD59-A6C34878D82A}">
                    <a16:rowId xmlns:a16="http://schemas.microsoft.com/office/drawing/2014/main" val="726824829"/>
                  </a:ext>
                </a:extLst>
              </a:tr>
              <a:tr h="363145">
                <a:tc>
                  <a:txBody>
                    <a:bodyPr/>
                    <a:lstStyle/>
                    <a:p>
                      <a:r>
                        <a:rPr lang="en-US" dirty="0"/>
                        <a:t>VP Admin</a:t>
                      </a:r>
                    </a:p>
                  </a:txBody>
                  <a:tcPr/>
                </a:tc>
                <a:tc>
                  <a:txBody>
                    <a:bodyPr/>
                    <a:lstStyle/>
                    <a:p>
                      <a:r>
                        <a:rPr lang="en-US" dirty="0">
                          <a:highlight>
                            <a:srgbClr val="FFFF00"/>
                          </a:highlight>
                        </a:rPr>
                        <a:t>Tracie Potts</a:t>
                      </a:r>
                    </a:p>
                  </a:txBody>
                  <a:tcPr/>
                </a:tc>
                <a:tc>
                  <a:txBody>
                    <a:bodyPr/>
                    <a:lstStyle/>
                    <a:p>
                      <a:r>
                        <a:rPr lang="en-US" dirty="0">
                          <a:highlight>
                            <a:srgbClr val="FFFF00"/>
                          </a:highlight>
                        </a:rPr>
                        <a:t>Rochelle Fink</a:t>
                      </a:r>
                    </a:p>
                  </a:txBody>
                  <a:tcPr/>
                </a:tc>
                <a:extLst>
                  <a:ext uri="{0D108BD9-81ED-4DB2-BD59-A6C34878D82A}">
                    <a16:rowId xmlns:a16="http://schemas.microsoft.com/office/drawing/2014/main" val="4116440727"/>
                  </a:ext>
                </a:extLst>
              </a:tr>
              <a:tr h="363145">
                <a:tc>
                  <a:txBody>
                    <a:bodyPr/>
                    <a:lstStyle/>
                    <a:p>
                      <a:r>
                        <a:rPr lang="en-US" dirty="0"/>
                        <a:t>VP Programs</a:t>
                      </a:r>
                    </a:p>
                  </a:txBody>
                  <a:tcPr/>
                </a:tc>
                <a:tc>
                  <a:txBody>
                    <a:bodyPr/>
                    <a:lstStyle/>
                    <a:p>
                      <a:r>
                        <a:rPr lang="en-US" dirty="0"/>
                        <a:t>James Modrick</a:t>
                      </a:r>
                    </a:p>
                  </a:txBody>
                  <a:tcPr/>
                </a:tc>
                <a:tc>
                  <a:txBody>
                    <a:bodyPr/>
                    <a:lstStyle/>
                    <a:p>
                      <a:r>
                        <a:rPr lang="en-US" dirty="0"/>
                        <a:t>James Modrick</a:t>
                      </a:r>
                    </a:p>
                  </a:txBody>
                  <a:tcPr/>
                </a:tc>
                <a:extLst>
                  <a:ext uri="{0D108BD9-81ED-4DB2-BD59-A6C34878D82A}">
                    <a16:rowId xmlns:a16="http://schemas.microsoft.com/office/drawing/2014/main" val="146166679"/>
                  </a:ext>
                </a:extLst>
              </a:tr>
              <a:tr h="363145">
                <a:tc>
                  <a:txBody>
                    <a:bodyPr/>
                    <a:lstStyle/>
                    <a:p>
                      <a:r>
                        <a:rPr lang="en-US" dirty="0"/>
                        <a:t>Treasurer</a:t>
                      </a:r>
                    </a:p>
                  </a:txBody>
                  <a:tcPr/>
                </a:tc>
                <a:tc>
                  <a:txBody>
                    <a:bodyPr/>
                    <a:lstStyle/>
                    <a:p>
                      <a:r>
                        <a:rPr lang="en-US" dirty="0" err="1"/>
                        <a:t>Khristie</a:t>
                      </a:r>
                      <a:r>
                        <a:rPr lang="en-US" dirty="0"/>
                        <a:t> Kartsakalis</a:t>
                      </a:r>
                    </a:p>
                  </a:txBody>
                  <a:tcPr/>
                </a:tc>
                <a:tc>
                  <a:txBody>
                    <a:bodyPr/>
                    <a:lstStyle/>
                    <a:p>
                      <a:r>
                        <a:rPr lang="en-US" dirty="0" err="1"/>
                        <a:t>Khristie</a:t>
                      </a:r>
                      <a:r>
                        <a:rPr lang="en-US" dirty="0"/>
                        <a:t> Kartsakalis</a:t>
                      </a:r>
                    </a:p>
                  </a:txBody>
                  <a:tcPr/>
                </a:tc>
                <a:extLst>
                  <a:ext uri="{0D108BD9-81ED-4DB2-BD59-A6C34878D82A}">
                    <a16:rowId xmlns:a16="http://schemas.microsoft.com/office/drawing/2014/main" val="988332013"/>
                  </a:ext>
                </a:extLst>
              </a:tr>
              <a:tr h="363145">
                <a:tc>
                  <a:txBody>
                    <a:bodyPr/>
                    <a:lstStyle/>
                    <a:p>
                      <a:r>
                        <a:rPr lang="en-US" dirty="0"/>
                        <a:t>BOD Secretary</a:t>
                      </a:r>
                    </a:p>
                  </a:txBody>
                  <a:tcPr/>
                </a:tc>
                <a:tc>
                  <a:txBody>
                    <a:bodyPr/>
                    <a:lstStyle/>
                    <a:p>
                      <a:r>
                        <a:rPr lang="en-US" dirty="0"/>
                        <a:t>Kellie Schooler Reynolds</a:t>
                      </a:r>
                    </a:p>
                  </a:txBody>
                  <a:tcPr/>
                </a:tc>
                <a:tc>
                  <a:txBody>
                    <a:bodyPr/>
                    <a:lstStyle/>
                    <a:p>
                      <a:r>
                        <a:rPr lang="en-US" dirty="0"/>
                        <a:t>Kellie Schooler Reynolds</a:t>
                      </a:r>
                    </a:p>
                  </a:txBody>
                  <a:tcPr/>
                </a:tc>
                <a:extLst>
                  <a:ext uri="{0D108BD9-81ED-4DB2-BD59-A6C34878D82A}">
                    <a16:rowId xmlns:a16="http://schemas.microsoft.com/office/drawing/2014/main" val="3636958922"/>
                  </a:ext>
                </a:extLst>
              </a:tr>
              <a:tr h="363145">
                <a:tc>
                  <a:txBody>
                    <a:bodyPr/>
                    <a:lstStyle/>
                    <a:p>
                      <a:r>
                        <a:rPr lang="en-US" dirty="0"/>
                        <a:t>DA Secretary </a:t>
                      </a:r>
                    </a:p>
                  </a:txBody>
                  <a:tcPr/>
                </a:tc>
                <a:tc>
                  <a:txBody>
                    <a:bodyPr/>
                    <a:lstStyle/>
                    <a:p>
                      <a:r>
                        <a:rPr lang="en-US" dirty="0"/>
                        <a:t>Tammy Fox</a:t>
                      </a:r>
                    </a:p>
                  </a:txBody>
                  <a:tcPr/>
                </a:tc>
                <a:tc>
                  <a:txBody>
                    <a:bodyPr/>
                    <a:lstStyle/>
                    <a:p>
                      <a:r>
                        <a:rPr lang="en-US" dirty="0"/>
                        <a:t>Tammy Fox</a:t>
                      </a:r>
                    </a:p>
                  </a:txBody>
                  <a:tcPr/>
                </a:tc>
                <a:extLst>
                  <a:ext uri="{0D108BD9-81ED-4DB2-BD59-A6C34878D82A}">
                    <a16:rowId xmlns:a16="http://schemas.microsoft.com/office/drawing/2014/main" val="574537403"/>
                  </a:ext>
                </a:extLst>
              </a:tr>
            </a:tbl>
          </a:graphicData>
        </a:graphic>
      </p:graphicFrame>
    </p:spTree>
    <p:extLst>
      <p:ext uri="{BB962C8B-B14F-4D97-AF65-F5344CB8AC3E}">
        <p14:creationId xmlns:p14="http://schemas.microsoft.com/office/powerpoint/2010/main" val="1264303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4"/>
          </a:xfrm>
        </p:spPr>
        <p:txBody>
          <a:bodyPr>
            <a:normAutofit/>
          </a:bodyPr>
          <a:lstStyle/>
          <a:p>
            <a:r>
              <a:rPr lang="en-US" sz="3600" b="1" dirty="0">
                <a:solidFill>
                  <a:schemeClr val="bg1"/>
                </a:solidFill>
                <a:highlight>
                  <a:srgbClr val="000000"/>
                </a:highlight>
              </a:rPr>
              <a:t>MCCPTA Executive Committee </a:t>
            </a:r>
          </a:p>
        </p:txBody>
      </p:sp>
      <p:sp>
        <p:nvSpPr>
          <p:cNvPr id="6" name="Content Placeholder 5">
            <a:extLst>
              <a:ext uri="{FF2B5EF4-FFF2-40B4-BE49-F238E27FC236}">
                <a16:creationId xmlns:a16="http://schemas.microsoft.com/office/drawing/2014/main" id="{6FCB840D-5A66-4571-8856-1D3ABCEF291A}"/>
              </a:ext>
            </a:extLst>
          </p:cNvPr>
          <p:cNvSpPr>
            <a:spLocks noGrp="1"/>
          </p:cNvSpPr>
          <p:nvPr>
            <p:ph idx="1"/>
          </p:nvPr>
        </p:nvSpPr>
        <p:spPr/>
        <p:txBody>
          <a:bodyPr>
            <a:normAutofit fontScale="85000" lnSpcReduction="20000"/>
          </a:bodyPr>
          <a:lstStyle/>
          <a:p>
            <a:r>
              <a:rPr lang="en-US" dirty="0"/>
              <a:t>Tracie Potts remains the VP of Administration until the annual general membership meeting OR until she renders her resignation, at which point, the office remains vacant.</a:t>
            </a:r>
          </a:p>
          <a:p>
            <a:r>
              <a:rPr lang="en-US" dirty="0"/>
              <a:t>Executive Committee met 5/13/2020</a:t>
            </a:r>
          </a:p>
          <a:p>
            <a:pPr lvl="1"/>
            <a:r>
              <a:rPr lang="en-US" dirty="0"/>
              <a:t>Article IX, Section 5, Duties of the executive committee shall be to:</a:t>
            </a:r>
          </a:p>
          <a:p>
            <a:pPr lvl="2"/>
            <a:r>
              <a:rPr lang="en-US" dirty="0"/>
              <a:t>(b) Elect committee chairs;</a:t>
            </a:r>
          </a:p>
          <a:p>
            <a:pPr lvl="2"/>
            <a:r>
              <a:rPr lang="en-US" dirty="0"/>
              <a:t>(e) Establish special committees.</a:t>
            </a:r>
          </a:p>
          <a:p>
            <a:pPr lvl="1"/>
            <a:r>
              <a:rPr lang="en-US" dirty="0"/>
              <a:t>Executive Committee unanimously approved establishing a special committee “Administration” and unanimously appointed Rochelle Fink to chair.  </a:t>
            </a:r>
          </a:p>
          <a:p>
            <a:pPr lvl="1"/>
            <a:r>
              <a:rPr lang="en-US" dirty="0"/>
              <a:t>VP of Administration may transition specific functions to the Administration Special Committee, as appropriate</a:t>
            </a:r>
          </a:p>
          <a:p>
            <a:pPr lvl="1"/>
            <a:r>
              <a:rPr lang="en-US" dirty="0"/>
              <a:t>Upon resignation of VP of Administration, the office will remain vacant.</a:t>
            </a:r>
          </a:p>
          <a:p>
            <a:pPr lvl="1"/>
            <a:r>
              <a:rPr lang="en-US" dirty="0"/>
              <a:t>At the next general membership meeting, the 2020-21 slate of candidates will be voted on and the 2020-21 term will begin.   </a:t>
            </a:r>
          </a:p>
          <a:p>
            <a:pPr marL="457200" lvl="1" indent="0">
              <a:buNone/>
            </a:pPr>
            <a:endParaRPr lang="en-US" dirty="0"/>
          </a:p>
        </p:txBody>
      </p:sp>
    </p:spTree>
    <p:extLst>
      <p:ext uri="{BB962C8B-B14F-4D97-AF65-F5344CB8AC3E}">
        <p14:creationId xmlns:p14="http://schemas.microsoft.com/office/powerpoint/2010/main" val="4059490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4"/>
          </a:xfrm>
        </p:spPr>
        <p:txBody>
          <a:bodyPr>
            <a:normAutofit/>
          </a:bodyPr>
          <a:lstStyle/>
          <a:p>
            <a:r>
              <a:rPr lang="en-US" sz="3600" b="1" dirty="0">
                <a:solidFill>
                  <a:schemeClr val="bg1"/>
                </a:solidFill>
                <a:highlight>
                  <a:srgbClr val="000000"/>
                </a:highlight>
              </a:rPr>
              <a:t>MCCPTA AVPs/Cluster Coordinators</a:t>
            </a:r>
          </a:p>
        </p:txBody>
      </p:sp>
      <p:sp>
        <p:nvSpPr>
          <p:cNvPr id="6" name="Content Placeholder 5">
            <a:extLst>
              <a:ext uri="{FF2B5EF4-FFF2-40B4-BE49-F238E27FC236}">
                <a16:creationId xmlns:a16="http://schemas.microsoft.com/office/drawing/2014/main" id="{6FCB840D-5A66-4571-8856-1D3ABCEF291A}"/>
              </a:ext>
            </a:extLst>
          </p:cNvPr>
          <p:cNvSpPr>
            <a:spLocks noGrp="1"/>
          </p:cNvSpPr>
          <p:nvPr>
            <p:ph idx="1"/>
          </p:nvPr>
        </p:nvSpPr>
        <p:spPr>
          <a:xfrm>
            <a:off x="628650" y="1825625"/>
            <a:ext cx="7886700" cy="4727575"/>
          </a:xfrm>
        </p:spPr>
        <p:txBody>
          <a:bodyPr>
            <a:normAutofit fontScale="77500" lnSpcReduction="20000"/>
          </a:bodyPr>
          <a:lstStyle/>
          <a:p>
            <a:r>
              <a:rPr lang="en-US" dirty="0"/>
              <a:t>Article VII.A, Area VPs and Cluster Coordinators</a:t>
            </a:r>
          </a:p>
          <a:p>
            <a:r>
              <a:rPr lang="en-US" dirty="0"/>
              <a:t>Section 5, Vacancies</a:t>
            </a:r>
          </a:p>
          <a:p>
            <a:pPr lvl="1"/>
            <a:r>
              <a:rPr lang="en-US" dirty="0"/>
              <a:t>(a) A vacancy in any area vice president position… The name submitted to the board of directors for confirmation.</a:t>
            </a:r>
          </a:p>
          <a:p>
            <a:pPr lvl="1"/>
            <a:r>
              <a:rPr lang="en-US" dirty="0"/>
              <a:t>(b) A vacancy in a cluster coordinator position shall be filled… The name of the nominee shall be submitted to the board of directors for confirmation.</a:t>
            </a:r>
          </a:p>
          <a:p>
            <a:r>
              <a:rPr lang="en-US" dirty="0"/>
              <a:t>At the next general membership meeting, the 2020-21 slate of candidates, generated by the MCCPTA Nominating Committee (following the processes outlined in Article VII.A. Section 4) will be voted on and the 2020-21 term will begin upon election by the Delegates Assembly.   </a:t>
            </a:r>
          </a:p>
          <a:p>
            <a:r>
              <a:rPr lang="en-US" dirty="0"/>
              <a:t>As an interim measure, </a:t>
            </a:r>
          </a:p>
          <a:p>
            <a:pPr lvl="1"/>
            <a:r>
              <a:rPr lang="en-US" dirty="0"/>
              <a:t>The following slides include highlighted names, representing resignations rendered by current 19-20 AVPs/Cluster Coordinators.</a:t>
            </a:r>
          </a:p>
          <a:p>
            <a:pPr lvl="1"/>
            <a:r>
              <a:rPr lang="en-US" dirty="0"/>
              <a:t>MCCPTA board may confirm individuals to assume these positions for the remaining 19-20 term (until election) and these individuals will be voted on/installed  by the Delegates assembly for the 2020-21 term. </a:t>
            </a:r>
          </a:p>
        </p:txBody>
      </p:sp>
    </p:spTree>
    <p:extLst>
      <p:ext uri="{BB962C8B-B14F-4D97-AF65-F5344CB8AC3E}">
        <p14:creationId xmlns:p14="http://schemas.microsoft.com/office/powerpoint/2010/main" val="380129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77592-6FC1-46C3-BA3C-4FD3055187DB}"/>
              </a:ext>
            </a:extLst>
          </p:cNvPr>
          <p:cNvSpPr>
            <a:spLocks noGrp="1"/>
          </p:cNvSpPr>
          <p:nvPr>
            <p:ph type="title"/>
          </p:nvPr>
        </p:nvSpPr>
        <p:spPr/>
        <p:txBody>
          <a:bodyPr>
            <a:normAutofit fontScale="90000"/>
          </a:bodyPr>
          <a:lstStyle/>
          <a:p>
            <a:pPr fontAlgn="b"/>
            <a:br>
              <a:rPr lang="en-US" dirty="0"/>
            </a:br>
            <a:r>
              <a:rPr lang="en-US" b="1" dirty="0">
                <a:latin typeface="+mn-lt"/>
              </a:rPr>
              <a:t>BETHESDA-CHEVY CHASE/WALTER JOHNSON/WHITMAN</a:t>
            </a:r>
            <a:br>
              <a:rPr lang="en-US" dirty="0"/>
            </a:br>
            <a:endParaRPr lang="en-US" dirty="0"/>
          </a:p>
        </p:txBody>
      </p:sp>
      <p:graphicFrame>
        <p:nvGraphicFramePr>
          <p:cNvPr id="4" name="Content Placeholder 3">
            <a:extLst>
              <a:ext uri="{FF2B5EF4-FFF2-40B4-BE49-F238E27FC236}">
                <a16:creationId xmlns:a16="http://schemas.microsoft.com/office/drawing/2014/main" id="{C684C95E-D75E-4FA2-A2D1-A63D17F9C89E}"/>
              </a:ext>
            </a:extLst>
          </p:cNvPr>
          <p:cNvGraphicFramePr>
            <a:graphicFrameLocks noGrp="1"/>
          </p:cNvGraphicFramePr>
          <p:nvPr>
            <p:ph idx="1"/>
            <p:extLst>
              <p:ext uri="{D42A27DB-BD31-4B8C-83A1-F6EECF244321}">
                <p14:modId xmlns:p14="http://schemas.microsoft.com/office/powerpoint/2010/main" val="2412195736"/>
              </p:ext>
            </p:extLst>
          </p:nvPr>
        </p:nvGraphicFramePr>
        <p:xfrm>
          <a:off x="685800" y="1752601"/>
          <a:ext cx="6926649" cy="3500259"/>
        </p:xfrm>
        <a:graphic>
          <a:graphicData uri="http://schemas.openxmlformats.org/drawingml/2006/table">
            <a:tbl>
              <a:tblPr/>
              <a:tblGrid>
                <a:gridCol w="1972959">
                  <a:extLst>
                    <a:ext uri="{9D8B030D-6E8A-4147-A177-3AD203B41FA5}">
                      <a16:colId xmlns:a16="http://schemas.microsoft.com/office/drawing/2014/main" val="470760129"/>
                    </a:ext>
                  </a:extLst>
                </a:gridCol>
                <a:gridCol w="1206486">
                  <a:extLst>
                    <a:ext uri="{9D8B030D-6E8A-4147-A177-3AD203B41FA5}">
                      <a16:colId xmlns:a16="http://schemas.microsoft.com/office/drawing/2014/main" val="1186814807"/>
                    </a:ext>
                  </a:extLst>
                </a:gridCol>
                <a:gridCol w="1788438">
                  <a:extLst>
                    <a:ext uri="{9D8B030D-6E8A-4147-A177-3AD203B41FA5}">
                      <a16:colId xmlns:a16="http://schemas.microsoft.com/office/drawing/2014/main" val="3494403044"/>
                    </a:ext>
                  </a:extLst>
                </a:gridCol>
                <a:gridCol w="1958766">
                  <a:extLst>
                    <a:ext uri="{9D8B030D-6E8A-4147-A177-3AD203B41FA5}">
                      <a16:colId xmlns:a16="http://schemas.microsoft.com/office/drawing/2014/main" val="899274100"/>
                    </a:ext>
                  </a:extLst>
                </a:gridCol>
              </a:tblGrid>
              <a:tr h="1304169">
                <a:tc>
                  <a:txBody>
                    <a:bodyPr/>
                    <a:lstStyle/>
                    <a:p>
                      <a:pPr algn="l" fontAlgn="b"/>
                      <a:endParaRPr lang="en-US" sz="1100" b="0" i="0" u="none" strike="noStrike" dirty="0">
                        <a:solidFill>
                          <a:srgbClr val="000000"/>
                        </a:solidFill>
                        <a:effectLst/>
                        <a:latin typeface="Calibri" panose="020F0502020204030204" pitchFamily="34" charset="0"/>
                      </a:endParaRP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2200" b="1" i="0" u="none" strike="noStrike">
                        <a:solidFill>
                          <a:srgbClr val="000000"/>
                        </a:solidFill>
                        <a:effectLst/>
                        <a:latin typeface="Calibri" panose="020F0502020204030204" pitchFamily="34" charset="0"/>
                      </a:endParaRP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dirty="0">
                          <a:solidFill>
                            <a:srgbClr val="000000"/>
                          </a:solidFill>
                          <a:effectLst/>
                          <a:latin typeface="Calibri" panose="020F0502020204030204" pitchFamily="34" charset="0"/>
                        </a:rPr>
                        <a:t>Elected 2019-2020</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dirty="0">
                          <a:solidFill>
                            <a:srgbClr val="000000"/>
                          </a:solidFill>
                          <a:effectLst/>
                          <a:latin typeface="Calibri" panose="020F0502020204030204" pitchFamily="34" charset="0"/>
                        </a:rPr>
                        <a:t>Nominated for 2020-2021 Term</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3796114"/>
                  </a:ext>
                </a:extLst>
              </a:tr>
              <a:tr h="219609">
                <a:tc>
                  <a:txBody>
                    <a:bodyPr/>
                    <a:lstStyle/>
                    <a:p>
                      <a:pPr algn="l" fontAlgn="b"/>
                      <a:r>
                        <a:rPr lang="en-US" sz="1100" b="1" i="0" u="none" strike="noStrike">
                          <a:solidFill>
                            <a:srgbClr val="000000"/>
                          </a:solidFill>
                          <a:effectLst/>
                          <a:latin typeface="Calibri" panose="020F0502020204030204" pitchFamily="34" charset="0"/>
                        </a:rPr>
                        <a:t>AVP</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Debby Orsak</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Arial" panose="020B0604020202020204" pitchFamily="34" charset="0"/>
                        </a:rPr>
                        <a:t>Debby Orsak</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615733"/>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Bethesda</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Cathy Stocker</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Arial" panose="020B0604020202020204" pitchFamily="34" charset="0"/>
                        </a:rPr>
                        <a:t>Cathy Stocker</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9360808"/>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Bethesda</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Tim Wolf</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Tim Wolf</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9613677"/>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Bethesda</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6167342"/>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Walter Johnson</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Emily Beckman</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Emily Beckman</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7604933"/>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Walter Johnson</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Sara Cortes</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Sara Cortes</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528155"/>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Walter Johnson</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Nermine Demopoulos</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Nermine Demopoulos</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3154948"/>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Whitman</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Rochelle Fink</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Rochelle Fink</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7506420"/>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Whitman</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Lisa London</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Lisa London</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6244663"/>
                  </a:ext>
                </a:extLst>
              </a:tr>
              <a:tr h="219609">
                <a:tc>
                  <a:txBody>
                    <a:bodyPr/>
                    <a:lstStyle/>
                    <a:p>
                      <a:pPr algn="l" fontAlgn="b"/>
                      <a:r>
                        <a:rPr lang="en-US" sz="1100" b="0" i="0" u="none" strike="noStrike">
                          <a:solidFill>
                            <a:srgbClr val="000000"/>
                          </a:solidFill>
                          <a:effectLst/>
                          <a:latin typeface="Calibri" panose="020F0502020204030204" pitchFamily="34" charset="0"/>
                        </a:rPr>
                        <a:t>Cluster Coordinator</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Whitman</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Sherry Altman</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Arial" panose="020B0604020202020204" pitchFamily="34" charset="0"/>
                        </a:rPr>
                        <a:t>Sherry Altman</a:t>
                      </a:r>
                    </a:p>
                  </a:txBody>
                  <a:tcPr marL="4673" marR="4673" marT="4673" marB="4485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9112694"/>
                  </a:ext>
                </a:extLst>
              </a:tr>
            </a:tbl>
          </a:graphicData>
        </a:graphic>
      </p:graphicFrame>
    </p:spTree>
    <p:extLst>
      <p:ext uri="{BB962C8B-B14F-4D97-AF65-F5344CB8AC3E}">
        <p14:creationId xmlns:p14="http://schemas.microsoft.com/office/powerpoint/2010/main" val="28925486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357</TotalTime>
  <Words>3054</Words>
  <Application>Microsoft Office PowerPoint</Application>
  <PresentationFormat>On-screen Show (4:3)</PresentationFormat>
  <Paragraphs>556</Paragraphs>
  <Slides>25</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Board of Directors May 14, 2020</vt:lpstr>
      <vt:lpstr>AGENDA</vt:lpstr>
      <vt:lpstr>PTA Elections </vt:lpstr>
      <vt:lpstr>PTA Elections </vt:lpstr>
      <vt:lpstr>MCCPTA Bylaws -- </vt:lpstr>
      <vt:lpstr>MCCPTA Executive Committee </vt:lpstr>
      <vt:lpstr>MCCPTA Executive Committee </vt:lpstr>
      <vt:lpstr>MCCPTA AVPs/Cluster Coordinators</vt:lpstr>
      <vt:lpstr> BETHESDA-CHEVY CHASE/WALTER JOHNSON/WHITMAN </vt:lpstr>
      <vt:lpstr> DCC </vt:lpstr>
      <vt:lpstr>   CHURCHILL/RICHARD MONTGOMERY/ POOLESVILLE/ROCKVILLE/WOOTTON  </vt:lpstr>
      <vt:lpstr> DAMASCUS/GAITHERSBURG/ MAGRUDER/WATKINS MILL </vt:lpstr>
      <vt:lpstr> CLARKSBURG/NORTHWEST/QUINCE ORCHARD/SENECA VALLEY </vt:lpstr>
      <vt:lpstr> NEC/SHERWOOD </vt:lpstr>
      <vt:lpstr>PTA/PTSA Board Elections/Necessary Transitions</vt:lpstr>
      <vt:lpstr>PTA/PTSA Board Elections/Necessary Transitions</vt:lpstr>
      <vt:lpstr>PTA/PTSA Board Elections/Necessary Transitions</vt:lpstr>
      <vt:lpstr>PowerPoint Presentation</vt:lpstr>
      <vt:lpstr>Questions CCs might ask of PTAs considering Option 3 -- </vt:lpstr>
      <vt:lpstr>New Business </vt:lpstr>
      <vt:lpstr>PTA/PTSA Elists &amp; Social Media</vt:lpstr>
      <vt:lpstr>OFFICER REPORTS </vt:lpstr>
      <vt:lpstr>COMMITTEE REPORTS/ANNOUNCEMENTS </vt:lpstr>
      <vt:lpstr>Unfinished Business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Delegates Assembly February 25, 2020</dc:title>
  <dc:creator>Cynthia Simonson</dc:creator>
  <cp:lastModifiedBy>Cynthia Simonson</cp:lastModifiedBy>
  <cp:revision>5</cp:revision>
  <dcterms:created xsi:type="dcterms:W3CDTF">2020-02-25T22:07:29Z</dcterms:created>
  <dcterms:modified xsi:type="dcterms:W3CDTF">2020-05-14T22:54:54Z</dcterms:modified>
</cp:coreProperties>
</file>