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2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1579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91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8733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21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31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2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4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7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6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8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0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0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3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C4786-B8A3-4FF5-9CC6-0803229BD799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5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10" Type="http://schemas.openxmlformats.org/officeDocument/2006/relationships/image" Target="../media/image9.jp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3579" y="126428"/>
            <a:ext cx="3015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Triple T’s Amazing Staff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66243" y="1459546"/>
            <a:ext cx="18937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Tyrone Burks</a:t>
            </a:r>
          </a:p>
          <a:p>
            <a:r>
              <a:rPr lang="en-US" sz="1000" dirty="0" smtClean="0"/>
              <a:t>Head Boys Team Coach</a:t>
            </a:r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15191" y="442212"/>
            <a:ext cx="4712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Tyrone Burks: Head Gymnastics Team Coach/Owner</a:t>
            </a:r>
          </a:p>
          <a:p>
            <a:pPr algn="ctr"/>
            <a:r>
              <a:rPr lang="en-US" sz="1200" dirty="0" smtClean="0"/>
              <a:t>Cheryl Burks: Business Manager/Owner</a:t>
            </a:r>
            <a:endParaRPr lang="en-US" sz="1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3" y="126428"/>
            <a:ext cx="1171489" cy="7781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0088" y="1151769"/>
            <a:ext cx="2570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Team Gymnastics Coaches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13185" y="2382876"/>
            <a:ext cx="2017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Jami Edwards </a:t>
            </a:r>
          </a:p>
          <a:p>
            <a:r>
              <a:rPr lang="en-US" sz="1000" dirty="0" smtClean="0"/>
              <a:t>Compulsory/Optional </a:t>
            </a:r>
          </a:p>
          <a:p>
            <a:r>
              <a:rPr lang="en-US" sz="1000" dirty="0" smtClean="0"/>
              <a:t>Girls Team Coach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9527" y="3356345"/>
            <a:ext cx="1738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Loni</a:t>
            </a:r>
            <a:r>
              <a:rPr lang="en-US" sz="1200" dirty="0" smtClean="0"/>
              <a:t> Lane</a:t>
            </a:r>
          </a:p>
          <a:p>
            <a:r>
              <a:rPr lang="en-US" sz="1000" dirty="0" smtClean="0"/>
              <a:t>Compulsory / Optional Girls Team Coach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45542" y="1163666"/>
            <a:ext cx="3270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Recreational </a:t>
            </a:r>
            <a:r>
              <a:rPr lang="en-US" sz="1400" dirty="0" err="1" smtClean="0"/>
              <a:t>Gymn</a:t>
            </a:r>
            <a:r>
              <a:rPr lang="en-US" sz="1400" dirty="0" smtClean="0"/>
              <a:t>. Instructors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9482041" y="3264236"/>
            <a:ext cx="2092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Dance Instructor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9532840" y="1176757"/>
            <a:ext cx="1303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Taekwondo</a:t>
            </a:r>
            <a:endParaRPr lang="en-US" sz="14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786" y="1432796"/>
            <a:ext cx="698213" cy="788821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677133" y="1176757"/>
            <a:ext cx="254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Childcare Staff</a:t>
            </a:r>
            <a:endParaRPr lang="en-US" sz="1400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680" y="2455786"/>
            <a:ext cx="743300" cy="75741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562" y="3343796"/>
            <a:ext cx="723418" cy="81703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3571103" y="2360747"/>
            <a:ext cx="1595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Ella </a:t>
            </a:r>
            <a:r>
              <a:rPr lang="en-US" sz="1200" dirty="0" err="1" smtClean="0"/>
              <a:t>Bronaugh</a:t>
            </a:r>
            <a:endParaRPr lang="en-US" sz="1200" dirty="0" smtClean="0"/>
          </a:p>
          <a:p>
            <a:r>
              <a:rPr lang="en-US" sz="1000" dirty="0" smtClean="0"/>
              <a:t>Bears/Lions Instructor</a:t>
            </a:r>
          </a:p>
          <a:p>
            <a:r>
              <a:rPr lang="en-US" sz="1000" dirty="0" smtClean="0"/>
              <a:t>Asst. Childcare Teacher 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58940" y="4269137"/>
            <a:ext cx="14828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Dashea</a:t>
            </a:r>
            <a:r>
              <a:rPr lang="en-US" sz="1200" dirty="0" smtClean="0"/>
              <a:t> Taylor</a:t>
            </a:r>
          </a:p>
          <a:p>
            <a:r>
              <a:rPr lang="en-US" sz="1000" dirty="0" smtClean="0"/>
              <a:t>Compulsory Girls / Xcel Team Coach</a:t>
            </a:r>
          </a:p>
          <a:p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3564604" y="4171033"/>
            <a:ext cx="14828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Derk</a:t>
            </a:r>
            <a:r>
              <a:rPr lang="en-US" sz="1200" dirty="0" smtClean="0"/>
              <a:t> Gregory</a:t>
            </a:r>
          </a:p>
          <a:p>
            <a:r>
              <a:rPr lang="en-US" sz="1000" dirty="0" smtClean="0"/>
              <a:t>Boys Fitness, Rec Boys, Hot Shots / </a:t>
            </a:r>
            <a:r>
              <a:rPr lang="en-US" sz="1000" dirty="0" err="1" smtClean="0"/>
              <a:t>PreTeam</a:t>
            </a:r>
            <a:r>
              <a:rPr lang="en-US" sz="1000" dirty="0" smtClean="0"/>
              <a:t> Instructor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3550509" y="3367721"/>
            <a:ext cx="1557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Riane</a:t>
            </a:r>
            <a:r>
              <a:rPr lang="en-US" sz="1200" dirty="0" smtClean="0"/>
              <a:t> Smith</a:t>
            </a:r>
          </a:p>
          <a:p>
            <a:r>
              <a:rPr lang="en-US" sz="1000" dirty="0" smtClean="0"/>
              <a:t>Bears/Lions Instructor</a:t>
            </a:r>
          </a:p>
          <a:p>
            <a:r>
              <a:rPr lang="en-US" sz="1000" dirty="0" smtClean="0"/>
              <a:t>Asst. Childcare Teacher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64604" y="1464094"/>
            <a:ext cx="14828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Kaitlyn </a:t>
            </a:r>
            <a:r>
              <a:rPr lang="en-US" sz="1200" dirty="0" err="1" smtClean="0"/>
              <a:t>Sabatino</a:t>
            </a:r>
            <a:endParaRPr lang="en-US" sz="1200" dirty="0" smtClean="0"/>
          </a:p>
          <a:p>
            <a:r>
              <a:rPr lang="en-US" sz="1000" dirty="0" smtClean="0"/>
              <a:t>Parent &amp;Tot, Tots, Bears, Lions, Adv. Bears/Adv. Lions</a:t>
            </a:r>
          </a:p>
          <a:p>
            <a:r>
              <a:rPr lang="en-US" sz="1000" dirty="0" smtClean="0"/>
              <a:t>Instructor</a:t>
            </a:r>
            <a:endParaRPr lang="en-US" sz="1000" dirty="0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765" y="1510817"/>
            <a:ext cx="707289" cy="805279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6536962" y="1498864"/>
            <a:ext cx="989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Martha Harrison</a:t>
            </a:r>
          </a:p>
          <a:p>
            <a:r>
              <a:rPr lang="en-US" sz="1000" dirty="0" smtClean="0"/>
              <a:t>Childcare Director</a:t>
            </a:r>
            <a:endParaRPr lang="en-US" sz="1000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969" y="1508656"/>
            <a:ext cx="677730" cy="80744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71772" y="1554906"/>
            <a:ext cx="800001" cy="722378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6557450" y="2437690"/>
            <a:ext cx="10015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Dashea</a:t>
            </a:r>
            <a:endParaRPr lang="en-US" sz="1200" dirty="0" smtClean="0"/>
          </a:p>
          <a:p>
            <a:r>
              <a:rPr lang="en-US" sz="1000" dirty="0" smtClean="0"/>
              <a:t>Lead Teacher</a:t>
            </a:r>
            <a:endParaRPr lang="en-US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6585322" y="3343796"/>
            <a:ext cx="108201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Aaron </a:t>
            </a:r>
            <a:r>
              <a:rPr lang="en-US" sz="1200" dirty="0" err="1" smtClean="0"/>
              <a:t>Hommel</a:t>
            </a:r>
            <a:endParaRPr lang="en-US" sz="1200" dirty="0" smtClean="0"/>
          </a:p>
          <a:p>
            <a:r>
              <a:rPr lang="en-US" sz="1000" dirty="0" smtClean="0"/>
              <a:t>Lead Teacher</a:t>
            </a:r>
            <a:endParaRPr lang="en-US" sz="1000" dirty="0"/>
          </a:p>
        </p:txBody>
      </p:sp>
      <p:sp>
        <p:nvSpPr>
          <p:cNvPr id="53" name="TextBox 52"/>
          <p:cNvSpPr txBox="1"/>
          <p:nvPr/>
        </p:nvSpPr>
        <p:spPr>
          <a:xfrm>
            <a:off x="8374399" y="1462920"/>
            <a:ext cx="1146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Kaitlyn </a:t>
            </a:r>
            <a:r>
              <a:rPr lang="en-US" sz="1200" dirty="0" err="1" smtClean="0"/>
              <a:t>Sabatino</a:t>
            </a:r>
            <a:endParaRPr lang="en-US" sz="1200" dirty="0" smtClean="0"/>
          </a:p>
          <a:p>
            <a:r>
              <a:rPr lang="en-US" sz="1000" dirty="0" smtClean="0"/>
              <a:t>Lead Teacher</a:t>
            </a:r>
          </a:p>
          <a:p>
            <a:r>
              <a:rPr lang="en-US" sz="1000" dirty="0" err="1" smtClean="0"/>
              <a:t>Asst</a:t>
            </a:r>
            <a:r>
              <a:rPr lang="en-US" sz="1000" dirty="0" smtClean="0"/>
              <a:t> Childcare Director</a:t>
            </a:r>
            <a:endParaRPr 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8353496" y="3321275"/>
            <a:ext cx="10015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Kylia</a:t>
            </a:r>
            <a:r>
              <a:rPr lang="en-US" sz="1200" dirty="0" smtClean="0"/>
              <a:t> Luna</a:t>
            </a:r>
          </a:p>
          <a:p>
            <a:r>
              <a:rPr lang="en-US" sz="1000" dirty="0" smtClean="0"/>
              <a:t>Lead Teacher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8353496" y="2418854"/>
            <a:ext cx="8711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Sydney Woods</a:t>
            </a:r>
          </a:p>
          <a:p>
            <a:r>
              <a:rPr lang="en-US" sz="1000" dirty="0" smtClean="0"/>
              <a:t>Lead Teacher</a:t>
            </a:r>
            <a:endParaRPr lang="en-US" sz="1000" dirty="0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0935" y="4295030"/>
            <a:ext cx="704487" cy="652701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10308912" y="1498864"/>
            <a:ext cx="9143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Master Ron </a:t>
            </a:r>
            <a:r>
              <a:rPr lang="en-US" sz="1200" dirty="0" err="1" smtClean="0"/>
              <a:t>Gilbar</a:t>
            </a:r>
            <a:r>
              <a:rPr lang="en-US" sz="1200" dirty="0" smtClean="0"/>
              <a:t>, </a:t>
            </a:r>
          </a:p>
          <a:p>
            <a:r>
              <a:rPr lang="en-US" sz="1000" dirty="0" smtClean="0"/>
              <a:t>TKD Director</a:t>
            </a:r>
            <a:endParaRPr 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10308912" y="3766382"/>
            <a:ext cx="1480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Amanda </a:t>
            </a:r>
            <a:r>
              <a:rPr lang="en-US" sz="1200" dirty="0" err="1" smtClean="0"/>
              <a:t>Pacitto</a:t>
            </a:r>
            <a:r>
              <a:rPr lang="en-US" sz="1200" dirty="0" smtClean="0"/>
              <a:t> </a:t>
            </a:r>
            <a:r>
              <a:rPr lang="en-US" sz="1000" dirty="0" smtClean="0"/>
              <a:t>Lead Dance Instructor</a:t>
            </a:r>
          </a:p>
          <a:p>
            <a:r>
              <a:rPr lang="en-US" sz="1000" dirty="0" smtClean="0"/>
              <a:t>Program Director</a:t>
            </a:r>
            <a:endParaRPr lang="en-US" sz="1000" dirty="0"/>
          </a:p>
        </p:txBody>
      </p:sp>
      <p:sp>
        <p:nvSpPr>
          <p:cNvPr id="59" name="TextBox 58"/>
          <p:cNvSpPr txBox="1"/>
          <p:nvPr/>
        </p:nvSpPr>
        <p:spPr>
          <a:xfrm>
            <a:off x="1069266" y="5594914"/>
            <a:ext cx="139039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Sydney Woods</a:t>
            </a:r>
            <a:r>
              <a:rPr lang="en-US" dirty="0" smtClean="0"/>
              <a:t> </a:t>
            </a:r>
          </a:p>
          <a:p>
            <a:r>
              <a:rPr lang="en-US" sz="1000" dirty="0" smtClean="0"/>
              <a:t>Office Customer Service</a:t>
            </a:r>
            <a:endParaRPr lang="en-US" sz="1000" dirty="0"/>
          </a:p>
        </p:txBody>
      </p:sp>
      <p:sp>
        <p:nvSpPr>
          <p:cNvPr id="60" name="TextBox 59"/>
          <p:cNvSpPr txBox="1"/>
          <p:nvPr/>
        </p:nvSpPr>
        <p:spPr>
          <a:xfrm>
            <a:off x="281899" y="5334724"/>
            <a:ext cx="155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Office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968" y="3655055"/>
            <a:ext cx="677730" cy="9149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274" y="4224459"/>
            <a:ext cx="695804" cy="7833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2692" y="3373325"/>
            <a:ext cx="740972" cy="6526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9364" y="2435373"/>
            <a:ext cx="760987" cy="65934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86" y="5642501"/>
            <a:ext cx="659341" cy="79473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335" y="2455786"/>
            <a:ext cx="686161" cy="76378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00189" y="3403384"/>
            <a:ext cx="832018" cy="712843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9483467" y="4819735"/>
            <a:ext cx="254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Cheerleading</a:t>
            </a:r>
            <a:endParaRPr lang="en-US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10279698" y="2441877"/>
            <a:ext cx="1215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Blackbelt</a:t>
            </a:r>
            <a:r>
              <a:rPr lang="en-US" sz="1200" dirty="0" smtClean="0"/>
              <a:t> Instructor</a:t>
            </a:r>
          </a:p>
          <a:p>
            <a:r>
              <a:rPr lang="en-US" sz="1200" dirty="0" smtClean="0"/>
              <a:t>Jason </a:t>
            </a:r>
            <a:r>
              <a:rPr lang="en-US" sz="1200" dirty="0" err="1" smtClean="0"/>
              <a:t>Voelker</a:t>
            </a:r>
            <a:endParaRPr lang="en-US" sz="12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96386" y="4365943"/>
            <a:ext cx="793626" cy="679526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6534250" y="4291423"/>
            <a:ext cx="104799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Matthew </a:t>
            </a:r>
            <a:r>
              <a:rPr lang="en-US" sz="1200" dirty="0" err="1" smtClean="0"/>
              <a:t>Palagyi</a:t>
            </a:r>
            <a:endParaRPr lang="en-US" sz="1200" dirty="0" smtClean="0"/>
          </a:p>
          <a:p>
            <a:r>
              <a:rPr lang="en-US" sz="1000" dirty="0" smtClean="0"/>
              <a:t>Asst. Teacher</a:t>
            </a:r>
            <a:endParaRPr lang="en-US" sz="10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35822" y="4330836"/>
            <a:ext cx="758739" cy="714855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8372620" y="4287186"/>
            <a:ext cx="10015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Hannah Calhoun</a:t>
            </a:r>
          </a:p>
          <a:p>
            <a:r>
              <a:rPr lang="en-US" sz="1000" dirty="0" smtClean="0"/>
              <a:t>Asst. Teacher</a:t>
            </a:r>
            <a:endParaRPr lang="en-US" sz="10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1234" y="5265420"/>
            <a:ext cx="767450" cy="679527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6533067" y="5185476"/>
            <a:ext cx="112469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Michael </a:t>
            </a:r>
            <a:r>
              <a:rPr lang="en-US" sz="1200" dirty="0" err="1" smtClean="0"/>
              <a:t>Laskey</a:t>
            </a:r>
            <a:endParaRPr lang="en-US" sz="1200" dirty="0" smtClean="0"/>
          </a:p>
          <a:p>
            <a:r>
              <a:rPr lang="en-US" sz="1000" dirty="0" smtClean="0"/>
              <a:t>Asst. Teacher</a:t>
            </a:r>
            <a:endParaRPr lang="en-US" sz="10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86" y="1444996"/>
            <a:ext cx="659342" cy="8288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275" y="2455786"/>
            <a:ext cx="683423" cy="7574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553" y="2360747"/>
            <a:ext cx="689956" cy="77479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553" y="3343796"/>
            <a:ext cx="668614" cy="72636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0387144" y="5136271"/>
            <a:ext cx="15007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Amirah Jones</a:t>
            </a:r>
          </a:p>
          <a:p>
            <a:r>
              <a:rPr lang="en-US" sz="1000" dirty="0" smtClean="0"/>
              <a:t>Lead Cheer Instructor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4409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606</TotalTime>
  <Words>173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Tyrone / Cheryl Burks SPORTS CENTER</dc:creator>
  <cp:lastModifiedBy>Tyrone / Cheryl Burks SPORTS CENTER</cp:lastModifiedBy>
  <cp:revision>29</cp:revision>
  <dcterms:created xsi:type="dcterms:W3CDTF">2015-08-05T03:50:24Z</dcterms:created>
  <dcterms:modified xsi:type="dcterms:W3CDTF">2017-07-13T21:40:24Z</dcterms:modified>
</cp:coreProperties>
</file>