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ie Lane" userId="a739ec8e-d45e-43b2-9027-dff8949621ac" providerId="ADAL" clId="{D2D466E5-7B73-403A-89C4-BF6FF23EA0E6}"/>
    <pc:docChg chg="modSld">
      <pc:chgData name="Frankie Lane" userId="a739ec8e-d45e-43b2-9027-dff8949621ac" providerId="ADAL" clId="{D2D466E5-7B73-403A-89C4-BF6FF23EA0E6}" dt="2022-03-18T14:35:53.900" v="6" actId="20577"/>
      <pc:docMkLst>
        <pc:docMk/>
      </pc:docMkLst>
      <pc:sldChg chg="modSp">
        <pc:chgData name="Frankie Lane" userId="a739ec8e-d45e-43b2-9027-dff8949621ac" providerId="ADAL" clId="{D2D466E5-7B73-403A-89C4-BF6FF23EA0E6}" dt="2022-03-18T14:34:50.982" v="1" actId="20577"/>
        <pc:sldMkLst>
          <pc:docMk/>
          <pc:sldMk cId="4118348269" sldId="256"/>
        </pc:sldMkLst>
        <pc:spChg chg="mod">
          <ac:chgData name="Frankie Lane" userId="a739ec8e-d45e-43b2-9027-dff8949621ac" providerId="ADAL" clId="{D2D466E5-7B73-403A-89C4-BF6FF23EA0E6}" dt="2022-03-18T14:34:50.982" v="1" actId="20577"/>
          <ac:spMkLst>
            <pc:docMk/>
            <pc:sldMk cId="4118348269" sldId="256"/>
            <ac:spMk id="3" creationId="{4ABFFFB4-B61B-452E-9777-D0547669072C}"/>
          </ac:spMkLst>
        </pc:spChg>
      </pc:sldChg>
      <pc:sldChg chg="modSp">
        <pc:chgData name="Frankie Lane" userId="a739ec8e-d45e-43b2-9027-dff8949621ac" providerId="ADAL" clId="{D2D466E5-7B73-403A-89C4-BF6FF23EA0E6}" dt="2022-03-18T14:35:53.900" v="6" actId="20577"/>
        <pc:sldMkLst>
          <pc:docMk/>
          <pc:sldMk cId="2683381243" sldId="260"/>
        </pc:sldMkLst>
        <pc:spChg chg="mod">
          <ac:chgData name="Frankie Lane" userId="a739ec8e-d45e-43b2-9027-dff8949621ac" providerId="ADAL" clId="{D2D466E5-7B73-403A-89C4-BF6FF23EA0E6}" dt="2022-03-18T14:35:53.900" v="6" actId="20577"/>
          <ac:spMkLst>
            <pc:docMk/>
            <pc:sldMk cId="2683381243" sldId="260"/>
            <ac:spMk id="2" creationId="{2133B09F-6CA8-418C-BD1C-46193AEB7EC3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7B6EEC-2DEA-46FE-9842-2E41A25FE7A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94AC37-FED6-4C96-963A-02AB6DB0C7F4}">
      <dgm:prSet/>
      <dgm:spPr/>
      <dgm:t>
        <a:bodyPr/>
        <a:lstStyle/>
        <a:p>
          <a:r>
            <a:rPr lang="en-US" dirty="0"/>
            <a:t>Smiley face</a:t>
          </a:r>
        </a:p>
      </dgm:t>
    </dgm:pt>
    <dgm:pt modelId="{455C2F29-D092-4795-BD62-3BF1F162A81B}" type="parTrans" cxnId="{4C29E715-28E2-43B1-8598-7B8425C8D509}">
      <dgm:prSet/>
      <dgm:spPr/>
      <dgm:t>
        <a:bodyPr/>
        <a:lstStyle/>
        <a:p>
          <a:endParaRPr lang="en-US"/>
        </a:p>
      </dgm:t>
    </dgm:pt>
    <dgm:pt modelId="{10745D5E-74C2-4023-A068-2CD9C2FDB543}" type="sibTrans" cxnId="{4C29E715-28E2-43B1-8598-7B8425C8D509}">
      <dgm:prSet/>
      <dgm:spPr/>
      <dgm:t>
        <a:bodyPr/>
        <a:lstStyle/>
        <a:p>
          <a:endParaRPr lang="en-US"/>
        </a:p>
      </dgm:t>
    </dgm:pt>
    <dgm:pt modelId="{3D93BF82-8548-460E-A094-838EA3F26A3E}">
      <dgm:prSet/>
      <dgm:spPr/>
      <dgm:t>
        <a:bodyPr/>
        <a:lstStyle/>
        <a:p>
          <a:r>
            <a:rPr lang="en-US"/>
            <a:t>Playing the game</a:t>
          </a:r>
        </a:p>
      </dgm:t>
    </dgm:pt>
    <dgm:pt modelId="{D1417F65-DC17-490D-8B97-1EBD144F3070}" type="parTrans" cxnId="{4174A184-957E-4B0F-AB2B-86854558D6D6}">
      <dgm:prSet/>
      <dgm:spPr/>
      <dgm:t>
        <a:bodyPr/>
        <a:lstStyle/>
        <a:p>
          <a:endParaRPr lang="en-US"/>
        </a:p>
      </dgm:t>
    </dgm:pt>
    <dgm:pt modelId="{532E606A-8A63-4557-B84D-D5FF63E10A5B}" type="sibTrans" cxnId="{4174A184-957E-4B0F-AB2B-86854558D6D6}">
      <dgm:prSet/>
      <dgm:spPr/>
      <dgm:t>
        <a:bodyPr/>
        <a:lstStyle/>
        <a:p>
          <a:endParaRPr lang="en-US"/>
        </a:p>
      </dgm:t>
    </dgm:pt>
    <dgm:pt modelId="{9BEF54D2-F4FA-4D59-89D7-32393FF8AEF1}">
      <dgm:prSet/>
      <dgm:spPr/>
      <dgm:t>
        <a:bodyPr/>
        <a:lstStyle/>
        <a:p>
          <a:r>
            <a:rPr lang="en-US"/>
            <a:t>Let’s be real</a:t>
          </a:r>
        </a:p>
      </dgm:t>
    </dgm:pt>
    <dgm:pt modelId="{61A6A93C-CFC0-4066-827C-602BEC78E5D5}" type="parTrans" cxnId="{58D1DBAB-64F2-4627-A4E9-23829BEF09DC}">
      <dgm:prSet/>
      <dgm:spPr/>
      <dgm:t>
        <a:bodyPr/>
        <a:lstStyle/>
        <a:p>
          <a:endParaRPr lang="en-US"/>
        </a:p>
      </dgm:t>
    </dgm:pt>
    <dgm:pt modelId="{497CF7DD-25C1-48DD-9C08-D34BB8AEC8A7}" type="sibTrans" cxnId="{58D1DBAB-64F2-4627-A4E9-23829BEF09DC}">
      <dgm:prSet/>
      <dgm:spPr/>
      <dgm:t>
        <a:bodyPr/>
        <a:lstStyle/>
        <a:p>
          <a:endParaRPr lang="en-US"/>
        </a:p>
      </dgm:t>
    </dgm:pt>
    <dgm:pt modelId="{74AFE710-2AC7-4A64-B90E-9C61331F7D96}" type="pres">
      <dgm:prSet presAssocID="{497B6EEC-2DEA-46FE-9842-2E41A25FE7A2}" presName="linear" presStyleCnt="0">
        <dgm:presLayoutVars>
          <dgm:animLvl val="lvl"/>
          <dgm:resizeHandles val="exact"/>
        </dgm:presLayoutVars>
      </dgm:prSet>
      <dgm:spPr/>
    </dgm:pt>
    <dgm:pt modelId="{203D740B-5DA9-4F2D-A825-716024871B68}" type="pres">
      <dgm:prSet presAssocID="{D194AC37-FED6-4C96-963A-02AB6DB0C7F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2E69001-0707-4875-9FF8-57CBBD02667E}" type="pres">
      <dgm:prSet presAssocID="{10745D5E-74C2-4023-A068-2CD9C2FDB543}" presName="spacer" presStyleCnt="0"/>
      <dgm:spPr/>
    </dgm:pt>
    <dgm:pt modelId="{3D9AEC09-C188-49C4-9BFB-998E50843B5E}" type="pres">
      <dgm:prSet presAssocID="{3D93BF82-8548-460E-A094-838EA3F26A3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09AA38-18EC-4BC6-BCE1-825C302C42A4}" type="pres">
      <dgm:prSet presAssocID="{532E606A-8A63-4557-B84D-D5FF63E10A5B}" presName="spacer" presStyleCnt="0"/>
      <dgm:spPr/>
    </dgm:pt>
    <dgm:pt modelId="{5EE5B281-1FD7-45C5-B47D-AC5D42B86120}" type="pres">
      <dgm:prSet presAssocID="{9BEF54D2-F4FA-4D59-89D7-32393FF8AEF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A43B201-CA58-4DA5-ABB5-4D37B1640AB1}" type="presOf" srcId="{9BEF54D2-F4FA-4D59-89D7-32393FF8AEF1}" destId="{5EE5B281-1FD7-45C5-B47D-AC5D42B86120}" srcOrd="0" destOrd="0" presId="urn:microsoft.com/office/officeart/2005/8/layout/vList2"/>
    <dgm:cxn modelId="{A271630F-A38B-46F5-972E-FF8FF8C3385C}" type="presOf" srcId="{497B6EEC-2DEA-46FE-9842-2E41A25FE7A2}" destId="{74AFE710-2AC7-4A64-B90E-9C61331F7D96}" srcOrd="0" destOrd="0" presId="urn:microsoft.com/office/officeart/2005/8/layout/vList2"/>
    <dgm:cxn modelId="{4C29E715-28E2-43B1-8598-7B8425C8D509}" srcId="{497B6EEC-2DEA-46FE-9842-2E41A25FE7A2}" destId="{D194AC37-FED6-4C96-963A-02AB6DB0C7F4}" srcOrd="0" destOrd="0" parTransId="{455C2F29-D092-4795-BD62-3BF1F162A81B}" sibTransId="{10745D5E-74C2-4023-A068-2CD9C2FDB543}"/>
    <dgm:cxn modelId="{4174A184-957E-4B0F-AB2B-86854558D6D6}" srcId="{497B6EEC-2DEA-46FE-9842-2E41A25FE7A2}" destId="{3D93BF82-8548-460E-A094-838EA3F26A3E}" srcOrd="1" destOrd="0" parTransId="{D1417F65-DC17-490D-8B97-1EBD144F3070}" sibTransId="{532E606A-8A63-4557-B84D-D5FF63E10A5B}"/>
    <dgm:cxn modelId="{382628A0-1895-4741-9976-B65F67460852}" type="presOf" srcId="{3D93BF82-8548-460E-A094-838EA3F26A3E}" destId="{3D9AEC09-C188-49C4-9BFB-998E50843B5E}" srcOrd="0" destOrd="0" presId="urn:microsoft.com/office/officeart/2005/8/layout/vList2"/>
    <dgm:cxn modelId="{58D1DBAB-64F2-4627-A4E9-23829BEF09DC}" srcId="{497B6EEC-2DEA-46FE-9842-2E41A25FE7A2}" destId="{9BEF54D2-F4FA-4D59-89D7-32393FF8AEF1}" srcOrd="2" destOrd="0" parTransId="{61A6A93C-CFC0-4066-827C-602BEC78E5D5}" sibTransId="{497CF7DD-25C1-48DD-9C08-D34BB8AEC8A7}"/>
    <dgm:cxn modelId="{E0544AFB-F629-4B7C-98AB-BB30A01ED6D0}" type="presOf" srcId="{D194AC37-FED6-4C96-963A-02AB6DB0C7F4}" destId="{203D740B-5DA9-4F2D-A825-716024871B68}" srcOrd="0" destOrd="0" presId="urn:microsoft.com/office/officeart/2005/8/layout/vList2"/>
    <dgm:cxn modelId="{0AF9A4D4-29A0-4418-A673-33E376013374}" type="presParOf" srcId="{74AFE710-2AC7-4A64-B90E-9C61331F7D96}" destId="{203D740B-5DA9-4F2D-A825-716024871B68}" srcOrd="0" destOrd="0" presId="urn:microsoft.com/office/officeart/2005/8/layout/vList2"/>
    <dgm:cxn modelId="{64E08E35-6CB1-48EF-AE24-0015AEE50082}" type="presParOf" srcId="{74AFE710-2AC7-4A64-B90E-9C61331F7D96}" destId="{62E69001-0707-4875-9FF8-57CBBD02667E}" srcOrd="1" destOrd="0" presId="urn:microsoft.com/office/officeart/2005/8/layout/vList2"/>
    <dgm:cxn modelId="{96122C9E-0D3B-460E-AACA-10993697B406}" type="presParOf" srcId="{74AFE710-2AC7-4A64-B90E-9C61331F7D96}" destId="{3D9AEC09-C188-49C4-9BFB-998E50843B5E}" srcOrd="2" destOrd="0" presId="urn:microsoft.com/office/officeart/2005/8/layout/vList2"/>
    <dgm:cxn modelId="{7B18D35B-FDC5-4CED-945E-84B0A42314F1}" type="presParOf" srcId="{74AFE710-2AC7-4A64-B90E-9C61331F7D96}" destId="{2F09AA38-18EC-4BC6-BCE1-825C302C42A4}" srcOrd="3" destOrd="0" presId="urn:microsoft.com/office/officeart/2005/8/layout/vList2"/>
    <dgm:cxn modelId="{8BD7DE72-77FB-419F-8F13-00C5741D4B04}" type="presParOf" srcId="{74AFE710-2AC7-4A64-B90E-9C61331F7D96}" destId="{5EE5B281-1FD7-45C5-B47D-AC5D42B8612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AAE8B0-DB68-482D-A43B-8258FC91B35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6FEC329-48AB-4634-A796-C142A144D0E3}">
      <dgm:prSet/>
      <dgm:spPr/>
      <dgm:t>
        <a:bodyPr/>
        <a:lstStyle/>
        <a:p>
          <a:pPr>
            <a:defRPr cap="all"/>
          </a:pPr>
          <a:r>
            <a:rPr lang="en-US" b="0" i="0" dirty="0"/>
            <a:t>You must take one day at a time</a:t>
          </a:r>
          <a:endParaRPr lang="en-US" dirty="0"/>
        </a:p>
      </dgm:t>
    </dgm:pt>
    <dgm:pt modelId="{D64192D5-C01D-43B7-AC34-39F4031D9657}" type="parTrans" cxnId="{7A861D68-2928-486F-94AD-E07AC824E5EE}">
      <dgm:prSet/>
      <dgm:spPr/>
      <dgm:t>
        <a:bodyPr/>
        <a:lstStyle/>
        <a:p>
          <a:endParaRPr lang="en-US"/>
        </a:p>
      </dgm:t>
    </dgm:pt>
    <dgm:pt modelId="{7861CF51-C17A-462B-9772-78D08C4895DA}" type="sibTrans" cxnId="{7A861D68-2928-486F-94AD-E07AC824E5EE}">
      <dgm:prSet/>
      <dgm:spPr/>
      <dgm:t>
        <a:bodyPr/>
        <a:lstStyle/>
        <a:p>
          <a:endParaRPr lang="en-US"/>
        </a:p>
      </dgm:t>
    </dgm:pt>
    <dgm:pt modelId="{2150CBA8-C6D3-4EBA-94FC-A8AA4C8DF8ED}">
      <dgm:prSet/>
      <dgm:spPr/>
      <dgm:t>
        <a:bodyPr/>
        <a:lstStyle/>
        <a:p>
          <a:pPr>
            <a:defRPr cap="all"/>
          </a:pPr>
          <a:r>
            <a:rPr lang="en-US" b="0" i="0"/>
            <a:t>You must deal with the pain</a:t>
          </a:r>
          <a:endParaRPr lang="en-US"/>
        </a:p>
      </dgm:t>
    </dgm:pt>
    <dgm:pt modelId="{81E0007A-B051-4610-AB3D-142829C94413}" type="parTrans" cxnId="{4310F9D1-2E0E-430D-928C-A4AB49B52018}">
      <dgm:prSet/>
      <dgm:spPr/>
      <dgm:t>
        <a:bodyPr/>
        <a:lstStyle/>
        <a:p>
          <a:endParaRPr lang="en-US"/>
        </a:p>
      </dgm:t>
    </dgm:pt>
    <dgm:pt modelId="{C55A12DF-0643-40AE-B6A8-7899C5A4B909}" type="sibTrans" cxnId="{4310F9D1-2E0E-430D-928C-A4AB49B52018}">
      <dgm:prSet/>
      <dgm:spPr/>
      <dgm:t>
        <a:bodyPr/>
        <a:lstStyle/>
        <a:p>
          <a:endParaRPr lang="en-US"/>
        </a:p>
      </dgm:t>
    </dgm:pt>
    <dgm:pt modelId="{35103F75-1266-4FAA-926E-DAD85DA681A2}">
      <dgm:prSet/>
      <dgm:spPr/>
      <dgm:t>
        <a:bodyPr/>
        <a:lstStyle/>
        <a:p>
          <a:pPr>
            <a:defRPr cap="all"/>
          </a:pPr>
          <a:r>
            <a:rPr lang="en-US" b="0" i="0"/>
            <a:t>Every journey is different</a:t>
          </a:r>
          <a:endParaRPr lang="en-US"/>
        </a:p>
      </dgm:t>
    </dgm:pt>
    <dgm:pt modelId="{36AE8FF0-7A0E-4C4A-B2A9-337E62B879D1}" type="parTrans" cxnId="{786DC9FB-DC58-4524-8114-40A357F3D404}">
      <dgm:prSet/>
      <dgm:spPr/>
      <dgm:t>
        <a:bodyPr/>
        <a:lstStyle/>
        <a:p>
          <a:endParaRPr lang="en-US"/>
        </a:p>
      </dgm:t>
    </dgm:pt>
    <dgm:pt modelId="{6DE61338-13D1-49BA-BEAB-22D30AB25460}" type="sibTrans" cxnId="{786DC9FB-DC58-4524-8114-40A357F3D404}">
      <dgm:prSet/>
      <dgm:spPr/>
      <dgm:t>
        <a:bodyPr/>
        <a:lstStyle/>
        <a:p>
          <a:endParaRPr lang="en-US"/>
        </a:p>
      </dgm:t>
    </dgm:pt>
    <dgm:pt modelId="{90068EE7-D633-4852-9104-EDFDC0FCC963}" type="pres">
      <dgm:prSet presAssocID="{94AAE8B0-DB68-482D-A43B-8258FC91B355}" presName="root" presStyleCnt="0">
        <dgm:presLayoutVars>
          <dgm:dir/>
          <dgm:resizeHandles val="exact"/>
        </dgm:presLayoutVars>
      </dgm:prSet>
      <dgm:spPr/>
    </dgm:pt>
    <dgm:pt modelId="{FA2FC874-E4B4-4059-AE08-C61A637E340C}" type="pres">
      <dgm:prSet presAssocID="{E6FEC329-48AB-4634-A796-C142A144D0E3}" presName="compNode" presStyleCnt="0"/>
      <dgm:spPr/>
    </dgm:pt>
    <dgm:pt modelId="{57568F1A-E575-45D1-9F21-FC405705F2D2}" type="pres">
      <dgm:prSet presAssocID="{E6FEC329-48AB-4634-A796-C142A144D0E3}" presName="iconBgRect" presStyleLbl="bgShp" presStyleIdx="0" presStyleCnt="3"/>
      <dgm:spPr/>
    </dgm:pt>
    <dgm:pt modelId="{7FA40A14-3B9D-46B7-A144-AA9078EBF9AA}" type="pres">
      <dgm:prSet presAssocID="{E6FEC329-48AB-4634-A796-C142A144D0E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74835110-68AC-40DA-B808-FABFD7E91242}" type="pres">
      <dgm:prSet presAssocID="{E6FEC329-48AB-4634-A796-C142A144D0E3}" presName="spaceRect" presStyleCnt="0"/>
      <dgm:spPr/>
    </dgm:pt>
    <dgm:pt modelId="{E5DD5E1E-0CAE-4BA2-A739-C327AB079262}" type="pres">
      <dgm:prSet presAssocID="{E6FEC329-48AB-4634-A796-C142A144D0E3}" presName="textRect" presStyleLbl="revTx" presStyleIdx="0" presStyleCnt="3">
        <dgm:presLayoutVars>
          <dgm:chMax val="1"/>
          <dgm:chPref val="1"/>
        </dgm:presLayoutVars>
      </dgm:prSet>
      <dgm:spPr/>
    </dgm:pt>
    <dgm:pt modelId="{C6AE4C92-728B-4B9D-ACF5-F5EC38D8F031}" type="pres">
      <dgm:prSet presAssocID="{7861CF51-C17A-462B-9772-78D08C4895DA}" presName="sibTrans" presStyleCnt="0"/>
      <dgm:spPr/>
    </dgm:pt>
    <dgm:pt modelId="{EBBEB73D-704D-4951-A6ED-1EFB85328645}" type="pres">
      <dgm:prSet presAssocID="{2150CBA8-C6D3-4EBA-94FC-A8AA4C8DF8ED}" presName="compNode" presStyleCnt="0"/>
      <dgm:spPr/>
    </dgm:pt>
    <dgm:pt modelId="{47B22DFB-0132-4E5A-8686-891F77972D75}" type="pres">
      <dgm:prSet presAssocID="{2150CBA8-C6D3-4EBA-94FC-A8AA4C8DF8ED}" presName="iconBgRect" presStyleLbl="bgShp" presStyleIdx="1" presStyleCnt="3"/>
      <dgm:spPr/>
    </dgm:pt>
    <dgm:pt modelId="{C6E91519-C0DB-4FEE-8010-09EC1B61C9F4}" type="pres">
      <dgm:prSet presAssocID="{2150CBA8-C6D3-4EBA-94FC-A8AA4C8DF8E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ken Heart with solid fill"/>
        </a:ext>
      </dgm:extLst>
    </dgm:pt>
    <dgm:pt modelId="{38A78417-06AC-4613-AF8C-710746147E95}" type="pres">
      <dgm:prSet presAssocID="{2150CBA8-C6D3-4EBA-94FC-A8AA4C8DF8ED}" presName="spaceRect" presStyleCnt="0"/>
      <dgm:spPr/>
    </dgm:pt>
    <dgm:pt modelId="{20700EC5-4DCF-4597-B6F8-74DD2429FF18}" type="pres">
      <dgm:prSet presAssocID="{2150CBA8-C6D3-4EBA-94FC-A8AA4C8DF8ED}" presName="textRect" presStyleLbl="revTx" presStyleIdx="1" presStyleCnt="3">
        <dgm:presLayoutVars>
          <dgm:chMax val="1"/>
          <dgm:chPref val="1"/>
        </dgm:presLayoutVars>
      </dgm:prSet>
      <dgm:spPr/>
    </dgm:pt>
    <dgm:pt modelId="{A79D93CF-A306-464C-B0EA-8F73C0815160}" type="pres">
      <dgm:prSet presAssocID="{C55A12DF-0643-40AE-B6A8-7899C5A4B909}" presName="sibTrans" presStyleCnt="0"/>
      <dgm:spPr/>
    </dgm:pt>
    <dgm:pt modelId="{A419148D-E71D-4C06-A3B4-AF0B034E63BC}" type="pres">
      <dgm:prSet presAssocID="{35103F75-1266-4FAA-926E-DAD85DA681A2}" presName="compNode" presStyleCnt="0"/>
      <dgm:spPr/>
    </dgm:pt>
    <dgm:pt modelId="{C570BAAA-933C-4D28-B65D-8BAB126F9A7E}" type="pres">
      <dgm:prSet presAssocID="{35103F75-1266-4FAA-926E-DAD85DA681A2}" presName="iconBgRect" presStyleLbl="bgShp" presStyleIdx="2" presStyleCnt="3"/>
      <dgm:spPr/>
    </dgm:pt>
    <dgm:pt modelId="{E8434CF0-C322-468C-A61A-0805F3916DA5}" type="pres">
      <dgm:prSet presAssocID="{35103F75-1266-4FAA-926E-DAD85DA681A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e footprints with solid fill"/>
        </a:ext>
      </dgm:extLst>
    </dgm:pt>
    <dgm:pt modelId="{370C88B7-9F59-419F-B7E5-28AC51EBBCC8}" type="pres">
      <dgm:prSet presAssocID="{35103F75-1266-4FAA-926E-DAD85DA681A2}" presName="spaceRect" presStyleCnt="0"/>
      <dgm:spPr/>
    </dgm:pt>
    <dgm:pt modelId="{1BBAD995-1945-4D14-89F6-F2E48793BC0F}" type="pres">
      <dgm:prSet presAssocID="{35103F75-1266-4FAA-926E-DAD85DA681A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17BB202-25C8-4D4D-B2DA-4918F4E61100}" type="presOf" srcId="{35103F75-1266-4FAA-926E-DAD85DA681A2}" destId="{1BBAD995-1945-4D14-89F6-F2E48793BC0F}" srcOrd="0" destOrd="0" presId="urn:microsoft.com/office/officeart/2018/5/layout/IconCircleLabelList"/>
    <dgm:cxn modelId="{8FD30733-4D6E-4DA4-8889-B0F69EE64FF6}" type="presOf" srcId="{E6FEC329-48AB-4634-A796-C142A144D0E3}" destId="{E5DD5E1E-0CAE-4BA2-A739-C327AB079262}" srcOrd="0" destOrd="0" presId="urn:microsoft.com/office/officeart/2018/5/layout/IconCircleLabelList"/>
    <dgm:cxn modelId="{6FDE2362-016D-4DF1-825C-443D2DD22591}" type="presOf" srcId="{94AAE8B0-DB68-482D-A43B-8258FC91B355}" destId="{90068EE7-D633-4852-9104-EDFDC0FCC963}" srcOrd="0" destOrd="0" presId="urn:microsoft.com/office/officeart/2018/5/layout/IconCircleLabelList"/>
    <dgm:cxn modelId="{7A861D68-2928-486F-94AD-E07AC824E5EE}" srcId="{94AAE8B0-DB68-482D-A43B-8258FC91B355}" destId="{E6FEC329-48AB-4634-A796-C142A144D0E3}" srcOrd="0" destOrd="0" parTransId="{D64192D5-C01D-43B7-AC34-39F4031D9657}" sibTransId="{7861CF51-C17A-462B-9772-78D08C4895DA}"/>
    <dgm:cxn modelId="{4DE2559F-D6C5-46E4-9DA4-03602EDCAC61}" type="presOf" srcId="{2150CBA8-C6D3-4EBA-94FC-A8AA4C8DF8ED}" destId="{20700EC5-4DCF-4597-B6F8-74DD2429FF18}" srcOrd="0" destOrd="0" presId="urn:microsoft.com/office/officeart/2018/5/layout/IconCircleLabelList"/>
    <dgm:cxn modelId="{4310F9D1-2E0E-430D-928C-A4AB49B52018}" srcId="{94AAE8B0-DB68-482D-A43B-8258FC91B355}" destId="{2150CBA8-C6D3-4EBA-94FC-A8AA4C8DF8ED}" srcOrd="1" destOrd="0" parTransId="{81E0007A-B051-4610-AB3D-142829C94413}" sibTransId="{C55A12DF-0643-40AE-B6A8-7899C5A4B909}"/>
    <dgm:cxn modelId="{786DC9FB-DC58-4524-8114-40A357F3D404}" srcId="{94AAE8B0-DB68-482D-A43B-8258FC91B355}" destId="{35103F75-1266-4FAA-926E-DAD85DA681A2}" srcOrd="2" destOrd="0" parTransId="{36AE8FF0-7A0E-4C4A-B2A9-337E62B879D1}" sibTransId="{6DE61338-13D1-49BA-BEAB-22D30AB25460}"/>
    <dgm:cxn modelId="{E026F634-33FA-42EE-A12F-661338148B45}" type="presParOf" srcId="{90068EE7-D633-4852-9104-EDFDC0FCC963}" destId="{FA2FC874-E4B4-4059-AE08-C61A637E340C}" srcOrd="0" destOrd="0" presId="urn:microsoft.com/office/officeart/2018/5/layout/IconCircleLabelList"/>
    <dgm:cxn modelId="{1C7925DA-C762-41CC-960B-8107F5F70CA8}" type="presParOf" srcId="{FA2FC874-E4B4-4059-AE08-C61A637E340C}" destId="{57568F1A-E575-45D1-9F21-FC405705F2D2}" srcOrd="0" destOrd="0" presId="urn:microsoft.com/office/officeart/2018/5/layout/IconCircleLabelList"/>
    <dgm:cxn modelId="{11213580-6354-4AE7-9AC8-F37B3B4E4372}" type="presParOf" srcId="{FA2FC874-E4B4-4059-AE08-C61A637E340C}" destId="{7FA40A14-3B9D-46B7-A144-AA9078EBF9AA}" srcOrd="1" destOrd="0" presId="urn:microsoft.com/office/officeart/2018/5/layout/IconCircleLabelList"/>
    <dgm:cxn modelId="{57286F94-57E2-4ACD-B228-C5F45086C1BE}" type="presParOf" srcId="{FA2FC874-E4B4-4059-AE08-C61A637E340C}" destId="{74835110-68AC-40DA-B808-FABFD7E91242}" srcOrd="2" destOrd="0" presId="urn:microsoft.com/office/officeart/2018/5/layout/IconCircleLabelList"/>
    <dgm:cxn modelId="{F2F7AB2D-4B73-4533-9BE7-1E690FF5E78F}" type="presParOf" srcId="{FA2FC874-E4B4-4059-AE08-C61A637E340C}" destId="{E5DD5E1E-0CAE-4BA2-A739-C327AB079262}" srcOrd="3" destOrd="0" presId="urn:microsoft.com/office/officeart/2018/5/layout/IconCircleLabelList"/>
    <dgm:cxn modelId="{576C6AD9-97E8-4E4E-9397-3F98CEEDB130}" type="presParOf" srcId="{90068EE7-D633-4852-9104-EDFDC0FCC963}" destId="{C6AE4C92-728B-4B9D-ACF5-F5EC38D8F031}" srcOrd="1" destOrd="0" presId="urn:microsoft.com/office/officeart/2018/5/layout/IconCircleLabelList"/>
    <dgm:cxn modelId="{FEB02994-F922-4DA8-87FE-A9A8F5D629E8}" type="presParOf" srcId="{90068EE7-D633-4852-9104-EDFDC0FCC963}" destId="{EBBEB73D-704D-4951-A6ED-1EFB85328645}" srcOrd="2" destOrd="0" presId="urn:microsoft.com/office/officeart/2018/5/layout/IconCircleLabelList"/>
    <dgm:cxn modelId="{F5BA7F7A-03AE-46C4-98D0-D88AE4F81214}" type="presParOf" srcId="{EBBEB73D-704D-4951-A6ED-1EFB85328645}" destId="{47B22DFB-0132-4E5A-8686-891F77972D75}" srcOrd="0" destOrd="0" presId="urn:microsoft.com/office/officeart/2018/5/layout/IconCircleLabelList"/>
    <dgm:cxn modelId="{65175E37-8755-4D67-9DB1-EBE829C10990}" type="presParOf" srcId="{EBBEB73D-704D-4951-A6ED-1EFB85328645}" destId="{C6E91519-C0DB-4FEE-8010-09EC1B61C9F4}" srcOrd="1" destOrd="0" presId="urn:microsoft.com/office/officeart/2018/5/layout/IconCircleLabelList"/>
    <dgm:cxn modelId="{98AC6C30-68FC-486E-B963-6C5E94057C20}" type="presParOf" srcId="{EBBEB73D-704D-4951-A6ED-1EFB85328645}" destId="{38A78417-06AC-4613-AF8C-710746147E95}" srcOrd="2" destOrd="0" presId="urn:microsoft.com/office/officeart/2018/5/layout/IconCircleLabelList"/>
    <dgm:cxn modelId="{D54CFF20-AC7F-46DC-BB87-729B4656A714}" type="presParOf" srcId="{EBBEB73D-704D-4951-A6ED-1EFB85328645}" destId="{20700EC5-4DCF-4597-B6F8-74DD2429FF18}" srcOrd="3" destOrd="0" presId="urn:microsoft.com/office/officeart/2018/5/layout/IconCircleLabelList"/>
    <dgm:cxn modelId="{AE942879-0482-468D-89E5-26A668CBC9B5}" type="presParOf" srcId="{90068EE7-D633-4852-9104-EDFDC0FCC963}" destId="{A79D93CF-A306-464C-B0EA-8F73C0815160}" srcOrd="3" destOrd="0" presId="urn:microsoft.com/office/officeart/2018/5/layout/IconCircleLabelList"/>
    <dgm:cxn modelId="{1DBC388A-7522-4422-9143-7150C799796C}" type="presParOf" srcId="{90068EE7-D633-4852-9104-EDFDC0FCC963}" destId="{A419148D-E71D-4C06-A3B4-AF0B034E63BC}" srcOrd="4" destOrd="0" presId="urn:microsoft.com/office/officeart/2018/5/layout/IconCircleLabelList"/>
    <dgm:cxn modelId="{2A5D4E22-C472-4020-8BB8-40587BC1464F}" type="presParOf" srcId="{A419148D-E71D-4C06-A3B4-AF0B034E63BC}" destId="{C570BAAA-933C-4D28-B65D-8BAB126F9A7E}" srcOrd="0" destOrd="0" presId="urn:microsoft.com/office/officeart/2018/5/layout/IconCircleLabelList"/>
    <dgm:cxn modelId="{CECAA572-52A5-46A8-B9DA-A51D4007A340}" type="presParOf" srcId="{A419148D-E71D-4C06-A3B4-AF0B034E63BC}" destId="{E8434CF0-C322-468C-A61A-0805F3916DA5}" srcOrd="1" destOrd="0" presId="urn:microsoft.com/office/officeart/2018/5/layout/IconCircleLabelList"/>
    <dgm:cxn modelId="{8FB260A0-88AE-4F25-BDB5-211F4DC9587C}" type="presParOf" srcId="{A419148D-E71D-4C06-A3B4-AF0B034E63BC}" destId="{370C88B7-9F59-419F-B7E5-28AC51EBBCC8}" srcOrd="2" destOrd="0" presId="urn:microsoft.com/office/officeart/2018/5/layout/IconCircleLabelList"/>
    <dgm:cxn modelId="{F42477EB-6C99-4D71-8ADB-785FE39537C0}" type="presParOf" srcId="{A419148D-E71D-4C06-A3B4-AF0B034E63BC}" destId="{1BBAD995-1945-4D14-89F6-F2E48793BC0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D740B-5DA9-4F2D-A825-716024871B68}">
      <dsp:nvSpPr>
        <dsp:cNvPr id="0" name=""/>
        <dsp:cNvSpPr/>
      </dsp:nvSpPr>
      <dsp:spPr>
        <a:xfrm>
          <a:off x="0" y="563895"/>
          <a:ext cx="6391275" cy="1271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Smiley face</a:t>
          </a:r>
        </a:p>
      </dsp:txBody>
      <dsp:txXfrm>
        <a:off x="62055" y="625950"/>
        <a:ext cx="6267165" cy="1147095"/>
      </dsp:txXfrm>
    </dsp:sp>
    <dsp:sp modelId="{3D9AEC09-C188-49C4-9BFB-998E50843B5E}">
      <dsp:nvSpPr>
        <dsp:cNvPr id="0" name=""/>
        <dsp:cNvSpPr/>
      </dsp:nvSpPr>
      <dsp:spPr>
        <a:xfrm>
          <a:off x="0" y="1987741"/>
          <a:ext cx="6391275" cy="1271205"/>
        </a:xfrm>
        <a:prstGeom prst="roundRect">
          <a:avLst/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Playing the game</a:t>
          </a:r>
        </a:p>
      </dsp:txBody>
      <dsp:txXfrm>
        <a:off x="62055" y="2049796"/>
        <a:ext cx="6267165" cy="1147095"/>
      </dsp:txXfrm>
    </dsp:sp>
    <dsp:sp modelId="{5EE5B281-1FD7-45C5-B47D-AC5D42B86120}">
      <dsp:nvSpPr>
        <dsp:cNvPr id="0" name=""/>
        <dsp:cNvSpPr/>
      </dsp:nvSpPr>
      <dsp:spPr>
        <a:xfrm>
          <a:off x="0" y="3411586"/>
          <a:ext cx="6391275" cy="1271205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Let’s be real</a:t>
          </a:r>
        </a:p>
      </dsp:txBody>
      <dsp:txXfrm>
        <a:off x="62055" y="3473641"/>
        <a:ext cx="6267165" cy="1147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68F1A-E575-45D1-9F21-FC405705F2D2}">
      <dsp:nvSpPr>
        <dsp:cNvPr id="0" name=""/>
        <dsp:cNvSpPr/>
      </dsp:nvSpPr>
      <dsp:spPr>
        <a:xfrm>
          <a:off x="566941" y="203841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40A14-3B9D-46B7-A144-AA9078EBF9AA}">
      <dsp:nvSpPr>
        <dsp:cNvPr id="0" name=""/>
        <dsp:cNvSpPr/>
      </dsp:nvSpPr>
      <dsp:spPr>
        <a:xfrm>
          <a:off x="939879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D5E1E-0CAE-4BA2-A739-C327AB079262}">
      <dsp:nvSpPr>
        <dsp:cNvPr id="0" name=""/>
        <dsp:cNvSpPr/>
      </dsp:nvSpPr>
      <dsp:spPr>
        <a:xfrm>
          <a:off x="7535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0" i="0" kern="1200" dirty="0"/>
            <a:t>You must take one day at a time</a:t>
          </a:r>
          <a:endParaRPr lang="en-US" sz="2400" kern="1200" dirty="0"/>
        </a:p>
      </dsp:txBody>
      <dsp:txXfrm>
        <a:off x="7535" y="2498841"/>
        <a:ext cx="2868750" cy="720000"/>
      </dsp:txXfrm>
    </dsp:sp>
    <dsp:sp modelId="{47B22DFB-0132-4E5A-8686-891F77972D75}">
      <dsp:nvSpPr>
        <dsp:cNvPr id="0" name=""/>
        <dsp:cNvSpPr/>
      </dsp:nvSpPr>
      <dsp:spPr>
        <a:xfrm>
          <a:off x="3937722" y="203841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91519-C0DB-4FEE-8010-09EC1B61C9F4}">
      <dsp:nvSpPr>
        <dsp:cNvPr id="0" name=""/>
        <dsp:cNvSpPr/>
      </dsp:nvSpPr>
      <dsp:spPr>
        <a:xfrm>
          <a:off x="4310660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00EC5-4DCF-4597-B6F8-74DD2429FF18}">
      <dsp:nvSpPr>
        <dsp:cNvPr id="0" name=""/>
        <dsp:cNvSpPr/>
      </dsp:nvSpPr>
      <dsp:spPr>
        <a:xfrm>
          <a:off x="3378316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0" i="0" kern="1200"/>
            <a:t>You must deal with the pain</a:t>
          </a:r>
          <a:endParaRPr lang="en-US" sz="2400" kern="1200"/>
        </a:p>
      </dsp:txBody>
      <dsp:txXfrm>
        <a:off x="3378316" y="2498841"/>
        <a:ext cx="2868750" cy="720000"/>
      </dsp:txXfrm>
    </dsp:sp>
    <dsp:sp modelId="{C570BAAA-933C-4D28-B65D-8BAB126F9A7E}">
      <dsp:nvSpPr>
        <dsp:cNvPr id="0" name=""/>
        <dsp:cNvSpPr/>
      </dsp:nvSpPr>
      <dsp:spPr>
        <a:xfrm>
          <a:off x="7308504" y="203841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34CF0-C322-468C-A61A-0805F3916DA5}">
      <dsp:nvSpPr>
        <dsp:cNvPr id="0" name=""/>
        <dsp:cNvSpPr/>
      </dsp:nvSpPr>
      <dsp:spPr>
        <a:xfrm>
          <a:off x="7681441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AD995-1945-4D14-89F6-F2E48793BC0F}">
      <dsp:nvSpPr>
        <dsp:cNvPr id="0" name=""/>
        <dsp:cNvSpPr/>
      </dsp:nvSpPr>
      <dsp:spPr>
        <a:xfrm>
          <a:off x="6749097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0" i="0" kern="1200"/>
            <a:t>Every journey is different</a:t>
          </a:r>
          <a:endParaRPr lang="en-US" sz="2400" kern="1200"/>
        </a:p>
      </dsp:txBody>
      <dsp:txXfrm>
        <a:off x="6749097" y="2498841"/>
        <a:ext cx="28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DAD0B040-6ACD-4E66-9565-ED1A7F4ECD8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B9DABD2A-717E-4F63-81B2-BACBF629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0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B040-6ACD-4E66-9565-ED1A7F4ECD8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BD2A-717E-4F63-81B2-BACBF629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0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B040-6ACD-4E66-9565-ED1A7F4ECD8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BD2A-717E-4F63-81B2-BACBF629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31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B040-6ACD-4E66-9565-ED1A7F4ECD8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BD2A-717E-4F63-81B2-BACBF629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8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B040-6ACD-4E66-9565-ED1A7F4ECD8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BD2A-717E-4F63-81B2-BACBF629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B040-6ACD-4E66-9565-ED1A7F4ECD8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BD2A-717E-4F63-81B2-BACBF629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5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B040-6ACD-4E66-9565-ED1A7F4ECD8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BD2A-717E-4F63-81B2-BACBF629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81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B040-6ACD-4E66-9565-ED1A7F4ECD8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BD2A-717E-4F63-81B2-BACBF629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8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B040-6ACD-4E66-9565-ED1A7F4ECD8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BD2A-717E-4F63-81B2-BACBF629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6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B040-6ACD-4E66-9565-ED1A7F4ECD8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BD2A-717E-4F63-81B2-BACBF629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1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B040-6ACD-4E66-9565-ED1A7F4ECD8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BD2A-717E-4F63-81B2-BACBF629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7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B040-6ACD-4E66-9565-ED1A7F4ECD8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BD2A-717E-4F63-81B2-BACBF629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2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B040-6ACD-4E66-9565-ED1A7F4ECD8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BD2A-717E-4F63-81B2-BACBF629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7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B040-6ACD-4E66-9565-ED1A7F4ECD8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BD2A-717E-4F63-81B2-BACBF629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7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B040-6ACD-4E66-9565-ED1A7F4ECD8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BD2A-717E-4F63-81B2-BACBF629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4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B040-6ACD-4E66-9565-ED1A7F4ECD8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BD2A-717E-4F63-81B2-BACBF629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B040-6ACD-4E66-9565-ED1A7F4ECD8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BD2A-717E-4F63-81B2-BACBF629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AD0B040-6ACD-4E66-9565-ED1A7F4ECD8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9DABD2A-717E-4F63-81B2-BACBF629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7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D83B40-0851-4A35-99AB-6DCE9C75C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69773"/>
            <a:ext cx="8825658" cy="2870161"/>
          </a:xfrm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Constantia" panose="02030602050306030303" pitchFamily="18" charset="0"/>
              </a:rPr>
              <a:t>WHAT TO DO WHEN YOU DON’T KNOW WHAT TO DO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FFFB4-B61B-452E-9777-D05476690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4293441"/>
            <a:ext cx="8825658" cy="1234148"/>
          </a:xfrm>
        </p:spPr>
        <p:txBody>
          <a:bodyPr>
            <a:normAutofit/>
          </a:bodyPr>
          <a:lstStyle/>
          <a:p>
            <a:pPr algn="ctr"/>
            <a:r>
              <a:rPr lang="en-US" sz="2000">
                <a:latin typeface="Constantia" panose="02030602050306030303" pitchFamily="18" charset="0"/>
              </a:rPr>
              <a:t>FRANKIE LANE, MS.Ed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348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F9A482-D805-4CB3-AD60-D2E50B61F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1"/>
          <a:stretch/>
        </p:blipFill>
        <p:spPr>
          <a:xfrm rot="16200000">
            <a:off x="2820292" y="-615885"/>
            <a:ext cx="6551416" cy="808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6A791-30FD-45B5-A7E5-8C58179D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  <a:latin typeface="Constantia" panose="02030602050306030303" pitchFamily="18" charset="0"/>
              </a:rPr>
              <a:t>HOW WE FAKE IT UNTIL WE MAKE IT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26C0F8-6AC3-4125-F78C-49C209C9A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9380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352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F7AA95-8775-4CA9-9055-E3D6048A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  <a:latin typeface="Constantia" panose="02030602050306030303" pitchFamily="18" charset="0"/>
              </a:rPr>
              <a:t>MYTHS ON GRIEF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B64FC-A2A9-48FE-95E7-A8120C293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6480039" cy="4686903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onstantia" panose="02030602050306030303" pitchFamily="18" charset="0"/>
              </a:rPr>
              <a:t>“You should be through it by now, It’s been six months.”</a:t>
            </a:r>
          </a:p>
          <a:p>
            <a:r>
              <a:rPr lang="en-US" sz="3200" dirty="0">
                <a:solidFill>
                  <a:schemeClr val="tx1"/>
                </a:solidFill>
                <a:latin typeface="Constantia" panose="02030602050306030303" pitchFamily="18" charset="0"/>
              </a:rPr>
              <a:t>“The way you get through it is…...”</a:t>
            </a:r>
          </a:p>
          <a:p>
            <a:r>
              <a:rPr lang="en-US" sz="3200" dirty="0">
                <a:solidFill>
                  <a:schemeClr val="tx1"/>
                </a:solidFill>
                <a:latin typeface="Constantia" panose="02030602050306030303" pitchFamily="18" charset="0"/>
              </a:rPr>
              <a:t>“If you’re young you can get through it quicker than me because I’m older.”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308D749-5984-4BB8-A788-A85D24304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B31166"/>
              </a:solidFill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5B8172D-A4C8-41B4-8991-78BBEC403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7718854" y="6391839"/>
            <a:ext cx="2997637" cy="30479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dirty="0">
              <a:solidFill>
                <a:srgbClr val="B311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9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8CD42C-2E98-437C-AF0D-ADB770381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AA7B5C7-7348-4EFC-BEE4-5AA469D57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3B09F-6CA8-418C-BD1C-46193AEB7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Constantia" panose="02030602050306030303" pitchFamily="18" charset="0"/>
              </a:rPr>
              <a:t>THE ONLY WAY OUT IS THROUGH 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6BBD40-26F7-4779-A7E1-17EADF348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F476E9-8413-53E2-F574-DDEC6D7F34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472872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3381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754E4B75F53C4A9F6D4CB2545A6DFA" ma:contentTypeVersion="12" ma:contentTypeDescription="Create a new document." ma:contentTypeScope="" ma:versionID="bcdf8af58aadd1d678105616e09b632d">
  <xsd:schema xmlns:xsd="http://www.w3.org/2001/XMLSchema" xmlns:xs="http://www.w3.org/2001/XMLSchema" xmlns:p="http://schemas.microsoft.com/office/2006/metadata/properties" xmlns:ns3="23410ba9-1672-453e-8c49-c9695e88f7db" xmlns:ns4="38fba9b5-7da8-4413-b1f5-c7a560244d79" targetNamespace="http://schemas.microsoft.com/office/2006/metadata/properties" ma:root="true" ma:fieldsID="1bc35508e839367d93c8e984d1d80ba7" ns3:_="" ns4:_="">
    <xsd:import namespace="23410ba9-1672-453e-8c49-c9695e88f7db"/>
    <xsd:import namespace="38fba9b5-7da8-4413-b1f5-c7a560244d7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10ba9-1672-453e-8c49-c9695e88f7d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fba9b5-7da8-4413-b1f5-c7a560244d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44EDBF-2B4F-47D1-AF95-BAEAE5F8A1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410ba9-1672-453e-8c49-c9695e88f7db"/>
    <ds:schemaRef ds:uri="38fba9b5-7da8-4413-b1f5-c7a560244d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D8FDE4-FA7F-4800-89C6-ECD8006114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C5B15F-3F37-4EA9-A3EA-711947092D0A}">
  <ds:schemaRefs>
    <ds:schemaRef ds:uri="http://schemas.microsoft.com/office/2006/documentManagement/types"/>
    <ds:schemaRef ds:uri="http://www.w3.org/XML/1998/namespace"/>
    <ds:schemaRef ds:uri="23410ba9-1672-453e-8c49-c9695e88f7db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38fba9b5-7da8-4413-b1f5-c7a560244d79"/>
    <ds:schemaRef ds:uri="http://purl.org/dc/elements/1.1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86</TotalTime>
  <Words>99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Constantia</vt:lpstr>
      <vt:lpstr>Wingdings 3</vt:lpstr>
      <vt:lpstr>Ion Boardroom</vt:lpstr>
      <vt:lpstr>WHAT TO DO WHEN YOU DON’T KNOW WHAT TO DO</vt:lpstr>
      <vt:lpstr>PowerPoint Presentation</vt:lpstr>
      <vt:lpstr>HOW WE FAKE IT UNTIL WE MAKE IT</vt:lpstr>
      <vt:lpstr>MYTHS ON GRIEF</vt:lpstr>
      <vt:lpstr>THE ONLY WAY OUT IS THROUGH 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DO WHEN YOU DON’T KNOW WHAT TO DO</dc:title>
  <dc:creator>Frankie Lane</dc:creator>
  <cp:lastModifiedBy>Young, Natasha L</cp:lastModifiedBy>
  <cp:revision>7</cp:revision>
  <dcterms:created xsi:type="dcterms:W3CDTF">2022-03-02T20:17:14Z</dcterms:created>
  <dcterms:modified xsi:type="dcterms:W3CDTF">2022-03-19T12:24:18Z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0x01010025754E4B75F53C4A9F6D4CB2545A6DFA</vt:lpwstr>
  </property>
</Properties>
</file>