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14" r:id="rId5"/>
    <p:sldId id="329" r:id="rId6"/>
    <p:sldId id="346" r:id="rId7"/>
    <p:sldId id="334" r:id="rId8"/>
    <p:sldId id="343" r:id="rId9"/>
    <p:sldId id="339" r:id="rId10"/>
    <p:sldId id="341" r:id="rId11"/>
    <p:sldId id="322" r:id="rId12"/>
    <p:sldId id="344" r:id="rId13"/>
    <p:sldId id="328" r:id="rId14"/>
    <p:sldId id="325" r:id="rId15"/>
    <p:sldId id="342" r:id="rId16"/>
    <p:sldId id="338" r:id="rId17"/>
    <p:sldId id="347" r:id="rId18"/>
    <p:sldId id="345" r:id="rId19"/>
    <p:sldId id="3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5394" autoAdjust="0"/>
  </p:normalViewPr>
  <p:slideViewPr>
    <p:cSldViewPr snapToGrid="0">
      <p:cViewPr varScale="1">
        <p:scale>
          <a:sx n="63" d="100"/>
          <a:sy n="63" d="100"/>
        </p:scale>
        <p:origin x="91" y="120"/>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993E7-E3A4-4404-9046-40B1B41F79E3}"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3A06557F-DDED-493A-9928-64E7A3D50613}">
      <dgm:prSet/>
      <dgm:spPr/>
      <dgm:t>
        <a:bodyPr/>
        <a:lstStyle/>
        <a:p>
          <a:pPr>
            <a:defRPr cap="all"/>
          </a:pPr>
          <a:r>
            <a:rPr lang="en-US"/>
            <a:t>Introduction</a:t>
          </a:r>
        </a:p>
      </dgm:t>
    </dgm:pt>
    <dgm:pt modelId="{FB1C9380-194E-45B3-BC47-D6D09C77293D}" type="parTrans" cxnId="{A7F86851-39F3-4753-A03D-F75A4A885E12}">
      <dgm:prSet/>
      <dgm:spPr/>
      <dgm:t>
        <a:bodyPr/>
        <a:lstStyle/>
        <a:p>
          <a:endParaRPr lang="en-US"/>
        </a:p>
      </dgm:t>
    </dgm:pt>
    <dgm:pt modelId="{E8894A8A-F7D0-4C75-A97D-237B3A4B4905}" type="sibTrans" cxnId="{A7F86851-39F3-4753-A03D-F75A4A885E12}">
      <dgm:prSet/>
      <dgm:spPr/>
      <dgm:t>
        <a:bodyPr/>
        <a:lstStyle/>
        <a:p>
          <a:endParaRPr lang="en-US"/>
        </a:p>
      </dgm:t>
    </dgm:pt>
    <dgm:pt modelId="{AE9F03B1-3B91-48C8-9D29-D9742FBDFA74}">
      <dgm:prSet/>
      <dgm:spPr/>
      <dgm:t>
        <a:bodyPr/>
        <a:lstStyle/>
        <a:p>
          <a:pPr>
            <a:defRPr cap="all"/>
          </a:pPr>
          <a:r>
            <a:rPr lang="en-US"/>
            <a:t>MRC DART partnership</a:t>
          </a:r>
        </a:p>
      </dgm:t>
    </dgm:pt>
    <dgm:pt modelId="{C421F585-606E-4A61-9247-253ED2FF8BD9}" type="parTrans" cxnId="{B6652332-EC5E-4634-803B-E0350B66040C}">
      <dgm:prSet/>
      <dgm:spPr/>
      <dgm:t>
        <a:bodyPr/>
        <a:lstStyle/>
        <a:p>
          <a:endParaRPr lang="en-US"/>
        </a:p>
      </dgm:t>
    </dgm:pt>
    <dgm:pt modelId="{3EEAFC7E-5CAC-4985-A587-BCE5D8D91C8A}" type="sibTrans" cxnId="{B6652332-EC5E-4634-803B-E0350B66040C}">
      <dgm:prSet/>
      <dgm:spPr/>
      <dgm:t>
        <a:bodyPr/>
        <a:lstStyle/>
        <a:p>
          <a:endParaRPr lang="en-US"/>
        </a:p>
      </dgm:t>
    </dgm:pt>
    <dgm:pt modelId="{77F427CC-4372-4544-9BE7-D9BBD5E0459F}">
      <dgm:prSet/>
      <dgm:spPr/>
      <dgm:t>
        <a:bodyPr/>
        <a:lstStyle/>
        <a:p>
          <a:pPr>
            <a:defRPr cap="all"/>
          </a:pPr>
          <a:r>
            <a:rPr lang="en-US"/>
            <a:t>What is a DART</a:t>
          </a:r>
        </a:p>
      </dgm:t>
    </dgm:pt>
    <dgm:pt modelId="{1218F453-70BE-4AF8-83D9-E18A191C7FE0}" type="parTrans" cxnId="{29131AE2-5181-4244-AFB0-82D343711E15}">
      <dgm:prSet/>
      <dgm:spPr/>
      <dgm:t>
        <a:bodyPr/>
        <a:lstStyle/>
        <a:p>
          <a:endParaRPr lang="en-US"/>
        </a:p>
      </dgm:t>
    </dgm:pt>
    <dgm:pt modelId="{40877450-6EBD-4E1B-B1EB-C7C151FC93C2}" type="sibTrans" cxnId="{29131AE2-5181-4244-AFB0-82D343711E15}">
      <dgm:prSet/>
      <dgm:spPr/>
      <dgm:t>
        <a:bodyPr/>
        <a:lstStyle/>
        <a:p>
          <a:endParaRPr lang="en-US"/>
        </a:p>
      </dgm:t>
    </dgm:pt>
    <dgm:pt modelId="{F6CFC365-5C33-4B8C-B796-ADE02EBCC9F7}">
      <dgm:prSet/>
      <dgm:spPr/>
      <dgm:t>
        <a:bodyPr/>
        <a:lstStyle/>
        <a:p>
          <a:pPr>
            <a:defRPr cap="all"/>
          </a:pPr>
          <a:r>
            <a:rPr lang="en-US"/>
            <a:t>Goals for the upcoming year</a:t>
          </a:r>
        </a:p>
      </dgm:t>
    </dgm:pt>
    <dgm:pt modelId="{0AE8553C-6CD4-4B1D-BB5C-854EA4E68699}" type="parTrans" cxnId="{7825FDA1-46E2-4D78-A32E-651794B30C49}">
      <dgm:prSet/>
      <dgm:spPr/>
      <dgm:t>
        <a:bodyPr/>
        <a:lstStyle/>
        <a:p>
          <a:endParaRPr lang="en-US"/>
        </a:p>
      </dgm:t>
    </dgm:pt>
    <dgm:pt modelId="{D148C321-E6D9-4792-94CB-50B7789DDF60}" type="sibTrans" cxnId="{7825FDA1-46E2-4D78-A32E-651794B30C49}">
      <dgm:prSet/>
      <dgm:spPr/>
      <dgm:t>
        <a:bodyPr/>
        <a:lstStyle/>
        <a:p>
          <a:endParaRPr lang="en-US"/>
        </a:p>
      </dgm:t>
    </dgm:pt>
    <dgm:pt modelId="{68827E09-81BC-4020-B35F-7A8ED5701E88}" type="pres">
      <dgm:prSet presAssocID="{033993E7-E3A4-4404-9046-40B1B41F79E3}" presName="root" presStyleCnt="0">
        <dgm:presLayoutVars>
          <dgm:dir/>
          <dgm:resizeHandles val="exact"/>
        </dgm:presLayoutVars>
      </dgm:prSet>
      <dgm:spPr/>
    </dgm:pt>
    <dgm:pt modelId="{A933F871-87DD-47A8-9478-DF40C541884F}" type="pres">
      <dgm:prSet presAssocID="{3A06557F-DDED-493A-9928-64E7A3D50613}" presName="compNode" presStyleCnt="0"/>
      <dgm:spPr/>
    </dgm:pt>
    <dgm:pt modelId="{96817CD6-3142-47D4-ABE2-CC5955D3E836}" type="pres">
      <dgm:prSet presAssocID="{3A06557F-DDED-493A-9928-64E7A3D50613}" presName="iconBgRect" presStyleLbl="bgShp" presStyleIdx="0" presStyleCnt="4"/>
      <dgm:spPr/>
    </dgm:pt>
    <dgm:pt modelId="{038F3F28-C387-4AB5-B941-B26EDF946F81}" type="pres">
      <dgm:prSet presAssocID="{3A06557F-DDED-493A-9928-64E7A3D506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ke"/>
        </a:ext>
      </dgm:extLst>
    </dgm:pt>
    <dgm:pt modelId="{5039048A-7FCF-46CC-A237-151BDE9958D6}" type="pres">
      <dgm:prSet presAssocID="{3A06557F-DDED-493A-9928-64E7A3D50613}" presName="spaceRect" presStyleCnt="0"/>
      <dgm:spPr/>
    </dgm:pt>
    <dgm:pt modelId="{C2914C9D-169B-48B8-AA11-1E3FE6AF3832}" type="pres">
      <dgm:prSet presAssocID="{3A06557F-DDED-493A-9928-64E7A3D50613}" presName="textRect" presStyleLbl="revTx" presStyleIdx="0" presStyleCnt="4">
        <dgm:presLayoutVars>
          <dgm:chMax val="1"/>
          <dgm:chPref val="1"/>
        </dgm:presLayoutVars>
      </dgm:prSet>
      <dgm:spPr/>
    </dgm:pt>
    <dgm:pt modelId="{B11E94EB-1B8B-4EF5-A6B3-340E8FA71E6D}" type="pres">
      <dgm:prSet presAssocID="{E8894A8A-F7D0-4C75-A97D-237B3A4B4905}" presName="sibTrans" presStyleCnt="0"/>
      <dgm:spPr/>
    </dgm:pt>
    <dgm:pt modelId="{FFB19ED2-217E-42A7-A145-47B0526DA930}" type="pres">
      <dgm:prSet presAssocID="{AE9F03B1-3B91-48C8-9D29-D9742FBDFA74}" presName="compNode" presStyleCnt="0"/>
      <dgm:spPr/>
    </dgm:pt>
    <dgm:pt modelId="{9BC3C694-B465-4FCF-B0A6-6314D5E54588}" type="pres">
      <dgm:prSet presAssocID="{AE9F03B1-3B91-48C8-9D29-D9742FBDFA74}" presName="iconBgRect" presStyleLbl="bgShp" presStyleIdx="1" presStyleCnt="4"/>
      <dgm:spPr/>
    </dgm:pt>
    <dgm:pt modelId="{6A98C691-37AD-4F2D-8FD1-8A897078DAB9}" type="pres">
      <dgm:prSet presAssocID="{AE9F03B1-3B91-48C8-9D29-D9742FBDFA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tton"/>
        </a:ext>
      </dgm:extLst>
    </dgm:pt>
    <dgm:pt modelId="{A362B6EF-1108-45AA-BFB0-BEBD93584B9D}" type="pres">
      <dgm:prSet presAssocID="{AE9F03B1-3B91-48C8-9D29-D9742FBDFA74}" presName="spaceRect" presStyleCnt="0"/>
      <dgm:spPr/>
    </dgm:pt>
    <dgm:pt modelId="{FD7C68FE-38B4-4B0E-90F3-46731294F3FB}" type="pres">
      <dgm:prSet presAssocID="{AE9F03B1-3B91-48C8-9D29-D9742FBDFA74}" presName="textRect" presStyleLbl="revTx" presStyleIdx="1" presStyleCnt="4">
        <dgm:presLayoutVars>
          <dgm:chMax val="1"/>
          <dgm:chPref val="1"/>
        </dgm:presLayoutVars>
      </dgm:prSet>
      <dgm:spPr/>
    </dgm:pt>
    <dgm:pt modelId="{7FC87343-C46F-494B-AC0A-C6078D53889A}" type="pres">
      <dgm:prSet presAssocID="{3EEAFC7E-5CAC-4985-A587-BCE5D8D91C8A}" presName="sibTrans" presStyleCnt="0"/>
      <dgm:spPr/>
    </dgm:pt>
    <dgm:pt modelId="{2E7B2F17-C89A-4047-A6D7-681AEDBB94CD}" type="pres">
      <dgm:prSet presAssocID="{77F427CC-4372-4544-9BE7-D9BBD5E0459F}" presName="compNode" presStyleCnt="0"/>
      <dgm:spPr/>
    </dgm:pt>
    <dgm:pt modelId="{35023127-BB29-4357-95EF-D807971A7AAD}" type="pres">
      <dgm:prSet presAssocID="{77F427CC-4372-4544-9BE7-D9BBD5E0459F}" presName="iconBgRect" presStyleLbl="bgShp" presStyleIdx="2" presStyleCnt="4"/>
      <dgm:spPr/>
    </dgm:pt>
    <dgm:pt modelId="{E0EE5715-2A89-4071-AB92-574343EEADFB}" type="pres">
      <dgm:prSet presAssocID="{77F427CC-4372-4544-9BE7-D9BBD5E045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D34C810F-F76F-46C0-9BE7-C73CFA93783A}" type="pres">
      <dgm:prSet presAssocID="{77F427CC-4372-4544-9BE7-D9BBD5E0459F}" presName="spaceRect" presStyleCnt="0"/>
      <dgm:spPr/>
    </dgm:pt>
    <dgm:pt modelId="{7FE16487-3CB7-4FD7-B5D1-AC8E2D423C52}" type="pres">
      <dgm:prSet presAssocID="{77F427CC-4372-4544-9BE7-D9BBD5E0459F}" presName="textRect" presStyleLbl="revTx" presStyleIdx="2" presStyleCnt="4">
        <dgm:presLayoutVars>
          <dgm:chMax val="1"/>
          <dgm:chPref val="1"/>
        </dgm:presLayoutVars>
      </dgm:prSet>
      <dgm:spPr/>
    </dgm:pt>
    <dgm:pt modelId="{56D6A2EF-873C-4AAB-A516-E6B13F7DD214}" type="pres">
      <dgm:prSet presAssocID="{40877450-6EBD-4E1B-B1EB-C7C151FC93C2}" presName="sibTrans" presStyleCnt="0"/>
      <dgm:spPr/>
    </dgm:pt>
    <dgm:pt modelId="{55549567-7A5F-465B-9BE2-0AC6C5BED3AD}" type="pres">
      <dgm:prSet presAssocID="{F6CFC365-5C33-4B8C-B796-ADE02EBCC9F7}" presName="compNode" presStyleCnt="0"/>
      <dgm:spPr/>
    </dgm:pt>
    <dgm:pt modelId="{23A30F91-9E50-49C5-A54E-42B45D8B3CF2}" type="pres">
      <dgm:prSet presAssocID="{F6CFC365-5C33-4B8C-B796-ADE02EBCC9F7}" presName="iconBgRect" presStyleLbl="bgShp" presStyleIdx="3" presStyleCnt="4"/>
      <dgm:spPr/>
    </dgm:pt>
    <dgm:pt modelId="{5B0AFAF5-9BF0-44ED-BF10-53F144612942}" type="pres">
      <dgm:prSet presAssocID="{F6CFC365-5C33-4B8C-B796-ADE02EBCC9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mwork"/>
        </a:ext>
      </dgm:extLst>
    </dgm:pt>
    <dgm:pt modelId="{BCD747EF-EBF8-4D1B-B7E3-FC59A0C71251}" type="pres">
      <dgm:prSet presAssocID="{F6CFC365-5C33-4B8C-B796-ADE02EBCC9F7}" presName="spaceRect" presStyleCnt="0"/>
      <dgm:spPr/>
    </dgm:pt>
    <dgm:pt modelId="{78E11A0C-1FBB-4C39-A2E3-12779DAC299A}" type="pres">
      <dgm:prSet presAssocID="{F6CFC365-5C33-4B8C-B796-ADE02EBCC9F7}" presName="textRect" presStyleLbl="revTx" presStyleIdx="3" presStyleCnt="4">
        <dgm:presLayoutVars>
          <dgm:chMax val="1"/>
          <dgm:chPref val="1"/>
        </dgm:presLayoutVars>
      </dgm:prSet>
      <dgm:spPr/>
    </dgm:pt>
  </dgm:ptLst>
  <dgm:cxnLst>
    <dgm:cxn modelId="{B6652332-EC5E-4634-803B-E0350B66040C}" srcId="{033993E7-E3A4-4404-9046-40B1B41F79E3}" destId="{AE9F03B1-3B91-48C8-9D29-D9742FBDFA74}" srcOrd="1" destOrd="0" parTransId="{C421F585-606E-4A61-9247-253ED2FF8BD9}" sibTransId="{3EEAFC7E-5CAC-4985-A587-BCE5D8D91C8A}"/>
    <dgm:cxn modelId="{E671624F-6C88-4A5E-9D54-1AED3DC16CED}" type="presOf" srcId="{F6CFC365-5C33-4B8C-B796-ADE02EBCC9F7}" destId="{78E11A0C-1FBB-4C39-A2E3-12779DAC299A}" srcOrd="0" destOrd="0" presId="urn:microsoft.com/office/officeart/2018/5/layout/IconCircleLabelList"/>
    <dgm:cxn modelId="{A7F86851-39F3-4753-A03D-F75A4A885E12}" srcId="{033993E7-E3A4-4404-9046-40B1B41F79E3}" destId="{3A06557F-DDED-493A-9928-64E7A3D50613}" srcOrd="0" destOrd="0" parTransId="{FB1C9380-194E-45B3-BC47-D6D09C77293D}" sibTransId="{E8894A8A-F7D0-4C75-A97D-237B3A4B4905}"/>
    <dgm:cxn modelId="{F68CDF74-1772-4E16-A5F8-31CE798C7707}" type="presOf" srcId="{033993E7-E3A4-4404-9046-40B1B41F79E3}" destId="{68827E09-81BC-4020-B35F-7A8ED5701E88}" srcOrd="0" destOrd="0" presId="urn:microsoft.com/office/officeart/2018/5/layout/IconCircleLabelList"/>
    <dgm:cxn modelId="{7825FDA1-46E2-4D78-A32E-651794B30C49}" srcId="{033993E7-E3A4-4404-9046-40B1B41F79E3}" destId="{F6CFC365-5C33-4B8C-B796-ADE02EBCC9F7}" srcOrd="3" destOrd="0" parTransId="{0AE8553C-6CD4-4B1D-BB5C-854EA4E68699}" sibTransId="{D148C321-E6D9-4792-94CB-50B7789DDF60}"/>
    <dgm:cxn modelId="{4CF4D0A9-67BB-42FB-90C0-D54D0F747BB8}" type="presOf" srcId="{77F427CC-4372-4544-9BE7-D9BBD5E0459F}" destId="{7FE16487-3CB7-4FD7-B5D1-AC8E2D423C52}" srcOrd="0" destOrd="0" presId="urn:microsoft.com/office/officeart/2018/5/layout/IconCircleLabelList"/>
    <dgm:cxn modelId="{912012B7-BAD3-4E84-90EB-1E27F0E0E29C}" type="presOf" srcId="{3A06557F-DDED-493A-9928-64E7A3D50613}" destId="{C2914C9D-169B-48B8-AA11-1E3FE6AF3832}" srcOrd="0" destOrd="0" presId="urn:microsoft.com/office/officeart/2018/5/layout/IconCircleLabelList"/>
    <dgm:cxn modelId="{29131AE2-5181-4244-AFB0-82D343711E15}" srcId="{033993E7-E3A4-4404-9046-40B1B41F79E3}" destId="{77F427CC-4372-4544-9BE7-D9BBD5E0459F}" srcOrd="2" destOrd="0" parTransId="{1218F453-70BE-4AF8-83D9-E18A191C7FE0}" sibTransId="{40877450-6EBD-4E1B-B1EB-C7C151FC93C2}"/>
    <dgm:cxn modelId="{81BA7BF0-DD39-483E-8658-301D5614C2F8}" type="presOf" srcId="{AE9F03B1-3B91-48C8-9D29-D9742FBDFA74}" destId="{FD7C68FE-38B4-4B0E-90F3-46731294F3FB}" srcOrd="0" destOrd="0" presId="urn:microsoft.com/office/officeart/2018/5/layout/IconCircleLabelList"/>
    <dgm:cxn modelId="{D3D33EF4-A8CD-485E-B8DC-531D108EFE2F}" type="presParOf" srcId="{68827E09-81BC-4020-B35F-7A8ED5701E88}" destId="{A933F871-87DD-47A8-9478-DF40C541884F}" srcOrd="0" destOrd="0" presId="urn:microsoft.com/office/officeart/2018/5/layout/IconCircleLabelList"/>
    <dgm:cxn modelId="{B748E302-69CE-4E94-9D5D-0932BBD7DC1A}" type="presParOf" srcId="{A933F871-87DD-47A8-9478-DF40C541884F}" destId="{96817CD6-3142-47D4-ABE2-CC5955D3E836}" srcOrd="0" destOrd="0" presId="urn:microsoft.com/office/officeart/2018/5/layout/IconCircleLabelList"/>
    <dgm:cxn modelId="{AB3D3B34-0589-4BE9-AD82-980E4B86742C}" type="presParOf" srcId="{A933F871-87DD-47A8-9478-DF40C541884F}" destId="{038F3F28-C387-4AB5-B941-B26EDF946F81}" srcOrd="1" destOrd="0" presId="urn:microsoft.com/office/officeart/2018/5/layout/IconCircleLabelList"/>
    <dgm:cxn modelId="{CDFA0B9B-BF59-40B5-9C3F-56903C5735EE}" type="presParOf" srcId="{A933F871-87DD-47A8-9478-DF40C541884F}" destId="{5039048A-7FCF-46CC-A237-151BDE9958D6}" srcOrd="2" destOrd="0" presId="urn:microsoft.com/office/officeart/2018/5/layout/IconCircleLabelList"/>
    <dgm:cxn modelId="{0C78F76C-A77A-4C39-99D7-B96D5726DB34}" type="presParOf" srcId="{A933F871-87DD-47A8-9478-DF40C541884F}" destId="{C2914C9D-169B-48B8-AA11-1E3FE6AF3832}" srcOrd="3" destOrd="0" presId="urn:microsoft.com/office/officeart/2018/5/layout/IconCircleLabelList"/>
    <dgm:cxn modelId="{A0938361-83E4-4E7B-8600-48FA16C0F311}" type="presParOf" srcId="{68827E09-81BC-4020-B35F-7A8ED5701E88}" destId="{B11E94EB-1B8B-4EF5-A6B3-340E8FA71E6D}" srcOrd="1" destOrd="0" presId="urn:microsoft.com/office/officeart/2018/5/layout/IconCircleLabelList"/>
    <dgm:cxn modelId="{A36BBF5C-491C-4B6F-8DCB-5BC6C879B8C0}" type="presParOf" srcId="{68827E09-81BC-4020-B35F-7A8ED5701E88}" destId="{FFB19ED2-217E-42A7-A145-47B0526DA930}" srcOrd="2" destOrd="0" presId="urn:microsoft.com/office/officeart/2018/5/layout/IconCircleLabelList"/>
    <dgm:cxn modelId="{DD39938D-E093-4CF5-A94F-2A6DAD2A0F03}" type="presParOf" srcId="{FFB19ED2-217E-42A7-A145-47B0526DA930}" destId="{9BC3C694-B465-4FCF-B0A6-6314D5E54588}" srcOrd="0" destOrd="0" presId="urn:microsoft.com/office/officeart/2018/5/layout/IconCircleLabelList"/>
    <dgm:cxn modelId="{695B5A3E-2A32-4707-82E8-444939F0073A}" type="presParOf" srcId="{FFB19ED2-217E-42A7-A145-47B0526DA930}" destId="{6A98C691-37AD-4F2D-8FD1-8A897078DAB9}" srcOrd="1" destOrd="0" presId="urn:microsoft.com/office/officeart/2018/5/layout/IconCircleLabelList"/>
    <dgm:cxn modelId="{0035FD0B-208B-4728-A94E-792E230E130A}" type="presParOf" srcId="{FFB19ED2-217E-42A7-A145-47B0526DA930}" destId="{A362B6EF-1108-45AA-BFB0-BEBD93584B9D}" srcOrd="2" destOrd="0" presId="urn:microsoft.com/office/officeart/2018/5/layout/IconCircleLabelList"/>
    <dgm:cxn modelId="{EBCA6612-B6C4-4B9C-8600-170F197740EB}" type="presParOf" srcId="{FFB19ED2-217E-42A7-A145-47B0526DA930}" destId="{FD7C68FE-38B4-4B0E-90F3-46731294F3FB}" srcOrd="3" destOrd="0" presId="urn:microsoft.com/office/officeart/2018/5/layout/IconCircleLabelList"/>
    <dgm:cxn modelId="{0B91B987-FDA5-4BC8-936C-017B1E7BF61C}" type="presParOf" srcId="{68827E09-81BC-4020-B35F-7A8ED5701E88}" destId="{7FC87343-C46F-494B-AC0A-C6078D53889A}" srcOrd="3" destOrd="0" presId="urn:microsoft.com/office/officeart/2018/5/layout/IconCircleLabelList"/>
    <dgm:cxn modelId="{B014EB5F-AB1D-4CAD-A1F6-6D4C4ECB0F6D}" type="presParOf" srcId="{68827E09-81BC-4020-B35F-7A8ED5701E88}" destId="{2E7B2F17-C89A-4047-A6D7-681AEDBB94CD}" srcOrd="4" destOrd="0" presId="urn:microsoft.com/office/officeart/2018/5/layout/IconCircleLabelList"/>
    <dgm:cxn modelId="{13BE2221-59FD-46B0-B843-9CC4071D9683}" type="presParOf" srcId="{2E7B2F17-C89A-4047-A6D7-681AEDBB94CD}" destId="{35023127-BB29-4357-95EF-D807971A7AAD}" srcOrd="0" destOrd="0" presId="urn:microsoft.com/office/officeart/2018/5/layout/IconCircleLabelList"/>
    <dgm:cxn modelId="{F72640AD-F507-4E94-9683-A4571B114001}" type="presParOf" srcId="{2E7B2F17-C89A-4047-A6D7-681AEDBB94CD}" destId="{E0EE5715-2A89-4071-AB92-574343EEADFB}" srcOrd="1" destOrd="0" presId="urn:microsoft.com/office/officeart/2018/5/layout/IconCircleLabelList"/>
    <dgm:cxn modelId="{989BAFA3-C8C7-4873-A144-75D52A9A4FA0}" type="presParOf" srcId="{2E7B2F17-C89A-4047-A6D7-681AEDBB94CD}" destId="{D34C810F-F76F-46C0-9BE7-C73CFA93783A}" srcOrd="2" destOrd="0" presId="urn:microsoft.com/office/officeart/2018/5/layout/IconCircleLabelList"/>
    <dgm:cxn modelId="{BA0EF330-1D5B-4D79-A82B-974F77B8E621}" type="presParOf" srcId="{2E7B2F17-C89A-4047-A6D7-681AEDBB94CD}" destId="{7FE16487-3CB7-4FD7-B5D1-AC8E2D423C52}" srcOrd="3" destOrd="0" presId="urn:microsoft.com/office/officeart/2018/5/layout/IconCircleLabelList"/>
    <dgm:cxn modelId="{5D7E9024-217A-48F6-A45E-D0F9295BBB5E}" type="presParOf" srcId="{68827E09-81BC-4020-B35F-7A8ED5701E88}" destId="{56D6A2EF-873C-4AAB-A516-E6B13F7DD214}" srcOrd="5" destOrd="0" presId="urn:microsoft.com/office/officeart/2018/5/layout/IconCircleLabelList"/>
    <dgm:cxn modelId="{62394A05-4D65-4D13-AE02-BED586BC7D8A}" type="presParOf" srcId="{68827E09-81BC-4020-B35F-7A8ED5701E88}" destId="{55549567-7A5F-465B-9BE2-0AC6C5BED3AD}" srcOrd="6" destOrd="0" presId="urn:microsoft.com/office/officeart/2018/5/layout/IconCircleLabelList"/>
    <dgm:cxn modelId="{6F09727C-ED9D-4F24-ACB8-BC2F7892FD94}" type="presParOf" srcId="{55549567-7A5F-465B-9BE2-0AC6C5BED3AD}" destId="{23A30F91-9E50-49C5-A54E-42B45D8B3CF2}" srcOrd="0" destOrd="0" presId="urn:microsoft.com/office/officeart/2018/5/layout/IconCircleLabelList"/>
    <dgm:cxn modelId="{B56F2173-BEA4-4806-832B-6867BC5CE331}" type="presParOf" srcId="{55549567-7A5F-465B-9BE2-0AC6C5BED3AD}" destId="{5B0AFAF5-9BF0-44ED-BF10-53F144612942}" srcOrd="1" destOrd="0" presId="urn:microsoft.com/office/officeart/2018/5/layout/IconCircleLabelList"/>
    <dgm:cxn modelId="{FB3696B0-AA24-4EA2-AC66-59D617422CF2}" type="presParOf" srcId="{55549567-7A5F-465B-9BE2-0AC6C5BED3AD}" destId="{BCD747EF-EBF8-4D1B-B7E3-FC59A0C71251}" srcOrd="2" destOrd="0" presId="urn:microsoft.com/office/officeart/2018/5/layout/IconCircleLabelList"/>
    <dgm:cxn modelId="{002D2DFE-27FB-411B-A5BC-172C17F8AAE9}" type="presParOf" srcId="{55549567-7A5F-465B-9BE2-0AC6C5BED3AD}" destId="{78E11A0C-1FBB-4C39-A2E3-12779DAC29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A6976-AE10-473C-9FEF-2727099FE87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A8486EB-70E7-4A27-9C41-390F1F729934}">
      <dgm:prSet/>
      <dgm:spPr/>
      <dgm:t>
        <a:bodyPr/>
        <a:lstStyle/>
        <a:p>
          <a:r>
            <a:rPr lang="en-US"/>
            <a:t>Emergency/Disaster Pet Shelters need to be staffed, in most cases by volunteers under the</a:t>
          </a:r>
        </a:p>
      </dgm:t>
    </dgm:pt>
    <dgm:pt modelId="{E47A28CC-AC14-46BD-9BA1-676CB65724D0}" type="parTrans" cxnId="{49322F06-A67B-4B63-9C3F-1D33C3E00917}">
      <dgm:prSet/>
      <dgm:spPr/>
      <dgm:t>
        <a:bodyPr/>
        <a:lstStyle/>
        <a:p>
          <a:endParaRPr lang="en-US"/>
        </a:p>
      </dgm:t>
    </dgm:pt>
    <dgm:pt modelId="{8103FAC2-8A65-4BEE-9B65-566F375CC5F9}" type="sibTrans" cxnId="{49322F06-A67B-4B63-9C3F-1D33C3E00917}">
      <dgm:prSet/>
      <dgm:spPr/>
      <dgm:t>
        <a:bodyPr/>
        <a:lstStyle/>
        <a:p>
          <a:endParaRPr lang="en-US"/>
        </a:p>
      </dgm:t>
    </dgm:pt>
    <dgm:pt modelId="{EE88C66B-44E9-4366-BB69-D620981243FF}">
      <dgm:prSet/>
      <dgm:spPr/>
      <dgm:t>
        <a:bodyPr/>
        <a:lstStyle/>
        <a:p>
          <a:r>
            <a:rPr lang="en-US"/>
            <a:t>supervision of Emergency Management in cooperation with local Animal Control Officers</a:t>
          </a:r>
        </a:p>
      </dgm:t>
    </dgm:pt>
    <dgm:pt modelId="{AE85C63D-DB43-466B-9C7F-5CA3741A3F2F}" type="parTrans" cxnId="{020049E6-4505-441B-9FCB-9F3B959C7C2A}">
      <dgm:prSet/>
      <dgm:spPr/>
      <dgm:t>
        <a:bodyPr/>
        <a:lstStyle/>
        <a:p>
          <a:endParaRPr lang="en-US"/>
        </a:p>
      </dgm:t>
    </dgm:pt>
    <dgm:pt modelId="{7A7CC66A-0B87-4E02-AB94-71E5C62DDD15}" type="sibTrans" cxnId="{020049E6-4505-441B-9FCB-9F3B959C7C2A}">
      <dgm:prSet/>
      <dgm:spPr/>
      <dgm:t>
        <a:bodyPr/>
        <a:lstStyle/>
        <a:p>
          <a:endParaRPr lang="en-US"/>
        </a:p>
      </dgm:t>
    </dgm:pt>
    <dgm:pt modelId="{81711518-896B-47BA-B9DA-B116ED3FDA2E}">
      <dgm:prSet/>
      <dgm:spPr/>
      <dgm:t>
        <a:bodyPr/>
        <a:lstStyle/>
        <a:p>
          <a:r>
            <a:rPr lang="en-US"/>
            <a:t>and/or other pet care specialists.</a:t>
          </a:r>
        </a:p>
      </dgm:t>
    </dgm:pt>
    <dgm:pt modelId="{BCED1370-AD2F-4570-BFE1-DB59D983C4C9}" type="parTrans" cxnId="{2E24A1CA-FE49-4539-930F-C49A118FB330}">
      <dgm:prSet/>
      <dgm:spPr/>
      <dgm:t>
        <a:bodyPr/>
        <a:lstStyle/>
        <a:p>
          <a:endParaRPr lang="en-US"/>
        </a:p>
      </dgm:t>
    </dgm:pt>
    <dgm:pt modelId="{10E5079D-C1B2-446C-B085-22B10B5AF99B}" type="sibTrans" cxnId="{2E24A1CA-FE49-4539-930F-C49A118FB330}">
      <dgm:prSet/>
      <dgm:spPr/>
      <dgm:t>
        <a:bodyPr/>
        <a:lstStyle/>
        <a:p>
          <a:endParaRPr lang="en-US"/>
        </a:p>
      </dgm:t>
    </dgm:pt>
    <dgm:pt modelId="{CECBFC53-FE32-40CC-9BC7-BF2B942FEBC4}" type="pres">
      <dgm:prSet presAssocID="{160A6976-AE10-473C-9FEF-2727099FE871}" presName="root" presStyleCnt="0">
        <dgm:presLayoutVars>
          <dgm:dir/>
          <dgm:resizeHandles val="exact"/>
        </dgm:presLayoutVars>
      </dgm:prSet>
      <dgm:spPr/>
    </dgm:pt>
    <dgm:pt modelId="{E200D093-A95D-4483-BFD1-7078D5BBF4E5}" type="pres">
      <dgm:prSet presAssocID="{0A8486EB-70E7-4A27-9C41-390F1F729934}" presName="compNode" presStyleCnt="0"/>
      <dgm:spPr/>
    </dgm:pt>
    <dgm:pt modelId="{70D2CC80-5930-44CC-B75C-C741C98655E3}" type="pres">
      <dgm:prSet presAssocID="{0A8486EB-70E7-4A27-9C41-390F1F729934}" presName="bgRect" presStyleLbl="bgShp" presStyleIdx="0" presStyleCnt="3"/>
      <dgm:spPr/>
    </dgm:pt>
    <dgm:pt modelId="{88CE144B-8FE4-40C8-9715-5AD7077BF6D6}" type="pres">
      <dgm:prSet presAssocID="{0A8486EB-70E7-4A27-9C41-390F1F7299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ECE0C7A3-C2C3-45E2-B5C0-804A058DCE64}" type="pres">
      <dgm:prSet presAssocID="{0A8486EB-70E7-4A27-9C41-390F1F729934}" presName="spaceRect" presStyleCnt="0"/>
      <dgm:spPr/>
    </dgm:pt>
    <dgm:pt modelId="{0028D883-4838-4025-825E-63032CA60189}" type="pres">
      <dgm:prSet presAssocID="{0A8486EB-70E7-4A27-9C41-390F1F729934}" presName="parTx" presStyleLbl="revTx" presStyleIdx="0" presStyleCnt="3">
        <dgm:presLayoutVars>
          <dgm:chMax val="0"/>
          <dgm:chPref val="0"/>
        </dgm:presLayoutVars>
      </dgm:prSet>
      <dgm:spPr/>
    </dgm:pt>
    <dgm:pt modelId="{3DEE11C2-61D9-4649-B06E-0FA5AA0B32AF}" type="pres">
      <dgm:prSet presAssocID="{8103FAC2-8A65-4BEE-9B65-566F375CC5F9}" presName="sibTrans" presStyleCnt="0"/>
      <dgm:spPr/>
    </dgm:pt>
    <dgm:pt modelId="{3C6D0C67-60E8-4D58-BEFF-0437BAA11F6F}" type="pres">
      <dgm:prSet presAssocID="{EE88C66B-44E9-4366-BB69-D620981243FF}" presName="compNode" presStyleCnt="0"/>
      <dgm:spPr/>
    </dgm:pt>
    <dgm:pt modelId="{892E78E3-BA74-431B-AAA8-AF2994B7546C}" type="pres">
      <dgm:prSet presAssocID="{EE88C66B-44E9-4366-BB69-D620981243FF}" presName="bgRect" presStyleLbl="bgShp" presStyleIdx="1" presStyleCnt="3"/>
      <dgm:spPr/>
    </dgm:pt>
    <dgm:pt modelId="{5CDC30BC-1150-4818-8FBA-E5755189DE9C}" type="pres">
      <dgm:prSet presAssocID="{EE88C66B-44E9-4366-BB69-D620981243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9D8F4A91-C043-49D5-A5F9-CA2BB0FC2C47}" type="pres">
      <dgm:prSet presAssocID="{EE88C66B-44E9-4366-BB69-D620981243FF}" presName="spaceRect" presStyleCnt="0"/>
      <dgm:spPr/>
    </dgm:pt>
    <dgm:pt modelId="{61D942BA-3D08-40AE-AAD3-4F549911658F}" type="pres">
      <dgm:prSet presAssocID="{EE88C66B-44E9-4366-BB69-D620981243FF}" presName="parTx" presStyleLbl="revTx" presStyleIdx="1" presStyleCnt="3">
        <dgm:presLayoutVars>
          <dgm:chMax val="0"/>
          <dgm:chPref val="0"/>
        </dgm:presLayoutVars>
      </dgm:prSet>
      <dgm:spPr/>
    </dgm:pt>
    <dgm:pt modelId="{72A4F3AC-FFCF-4BF1-BF39-BD0DAE987D00}" type="pres">
      <dgm:prSet presAssocID="{7A7CC66A-0B87-4E02-AB94-71E5C62DDD15}" presName="sibTrans" presStyleCnt="0"/>
      <dgm:spPr/>
    </dgm:pt>
    <dgm:pt modelId="{A999748A-3B16-4182-B54A-F443E6DD56DF}" type="pres">
      <dgm:prSet presAssocID="{81711518-896B-47BA-B9DA-B116ED3FDA2E}" presName="compNode" presStyleCnt="0"/>
      <dgm:spPr/>
    </dgm:pt>
    <dgm:pt modelId="{ABF45ED3-2D0F-4D7A-B5E4-3DDC5AF8C826}" type="pres">
      <dgm:prSet presAssocID="{81711518-896B-47BA-B9DA-B116ED3FDA2E}" presName="bgRect" presStyleLbl="bgShp" presStyleIdx="2" presStyleCnt="3"/>
      <dgm:spPr/>
    </dgm:pt>
    <dgm:pt modelId="{96C8D81B-EC7F-4A49-A076-23C0FC6D29DD}" type="pres">
      <dgm:prSet presAssocID="{81711518-896B-47BA-B9DA-B116ED3FDA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mster"/>
        </a:ext>
      </dgm:extLst>
    </dgm:pt>
    <dgm:pt modelId="{B55EE66A-0C36-4274-8E89-D078D324A950}" type="pres">
      <dgm:prSet presAssocID="{81711518-896B-47BA-B9DA-B116ED3FDA2E}" presName="spaceRect" presStyleCnt="0"/>
      <dgm:spPr/>
    </dgm:pt>
    <dgm:pt modelId="{E03F0BFE-8E28-428C-BFE8-8E17C0AA9F41}" type="pres">
      <dgm:prSet presAssocID="{81711518-896B-47BA-B9DA-B116ED3FDA2E}" presName="parTx" presStyleLbl="revTx" presStyleIdx="2" presStyleCnt="3">
        <dgm:presLayoutVars>
          <dgm:chMax val="0"/>
          <dgm:chPref val="0"/>
        </dgm:presLayoutVars>
      </dgm:prSet>
      <dgm:spPr/>
    </dgm:pt>
  </dgm:ptLst>
  <dgm:cxnLst>
    <dgm:cxn modelId="{49322F06-A67B-4B63-9C3F-1D33C3E00917}" srcId="{160A6976-AE10-473C-9FEF-2727099FE871}" destId="{0A8486EB-70E7-4A27-9C41-390F1F729934}" srcOrd="0" destOrd="0" parTransId="{E47A28CC-AC14-46BD-9BA1-676CB65724D0}" sibTransId="{8103FAC2-8A65-4BEE-9B65-566F375CC5F9}"/>
    <dgm:cxn modelId="{AFE0AA48-1C1F-4E8F-839E-4D95B722772D}" type="presOf" srcId="{0A8486EB-70E7-4A27-9C41-390F1F729934}" destId="{0028D883-4838-4025-825E-63032CA60189}" srcOrd="0" destOrd="0" presId="urn:microsoft.com/office/officeart/2018/2/layout/IconVerticalSolidList"/>
    <dgm:cxn modelId="{A7C621AF-BC6C-479E-8373-264D55EB8630}" type="presOf" srcId="{160A6976-AE10-473C-9FEF-2727099FE871}" destId="{CECBFC53-FE32-40CC-9BC7-BF2B942FEBC4}" srcOrd="0" destOrd="0" presId="urn:microsoft.com/office/officeart/2018/2/layout/IconVerticalSolidList"/>
    <dgm:cxn modelId="{6A3369B5-9EF2-4469-8A12-FD6163E2B248}" type="presOf" srcId="{81711518-896B-47BA-B9DA-B116ED3FDA2E}" destId="{E03F0BFE-8E28-428C-BFE8-8E17C0AA9F41}" srcOrd="0" destOrd="0" presId="urn:microsoft.com/office/officeart/2018/2/layout/IconVerticalSolidList"/>
    <dgm:cxn modelId="{0558B6C7-7253-4FA4-BDD1-97CBFC18CBB9}" type="presOf" srcId="{EE88C66B-44E9-4366-BB69-D620981243FF}" destId="{61D942BA-3D08-40AE-AAD3-4F549911658F}" srcOrd="0" destOrd="0" presId="urn:microsoft.com/office/officeart/2018/2/layout/IconVerticalSolidList"/>
    <dgm:cxn modelId="{2E24A1CA-FE49-4539-930F-C49A118FB330}" srcId="{160A6976-AE10-473C-9FEF-2727099FE871}" destId="{81711518-896B-47BA-B9DA-B116ED3FDA2E}" srcOrd="2" destOrd="0" parTransId="{BCED1370-AD2F-4570-BFE1-DB59D983C4C9}" sibTransId="{10E5079D-C1B2-446C-B085-22B10B5AF99B}"/>
    <dgm:cxn modelId="{020049E6-4505-441B-9FCB-9F3B959C7C2A}" srcId="{160A6976-AE10-473C-9FEF-2727099FE871}" destId="{EE88C66B-44E9-4366-BB69-D620981243FF}" srcOrd="1" destOrd="0" parTransId="{AE85C63D-DB43-466B-9C7F-5CA3741A3F2F}" sibTransId="{7A7CC66A-0B87-4E02-AB94-71E5C62DDD15}"/>
    <dgm:cxn modelId="{D4FB8963-2678-4BEA-BF06-1387F5091FDE}" type="presParOf" srcId="{CECBFC53-FE32-40CC-9BC7-BF2B942FEBC4}" destId="{E200D093-A95D-4483-BFD1-7078D5BBF4E5}" srcOrd="0" destOrd="0" presId="urn:microsoft.com/office/officeart/2018/2/layout/IconVerticalSolidList"/>
    <dgm:cxn modelId="{7A40661C-CDEF-45C0-872D-A70D001E8B8D}" type="presParOf" srcId="{E200D093-A95D-4483-BFD1-7078D5BBF4E5}" destId="{70D2CC80-5930-44CC-B75C-C741C98655E3}" srcOrd="0" destOrd="0" presId="urn:microsoft.com/office/officeart/2018/2/layout/IconVerticalSolidList"/>
    <dgm:cxn modelId="{E9088AF5-1AC4-4D12-9CF1-56DC9FFA8E84}" type="presParOf" srcId="{E200D093-A95D-4483-BFD1-7078D5BBF4E5}" destId="{88CE144B-8FE4-40C8-9715-5AD7077BF6D6}" srcOrd="1" destOrd="0" presId="urn:microsoft.com/office/officeart/2018/2/layout/IconVerticalSolidList"/>
    <dgm:cxn modelId="{596DE8F6-8B50-4FBE-86A2-25DE07CA21F3}" type="presParOf" srcId="{E200D093-A95D-4483-BFD1-7078D5BBF4E5}" destId="{ECE0C7A3-C2C3-45E2-B5C0-804A058DCE64}" srcOrd="2" destOrd="0" presId="urn:microsoft.com/office/officeart/2018/2/layout/IconVerticalSolidList"/>
    <dgm:cxn modelId="{0B5B1409-ED05-4EFC-BD46-3F0D92D03CB3}" type="presParOf" srcId="{E200D093-A95D-4483-BFD1-7078D5BBF4E5}" destId="{0028D883-4838-4025-825E-63032CA60189}" srcOrd="3" destOrd="0" presId="urn:microsoft.com/office/officeart/2018/2/layout/IconVerticalSolidList"/>
    <dgm:cxn modelId="{DEA1412B-C7C2-4672-90F1-D6C16E151147}" type="presParOf" srcId="{CECBFC53-FE32-40CC-9BC7-BF2B942FEBC4}" destId="{3DEE11C2-61D9-4649-B06E-0FA5AA0B32AF}" srcOrd="1" destOrd="0" presId="urn:microsoft.com/office/officeart/2018/2/layout/IconVerticalSolidList"/>
    <dgm:cxn modelId="{67E85EC5-EF98-4683-8AED-3B0EF325E50E}" type="presParOf" srcId="{CECBFC53-FE32-40CC-9BC7-BF2B942FEBC4}" destId="{3C6D0C67-60E8-4D58-BEFF-0437BAA11F6F}" srcOrd="2" destOrd="0" presId="urn:microsoft.com/office/officeart/2018/2/layout/IconVerticalSolidList"/>
    <dgm:cxn modelId="{02484174-A299-4913-A5DC-59DCC1014314}" type="presParOf" srcId="{3C6D0C67-60E8-4D58-BEFF-0437BAA11F6F}" destId="{892E78E3-BA74-431B-AAA8-AF2994B7546C}" srcOrd="0" destOrd="0" presId="urn:microsoft.com/office/officeart/2018/2/layout/IconVerticalSolidList"/>
    <dgm:cxn modelId="{3E2A82B4-D0BC-4075-9AF6-D989EB196C3B}" type="presParOf" srcId="{3C6D0C67-60E8-4D58-BEFF-0437BAA11F6F}" destId="{5CDC30BC-1150-4818-8FBA-E5755189DE9C}" srcOrd="1" destOrd="0" presId="urn:microsoft.com/office/officeart/2018/2/layout/IconVerticalSolidList"/>
    <dgm:cxn modelId="{7119CEC0-E3AF-494F-9322-58E623E30012}" type="presParOf" srcId="{3C6D0C67-60E8-4D58-BEFF-0437BAA11F6F}" destId="{9D8F4A91-C043-49D5-A5F9-CA2BB0FC2C47}" srcOrd="2" destOrd="0" presId="urn:microsoft.com/office/officeart/2018/2/layout/IconVerticalSolidList"/>
    <dgm:cxn modelId="{2BAE705B-C96B-429D-BA1D-B7F447D94E13}" type="presParOf" srcId="{3C6D0C67-60E8-4D58-BEFF-0437BAA11F6F}" destId="{61D942BA-3D08-40AE-AAD3-4F549911658F}" srcOrd="3" destOrd="0" presId="urn:microsoft.com/office/officeart/2018/2/layout/IconVerticalSolidList"/>
    <dgm:cxn modelId="{866CD23A-11F2-4554-8DFA-FD92B29843F7}" type="presParOf" srcId="{CECBFC53-FE32-40CC-9BC7-BF2B942FEBC4}" destId="{72A4F3AC-FFCF-4BF1-BF39-BD0DAE987D00}" srcOrd="3" destOrd="0" presId="urn:microsoft.com/office/officeart/2018/2/layout/IconVerticalSolidList"/>
    <dgm:cxn modelId="{3A7A80A3-CE15-411B-B8CC-471FB6CAA431}" type="presParOf" srcId="{CECBFC53-FE32-40CC-9BC7-BF2B942FEBC4}" destId="{A999748A-3B16-4182-B54A-F443E6DD56DF}" srcOrd="4" destOrd="0" presId="urn:microsoft.com/office/officeart/2018/2/layout/IconVerticalSolidList"/>
    <dgm:cxn modelId="{DBB17302-C9D1-4504-BEDA-41EECB3FDBA3}" type="presParOf" srcId="{A999748A-3B16-4182-B54A-F443E6DD56DF}" destId="{ABF45ED3-2D0F-4D7A-B5E4-3DDC5AF8C826}" srcOrd="0" destOrd="0" presId="urn:microsoft.com/office/officeart/2018/2/layout/IconVerticalSolidList"/>
    <dgm:cxn modelId="{FDFBFBE9-D6B2-464F-A4D2-60EB4FF1DAFB}" type="presParOf" srcId="{A999748A-3B16-4182-B54A-F443E6DD56DF}" destId="{96C8D81B-EC7F-4A49-A076-23C0FC6D29DD}" srcOrd="1" destOrd="0" presId="urn:microsoft.com/office/officeart/2018/2/layout/IconVerticalSolidList"/>
    <dgm:cxn modelId="{4C430D66-0532-4885-B99D-76DD49C4C290}" type="presParOf" srcId="{A999748A-3B16-4182-B54A-F443E6DD56DF}" destId="{B55EE66A-0C36-4274-8E89-D078D324A950}" srcOrd="2" destOrd="0" presId="urn:microsoft.com/office/officeart/2018/2/layout/IconVerticalSolidList"/>
    <dgm:cxn modelId="{350B06AA-02E5-41F8-90B3-6C322AFB66ED}" type="presParOf" srcId="{A999748A-3B16-4182-B54A-F443E6DD56DF}" destId="{E03F0BFE-8E28-428C-BFE8-8E17C0AA9F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B600F-2886-45EE-AB82-656D040205E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BB5DE51-6CCA-4672-8DD0-DBFD493BEDEB}">
      <dgm:prSet/>
      <dgm:spPr/>
      <dgm:t>
        <a:bodyPr/>
        <a:lstStyle/>
        <a:p>
          <a:r>
            <a:rPr lang="en-US" b="1" i="0" baseline="0" dirty="0"/>
            <a:t>Level 2 continues the themes of safety and security, adding the skills required for the</a:t>
          </a:r>
          <a:endParaRPr lang="en-US" dirty="0"/>
        </a:p>
      </dgm:t>
    </dgm:pt>
    <dgm:pt modelId="{761C497B-0412-46EC-94BA-EF30B39116CB}" type="parTrans" cxnId="{3EE9E518-0F83-41FA-95C0-FED4B67010C2}">
      <dgm:prSet/>
      <dgm:spPr/>
      <dgm:t>
        <a:bodyPr/>
        <a:lstStyle/>
        <a:p>
          <a:endParaRPr lang="en-US"/>
        </a:p>
      </dgm:t>
    </dgm:pt>
    <dgm:pt modelId="{AEC87B84-ECC2-40AF-BC22-27C98C6AFB90}" type="sibTrans" cxnId="{3EE9E518-0F83-41FA-95C0-FED4B67010C2}">
      <dgm:prSet/>
      <dgm:spPr/>
      <dgm:t>
        <a:bodyPr/>
        <a:lstStyle/>
        <a:p>
          <a:endParaRPr lang="en-US"/>
        </a:p>
      </dgm:t>
    </dgm:pt>
    <dgm:pt modelId="{4D9C3EFD-DE08-4EB3-8877-4F02BDC0A39A}">
      <dgm:prSet/>
      <dgm:spPr/>
      <dgm:t>
        <a:bodyPr/>
        <a:lstStyle/>
        <a:p>
          <a:r>
            <a:rPr lang="en-US" b="1" i="0" baseline="0"/>
            <a:t>Appropriate levels of interaction with Owners and their Pets. It reviews: Safe methods for</a:t>
          </a:r>
          <a:endParaRPr lang="en-US"/>
        </a:p>
      </dgm:t>
    </dgm:pt>
    <dgm:pt modelId="{B5323A9D-AF7F-48BA-9B91-2C02AAFC9D09}" type="parTrans" cxnId="{CD445640-2B5F-4C34-8027-BF4F5637D5F6}">
      <dgm:prSet/>
      <dgm:spPr/>
      <dgm:t>
        <a:bodyPr/>
        <a:lstStyle/>
        <a:p>
          <a:endParaRPr lang="en-US"/>
        </a:p>
      </dgm:t>
    </dgm:pt>
    <dgm:pt modelId="{7B101CE1-3BC9-4607-97B3-5A267D2A1FA9}" type="sibTrans" cxnId="{CD445640-2B5F-4C34-8027-BF4F5637D5F6}">
      <dgm:prSet/>
      <dgm:spPr/>
      <dgm:t>
        <a:bodyPr/>
        <a:lstStyle/>
        <a:p>
          <a:endParaRPr lang="en-US"/>
        </a:p>
      </dgm:t>
    </dgm:pt>
    <dgm:pt modelId="{439A6C3A-8CEB-44F2-9A45-B85DB31033EB}">
      <dgm:prSet/>
      <dgm:spPr/>
      <dgm:t>
        <a:bodyPr/>
        <a:lstStyle/>
        <a:p>
          <a:r>
            <a:rPr lang="en-US" b="1" i="0" baseline="0"/>
            <a:t>Working with animals, Assisting with Owner and pet transitions, animal care, maintaining</a:t>
          </a:r>
          <a:endParaRPr lang="en-US"/>
        </a:p>
      </dgm:t>
    </dgm:pt>
    <dgm:pt modelId="{C3FAB134-60A1-4603-B74B-31D079CDD7E5}" type="parTrans" cxnId="{29DF0BE7-4921-416E-9F24-460B04BC5A1C}">
      <dgm:prSet/>
      <dgm:spPr/>
      <dgm:t>
        <a:bodyPr/>
        <a:lstStyle/>
        <a:p>
          <a:endParaRPr lang="en-US"/>
        </a:p>
      </dgm:t>
    </dgm:pt>
    <dgm:pt modelId="{D57B2251-23CF-4A15-AB0B-5B8D278E31E9}" type="sibTrans" cxnId="{29DF0BE7-4921-416E-9F24-460B04BC5A1C}">
      <dgm:prSet/>
      <dgm:spPr/>
      <dgm:t>
        <a:bodyPr/>
        <a:lstStyle/>
        <a:p>
          <a:endParaRPr lang="en-US"/>
        </a:p>
      </dgm:t>
    </dgm:pt>
    <dgm:pt modelId="{59948AFB-2C17-41EB-AFDF-DD67183ED358}" type="pres">
      <dgm:prSet presAssocID="{DD3B600F-2886-45EE-AB82-656D040205ED}" presName="root" presStyleCnt="0">
        <dgm:presLayoutVars>
          <dgm:dir/>
          <dgm:resizeHandles val="exact"/>
        </dgm:presLayoutVars>
      </dgm:prSet>
      <dgm:spPr/>
    </dgm:pt>
    <dgm:pt modelId="{EE46E757-5CDB-437A-B816-EFDED24C63AF}" type="pres">
      <dgm:prSet presAssocID="{9BB5DE51-6CCA-4672-8DD0-DBFD493BEDEB}" presName="compNode" presStyleCnt="0"/>
      <dgm:spPr/>
    </dgm:pt>
    <dgm:pt modelId="{B547343D-05EC-4A5E-9FFB-ADDEFDF61144}" type="pres">
      <dgm:prSet presAssocID="{9BB5DE51-6CCA-4672-8DD0-DBFD493BEDEB}" presName="bgRect" presStyleLbl="bgShp" presStyleIdx="0" presStyleCnt="3"/>
      <dgm:spPr/>
    </dgm:pt>
    <dgm:pt modelId="{436DE023-0B2E-4324-9236-A39E7F3D8C7C}" type="pres">
      <dgm:prSet presAssocID="{9BB5DE51-6CCA-4672-8DD0-DBFD493BED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8A77BAC6-42DB-4CFD-B2E8-272298626463}" type="pres">
      <dgm:prSet presAssocID="{9BB5DE51-6CCA-4672-8DD0-DBFD493BEDEB}" presName="spaceRect" presStyleCnt="0"/>
      <dgm:spPr/>
    </dgm:pt>
    <dgm:pt modelId="{E5EE3F46-0C80-40C6-BB06-FCEA4066E70F}" type="pres">
      <dgm:prSet presAssocID="{9BB5DE51-6CCA-4672-8DD0-DBFD493BEDEB}" presName="parTx" presStyleLbl="revTx" presStyleIdx="0" presStyleCnt="3">
        <dgm:presLayoutVars>
          <dgm:chMax val="0"/>
          <dgm:chPref val="0"/>
        </dgm:presLayoutVars>
      </dgm:prSet>
      <dgm:spPr/>
    </dgm:pt>
    <dgm:pt modelId="{76DD2702-DAFE-4DAB-AFB3-03E50417FD46}" type="pres">
      <dgm:prSet presAssocID="{AEC87B84-ECC2-40AF-BC22-27C98C6AFB90}" presName="sibTrans" presStyleCnt="0"/>
      <dgm:spPr/>
    </dgm:pt>
    <dgm:pt modelId="{594744D7-539F-4111-A282-044E51428FBF}" type="pres">
      <dgm:prSet presAssocID="{4D9C3EFD-DE08-4EB3-8877-4F02BDC0A39A}" presName="compNode" presStyleCnt="0"/>
      <dgm:spPr/>
    </dgm:pt>
    <dgm:pt modelId="{900839BA-028C-4425-9B11-BDD360FE42BD}" type="pres">
      <dgm:prSet presAssocID="{4D9C3EFD-DE08-4EB3-8877-4F02BDC0A39A}" presName="bgRect" presStyleLbl="bgShp" presStyleIdx="1" presStyleCnt="3"/>
      <dgm:spPr/>
    </dgm:pt>
    <dgm:pt modelId="{553053B1-845C-41BE-B740-D9AE26A3C7ED}" type="pres">
      <dgm:prSet presAssocID="{4D9C3EFD-DE08-4EB3-8877-4F02BDC0A3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mster"/>
        </a:ext>
      </dgm:extLst>
    </dgm:pt>
    <dgm:pt modelId="{74CF15A9-5677-4ACB-8BA3-D28B19384391}" type="pres">
      <dgm:prSet presAssocID="{4D9C3EFD-DE08-4EB3-8877-4F02BDC0A39A}" presName="spaceRect" presStyleCnt="0"/>
      <dgm:spPr/>
    </dgm:pt>
    <dgm:pt modelId="{A7C35011-6ADF-48EC-86D6-CB7049C04312}" type="pres">
      <dgm:prSet presAssocID="{4D9C3EFD-DE08-4EB3-8877-4F02BDC0A39A}" presName="parTx" presStyleLbl="revTx" presStyleIdx="1" presStyleCnt="3">
        <dgm:presLayoutVars>
          <dgm:chMax val="0"/>
          <dgm:chPref val="0"/>
        </dgm:presLayoutVars>
      </dgm:prSet>
      <dgm:spPr/>
    </dgm:pt>
    <dgm:pt modelId="{6666EF39-FD22-4877-9B60-3A77BAEA8045}" type="pres">
      <dgm:prSet presAssocID="{7B101CE1-3BC9-4607-97B3-5A267D2A1FA9}" presName="sibTrans" presStyleCnt="0"/>
      <dgm:spPr/>
    </dgm:pt>
    <dgm:pt modelId="{AA46D15B-4CD9-43A3-B991-D5FE887246FD}" type="pres">
      <dgm:prSet presAssocID="{439A6C3A-8CEB-44F2-9A45-B85DB31033EB}" presName="compNode" presStyleCnt="0"/>
      <dgm:spPr/>
    </dgm:pt>
    <dgm:pt modelId="{1880EAA0-9F7C-41F6-B285-BBC678AD7906}" type="pres">
      <dgm:prSet presAssocID="{439A6C3A-8CEB-44F2-9A45-B85DB31033EB}" presName="bgRect" presStyleLbl="bgShp" presStyleIdx="2" presStyleCnt="3"/>
      <dgm:spPr/>
    </dgm:pt>
    <dgm:pt modelId="{77258A4E-3E76-422E-B52C-0504F524E00C}" type="pres">
      <dgm:prSet presAssocID="{439A6C3A-8CEB-44F2-9A45-B85DB31033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terinarian"/>
        </a:ext>
      </dgm:extLst>
    </dgm:pt>
    <dgm:pt modelId="{32F89E4A-794B-46C0-9B88-CF9CBEFE0413}" type="pres">
      <dgm:prSet presAssocID="{439A6C3A-8CEB-44F2-9A45-B85DB31033EB}" presName="spaceRect" presStyleCnt="0"/>
      <dgm:spPr/>
    </dgm:pt>
    <dgm:pt modelId="{42509808-8441-4199-A04C-CF6FD5658811}" type="pres">
      <dgm:prSet presAssocID="{439A6C3A-8CEB-44F2-9A45-B85DB31033EB}" presName="parTx" presStyleLbl="revTx" presStyleIdx="2" presStyleCnt="3">
        <dgm:presLayoutVars>
          <dgm:chMax val="0"/>
          <dgm:chPref val="0"/>
        </dgm:presLayoutVars>
      </dgm:prSet>
      <dgm:spPr/>
    </dgm:pt>
  </dgm:ptLst>
  <dgm:cxnLst>
    <dgm:cxn modelId="{3EE9E518-0F83-41FA-95C0-FED4B67010C2}" srcId="{DD3B600F-2886-45EE-AB82-656D040205ED}" destId="{9BB5DE51-6CCA-4672-8DD0-DBFD493BEDEB}" srcOrd="0" destOrd="0" parTransId="{761C497B-0412-46EC-94BA-EF30B39116CB}" sibTransId="{AEC87B84-ECC2-40AF-BC22-27C98C6AFB90}"/>
    <dgm:cxn modelId="{8B138924-90E3-402F-A5AA-F42A42092A91}" type="presOf" srcId="{4D9C3EFD-DE08-4EB3-8877-4F02BDC0A39A}" destId="{A7C35011-6ADF-48EC-86D6-CB7049C04312}" srcOrd="0" destOrd="0" presId="urn:microsoft.com/office/officeart/2018/2/layout/IconVerticalSolidList"/>
    <dgm:cxn modelId="{CD445640-2B5F-4C34-8027-BF4F5637D5F6}" srcId="{DD3B600F-2886-45EE-AB82-656D040205ED}" destId="{4D9C3EFD-DE08-4EB3-8877-4F02BDC0A39A}" srcOrd="1" destOrd="0" parTransId="{B5323A9D-AF7F-48BA-9B91-2C02AAFC9D09}" sibTransId="{7B101CE1-3BC9-4607-97B3-5A267D2A1FA9}"/>
    <dgm:cxn modelId="{155CCD41-4700-461D-AC6A-9C3A5B8E9CD3}" type="presOf" srcId="{439A6C3A-8CEB-44F2-9A45-B85DB31033EB}" destId="{42509808-8441-4199-A04C-CF6FD5658811}" srcOrd="0" destOrd="0" presId="urn:microsoft.com/office/officeart/2018/2/layout/IconVerticalSolidList"/>
    <dgm:cxn modelId="{BDDC8F54-240C-48C9-8EAF-6E6F30E35212}" type="presOf" srcId="{DD3B600F-2886-45EE-AB82-656D040205ED}" destId="{59948AFB-2C17-41EB-AFDF-DD67183ED358}" srcOrd="0" destOrd="0" presId="urn:microsoft.com/office/officeart/2018/2/layout/IconVerticalSolidList"/>
    <dgm:cxn modelId="{15BBCE92-7962-4875-9543-602F37446DDF}" type="presOf" srcId="{9BB5DE51-6CCA-4672-8DD0-DBFD493BEDEB}" destId="{E5EE3F46-0C80-40C6-BB06-FCEA4066E70F}" srcOrd="0" destOrd="0" presId="urn:microsoft.com/office/officeart/2018/2/layout/IconVerticalSolidList"/>
    <dgm:cxn modelId="{29DF0BE7-4921-416E-9F24-460B04BC5A1C}" srcId="{DD3B600F-2886-45EE-AB82-656D040205ED}" destId="{439A6C3A-8CEB-44F2-9A45-B85DB31033EB}" srcOrd="2" destOrd="0" parTransId="{C3FAB134-60A1-4603-B74B-31D079CDD7E5}" sibTransId="{D57B2251-23CF-4A15-AB0B-5B8D278E31E9}"/>
    <dgm:cxn modelId="{1E76ECCA-BA97-4E99-B95A-24C64FB7A08B}" type="presParOf" srcId="{59948AFB-2C17-41EB-AFDF-DD67183ED358}" destId="{EE46E757-5CDB-437A-B816-EFDED24C63AF}" srcOrd="0" destOrd="0" presId="urn:microsoft.com/office/officeart/2018/2/layout/IconVerticalSolidList"/>
    <dgm:cxn modelId="{4C04F9EC-7E7A-45D5-8322-A4482F82DAA3}" type="presParOf" srcId="{EE46E757-5CDB-437A-B816-EFDED24C63AF}" destId="{B547343D-05EC-4A5E-9FFB-ADDEFDF61144}" srcOrd="0" destOrd="0" presId="urn:microsoft.com/office/officeart/2018/2/layout/IconVerticalSolidList"/>
    <dgm:cxn modelId="{1D592974-BC44-4378-9B37-7C5BF8EDD41A}" type="presParOf" srcId="{EE46E757-5CDB-437A-B816-EFDED24C63AF}" destId="{436DE023-0B2E-4324-9236-A39E7F3D8C7C}" srcOrd="1" destOrd="0" presId="urn:microsoft.com/office/officeart/2018/2/layout/IconVerticalSolidList"/>
    <dgm:cxn modelId="{B93421AA-7864-4117-A456-2ABB4212C917}" type="presParOf" srcId="{EE46E757-5CDB-437A-B816-EFDED24C63AF}" destId="{8A77BAC6-42DB-4CFD-B2E8-272298626463}" srcOrd="2" destOrd="0" presId="urn:microsoft.com/office/officeart/2018/2/layout/IconVerticalSolidList"/>
    <dgm:cxn modelId="{E284E136-6380-40E5-803B-4AE31E9178DB}" type="presParOf" srcId="{EE46E757-5CDB-437A-B816-EFDED24C63AF}" destId="{E5EE3F46-0C80-40C6-BB06-FCEA4066E70F}" srcOrd="3" destOrd="0" presId="urn:microsoft.com/office/officeart/2018/2/layout/IconVerticalSolidList"/>
    <dgm:cxn modelId="{5A38A83D-7D5D-4AB3-9E27-E723EBFFDA16}" type="presParOf" srcId="{59948AFB-2C17-41EB-AFDF-DD67183ED358}" destId="{76DD2702-DAFE-4DAB-AFB3-03E50417FD46}" srcOrd="1" destOrd="0" presId="urn:microsoft.com/office/officeart/2018/2/layout/IconVerticalSolidList"/>
    <dgm:cxn modelId="{5FD999C2-F5D4-4616-89EC-C92483E55F83}" type="presParOf" srcId="{59948AFB-2C17-41EB-AFDF-DD67183ED358}" destId="{594744D7-539F-4111-A282-044E51428FBF}" srcOrd="2" destOrd="0" presId="urn:microsoft.com/office/officeart/2018/2/layout/IconVerticalSolidList"/>
    <dgm:cxn modelId="{2E6422C2-4133-4958-B8D1-416E75854ADC}" type="presParOf" srcId="{594744D7-539F-4111-A282-044E51428FBF}" destId="{900839BA-028C-4425-9B11-BDD360FE42BD}" srcOrd="0" destOrd="0" presId="urn:microsoft.com/office/officeart/2018/2/layout/IconVerticalSolidList"/>
    <dgm:cxn modelId="{30845231-E6B8-49A9-B08F-3101C4A59DC4}" type="presParOf" srcId="{594744D7-539F-4111-A282-044E51428FBF}" destId="{553053B1-845C-41BE-B740-D9AE26A3C7ED}" srcOrd="1" destOrd="0" presId="urn:microsoft.com/office/officeart/2018/2/layout/IconVerticalSolidList"/>
    <dgm:cxn modelId="{CC9C14FD-1209-43C3-B813-2C118E6EFD88}" type="presParOf" srcId="{594744D7-539F-4111-A282-044E51428FBF}" destId="{74CF15A9-5677-4ACB-8BA3-D28B19384391}" srcOrd="2" destOrd="0" presId="urn:microsoft.com/office/officeart/2018/2/layout/IconVerticalSolidList"/>
    <dgm:cxn modelId="{48F8BD93-E06B-4CCE-81CD-7200F28FA03E}" type="presParOf" srcId="{594744D7-539F-4111-A282-044E51428FBF}" destId="{A7C35011-6ADF-48EC-86D6-CB7049C04312}" srcOrd="3" destOrd="0" presId="urn:microsoft.com/office/officeart/2018/2/layout/IconVerticalSolidList"/>
    <dgm:cxn modelId="{4CDB4EFA-4DFE-467E-A4DD-8D67617725AC}" type="presParOf" srcId="{59948AFB-2C17-41EB-AFDF-DD67183ED358}" destId="{6666EF39-FD22-4877-9B60-3A77BAEA8045}" srcOrd="3" destOrd="0" presId="urn:microsoft.com/office/officeart/2018/2/layout/IconVerticalSolidList"/>
    <dgm:cxn modelId="{617A9AF6-A198-47D7-A00F-36377A89801A}" type="presParOf" srcId="{59948AFB-2C17-41EB-AFDF-DD67183ED358}" destId="{AA46D15B-4CD9-43A3-B991-D5FE887246FD}" srcOrd="4" destOrd="0" presId="urn:microsoft.com/office/officeart/2018/2/layout/IconVerticalSolidList"/>
    <dgm:cxn modelId="{6C261D87-8764-43CF-8569-2FDFDE05AEEF}" type="presParOf" srcId="{AA46D15B-4CD9-43A3-B991-D5FE887246FD}" destId="{1880EAA0-9F7C-41F6-B285-BBC678AD7906}" srcOrd="0" destOrd="0" presId="urn:microsoft.com/office/officeart/2018/2/layout/IconVerticalSolidList"/>
    <dgm:cxn modelId="{07E6D898-E099-4FD3-86B4-B96BB2AC2C44}" type="presParOf" srcId="{AA46D15B-4CD9-43A3-B991-D5FE887246FD}" destId="{77258A4E-3E76-422E-B52C-0504F524E00C}" srcOrd="1" destOrd="0" presId="urn:microsoft.com/office/officeart/2018/2/layout/IconVerticalSolidList"/>
    <dgm:cxn modelId="{C6F4891E-9797-4241-B41F-C1811BC0A88C}" type="presParOf" srcId="{AA46D15B-4CD9-43A3-B991-D5FE887246FD}" destId="{32F89E4A-794B-46C0-9B88-CF9CBEFE0413}" srcOrd="2" destOrd="0" presId="urn:microsoft.com/office/officeart/2018/2/layout/IconVerticalSolidList"/>
    <dgm:cxn modelId="{C9169086-1E99-46E6-84CE-C7A7EC3DBDBA}" type="presParOf" srcId="{AA46D15B-4CD9-43A3-B991-D5FE887246FD}" destId="{42509808-8441-4199-A04C-CF6FD56588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17CD6-3142-47D4-ABE2-CC5955D3E836}">
      <dsp:nvSpPr>
        <dsp:cNvPr id="0" name=""/>
        <dsp:cNvSpPr/>
      </dsp:nvSpPr>
      <dsp:spPr>
        <a:xfrm>
          <a:off x="987718" y="510619"/>
          <a:ext cx="1264777" cy="126477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F3F28-C387-4AB5-B941-B26EDF946F81}">
      <dsp:nvSpPr>
        <dsp:cNvPr id="0" name=""/>
        <dsp:cNvSpPr/>
      </dsp:nvSpPr>
      <dsp:spPr>
        <a:xfrm>
          <a:off x="1257260" y="780162"/>
          <a:ext cx="725691" cy="7256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14C9D-169B-48B8-AA11-1E3FE6AF3832}">
      <dsp:nvSpPr>
        <dsp:cNvPr id="0" name=""/>
        <dsp:cNvSpPr/>
      </dsp:nvSpPr>
      <dsp:spPr>
        <a:xfrm>
          <a:off x="583404" y="2169344"/>
          <a:ext cx="20734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Introduction</a:t>
          </a:r>
        </a:p>
      </dsp:txBody>
      <dsp:txXfrm>
        <a:off x="583404" y="2169344"/>
        <a:ext cx="2073405" cy="720000"/>
      </dsp:txXfrm>
    </dsp:sp>
    <dsp:sp modelId="{9BC3C694-B465-4FCF-B0A6-6314D5E54588}">
      <dsp:nvSpPr>
        <dsp:cNvPr id="0" name=""/>
        <dsp:cNvSpPr/>
      </dsp:nvSpPr>
      <dsp:spPr>
        <a:xfrm>
          <a:off x="3423969" y="510619"/>
          <a:ext cx="1264777" cy="126477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8C691-37AD-4F2D-8FD1-8A897078DAB9}">
      <dsp:nvSpPr>
        <dsp:cNvPr id="0" name=""/>
        <dsp:cNvSpPr/>
      </dsp:nvSpPr>
      <dsp:spPr>
        <a:xfrm>
          <a:off x="3693512" y="780162"/>
          <a:ext cx="725691" cy="7256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7C68FE-38B4-4B0E-90F3-46731294F3FB}">
      <dsp:nvSpPr>
        <dsp:cNvPr id="0" name=""/>
        <dsp:cNvSpPr/>
      </dsp:nvSpPr>
      <dsp:spPr>
        <a:xfrm>
          <a:off x="3019655" y="2169344"/>
          <a:ext cx="20734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MRC DART partnership</a:t>
          </a:r>
        </a:p>
      </dsp:txBody>
      <dsp:txXfrm>
        <a:off x="3019655" y="2169344"/>
        <a:ext cx="2073405" cy="720000"/>
      </dsp:txXfrm>
    </dsp:sp>
    <dsp:sp modelId="{35023127-BB29-4357-95EF-D807971A7AAD}">
      <dsp:nvSpPr>
        <dsp:cNvPr id="0" name=""/>
        <dsp:cNvSpPr/>
      </dsp:nvSpPr>
      <dsp:spPr>
        <a:xfrm>
          <a:off x="5860220" y="510619"/>
          <a:ext cx="1264777" cy="126477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E5715-2A89-4071-AB92-574343EEADFB}">
      <dsp:nvSpPr>
        <dsp:cNvPr id="0" name=""/>
        <dsp:cNvSpPr/>
      </dsp:nvSpPr>
      <dsp:spPr>
        <a:xfrm>
          <a:off x="6129763" y="780162"/>
          <a:ext cx="725691" cy="7256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E16487-3CB7-4FD7-B5D1-AC8E2D423C52}">
      <dsp:nvSpPr>
        <dsp:cNvPr id="0" name=""/>
        <dsp:cNvSpPr/>
      </dsp:nvSpPr>
      <dsp:spPr>
        <a:xfrm>
          <a:off x="5455906" y="2169344"/>
          <a:ext cx="20734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What is a DART</a:t>
          </a:r>
        </a:p>
      </dsp:txBody>
      <dsp:txXfrm>
        <a:off x="5455906" y="2169344"/>
        <a:ext cx="2073405" cy="720000"/>
      </dsp:txXfrm>
    </dsp:sp>
    <dsp:sp modelId="{23A30F91-9E50-49C5-A54E-42B45D8B3CF2}">
      <dsp:nvSpPr>
        <dsp:cNvPr id="0" name=""/>
        <dsp:cNvSpPr/>
      </dsp:nvSpPr>
      <dsp:spPr>
        <a:xfrm>
          <a:off x="8296471" y="510619"/>
          <a:ext cx="1264777" cy="126477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AFAF5-9BF0-44ED-BF10-53F144612942}">
      <dsp:nvSpPr>
        <dsp:cNvPr id="0" name=""/>
        <dsp:cNvSpPr/>
      </dsp:nvSpPr>
      <dsp:spPr>
        <a:xfrm>
          <a:off x="8566014" y="780162"/>
          <a:ext cx="725691" cy="7256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E11A0C-1FBB-4C39-A2E3-12779DAC299A}">
      <dsp:nvSpPr>
        <dsp:cNvPr id="0" name=""/>
        <dsp:cNvSpPr/>
      </dsp:nvSpPr>
      <dsp:spPr>
        <a:xfrm>
          <a:off x="7892157" y="2169344"/>
          <a:ext cx="20734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Goals for the upcoming year</a:t>
          </a:r>
        </a:p>
      </dsp:txBody>
      <dsp:txXfrm>
        <a:off x="7892157" y="2169344"/>
        <a:ext cx="207340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CC80-5930-44CC-B75C-C741C98655E3}">
      <dsp:nvSpPr>
        <dsp:cNvPr id="0" name=""/>
        <dsp:cNvSpPr/>
      </dsp:nvSpPr>
      <dsp:spPr>
        <a:xfrm>
          <a:off x="0" y="415"/>
          <a:ext cx="10548966" cy="971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E144B-8FE4-40C8-9715-5AD7077BF6D6}">
      <dsp:nvSpPr>
        <dsp:cNvPr id="0" name=""/>
        <dsp:cNvSpPr/>
      </dsp:nvSpPr>
      <dsp:spPr>
        <a:xfrm>
          <a:off x="293782" y="218930"/>
          <a:ext cx="534149" cy="534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28D883-4838-4025-825E-63032CA60189}">
      <dsp:nvSpPr>
        <dsp:cNvPr id="0" name=""/>
        <dsp:cNvSpPr/>
      </dsp:nvSpPr>
      <dsp:spPr>
        <a:xfrm>
          <a:off x="1121714" y="415"/>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kern="1200"/>
            <a:t>Emergency/Disaster Pet Shelters need to be staffed, in most cases by volunteers under the</a:t>
          </a:r>
        </a:p>
      </dsp:txBody>
      <dsp:txXfrm>
        <a:off x="1121714" y="415"/>
        <a:ext cx="9427252" cy="971181"/>
      </dsp:txXfrm>
    </dsp:sp>
    <dsp:sp modelId="{892E78E3-BA74-431B-AAA8-AF2994B7546C}">
      <dsp:nvSpPr>
        <dsp:cNvPr id="0" name=""/>
        <dsp:cNvSpPr/>
      </dsp:nvSpPr>
      <dsp:spPr>
        <a:xfrm>
          <a:off x="0" y="1214391"/>
          <a:ext cx="10548966" cy="971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C30BC-1150-4818-8FBA-E5755189DE9C}">
      <dsp:nvSpPr>
        <dsp:cNvPr id="0" name=""/>
        <dsp:cNvSpPr/>
      </dsp:nvSpPr>
      <dsp:spPr>
        <a:xfrm>
          <a:off x="293782" y="1432907"/>
          <a:ext cx="534149" cy="534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942BA-3D08-40AE-AAD3-4F549911658F}">
      <dsp:nvSpPr>
        <dsp:cNvPr id="0" name=""/>
        <dsp:cNvSpPr/>
      </dsp:nvSpPr>
      <dsp:spPr>
        <a:xfrm>
          <a:off x="1121714" y="1214391"/>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kern="1200"/>
            <a:t>supervision of Emergency Management in cooperation with local Animal Control Officers</a:t>
          </a:r>
        </a:p>
      </dsp:txBody>
      <dsp:txXfrm>
        <a:off x="1121714" y="1214391"/>
        <a:ext cx="9427252" cy="971181"/>
      </dsp:txXfrm>
    </dsp:sp>
    <dsp:sp modelId="{ABF45ED3-2D0F-4D7A-B5E4-3DDC5AF8C826}">
      <dsp:nvSpPr>
        <dsp:cNvPr id="0" name=""/>
        <dsp:cNvSpPr/>
      </dsp:nvSpPr>
      <dsp:spPr>
        <a:xfrm>
          <a:off x="0" y="2428367"/>
          <a:ext cx="10548966" cy="971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8D81B-EC7F-4A49-A076-23C0FC6D29DD}">
      <dsp:nvSpPr>
        <dsp:cNvPr id="0" name=""/>
        <dsp:cNvSpPr/>
      </dsp:nvSpPr>
      <dsp:spPr>
        <a:xfrm>
          <a:off x="293782" y="2646883"/>
          <a:ext cx="534149" cy="534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3F0BFE-8E28-428C-BFE8-8E17C0AA9F41}">
      <dsp:nvSpPr>
        <dsp:cNvPr id="0" name=""/>
        <dsp:cNvSpPr/>
      </dsp:nvSpPr>
      <dsp:spPr>
        <a:xfrm>
          <a:off x="1121714" y="2428367"/>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kern="1200"/>
            <a:t>and/or other pet care specialists.</a:t>
          </a:r>
        </a:p>
      </dsp:txBody>
      <dsp:txXfrm>
        <a:off x="1121714" y="2428367"/>
        <a:ext cx="9427252" cy="971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7343D-05EC-4A5E-9FFB-ADDEFDF61144}">
      <dsp:nvSpPr>
        <dsp:cNvPr id="0" name=""/>
        <dsp:cNvSpPr/>
      </dsp:nvSpPr>
      <dsp:spPr>
        <a:xfrm>
          <a:off x="0" y="415"/>
          <a:ext cx="10548966" cy="97118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DE023-0B2E-4324-9236-A39E7F3D8C7C}">
      <dsp:nvSpPr>
        <dsp:cNvPr id="0" name=""/>
        <dsp:cNvSpPr/>
      </dsp:nvSpPr>
      <dsp:spPr>
        <a:xfrm>
          <a:off x="293782" y="218930"/>
          <a:ext cx="534149" cy="534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EE3F46-0C80-40C6-BB06-FCEA4066E70F}">
      <dsp:nvSpPr>
        <dsp:cNvPr id="0" name=""/>
        <dsp:cNvSpPr/>
      </dsp:nvSpPr>
      <dsp:spPr>
        <a:xfrm>
          <a:off x="1121714" y="415"/>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b="1" i="0" kern="1200" baseline="0" dirty="0"/>
            <a:t>Level 2 continues the themes of safety and security, adding the skills required for the</a:t>
          </a:r>
          <a:endParaRPr lang="en-US" sz="2500" kern="1200" dirty="0"/>
        </a:p>
      </dsp:txBody>
      <dsp:txXfrm>
        <a:off x="1121714" y="415"/>
        <a:ext cx="9427252" cy="971181"/>
      </dsp:txXfrm>
    </dsp:sp>
    <dsp:sp modelId="{900839BA-028C-4425-9B11-BDD360FE42BD}">
      <dsp:nvSpPr>
        <dsp:cNvPr id="0" name=""/>
        <dsp:cNvSpPr/>
      </dsp:nvSpPr>
      <dsp:spPr>
        <a:xfrm>
          <a:off x="0" y="1214391"/>
          <a:ext cx="10548966" cy="97118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053B1-845C-41BE-B740-D9AE26A3C7ED}">
      <dsp:nvSpPr>
        <dsp:cNvPr id="0" name=""/>
        <dsp:cNvSpPr/>
      </dsp:nvSpPr>
      <dsp:spPr>
        <a:xfrm>
          <a:off x="293782" y="1432907"/>
          <a:ext cx="534149" cy="534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35011-6ADF-48EC-86D6-CB7049C04312}">
      <dsp:nvSpPr>
        <dsp:cNvPr id="0" name=""/>
        <dsp:cNvSpPr/>
      </dsp:nvSpPr>
      <dsp:spPr>
        <a:xfrm>
          <a:off x="1121714" y="1214391"/>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b="1" i="0" kern="1200" baseline="0"/>
            <a:t>Appropriate levels of interaction with Owners and their Pets. It reviews: Safe methods for</a:t>
          </a:r>
          <a:endParaRPr lang="en-US" sz="2500" kern="1200"/>
        </a:p>
      </dsp:txBody>
      <dsp:txXfrm>
        <a:off x="1121714" y="1214391"/>
        <a:ext cx="9427252" cy="971181"/>
      </dsp:txXfrm>
    </dsp:sp>
    <dsp:sp modelId="{1880EAA0-9F7C-41F6-B285-BBC678AD7906}">
      <dsp:nvSpPr>
        <dsp:cNvPr id="0" name=""/>
        <dsp:cNvSpPr/>
      </dsp:nvSpPr>
      <dsp:spPr>
        <a:xfrm>
          <a:off x="0" y="2428367"/>
          <a:ext cx="10548966" cy="97118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58A4E-3E76-422E-B52C-0504F524E00C}">
      <dsp:nvSpPr>
        <dsp:cNvPr id="0" name=""/>
        <dsp:cNvSpPr/>
      </dsp:nvSpPr>
      <dsp:spPr>
        <a:xfrm>
          <a:off x="293782" y="2646883"/>
          <a:ext cx="534149" cy="534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509808-8441-4199-A04C-CF6FD5658811}">
      <dsp:nvSpPr>
        <dsp:cNvPr id="0" name=""/>
        <dsp:cNvSpPr/>
      </dsp:nvSpPr>
      <dsp:spPr>
        <a:xfrm>
          <a:off x="1121714" y="2428367"/>
          <a:ext cx="9427252" cy="9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83" tIns="102783" rIns="102783" bIns="102783" numCol="1" spcCol="1270" anchor="ctr" anchorCtr="0">
          <a:noAutofit/>
        </a:bodyPr>
        <a:lstStyle/>
        <a:p>
          <a:pPr marL="0" lvl="0" indent="0" algn="l" defTabSz="1111250">
            <a:lnSpc>
              <a:spcPct val="90000"/>
            </a:lnSpc>
            <a:spcBef>
              <a:spcPct val="0"/>
            </a:spcBef>
            <a:spcAft>
              <a:spcPct val="35000"/>
            </a:spcAft>
            <a:buNone/>
          </a:pPr>
          <a:r>
            <a:rPr lang="en-US" sz="2500" b="1" i="0" kern="1200" baseline="0"/>
            <a:t>Working with animals, Assisting with Owner and pet transitions, animal care, maintaining</a:t>
          </a:r>
          <a:endParaRPr lang="en-US" sz="2500" kern="1200"/>
        </a:p>
      </dsp:txBody>
      <dsp:txXfrm>
        <a:off x="1121714" y="2428367"/>
        <a:ext cx="9427252" cy="97118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6/5/2025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6/5/2025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348690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192705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52540-5483-25B5-CD03-B8D487A99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6029F-FFD2-C601-A94E-A52D8FE1B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5CE62-5E07-7281-7E74-A50AA0A1E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84DED3-9699-50CF-DFF9-70E3B7A1BF51}"/>
              </a:ext>
            </a:extLst>
          </p:cNvPr>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64280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C39E-7253-6D18-0665-7A9652C7F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E2F01-8890-52BE-FD9A-C73832F4D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BC154-8AE5-6FCF-A645-AF5F37C86D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E2E28-D291-104B-862C-8EECC9FE2AA1}"/>
              </a:ext>
            </a:extLst>
          </p:cNvPr>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369838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C320-DD0B-DA28-8E02-60A557DF4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D916C-4305-82BC-DF34-5CD208685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7FB3C-15EC-E562-6AD4-4CD9858A9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870DA-BA7E-FE37-ACE2-8A0758056A6E}"/>
              </a:ext>
            </a:extLst>
          </p:cNvPr>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9998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460106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ationalmasscarestrategy.org/wp-content/uploads/2024/09/2023_Cohabitated_Human_Pet_Sheltering_Toolkit__v_19_07.11.23.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4" y="612647"/>
            <a:ext cx="10002589" cy="3657600"/>
          </a:xfrm>
        </p:spPr>
        <p:txBody>
          <a:bodyPr anchor="b">
            <a:normAutofit/>
          </a:bodyPr>
          <a:lstStyle/>
          <a:p>
            <a:r>
              <a:rPr lang="en-US" dirty="0"/>
              <a:t>Intro to DART (Disaster Animal Response Teams)</a:t>
            </a:r>
          </a:p>
        </p:txBody>
      </p:sp>
      <p:sp>
        <p:nvSpPr>
          <p:cNvPr id="7" name="Subtitle 2">
            <a:extLst>
              <a:ext uri="{FF2B5EF4-FFF2-40B4-BE49-F238E27FC236}">
                <a16:creationId xmlns:a16="http://schemas.microsoft.com/office/drawing/2014/main" id="{B63D66BE-964D-8185-CDC4-96781375FF4F}"/>
              </a:ext>
            </a:extLst>
          </p:cNvPr>
          <p:cNvSpPr>
            <a:spLocks noGrp="1"/>
          </p:cNvSpPr>
          <p:nvPr>
            <p:ph type="subTitle" idx="1"/>
          </p:nvPr>
        </p:nvSpPr>
        <p:spPr>
          <a:xfrm>
            <a:off x="811185" y="4724033"/>
            <a:ext cx="7000972" cy="1709423"/>
          </a:xfrm>
        </p:spPr>
        <p:txBody>
          <a:bodyPr/>
          <a:lstStyle/>
          <a:p>
            <a:r>
              <a:rPr lang="en-US" dirty="0"/>
              <a:t>Liisa Jackson Meical Reserve Corps Director-Coordinator</a:t>
            </a:r>
          </a:p>
          <a:p>
            <a:r>
              <a:rPr lang="en-US" dirty="0"/>
              <a:t>Dr. David Swartz DMV President of SMART</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5" y="621972"/>
            <a:ext cx="6400800" cy="3051393"/>
          </a:xfrm>
        </p:spPr>
        <p:txBody>
          <a:bodyPr vert="horz" lIns="0" tIns="0" rIns="0" bIns="0" rtlCol="0" anchor="b">
            <a:normAutofit/>
          </a:bodyPr>
          <a:lstStyle/>
          <a:p>
            <a:r>
              <a:rPr lang="en-US" b="1" i="0" kern="1200" spc="100" baseline="0">
                <a:latin typeface="+mj-lt"/>
                <a:ea typeface="+mj-ea"/>
                <a:cs typeface="Arial Black" panose="020B0604020202020204" pitchFamily="34" charset="0"/>
              </a:rPr>
              <a:t>Emergency-Disaster Pet Shelters</a:t>
            </a:r>
          </a:p>
        </p:txBody>
      </p:sp>
      <p:sp>
        <p:nvSpPr>
          <p:cNvPr id="2" name="Title 1">
            <a:extLst>
              <a:ext uri="{FF2B5EF4-FFF2-40B4-BE49-F238E27FC236}">
                <a16:creationId xmlns:a16="http://schemas.microsoft.com/office/drawing/2014/main" id="{F51D0DE5-EDBC-1767-D5D5-9F5D4814BD39}"/>
              </a:ext>
            </a:extLst>
          </p:cNvPr>
          <p:cNvSpPr txBox="1">
            <a:spLocks/>
          </p:cNvSpPr>
          <p:nvPr/>
        </p:nvSpPr>
        <p:spPr>
          <a:xfrm>
            <a:off x="811185" y="3965028"/>
            <a:ext cx="6400799" cy="1966747"/>
          </a:xfrm>
          <a:prstGeom prst="rect">
            <a:avLst/>
          </a:prstGeom>
        </p:spPr>
        <p:txBody>
          <a:bodyPr vert="horz" lIns="0" tIns="0" rIns="0" bIns="0" rtlCol="0">
            <a:norm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pPr marL="228600" indent="-228600">
              <a:spcBef>
                <a:spcPts val="1000"/>
              </a:spcBef>
            </a:pPr>
            <a:r>
              <a:rPr lang="en-US" sz="2400" dirty="0">
                <a:solidFill>
                  <a:schemeClr val="accent4"/>
                </a:solidFill>
                <a:ea typeface="+mn-ea"/>
              </a:rPr>
              <a:t>N</a:t>
            </a:r>
            <a:r>
              <a:rPr lang="en-US" sz="2400" b="1" i="0" kern="1200" dirty="0">
                <a:solidFill>
                  <a:schemeClr val="accent4"/>
                </a:solidFill>
                <a:latin typeface="+mj-lt"/>
                <a:ea typeface="+mn-ea"/>
                <a:cs typeface="Arial Black" panose="020B0604020202020204" pitchFamily="34" charset="0"/>
              </a:rPr>
              <a:t>eed to be safe for the animal(s), their owners, and the shelter staff and volunteers.</a:t>
            </a:r>
          </a:p>
        </p:txBody>
      </p:sp>
      <p:pic>
        <p:nvPicPr>
          <p:cNvPr id="15" name="Picture Placeholder 14" descr="Man gesturing in front of laptop">
            <a:extLst>
              <a:ext uri="{FF2B5EF4-FFF2-40B4-BE49-F238E27FC236}">
                <a16:creationId xmlns:a16="http://schemas.microsoft.com/office/drawing/2014/main" id="{9CD66AFE-C1E3-FA4D-8633-3AB660373AC8}"/>
              </a:ext>
            </a:extLst>
          </p:cNvPr>
          <p:cNvPicPr>
            <a:picLocks noGrp="1" noChangeAspect="1"/>
          </p:cNvPicPr>
          <p:nvPr>
            <p:ph type="pic" sz="quarter" idx="15"/>
          </p:nvPr>
        </p:nvPicPr>
        <p:blipFill>
          <a:blip r:embed="rId3"/>
          <a:srcRect l="20999" r="17001" b="1"/>
          <a:stretch>
            <a:fillRect/>
          </a:stretch>
        </p:blipFill>
        <p:spPr>
          <a:xfrm>
            <a:off x="8091187" y="2475185"/>
            <a:ext cx="3456590" cy="3456590"/>
          </a:xfrm>
          <a:noFill/>
        </p:spPr>
      </p:pic>
    </p:spTree>
    <p:extLst>
      <p:ext uri="{BB962C8B-B14F-4D97-AF65-F5344CB8AC3E}">
        <p14:creationId xmlns:p14="http://schemas.microsoft.com/office/powerpoint/2010/main" val="426989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811185" y="621972"/>
            <a:ext cx="6400800" cy="3051393"/>
          </a:xfrm>
        </p:spPr>
        <p:txBody>
          <a:bodyPr anchor="b">
            <a:normAutofit/>
          </a:bodyPr>
          <a:lstStyle/>
          <a:p>
            <a:r>
              <a:rPr lang="en-US" dirty="0"/>
              <a:t>Level 1</a:t>
            </a:r>
          </a:p>
        </p:txBody>
      </p:sp>
      <p:sp>
        <p:nvSpPr>
          <p:cNvPr id="3" name="Content Placeholder 2">
            <a:extLst>
              <a:ext uri="{FF2B5EF4-FFF2-40B4-BE49-F238E27FC236}">
                <a16:creationId xmlns:a16="http://schemas.microsoft.com/office/drawing/2014/main" id="{304A2349-534A-D89B-3858-C5B11FE1865C}"/>
              </a:ext>
            </a:extLst>
          </p:cNvPr>
          <p:cNvSpPr>
            <a:spLocks noGrp="1"/>
          </p:cNvSpPr>
          <p:nvPr>
            <p:ph type="body" sz="quarter" idx="13"/>
          </p:nvPr>
        </p:nvSpPr>
        <p:spPr>
          <a:xfrm>
            <a:off x="811185" y="3965028"/>
            <a:ext cx="6400799" cy="1966747"/>
          </a:xfrm>
        </p:spPr>
        <p:txBody>
          <a:bodyPr>
            <a:normAutofit/>
          </a:bodyPr>
          <a:lstStyle/>
          <a:p>
            <a:r>
              <a:rPr lang="en-US" sz="1700"/>
              <a:t>The Level 1 training focuses the basics of emergency animal sheltering and how to assist the</a:t>
            </a:r>
          </a:p>
          <a:p>
            <a:r>
              <a:rPr lang="en-US" sz="1700"/>
              <a:t>Owners with the safety and security of their Pets. It covers the basics of: Mobilization,</a:t>
            </a:r>
          </a:p>
          <a:p>
            <a:r>
              <a:rPr lang="en-US" sz="1700"/>
              <a:t>Administration, Communication and Demobilization</a:t>
            </a:r>
          </a:p>
        </p:txBody>
      </p:sp>
      <p:sp>
        <p:nvSpPr>
          <p:cNvPr id="13" name="Picture Placeholder 3">
            <a:extLst>
              <a:ext uri="{FF2B5EF4-FFF2-40B4-BE49-F238E27FC236}">
                <a16:creationId xmlns:a16="http://schemas.microsoft.com/office/drawing/2014/main" id="{0C738BEF-2A48-7A59-92D2-F92A37E252FE}"/>
              </a:ext>
            </a:extLst>
          </p:cNvPr>
          <p:cNvSpPr>
            <a:spLocks noGrp="1"/>
          </p:cNvSpPr>
          <p:nvPr>
            <p:ph type="pic" sz="quarter" idx="15"/>
          </p:nvPr>
        </p:nvSpPr>
        <p:spPr>
          <a:xfrm>
            <a:off x="8091187" y="2475185"/>
            <a:ext cx="3456590" cy="3456590"/>
          </a:xfrm>
        </p:spPr>
        <p:txBody>
          <a:bodyPr/>
          <a:lstStyle/>
          <a:p>
            <a:endParaRPr lang="en-US"/>
          </a:p>
        </p:txBody>
      </p:sp>
    </p:spTree>
    <p:extLst>
      <p:ext uri="{BB962C8B-B14F-4D97-AF65-F5344CB8AC3E}">
        <p14:creationId xmlns:p14="http://schemas.microsoft.com/office/powerpoint/2010/main" val="60630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7309086" cy="1828800"/>
          </a:xfrm>
        </p:spPr>
        <p:txBody>
          <a:bodyPr vert="horz" lIns="0" tIns="0" rIns="0" bIns="0" rtlCol="0" anchor="t">
            <a:normAutofit/>
          </a:bodyPr>
          <a:lstStyle/>
          <a:p>
            <a:r>
              <a:rPr lang="en-US" b="1" i="0" kern="1200" spc="100" baseline="0"/>
              <a:t>Level 2</a:t>
            </a:r>
          </a:p>
        </p:txBody>
      </p:sp>
      <p:graphicFrame>
        <p:nvGraphicFramePr>
          <p:cNvPr id="16" name="TextBox 4">
            <a:extLst>
              <a:ext uri="{FF2B5EF4-FFF2-40B4-BE49-F238E27FC236}">
                <a16:creationId xmlns:a16="http://schemas.microsoft.com/office/drawing/2014/main" id="{D4CC4D77-16B0-4105-93CA-69DDDC77E1E1}"/>
              </a:ext>
            </a:extLst>
          </p:cNvPr>
          <p:cNvGraphicFramePr/>
          <p:nvPr>
            <p:extLst>
              <p:ext uri="{D42A27DB-BD31-4B8C-83A1-F6EECF244321}">
                <p14:modId xmlns:p14="http://schemas.microsoft.com/office/powerpoint/2010/main" val="3622046530"/>
              </p:ext>
            </p:extLst>
          </p:nvPr>
        </p:nvGraphicFramePr>
        <p:xfrm>
          <a:off x="811183" y="2757488"/>
          <a:ext cx="10548967" cy="339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63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ctrTitle"/>
          </p:nvPr>
        </p:nvSpPr>
        <p:spPr>
          <a:xfrm>
            <a:off x="811185" y="629469"/>
            <a:ext cx="8961120" cy="5599062"/>
          </a:xfrm>
        </p:spPr>
        <p:txBody>
          <a:bodyPr anchor="ctr">
            <a:normAutofit/>
          </a:bodyPr>
          <a:lstStyle/>
          <a:p>
            <a:r>
              <a:rPr lang="en-US" dirty="0"/>
              <a:t>Q&amp;A session</a:t>
            </a:r>
          </a:p>
        </p:txBody>
      </p:sp>
    </p:spTree>
    <p:extLst>
      <p:ext uri="{BB962C8B-B14F-4D97-AF65-F5344CB8AC3E}">
        <p14:creationId xmlns:p14="http://schemas.microsoft.com/office/powerpoint/2010/main" val="413025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E8D6-4145-703A-F92F-B419D31F5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7AD81-783D-79FB-DAE1-75E7EF9177A6}"/>
              </a:ext>
            </a:extLst>
          </p:cNvPr>
          <p:cNvSpPr>
            <a:spLocks noGrp="1"/>
          </p:cNvSpPr>
          <p:nvPr>
            <p:ph type="ctrTitle"/>
          </p:nvPr>
        </p:nvSpPr>
        <p:spPr>
          <a:xfrm>
            <a:off x="811185" y="629469"/>
            <a:ext cx="8961120" cy="5599062"/>
          </a:xfrm>
        </p:spPr>
        <p:txBody>
          <a:bodyPr anchor="ctr">
            <a:normAutofit/>
          </a:bodyPr>
          <a:lstStyle/>
          <a:p>
            <a:pPr algn="ctr"/>
            <a:r>
              <a:rPr lang="en-US" sz="2800" dirty="0">
                <a:hlinkClick r:id="rId3">
                  <a:extLst>
                    <a:ext uri="{A12FA001-AC4F-418D-AE19-62706E023703}">
                      <ahyp:hlinkClr xmlns:ahyp="http://schemas.microsoft.com/office/drawing/2018/hyperlinkcolor" val="tx"/>
                    </a:ext>
                  </a:extLst>
                </a:hlinkClick>
              </a:rPr>
              <a:t>Human Animal Shelter cohabitation tool kit</a:t>
            </a:r>
            <a:br>
              <a:rPr lang="en-US" sz="2800" dirty="0"/>
            </a:br>
            <a:endParaRPr lang="en-US" sz="2800" dirty="0"/>
          </a:p>
        </p:txBody>
      </p:sp>
    </p:spTree>
    <p:extLst>
      <p:ext uri="{BB962C8B-B14F-4D97-AF65-F5344CB8AC3E}">
        <p14:creationId xmlns:p14="http://schemas.microsoft.com/office/powerpoint/2010/main" val="45738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D722-C0FD-F407-B0C9-DC2CBD6FF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042B8-5DE4-CA14-88B3-6B3F38E02BA2}"/>
              </a:ext>
            </a:extLst>
          </p:cNvPr>
          <p:cNvSpPr>
            <a:spLocks noGrp="1"/>
          </p:cNvSpPr>
          <p:nvPr>
            <p:ph type="title"/>
          </p:nvPr>
        </p:nvSpPr>
        <p:spPr>
          <a:xfrm>
            <a:off x="811185" y="621973"/>
            <a:ext cx="6400800" cy="1828800"/>
          </a:xfrm>
        </p:spPr>
        <p:txBody>
          <a:bodyPr anchor="t">
            <a:normAutofit/>
          </a:bodyPr>
          <a:lstStyle/>
          <a:p>
            <a:pPr marL="685800" indent="-685800">
              <a:buFont typeface="Arial" panose="020B0604020202020204" pitchFamily="34" charset="0"/>
              <a:buChar char="•"/>
            </a:pPr>
            <a:r>
              <a:rPr lang="en-US" sz="3100" dirty="0"/>
              <a:t>Goals:</a:t>
            </a:r>
            <a:br>
              <a:rPr lang="en-US" sz="3100" dirty="0"/>
            </a:br>
            <a:r>
              <a:rPr lang="en-US" sz="3100" dirty="0"/>
              <a:t>In person trainings and drills</a:t>
            </a:r>
            <a:br>
              <a:rPr lang="en-US" sz="3100" dirty="0"/>
            </a:br>
            <a:r>
              <a:rPr lang="en-US" sz="3100" dirty="0"/>
              <a:t>Coordination with ACOs</a:t>
            </a:r>
          </a:p>
        </p:txBody>
      </p:sp>
      <p:pic>
        <p:nvPicPr>
          <p:cNvPr id="4" name="Picture Placeholder 3" descr="A blue star with red and white text&#10;&#10;AI-generated content may be incorrect.">
            <a:extLst>
              <a:ext uri="{FF2B5EF4-FFF2-40B4-BE49-F238E27FC236}">
                <a16:creationId xmlns:a16="http://schemas.microsoft.com/office/drawing/2014/main" id="{6E9F3175-1718-9120-7826-6C247295CD88}"/>
              </a:ext>
            </a:extLst>
          </p:cNvPr>
          <p:cNvPicPr>
            <a:picLocks noGrp="1" noChangeAspect="1"/>
          </p:cNvPicPr>
          <p:nvPr>
            <p:ph sz="quarter" idx="14"/>
          </p:nvPr>
        </p:nvPicPr>
        <p:blipFill>
          <a:blip r:embed="rId3"/>
          <a:stretch>
            <a:fillRect/>
          </a:stretch>
        </p:blipFill>
        <p:spPr>
          <a:xfrm>
            <a:off x="1515377" y="2774786"/>
            <a:ext cx="4992415" cy="3257550"/>
          </a:xfrm>
          <a:noFill/>
        </p:spPr>
      </p:pic>
    </p:spTree>
    <p:extLst>
      <p:ext uri="{BB962C8B-B14F-4D97-AF65-F5344CB8AC3E}">
        <p14:creationId xmlns:p14="http://schemas.microsoft.com/office/powerpoint/2010/main" val="428819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811184" y="612647"/>
            <a:ext cx="10002589" cy="3657600"/>
          </a:xfrm>
        </p:spPr>
        <p:txBody>
          <a:bodyPr/>
          <a:lstStyle/>
          <a:p>
            <a:r>
              <a:rPr lang="en-US" dirty="0"/>
              <a:t>Thank you</a:t>
            </a:r>
          </a:p>
        </p:txBody>
      </p:sp>
    </p:spTree>
    <p:extLst>
      <p:ext uri="{BB962C8B-B14F-4D97-AF65-F5344CB8AC3E}">
        <p14:creationId xmlns:p14="http://schemas.microsoft.com/office/powerpoint/2010/main" val="378450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811184" y="621973"/>
            <a:ext cx="7309086" cy="1828800"/>
          </a:xfrm>
        </p:spPr>
        <p:txBody>
          <a:bodyPr anchor="t">
            <a:normAutofit/>
          </a:bodyPr>
          <a:lstStyle/>
          <a:p>
            <a:r>
              <a:rPr lang="en-US" dirty="0"/>
              <a:t>Agenda</a:t>
            </a:r>
          </a:p>
        </p:txBody>
      </p:sp>
      <p:graphicFrame>
        <p:nvGraphicFramePr>
          <p:cNvPr id="7" name="Text Placeholder 4">
            <a:extLst>
              <a:ext uri="{FF2B5EF4-FFF2-40B4-BE49-F238E27FC236}">
                <a16:creationId xmlns:a16="http://schemas.microsoft.com/office/drawing/2014/main" id="{728EA663-2D5C-202A-F982-D39934420605}"/>
              </a:ext>
            </a:extLst>
          </p:cNvPr>
          <p:cNvGraphicFramePr>
            <a:graphicFrameLocks noGrp="1"/>
          </p:cNvGraphicFramePr>
          <p:nvPr>
            <p:ph type="tbl" sz="quarter" idx="12"/>
            <p:extLst>
              <p:ext uri="{D42A27DB-BD31-4B8C-83A1-F6EECF244321}">
                <p14:modId xmlns:p14="http://schemas.microsoft.com/office/powerpoint/2010/main" val="2470257774"/>
              </p:ext>
            </p:extLst>
          </p:nvPr>
        </p:nvGraphicFramePr>
        <p:xfrm>
          <a:off x="811183" y="2757488"/>
          <a:ext cx="10548967" cy="339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CEA1-AE07-2F97-2A9D-B459195E9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A9E7D-5067-A71D-131C-CE6FBC7C87A3}"/>
              </a:ext>
            </a:extLst>
          </p:cNvPr>
          <p:cNvSpPr>
            <a:spLocks noGrp="1"/>
          </p:cNvSpPr>
          <p:nvPr>
            <p:ph type="title"/>
          </p:nvPr>
        </p:nvSpPr>
        <p:spPr>
          <a:xfrm>
            <a:off x="811185" y="827307"/>
            <a:ext cx="6400800" cy="5203387"/>
          </a:xfrm>
        </p:spPr>
        <p:txBody>
          <a:bodyPr anchor="ctr">
            <a:normAutofit/>
          </a:bodyPr>
          <a:lstStyle/>
          <a:p>
            <a:r>
              <a:rPr lang="en-US" sz="2200" b="0" dirty="0"/>
              <a:t>Who is this training for?</a:t>
            </a:r>
            <a:br>
              <a:rPr lang="en-US" sz="2200" b="0" dirty="0"/>
            </a:br>
            <a:br>
              <a:rPr lang="en-US" sz="2200" b="0" dirty="0"/>
            </a:br>
            <a:r>
              <a:rPr lang="en-US" sz="2200" b="0" dirty="0"/>
              <a:t>Any credentialed volunteer who has completed NIMS 700 &amp; ICS 100 and has an</a:t>
            </a:r>
            <a:br>
              <a:rPr lang="en-US" sz="2200" b="0" dirty="0"/>
            </a:br>
            <a:r>
              <a:rPr lang="en-US" sz="2200" b="0" dirty="0"/>
              <a:t>interest in learning the skills necessary to safely support Owners and their Pets in an</a:t>
            </a:r>
            <a:br>
              <a:rPr lang="en-US" sz="2200" b="0" dirty="0"/>
            </a:br>
            <a:r>
              <a:rPr lang="en-US" sz="2200" b="0" dirty="0"/>
              <a:t>emergency shelter environment</a:t>
            </a:r>
            <a:br>
              <a:rPr lang="en-US" sz="2200" b="0" dirty="0"/>
            </a:br>
            <a:br>
              <a:rPr lang="en-US" sz="2200" b="0" dirty="0"/>
            </a:br>
            <a:r>
              <a:rPr lang="en-US" sz="2200" b="0" dirty="0"/>
              <a:t>Anyone involved in organizing and running an emergency animal shelter who needs</a:t>
            </a:r>
            <a:br>
              <a:rPr lang="en-US" sz="2200" b="0" dirty="0"/>
            </a:br>
            <a:r>
              <a:rPr lang="en-US" sz="2200" b="0" dirty="0"/>
              <a:t>to know the skills and parameters their volunteer pool has been trained to provide in an emergency shelter environment</a:t>
            </a:r>
            <a:endParaRPr lang="en-US" sz="2200" dirty="0"/>
          </a:p>
        </p:txBody>
      </p:sp>
      <p:pic>
        <p:nvPicPr>
          <p:cNvPr id="5" name="Picture Placeholder 4" descr="A blue star with red and white text&#10;&#10;AI-generated content may be incorrect.">
            <a:extLst>
              <a:ext uri="{FF2B5EF4-FFF2-40B4-BE49-F238E27FC236}">
                <a16:creationId xmlns:a16="http://schemas.microsoft.com/office/drawing/2014/main" id="{DACBD3E3-D1F4-B8B3-3259-4207D054285B}"/>
              </a:ext>
            </a:extLst>
          </p:cNvPr>
          <p:cNvPicPr>
            <a:picLocks noGrp="1" noChangeAspect="1"/>
          </p:cNvPicPr>
          <p:nvPr>
            <p:ph type="pic" sz="quarter" idx="15"/>
          </p:nvPr>
        </p:nvPicPr>
        <p:blipFill>
          <a:blip r:embed="rId3"/>
          <a:srcRect l="2890" r="31862" b="3"/>
          <a:stretch>
            <a:fillRect/>
          </a:stretch>
        </p:blipFill>
        <p:spPr>
          <a:xfrm>
            <a:off x="7401915" y="3046905"/>
            <a:ext cx="3456590" cy="3456590"/>
          </a:xfrm>
          <a:noFill/>
        </p:spPr>
      </p:pic>
    </p:spTree>
    <p:extLst>
      <p:ext uri="{BB962C8B-B14F-4D97-AF65-F5344CB8AC3E}">
        <p14:creationId xmlns:p14="http://schemas.microsoft.com/office/powerpoint/2010/main" val="306063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539496" y="950976"/>
            <a:ext cx="8531352" cy="1828800"/>
          </a:xfrm>
        </p:spPr>
        <p:txBody>
          <a:bodyPr anchor="t">
            <a:normAutofit/>
          </a:bodyPr>
          <a:lstStyle/>
          <a:p>
            <a:r>
              <a:rPr lang="en-US" dirty="0"/>
              <a:t>The Power of the Partnership</a:t>
            </a:r>
          </a:p>
        </p:txBody>
      </p:sp>
      <p:pic>
        <p:nvPicPr>
          <p:cNvPr id="4" name="Picture 3" descr="A blue star with red and white text&#10;&#10;AI-generated content may be incorrect.">
            <a:extLst>
              <a:ext uri="{FF2B5EF4-FFF2-40B4-BE49-F238E27FC236}">
                <a16:creationId xmlns:a16="http://schemas.microsoft.com/office/drawing/2014/main" id="{63EF02E7-34B0-A91A-6DA7-1AD71645D9A7}"/>
              </a:ext>
            </a:extLst>
          </p:cNvPr>
          <p:cNvPicPr>
            <a:picLocks noChangeAspect="1"/>
          </p:cNvPicPr>
          <p:nvPr/>
        </p:nvPicPr>
        <p:blipFill>
          <a:blip r:embed="rId3"/>
          <a:srcRect t="3504" r="-1" b="-1"/>
          <a:stretch>
            <a:fillRect/>
          </a:stretch>
        </p:blipFill>
        <p:spPr>
          <a:xfrm>
            <a:off x="813816" y="2948152"/>
            <a:ext cx="4956470" cy="3120773"/>
          </a:xfrm>
          <a:prstGeom prst="rect">
            <a:avLst/>
          </a:prstGeom>
          <a:noFill/>
        </p:spPr>
      </p:pic>
      <p:pic>
        <p:nvPicPr>
          <p:cNvPr id="10" name="Picture 9" descr="A blue and red text&#10;&#10;AI-generated content may be incorrect.">
            <a:extLst>
              <a:ext uri="{FF2B5EF4-FFF2-40B4-BE49-F238E27FC236}">
                <a16:creationId xmlns:a16="http://schemas.microsoft.com/office/drawing/2014/main" id="{CE9C9A37-8232-DA00-0B9E-36397C8A08FB}"/>
              </a:ext>
            </a:extLst>
          </p:cNvPr>
          <p:cNvPicPr>
            <a:picLocks noChangeAspect="1"/>
          </p:cNvPicPr>
          <p:nvPr/>
        </p:nvPicPr>
        <p:blipFill>
          <a:blip r:embed="rId4"/>
          <a:stretch>
            <a:fillRect/>
          </a:stretch>
        </p:blipFill>
        <p:spPr>
          <a:xfrm>
            <a:off x="6385140" y="3594138"/>
            <a:ext cx="5358805" cy="1828800"/>
          </a:xfrm>
          <a:prstGeom prst="rect">
            <a:avLst/>
          </a:prstGeom>
        </p:spPr>
      </p:pic>
    </p:spTree>
    <p:extLst>
      <p:ext uri="{BB962C8B-B14F-4D97-AF65-F5344CB8AC3E}">
        <p14:creationId xmlns:p14="http://schemas.microsoft.com/office/powerpoint/2010/main" val="119822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F017A2-BE11-861C-2A08-D9AA16A5A4F3}"/>
              </a:ext>
            </a:extLst>
          </p:cNvPr>
          <p:cNvSpPr>
            <a:spLocks noGrp="1"/>
          </p:cNvSpPr>
          <p:nvPr>
            <p:ph type="ctrTitle"/>
          </p:nvPr>
        </p:nvSpPr>
        <p:spPr>
          <a:xfrm>
            <a:off x="811185" y="629469"/>
            <a:ext cx="8961120" cy="5599062"/>
          </a:xfrm>
        </p:spPr>
        <p:txBody>
          <a:bodyPr anchor="ctr">
            <a:normAutofit/>
          </a:bodyPr>
          <a:lstStyle/>
          <a:p>
            <a:r>
              <a:rPr lang="en-US" sz="2800" b="0" dirty="0"/>
              <a:t>When Disaster Sheltering is necessary, by law, our emergency preparedness partners must make</a:t>
            </a:r>
            <a:br>
              <a:rPr lang="en-US" sz="2800" b="0" dirty="0"/>
            </a:br>
            <a:r>
              <a:rPr lang="en-US" sz="2800" b="0" dirty="0"/>
              <a:t>provision for citizens whose family includes household pets. </a:t>
            </a:r>
            <a:r>
              <a:rPr lang="en-US" sz="2800" b="0" i="1" dirty="0"/>
              <a:t>Emergency/Disaster Pet Sheltering for</a:t>
            </a:r>
            <a:br>
              <a:rPr lang="en-US" sz="2800" b="0" i="1" dirty="0"/>
            </a:br>
            <a:r>
              <a:rPr lang="en-US" sz="2800" b="0" i="1" dirty="0"/>
              <a:t>Massachusetts Volunteers </a:t>
            </a:r>
            <a:r>
              <a:rPr lang="en-US" sz="2800" b="0" dirty="0"/>
              <a:t>is a two-level training program. The primary objectives are to learn the</a:t>
            </a:r>
            <a:br>
              <a:rPr lang="en-US" sz="2800" b="0" dirty="0"/>
            </a:br>
            <a:r>
              <a:rPr lang="en-US" sz="2800" b="0" dirty="0"/>
              <a:t>organization, needs and skills required for disaster animal sheltering and prepare Medical Reserve</a:t>
            </a:r>
            <a:br>
              <a:rPr lang="en-US" sz="2800" b="0" dirty="0"/>
            </a:br>
            <a:r>
              <a:rPr lang="en-US" sz="2800" b="0" dirty="0"/>
              <a:t>Corps and other credentialed volunteers to assist our emergency preparedness partners.</a:t>
            </a:r>
            <a:endParaRPr lang="en-US" sz="2800" dirty="0"/>
          </a:p>
        </p:txBody>
      </p:sp>
    </p:spTree>
    <p:extLst>
      <p:ext uri="{BB962C8B-B14F-4D97-AF65-F5344CB8AC3E}">
        <p14:creationId xmlns:p14="http://schemas.microsoft.com/office/powerpoint/2010/main" val="41670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811184" y="621973"/>
            <a:ext cx="7309086" cy="1828800"/>
          </a:xfrm>
        </p:spPr>
        <p:txBody>
          <a:bodyPr anchor="t">
            <a:normAutofit/>
          </a:bodyPr>
          <a:lstStyle/>
          <a:p>
            <a:r>
              <a:rPr lang="en-US" dirty="0"/>
              <a:t>Engaging the volunteers</a:t>
            </a:r>
          </a:p>
        </p:txBody>
      </p:sp>
      <p:graphicFrame>
        <p:nvGraphicFramePr>
          <p:cNvPr id="7" name="Content Placeholder 4">
            <a:extLst>
              <a:ext uri="{FF2B5EF4-FFF2-40B4-BE49-F238E27FC236}">
                <a16:creationId xmlns:a16="http://schemas.microsoft.com/office/drawing/2014/main" id="{65A01B43-29E4-D816-DDA5-21F682FD4B92}"/>
              </a:ext>
            </a:extLst>
          </p:cNvPr>
          <p:cNvGraphicFramePr>
            <a:graphicFrameLocks noGrp="1"/>
          </p:cNvGraphicFramePr>
          <p:nvPr>
            <p:ph type="tbl" sz="quarter" idx="12"/>
            <p:extLst>
              <p:ext uri="{D42A27DB-BD31-4B8C-83A1-F6EECF244321}">
                <p14:modId xmlns:p14="http://schemas.microsoft.com/office/powerpoint/2010/main" val="3290644209"/>
              </p:ext>
            </p:extLst>
          </p:nvPr>
        </p:nvGraphicFramePr>
        <p:xfrm>
          <a:off x="811183" y="2757488"/>
          <a:ext cx="10548967" cy="339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83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811185" y="621972"/>
            <a:ext cx="6400800" cy="3051393"/>
          </a:xfrm>
        </p:spPr>
        <p:txBody>
          <a:bodyPr anchor="b">
            <a:normAutofit/>
          </a:bodyPr>
          <a:lstStyle/>
          <a:p>
            <a:r>
              <a:rPr lang="en-US" dirty="0"/>
              <a:t>Preparing volunteers to help</a:t>
            </a:r>
          </a:p>
        </p:txBody>
      </p:sp>
      <p:sp>
        <p:nvSpPr>
          <p:cNvPr id="7" name="Content Placeholder 6">
            <a:extLst>
              <a:ext uri="{FF2B5EF4-FFF2-40B4-BE49-F238E27FC236}">
                <a16:creationId xmlns:a16="http://schemas.microsoft.com/office/drawing/2014/main" id="{051EAA32-913D-25AC-CC36-C39DAE7FE639}"/>
              </a:ext>
            </a:extLst>
          </p:cNvPr>
          <p:cNvSpPr>
            <a:spLocks noGrp="1"/>
          </p:cNvSpPr>
          <p:nvPr>
            <p:ph type="body" sz="quarter" idx="13"/>
          </p:nvPr>
        </p:nvSpPr>
        <p:spPr>
          <a:xfrm>
            <a:off x="811185" y="3965028"/>
            <a:ext cx="6400799" cy="1966747"/>
          </a:xfrm>
        </p:spPr>
        <p:txBody>
          <a:bodyPr>
            <a:normAutofit/>
          </a:bodyPr>
          <a:lstStyle/>
          <a:p>
            <a:r>
              <a:rPr lang="en-US" b="0" dirty="0"/>
              <a:t>Specialized Volunteers to support animal sheltering efforts are essential to supporting the</a:t>
            </a:r>
          </a:p>
          <a:p>
            <a:r>
              <a:rPr lang="en-US" b="0" dirty="0"/>
              <a:t>community during an emergency response.</a:t>
            </a:r>
            <a:endParaRPr lang="en-US" dirty="0"/>
          </a:p>
        </p:txBody>
      </p:sp>
      <p:pic>
        <p:nvPicPr>
          <p:cNvPr id="11" name="Picture Placeholder 10" descr="A person giving a thumbs up">
            <a:extLst>
              <a:ext uri="{FF2B5EF4-FFF2-40B4-BE49-F238E27FC236}">
                <a16:creationId xmlns:a16="http://schemas.microsoft.com/office/drawing/2014/main" id="{21652B53-B253-E648-F33E-78767A29B638}"/>
              </a:ext>
            </a:extLst>
          </p:cNvPr>
          <p:cNvPicPr>
            <a:picLocks noGrp="1" noChangeAspect="1"/>
          </p:cNvPicPr>
          <p:nvPr>
            <p:ph type="pic" sz="quarter" idx="15"/>
          </p:nvPr>
        </p:nvPicPr>
        <p:blipFill>
          <a:blip r:embed="rId3"/>
          <a:srcRect r="-5" b="-5"/>
          <a:stretch>
            <a:fillRect/>
          </a:stretch>
        </p:blipFill>
        <p:spPr>
          <a:xfrm>
            <a:off x="8091187" y="2475185"/>
            <a:ext cx="3456590" cy="3456590"/>
          </a:xfrm>
          <a:noFill/>
        </p:spPr>
      </p:pic>
    </p:spTree>
    <p:extLst>
      <p:ext uri="{BB962C8B-B14F-4D97-AF65-F5344CB8AC3E}">
        <p14:creationId xmlns:p14="http://schemas.microsoft.com/office/powerpoint/2010/main" val="86631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811185" y="621972"/>
            <a:ext cx="7599718" cy="3051394"/>
          </a:xfrm>
        </p:spPr>
        <p:txBody>
          <a:bodyPr anchor="b">
            <a:normAutofit/>
          </a:bodyPr>
          <a:lstStyle/>
          <a:p>
            <a:r>
              <a:rPr lang="en-US" dirty="0"/>
              <a:t>Effective delivery techniques</a:t>
            </a:r>
          </a:p>
        </p:txBody>
      </p:sp>
      <p:sp>
        <p:nvSpPr>
          <p:cNvPr id="3" name="Content Placeholder 2">
            <a:extLst>
              <a:ext uri="{FF2B5EF4-FFF2-40B4-BE49-F238E27FC236}">
                <a16:creationId xmlns:a16="http://schemas.microsoft.com/office/drawing/2014/main" id="{36DC2E8F-55A1-06E7-8A98-9964FAE6B02E}"/>
              </a:ext>
            </a:extLst>
          </p:cNvPr>
          <p:cNvSpPr>
            <a:spLocks noGrp="1"/>
          </p:cNvSpPr>
          <p:nvPr>
            <p:ph type="body" sz="quarter" idx="14"/>
          </p:nvPr>
        </p:nvSpPr>
        <p:spPr>
          <a:xfrm>
            <a:off x="811185" y="3965028"/>
            <a:ext cx="7599718" cy="1493781"/>
          </a:xfrm>
        </p:spPr>
        <p:txBody>
          <a:bodyPr>
            <a:normAutofit/>
          </a:bodyPr>
          <a:lstStyle/>
          <a:p>
            <a:r>
              <a:rPr lang="en-US" dirty="0"/>
              <a:t>Both Level 1 &amp; 2 trainings, while based on the SMART emergency animal sheltering plan, are designed for all skills to be easily transferable to any </a:t>
            </a:r>
            <a:r>
              <a:rPr lang="en-US" i="1" dirty="0"/>
              <a:t>local </a:t>
            </a:r>
            <a:r>
              <a:rPr lang="en-US" dirty="0"/>
              <a:t>plan.</a:t>
            </a:r>
          </a:p>
        </p:txBody>
      </p:sp>
    </p:spTree>
    <p:extLst>
      <p:ext uri="{BB962C8B-B14F-4D97-AF65-F5344CB8AC3E}">
        <p14:creationId xmlns:p14="http://schemas.microsoft.com/office/powerpoint/2010/main" val="359155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63F9-235D-3707-9CBB-A61C0D9907F5}"/>
              </a:ext>
            </a:extLst>
          </p:cNvPr>
          <p:cNvSpPr>
            <a:spLocks noGrp="1"/>
          </p:cNvSpPr>
          <p:nvPr>
            <p:ph type="title"/>
          </p:nvPr>
        </p:nvSpPr>
        <p:spPr>
          <a:xfrm>
            <a:off x="4000754" y="2531491"/>
            <a:ext cx="7606030" cy="1160145"/>
          </a:xfrm>
        </p:spPr>
        <p:txBody>
          <a:bodyPr/>
          <a:lstStyle/>
          <a:p>
            <a:r>
              <a:rPr lang="en-US" b="0" dirty="0"/>
              <a:t>Emergency/Disaster pet shelters need to be safe for the animal(s), their owners, and the shelter staff and volunteers.</a:t>
            </a:r>
            <a:endParaRPr lang="en-US" dirty="0"/>
          </a:p>
        </p:txBody>
      </p:sp>
    </p:spTree>
    <p:extLst>
      <p:ext uri="{BB962C8B-B14F-4D97-AF65-F5344CB8AC3E}">
        <p14:creationId xmlns:p14="http://schemas.microsoft.com/office/powerpoint/2010/main" val="2596214988"/>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B6D968-3BA5-45CA-AFA4-01F84FB04FA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{C0B77C82-AA2E-438B-B8AD-B56E28E2FDE4}tf03460604_win32</Template>
  <TotalTime>56</TotalTime>
  <Words>466</Words>
  <Application>Microsoft Office PowerPoint</Application>
  <PresentationFormat>Widescreen</PresentationFormat>
  <Paragraphs>50</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Custom</vt:lpstr>
      <vt:lpstr>Intro to DART (Disaster Animal Response Teams)</vt:lpstr>
      <vt:lpstr>Agenda</vt:lpstr>
      <vt:lpstr>Who is this training for?  Any credentialed volunteer who has completed NIMS 700 &amp; ICS 100 and has an interest in learning the skills necessary to safely support Owners and their Pets in an emergency shelter environment  Anyone involved in organizing and running an emergency animal shelter who needs to know the skills and parameters their volunteer pool has been trained to provide in an emergency shelter environment</vt:lpstr>
      <vt:lpstr>The Power of the Partnership</vt:lpstr>
      <vt:lpstr>When Disaster Sheltering is necessary, by law, our emergency preparedness partners must make provision for citizens whose family includes household pets. Emergency/Disaster Pet Sheltering for Massachusetts Volunteers is a two-level training program. The primary objectives are to learn the organization, needs and skills required for disaster animal sheltering and prepare Medical Reserve Corps and other credentialed volunteers to assist our emergency preparedness partners.</vt:lpstr>
      <vt:lpstr>Engaging the volunteers</vt:lpstr>
      <vt:lpstr>Preparing volunteers to help</vt:lpstr>
      <vt:lpstr>Effective delivery techniques</vt:lpstr>
      <vt:lpstr>Emergency/Disaster pet shelters need to be safe for the animal(s), their owners, and the shelter staff and volunteers.</vt:lpstr>
      <vt:lpstr>Emergency-Disaster Pet Shelters</vt:lpstr>
      <vt:lpstr>Level 1</vt:lpstr>
      <vt:lpstr>Level 2</vt:lpstr>
      <vt:lpstr>Q&amp;A session</vt:lpstr>
      <vt:lpstr>Human Animal Shelter cohabitation tool kit </vt:lpstr>
      <vt:lpstr>Goals: In person trainings and drills Coordination with ACOs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Liisa Jackson</dc:creator>
  <cp:lastModifiedBy>Liisa Jackson</cp:lastModifiedBy>
  <cp:revision>3</cp:revision>
  <dcterms:created xsi:type="dcterms:W3CDTF">2025-06-05T14:58:54Z</dcterms:created>
  <dcterms:modified xsi:type="dcterms:W3CDTF">2025-06-05T16:18:08Z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