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Merriweather" pitchFamily="2" charset="77"/>
      <p:regular r:id="rId12"/>
      <p:bold r:id="rId13"/>
      <p:italic r:id="rId14"/>
      <p:boldItalic r:id="rId15"/>
    </p:embeddedFont>
    <p:embeddedFont>
      <p:font typeface="Roboto" panose="02000000000000000000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12"/>
  </p:normalViewPr>
  <p:slideViewPr>
    <p:cSldViewPr snapToGrid="0">
      <p:cViewPr varScale="1">
        <p:scale>
          <a:sx n="124" d="100"/>
          <a:sy n="124" d="100"/>
        </p:scale>
        <p:origin x="176" y="6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8c945b041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8c945b041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6e67d8ce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26e67d8ce0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d7f41598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d7f41598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af757cf20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af757cf20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af757cf201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af757cf201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fc29fb066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fc29fb0669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d7f41598fb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d7f41598fb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20e2e026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20e2e0266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2026 Elections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5" y="1531200"/>
            <a:ext cx="4785648" cy="30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2025 Elections: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 Looked a Lot Like 2017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97425" y="1420800"/>
            <a:ext cx="46308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rolled to victory in New Jersey, Virginia, and elsewhere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running on average 13 points ahead of Harris 2024 in special elections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9975" y="1728400"/>
            <a:ext cx="4110975" cy="2738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Views of Trump So Far</a:t>
            </a:r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165825" y="1413425"/>
            <a:ext cx="36588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approval clearly underwater, as bad or worse than 8 years ago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Economic approval lags overall approval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Democratic favorability poorer than in Trump’s first term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" name="Picture 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F2C6732F-B1DA-141E-4F66-53CD59CB5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441" y="1308589"/>
            <a:ext cx="4253265" cy="38349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/>
          </a:p>
        </p:txBody>
      </p:sp>
      <p:sp>
        <p:nvSpPr>
          <p:cNvPr id="87" name="Google Shape;87;p16"/>
          <p:cNvSpPr txBox="1"/>
          <p:nvPr/>
        </p:nvSpPr>
        <p:spPr>
          <a:xfrm>
            <a:off x="97425" y="1420800"/>
            <a:ext cx="23985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Midterms: Lower turnout and desire for balance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Extraordinary circumstances?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2495925" y="4242825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6400" y="1715625"/>
            <a:ext cx="3996575" cy="24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3725" y="1432450"/>
            <a:ext cx="2310275" cy="3330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6973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House: Redistricting Fight Clouds Battlefield, but Democrats Still Favored</a:t>
            </a:r>
            <a:endParaRPr dirty="0"/>
          </a:p>
        </p:txBody>
      </p:sp>
      <p:sp>
        <p:nvSpPr>
          <p:cNvPr id="96" name="Google Shape;96;p17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Redistricting effect fairly balanced so far–small reduction in swing seats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Median seat has actually moved slightly left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Ratings: 211 at least Leans D, 208 at least Leans R, just 16 Toss-ups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400" y="1813145"/>
            <a:ext cx="4845600" cy="2697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Longer-Term Senate Picture: </a:t>
            </a:r>
            <a:br>
              <a:rPr lang="en"/>
            </a:br>
            <a:r>
              <a:rPr lang="en"/>
              <a:t>Republicans Finally Locked Up the Red States</a:t>
            </a:r>
            <a:endParaRPr/>
          </a:p>
        </p:txBody>
      </p:sp>
      <p:sp>
        <p:nvSpPr>
          <p:cNvPr id="103" name="Google Shape;103;p18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hold all 50 seats in 25 3-time Trump states; Ds hold 37/38 seats in 19 non-Trump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hold 10/12 in 6 states that split, but still in minority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5500" y="1413425"/>
            <a:ext cx="5477400" cy="365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Republicans Remain Favored</a:t>
            </a:r>
            <a:endParaRPr/>
          </a:p>
        </p:txBody>
      </p:sp>
      <p:sp>
        <p:nvSpPr>
          <p:cNvPr id="110" name="Google Shape;110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Rs defending 22/35 seats, but few are truly competitive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-US" sz="2400" dirty="0">
                <a:latin typeface="Roboto"/>
                <a:ea typeface="Roboto"/>
                <a:cs typeface="Roboto"/>
                <a:sym typeface="Roboto"/>
              </a:rPr>
              <a:t>ME/NC obvious Dem targets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– Ds need at least 2 double-digit Trump seats: AK-OH? 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09E446-7C48-9B6D-B774-4AB5362D5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034" y="1348345"/>
            <a:ext cx="5033266" cy="379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/>
          </a:p>
        </p:txBody>
      </p:sp>
      <p:sp>
        <p:nvSpPr>
          <p:cNvPr id="117" name="Google Shape;117;p20"/>
          <p:cNvSpPr txBox="1"/>
          <p:nvPr/>
        </p:nvSpPr>
        <p:spPr>
          <a:xfrm>
            <a:off x="165825" y="1413425"/>
            <a:ext cx="34389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Both parties defending 18 seats in 2026, including many key swing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half of the races will be open seats, and incumbency tends to still matter in governor races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1675" y="1331500"/>
            <a:ext cx="5122976" cy="366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24" name="Google Shape;124;p21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lang="en" sz="2400" i="1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2400" i="1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sz="2400" i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Microsoft Macintosh PowerPoint</Application>
  <PresentationFormat>On-screen Show (16:9)</PresentationFormat>
  <Paragraphs>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Roboto</vt:lpstr>
      <vt:lpstr>Arial</vt:lpstr>
      <vt:lpstr>Merriweather</vt:lpstr>
      <vt:lpstr>Paradigm</vt:lpstr>
      <vt:lpstr>The 2026 Elections </vt:lpstr>
      <vt:lpstr>The 2025 Elections:  It Looked a Lot Like 2017</vt:lpstr>
      <vt:lpstr>Views of Trump So Far</vt:lpstr>
      <vt:lpstr>The Midterm Dynamic:  White House Party Typically Struggles</vt:lpstr>
      <vt:lpstr>The House: Redistricting Fight Clouds Battlefield, but Democrats Still Favored</vt:lpstr>
      <vt:lpstr>The Longer-Term Senate Picture:  Republicans Finally Locked Up the Red States</vt:lpstr>
      <vt:lpstr>The Senate: Republicans Remain Favored</vt:lpstr>
      <vt:lpstr>The Governors: Many Open Seats; Significant Turnover?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2026 Elections </dc:title>
  <cp:lastModifiedBy>Microsoft Office User</cp:lastModifiedBy>
  <cp:revision>1</cp:revision>
  <dcterms:modified xsi:type="dcterms:W3CDTF">2026-02-18T17:04:08Z</dcterms:modified>
</cp:coreProperties>
</file>