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ink/ink1.xml" ContentType="application/inkml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80" r:id="rId3"/>
    <p:sldId id="259" r:id="rId4"/>
    <p:sldId id="261" r:id="rId5"/>
    <p:sldId id="271" r:id="rId6"/>
    <p:sldId id="272" r:id="rId7"/>
    <p:sldId id="273" r:id="rId8"/>
    <p:sldId id="287" r:id="rId9"/>
    <p:sldId id="268" r:id="rId10"/>
    <p:sldId id="281" r:id="rId11"/>
    <p:sldId id="282" r:id="rId12"/>
    <p:sldId id="274" r:id="rId13"/>
    <p:sldId id="275" r:id="rId14"/>
    <p:sldId id="283" r:id="rId15"/>
    <p:sldId id="285" r:id="rId16"/>
    <p:sldId id="286" r:id="rId17"/>
    <p:sldId id="284" r:id="rId18"/>
    <p:sldId id="277" r:id="rId19"/>
    <p:sldId id="262" r:id="rId20"/>
    <p:sldId id="269" r:id="rId21"/>
  </p:sldIdLst>
  <p:sldSz cx="12192000" cy="6858000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62" d="100"/>
          <a:sy n="62" d="100"/>
        </p:scale>
        <p:origin x="828" y="2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Blessing" userId="c4e285f70732eb55" providerId="LiveId" clId="{B1D29AA8-9AF0-4C1A-8AF5-95AA12B71FC0}"/>
    <pc:docChg chg="custSel delSld modSld">
      <pc:chgData name="Laura Blessing" userId="c4e285f70732eb55" providerId="LiveId" clId="{B1D29AA8-9AF0-4C1A-8AF5-95AA12B71FC0}" dt="2026-01-15T13:51:36.995" v="105" actId="20577"/>
      <pc:docMkLst>
        <pc:docMk/>
      </pc:docMkLst>
      <pc:sldChg chg="modSp mod">
        <pc:chgData name="Laura Blessing" userId="c4e285f70732eb55" providerId="LiveId" clId="{B1D29AA8-9AF0-4C1A-8AF5-95AA12B71FC0}" dt="2026-01-15T13:51:36.995" v="105" actId="20577"/>
        <pc:sldMkLst>
          <pc:docMk/>
          <pc:sldMk cId="0" sldId="262"/>
        </pc:sldMkLst>
        <pc:spChg chg="mod">
          <ac:chgData name="Laura Blessing" userId="c4e285f70732eb55" providerId="LiveId" clId="{B1D29AA8-9AF0-4C1A-8AF5-95AA12B71FC0}" dt="2026-01-15T13:51:36.995" v="105" actId="20577"/>
          <ac:spMkLst>
            <pc:docMk/>
            <pc:sldMk cId="0" sldId="262"/>
            <ac:spMk id="3" creationId="{8F500F24-7FAB-64AF-1ACA-06C0BC8F1D7D}"/>
          </ac:spMkLst>
        </pc:spChg>
      </pc:sldChg>
      <pc:sldChg chg="addSp modSp mod setBg">
        <pc:chgData name="Laura Blessing" userId="c4e285f70732eb55" providerId="LiveId" clId="{B1D29AA8-9AF0-4C1A-8AF5-95AA12B71FC0}" dt="2026-01-15T09:42:07.267" v="2" actId="26606"/>
        <pc:sldMkLst>
          <pc:docMk/>
          <pc:sldMk cId="3458016830" sldId="269"/>
        </pc:sldMkLst>
        <pc:spChg chg="mod">
          <ac:chgData name="Laura Blessing" userId="c4e285f70732eb55" providerId="LiveId" clId="{B1D29AA8-9AF0-4C1A-8AF5-95AA12B71FC0}" dt="2026-01-15T09:42:07.267" v="2" actId="26606"/>
          <ac:spMkLst>
            <pc:docMk/>
            <pc:sldMk cId="3458016830" sldId="269"/>
            <ac:spMk id="2" creationId="{5A9BC8C0-052C-43E0-B6B0-9B6A3E40C464}"/>
          </ac:spMkLst>
        </pc:spChg>
        <pc:spChg chg="add">
          <ac:chgData name="Laura Blessing" userId="c4e285f70732eb55" providerId="LiveId" clId="{B1D29AA8-9AF0-4C1A-8AF5-95AA12B71FC0}" dt="2026-01-15T09:42:07.267" v="2" actId="26606"/>
          <ac:spMkLst>
            <pc:docMk/>
            <pc:sldMk cId="3458016830" sldId="269"/>
            <ac:spMk id="1032" creationId="{EDC07B27-4E3C-4BCF-ABDB-6AA72857C058}"/>
          </ac:spMkLst>
        </pc:spChg>
        <pc:spChg chg="add">
          <ac:chgData name="Laura Blessing" userId="c4e285f70732eb55" providerId="LiveId" clId="{B1D29AA8-9AF0-4C1A-8AF5-95AA12B71FC0}" dt="2026-01-15T09:42:07.267" v="2" actId="26606"/>
          <ac:spMkLst>
            <pc:docMk/>
            <pc:sldMk cId="3458016830" sldId="269"/>
            <ac:spMk id="1034" creationId="{83D11BE6-2A04-4DBB-842D-88602B5EC728}"/>
          </ac:spMkLst>
        </pc:spChg>
        <pc:spChg chg="add">
          <ac:chgData name="Laura Blessing" userId="c4e285f70732eb55" providerId="LiveId" clId="{B1D29AA8-9AF0-4C1A-8AF5-95AA12B71FC0}" dt="2026-01-15T09:42:07.267" v="2" actId="26606"/>
          <ac:spMkLst>
            <pc:docMk/>
            <pc:sldMk cId="3458016830" sldId="269"/>
            <ac:spMk id="1036" creationId="{2A05E02A-9AA9-45EC-B87B-B46F043F3F97}"/>
          </ac:spMkLst>
        </pc:spChg>
        <pc:spChg chg="add">
          <ac:chgData name="Laura Blessing" userId="c4e285f70732eb55" providerId="LiveId" clId="{B1D29AA8-9AF0-4C1A-8AF5-95AA12B71FC0}" dt="2026-01-15T09:42:07.267" v="2" actId="26606"/>
          <ac:spMkLst>
            <pc:docMk/>
            <pc:sldMk cId="3458016830" sldId="269"/>
            <ac:spMk id="1038" creationId="{0E91EDBA-E8E0-4575-8147-B700345215CE}"/>
          </ac:spMkLst>
        </pc:spChg>
        <pc:spChg chg="add">
          <ac:chgData name="Laura Blessing" userId="c4e285f70732eb55" providerId="LiveId" clId="{B1D29AA8-9AF0-4C1A-8AF5-95AA12B71FC0}" dt="2026-01-15T09:42:07.267" v="2" actId="26606"/>
          <ac:spMkLst>
            <pc:docMk/>
            <pc:sldMk cId="3458016830" sldId="269"/>
            <ac:spMk id="1040" creationId="{DFEE4473-A122-4E96-8C31-B4C5AAA274FD}"/>
          </ac:spMkLst>
        </pc:spChg>
        <pc:picChg chg="mod ord">
          <ac:chgData name="Laura Blessing" userId="c4e285f70732eb55" providerId="LiveId" clId="{B1D29AA8-9AF0-4C1A-8AF5-95AA12B71FC0}" dt="2026-01-15T09:42:07.267" v="2" actId="26606"/>
          <ac:picMkLst>
            <pc:docMk/>
            <pc:sldMk cId="3458016830" sldId="269"/>
            <ac:picMk id="6" creationId="{4374FAC9-8F7F-4B76-B035-B4AA3FA12B50}"/>
          </ac:picMkLst>
        </pc:picChg>
        <pc:picChg chg="mod ord">
          <ac:chgData name="Laura Blessing" userId="c4e285f70732eb55" providerId="LiveId" clId="{B1D29AA8-9AF0-4C1A-8AF5-95AA12B71FC0}" dt="2026-01-15T09:42:07.267" v="2" actId="26606"/>
          <ac:picMkLst>
            <pc:docMk/>
            <pc:sldMk cId="3458016830" sldId="269"/>
            <ac:picMk id="1026" creationId="{00000000-0000-0000-0000-000000000000}"/>
          </ac:picMkLst>
        </pc:picChg>
        <pc:picChg chg="mod">
          <ac:chgData name="Laura Blessing" userId="c4e285f70732eb55" providerId="LiveId" clId="{B1D29AA8-9AF0-4C1A-8AF5-95AA12B71FC0}" dt="2026-01-15T09:42:07.267" v="2" actId="26606"/>
          <ac:picMkLst>
            <pc:docMk/>
            <pc:sldMk cId="3458016830" sldId="269"/>
            <ac:picMk id="1027" creationId="{00000000-0000-0000-0000-000000000000}"/>
          </ac:picMkLst>
        </pc:picChg>
      </pc:sldChg>
      <pc:sldChg chg="addSp modSp mod setBg">
        <pc:chgData name="Laura Blessing" userId="c4e285f70732eb55" providerId="LiveId" clId="{B1D29AA8-9AF0-4C1A-8AF5-95AA12B71FC0}" dt="2026-01-15T09:41:53.756" v="1" actId="26606"/>
        <pc:sldMkLst>
          <pc:docMk/>
          <pc:sldMk cId="3486146841" sldId="277"/>
        </pc:sldMkLst>
        <pc:spChg chg="mod">
          <ac:chgData name="Laura Blessing" userId="c4e285f70732eb55" providerId="LiveId" clId="{B1D29AA8-9AF0-4C1A-8AF5-95AA12B71FC0}" dt="2026-01-15T09:41:53.756" v="1" actId="26606"/>
          <ac:spMkLst>
            <pc:docMk/>
            <pc:sldMk cId="3486146841" sldId="277"/>
            <ac:spMk id="2" creationId="{086E06FD-5552-41DF-85A4-35CAD7A2F710}"/>
          </ac:spMkLst>
        </pc:spChg>
        <pc:spChg chg="add">
          <ac:chgData name="Laura Blessing" userId="c4e285f70732eb55" providerId="LiveId" clId="{B1D29AA8-9AF0-4C1A-8AF5-95AA12B71FC0}" dt="2026-01-15T09:41:53.756" v="1" actId="26606"/>
          <ac:spMkLst>
            <pc:docMk/>
            <pc:sldMk cId="3486146841" sldId="277"/>
            <ac:spMk id="10" creationId="{A8384FB5-9ADC-4DDC-881B-597D56F5B15D}"/>
          </ac:spMkLst>
        </pc:spChg>
        <pc:spChg chg="add">
          <ac:chgData name="Laura Blessing" userId="c4e285f70732eb55" providerId="LiveId" clId="{B1D29AA8-9AF0-4C1A-8AF5-95AA12B71FC0}" dt="2026-01-15T09:41:53.756" v="1" actId="26606"/>
          <ac:spMkLst>
            <pc:docMk/>
            <pc:sldMk cId="3486146841" sldId="277"/>
            <ac:spMk id="12" creationId="{91E5A9A7-95C6-4F4F-B00E-C82E07FE62EF}"/>
          </ac:spMkLst>
        </pc:spChg>
        <pc:spChg chg="add">
          <ac:chgData name="Laura Blessing" userId="c4e285f70732eb55" providerId="LiveId" clId="{B1D29AA8-9AF0-4C1A-8AF5-95AA12B71FC0}" dt="2026-01-15T09:41:53.756" v="1" actId="26606"/>
          <ac:spMkLst>
            <pc:docMk/>
            <pc:sldMk cId="3486146841" sldId="277"/>
            <ac:spMk id="14" creationId="{D07DD2DE-F619-49DD-B5E7-03A290FF4ED1}"/>
          </ac:spMkLst>
        </pc:spChg>
        <pc:spChg chg="add">
          <ac:chgData name="Laura Blessing" userId="c4e285f70732eb55" providerId="LiveId" clId="{B1D29AA8-9AF0-4C1A-8AF5-95AA12B71FC0}" dt="2026-01-15T09:41:53.756" v="1" actId="26606"/>
          <ac:spMkLst>
            <pc:docMk/>
            <pc:sldMk cId="3486146841" sldId="277"/>
            <ac:spMk id="16" creationId="{85149191-5F60-4A28-AAFF-039F96B0F3EC}"/>
          </ac:spMkLst>
        </pc:spChg>
        <pc:spChg chg="add">
          <ac:chgData name="Laura Blessing" userId="c4e285f70732eb55" providerId="LiveId" clId="{B1D29AA8-9AF0-4C1A-8AF5-95AA12B71FC0}" dt="2026-01-15T09:41:53.756" v="1" actId="26606"/>
          <ac:spMkLst>
            <pc:docMk/>
            <pc:sldMk cId="3486146841" sldId="277"/>
            <ac:spMk id="18" creationId="{F8260ED5-17F7-4158-B241-D51DD4CF1B7E}"/>
          </ac:spMkLst>
        </pc:spChg>
        <pc:picChg chg="mod">
          <ac:chgData name="Laura Blessing" userId="c4e285f70732eb55" providerId="LiveId" clId="{B1D29AA8-9AF0-4C1A-8AF5-95AA12B71FC0}" dt="2026-01-15T09:41:53.756" v="1" actId="26606"/>
          <ac:picMkLst>
            <pc:docMk/>
            <pc:sldMk cId="3486146841" sldId="277"/>
            <ac:picMk id="5" creationId="{6415865C-D2FA-2B78-5A23-472A8163BD48}"/>
          </ac:picMkLst>
        </pc:picChg>
      </pc:sldChg>
      <pc:sldChg chg="del">
        <pc:chgData name="Laura Blessing" userId="c4e285f70732eb55" providerId="LiveId" clId="{B1D29AA8-9AF0-4C1A-8AF5-95AA12B71FC0}" dt="2026-01-15T13:49:54.147" v="3" actId="2696"/>
        <pc:sldMkLst>
          <pc:docMk/>
          <pc:sldMk cId="1369005898" sldId="278"/>
        </pc:sldMkLst>
      </pc:sldChg>
      <pc:sldChg chg="addSp modSp mod setBg">
        <pc:chgData name="Laura Blessing" userId="c4e285f70732eb55" providerId="LiveId" clId="{B1D29AA8-9AF0-4C1A-8AF5-95AA12B71FC0}" dt="2026-01-15T09:41:37.004" v="0" actId="26606"/>
        <pc:sldMkLst>
          <pc:docMk/>
          <pc:sldMk cId="3942075150" sldId="286"/>
        </pc:sldMkLst>
        <pc:spChg chg="mod">
          <ac:chgData name="Laura Blessing" userId="c4e285f70732eb55" providerId="LiveId" clId="{B1D29AA8-9AF0-4C1A-8AF5-95AA12B71FC0}" dt="2026-01-15T09:41:37.004" v="0" actId="26606"/>
          <ac:spMkLst>
            <pc:docMk/>
            <pc:sldMk cId="3942075150" sldId="286"/>
            <ac:spMk id="2" creationId="{1EC7BD59-B91B-50C1-21FF-A512B01DCE7E}"/>
          </ac:spMkLst>
        </pc:spChg>
        <pc:spChg chg="mod">
          <ac:chgData name="Laura Blessing" userId="c4e285f70732eb55" providerId="LiveId" clId="{B1D29AA8-9AF0-4C1A-8AF5-95AA12B71FC0}" dt="2026-01-15T09:41:37.004" v="0" actId="26606"/>
          <ac:spMkLst>
            <pc:docMk/>
            <pc:sldMk cId="3942075150" sldId="286"/>
            <ac:spMk id="3" creationId="{03C849DA-A947-631D-BC49-5E53DA4DEC75}"/>
          </ac:spMkLst>
        </pc:spChg>
        <pc:spChg chg="add">
          <ac:chgData name="Laura Blessing" userId="c4e285f70732eb55" providerId="LiveId" clId="{B1D29AA8-9AF0-4C1A-8AF5-95AA12B71FC0}" dt="2026-01-15T09:41:37.004" v="0" actId="26606"/>
          <ac:spMkLst>
            <pc:docMk/>
            <pc:sldMk cId="3942075150" sldId="286"/>
            <ac:spMk id="10" creationId="{12609869-9E80-471B-A487-A53288E0E791}"/>
          </ac:spMkLst>
        </pc:spChg>
        <pc:spChg chg="add">
          <ac:chgData name="Laura Blessing" userId="c4e285f70732eb55" providerId="LiveId" clId="{B1D29AA8-9AF0-4C1A-8AF5-95AA12B71FC0}" dt="2026-01-15T09:41:37.004" v="0" actId="26606"/>
          <ac:spMkLst>
            <pc:docMk/>
            <pc:sldMk cId="3942075150" sldId="286"/>
            <ac:spMk id="12" creationId="{7004738A-9D34-43E8-97D2-CA0EED4F8BE0}"/>
          </ac:spMkLst>
        </pc:spChg>
        <pc:spChg chg="add">
          <ac:chgData name="Laura Blessing" userId="c4e285f70732eb55" providerId="LiveId" clId="{B1D29AA8-9AF0-4C1A-8AF5-95AA12B71FC0}" dt="2026-01-15T09:41:37.004" v="0" actId="26606"/>
          <ac:spMkLst>
            <pc:docMk/>
            <pc:sldMk cId="3942075150" sldId="286"/>
            <ac:spMk id="14" creationId="{B8B8D07F-F13E-443E-BA68-2D26672D76B9}"/>
          </ac:spMkLst>
        </pc:spChg>
        <pc:spChg chg="add">
          <ac:chgData name="Laura Blessing" userId="c4e285f70732eb55" providerId="LiveId" clId="{B1D29AA8-9AF0-4C1A-8AF5-95AA12B71FC0}" dt="2026-01-15T09:41:37.004" v="0" actId="26606"/>
          <ac:spMkLst>
            <pc:docMk/>
            <pc:sldMk cId="3942075150" sldId="286"/>
            <ac:spMk id="16" creationId="{2813A4FA-24A5-41ED-A534-3807D1B2F344}"/>
          </ac:spMkLst>
        </pc:spChg>
        <pc:spChg chg="add">
          <ac:chgData name="Laura Blessing" userId="c4e285f70732eb55" providerId="LiveId" clId="{B1D29AA8-9AF0-4C1A-8AF5-95AA12B71FC0}" dt="2026-01-15T09:41:37.004" v="0" actId="26606"/>
          <ac:spMkLst>
            <pc:docMk/>
            <pc:sldMk cId="3942075150" sldId="286"/>
            <ac:spMk id="18" creationId="{C3944F27-CA70-4E84-A51A-E6BF89558979}"/>
          </ac:spMkLst>
        </pc:spChg>
        <pc:picChg chg="mod">
          <ac:chgData name="Laura Blessing" userId="c4e285f70732eb55" providerId="LiveId" clId="{B1D29AA8-9AF0-4C1A-8AF5-95AA12B71FC0}" dt="2026-01-15T09:41:37.004" v="0" actId="26606"/>
          <ac:picMkLst>
            <pc:docMk/>
            <pc:sldMk cId="3942075150" sldId="286"/>
            <ac:picMk id="5" creationId="{0396B85B-D3BE-A5F4-65FF-1C0D1D416B91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36F5BDB-B8F2-447A-ADB2-51D729D41352}" type="doc">
      <dgm:prSet loTypeId="urn:microsoft.com/office/officeart/2005/8/layout/vProcess5" loCatId="process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565418BF-3FC0-4F08-B72A-3C1E9DAA300C}">
      <dgm:prSet/>
      <dgm:spPr/>
      <dgm:t>
        <a:bodyPr/>
        <a:lstStyle/>
        <a:p>
          <a:r>
            <a:rPr lang="en-US"/>
            <a:t>1) Polarization</a:t>
          </a:r>
        </a:p>
      </dgm:t>
    </dgm:pt>
    <dgm:pt modelId="{D0C9796F-4B1C-401A-9BD3-0DCE60467D79}" type="parTrans" cxnId="{664F802E-E382-4A3E-AC56-2936BC989275}">
      <dgm:prSet/>
      <dgm:spPr/>
      <dgm:t>
        <a:bodyPr/>
        <a:lstStyle/>
        <a:p>
          <a:endParaRPr lang="en-US"/>
        </a:p>
      </dgm:t>
    </dgm:pt>
    <dgm:pt modelId="{F620E3A5-9DC9-407E-A05E-DA8DD0D69F55}" type="sibTrans" cxnId="{664F802E-E382-4A3E-AC56-2936BC989275}">
      <dgm:prSet/>
      <dgm:spPr/>
      <dgm:t>
        <a:bodyPr/>
        <a:lstStyle/>
        <a:p>
          <a:endParaRPr lang="en-US"/>
        </a:p>
      </dgm:t>
    </dgm:pt>
    <dgm:pt modelId="{5987F39E-09F4-43B6-AB88-A72D1AE11C41}">
      <dgm:prSet/>
      <dgm:spPr/>
      <dgm:t>
        <a:bodyPr/>
        <a:lstStyle/>
        <a:p>
          <a:r>
            <a:rPr lang="en-US"/>
            <a:t>2) Close Margins</a:t>
          </a:r>
        </a:p>
      </dgm:t>
    </dgm:pt>
    <dgm:pt modelId="{F09F13E2-D158-4A3B-A802-7C5941795611}" type="parTrans" cxnId="{7660BA9F-4D3F-4C66-8B7C-E1C8BEF7C286}">
      <dgm:prSet/>
      <dgm:spPr/>
      <dgm:t>
        <a:bodyPr/>
        <a:lstStyle/>
        <a:p>
          <a:endParaRPr lang="en-US"/>
        </a:p>
      </dgm:t>
    </dgm:pt>
    <dgm:pt modelId="{6F3979B3-5078-4087-BF42-4804468E3151}" type="sibTrans" cxnId="{7660BA9F-4D3F-4C66-8B7C-E1C8BEF7C286}">
      <dgm:prSet/>
      <dgm:spPr/>
      <dgm:t>
        <a:bodyPr/>
        <a:lstStyle/>
        <a:p>
          <a:endParaRPr lang="en-US"/>
        </a:p>
      </dgm:t>
    </dgm:pt>
    <dgm:pt modelId="{9F15AA90-3421-4F36-8D02-97BFCF2CFC27}">
      <dgm:prSet/>
      <dgm:spPr/>
      <dgm:t>
        <a:bodyPr/>
        <a:lstStyle/>
        <a:p>
          <a:r>
            <a:rPr lang="en-US"/>
            <a:t>3) Recent history: 118</a:t>
          </a:r>
          <a:r>
            <a:rPr lang="en-US" baseline="30000"/>
            <a:t>th</a:t>
          </a:r>
          <a:endParaRPr lang="en-US"/>
        </a:p>
      </dgm:t>
    </dgm:pt>
    <dgm:pt modelId="{DC659D50-18BE-4BA1-B00F-A139C0A4D249}" type="parTrans" cxnId="{0923A51E-EE74-4CFA-AB29-04CAE6808F41}">
      <dgm:prSet/>
      <dgm:spPr/>
      <dgm:t>
        <a:bodyPr/>
        <a:lstStyle/>
        <a:p>
          <a:endParaRPr lang="en-US"/>
        </a:p>
      </dgm:t>
    </dgm:pt>
    <dgm:pt modelId="{FBE4F20D-B7BF-491A-8DFA-7421B6147992}" type="sibTrans" cxnId="{0923A51E-EE74-4CFA-AB29-04CAE6808F41}">
      <dgm:prSet/>
      <dgm:spPr/>
      <dgm:t>
        <a:bodyPr/>
        <a:lstStyle/>
        <a:p>
          <a:endParaRPr lang="en-US"/>
        </a:p>
      </dgm:t>
    </dgm:pt>
    <dgm:pt modelId="{4E143E80-26BD-419B-9F47-04489129C8F8}">
      <dgm:prSet/>
      <dgm:spPr/>
      <dgm:t>
        <a:bodyPr/>
        <a:lstStyle/>
        <a:p>
          <a:r>
            <a:rPr lang="en-US"/>
            <a:t>4) 119</a:t>
          </a:r>
          <a:r>
            <a:rPr lang="en-US" baseline="30000"/>
            <a:t>th</a:t>
          </a:r>
          <a:r>
            <a:rPr lang="en-US"/>
            <a:t> dynamics</a:t>
          </a:r>
        </a:p>
      </dgm:t>
    </dgm:pt>
    <dgm:pt modelId="{B4F25D9E-7C5E-4F80-B3A2-42308C4C8101}" type="parTrans" cxnId="{DAFB4090-92F4-4120-A093-43A9F41A9750}">
      <dgm:prSet/>
      <dgm:spPr/>
      <dgm:t>
        <a:bodyPr/>
        <a:lstStyle/>
        <a:p>
          <a:endParaRPr lang="en-US"/>
        </a:p>
      </dgm:t>
    </dgm:pt>
    <dgm:pt modelId="{9839D438-A4F1-4AAB-9937-5D3E772857DB}" type="sibTrans" cxnId="{DAFB4090-92F4-4120-A093-43A9F41A9750}">
      <dgm:prSet/>
      <dgm:spPr/>
      <dgm:t>
        <a:bodyPr/>
        <a:lstStyle/>
        <a:p>
          <a:endParaRPr lang="en-US"/>
        </a:p>
      </dgm:t>
    </dgm:pt>
    <dgm:pt modelId="{0C75029C-90F8-47EA-BE92-AEB0F80DEA97}" type="pres">
      <dgm:prSet presAssocID="{036F5BDB-B8F2-447A-ADB2-51D729D41352}" presName="outerComposite" presStyleCnt="0">
        <dgm:presLayoutVars>
          <dgm:chMax val="5"/>
          <dgm:dir/>
          <dgm:resizeHandles val="exact"/>
        </dgm:presLayoutVars>
      </dgm:prSet>
      <dgm:spPr/>
    </dgm:pt>
    <dgm:pt modelId="{D266F57E-39ED-4C20-8F65-D65D781E7162}" type="pres">
      <dgm:prSet presAssocID="{036F5BDB-B8F2-447A-ADB2-51D729D41352}" presName="dummyMaxCanvas" presStyleCnt="0">
        <dgm:presLayoutVars/>
      </dgm:prSet>
      <dgm:spPr/>
    </dgm:pt>
    <dgm:pt modelId="{901630BD-C785-4028-8047-BA253BD4A996}" type="pres">
      <dgm:prSet presAssocID="{036F5BDB-B8F2-447A-ADB2-51D729D41352}" presName="FourNodes_1" presStyleLbl="node1" presStyleIdx="0" presStyleCnt="4">
        <dgm:presLayoutVars>
          <dgm:bulletEnabled val="1"/>
        </dgm:presLayoutVars>
      </dgm:prSet>
      <dgm:spPr/>
    </dgm:pt>
    <dgm:pt modelId="{AE24CD41-9DF6-4D27-9850-DC0988A1BEB0}" type="pres">
      <dgm:prSet presAssocID="{036F5BDB-B8F2-447A-ADB2-51D729D41352}" presName="FourNodes_2" presStyleLbl="node1" presStyleIdx="1" presStyleCnt="4">
        <dgm:presLayoutVars>
          <dgm:bulletEnabled val="1"/>
        </dgm:presLayoutVars>
      </dgm:prSet>
      <dgm:spPr/>
    </dgm:pt>
    <dgm:pt modelId="{CDC9FBB9-B508-4F52-A4E0-FAD60A6DA49E}" type="pres">
      <dgm:prSet presAssocID="{036F5BDB-B8F2-447A-ADB2-51D729D41352}" presName="FourNodes_3" presStyleLbl="node1" presStyleIdx="2" presStyleCnt="4">
        <dgm:presLayoutVars>
          <dgm:bulletEnabled val="1"/>
        </dgm:presLayoutVars>
      </dgm:prSet>
      <dgm:spPr/>
    </dgm:pt>
    <dgm:pt modelId="{DF7CA208-1727-4988-A52E-5674FAD26C7B}" type="pres">
      <dgm:prSet presAssocID="{036F5BDB-B8F2-447A-ADB2-51D729D41352}" presName="FourNodes_4" presStyleLbl="node1" presStyleIdx="3" presStyleCnt="4">
        <dgm:presLayoutVars>
          <dgm:bulletEnabled val="1"/>
        </dgm:presLayoutVars>
      </dgm:prSet>
      <dgm:spPr/>
    </dgm:pt>
    <dgm:pt modelId="{53476A57-4324-47FB-B2C7-5CF580E5D361}" type="pres">
      <dgm:prSet presAssocID="{036F5BDB-B8F2-447A-ADB2-51D729D41352}" presName="FourConn_1-2" presStyleLbl="fgAccFollowNode1" presStyleIdx="0" presStyleCnt="3">
        <dgm:presLayoutVars>
          <dgm:bulletEnabled val="1"/>
        </dgm:presLayoutVars>
      </dgm:prSet>
      <dgm:spPr/>
    </dgm:pt>
    <dgm:pt modelId="{97227071-6F51-4BFD-BC09-5F9C79B37AC7}" type="pres">
      <dgm:prSet presAssocID="{036F5BDB-B8F2-447A-ADB2-51D729D41352}" presName="FourConn_2-3" presStyleLbl="fgAccFollowNode1" presStyleIdx="1" presStyleCnt="3">
        <dgm:presLayoutVars>
          <dgm:bulletEnabled val="1"/>
        </dgm:presLayoutVars>
      </dgm:prSet>
      <dgm:spPr/>
    </dgm:pt>
    <dgm:pt modelId="{634F7C96-F36A-4EC9-9478-9CC860AB5CCF}" type="pres">
      <dgm:prSet presAssocID="{036F5BDB-B8F2-447A-ADB2-51D729D41352}" presName="FourConn_3-4" presStyleLbl="fgAccFollowNode1" presStyleIdx="2" presStyleCnt="3">
        <dgm:presLayoutVars>
          <dgm:bulletEnabled val="1"/>
        </dgm:presLayoutVars>
      </dgm:prSet>
      <dgm:spPr/>
    </dgm:pt>
    <dgm:pt modelId="{68FF9B0C-F53F-4833-AAB6-76DF963642F5}" type="pres">
      <dgm:prSet presAssocID="{036F5BDB-B8F2-447A-ADB2-51D729D41352}" presName="FourNodes_1_text" presStyleLbl="node1" presStyleIdx="3" presStyleCnt="4">
        <dgm:presLayoutVars>
          <dgm:bulletEnabled val="1"/>
        </dgm:presLayoutVars>
      </dgm:prSet>
      <dgm:spPr/>
    </dgm:pt>
    <dgm:pt modelId="{A24F3796-07EE-4553-83F1-F2396A468628}" type="pres">
      <dgm:prSet presAssocID="{036F5BDB-B8F2-447A-ADB2-51D729D41352}" presName="FourNodes_2_text" presStyleLbl="node1" presStyleIdx="3" presStyleCnt="4">
        <dgm:presLayoutVars>
          <dgm:bulletEnabled val="1"/>
        </dgm:presLayoutVars>
      </dgm:prSet>
      <dgm:spPr/>
    </dgm:pt>
    <dgm:pt modelId="{38896239-A639-4F9F-A245-BB22B91E2F49}" type="pres">
      <dgm:prSet presAssocID="{036F5BDB-B8F2-447A-ADB2-51D729D41352}" presName="FourNodes_3_text" presStyleLbl="node1" presStyleIdx="3" presStyleCnt="4">
        <dgm:presLayoutVars>
          <dgm:bulletEnabled val="1"/>
        </dgm:presLayoutVars>
      </dgm:prSet>
      <dgm:spPr/>
    </dgm:pt>
    <dgm:pt modelId="{A8C5D088-8A0F-4306-8CD2-91D1F146723E}" type="pres">
      <dgm:prSet presAssocID="{036F5BDB-B8F2-447A-ADB2-51D729D41352}" presName="FourNodes_4_text" presStyleLbl="node1" presStyleIdx="3" presStyleCnt="4">
        <dgm:presLayoutVars>
          <dgm:bulletEnabled val="1"/>
        </dgm:presLayoutVars>
      </dgm:prSet>
      <dgm:spPr/>
    </dgm:pt>
  </dgm:ptLst>
  <dgm:cxnLst>
    <dgm:cxn modelId="{0923A51E-EE74-4CFA-AB29-04CAE6808F41}" srcId="{036F5BDB-B8F2-447A-ADB2-51D729D41352}" destId="{9F15AA90-3421-4F36-8D02-97BFCF2CFC27}" srcOrd="2" destOrd="0" parTransId="{DC659D50-18BE-4BA1-B00F-A139C0A4D249}" sibTransId="{FBE4F20D-B7BF-491A-8DFA-7421B6147992}"/>
    <dgm:cxn modelId="{67398027-E30B-42DA-9B60-D91544386B5C}" type="presOf" srcId="{565418BF-3FC0-4F08-B72A-3C1E9DAA300C}" destId="{68FF9B0C-F53F-4833-AAB6-76DF963642F5}" srcOrd="1" destOrd="0" presId="urn:microsoft.com/office/officeart/2005/8/layout/vProcess5"/>
    <dgm:cxn modelId="{664F802E-E382-4A3E-AC56-2936BC989275}" srcId="{036F5BDB-B8F2-447A-ADB2-51D729D41352}" destId="{565418BF-3FC0-4F08-B72A-3C1E9DAA300C}" srcOrd="0" destOrd="0" parTransId="{D0C9796F-4B1C-401A-9BD3-0DCE60467D79}" sibTransId="{F620E3A5-9DC9-407E-A05E-DA8DD0D69F55}"/>
    <dgm:cxn modelId="{E1406C49-775D-49EE-96B5-40EA21512BA8}" type="presOf" srcId="{9F15AA90-3421-4F36-8D02-97BFCF2CFC27}" destId="{38896239-A639-4F9F-A245-BB22B91E2F49}" srcOrd="1" destOrd="0" presId="urn:microsoft.com/office/officeart/2005/8/layout/vProcess5"/>
    <dgm:cxn modelId="{73812B4C-1A25-4ED4-97CC-B08C01ED7CCF}" type="presOf" srcId="{4E143E80-26BD-419B-9F47-04489129C8F8}" destId="{DF7CA208-1727-4988-A52E-5674FAD26C7B}" srcOrd="0" destOrd="0" presId="urn:microsoft.com/office/officeart/2005/8/layout/vProcess5"/>
    <dgm:cxn modelId="{A59ED753-B0C6-41B4-9EF2-00D5BDDB9B7F}" type="presOf" srcId="{036F5BDB-B8F2-447A-ADB2-51D729D41352}" destId="{0C75029C-90F8-47EA-BE92-AEB0F80DEA97}" srcOrd="0" destOrd="0" presId="urn:microsoft.com/office/officeart/2005/8/layout/vProcess5"/>
    <dgm:cxn modelId="{205DFE84-2036-48F9-854D-CFDFEAA84215}" type="presOf" srcId="{5987F39E-09F4-43B6-AB88-A72D1AE11C41}" destId="{A24F3796-07EE-4553-83F1-F2396A468628}" srcOrd="1" destOrd="0" presId="urn:microsoft.com/office/officeart/2005/8/layout/vProcess5"/>
    <dgm:cxn modelId="{DAFB4090-92F4-4120-A093-43A9F41A9750}" srcId="{036F5BDB-B8F2-447A-ADB2-51D729D41352}" destId="{4E143E80-26BD-419B-9F47-04489129C8F8}" srcOrd="3" destOrd="0" parTransId="{B4F25D9E-7C5E-4F80-B3A2-42308C4C8101}" sibTransId="{9839D438-A4F1-4AAB-9937-5D3E772857DB}"/>
    <dgm:cxn modelId="{7660BA9F-4D3F-4C66-8B7C-E1C8BEF7C286}" srcId="{036F5BDB-B8F2-447A-ADB2-51D729D41352}" destId="{5987F39E-09F4-43B6-AB88-A72D1AE11C41}" srcOrd="1" destOrd="0" parTransId="{F09F13E2-D158-4A3B-A802-7C5941795611}" sibTransId="{6F3979B3-5078-4087-BF42-4804468E3151}"/>
    <dgm:cxn modelId="{76AE47AE-9871-4861-82FA-5BEB72C48C8D}" type="presOf" srcId="{4E143E80-26BD-419B-9F47-04489129C8F8}" destId="{A8C5D088-8A0F-4306-8CD2-91D1F146723E}" srcOrd="1" destOrd="0" presId="urn:microsoft.com/office/officeart/2005/8/layout/vProcess5"/>
    <dgm:cxn modelId="{5B3F2FB0-336B-44F9-B784-A2D51B9BBA76}" type="presOf" srcId="{5987F39E-09F4-43B6-AB88-A72D1AE11C41}" destId="{AE24CD41-9DF6-4D27-9850-DC0988A1BEB0}" srcOrd="0" destOrd="0" presId="urn:microsoft.com/office/officeart/2005/8/layout/vProcess5"/>
    <dgm:cxn modelId="{BC4175B0-3F8C-43FE-9154-4F6E14944ADA}" type="presOf" srcId="{6F3979B3-5078-4087-BF42-4804468E3151}" destId="{97227071-6F51-4BFD-BC09-5F9C79B37AC7}" srcOrd="0" destOrd="0" presId="urn:microsoft.com/office/officeart/2005/8/layout/vProcess5"/>
    <dgm:cxn modelId="{F2C502C4-6069-4C5E-8EDC-A9A1C92F3ACF}" type="presOf" srcId="{F620E3A5-9DC9-407E-A05E-DA8DD0D69F55}" destId="{53476A57-4324-47FB-B2C7-5CF580E5D361}" srcOrd="0" destOrd="0" presId="urn:microsoft.com/office/officeart/2005/8/layout/vProcess5"/>
    <dgm:cxn modelId="{741347C6-E419-44DE-A215-A694CEF04B46}" type="presOf" srcId="{9F15AA90-3421-4F36-8D02-97BFCF2CFC27}" destId="{CDC9FBB9-B508-4F52-A4E0-FAD60A6DA49E}" srcOrd="0" destOrd="0" presId="urn:microsoft.com/office/officeart/2005/8/layout/vProcess5"/>
    <dgm:cxn modelId="{40BD49EA-AEA9-4291-B55F-C7661C454B21}" type="presOf" srcId="{FBE4F20D-B7BF-491A-8DFA-7421B6147992}" destId="{634F7C96-F36A-4EC9-9478-9CC860AB5CCF}" srcOrd="0" destOrd="0" presId="urn:microsoft.com/office/officeart/2005/8/layout/vProcess5"/>
    <dgm:cxn modelId="{73AAB2EA-3259-49F5-AD81-29B783BCE120}" type="presOf" srcId="{565418BF-3FC0-4F08-B72A-3C1E9DAA300C}" destId="{901630BD-C785-4028-8047-BA253BD4A996}" srcOrd="0" destOrd="0" presId="urn:microsoft.com/office/officeart/2005/8/layout/vProcess5"/>
    <dgm:cxn modelId="{A8358ACF-03F0-4927-B9CB-9B9084F89D01}" type="presParOf" srcId="{0C75029C-90F8-47EA-BE92-AEB0F80DEA97}" destId="{D266F57E-39ED-4C20-8F65-D65D781E7162}" srcOrd="0" destOrd="0" presId="urn:microsoft.com/office/officeart/2005/8/layout/vProcess5"/>
    <dgm:cxn modelId="{B43BE3A2-92D4-4B1B-95F8-479DA7EE787B}" type="presParOf" srcId="{0C75029C-90F8-47EA-BE92-AEB0F80DEA97}" destId="{901630BD-C785-4028-8047-BA253BD4A996}" srcOrd="1" destOrd="0" presId="urn:microsoft.com/office/officeart/2005/8/layout/vProcess5"/>
    <dgm:cxn modelId="{18B1397B-80E6-46E6-8C49-8E1BB7499BAB}" type="presParOf" srcId="{0C75029C-90F8-47EA-BE92-AEB0F80DEA97}" destId="{AE24CD41-9DF6-4D27-9850-DC0988A1BEB0}" srcOrd="2" destOrd="0" presId="urn:microsoft.com/office/officeart/2005/8/layout/vProcess5"/>
    <dgm:cxn modelId="{0065A6B3-F2CD-4BE3-A922-83CEF556B9F0}" type="presParOf" srcId="{0C75029C-90F8-47EA-BE92-AEB0F80DEA97}" destId="{CDC9FBB9-B508-4F52-A4E0-FAD60A6DA49E}" srcOrd="3" destOrd="0" presId="urn:microsoft.com/office/officeart/2005/8/layout/vProcess5"/>
    <dgm:cxn modelId="{71333604-14A7-4761-9485-E12981AF5DB7}" type="presParOf" srcId="{0C75029C-90F8-47EA-BE92-AEB0F80DEA97}" destId="{DF7CA208-1727-4988-A52E-5674FAD26C7B}" srcOrd="4" destOrd="0" presId="urn:microsoft.com/office/officeart/2005/8/layout/vProcess5"/>
    <dgm:cxn modelId="{876C8F5C-B6EE-4B89-8062-F0006940406C}" type="presParOf" srcId="{0C75029C-90F8-47EA-BE92-AEB0F80DEA97}" destId="{53476A57-4324-47FB-B2C7-5CF580E5D361}" srcOrd="5" destOrd="0" presId="urn:microsoft.com/office/officeart/2005/8/layout/vProcess5"/>
    <dgm:cxn modelId="{FB9E86C3-7103-4636-912B-DA3D6237136D}" type="presParOf" srcId="{0C75029C-90F8-47EA-BE92-AEB0F80DEA97}" destId="{97227071-6F51-4BFD-BC09-5F9C79B37AC7}" srcOrd="6" destOrd="0" presId="urn:microsoft.com/office/officeart/2005/8/layout/vProcess5"/>
    <dgm:cxn modelId="{952DA0F0-D53C-41A7-A9B8-84B78167A0FA}" type="presParOf" srcId="{0C75029C-90F8-47EA-BE92-AEB0F80DEA97}" destId="{634F7C96-F36A-4EC9-9478-9CC860AB5CCF}" srcOrd="7" destOrd="0" presId="urn:microsoft.com/office/officeart/2005/8/layout/vProcess5"/>
    <dgm:cxn modelId="{4DF8498F-1571-411C-B582-AE9EA06C69D9}" type="presParOf" srcId="{0C75029C-90F8-47EA-BE92-AEB0F80DEA97}" destId="{68FF9B0C-F53F-4833-AAB6-76DF963642F5}" srcOrd="8" destOrd="0" presId="urn:microsoft.com/office/officeart/2005/8/layout/vProcess5"/>
    <dgm:cxn modelId="{2AAF07D5-6670-4E5C-845B-B2F874E16F98}" type="presParOf" srcId="{0C75029C-90F8-47EA-BE92-AEB0F80DEA97}" destId="{A24F3796-07EE-4553-83F1-F2396A468628}" srcOrd="9" destOrd="0" presId="urn:microsoft.com/office/officeart/2005/8/layout/vProcess5"/>
    <dgm:cxn modelId="{734C77A0-7ADC-4C40-A7EF-05CF91AD42A4}" type="presParOf" srcId="{0C75029C-90F8-47EA-BE92-AEB0F80DEA97}" destId="{38896239-A639-4F9F-A245-BB22B91E2F49}" srcOrd="10" destOrd="0" presId="urn:microsoft.com/office/officeart/2005/8/layout/vProcess5"/>
    <dgm:cxn modelId="{83FA2F41-83CC-43DC-893A-B39C007AA848}" type="presParOf" srcId="{0C75029C-90F8-47EA-BE92-AEB0F80DEA97}" destId="{A8C5D088-8A0F-4306-8CD2-91D1F146723E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737B321-98FC-459D-B1E9-BE17C54638B1}" type="doc">
      <dgm:prSet loTypeId="urn:microsoft.com/office/officeart/2005/8/layout/list1" loCatId="list" qsTypeId="urn:microsoft.com/office/officeart/2005/8/quickstyle/simple4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B628F32F-B920-4557-B157-935884959081}">
      <dgm:prSet/>
      <dgm:spPr/>
      <dgm:t>
        <a:bodyPr/>
        <a:lstStyle/>
        <a:p>
          <a:r>
            <a:rPr lang="en-US"/>
            <a:t>Reconciliation bill</a:t>
          </a:r>
        </a:p>
      </dgm:t>
    </dgm:pt>
    <dgm:pt modelId="{387A54ED-A017-4C78-95C2-ED1833436BB9}" type="parTrans" cxnId="{2A3606CF-65DC-4CA2-AC93-CA76821F7872}">
      <dgm:prSet/>
      <dgm:spPr/>
      <dgm:t>
        <a:bodyPr/>
        <a:lstStyle/>
        <a:p>
          <a:endParaRPr lang="en-US"/>
        </a:p>
      </dgm:t>
    </dgm:pt>
    <dgm:pt modelId="{33342D00-C80C-4F4F-A6A5-D321420370C5}" type="sibTrans" cxnId="{2A3606CF-65DC-4CA2-AC93-CA76821F7872}">
      <dgm:prSet/>
      <dgm:spPr/>
      <dgm:t>
        <a:bodyPr/>
        <a:lstStyle/>
        <a:p>
          <a:endParaRPr lang="en-US"/>
        </a:p>
      </dgm:t>
    </dgm:pt>
    <dgm:pt modelId="{2EA9B265-7518-49C7-9262-D49459F3BEE0}">
      <dgm:prSet/>
      <dgm:spPr/>
      <dgm:t>
        <a:bodyPr/>
        <a:lstStyle/>
        <a:p>
          <a:r>
            <a:rPr lang="en-US"/>
            <a:t>Shutdown</a:t>
          </a:r>
        </a:p>
      </dgm:t>
    </dgm:pt>
    <dgm:pt modelId="{4250EF18-FC05-46A4-BF8C-42520EC0811F}" type="parTrans" cxnId="{4573B888-EB79-447B-9066-14BC87303E45}">
      <dgm:prSet/>
      <dgm:spPr/>
      <dgm:t>
        <a:bodyPr/>
        <a:lstStyle/>
        <a:p>
          <a:endParaRPr lang="en-US"/>
        </a:p>
      </dgm:t>
    </dgm:pt>
    <dgm:pt modelId="{6E34CB88-34CB-4249-8E26-144C40CB4D62}" type="sibTrans" cxnId="{4573B888-EB79-447B-9066-14BC87303E45}">
      <dgm:prSet/>
      <dgm:spPr/>
      <dgm:t>
        <a:bodyPr/>
        <a:lstStyle/>
        <a:p>
          <a:endParaRPr lang="en-US"/>
        </a:p>
      </dgm:t>
    </dgm:pt>
    <dgm:pt modelId="{E179AF89-4B57-471E-B8D7-C626C4089315}">
      <dgm:prSet/>
      <dgm:spPr/>
      <dgm:t>
        <a:bodyPr/>
        <a:lstStyle/>
        <a:p>
          <a:r>
            <a:rPr lang="en-US"/>
            <a:t>Discharge petitions</a:t>
          </a:r>
        </a:p>
      </dgm:t>
    </dgm:pt>
    <dgm:pt modelId="{F66CA1AC-2463-49F5-A46E-1B76CAC02715}" type="parTrans" cxnId="{920D1B49-C170-4F99-B2FE-0388CFC33610}">
      <dgm:prSet/>
      <dgm:spPr/>
      <dgm:t>
        <a:bodyPr/>
        <a:lstStyle/>
        <a:p>
          <a:endParaRPr lang="en-US"/>
        </a:p>
      </dgm:t>
    </dgm:pt>
    <dgm:pt modelId="{1AAD98F3-1EA9-4591-9471-E33A1F45B3E0}" type="sibTrans" cxnId="{920D1B49-C170-4F99-B2FE-0388CFC33610}">
      <dgm:prSet/>
      <dgm:spPr/>
      <dgm:t>
        <a:bodyPr/>
        <a:lstStyle/>
        <a:p>
          <a:endParaRPr lang="en-US"/>
        </a:p>
      </dgm:t>
    </dgm:pt>
    <dgm:pt modelId="{93ADF321-B7DB-4249-9656-CD8FB5159513}">
      <dgm:prSet/>
      <dgm:spPr/>
      <dgm:t>
        <a:bodyPr/>
        <a:lstStyle/>
        <a:p>
          <a:r>
            <a:rPr lang="en-US"/>
            <a:t>House Republican conference</a:t>
          </a:r>
        </a:p>
      </dgm:t>
    </dgm:pt>
    <dgm:pt modelId="{8B9BFED8-155E-4AFC-8B15-96DA086026C1}" type="parTrans" cxnId="{D5D5BE70-8578-4AA5-A366-FB40D6CA7133}">
      <dgm:prSet/>
      <dgm:spPr/>
      <dgm:t>
        <a:bodyPr/>
        <a:lstStyle/>
        <a:p>
          <a:endParaRPr lang="en-US"/>
        </a:p>
      </dgm:t>
    </dgm:pt>
    <dgm:pt modelId="{714FE865-C04F-445D-9E9D-1C4F4DC27458}" type="sibTrans" cxnId="{D5D5BE70-8578-4AA5-A366-FB40D6CA7133}">
      <dgm:prSet/>
      <dgm:spPr/>
      <dgm:t>
        <a:bodyPr/>
        <a:lstStyle/>
        <a:p>
          <a:endParaRPr lang="en-US"/>
        </a:p>
      </dgm:t>
    </dgm:pt>
    <dgm:pt modelId="{7E254AA9-9DFF-40AD-9BA7-23BD1EA964EA}">
      <dgm:prSet/>
      <dgm:spPr/>
      <dgm:t>
        <a:bodyPr/>
        <a:lstStyle/>
        <a:p>
          <a:r>
            <a:rPr lang="en-US"/>
            <a:t>Policy dynamics</a:t>
          </a:r>
        </a:p>
      </dgm:t>
    </dgm:pt>
    <dgm:pt modelId="{4A95D46F-F12B-4ADF-88BC-28797090E505}" type="parTrans" cxnId="{9B4EB8F8-B417-4AD4-A312-4C95A11F989F}">
      <dgm:prSet/>
      <dgm:spPr/>
      <dgm:t>
        <a:bodyPr/>
        <a:lstStyle/>
        <a:p>
          <a:endParaRPr lang="en-US"/>
        </a:p>
      </dgm:t>
    </dgm:pt>
    <dgm:pt modelId="{2C0DD03D-36B8-4EB0-81CD-2A307628C3E5}" type="sibTrans" cxnId="{9B4EB8F8-B417-4AD4-A312-4C95A11F989F}">
      <dgm:prSet/>
      <dgm:spPr/>
      <dgm:t>
        <a:bodyPr/>
        <a:lstStyle/>
        <a:p>
          <a:endParaRPr lang="en-US"/>
        </a:p>
      </dgm:t>
    </dgm:pt>
    <dgm:pt modelId="{9C7A9EF7-3C06-4EA0-BA5F-9AE0D52703AC}" type="pres">
      <dgm:prSet presAssocID="{4737B321-98FC-459D-B1E9-BE17C54638B1}" presName="linear" presStyleCnt="0">
        <dgm:presLayoutVars>
          <dgm:dir/>
          <dgm:animLvl val="lvl"/>
          <dgm:resizeHandles val="exact"/>
        </dgm:presLayoutVars>
      </dgm:prSet>
      <dgm:spPr/>
    </dgm:pt>
    <dgm:pt modelId="{8DB55631-66BA-46F2-97E7-8C625040061C}" type="pres">
      <dgm:prSet presAssocID="{B628F32F-B920-4557-B157-935884959081}" presName="parentLin" presStyleCnt="0"/>
      <dgm:spPr/>
    </dgm:pt>
    <dgm:pt modelId="{91FCF7E7-C120-4955-BE50-AD05AB6D89FD}" type="pres">
      <dgm:prSet presAssocID="{B628F32F-B920-4557-B157-935884959081}" presName="parentLeftMargin" presStyleLbl="node1" presStyleIdx="0" presStyleCnt="5"/>
      <dgm:spPr/>
    </dgm:pt>
    <dgm:pt modelId="{4F17D5B9-8D32-4F36-97A9-F5081C43C433}" type="pres">
      <dgm:prSet presAssocID="{B628F32F-B920-4557-B157-935884959081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2F4DB0C2-97F8-4AF1-B92A-162D4491E73B}" type="pres">
      <dgm:prSet presAssocID="{B628F32F-B920-4557-B157-935884959081}" presName="negativeSpace" presStyleCnt="0"/>
      <dgm:spPr/>
    </dgm:pt>
    <dgm:pt modelId="{81CDEE58-3406-449E-AA0A-5B276F291794}" type="pres">
      <dgm:prSet presAssocID="{B628F32F-B920-4557-B157-935884959081}" presName="childText" presStyleLbl="conFgAcc1" presStyleIdx="0" presStyleCnt="5">
        <dgm:presLayoutVars>
          <dgm:bulletEnabled val="1"/>
        </dgm:presLayoutVars>
      </dgm:prSet>
      <dgm:spPr/>
    </dgm:pt>
    <dgm:pt modelId="{8DAFB8D7-CD3A-4FE7-82D3-CDF51B4394E3}" type="pres">
      <dgm:prSet presAssocID="{33342D00-C80C-4F4F-A6A5-D321420370C5}" presName="spaceBetweenRectangles" presStyleCnt="0"/>
      <dgm:spPr/>
    </dgm:pt>
    <dgm:pt modelId="{FCEDD3DE-B206-4C4B-A2EC-B68A167D139A}" type="pres">
      <dgm:prSet presAssocID="{2EA9B265-7518-49C7-9262-D49459F3BEE0}" presName="parentLin" presStyleCnt="0"/>
      <dgm:spPr/>
    </dgm:pt>
    <dgm:pt modelId="{BC99B6EE-CE26-443D-A3FB-A49175635B7C}" type="pres">
      <dgm:prSet presAssocID="{2EA9B265-7518-49C7-9262-D49459F3BEE0}" presName="parentLeftMargin" presStyleLbl="node1" presStyleIdx="0" presStyleCnt="5"/>
      <dgm:spPr/>
    </dgm:pt>
    <dgm:pt modelId="{893531E5-6FA8-4C70-A667-CFFCA7477CC3}" type="pres">
      <dgm:prSet presAssocID="{2EA9B265-7518-49C7-9262-D49459F3BEE0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EFC25FB4-0CAF-40B6-B0D4-F9F1A704C9D2}" type="pres">
      <dgm:prSet presAssocID="{2EA9B265-7518-49C7-9262-D49459F3BEE0}" presName="negativeSpace" presStyleCnt="0"/>
      <dgm:spPr/>
    </dgm:pt>
    <dgm:pt modelId="{822A3CB4-B8CB-4614-BF30-FC59E5ACD95A}" type="pres">
      <dgm:prSet presAssocID="{2EA9B265-7518-49C7-9262-D49459F3BEE0}" presName="childText" presStyleLbl="conFgAcc1" presStyleIdx="1" presStyleCnt="5">
        <dgm:presLayoutVars>
          <dgm:bulletEnabled val="1"/>
        </dgm:presLayoutVars>
      </dgm:prSet>
      <dgm:spPr/>
    </dgm:pt>
    <dgm:pt modelId="{BE51164B-051E-4BC2-B38B-F519646EA8B5}" type="pres">
      <dgm:prSet presAssocID="{6E34CB88-34CB-4249-8E26-144C40CB4D62}" presName="spaceBetweenRectangles" presStyleCnt="0"/>
      <dgm:spPr/>
    </dgm:pt>
    <dgm:pt modelId="{87F4A569-42A0-43AC-AE41-EC8B10E92A40}" type="pres">
      <dgm:prSet presAssocID="{E179AF89-4B57-471E-B8D7-C626C4089315}" presName="parentLin" presStyleCnt="0"/>
      <dgm:spPr/>
    </dgm:pt>
    <dgm:pt modelId="{7290D1B9-8593-4CAA-A39A-0181D495964D}" type="pres">
      <dgm:prSet presAssocID="{E179AF89-4B57-471E-B8D7-C626C4089315}" presName="parentLeftMargin" presStyleLbl="node1" presStyleIdx="1" presStyleCnt="5"/>
      <dgm:spPr/>
    </dgm:pt>
    <dgm:pt modelId="{A07A8C93-C7BD-4F99-966C-2258FCF1DC14}" type="pres">
      <dgm:prSet presAssocID="{E179AF89-4B57-471E-B8D7-C626C4089315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A8765A8F-E5E7-44F6-8728-ADB122774BEB}" type="pres">
      <dgm:prSet presAssocID="{E179AF89-4B57-471E-B8D7-C626C4089315}" presName="negativeSpace" presStyleCnt="0"/>
      <dgm:spPr/>
    </dgm:pt>
    <dgm:pt modelId="{D0D13B56-6F20-4946-BF2D-86159AD21D6B}" type="pres">
      <dgm:prSet presAssocID="{E179AF89-4B57-471E-B8D7-C626C4089315}" presName="childText" presStyleLbl="conFgAcc1" presStyleIdx="2" presStyleCnt="5">
        <dgm:presLayoutVars>
          <dgm:bulletEnabled val="1"/>
        </dgm:presLayoutVars>
      </dgm:prSet>
      <dgm:spPr/>
    </dgm:pt>
    <dgm:pt modelId="{F172CA9B-46E2-4B8C-8B5F-A10B2264EA09}" type="pres">
      <dgm:prSet presAssocID="{1AAD98F3-1EA9-4591-9471-E33A1F45B3E0}" presName="spaceBetweenRectangles" presStyleCnt="0"/>
      <dgm:spPr/>
    </dgm:pt>
    <dgm:pt modelId="{A3B6C6B4-B710-4D53-B898-B12A057AF7F3}" type="pres">
      <dgm:prSet presAssocID="{93ADF321-B7DB-4249-9656-CD8FB5159513}" presName="parentLin" presStyleCnt="0"/>
      <dgm:spPr/>
    </dgm:pt>
    <dgm:pt modelId="{F6EA3E53-56CB-4A2E-9AEB-32C9F9BA2317}" type="pres">
      <dgm:prSet presAssocID="{93ADF321-B7DB-4249-9656-CD8FB5159513}" presName="parentLeftMargin" presStyleLbl="node1" presStyleIdx="2" presStyleCnt="5"/>
      <dgm:spPr/>
    </dgm:pt>
    <dgm:pt modelId="{1A43D6C3-E0D3-44B1-8540-E626C8E1E494}" type="pres">
      <dgm:prSet presAssocID="{93ADF321-B7DB-4249-9656-CD8FB5159513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D843CCD1-6569-4286-B4EB-DDB2AD35FF66}" type="pres">
      <dgm:prSet presAssocID="{93ADF321-B7DB-4249-9656-CD8FB5159513}" presName="negativeSpace" presStyleCnt="0"/>
      <dgm:spPr/>
    </dgm:pt>
    <dgm:pt modelId="{BA844A8C-F40B-4AD4-BEA1-87644B7BFEB9}" type="pres">
      <dgm:prSet presAssocID="{93ADF321-B7DB-4249-9656-CD8FB5159513}" presName="childText" presStyleLbl="conFgAcc1" presStyleIdx="3" presStyleCnt="5">
        <dgm:presLayoutVars>
          <dgm:bulletEnabled val="1"/>
        </dgm:presLayoutVars>
      </dgm:prSet>
      <dgm:spPr/>
    </dgm:pt>
    <dgm:pt modelId="{9BE03FD3-7A00-4266-8730-D0BBF2CF6634}" type="pres">
      <dgm:prSet presAssocID="{714FE865-C04F-445D-9E9D-1C4F4DC27458}" presName="spaceBetweenRectangles" presStyleCnt="0"/>
      <dgm:spPr/>
    </dgm:pt>
    <dgm:pt modelId="{246D9F87-BD50-460D-BC3D-4AC25DB404D1}" type="pres">
      <dgm:prSet presAssocID="{7E254AA9-9DFF-40AD-9BA7-23BD1EA964EA}" presName="parentLin" presStyleCnt="0"/>
      <dgm:spPr/>
    </dgm:pt>
    <dgm:pt modelId="{6E85D8A3-BBEE-4836-A4D8-481AF7BA30A2}" type="pres">
      <dgm:prSet presAssocID="{7E254AA9-9DFF-40AD-9BA7-23BD1EA964EA}" presName="parentLeftMargin" presStyleLbl="node1" presStyleIdx="3" presStyleCnt="5"/>
      <dgm:spPr/>
    </dgm:pt>
    <dgm:pt modelId="{ECA72729-F78E-4E26-8530-B29CD5A40B19}" type="pres">
      <dgm:prSet presAssocID="{7E254AA9-9DFF-40AD-9BA7-23BD1EA964EA}" presName="parentText" presStyleLbl="node1" presStyleIdx="4" presStyleCnt="5">
        <dgm:presLayoutVars>
          <dgm:chMax val="0"/>
          <dgm:bulletEnabled val="1"/>
        </dgm:presLayoutVars>
      </dgm:prSet>
      <dgm:spPr/>
    </dgm:pt>
    <dgm:pt modelId="{3F35F4D1-5118-43BE-BD26-18A5C2BA055C}" type="pres">
      <dgm:prSet presAssocID="{7E254AA9-9DFF-40AD-9BA7-23BD1EA964EA}" presName="negativeSpace" presStyleCnt="0"/>
      <dgm:spPr/>
    </dgm:pt>
    <dgm:pt modelId="{F57F7793-A99B-418E-91BA-C3AEBAE4FED1}" type="pres">
      <dgm:prSet presAssocID="{7E254AA9-9DFF-40AD-9BA7-23BD1EA964EA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B0933B06-0663-45C1-B826-8E3DCF321C0A}" type="presOf" srcId="{7E254AA9-9DFF-40AD-9BA7-23BD1EA964EA}" destId="{ECA72729-F78E-4E26-8530-B29CD5A40B19}" srcOrd="1" destOrd="0" presId="urn:microsoft.com/office/officeart/2005/8/layout/list1"/>
    <dgm:cxn modelId="{20734917-F4C4-498B-BFBF-7D7AF754D431}" type="presOf" srcId="{4737B321-98FC-459D-B1E9-BE17C54638B1}" destId="{9C7A9EF7-3C06-4EA0-BA5F-9AE0D52703AC}" srcOrd="0" destOrd="0" presId="urn:microsoft.com/office/officeart/2005/8/layout/list1"/>
    <dgm:cxn modelId="{25824E68-8958-4AF2-88AF-C88DD23E5CD5}" type="presOf" srcId="{E179AF89-4B57-471E-B8D7-C626C4089315}" destId="{A07A8C93-C7BD-4F99-966C-2258FCF1DC14}" srcOrd="1" destOrd="0" presId="urn:microsoft.com/office/officeart/2005/8/layout/list1"/>
    <dgm:cxn modelId="{920D1B49-C170-4F99-B2FE-0388CFC33610}" srcId="{4737B321-98FC-459D-B1E9-BE17C54638B1}" destId="{E179AF89-4B57-471E-B8D7-C626C4089315}" srcOrd="2" destOrd="0" parTransId="{F66CA1AC-2463-49F5-A46E-1B76CAC02715}" sibTransId="{1AAD98F3-1EA9-4591-9471-E33A1F45B3E0}"/>
    <dgm:cxn modelId="{D5D5BE70-8578-4AA5-A366-FB40D6CA7133}" srcId="{4737B321-98FC-459D-B1E9-BE17C54638B1}" destId="{93ADF321-B7DB-4249-9656-CD8FB5159513}" srcOrd="3" destOrd="0" parTransId="{8B9BFED8-155E-4AFC-8B15-96DA086026C1}" sibTransId="{714FE865-C04F-445D-9E9D-1C4F4DC27458}"/>
    <dgm:cxn modelId="{15712072-6A2C-47EE-B364-E232045D8C36}" type="presOf" srcId="{E179AF89-4B57-471E-B8D7-C626C4089315}" destId="{7290D1B9-8593-4CAA-A39A-0181D495964D}" srcOrd="0" destOrd="0" presId="urn:microsoft.com/office/officeart/2005/8/layout/list1"/>
    <dgm:cxn modelId="{F934DE81-D62C-4C84-B25F-4FA9B71F98A3}" type="presOf" srcId="{93ADF321-B7DB-4249-9656-CD8FB5159513}" destId="{1A43D6C3-E0D3-44B1-8540-E626C8E1E494}" srcOrd="1" destOrd="0" presId="urn:microsoft.com/office/officeart/2005/8/layout/list1"/>
    <dgm:cxn modelId="{4573B888-EB79-447B-9066-14BC87303E45}" srcId="{4737B321-98FC-459D-B1E9-BE17C54638B1}" destId="{2EA9B265-7518-49C7-9262-D49459F3BEE0}" srcOrd="1" destOrd="0" parTransId="{4250EF18-FC05-46A4-BF8C-42520EC0811F}" sibTransId="{6E34CB88-34CB-4249-8E26-144C40CB4D62}"/>
    <dgm:cxn modelId="{A37E889F-A344-4F0F-B19D-FDCD956CBB76}" type="presOf" srcId="{93ADF321-B7DB-4249-9656-CD8FB5159513}" destId="{F6EA3E53-56CB-4A2E-9AEB-32C9F9BA2317}" srcOrd="0" destOrd="0" presId="urn:microsoft.com/office/officeart/2005/8/layout/list1"/>
    <dgm:cxn modelId="{7C65DEAB-4F87-48D5-A2F7-1AF86695C0C1}" type="presOf" srcId="{B628F32F-B920-4557-B157-935884959081}" destId="{4F17D5B9-8D32-4F36-97A9-F5081C43C433}" srcOrd="1" destOrd="0" presId="urn:microsoft.com/office/officeart/2005/8/layout/list1"/>
    <dgm:cxn modelId="{EB446BBC-A251-4129-8BEA-7BB9244A51F7}" type="presOf" srcId="{2EA9B265-7518-49C7-9262-D49459F3BEE0}" destId="{893531E5-6FA8-4C70-A667-CFFCA7477CC3}" srcOrd="1" destOrd="0" presId="urn:microsoft.com/office/officeart/2005/8/layout/list1"/>
    <dgm:cxn modelId="{2A3606CF-65DC-4CA2-AC93-CA76821F7872}" srcId="{4737B321-98FC-459D-B1E9-BE17C54638B1}" destId="{B628F32F-B920-4557-B157-935884959081}" srcOrd="0" destOrd="0" parTransId="{387A54ED-A017-4C78-95C2-ED1833436BB9}" sibTransId="{33342D00-C80C-4F4F-A6A5-D321420370C5}"/>
    <dgm:cxn modelId="{3D85FAE0-D5E0-4E0E-946C-A4E888CC0C2C}" type="presOf" srcId="{B628F32F-B920-4557-B157-935884959081}" destId="{91FCF7E7-C120-4955-BE50-AD05AB6D89FD}" srcOrd="0" destOrd="0" presId="urn:microsoft.com/office/officeart/2005/8/layout/list1"/>
    <dgm:cxn modelId="{680C96F8-9406-41B9-AE3C-D52B3D17FC46}" type="presOf" srcId="{7E254AA9-9DFF-40AD-9BA7-23BD1EA964EA}" destId="{6E85D8A3-BBEE-4836-A4D8-481AF7BA30A2}" srcOrd="0" destOrd="0" presId="urn:microsoft.com/office/officeart/2005/8/layout/list1"/>
    <dgm:cxn modelId="{9B4EB8F8-B417-4AD4-A312-4C95A11F989F}" srcId="{4737B321-98FC-459D-B1E9-BE17C54638B1}" destId="{7E254AA9-9DFF-40AD-9BA7-23BD1EA964EA}" srcOrd="4" destOrd="0" parTransId="{4A95D46F-F12B-4ADF-88BC-28797090E505}" sibTransId="{2C0DD03D-36B8-4EB0-81CD-2A307628C3E5}"/>
    <dgm:cxn modelId="{9CE99BF9-78B6-485D-B0CD-E143D47D3AD6}" type="presOf" srcId="{2EA9B265-7518-49C7-9262-D49459F3BEE0}" destId="{BC99B6EE-CE26-443D-A3FB-A49175635B7C}" srcOrd="0" destOrd="0" presId="urn:microsoft.com/office/officeart/2005/8/layout/list1"/>
    <dgm:cxn modelId="{F2A7FE23-B465-45B5-B28F-BC8368E12029}" type="presParOf" srcId="{9C7A9EF7-3C06-4EA0-BA5F-9AE0D52703AC}" destId="{8DB55631-66BA-46F2-97E7-8C625040061C}" srcOrd="0" destOrd="0" presId="urn:microsoft.com/office/officeart/2005/8/layout/list1"/>
    <dgm:cxn modelId="{6300AAA9-60E2-4532-80F7-E282E3A1C53B}" type="presParOf" srcId="{8DB55631-66BA-46F2-97E7-8C625040061C}" destId="{91FCF7E7-C120-4955-BE50-AD05AB6D89FD}" srcOrd="0" destOrd="0" presId="urn:microsoft.com/office/officeart/2005/8/layout/list1"/>
    <dgm:cxn modelId="{35631E87-DB3E-4759-9CD0-E53B60ACF95D}" type="presParOf" srcId="{8DB55631-66BA-46F2-97E7-8C625040061C}" destId="{4F17D5B9-8D32-4F36-97A9-F5081C43C433}" srcOrd="1" destOrd="0" presId="urn:microsoft.com/office/officeart/2005/8/layout/list1"/>
    <dgm:cxn modelId="{16F5D281-2B53-4E8D-872F-457DE98CC17F}" type="presParOf" srcId="{9C7A9EF7-3C06-4EA0-BA5F-9AE0D52703AC}" destId="{2F4DB0C2-97F8-4AF1-B92A-162D4491E73B}" srcOrd="1" destOrd="0" presId="urn:microsoft.com/office/officeart/2005/8/layout/list1"/>
    <dgm:cxn modelId="{5FF4D269-9EE3-4FDF-8DC2-AC89D85031B4}" type="presParOf" srcId="{9C7A9EF7-3C06-4EA0-BA5F-9AE0D52703AC}" destId="{81CDEE58-3406-449E-AA0A-5B276F291794}" srcOrd="2" destOrd="0" presId="urn:microsoft.com/office/officeart/2005/8/layout/list1"/>
    <dgm:cxn modelId="{F587870C-155B-445E-B336-B3283860FBDB}" type="presParOf" srcId="{9C7A9EF7-3C06-4EA0-BA5F-9AE0D52703AC}" destId="{8DAFB8D7-CD3A-4FE7-82D3-CDF51B4394E3}" srcOrd="3" destOrd="0" presId="urn:microsoft.com/office/officeart/2005/8/layout/list1"/>
    <dgm:cxn modelId="{86D1DA4B-0390-4112-87BD-560F6946953A}" type="presParOf" srcId="{9C7A9EF7-3C06-4EA0-BA5F-9AE0D52703AC}" destId="{FCEDD3DE-B206-4C4B-A2EC-B68A167D139A}" srcOrd="4" destOrd="0" presId="urn:microsoft.com/office/officeart/2005/8/layout/list1"/>
    <dgm:cxn modelId="{DEAE9CC1-CA52-49E1-880C-1443087CA31F}" type="presParOf" srcId="{FCEDD3DE-B206-4C4B-A2EC-B68A167D139A}" destId="{BC99B6EE-CE26-443D-A3FB-A49175635B7C}" srcOrd="0" destOrd="0" presId="urn:microsoft.com/office/officeart/2005/8/layout/list1"/>
    <dgm:cxn modelId="{2EF2BE1B-D39D-46C0-968B-16E56F1558AF}" type="presParOf" srcId="{FCEDD3DE-B206-4C4B-A2EC-B68A167D139A}" destId="{893531E5-6FA8-4C70-A667-CFFCA7477CC3}" srcOrd="1" destOrd="0" presId="urn:microsoft.com/office/officeart/2005/8/layout/list1"/>
    <dgm:cxn modelId="{D7D260FD-84EF-46B7-9152-DB0CCD2386CB}" type="presParOf" srcId="{9C7A9EF7-3C06-4EA0-BA5F-9AE0D52703AC}" destId="{EFC25FB4-0CAF-40B6-B0D4-F9F1A704C9D2}" srcOrd="5" destOrd="0" presId="urn:microsoft.com/office/officeart/2005/8/layout/list1"/>
    <dgm:cxn modelId="{C32CABDA-D760-4AD2-B399-78B1D028A46B}" type="presParOf" srcId="{9C7A9EF7-3C06-4EA0-BA5F-9AE0D52703AC}" destId="{822A3CB4-B8CB-4614-BF30-FC59E5ACD95A}" srcOrd="6" destOrd="0" presId="urn:microsoft.com/office/officeart/2005/8/layout/list1"/>
    <dgm:cxn modelId="{BD02854A-166B-4466-84BD-350B6B4C1132}" type="presParOf" srcId="{9C7A9EF7-3C06-4EA0-BA5F-9AE0D52703AC}" destId="{BE51164B-051E-4BC2-B38B-F519646EA8B5}" srcOrd="7" destOrd="0" presId="urn:microsoft.com/office/officeart/2005/8/layout/list1"/>
    <dgm:cxn modelId="{5491A082-FE01-4EFD-B55A-F881F053107E}" type="presParOf" srcId="{9C7A9EF7-3C06-4EA0-BA5F-9AE0D52703AC}" destId="{87F4A569-42A0-43AC-AE41-EC8B10E92A40}" srcOrd="8" destOrd="0" presId="urn:microsoft.com/office/officeart/2005/8/layout/list1"/>
    <dgm:cxn modelId="{9A6D5323-12D2-456E-9261-4FD164CD56D2}" type="presParOf" srcId="{87F4A569-42A0-43AC-AE41-EC8B10E92A40}" destId="{7290D1B9-8593-4CAA-A39A-0181D495964D}" srcOrd="0" destOrd="0" presId="urn:microsoft.com/office/officeart/2005/8/layout/list1"/>
    <dgm:cxn modelId="{DB8AB1A8-049D-43D9-9D57-C84623064E12}" type="presParOf" srcId="{87F4A569-42A0-43AC-AE41-EC8B10E92A40}" destId="{A07A8C93-C7BD-4F99-966C-2258FCF1DC14}" srcOrd="1" destOrd="0" presId="urn:microsoft.com/office/officeart/2005/8/layout/list1"/>
    <dgm:cxn modelId="{ECA383E6-9D25-4539-A873-65C14C538726}" type="presParOf" srcId="{9C7A9EF7-3C06-4EA0-BA5F-9AE0D52703AC}" destId="{A8765A8F-E5E7-44F6-8728-ADB122774BEB}" srcOrd="9" destOrd="0" presId="urn:microsoft.com/office/officeart/2005/8/layout/list1"/>
    <dgm:cxn modelId="{82EA31C1-01AC-4F71-87BB-D24C13CDEF55}" type="presParOf" srcId="{9C7A9EF7-3C06-4EA0-BA5F-9AE0D52703AC}" destId="{D0D13B56-6F20-4946-BF2D-86159AD21D6B}" srcOrd="10" destOrd="0" presId="urn:microsoft.com/office/officeart/2005/8/layout/list1"/>
    <dgm:cxn modelId="{E3AD330D-4210-4D4B-8044-A9313E49DE8C}" type="presParOf" srcId="{9C7A9EF7-3C06-4EA0-BA5F-9AE0D52703AC}" destId="{F172CA9B-46E2-4B8C-8B5F-A10B2264EA09}" srcOrd="11" destOrd="0" presId="urn:microsoft.com/office/officeart/2005/8/layout/list1"/>
    <dgm:cxn modelId="{04400767-2EA0-4389-BE66-FC08D8091683}" type="presParOf" srcId="{9C7A9EF7-3C06-4EA0-BA5F-9AE0D52703AC}" destId="{A3B6C6B4-B710-4D53-B898-B12A057AF7F3}" srcOrd="12" destOrd="0" presId="urn:microsoft.com/office/officeart/2005/8/layout/list1"/>
    <dgm:cxn modelId="{978593D5-111F-4F98-8DD4-283F94BE3472}" type="presParOf" srcId="{A3B6C6B4-B710-4D53-B898-B12A057AF7F3}" destId="{F6EA3E53-56CB-4A2E-9AEB-32C9F9BA2317}" srcOrd="0" destOrd="0" presId="urn:microsoft.com/office/officeart/2005/8/layout/list1"/>
    <dgm:cxn modelId="{60C76BF0-ACDD-4E1A-A8A4-30E65F1448F3}" type="presParOf" srcId="{A3B6C6B4-B710-4D53-B898-B12A057AF7F3}" destId="{1A43D6C3-E0D3-44B1-8540-E626C8E1E494}" srcOrd="1" destOrd="0" presId="urn:microsoft.com/office/officeart/2005/8/layout/list1"/>
    <dgm:cxn modelId="{DFB76796-D9BB-4603-88A5-4EFA42FC1EB5}" type="presParOf" srcId="{9C7A9EF7-3C06-4EA0-BA5F-9AE0D52703AC}" destId="{D843CCD1-6569-4286-B4EB-DDB2AD35FF66}" srcOrd="13" destOrd="0" presId="urn:microsoft.com/office/officeart/2005/8/layout/list1"/>
    <dgm:cxn modelId="{A270791B-68F5-4094-B631-E36AB1C0A84D}" type="presParOf" srcId="{9C7A9EF7-3C06-4EA0-BA5F-9AE0D52703AC}" destId="{BA844A8C-F40B-4AD4-BEA1-87644B7BFEB9}" srcOrd="14" destOrd="0" presId="urn:microsoft.com/office/officeart/2005/8/layout/list1"/>
    <dgm:cxn modelId="{E1DA9B12-FBCA-4502-A67F-0337AB1A8C01}" type="presParOf" srcId="{9C7A9EF7-3C06-4EA0-BA5F-9AE0D52703AC}" destId="{9BE03FD3-7A00-4266-8730-D0BBF2CF6634}" srcOrd="15" destOrd="0" presId="urn:microsoft.com/office/officeart/2005/8/layout/list1"/>
    <dgm:cxn modelId="{C7A2357B-12C5-405A-AEB4-3811D4E7AD59}" type="presParOf" srcId="{9C7A9EF7-3C06-4EA0-BA5F-9AE0D52703AC}" destId="{246D9F87-BD50-460D-BC3D-4AC25DB404D1}" srcOrd="16" destOrd="0" presId="urn:microsoft.com/office/officeart/2005/8/layout/list1"/>
    <dgm:cxn modelId="{23AD9AFB-05E8-421E-9603-E10E1A82AF5F}" type="presParOf" srcId="{246D9F87-BD50-460D-BC3D-4AC25DB404D1}" destId="{6E85D8A3-BBEE-4836-A4D8-481AF7BA30A2}" srcOrd="0" destOrd="0" presId="urn:microsoft.com/office/officeart/2005/8/layout/list1"/>
    <dgm:cxn modelId="{FBF41E28-A79B-4AEB-A82D-956E0D427DA6}" type="presParOf" srcId="{246D9F87-BD50-460D-BC3D-4AC25DB404D1}" destId="{ECA72729-F78E-4E26-8530-B29CD5A40B19}" srcOrd="1" destOrd="0" presId="urn:microsoft.com/office/officeart/2005/8/layout/list1"/>
    <dgm:cxn modelId="{08CD89C1-FAF6-435A-8218-6DCC68550544}" type="presParOf" srcId="{9C7A9EF7-3C06-4EA0-BA5F-9AE0D52703AC}" destId="{3F35F4D1-5118-43BE-BD26-18A5C2BA055C}" srcOrd="17" destOrd="0" presId="urn:microsoft.com/office/officeart/2005/8/layout/list1"/>
    <dgm:cxn modelId="{01CC696C-7A47-4712-966B-4EFFB7086B0B}" type="presParOf" srcId="{9C7A9EF7-3C06-4EA0-BA5F-9AE0D52703AC}" destId="{F57F7793-A99B-418E-91BA-C3AEBAE4FED1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1630BD-C785-4028-8047-BA253BD4A996}">
      <dsp:nvSpPr>
        <dsp:cNvPr id="0" name=""/>
        <dsp:cNvSpPr/>
      </dsp:nvSpPr>
      <dsp:spPr>
        <a:xfrm>
          <a:off x="0" y="0"/>
          <a:ext cx="8742263" cy="81166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/>
            <a:t>1) Polarization</a:t>
          </a:r>
        </a:p>
      </dsp:txBody>
      <dsp:txXfrm>
        <a:off x="23773" y="23773"/>
        <a:ext cx="7797822" cy="764123"/>
      </dsp:txXfrm>
    </dsp:sp>
    <dsp:sp modelId="{AE24CD41-9DF6-4D27-9850-DC0988A1BEB0}">
      <dsp:nvSpPr>
        <dsp:cNvPr id="0" name=""/>
        <dsp:cNvSpPr/>
      </dsp:nvSpPr>
      <dsp:spPr>
        <a:xfrm>
          <a:off x="732164" y="959245"/>
          <a:ext cx="8742263" cy="81166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/>
            <a:t>2) Close Margins</a:t>
          </a:r>
        </a:p>
      </dsp:txBody>
      <dsp:txXfrm>
        <a:off x="755937" y="983018"/>
        <a:ext cx="7434967" cy="764123"/>
      </dsp:txXfrm>
    </dsp:sp>
    <dsp:sp modelId="{CDC9FBB9-B508-4F52-A4E0-FAD60A6DA49E}">
      <dsp:nvSpPr>
        <dsp:cNvPr id="0" name=""/>
        <dsp:cNvSpPr/>
      </dsp:nvSpPr>
      <dsp:spPr>
        <a:xfrm>
          <a:off x="1453401" y="1918490"/>
          <a:ext cx="8742263" cy="81166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/>
            <a:t>3) Recent history: 118</a:t>
          </a:r>
          <a:r>
            <a:rPr lang="en-US" sz="3500" kern="1200" baseline="30000"/>
            <a:t>th</a:t>
          </a:r>
          <a:endParaRPr lang="en-US" sz="3500" kern="1200"/>
        </a:p>
      </dsp:txBody>
      <dsp:txXfrm>
        <a:off x="1477174" y="1942263"/>
        <a:ext cx="7445895" cy="764123"/>
      </dsp:txXfrm>
    </dsp:sp>
    <dsp:sp modelId="{DF7CA208-1727-4988-A52E-5674FAD26C7B}">
      <dsp:nvSpPr>
        <dsp:cNvPr id="0" name=""/>
        <dsp:cNvSpPr/>
      </dsp:nvSpPr>
      <dsp:spPr>
        <a:xfrm>
          <a:off x="2185565" y="2877735"/>
          <a:ext cx="8742263" cy="81166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/>
            <a:t>4) 119</a:t>
          </a:r>
          <a:r>
            <a:rPr lang="en-US" sz="3500" kern="1200" baseline="30000"/>
            <a:t>th</a:t>
          </a:r>
          <a:r>
            <a:rPr lang="en-US" sz="3500" kern="1200"/>
            <a:t> dynamics</a:t>
          </a:r>
        </a:p>
      </dsp:txBody>
      <dsp:txXfrm>
        <a:off x="2209338" y="2901508"/>
        <a:ext cx="7434967" cy="764123"/>
      </dsp:txXfrm>
    </dsp:sp>
    <dsp:sp modelId="{53476A57-4324-47FB-B2C7-5CF580E5D361}">
      <dsp:nvSpPr>
        <dsp:cNvPr id="0" name=""/>
        <dsp:cNvSpPr/>
      </dsp:nvSpPr>
      <dsp:spPr>
        <a:xfrm>
          <a:off x="8214678" y="621664"/>
          <a:ext cx="527584" cy="527584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400" kern="1200"/>
        </a:p>
      </dsp:txBody>
      <dsp:txXfrm>
        <a:off x="8333384" y="621664"/>
        <a:ext cx="290172" cy="397007"/>
      </dsp:txXfrm>
    </dsp:sp>
    <dsp:sp modelId="{97227071-6F51-4BFD-BC09-5F9C79B37AC7}">
      <dsp:nvSpPr>
        <dsp:cNvPr id="0" name=""/>
        <dsp:cNvSpPr/>
      </dsp:nvSpPr>
      <dsp:spPr>
        <a:xfrm>
          <a:off x="8946842" y="1580910"/>
          <a:ext cx="527584" cy="527584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400" kern="1200"/>
        </a:p>
      </dsp:txBody>
      <dsp:txXfrm>
        <a:off x="9065548" y="1580910"/>
        <a:ext cx="290172" cy="397007"/>
      </dsp:txXfrm>
    </dsp:sp>
    <dsp:sp modelId="{634F7C96-F36A-4EC9-9478-9CC860AB5CCF}">
      <dsp:nvSpPr>
        <dsp:cNvPr id="0" name=""/>
        <dsp:cNvSpPr/>
      </dsp:nvSpPr>
      <dsp:spPr>
        <a:xfrm>
          <a:off x="9668079" y="2540155"/>
          <a:ext cx="527584" cy="527584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400" kern="1200"/>
        </a:p>
      </dsp:txBody>
      <dsp:txXfrm>
        <a:off x="9786785" y="2540155"/>
        <a:ext cx="290172" cy="39700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CDEE58-3406-449E-AA0A-5B276F291794}">
      <dsp:nvSpPr>
        <dsp:cNvPr id="0" name=""/>
        <dsp:cNvSpPr/>
      </dsp:nvSpPr>
      <dsp:spPr>
        <a:xfrm>
          <a:off x="0" y="424400"/>
          <a:ext cx="6666833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17D5B9-8D32-4F36-97A9-F5081C43C433}">
      <dsp:nvSpPr>
        <dsp:cNvPr id="0" name=""/>
        <dsp:cNvSpPr/>
      </dsp:nvSpPr>
      <dsp:spPr>
        <a:xfrm>
          <a:off x="333341" y="70160"/>
          <a:ext cx="4666783" cy="70848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6393" tIns="0" rIns="176393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Reconciliation bill</a:t>
          </a:r>
        </a:p>
      </dsp:txBody>
      <dsp:txXfrm>
        <a:off x="367926" y="104745"/>
        <a:ext cx="4597613" cy="639310"/>
      </dsp:txXfrm>
    </dsp:sp>
    <dsp:sp modelId="{822A3CB4-B8CB-4614-BF30-FC59E5ACD95A}">
      <dsp:nvSpPr>
        <dsp:cNvPr id="0" name=""/>
        <dsp:cNvSpPr/>
      </dsp:nvSpPr>
      <dsp:spPr>
        <a:xfrm>
          <a:off x="0" y="1513040"/>
          <a:ext cx="6666833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1689636"/>
              <a:satOff val="-4355"/>
              <a:lumOff val="-2941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3531E5-6FA8-4C70-A667-CFFCA7477CC3}">
      <dsp:nvSpPr>
        <dsp:cNvPr id="0" name=""/>
        <dsp:cNvSpPr/>
      </dsp:nvSpPr>
      <dsp:spPr>
        <a:xfrm>
          <a:off x="333341" y="1158800"/>
          <a:ext cx="4666783" cy="708480"/>
        </a:xfrm>
        <a:prstGeom prst="roundRect">
          <a:avLst/>
        </a:prstGeom>
        <a:gradFill rotWithShape="0">
          <a:gsLst>
            <a:gs pos="0">
              <a:schemeClr val="accent5">
                <a:hueOff val="-1689636"/>
                <a:satOff val="-4355"/>
                <a:lumOff val="-294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689636"/>
                <a:satOff val="-4355"/>
                <a:lumOff val="-294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689636"/>
                <a:satOff val="-4355"/>
                <a:lumOff val="-294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6393" tIns="0" rIns="176393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Shutdown</a:t>
          </a:r>
        </a:p>
      </dsp:txBody>
      <dsp:txXfrm>
        <a:off x="367926" y="1193385"/>
        <a:ext cx="4597613" cy="639310"/>
      </dsp:txXfrm>
    </dsp:sp>
    <dsp:sp modelId="{D0D13B56-6F20-4946-BF2D-86159AD21D6B}">
      <dsp:nvSpPr>
        <dsp:cNvPr id="0" name=""/>
        <dsp:cNvSpPr/>
      </dsp:nvSpPr>
      <dsp:spPr>
        <a:xfrm>
          <a:off x="0" y="2601680"/>
          <a:ext cx="6666833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3379271"/>
              <a:satOff val="-8710"/>
              <a:lumOff val="-5883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7A8C93-C7BD-4F99-966C-2258FCF1DC14}">
      <dsp:nvSpPr>
        <dsp:cNvPr id="0" name=""/>
        <dsp:cNvSpPr/>
      </dsp:nvSpPr>
      <dsp:spPr>
        <a:xfrm>
          <a:off x="333341" y="2247440"/>
          <a:ext cx="4666783" cy="708480"/>
        </a:xfrm>
        <a:prstGeom prst="roundRect">
          <a:avLst/>
        </a:prstGeom>
        <a:gradFill rotWithShape="0">
          <a:gsLst>
            <a:gs pos="0">
              <a:schemeClr val="accent5">
                <a:hueOff val="-3379271"/>
                <a:satOff val="-8710"/>
                <a:lumOff val="-588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379271"/>
                <a:satOff val="-8710"/>
                <a:lumOff val="-588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379271"/>
                <a:satOff val="-8710"/>
                <a:lumOff val="-588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6393" tIns="0" rIns="176393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Discharge petitions</a:t>
          </a:r>
        </a:p>
      </dsp:txBody>
      <dsp:txXfrm>
        <a:off x="367926" y="2282025"/>
        <a:ext cx="4597613" cy="639310"/>
      </dsp:txXfrm>
    </dsp:sp>
    <dsp:sp modelId="{BA844A8C-F40B-4AD4-BEA1-87644B7BFEB9}">
      <dsp:nvSpPr>
        <dsp:cNvPr id="0" name=""/>
        <dsp:cNvSpPr/>
      </dsp:nvSpPr>
      <dsp:spPr>
        <a:xfrm>
          <a:off x="0" y="3690319"/>
          <a:ext cx="6666833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5068907"/>
              <a:satOff val="-13064"/>
              <a:lumOff val="-8824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43D6C3-E0D3-44B1-8540-E626C8E1E494}">
      <dsp:nvSpPr>
        <dsp:cNvPr id="0" name=""/>
        <dsp:cNvSpPr/>
      </dsp:nvSpPr>
      <dsp:spPr>
        <a:xfrm>
          <a:off x="333341" y="3336080"/>
          <a:ext cx="4666783" cy="708480"/>
        </a:xfrm>
        <a:prstGeom prst="roundRect">
          <a:avLst/>
        </a:prstGeom>
        <a:gradFill rotWithShape="0">
          <a:gsLst>
            <a:gs pos="0">
              <a:schemeClr val="accent5">
                <a:hueOff val="-5068907"/>
                <a:satOff val="-13064"/>
                <a:lumOff val="-882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5068907"/>
                <a:satOff val="-13064"/>
                <a:lumOff val="-882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5068907"/>
                <a:satOff val="-13064"/>
                <a:lumOff val="-882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6393" tIns="0" rIns="176393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House Republican conference</a:t>
          </a:r>
        </a:p>
      </dsp:txBody>
      <dsp:txXfrm>
        <a:off x="367926" y="3370665"/>
        <a:ext cx="4597613" cy="639310"/>
      </dsp:txXfrm>
    </dsp:sp>
    <dsp:sp modelId="{F57F7793-A99B-418E-91BA-C3AEBAE4FED1}">
      <dsp:nvSpPr>
        <dsp:cNvPr id="0" name=""/>
        <dsp:cNvSpPr/>
      </dsp:nvSpPr>
      <dsp:spPr>
        <a:xfrm>
          <a:off x="0" y="4778959"/>
          <a:ext cx="6666833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A72729-F78E-4E26-8530-B29CD5A40B19}">
      <dsp:nvSpPr>
        <dsp:cNvPr id="0" name=""/>
        <dsp:cNvSpPr/>
      </dsp:nvSpPr>
      <dsp:spPr>
        <a:xfrm>
          <a:off x="333341" y="4424719"/>
          <a:ext cx="4666783" cy="708480"/>
        </a:xfrm>
        <a:prstGeom prst="roundRect">
          <a:avLst/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6393" tIns="0" rIns="176393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Policy dynamics</a:t>
          </a:r>
        </a:p>
      </dsp:txBody>
      <dsp:txXfrm>
        <a:off x="367926" y="4459304"/>
        <a:ext cx="4597613" cy="6393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6-17T13:15:54.838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5186 739,'-4'0,"0"-1,0 1,0-1,0-1,0 1,0-1,0 1,1-1,-1 0,1 0,-5-3,-41-35,21 16,-47-30,-3 3,-125-61,160 92,-2-3,-2 1,0 3,-96-25,-128-14,178 39,-93-15,-109-12,-275-29,220 40,-170-7,386 41,-332 4,366 4,1 5,0 4,-176 52,-191 82,442-140,-1 1,1 2,1 0,1 2,0 0,-34 31,21-13,2 2,-52 70,72-83,1 1,1 1,1 0,1 0,-11 47,14-48,-3 20,2 1,3 0,1 0,5 86,0-42,-1-69,0-1,1 0,1 0,1 0,0 0,1-1,1 1,1-1,12 22,-5-16,1 0,1 0,1-2,1 0,32 29,15 3,2-3,2-3,80 40,-127-75,78 42,2-5,122 40,221 48,-376-117,472 111,178-23,-520-81,443 29,-154-51,-290-6,-148-3,0-2,0-2,-1-2,-1-3,66-25,1 2,-102 32,138-46,-131 42,-1-2,1 0,-1-1,-1-1,22-18,50-41,-57 48,-1-2,-1-2,-2 0,38-46,-53 51,-1 0,16-40,-12 26,4-15,17-57,-17 45,-15 42,0-1,-2 1,0-1,-2 0,0 0,-1 0,-4-33,-1 16,-3 1,0 0,-19-52,-17-6,18 41,11 26,0 0,-2 1,-1 1,-1 1,-2 0,0 1,-1 1,-2 1,0 1,-2 1,0 2,-1 0,-39-21,-60-39,90 55,16 12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4A70DB-6B27-5494-AB76-BF987EE0E5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ED8B21-CF38-FDEE-D71E-EAE042D00E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5092AC-FEC7-CDED-9457-3034BD0EF0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9B1BC-4F3A-47CE-87A1-0D7D62123AF8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A9CFAC-FCFF-B7D3-157C-CF95EB1010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4E910A-69A2-F92F-A9E7-C75859014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F5A4D-3ACC-463B-A395-B7ECBD764D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782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09ACB8-6CB0-7C88-636B-5445B3CFA0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26C9044-7069-A08F-E38B-17C63C851D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0DE0F1-B792-2B93-4995-341B008D5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9B1BC-4F3A-47CE-87A1-0D7D62123AF8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5C81AC-A5A6-2EB0-AE18-67E50A29D9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C484AD-384E-4E38-B338-9D058E47A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F5A4D-3ACC-463B-A395-B7ECBD764D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262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680CDBE-25FE-7275-BBD8-F218E1A09B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283B0C-4FD2-66EF-055C-A3FEBFDD9F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4DC41B-2261-5A5F-E082-A0FC227B2C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9B1BC-4F3A-47CE-87A1-0D7D62123AF8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9501D7-9AD7-6274-329E-7AF41922D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AEDD64-7241-9D7B-3D6D-1E24186C07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F5A4D-3ACC-463B-A395-B7ECBD764D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419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965359-15F6-BD83-F9C3-CF7E16619C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E50404-3D78-DE80-EB39-EC7B75B08C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4B46FD-35A6-09D2-C5E3-DA4188E5A2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9B1BC-4F3A-47CE-87A1-0D7D62123AF8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F1841-1BFC-0842-8CA2-545442132E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7923D9-CEBD-0151-C765-D5DD72F6FD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F5A4D-3ACC-463B-A395-B7ECBD764D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164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B9D2A4-E671-87B1-BAAB-D3C7A6EFB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DAACF3-3C90-5074-730D-F716D29AA3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DF3685-7A89-EFFC-6989-52490E9DA9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9B1BC-4F3A-47CE-87A1-0D7D62123AF8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F342A9-3CE3-93DE-7A4B-5A6A877834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A52ECD-9530-1000-C7C1-431F36A20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F5A4D-3ACC-463B-A395-B7ECBD764D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819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4F6400-64A1-FD9C-150C-428441251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2BC2B7-7FE8-98E7-23C7-BEC9E4565F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0A30D3-35FE-DC5F-FE07-7116C11740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5C0C0E-4738-7AEF-8CC3-516921D767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9B1BC-4F3A-47CE-87A1-0D7D62123AF8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1735C4-ED58-D3B4-52A3-458AEF5EC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6EAB4E-201A-91A1-808E-7ED427D99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F5A4D-3ACC-463B-A395-B7ECBD764D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3679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5FD59D-A018-53B7-0A0F-406A15A99C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43A3F7-F8E0-74F5-3EEA-C1FE60C4CA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7A0D15-D10E-FD55-6249-E23936E282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A520E4-6CD1-E03D-3DF3-2077ADA716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0BA8C93-74EE-084B-0F16-650DE284AF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19CC3B6-E1EB-DFDA-4DE2-F5A624A889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9B1BC-4F3A-47CE-87A1-0D7D62123AF8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CB73A2-0EC3-0B65-D67D-3E20A4BE3B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3A7627F-94C9-E91E-B669-32BAD74B8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F5A4D-3ACC-463B-A395-B7ECBD764D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093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38784-C0B3-8281-BE05-A1251A391F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4F98611-9550-03C6-85C1-43497BCA6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9B1BC-4F3A-47CE-87A1-0D7D62123AF8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D5193E-0B56-A7D8-BCD1-33ABC52A5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06C72C-CC2C-9439-0B00-A7B9C4490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F5A4D-3ACC-463B-A395-B7ECBD764D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2535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E93E129-A669-28B8-CE95-9C5B084BFF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9B1BC-4F3A-47CE-87A1-0D7D62123AF8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91EC6A8-B499-0A3B-EC8F-AD7EA52C7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D6A29A-C816-81C5-5362-B487742575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F5A4D-3ACC-463B-A395-B7ECBD764D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669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FDC4F7-2021-A064-D19E-1389530A79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646DB5-D49A-64AC-074B-8AC60DEE3C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4FEB85-3D2B-F989-3627-06E8527F49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48D1D1-6425-2EEF-508C-E38AC21697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9B1BC-4F3A-47CE-87A1-0D7D62123AF8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D529AF-ACEF-D273-358B-6D4170714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FE248A-E5A9-AE76-2687-88AEBE3CC9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F5A4D-3ACC-463B-A395-B7ECBD764D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55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A3646B-F322-784F-3C97-1075805826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60A0D5-F174-C5A6-ADED-914B022635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016C19-0A10-FC2D-87A3-8D6AB294D1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C8ABF4-CE22-8A36-67DA-4C15C7AF5C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9B1BC-4F3A-47CE-87A1-0D7D62123AF8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783777-67CF-6837-3D68-C96EAED28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38F17-E713-F924-9729-90C3836E0D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F5A4D-3ACC-463B-A395-B7ECBD764D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725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62735BE-1C95-31D8-ED67-151D1AE785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59F567-D214-B330-B792-C15E21D5C7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1E7957-CA50-D80D-8535-2306919CCA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B9B1BC-4F3A-47CE-87A1-0D7D62123AF8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568650-5278-EE85-C2B0-958F412D0B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2548C2-F487-FECE-7200-670CF8B689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5F5A4D-3ACC-463B-A395-B7ECBD764D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25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0.png"/><Relationship Id="rId4" Type="http://schemas.openxmlformats.org/officeDocument/2006/relationships/customXml" Target="../ink/ink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www.cbo.gov/system/files/2025-06/61387-Distributional-Effects.pdf" TargetMode="Externa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x.com/bindersab/status/2001358467278475376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5064C-B25D-452C-B8AC-3A0CBC82F1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3367443"/>
          </a:xfrm>
        </p:spPr>
        <p:txBody>
          <a:bodyPr/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Political Dynamics of the 119</a:t>
            </a:r>
            <a:r>
              <a:rPr lang="en-US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Congress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EA370A9-46A0-436D-94CA-BBB1B8BA38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24425"/>
            <a:ext cx="9144000" cy="1609725"/>
          </a:xfrm>
        </p:spPr>
        <p:txBody>
          <a:bodyPr>
            <a:normAutofit/>
          </a:bodyPr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Laura Blessing, Ph.D.</a:t>
            </a:r>
          </a:p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The Government Affairs Institute at Georgetown University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1E2F7A4-1C14-417E-95F7-C8F5BF5540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0258" y="74612"/>
            <a:ext cx="2331592" cy="2711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4151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A8384FB5-9ADC-4DDC-881B-597D56F5B1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1E5A9A7-95C6-4F4F-B00E-C82E07FE62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07DD2DE-F619-49DD-B5E7-03A290FF4E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8495" y="2660473"/>
            <a:ext cx="4355594" cy="4038603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5149191-5F60-4A28-AAFF-039F96B0F3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-1180882" y="1638085"/>
            <a:ext cx="6857572" cy="3581401"/>
          </a:xfrm>
          <a:prstGeom prst="rect">
            <a:avLst/>
          </a:prstGeom>
          <a:gradFill>
            <a:gsLst>
              <a:gs pos="0">
                <a:srgbClr val="000000">
                  <a:alpha val="59000"/>
                </a:srgbClr>
              </a:gs>
              <a:gs pos="69000">
                <a:schemeClr val="accent1">
                  <a:alpha val="0"/>
                </a:scheme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F8260ED5-17F7-4158-B241-D51DD4CF1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C8C4F8F-D96A-205E-BE9C-F7E25F7171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041" y="2767106"/>
            <a:ext cx="2880828" cy="307190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0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2) Narrow margins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4D6A2EC7-9D1F-B826-63A1-294EA3851A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02428" y="854827"/>
            <a:ext cx="7225748" cy="5148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6977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A8384FB5-9ADC-4DDC-881B-597D56F5B1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1E5A9A7-95C6-4F4F-B00E-C82E07FE62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07DD2DE-F619-49DD-B5E7-03A290FF4E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8495" y="2660473"/>
            <a:ext cx="4355594" cy="4038603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5149191-5F60-4A28-AAFF-039F96B0F3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-1180882" y="1638085"/>
            <a:ext cx="6857572" cy="3581401"/>
          </a:xfrm>
          <a:prstGeom prst="rect">
            <a:avLst/>
          </a:prstGeom>
          <a:gradFill>
            <a:gsLst>
              <a:gs pos="0">
                <a:srgbClr val="000000">
                  <a:alpha val="59000"/>
                </a:srgbClr>
              </a:gs>
              <a:gs pos="69000">
                <a:schemeClr val="accent1">
                  <a:alpha val="0"/>
                </a:scheme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F8260ED5-17F7-4158-B241-D51DD4CF1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BBEA65-EAB4-A0EE-596D-A39FB9303B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041" y="2767106"/>
            <a:ext cx="2880828" cy="307190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0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Current Republican margin in the House: </a:t>
            </a:r>
            <a:br>
              <a:rPr lang="en-US" sz="40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40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218-213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0D1B6BCA-E5B6-61AA-72BD-5D34D2F289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02428" y="1107728"/>
            <a:ext cx="7225748" cy="4642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4782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B2F735-AB73-C7CD-4585-A3BE395A76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3) Recent history: in the 118</a:t>
            </a:r>
            <a:r>
              <a:rPr lang="en-US" baseline="30000" dirty="0"/>
              <a:t>th</a:t>
            </a:r>
            <a:r>
              <a:rPr lang="en-US" dirty="0"/>
              <a:t>, the House Majority often doesn’t win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DC4272A8-4D48-061E-C219-DB949D485EA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1" y="1962785"/>
            <a:ext cx="6412992" cy="43513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8CE8ED3-5349-1403-AF8F-0C94AB2D26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7808" y="2093975"/>
            <a:ext cx="4297680" cy="4220147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C6B32AC4-8D55-1767-F4B8-5C2B9B86CE6A}"/>
                  </a:ext>
                </a:extLst>
              </p14:cNvPr>
              <p14:cNvContentPartPr/>
              <p14:nvPr/>
            </p14:nvContentPartPr>
            <p14:xfrm>
              <a:off x="8675784" y="4442976"/>
              <a:ext cx="1987920" cy="87984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C6B32AC4-8D55-1767-F4B8-5C2B9B86CE6A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622144" y="4335336"/>
                <a:ext cx="2095560" cy="1095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796154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398F3DEE-0E56-499F-AFAE-C2DA7C2C81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85CCF60-79A2-440A-86A2-1A64A59F7B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11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F2162BA-EECD-43E0-99D9-C00B19482E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57200" y="8482"/>
            <a:ext cx="3568276" cy="6858000"/>
          </a:xfrm>
          <a:prstGeom prst="rect">
            <a:avLst/>
          </a:prstGeom>
          <a:gradFill>
            <a:gsLst>
              <a:gs pos="0">
                <a:schemeClr val="accent1">
                  <a:alpha val="32000"/>
                </a:schemeClr>
              </a:gs>
              <a:gs pos="7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160DB805-F71F-46BB-A8CC-74F6D8306F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6F91054C-3439-420E-88EB-F0A5637EC5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9565" y="2659404"/>
            <a:ext cx="4355594" cy="4040742"/>
          </a:xfrm>
          <a:prstGeom prst="rect">
            <a:avLst/>
          </a:prstGeom>
          <a:gradFill>
            <a:gsLst>
              <a:gs pos="0">
                <a:schemeClr val="accent1">
                  <a:alpha val="24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14169B-350E-5EF8-F179-FB2BC9C477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740" y="2759383"/>
            <a:ext cx="2895573" cy="283422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200">
                <a:solidFill>
                  <a:srgbClr val="FFFFFF"/>
                </a:solidFill>
              </a:rPr>
              <a:t>In the 118</a:t>
            </a:r>
            <a:r>
              <a:rPr lang="en-US" sz="2200" baseline="30000">
                <a:solidFill>
                  <a:srgbClr val="FFFFFF"/>
                </a:solidFill>
              </a:rPr>
              <a:t>th</a:t>
            </a:r>
            <a:r>
              <a:rPr lang="en-US" sz="2200">
                <a:solidFill>
                  <a:srgbClr val="FFFFFF"/>
                </a:solidFill>
              </a:rPr>
              <a:t> Congress:</a:t>
            </a:r>
            <a:br>
              <a:rPr lang="en-US" sz="2200">
                <a:solidFill>
                  <a:srgbClr val="FFFFFF"/>
                </a:solidFill>
              </a:rPr>
            </a:br>
            <a:r>
              <a:rPr lang="en-US" sz="2200">
                <a:solidFill>
                  <a:srgbClr val="FFFFFF"/>
                </a:solidFill>
              </a:rPr>
              <a:t>Democrats like their party leaders; Republicans don’t</a:t>
            </a:r>
            <a:br>
              <a:rPr lang="en-US" sz="2200">
                <a:solidFill>
                  <a:srgbClr val="FFFFFF"/>
                </a:solidFill>
              </a:rPr>
            </a:br>
            <a:r>
              <a:rPr lang="en-US" sz="2200">
                <a:solidFill>
                  <a:srgbClr val="FFFFFF"/>
                </a:solidFill>
              </a:rPr>
              <a:t>Michael Tesler, </a:t>
            </a:r>
            <a:r>
              <a:rPr lang="en-US" sz="2200" i="1">
                <a:solidFill>
                  <a:srgbClr val="FFFFFF"/>
                </a:solidFill>
              </a:rPr>
              <a:t>Good Authority </a:t>
            </a:r>
            <a:r>
              <a:rPr lang="en-US" sz="2200">
                <a:solidFill>
                  <a:srgbClr val="FFFFFF"/>
                </a:solidFill>
              </a:rPr>
              <a:t>piece (October 2023)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A1A48F9-F183-0918-0A9B-FA13B2CEDF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6688" y="-17819"/>
            <a:ext cx="4041724" cy="264732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4E4B8BA-5E66-218F-D6DD-739F8107A7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162" y="-8482"/>
            <a:ext cx="4547334" cy="2876187"/>
          </a:xfrm>
          <a:prstGeom prst="rect">
            <a:avLst/>
          </a:prstGeom>
        </p:spPr>
      </p:pic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173DB82-45E9-D2E5-17DE-EBC1701994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8329" y="3474023"/>
            <a:ext cx="4106626" cy="255637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5C46A57-E29E-03E8-EB60-77ACB8AACA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98767" y="3456204"/>
            <a:ext cx="3698267" cy="2556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3124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56B2C21-A230-48C0-8DF1-C46611373C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847E18C-932D-4C95-AABA-FEC7C9499A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150CB11-0C61-439E-910F-5787759E72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3F8A58B-5155-44CE-A5FF-7647B47D0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43F2ACA-E6D6-4028-82DD-F03C262D5D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5" y="1410079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94EF61-D03E-D10E-55DC-C9513A54CE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78" y="1683756"/>
            <a:ext cx="3115265" cy="2396359"/>
          </a:xfrm>
        </p:spPr>
        <p:txBody>
          <a:bodyPr anchor="b">
            <a:normAutofit/>
          </a:bodyPr>
          <a:lstStyle/>
          <a:p>
            <a:pPr algn="r"/>
            <a:r>
              <a:rPr lang="en-US" sz="4000">
                <a:solidFill>
                  <a:srgbClr val="FFFFFF"/>
                </a:solidFill>
              </a:rPr>
              <a:t>4) 119</a:t>
            </a:r>
            <a:r>
              <a:rPr lang="en-US" sz="4000" baseline="30000">
                <a:solidFill>
                  <a:srgbClr val="FFFFFF"/>
                </a:solidFill>
              </a:rPr>
              <a:t>th</a:t>
            </a:r>
            <a:r>
              <a:rPr lang="en-US" sz="4000">
                <a:solidFill>
                  <a:srgbClr val="FFFFFF"/>
                </a:solidFill>
              </a:rPr>
              <a:t> Congress dynamics</a:t>
            </a:r>
          </a:p>
        </p:txBody>
      </p:sp>
      <p:graphicFrame>
        <p:nvGraphicFramePr>
          <p:cNvPr id="23" name="Content Placeholder 2">
            <a:extLst>
              <a:ext uri="{FF2B5EF4-FFF2-40B4-BE49-F238E27FC236}">
                <a16:creationId xmlns:a16="http://schemas.microsoft.com/office/drawing/2014/main" id="{D443F47C-B90E-4226-1547-7BE56504993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27733569"/>
              </p:ext>
            </p:extLst>
          </p:nvPr>
        </p:nvGraphicFramePr>
        <p:xfrm>
          <a:off x="4905052" y="750440"/>
          <a:ext cx="6666833" cy="5453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102293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13FFBF-EB36-3AA6-1637-51D4CCE20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2" y="586855"/>
            <a:ext cx="3201366" cy="338749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40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Reconciliation bill: </a:t>
            </a:r>
            <a:br>
              <a:rPr lang="en-US" sz="40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40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OBBBA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0242D0-5678-84E4-E8AA-C430EB6049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1728" y="649480"/>
            <a:ext cx="2039410" cy="5546047"/>
          </a:xfrm>
        </p:spPr>
        <p:txBody>
          <a:bodyPr vert="horz" lIns="91440" tIns="45720" rIns="91440" bIns="45720" rtlCol="0" anchor="ctr">
            <a:normAutofit/>
          </a:bodyPr>
          <a:lstStyle/>
          <a:p>
            <a:endParaRPr lang="en-US" sz="2000" dirty="0"/>
          </a:p>
          <a:p>
            <a:r>
              <a:rPr lang="en-US" sz="2000" dirty="0"/>
              <a:t>Current policy v. current law and the waning role of the Senate parliamentarian</a:t>
            </a:r>
          </a:p>
          <a:p>
            <a:endParaRPr lang="en-US" sz="2000" dirty="0"/>
          </a:p>
          <a:p>
            <a:endParaRPr lang="en-US" sz="2000" dirty="0"/>
          </a:p>
          <a:p>
            <a:r>
              <a:rPr lang="en-US" sz="2000" dirty="0">
                <a:hlinkClick r:id="rId2"/>
              </a:rPr>
              <a:t>OBBBA’s distributional effects, per CBO</a:t>
            </a:r>
            <a:endParaRPr lang="en-US" sz="2000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FF17968-74F7-4544-BECD-5E62D57CA93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6621138" y="-1608465"/>
            <a:ext cx="7506331" cy="8646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1180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2609869-9E80-471B-A487-A53288E0E7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C7BD59-B91B-50C1-21FF-A512B01DCE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0"/>
            <a:ext cx="5323715" cy="164297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Government shutdown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C849DA-A947-631D-BC49-5E53DA4DEC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44923" y="2405894"/>
            <a:ext cx="5315189" cy="353508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000"/>
              <a:t>43 days, longest ever</a:t>
            </a:r>
          </a:p>
          <a:p>
            <a:endParaRPr lang="en-US" sz="2000"/>
          </a:p>
          <a:p>
            <a:r>
              <a:rPr lang="en-US" sz="2000"/>
              <a:t>What did we learn?</a:t>
            </a:r>
          </a:p>
          <a:p>
            <a:endParaRPr lang="en-US" sz="20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004738A-9D34-43E8-97D2-CA0EED4F8B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5"/>
            <a:ext cx="4092521" cy="6858000"/>
          </a:xfrm>
          <a:prstGeom prst="rect">
            <a:avLst/>
          </a:prstGeom>
          <a:gradFill>
            <a:gsLst>
              <a:gs pos="8000">
                <a:srgbClr val="000000">
                  <a:alpha val="94000"/>
                </a:srgbClr>
              </a:gs>
              <a:gs pos="100000">
                <a:schemeClr val="accent1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8B8D07F-F13E-443E-BA68-2D26672D76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2"/>
            <a:ext cx="4092521" cy="6400369"/>
          </a:xfrm>
          <a:prstGeom prst="rect">
            <a:avLst/>
          </a:prstGeom>
          <a:gradFill>
            <a:gsLst>
              <a:gs pos="3100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  <a:alpha val="26000"/>
                </a:scheme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813A4FA-24A5-41ED-A534-3807D1B2F3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22"/>
            <a:ext cx="4068667" cy="6400389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72000">
                <a:srgbClr val="000000">
                  <a:alpha val="21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3944F27-CA70-4E84-A51A-E6BF895589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10"/>
            <a:ext cx="3611467" cy="6857997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93000">
                <a:srgbClr val="000000">
                  <a:alpha val="29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396B85B-D3BE-A5F4-65FF-1C0D1D416B9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075967" y="2057297"/>
            <a:ext cx="4170530" cy="2775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0751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FD6C99-5DF2-55E0-D2C8-4E6CFD167F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Discharge petitions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DF384343-8BED-A5D9-1826-A2CC2996EE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61844" y="1760971"/>
            <a:ext cx="5033681" cy="435133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81DEA30-5E69-FD6C-C3B0-7083FC96BB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408" y="1760971"/>
            <a:ext cx="6049735" cy="422137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F24028C-71B2-068C-C1B1-0CE2C16E8678}"/>
              </a:ext>
            </a:extLst>
          </p:cNvPr>
          <p:cNvSpPr txBox="1"/>
          <p:nvPr/>
        </p:nvSpPr>
        <p:spPr>
          <a:xfrm>
            <a:off x="500743" y="6193971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4"/>
              </a:rPr>
              <a:t>From Sarah Binder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55712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8384FB5-9ADC-4DDC-881B-597D56F5B1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1E5A9A7-95C6-4F4F-B00E-C82E07FE62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07DD2DE-F619-49DD-B5E7-03A290FF4E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8495" y="2660473"/>
            <a:ext cx="4355594" cy="4038603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5149191-5F60-4A28-AAFF-039F96B0F3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-1180882" y="1638085"/>
            <a:ext cx="6857572" cy="3581401"/>
          </a:xfrm>
          <a:prstGeom prst="rect">
            <a:avLst/>
          </a:prstGeom>
          <a:gradFill>
            <a:gsLst>
              <a:gs pos="0">
                <a:srgbClr val="000000">
                  <a:alpha val="59000"/>
                </a:srgbClr>
              </a:gs>
              <a:gs pos="69000">
                <a:schemeClr val="accent1">
                  <a:alpha val="0"/>
                </a:scheme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8260ED5-17F7-4158-B241-D51DD4CF1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86E06FD-5552-41DF-85A4-35CAD7A2F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041" y="2767106"/>
            <a:ext cx="2880828" cy="307190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0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The Worst Job in Washington?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415865C-D2FA-2B78-5A23-472A8163BD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02428" y="1017407"/>
            <a:ext cx="7225748" cy="4823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1468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3E5EDC0B-DD57-788B-4E33-02ECDA705B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Media Environment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500F24-7FAB-64AF-1ACA-06C0BC8F1D7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76045" y="1600200"/>
            <a:ext cx="5348555" cy="5105400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dirty="0"/>
              <a:t>Developments over time</a:t>
            </a:r>
          </a:p>
          <a:p>
            <a:pPr>
              <a:defRPr/>
            </a:pPr>
            <a:r>
              <a:rPr lang="en-US" dirty="0"/>
              <a:t>Increasingly fractured</a:t>
            </a:r>
          </a:p>
          <a:p>
            <a:pPr>
              <a:defRPr/>
            </a:pPr>
            <a:r>
              <a:rPr lang="en-US" dirty="0"/>
              <a:t> The other divide: not just right and left, </a:t>
            </a:r>
            <a:r>
              <a:rPr lang="en-US"/>
              <a:t>but tuned in and not</a:t>
            </a:r>
            <a:endParaRPr lang="en-US" dirty="0"/>
          </a:p>
        </p:txBody>
      </p:sp>
      <p:pic>
        <p:nvPicPr>
          <p:cNvPr id="12292" name="Content Placeholder 4" descr="cronkite.bmp">
            <a:extLst>
              <a:ext uri="{FF2B5EF4-FFF2-40B4-BE49-F238E27FC236}">
                <a16:creationId xmlns:a16="http://schemas.microsoft.com/office/drawing/2014/main" id="{97CFEC15-814C-EC90-E9FC-7128A63E5B84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24600" y="1143000"/>
            <a:ext cx="1676400" cy="1676400"/>
          </a:xfrm>
        </p:spPr>
      </p:pic>
      <p:sp>
        <p:nvSpPr>
          <p:cNvPr id="12293" name="AutoShape 8" descr="Image result for rachel maddow">
            <a:extLst>
              <a:ext uri="{FF2B5EF4-FFF2-40B4-BE49-F238E27FC236}">
                <a16:creationId xmlns:a16="http://schemas.microsoft.com/office/drawing/2014/main" id="{2E4A6AEA-0CC0-4F9F-4B1B-98A73691302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684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pic>
        <p:nvPicPr>
          <p:cNvPr id="12294" name="Picture 9">
            <a:extLst>
              <a:ext uri="{FF2B5EF4-FFF2-40B4-BE49-F238E27FC236}">
                <a16:creationId xmlns:a16="http://schemas.microsoft.com/office/drawing/2014/main" id="{87DF61FD-D5EA-BAED-A4F5-6DF5897706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2014538"/>
            <a:ext cx="14287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8">
            <a:extLst>
              <a:ext uri="{FF2B5EF4-FFF2-40B4-BE49-F238E27FC236}">
                <a16:creationId xmlns:a16="http://schemas.microsoft.com/office/drawing/2014/main" id="{0C972256-4894-C2B4-A053-128307AD24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1775" y="3054351"/>
            <a:ext cx="1905000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1">
            <a:extLst>
              <a:ext uri="{FF2B5EF4-FFF2-40B4-BE49-F238E27FC236}">
                <a16:creationId xmlns:a16="http://schemas.microsoft.com/office/drawing/2014/main" id="{86877D08-5C61-C5D3-EC3B-F170F14B3D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5275" y="5295900"/>
            <a:ext cx="1409700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Picture 3">
            <a:extLst>
              <a:ext uri="{FF2B5EF4-FFF2-40B4-BE49-F238E27FC236}">
                <a16:creationId xmlns:a16="http://schemas.microsoft.com/office/drawing/2014/main" id="{4579C3E9-5024-9528-832E-00F9F9A0F3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6725" y="3895725"/>
            <a:ext cx="14097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8" name="Picture 4">
            <a:extLst>
              <a:ext uri="{FF2B5EF4-FFF2-40B4-BE49-F238E27FC236}">
                <a16:creationId xmlns:a16="http://schemas.microsoft.com/office/drawing/2014/main" id="{A021E048-2643-B793-CAFD-F2EE6C3B04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5360988"/>
            <a:ext cx="1409700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9" name="Picture 5">
            <a:extLst>
              <a:ext uri="{FF2B5EF4-FFF2-40B4-BE49-F238E27FC236}">
                <a16:creationId xmlns:a16="http://schemas.microsoft.com/office/drawing/2014/main" id="{9307FD37-ECDD-19D4-41AF-8153EA88BF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4275" y="5324475"/>
            <a:ext cx="1447800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0" name="Picture 6">
            <a:extLst>
              <a:ext uri="{FF2B5EF4-FFF2-40B4-BE49-F238E27FC236}">
                <a16:creationId xmlns:a16="http://schemas.microsoft.com/office/drawing/2014/main" id="{5426AE5F-D75A-2F9B-B09E-778F8F0062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4175" y="2724150"/>
            <a:ext cx="13525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1" name="Picture 7">
            <a:extLst>
              <a:ext uri="{FF2B5EF4-FFF2-40B4-BE49-F238E27FC236}">
                <a16:creationId xmlns:a16="http://schemas.microsoft.com/office/drawing/2014/main" id="{8D437109-3B43-2EC0-D4BF-615167BAA2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2251" y="1135063"/>
            <a:ext cx="15144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2" name="Picture 8">
            <a:extLst>
              <a:ext uri="{FF2B5EF4-FFF2-40B4-BE49-F238E27FC236}">
                <a16:creationId xmlns:a16="http://schemas.microsoft.com/office/drawing/2014/main" id="{005ED382-B4EE-D211-BCB5-FFC0778370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4265613"/>
            <a:ext cx="990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3" name="Picture 9">
            <a:extLst>
              <a:ext uri="{FF2B5EF4-FFF2-40B4-BE49-F238E27FC236}">
                <a16:creationId xmlns:a16="http://schemas.microsoft.com/office/drawing/2014/main" id="{0712E65D-148C-78AB-6FF2-53A12CC565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4538" y="4389438"/>
            <a:ext cx="1052512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2170031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082819" y="0"/>
            <a:ext cx="4097211" cy="2170661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48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5010646" y="-5010043"/>
            <a:ext cx="2170709" cy="12192000"/>
          </a:xfrm>
          <a:prstGeom prst="rect">
            <a:avLst/>
          </a:prstGeom>
          <a:gradFill>
            <a:gsLst>
              <a:gs pos="23000">
                <a:schemeClr val="accent1">
                  <a:lumMod val="75000"/>
                  <a:alpha val="16000"/>
                </a:schemeClr>
              </a:gs>
              <a:gs pos="99000">
                <a:srgbClr val="000000">
                  <a:alpha val="45000"/>
                </a:srgbClr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DAE20D-B103-7C7C-CCEA-DBE318E6D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3564" y="348865"/>
            <a:ext cx="9718111" cy="1576446"/>
          </a:xfrm>
        </p:spPr>
        <p:txBody>
          <a:bodyPr anchor="ctr">
            <a:normAutofit/>
          </a:bodyPr>
          <a:lstStyle/>
          <a:p>
            <a:r>
              <a:rPr lang="en-US" sz="4000">
                <a:solidFill>
                  <a:srgbClr val="FFFFFF"/>
                </a:solidFill>
              </a:rPr>
              <a:t>Key Factors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4E7964A5-E5B1-DFCE-1837-D644779C717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60903719"/>
              </p:ext>
            </p:extLst>
          </p:nvPr>
        </p:nvGraphicFramePr>
        <p:xfrm>
          <a:off x="644056" y="2615979"/>
          <a:ext cx="10927829" cy="36894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324871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Rectangle 1031">
            <a:extLst>
              <a:ext uri="{FF2B5EF4-FFF2-40B4-BE49-F238E27FC236}">
                <a16:creationId xmlns:a16="http://schemas.microsoft.com/office/drawing/2014/main" id="{EDC07B27-4E3C-4BCF-ABDB-6AA72857C0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-1500"/>
            <a:ext cx="12191998" cy="6858000"/>
          </a:xfrm>
          <a:prstGeom prst="rect">
            <a:avLst/>
          </a:prstGeom>
          <a:gradFill>
            <a:gsLst>
              <a:gs pos="19000">
                <a:srgbClr val="000000">
                  <a:alpha val="96000"/>
                </a:srgbClr>
              </a:gs>
              <a:gs pos="100000">
                <a:schemeClr val="accent1"/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4" name="Rectangle 1033">
            <a:extLst>
              <a:ext uri="{FF2B5EF4-FFF2-40B4-BE49-F238E27FC236}">
                <a16:creationId xmlns:a16="http://schemas.microsoft.com/office/drawing/2014/main" id="{83D11BE6-2A04-4DBB-842D-88602B5EC7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78536" y="12437"/>
            <a:ext cx="11713464" cy="6844063"/>
          </a:xfrm>
          <a:prstGeom prst="rect">
            <a:avLst/>
          </a:prstGeom>
          <a:gradFill>
            <a:gsLst>
              <a:gs pos="0">
                <a:srgbClr val="000000">
                  <a:alpha val="71765"/>
                </a:srgbClr>
              </a:gs>
              <a:gs pos="100000">
                <a:schemeClr val="accent1">
                  <a:alpha val="20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6" name="Rectangle 1035">
            <a:extLst>
              <a:ext uri="{FF2B5EF4-FFF2-40B4-BE49-F238E27FC236}">
                <a16:creationId xmlns:a16="http://schemas.microsoft.com/office/drawing/2014/main" id="{2A05E02A-9AA9-45EC-B87B-B46F043F3F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9" y="2724072"/>
            <a:ext cx="12192008" cy="4114801"/>
          </a:xfrm>
          <a:prstGeom prst="rect">
            <a:avLst/>
          </a:prstGeom>
          <a:gradFill>
            <a:gsLst>
              <a:gs pos="30000">
                <a:schemeClr val="accent1">
                  <a:lumMod val="75000"/>
                  <a:alpha val="19000"/>
                </a:schemeClr>
              </a:gs>
              <a:gs pos="100000">
                <a:schemeClr val="accent1">
                  <a:alpha val="24000"/>
                </a:schemeClr>
              </a:gs>
            </a:gsLst>
            <a:lin ang="2159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8" name="Rectangle 1037">
            <a:extLst>
              <a:ext uri="{FF2B5EF4-FFF2-40B4-BE49-F238E27FC236}">
                <a16:creationId xmlns:a16="http://schemas.microsoft.com/office/drawing/2014/main" id="{0E91EDBA-E8E0-4575-8147-B700345215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-1709672" y="1716338"/>
            <a:ext cx="6858003" cy="3422328"/>
          </a:xfrm>
          <a:prstGeom prst="rect">
            <a:avLst/>
          </a:prstGeom>
          <a:gradFill>
            <a:gsLst>
              <a:gs pos="0">
                <a:schemeClr val="accent1">
                  <a:alpha val="52000"/>
                </a:schemeClr>
              </a:gs>
              <a:gs pos="76000">
                <a:schemeClr val="accent1">
                  <a:lumMod val="75000"/>
                  <a:alpha val="0"/>
                </a:scheme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A9BC8C0-052C-43E0-B6B0-9B6A3E40C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3236" y="559703"/>
            <a:ext cx="9867331" cy="1167495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700">
                <a:solidFill>
                  <a:srgbClr val="FFFFFF"/>
                </a:solidFill>
              </a:rPr>
              <a:t>Further reading</a:t>
            </a:r>
            <a:br>
              <a:rPr lang="en-US" sz="3700">
                <a:solidFill>
                  <a:srgbClr val="FFFFFF"/>
                </a:solidFill>
              </a:rPr>
            </a:br>
            <a:r>
              <a:rPr lang="en-US" sz="3700">
                <a:solidFill>
                  <a:srgbClr val="FFFFFF"/>
                </a:solidFill>
              </a:rPr>
              <a:t> (general audience and good reads)</a:t>
            </a:r>
          </a:p>
        </p:txBody>
      </p:sp>
      <p:sp>
        <p:nvSpPr>
          <p:cNvPr id="1040" name="Rectangle 1039">
            <a:extLst>
              <a:ext uri="{FF2B5EF4-FFF2-40B4-BE49-F238E27FC236}">
                <a16:creationId xmlns:a16="http://schemas.microsoft.com/office/drawing/2014/main" id="{DFEE4473-A122-4E96-8C31-B4C5AAA274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3123" y="2706446"/>
            <a:ext cx="12191997" cy="3711900"/>
          </a:xfrm>
          <a:prstGeom prst="rect">
            <a:avLst/>
          </a:prstGeom>
          <a:gradFill>
            <a:gsLst>
              <a:gs pos="0">
                <a:srgbClr val="000000">
                  <a:alpha val="50000"/>
                </a:srgbClr>
              </a:gs>
              <a:gs pos="92000">
                <a:schemeClr val="accent1">
                  <a:lumMod val="75000"/>
                  <a:alpha val="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64152" y="2132099"/>
            <a:ext cx="2156088" cy="3218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21773" y="2132099"/>
            <a:ext cx="2157550" cy="3218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4374FAC9-8F7F-4B76-B035-B4AA3FA12B50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4"/>
          <a:stretch>
            <a:fillRect/>
          </a:stretch>
        </p:blipFill>
        <p:spPr>
          <a:xfrm>
            <a:off x="8575783" y="2132099"/>
            <a:ext cx="2148042" cy="3218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0168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31B606B5-EC2D-5ECC-3BA6-A6BDEA99B6A5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725706" y="457200"/>
            <a:ext cx="8740587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5942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445" name="Rectangle 18444">
            <a:extLst>
              <a:ext uri="{FF2B5EF4-FFF2-40B4-BE49-F238E27FC236}">
                <a16:creationId xmlns:a16="http://schemas.microsoft.com/office/drawing/2014/main" id="{A8384FB5-9ADC-4DDC-881B-597D56F5B1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47" name="Rectangle 18446">
            <a:extLst>
              <a:ext uri="{FF2B5EF4-FFF2-40B4-BE49-F238E27FC236}">
                <a16:creationId xmlns:a16="http://schemas.microsoft.com/office/drawing/2014/main" id="{91E5A9A7-95C6-4F4F-B00E-C82E07FE62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449" name="Rectangle 18448">
            <a:extLst>
              <a:ext uri="{FF2B5EF4-FFF2-40B4-BE49-F238E27FC236}">
                <a16:creationId xmlns:a16="http://schemas.microsoft.com/office/drawing/2014/main" id="{D07DD2DE-F619-49DD-B5E7-03A290FF4E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8495" y="2660473"/>
            <a:ext cx="4355594" cy="4038603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51" name="Rectangle 18450">
            <a:extLst>
              <a:ext uri="{FF2B5EF4-FFF2-40B4-BE49-F238E27FC236}">
                <a16:creationId xmlns:a16="http://schemas.microsoft.com/office/drawing/2014/main" id="{85149191-5F60-4A28-AAFF-039F96B0F3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-1180882" y="1638085"/>
            <a:ext cx="6857572" cy="3581401"/>
          </a:xfrm>
          <a:prstGeom prst="rect">
            <a:avLst/>
          </a:prstGeom>
          <a:gradFill>
            <a:gsLst>
              <a:gs pos="0">
                <a:srgbClr val="000000">
                  <a:alpha val="59000"/>
                </a:srgbClr>
              </a:gs>
              <a:gs pos="69000">
                <a:schemeClr val="accent1">
                  <a:alpha val="0"/>
                </a:scheme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453" name="Freeform: Shape 18452">
            <a:extLst>
              <a:ext uri="{FF2B5EF4-FFF2-40B4-BE49-F238E27FC236}">
                <a16:creationId xmlns:a16="http://schemas.microsoft.com/office/drawing/2014/main" id="{F8260ED5-17F7-4158-B241-D51DD4CF1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660041" y="2767106"/>
            <a:ext cx="2880828" cy="307190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altLang="en-US" sz="40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Measuring Polarization: Less Overlap</a:t>
            </a: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78991" y="467208"/>
            <a:ext cx="3672622" cy="5923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30834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A8384FB5-9ADC-4DDC-881B-597D56F5B1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1E5A9A7-95C6-4F4F-B00E-C82E07FE62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07DD2DE-F619-49DD-B5E7-03A290FF4E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8495" y="2660473"/>
            <a:ext cx="4355594" cy="4038603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5149191-5F60-4A28-AAFF-039F96B0F3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-1180882" y="1638085"/>
            <a:ext cx="6857572" cy="3581401"/>
          </a:xfrm>
          <a:prstGeom prst="rect">
            <a:avLst/>
          </a:prstGeom>
          <a:gradFill>
            <a:gsLst>
              <a:gs pos="0">
                <a:srgbClr val="000000">
                  <a:alpha val="59000"/>
                </a:srgbClr>
              </a:gs>
              <a:gs pos="69000">
                <a:schemeClr val="accent1">
                  <a:alpha val="0"/>
                </a:scheme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F8260ED5-17F7-4158-B241-D51DD4CF1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50C3F7-E544-4209-9869-6AFABDD15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041" y="2767106"/>
            <a:ext cx="2880828" cy="307190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0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1976 Presidential election results by county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8DB3BD5A-1DFD-49B0-B21A-4C9389055925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r="3168" b="2"/>
          <a:stretch>
            <a:fillRect/>
          </a:stretch>
        </p:blipFill>
        <p:spPr>
          <a:xfrm>
            <a:off x="4502428" y="1003850"/>
            <a:ext cx="7225748" cy="4850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2767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A8384FB5-9ADC-4DDC-881B-597D56F5B1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1E5A9A7-95C6-4F4F-B00E-C82E07FE62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07DD2DE-F619-49DD-B5E7-03A290FF4E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8495" y="2660473"/>
            <a:ext cx="4355594" cy="4038603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5149191-5F60-4A28-AAFF-039F96B0F3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-1180882" y="1638085"/>
            <a:ext cx="6857572" cy="3581401"/>
          </a:xfrm>
          <a:prstGeom prst="rect">
            <a:avLst/>
          </a:prstGeom>
          <a:gradFill>
            <a:gsLst>
              <a:gs pos="0">
                <a:srgbClr val="000000">
                  <a:alpha val="59000"/>
                </a:srgbClr>
              </a:gs>
              <a:gs pos="69000">
                <a:schemeClr val="accent1">
                  <a:alpha val="0"/>
                </a:scheme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F8260ED5-17F7-4158-B241-D51DD4CF1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3BF263-74A7-4FF0-B2F5-66D03FB0BF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041" y="2767106"/>
            <a:ext cx="2880828" cy="307190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4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2004 Presidential election results by county (after the big sort)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B85E4F8-80F7-4CE8-B2A4-C0C0A9B3D5A1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l="4556" r="843" b="-2"/>
          <a:stretch>
            <a:fillRect/>
          </a:stretch>
        </p:blipFill>
        <p:spPr>
          <a:xfrm>
            <a:off x="4502428" y="1003846"/>
            <a:ext cx="7225748" cy="4850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3858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A8384FB5-9ADC-4DDC-881B-597D56F5B1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1E5A9A7-95C6-4F4F-B00E-C82E07FE62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07DD2DE-F619-49DD-B5E7-03A290FF4E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8495" y="2660473"/>
            <a:ext cx="4355594" cy="4038603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85149191-5F60-4A28-AAFF-039F96B0F3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-1180882" y="1638085"/>
            <a:ext cx="6857572" cy="3581401"/>
          </a:xfrm>
          <a:prstGeom prst="rect">
            <a:avLst/>
          </a:prstGeom>
          <a:gradFill>
            <a:gsLst>
              <a:gs pos="0">
                <a:srgbClr val="000000">
                  <a:alpha val="59000"/>
                </a:srgbClr>
              </a:gs>
              <a:gs pos="69000">
                <a:schemeClr val="accent1">
                  <a:alpha val="0"/>
                </a:scheme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F8260ED5-17F7-4158-B241-D51DD4CF1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B2F3CC1-9670-4391-9943-BD702FC8F2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041" y="2767106"/>
            <a:ext cx="2880828" cy="307190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0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2020 results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2C6017B7-2E6E-4913-9B3B-645B83BC1663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l="715" r="5057" b="-1"/>
          <a:stretch>
            <a:fillRect/>
          </a:stretch>
        </p:blipFill>
        <p:spPr>
          <a:xfrm>
            <a:off x="4502428" y="1003856"/>
            <a:ext cx="7225748" cy="4850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2322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6" name="Rectangle 1035">
            <a:extLst>
              <a:ext uri="{FF2B5EF4-FFF2-40B4-BE49-F238E27FC236}">
                <a16:creationId xmlns:a16="http://schemas.microsoft.com/office/drawing/2014/main" id="{A8384FB5-9ADC-4DDC-881B-597D56F5B1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8" name="Rectangle 1037">
            <a:extLst>
              <a:ext uri="{FF2B5EF4-FFF2-40B4-BE49-F238E27FC236}">
                <a16:creationId xmlns:a16="http://schemas.microsoft.com/office/drawing/2014/main" id="{91E5A9A7-95C6-4F4F-B00E-C82E07FE62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40" name="Rectangle 1039">
            <a:extLst>
              <a:ext uri="{FF2B5EF4-FFF2-40B4-BE49-F238E27FC236}">
                <a16:creationId xmlns:a16="http://schemas.microsoft.com/office/drawing/2014/main" id="{D07DD2DE-F619-49DD-B5E7-03A290FF4E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8495" y="2660473"/>
            <a:ext cx="4355594" cy="4038603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2" name="Rectangle 1041">
            <a:extLst>
              <a:ext uri="{FF2B5EF4-FFF2-40B4-BE49-F238E27FC236}">
                <a16:creationId xmlns:a16="http://schemas.microsoft.com/office/drawing/2014/main" id="{85149191-5F60-4A28-AAFF-039F96B0F3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-1180882" y="1638085"/>
            <a:ext cx="6857572" cy="3581401"/>
          </a:xfrm>
          <a:prstGeom prst="rect">
            <a:avLst/>
          </a:prstGeom>
          <a:gradFill>
            <a:gsLst>
              <a:gs pos="0">
                <a:srgbClr val="000000">
                  <a:alpha val="59000"/>
                </a:srgbClr>
              </a:gs>
              <a:gs pos="69000">
                <a:schemeClr val="accent1">
                  <a:alpha val="0"/>
                </a:scheme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44" name="Freeform: Shape 1043">
            <a:extLst>
              <a:ext uri="{FF2B5EF4-FFF2-40B4-BE49-F238E27FC236}">
                <a16:creationId xmlns:a16="http://schemas.microsoft.com/office/drawing/2014/main" id="{F8260ED5-17F7-4158-B241-D51DD4CF1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041" y="2767106"/>
            <a:ext cx="2880828" cy="307190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1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Number of ideological primary challengers by year and party (Robert Boatright, 2014)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02428" y="1405790"/>
            <a:ext cx="7225748" cy="4046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72490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A8384FB5-9ADC-4DDC-881B-597D56F5B1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1E5A9A7-95C6-4F4F-B00E-C82E07FE62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07DD2DE-F619-49DD-B5E7-03A290FF4E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8495" y="2660473"/>
            <a:ext cx="4355594" cy="4038603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5149191-5F60-4A28-AAFF-039F96B0F3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-1180882" y="1638085"/>
            <a:ext cx="6857572" cy="3581401"/>
          </a:xfrm>
          <a:prstGeom prst="rect">
            <a:avLst/>
          </a:prstGeom>
          <a:gradFill>
            <a:gsLst>
              <a:gs pos="0">
                <a:srgbClr val="000000">
                  <a:alpha val="59000"/>
                </a:srgbClr>
              </a:gs>
              <a:gs pos="69000">
                <a:schemeClr val="accent1">
                  <a:alpha val="0"/>
                </a:scheme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8260ED5-17F7-4158-B241-D51DD4CF1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C85006-8A6B-439A-B6F6-06D2138A7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041" y="2767106"/>
            <a:ext cx="2880828" cy="307190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0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Negative partisanship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DD96DBF4-2827-4BBC-9DA6-212FE2B2513B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b="30976"/>
          <a:stretch>
            <a:fillRect/>
          </a:stretch>
        </p:blipFill>
        <p:spPr>
          <a:xfrm>
            <a:off x="4502428" y="1003829"/>
            <a:ext cx="7225748" cy="4850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0655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2106</TotalTime>
  <Words>231</Words>
  <Application>Microsoft Office PowerPoint</Application>
  <PresentationFormat>Widescreen</PresentationFormat>
  <Paragraphs>42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Calibri</vt:lpstr>
      <vt:lpstr>Calibri Light</vt:lpstr>
      <vt:lpstr>Times New Roman</vt:lpstr>
      <vt:lpstr>Office Theme</vt:lpstr>
      <vt:lpstr>Political Dynamics of the 119th Congress</vt:lpstr>
      <vt:lpstr>Key Factors</vt:lpstr>
      <vt:lpstr>PowerPoint Presentation</vt:lpstr>
      <vt:lpstr>Measuring Polarization: Less Overlap</vt:lpstr>
      <vt:lpstr>1976 Presidential election results by county</vt:lpstr>
      <vt:lpstr>2004 Presidential election results by county (after the big sort)</vt:lpstr>
      <vt:lpstr>2020 results</vt:lpstr>
      <vt:lpstr>Number of ideological primary challengers by year and party (Robert Boatright, 2014)</vt:lpstr>
      <vt:lpstr>Negative partisanship</vt:lpstr>
      <vt:lpstr>2) Narrow margins</vt:lpstr>
      <vt:lpstr>Current Republican margin in the House:  218-213</vt:lpstr>
      <vt:lpstr>3) Recent history: in the 118th, the House Majority often doesn’t win</vt:lpstr>
      <vt:lpstr>In the 118th Congress: Democrats like their party leaders; Republicans don’t Michael Tesler, Good Authority piece (October 2023) </vt:lpstr>
      <vt:lpstr>4) 119th Congress dynamics</vt:lpstr>
      <vt:lpstr>Reconciliation bill:  OBBBA</vt:lpstr>
      <vt:lpstr>Government shutdown</vt:lpstr>
      <vt:lpstr>Discharge petitions</vt:lpstr>
      <vt:lpstr>The Worst Job in Washington?</vt:lpstr>
      <vt:lpstr>Media Environment</vt:lpstr>
      <vt:lpstr>Further reading  (general audience and good reads)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Blessing</dc:creator>
  <cp:lastModifiedBy>Laura Blessing</cp:lastModifiedBy>
  <cp:revision>5</cp:revision>
  <cp:lastPrinted>2026-01-12T16:48:51Z</cp:lastPrinted>
  <dcterms:created xsi:type="dcterms:W3CDTF">2024-06-17T12:54:30Z</dcterms:created>
  <dcterms:modified xsi:type="dcterms:W3CDTF">2026-01-15T13:51:40Z</dcterms:modified>
</cp:coreProperties>
</file>