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83" autoAdjust="0"/>
  </p:normalViewPr>
  <p:slideViewPr>
    <p:cSldViewPr>
      <p:cViewPr varScale="1">
        <p:scale>
          <a:sx n="112" d="100"/>
          <a:sy n="112" d="100"/>
        </p:scale>
        <p:origin x="-948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CBFD88A-97E3-4B22-844D-43B53A30B642}" type="datetimeFigureOut">
              <a:rPr lang="en-US" smtClean="0"/>
              <a:t>10/15/2014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B4E277B-B1EF-4760-BD8C-1732F7C1ED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BFD88A-97E3-4B22-844D-43B53A30B642}" type="datetimeFigureOut">
              <a:rPr lang="en-US" smtClean="0"/>
              <a:t>10/15/2014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4E277B-B1EF-4760-BD8C-1732F7C1ED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BFD88A-97E3-4B22-844D-43B53A30B642}" type="datetimeFigureOut">
              <a:rPr lang="en-US" smtClean="0"/>
              <a:t>10/15/2014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4E277B-B1EF-4760-BD8C-1732F7C1ED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BFD88A-97E3-4B22-844D-43B53A30B642}" type="datetimeFigureOut">
              <a:rPr lang="en-US" smtClean="0"/>
              <a:t>10/15/2014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4E277B-B1EF-4760-BD8C-1732F7C1ED3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BFD88A-97E3-4B22-844D-43B53A30B642}" type="datetimeFigureOut">
              <a:rPr lang="en-US" smtClean="0"/>
              <a:t>10/15/2014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4E277B-B1EF-4760-BD8C-1732F7C1ED3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BFD88A-97E3-4B22-844D-43B53A30B642}" type="datetimeFigureOut">
              <a:rPr lang="en-US" smtClean="0"/>
              <a:t>10/15/2014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4E277B-B1EF-4760-BD8C-1732F7C1ED3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BFD88A-97E3-4B22-844D-43B53A30B642}" type="datetimeFigureOut">
              <a:rPr lang="en-US" smtClean="0"/>
              <a:t>10/15/2014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4E277B-B1EF-4760-BD8C-1732F7C1ED3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BFD88A-97E3-4B22-844D-43B53A30B642}" type="datetimeFigureOut">
              <a:rPr lang="en-US" smtClean="0"/>
              <a:t>10/15/2014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4E277B-B1EF-4760-BD8C-1732F7C1ED36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BFD88A-97E3-4B22-844D-43B53A30B642}" type="datetimeFigureOut">
              <a:rPr lang="en-US" smtClean="0"/>
              <a:t>10/15/2014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4E277B-B1EF-4760-BD8C-1732F7C1ED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ECBFD88A-97E3-4B22-844D-43B53A30B642}" type="datetimeFigureOut">
              <a:rPr lang="en-US" smtClean="0"/>
              <a:t>10/15/2014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4E277B-B1EF-4760-BD8C-1732F7C1ED3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CBFD88A-97E3-4B22-844D-43B53A30B642}" type="datetimeFigureOut">
              <a:rPr lang="en-US" smtClean="0"/>
              <a:t>10/15/2014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B4E277B-B1EF-4760-BD8C-1732F7C1ED36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ECBFD88A-97E3-4B22-844D-43B53A30B642}" type="datetimeFigureOut">
              <a:rPr lang="en-US" smtClean="0"/>
              <a:t>10/15/2014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B4E277B-B1EF-4760-BD8C-1732F7C1ED3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Virtual Desktop Environment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Danny Edwards-Rockingham Community College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7580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Selected Citrix VDI-in-a-Box</a:t>
            </a:r>
          </a:p>
          <a:p>
            <a:r>
              <a:rPr lang="en-US" smtClean="0"/>
              <a:t>3 virtual </a:t>
            </a:r>
            <a:r>
              <a:rPr lang="en-US" dirty="0" smtClean="0"/>
              <a:t>labs created to date.</a:t>
            </a:r>
          </a:p>
          <a:p>
            <a:r>
              <a:rPr lang="en-US" dirty="0" smtClean="0"/>
              <a:t>Long term investment to cut costs.</a:t>
            </a:r>
          </a:p>
          <a:p>
            <a:r>
              <a:rPr lang="en-US" dirty="0" smtClean="0"/>
              <a:t>Help to manage wave of updates from Adobe, Java, etc.</a:t>
            </a:r>
          </a:p>
          <a:p>
            <a:r>
              <a:rPr lang="en-US" dirty="0" smtClean="0"/>
              <a:t>Can create and use multiple images for a single lab.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Virtual Desktop Environment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54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XenCenter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808" y="1481138"/>
            <a:ext cx="6048384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61377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VDI-in-a-Box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3315" y="1481138"/>
            <a:ext cx="7337369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24747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VDI-in-a-Box Images</a:t>
            </a:r>
            <a:endParaRPr 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5106" y="1481138"/>
            <a:ext cx="7333788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24448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VDI-in-a-Box Templates</a:t>
            </a:r>
            <a:endParaRPr lang="en-US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6892" y="1481138"/>
            <a:ext cx="7330215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06997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VDI-in-a-Box Users</a:t>
            </a:r>
            <a:endParaRPr lang="en-US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6202" y="1481138"/>
            <a:ext cx="7331596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04081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42</TotalTime>
  <Words>59</Words>
  <Application>Microsoft Office PowerPoint</Application>
  <PresentationFormat>On-screen Show (4:3)</PresentationFormat>
  <Paragraphs>13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Concourse</vt:lpstr>
      <vt:lpstr>Virtual Desktop Environment</vt:lpstr>
      <vt:lpstr>Virtual Desktop Environment</vt:lpstr>
      <vt:lpstr>XenCenter</vt:lpstr>
      <vt:lpstr>VDI-in-a-Box</vt:lpstr>
      <vt:lpstr>VDI-in-a-Box Images</vt:lpstr>
      <vt:lpstr>VDI-in-a-Box Templates</vt:lpstr>
      <vt:lpstr>VDI-in-a-Box Users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Virtual Desktop Environment</dc:title>
  <dc:creator>Danny Edwards</dc:creator>
  <cp:lastModifiedBy>Danny Edwards</cp:lastModifiedBy>
  <cp:revision>5</cp:revision>
  <dcterms:created xsi:type="dcterms:W3CDTF">2014-10-15T16:37:03Z</dcterms:created>
  <dcterms:modified xsi:type="dcterms:W3CDTF">2014-10-15T20:12:03Z</dcterms:modified>
</cp:coreProperties>
</file>