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737280"/>
            <a:ext cx="1485900" cy="2438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2900" y="2737280"/>
            <a:ext cx="4743450" cy="24384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" y="196425"/>
            <a:ext cx="5029200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196425"/>
            <a:ext cx="1467035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2100" y="366185"/>
            <a:ext cx="12573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2100" y="3856369"/>
            <a:ext cx="1200151" cy="219456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5750" y="3856369"/>
            <a:ext cx="4743450" cy="219456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96584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303014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" y="201225"/>
            <a:ext cx="6623852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14300" y="203200"/>
            <a:ext cx="5029200" cy="873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1"/>
            <a:ext cx="44005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9814" y="2840736"/>
            <a:ext cx="1255014" cy="3755136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9814" y="609600"/>
            <a:ext cx="1256745" cy="2231136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203200"/>
            <a:ext cx="5029200" cy="87376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2844800"/>
            <a:ext cx="1257300" cy="39624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2100" y="613664"/>
            <a:ext cx="1257300" cy="2231136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179962"/>
            <a:ext cx="6623852" cy="67273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3201"/>
            <a:ext cx="6610535" cy="17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474463"/>
            <a:ext cx="6285945" cy="1405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292095"/>
            <a:ext cx="6305920" cy="58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6" y="8475133"/>
            <a:ext cx="1600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8475133"/>
            <a:ext cx="2514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6010" y="8473440"/>
            <a:ext cx="437225" cy="36576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670" y="228600"/>
            <a:ext cx="6337712" cy="16002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EAST RANGE JOINT POWERS BOARD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RESOLUTION 2018-001</a:t>
            </a:r>
            <a:br>
              <a:rPr lang="en-US" sz="1600" dirty="0" smtClean="0"/>
            </a:br>
            <a:r>
              <a:rPr lang="en-US" sz="1600" dirty="0" smtClean="0"/>
              <a:t>EAST MESABI JOINT WATER SYSTEM </a:t>
            </a:r>
            <a:br>
              <a:rPr lang="en-US" sz="1600" dirty="0" smtClean="0"/>
            </a:br>
            <a:r>
              <a:rPr lang="en-US" sz="1600" dirty="0" smtClean="0"/>
              <a:t>CRITERIA </a:t>
            </a:r>
            <a:r>
              <a:rPr lang="en-US" sz="1600" dirty="0"/>
              <a:t>FOR REIMBURSEMENT OF EXPENDITURES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7670" y="2249805"/>
            <a:ext cx="64770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WHEREAS, the appointing authority </a:t>
            </a:r>
            <a:r>
              <a:rPr lang="en-US" sz="1100" dirty="0" smtClean="0"/>
              <a:t>needs to establish criteria for reimbursement of expenditures relating to the East Mesabi Joint Water System Project and the appointing authority approves </a:t>
            </a:r>
            <a:r>
              <a:rPr lang="en-US" sz="1100" dirty="0"/>
              <a:t>of the </a:t>
            </a:r>
            <a:r>
              <a:rPr lang="en-US" sz="1100" dirty="0" smtClean="0"/>
              <a:t>criteria as follows: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Any legal fees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Any engineering fees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Any administrative fees relating to project management, design, or construction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Any consulting fees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Any insurance, surveying, or land acquisition costs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Any miscellaneous costs relating to this project, as approved by the appointing authority</a:t>
            </a:r>
            <a:r>
              <a:rPr lang="en-US" sz="1100" dirty="0"/>
              <a:t>	</a:t>
            </a:r>
            <a:endParaRPr lang="en-US" sz="1100" dirty="0" smtClean="0"/>
          </a:p>
          <a:p>
            <a:pPr lvl="2"/>
            <a:endParaRPr lang="en-US" sz="1100" dirty="0" smtClean="0"/>
          </a:p>
          <a:p>
            <a:r>
              <a:rPr lang="en-US" sz="1100" dirty="0" smtClean="0"/>
              <a:t>WHEREAS, each expenditure meeting the criteria established above shall be submitted to the City of Biwabik for reimbursement with appropriate documentation; and</a:t>
            </a:r>
          </a:p>
          <a:p>
            <a:endParaRPr lang="en-US" sz="1100" dirty="0" smtClean="0"/>
          </a:p>
          <a:p>
            <a:r>
              <a:rPr lang="en-US" sz="1100" dirty="0" smtClean="0"/>
              <a:t>WHEREAS, the City of Biwabik is the fiscal agent of the appropriated funds designated for the East Mesabi Joint Water Project; 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NOW, THEREFORE, BE IT RESOLVED, </a:t>
            </a:r>
            <a:r>
              <a:rPr lang="en-US" sz="1100"/>
              <a:t>the </a:t>
            </a:r>
            <a:r>
              <a:rPr lang="en-US" sz="1100" smtClean="0"/>
              <a:t>appointing </a:t>
            </a:r>
            <a:r>
              <a:rPr lang="en-US" sz="1100" dirty="0"/>
              <a:t>authority of the </a:t>
            </a:r>
            <a:r>
              <a:rPr lang="en-US" sz="1100" dirty="0" smtClean="0"/>
              <a:t>East Range Joint Powers Board, </a:t>
            </a:r>
            <a:r>
              <a:rPr lang="en-US" sz="1100" dirty="0"/>
              <a:t>Aurora, Minnesota does hereby adopt this resolution.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	Upon vote taken thereon, the following voted: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	For:  </a:t>
            </a:r>
            <a:endParaRPr lang="en-US" sz="1100" dirty="0" smtClean="0"/>
          </a:p>
          <a:p>
            <a:r>
              <a:rPr lang="en-US" sz="1100" dirty="0"/>
              <a:t>	Against:  </a:t>
            </a:r>
          </a:p>
          <a:p>
            <a:r>
              <a:rPr lang="en-US" sz="1100" dirty="0"/>
              <a:t>	Absent: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Whereupon said Resolution No. </a:t>
            </a:r>
            <a:r>
              <a:rPr lang="en-US" sz="1100" dirty="0" smtClean="0"/>
              <a:t>2018-001 </a:t>
            </a:r>
            <a:r>
              <a:rPr lang="en-US" sz="1100" dirty="0"/>
              <a:t>was declared duly passed and adopted this </a:t>
            </a:r>
            <a:r>
              <a:rPr lang="en-US" sz="1100" dirty="0" smtClean="0"/>
              <a:t>27th </a:t>
            </a:r>
            <a:r>
              <a:rPr lang="en-US" sz="1100" dirty="0"/>
              <a:t>day of </a:t>
            </a:r>
            <a:r>
              <a:rPr lang="en-US" sz="1100" dirty="0" smtClean="0"/>
              <a:t>February, 2018.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__________________________________		___________________________________</a:t>
            </a:r>
          </a:p>
          <a:p>
            <a:r>
              <a:rPr lang="en-US" sz="1100" dirty="0" smtClean="0"/>
              <a:t>Curt Anttila, ERJPB			Jim </a:t>
            </a:r>
            <a:r>
              <a:rPr lang="en-US" sz="1100" dirty="0" err="1" smtClean="0"/>
              <a:t>Weikum</a:t>
            </a:r>
            <a:r>
              <a:rPr lang="en-US" sz="1100" dirty="0" smtClean="0"/>
              <a:t>, Chairman of the Board</a:t>
            </a:r>
            <a:r>
              <a:rPr lang="en-US" sz="1100" dirty="0"/>
              <a:t>			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9069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472</TotalTime>
  <Words>82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Franklin Gothic Medium</vt:lpstr>
      <vt:lpstr>Wingdings</vt:lpstr>
      <vt:lpstr>Wingdings 2</vt:lpstr>
      <vt:lpstr>Grid</vt:lpstr>
      <vt:lpstr>EAST RANGE JOINT POWERS BOARD RESOLUTION 2018-001 EAST MESABI JOINT WATER SYSTEM  CRITERIA FOR REIMBURSEMENT OF EXPENDITURES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MESABI JOINT WATER SYSTEM A JOINT VENTURE BETWEEN THE CITIES OF AURORA, BIWABIK, HOYT LAKES &amp; TOWN OF WHITE</dc:title>
  <dc:creator>Britt See-Benes</dc:creator>
  <cp:lastModifiedBy>Town Clerk</cp:lastModifiedBy>
  <cp:revision>26</cp:revision>
  <cp:lastPrinted>2018-02-21T20:59:57Z</cp:lastPrinted>
  <dcterms:created xsi:type="dcterms:W3CDTF">2016-02-17T18:20:01Z</dcterms:created>
  <dcterms:modified xsi:type="dcterms:W3CDTF">2018-02-21T22:09:22Z</dcterms:modified>
</cp:coreProperties>
</file>