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1BB-ED7B-4542-B067-61297F4537BF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3937-E70C-4C4A-B04B-0F531F8697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3937-E70C-4C4A-B04B-0F531F86978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1795-0630-42D7-BE91-B68D8C3298EE}" type="datetimeFigureOut">
              <a:rPr lang="en-US" smtClean="0"/>
              <a:pPr/>
              <a:t>8/5/2015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1770-3CDF-4D4C-8BF3-F3B4DCDC9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STATISTICS IN GEOGRAPHY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643182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BEST – FIT </a:t>
            </a:r>
            <a:r>
              <a:rPr lang="en-GB" sz="3200" b="1" smtClean="0"/>
              <a:t>LINES 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a correlation has been established and proven at the 95% or the 99% level of confidence a line of </a:t>
            </a:r>
            <a:r>
              <a:rPr lang="en-GB" b="1" dirty="0" smtClean="0"/>
              <a:t>BEST - FIT </a:t>
            </a:r>
            <a:r>
              <a:rPr lang="en-GB" dirty="0" smtClean="0"/>
              <a:t>can be drawn on the </a:t>
            </a:r>
            <a:r>
              <a:rPr lang="en-GB" dirty="0" err="1" smtClean="0"/>
              <a:t>scattergraph</a:t>
            </a:r>
            <a:r>
              <a:rPr lang="en-GB" dirty="0" smtClean="0"/>
              <a:t> to illustrate </a:t>
            </a:r>
            <a:r>
              <a:rPr lang="en-GB" dirty="0" smtClean="0"/>
              <a:t>t</a:t>
            </a:r>
            <a:r>
              <a:rPr lang="en-GB" dirty="0" smtClean="0"/>
              <a:t>he relationship.</a:t>
            </a:r>
          </a:p>
          <a:p>
            <a:endParaRPr lang="en-GB" dirty="0" smtClean="0"/>
          </a:p>
          <a:p>
            <a:r>
              <a:rPr lang="en-GB" dirty="0" smtClean="0"/>
              <a:t>At the simplest level this is done by eye. The line should follow the trend of the data and have approximately the same number of points above and below the line.</a:t>
            </a:r>
          </a:p>
          <a:p>
            <a:endParaRPr lang="en-GB" dirty="0" smtClean="0"/>
          </a:p>
          <a:p>
            <a:r>
              <a:rPr lang="en-GB" dirty="0" smtClean="0"/>
              <a:t>The aim is to reduce the total distance of points to the line to a minimum.</a:t>
            </a:r>
          </a:p>
          <a:p>
            <a:endParaRPr lang="en-GB" dirty="0" smtClean="0"/>
          </a:p>
          <a:p>
            <a:r>
              <a:rPr lang="en-GB" dirty="0" smtClean="0"/>
              <a:t>Any points that are well away from the line do not follow the relationship very well and are called </a:t>
            </a:r>
            <a:r>
              <a:rPr lang="en-GB" b="1" dirty="0" smtClean="0"/>
              <a:t>RESIDUALS</a:t>
            </a:r>
            <a:r>
              <a:rPr lang="en-GB" dirty="0" smtClean="0"/>
              <a:t> or </a:t>
            </a:r>
            <a:r>
              <a:rPr lang="en-GB" b="1" dirty="0" smtClean="0"/>
              <a:t>ANOMALIES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BEST – FIT </a:t>
            </a:r>
            <a:r>
              <a:rPr lang="en-GB" dirty="0" smtClean="0"/>
              <a:t>line can only be drawn within the limits of the data on the graph and cannot be extrapolated beyond the lower or upper limits of the data.</a:t>
            </a:r>
          </a:p>
          <a:p>
            <a:endParaRPr lang="en-GB" dirty="0" smtClean="0"/>
          </a:p>
          <a:p>
            <a:r>
              <a:rPr lang="en-GB" dirty="0" smtClean="0"/>
              <a:t>This line allows the interpolation of a Y value for any given X value, therefore in our example you could predict how far shoppers </a:t>
            </a:r>
            <a:r>
              <a:rPr lang="en-GB" b="1" dirty="0" smtClean="0"/>
              <a:t>would be expected to </a:t>
            </a:r>
            <a:r>
              <a:rPr lang="en-GB" dirty="0" smtClean="0"/>
              <a:t>travel on average for any given size of shopping centre. </a:t>
            </a:r>
          </a:p>
          <a:p>
            <a:endParaRPr lang="en-GB" dirty="0" smtClean="0"/>
          </a:p>
          <a:p>
            <a:r>
              <a:rPr lang="en-GB" b="1" dirty="0" smtClean="0"/>
              <a:t>ANOMALIES </a:t>
            </a:r>
            <a:r>
              <a:rPr lang="en-GB" dirty="0" smtClean="0"/>
              <a:t>can be important as they need to be explained. They may give you greater insight into the relationship being examined or suggest another factor that is important in the relationship.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SCATTERGRAPH below show no relationship / correlation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78693" y="3679033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5852" y="5643578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1857364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no relationship or correlation has been established or proven at acceptable levels of confidence then </a:t>
            </a:r>
            <a:r>
              <a:rPr lang="en-GB" b="1" dirty="0" smtClean="0"/>
              <a:t>NO</a:t>
            </a:r>
            <a:r>
              <a:rPr lang="en-GB" dirty="0" smtClean="0"/>
              <a:t> line of  </a:t>
            </a:r>
            <a:r>
              <a:rPr lang="en-GB" b="1" dirty="0" smtClean="0"/>
              <a:t>BEST – FIT </a:t>
            </a:r>
            <a:r>
              <a:rPr lang="en-GB" dirty="0" smtClean="0"/>
              <a:t>can be drawn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Y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endParaRPr lang="en-GB" sz="2400" b="1" dirty="0"/>
          </a:p>
        </p:txBody>
      </p:sp>
      <p:sp>
        <p:nvSpPr>
          <p:cNvPr id="14" name="Multiply 13"/>
          <p:cNvSpPr/>
          <p:nvPr/>
        </p:nvSpPr>
        <p:spPr>
          <a:xfrm>
            <a:off x="2428860" y="200024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857620" y="364331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35742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500562" y="478632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4214810" y="23574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071670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3214678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line of BEST – FIT is drawn on the graph to show the relationship between the two variables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51" y="21073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92893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1934" y="20716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292893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5751" y="4464851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5786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71448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214414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5735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4546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84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07206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8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35781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929322" y="192880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428728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287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78591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0001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7160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786578" y="3714752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7215206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500562" y="3571876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which of these SCATTERGRAPHS should have a BEST – FIT line.</a:t>
            </a:r>
          </a:p>
          <a:p>
            <a:r>
              <a:rPr lang="en-GB" dirty="0" smtClean="0"/>
              <a:t>Then decide where you think the lines of BEST – FIT should go.</a:t>
            </a:r>
          </a:p>
          <a:p>
            <a:r>
              <a:rPr lang="en-GB" dirty="0" smtClean="0"/>
              <a:t>Hit return to see if you are correct.</a:t>
            </a:r>
            <a:endParaRPr lang="en-GB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000100" y="1428736"/>
            <a:ext cx="1643074" cy="12980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214942" y="1500174"/>
            <a:ext cx="1357322" cy="13573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643174" y="407194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NO LINE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7158" y="571501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see if you can find the most obvious residual. Hit return to see if you are correct.</a:t>
            </a:r>
            <a:endParaRPr lang="en-GB" dirty="0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1122081" y="1663945"/>
            <a:ext cx="4704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Lets </a:t>
            </a:r>
            <a:r>
              <a:rPr lang="en-GB" dirty="0" smtClean="0"/>
              <a:t>investigate the relationship between the size of shopping centres and the average distance shoppers travel again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57950" y="2428868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think about where you think the BEST – FIT line should be on this graph of a POSITIVE CORRELATION.</a:t>
            </a:r>
          </a:p>
          <a:p>
            <a:r>
              <a:rPr lang="en-GB" dirty="0" smtClean="0"/>
              <a:t>Hit return to see if you are correct.</a:t>
            </a:r>
            <a:endParaRPr lang="en-GB" dirty="0" smtClean="0"/>
          </a:p>
        </p:txBody>
      </p:sp>
      <p:cxnSp>
        <p:nvCxnSpPr>
          <p:cNvPr id="27" name="Straight Connector 26"/>
          <p:cNvCxnSpPr>
            <a:endCxn id="19" idx="0"/>
          </p:cNvCxnSpPr>
          <p:nvPr/>
        </p:nvCxnSpPr>
        <p:spPr>
          <a:xfrm flipV="1">
            <a:off x="1000100" y="1837399"/>
            <a:ext cx="5980827" cy="3234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43406" y="514351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think which two of the points on the graph are ANOMALIES. Hit return to check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286648" y="2857494"/>
            <a:ext cx="999338" cy="79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14414" y="121442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centre  draws people from a further distance even though it has few shops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786182" y="4286256"/>
            <a:ext cx="642942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00298" y="4643446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centre is quite large, but does not draw people from far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31" grpId="0"/>
      <p:bldP spid="34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best-fit can be used as a PREDICTION tool :-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>
            <a:endCxn id="19" idx="0"/>
          </p:cNvCxnSpPr>
          <p:nvPr/>
        </p:nvCxnSpPr>
        <p:spPr>
          <a:xfrm flipV="1">
            <a:off x="1000100" y="1837399"/>
            <a:ext cx="5980827" cy="3234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43702" y="307181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X value (number of shops ) is this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071934" y="4214818"/>
            <a:ext cx="32861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5929322" y="4000504"/>
            <a:ext cx="857256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85984" y="135729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 the Y value (average distance travelled by shoppers) should be this</a:t>
            </a:r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857224" y="2571744"/>
            <a:ext cx="47863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3786182" y="2285992"/>
            <a:ext cx="428628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8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524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60</cp:revision>
  <dcterms:created xsi:type="dcterms:W3CDTF">2015-08-04T13:42:03Z</dcterms:created>
  <dcterms:modified xsi:type="dcterms:W3CDTF">2015-08-05T18:26:38Z</dcterms:modified>
</cp:coreProperties>
</file>