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63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0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8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7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38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44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6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4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5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3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7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158"/>
            <a:ext cx="7772400" cy="1470025"/>
          </a:xfrm>
          <a:ln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3600" dirty="0" smtClean="0">
                <a:latin typeface="Comic Sans MS Bold"/>
                <a:cs typeface="Comic Sans MS Bold"/>
              </a:rPr>
              <a:t>WRITING- Informational/ Explanatory </a:t>
            </a:r>
            <a:br>
              <a:rPr lang="en-US" sz="3600" dirty="0" smtClean="0">
                <a:latin typeface="Comic Sans MS Bold"/>
                <a:cs typeface="Comic Sans MS Bold"/>
              </a:rPr>
            </a:br>
            <a:r>
              <a:rPr lang="en-US" sz="3600" dirty="0" smtClean="0">
                <a:latin typeface="Comic Sans MS Bold"/>
                <a:cs typeface="Comic Sans MS Bold"/>
              </a:rPr>
              <a:t>Literacy TOOLS</a:t>
            </a:r>
            <a:endParaRPr lang="en-US" sz="3600" dirty="0">
              <a:latin typeface="Comic Sans MS Bold"/>
              <a:cs typeface="Comic Sans MS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03991"/>
            <a:ext cx="6400800" cy="709083"/>
          </a:xfrm>
        </p:spPr>
        <p:txBody>
          <a:bodyPr/>
          <a:lstStyle/>
          <a:p>
            <a:r>
              <a:rPr lang="en-US" dirty="0" smtClean="0"/>
              <a:t>www.kbumreading.com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110914"/>
            <a:ext cx="7772400" cy="310854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Cut out each of the 6 Steps in the Walk.</a:t>
            </a:r>
          </a:p>
          <a:p>
            <a:endParaRPr lang="en-US" sz="2800" dirty="0"/>
          </a:p>
          <a:p>
            <a:r>
              <a:rPr lang="en-US" sz="2800" dirty="0" smtClean="0"/>
              <a:t>Glue them onto large index cards or card stock.</a:t>
            </a:r>
          </a:p>
          <a:p>
            <a:endParaRPr lang="en-US" sz="2800" dirty="0"/>
          </a:p>
          <a:p>
            <a:r>
              <a:rPr lang="en-US" sz="2800" dirty="0" smtClean="0"/>
              <a:t>After laminating individual cards, join them together to make a sequential line of steps in writing an INFORMATIONAL/EXPLANATORY paper.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0366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71333" y="2827867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009466" y="2795601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81" y="204767"/>
            <a:ext cx="4038420" cy="3066011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1200" y="204767"/>
            <a:ext cx="4178391" cy="3150286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0482" y="3583380"/>
            <a:ext cx="4164370" cy="3143800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23534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278" y="291283"/>
            <a:ext cx="4178516" cy="3166532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91283"/>
            <a:ext cx="4182534" cy="3166532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0235" y="3623732"/>
            <a:ext cx="3997052" cy="3064933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646242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52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WRITING- Informational/ Explanatory  Literacy TOOLS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Bumgardner</dc:creator>
  <cp:lastModifiedBy>Bumgardner</cp:lastModifiedBy>
  <cp:revision>9</cp:revision>
  <cp:lastPrinted>2015-03-31T04:27:57Z</cp:lastPrinted>
  <dcterms:created xsi:type="dcterms:W3CDTF">2015-03-30T01:12:31Z</dcterms:created>
  <dcterms:modified xsi:type="dcterms:W3CDTF">2016-01-31T15:43:31Z</dcterms:modified>
</cp:coreProperties>
</file>