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2" r:id="rId3"/>
    <p:sldId id="258" r:id="rId4"/>
    <p:sldId id="264" r:id="rId5"/>
    <p:sldId id="259" r:id="rId6"/>
    <p:sldId id="260" r:id="rId7"/>
    <p:sldId id="257" r:id="rId8"/>
    <p:sldId id="261" r:id="rId9"/>
  </p:sldIdLst>
  <p:sldSz cx="7772400" cy="10058400"/>
  <p:notesSz cx="7099300"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A6D9"/>
    <a:srgbClr val="339433"/>
    <a:srgbClr val="009900"/>
    <a:srgbClr val="339933"/>
    <a:srgbClr val="329633"/>
    <a:srgbClr val="00B400"/>
    <a:srgbClr val="33CC33"/>
    <a:srgbClr val="0078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424" autoAdjust="0"/>
    <p:restoredTop sz="94660"/>
  </p:normalViewPr>
  <p:slideViewPr>
    <p:cSldViewPr snapToGrid="0" showGuides="1">
      <p:cViewPr varScale="1">
        <p:scale>
          <a:sx n="56" d="100"/>
          <a:sy n="56" d="100"/>
        </p:scale>
        <p:origin x="1109" y="5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ber Lopez" userId="60897decd1e1a252" providerId="LiveId" clId="{F3DA0AF6-A54B-4D24-B8E5-37A744E4DF10}"/>
    <pc:docChg chg="undo custSel addSld delSld modSld sldOrd modMainMaster modNotesMaster">
      <pc:chgData name="Amber Lopez" userId="60897decd1e1a252" providerId="LiveId" clId="{F3DA0AF6-A54B-4D24-B8E5-37A744E4DF10}" dt="2023-03-23T13:16:10.643" v="11396"/>
      <pc:docMkLst>
        <pc:docMk/>
      </pc:docMkLst>
      <pc:sldChg chg="addSp delSp modSp mod ord setBg">
        <pc:chgData name="Amber Lopez" userId="60897decd1e1a252" providerId="LiveId" clId="{F3DA0AF6-A54B-4D24-B8E5-37A744E4DF10}" dt="2023-03-23T13:16:10.643" v="11396"/>
        <pc:sldMkLst>
          <pc:docMk/>
          <pc:sldMk cId="3250638897" sldId="256"/>
        </pc:sldMkLst>
        <pc:spChg chg="mod">
          <ac:chgData name="Amber Lopez" userId="60897decd1e1a252" providerId="LiveId" clId="{F3DA0AF6-A54B-4D24-B8E5-37A744E4DF10}" dt="2023-03-18T20:36:45.172" v="10469"/>
          <ac:spMkLst>
            <pc:docMk/>
            <pc:sldMk cId="3250638897" sldId="256"/>
            <ac:spMk id="11" creationId="{66AF20B2-0DBF-4A28-9DC3-631949A0EEEB}"/>
          </ac:spMkLst>
        </pc:spChg>
        <pc:spChg chg="mod">
          <ac:chgData name="Amber Lopez" userId="60897decd1e1a252" providerId="LiveId" clId="{F3DA0AF6-A54B-4D24-B8E5-37A744E4DF10}" dt="2023-03-18T20:36:45.172" v="10469"/>
          <ac:spMkLst>
            <pc:docMk/>
            <pc:sldMk cId="3250638897" sldId="256"/>
            <ac:spMk id="13" creationId="{B5226064-D5B0-4233-A73A-7DD34B0DA400}"/>
          </ac:spMkLst>
        </pc:spChg>
        <pc:spChg chg="mod">
          <ac:chgData name="Amber Lopez" userId="60897decd1e1a252" providerId="LiveId" clId="{F3DA0AF6-A54B-4D24-B8E5-37A744E4DF10}" dt="2023-03-18T20:36:45.172" v="10469"/>
          <ac:spMkLst>
            <pc:docMk/>
            <pc:sldMk cId="3250638897" sldId="256"/>
            <ac:spMk id="14" creationId="{507AEA0C-A2D4-440B-9383-FE1664763657}"/>
          </ac:spMkLst>
        </pc:spChg>
        <pc:picChg chg="add mod ord">
          <ac:chgData name="Amber Lopez" userId="60897decd1e1a252" providerId="LiveId" clId="{F3DA0AF6-A54B-4D24-B8E5-37A744E4DF10}" dt="2023-03-18T20:36:45.172" v="10469"/>
          <ac:picMkLst>
            <pc:docMk/>
            <pc:sldMk cId="3250638897" sldId="256"/>
            <ac:picMk id="2" creationId="{BE556567-49C2-799D-3D6A-CC65B63D1BB8}"/>
          </ac:picMkLst>
        </pc:picChg>
        <pc:picChg chg="add del mod ord">
          <ac:chgData name="Amber Lopez" userId="60897decd1e1a252" providerId="LiveId" clId="{F3DA0AF6-A54B-4D24-B8E5-37A744E4DF10}" dt="2023-03-11T00:13:10.095" v="173" actId="478"/>
          <ac:picMkLst>
            <pc:docMk/>
            <pc:sldMk cId="3250638897" sldId="256"/>
            <ac:picMk id="3" creationId="{C00FB014-9249-C3A0-A9D9-F5FAB1FA93B8}"/>
          </ac:picMkLst>
        </pc:picChg>
        <pc:picChg chg="add del mod ord">
          <ac:chgData name="Amber Lopez" userId="60897decd1e1a252" providerId="LiveId" clId="{F3DA0AF6-A54B-4D24-B8E5-37A744E4DF10}" dt="2023-03-11T00:16:40.253" v="195" actId="478"/>
          <ac:picMkLst>
            <pc:docMk/>
            <pc:sldMk cId="3250638897" sldId="256"/>
            <ac:picMk id="4" creationId="{ECB06205-FBAB-A82A-A2B6-2E6B71BCDF17}"/>
          </ac:picMkLst>
        </pc:picChg>
        <pc:picChg chg="del">
          <ac:chgData name="Amber Lopez" userId="60897decd1e1a252" providerId="LiveId" clId="{F3DA0AF6-A54B-4D24-B8E5-37A744E4DF10}" dt="2023-03-11T00:01:43.973" v="143" actId="478"/>
          <ac:picMkLst>
            <pc:docMk/>
            <pc:sldMk cId="3250638897" sldId="256"/>
            <ac:picMk id="9" creationId="{F724BFDF-F16D-4D43-9585-5509B45E6865}"/>
          </ac:picMkLst>
        </pc:picChg>
        <pc:picChg chg="del">
          <ac:chgData name="Amber Lopez" userId="60897decd1e1a252" providerId="LiveId" clId="{F3DA0AF6-A54B-4D24-B8E5-37A744E4DF10}" dt="2023-03-11T00:01:16.746" v="133" actId="478"/>
          <ac:picMkLst>
            <pc:docMk/>
            <pc:sldMk cId="3250638897" sldId="256"/>
            <ac:picMk id="10" creationId="{D7510F2A-296B-421F-BFAA-BD7740CB2545}"/>
          </ac:picMkLst>
        </pc:picChg>
        <pc:picChg chg="del">
          <ac:chgData name="Amber Lopez" userId="60897decd1e1a252" providerId="LiveId" clId="{F3DA0AF6-A54B-4D24-B8E5-37A744E4DF10}" dt="2023-03-10T23:58:59.701" v="0" actId="478"/>
          <ac:picMkLst>
            <pc:docMk/>
            <pc:sldMk cId="3250638897" sldId="256"/>
            <ac:picMk id="12" creationId="{6906E706-D189-4F5F-9518-587A86EBEEB8}"/>
          </ac:picMkLst>
        </pc:picChg>
        <pc:picChg chg="del">
          <ac:chgData name="Amber Lopez" userId="60897decd1e1a252" providerId="LiveId" clId="{F3DA0AF6-A54B-4D24-B8E5-37A744E4DF10}" dt="2023-03-10T23:59:03.727" v="1" actId="478"/>
          <ac:picMkLst>
            <pc:docMk/>
            <pc:sldMk cId="3250638897" sldId="256"/>
            <ac:picMk id="15" creationId="{04414581-CAEA-4273-9D14-4B65412BC488}"/>
          </ac:picMkLst>
        </pc:picChg>
      </pc:sldChg>
      <pc:sldChg chg="addSp delSp modSp mod ord setBg">
        <pc:chgData name="Amber Lopez" userId="60897decd1e1a252" providerId="LiveId" clId="{F3DA0AF6-A54B-4D24-B8E5-37A744E4DF10}" dt="2023-03-23T13:16:10.643" v="11396"/>
        <pc:sldMkLst>
          <pc:docMk/>
          <pc:sldMk cId="4140406306" sldId="257"/>
        </pc:sldMkLst>
        <pc:spChg chg="mod">
          <ac:chgData name="Amber Lopez" userId="60897decd1e1a252" providerId="LiveId" clId="{F3DA0AF6-A54B-4D24-B8E5-37A744E4DF10}" dt="2023-03-18T20:36:45.172" v="10469"/>
          <ac:spMkLst>
            <pc:docMk/>
            <pc:sldMk cId="4140406306" sldId="257"/>
            <ac:spMk id="2" creationId="{F4BB608B-2741-41A7-97FB-7FE598CC4B83}"/>
          </ac:spMkLst>
        </pc:spChg>
        <pc:spChg chg="add mod">
          <ac:chgData name="Amber Lopez" userId="60897decd1e1a252" providerId="LiveId" clId="{F3DA0AF6-A54B-4D24-B8E5-37A744E4DF10}" dt="2023-03-18T20:36:45.172" v="10469"/>
          <ac:spMkLst>
            <pc:docMk/>
            <pc:sldMk cId="4140406306" sldId="257"/>
            <ac:spMk id="6" creationId="{4B7D1031-BC3C-B557-ED6F-5A6677C45BAD}"/>
          </ac:spMkLst>
        </pc:spChg>
        <pc:picChg chg="del">
          <ac:chgData name="Amber Lopez" userId="60897decd1e1a252" providerId="LiveId" clId="{F3DA0AF6-A54B-4D24-B8E5-37A744E4DF10}" dt="2023-03-11T00:17:18.845" v="196" actId="478"/>
          <ac:picMkLst>
            <pc:docMk/>
            <pc:sldMk cId="4140406306" sldId="257"/>
            <ac:picMk id="3" creationId="{A5F5E6C9-BCBE-4452-B0EA-8BA5FD80219B}"/>
          </ac:picMkLst>
        </pc:picChg>
        <pc:picChg chg="del">
          <ac:chgData name="Amber Lopez" userId="60897decd1e1a252" providerId="LiveId" clId="{F3DA0AF6-A54B-4D24-B8E5-37A744E4DF10}" dt="2023-03-11T00:17:25.556" v="197" actId="478"/>
          <ac:picMkLst>
            <pc:docMk/>
            <pc:sldMk cId="4140406306" sldId="257"/>
            <ac:picMk id="4" creationId="{49CBEFE1-9C1B-4C74-9F08-1D0FC76B36E8}"/>
          </ac:picMkLst>
        </pc:picChg>
        <pc:picChg chg="add del mod">
          <ac:chgData name="Amber Lopez" userId="60897decd1e1a252" providerId="LiveId" clId="{F3DA0AF6-A54B-4D24-B8E5-37A744E4DF10}" dt="2023-03-11T00:30:17.426" v="963" actId="478"/>
          <ac:picMkLst>
            <pc:docMk/>
            <pc:sldMk cId="4140406306" sldId="257"/>
            <ac:picMk id="5" creationId="{03810776-DE04-EEB8-8C30-8C4DB9B3EA8B}"/>
          </ac:picMkLst>
        </pc:picChg>
        <pc:picChg chg="del">
          <ac:chgData name="Amber Lopez" userId="60897decd1e1a252" providerId="LiveId" clId="{F3DA0AF6-A54B-4D24-B8E5-37A744E4DF10}" dt="2023-03-11T00:17:29.803" v="198" actId="478"/>
          <ac:picMkLst>
            <pc:docMk/>
            <pc:sldMk cId="4140406306" sldId="257"/>
            <ac:picMk id="1026" creationId="{096FAF67-101B-4763-9B3D-79C1ECE7FA09}"/>
          </ac:picMkLst>
        </pc:picChg>
      </pc:sldChg>
      <pc:sldChg chg="addSp delSp modSp mod ord setBg">
        <pc:chgData name="Amber Lopez" userId="60897decd1e1a252" providerId="LiveId" clId="{F3DA0AF6-A54B-4D24-B8E5-37A744E4DF10}" dt="2023-03-23T13:16:10.643" v="11396"/>
        <pc:sldMkLst>
          <pc:docMk/>
          <pc:sldMk cId="1724899146" sldId="258"/>
        </pc:sldMkLst>
        <pc:spChg chg="add del mod">
          <ac:chgData name="Amber Lopez" userId="60897decd1e1a252" providerId="LiveId" clId="{F3DA0AF6-A54B-4D24-B8E5-37A744E4DF10}" dt="2023-03-23T12:49:48.605" v="10486"/>
          <ac:spMkLst>
            <pc:docMk/>
            <pc:sldMk cId="1724899146" sldId="258"/>
            <ac:spMk id="3" creationId="{256EE875-BFAF-2F97-606C-CF48E7462A2A}"/>
          </ac:spMkLst>
        </pc:spChg>
        <pc:spChg chg="mod">
          <ac:chgData name="Amber Lopez" userId="60897decd1e1a252" providerId="LiveId" clId="{F3DA0AF6-A54B-4D24-B8E5-37A744E4DF10}" dt="2023-03-23T12:54:29.404" v="11359" actId="1035"/>
          <ac:spMkLst>
            <pc:docMk/>
            <pc:sldMk cId="1724899146" sldId="258"/>
            <ac:spMk id="4" creationId="{EA19281F-7368-4576-B0E0-A7ED778B3F00}"/>
          </ac:spMkLst>
        </pc:spChg>
        <pc:spChg chg="add mod">
          <ac:chgData name="Amber Lopez" userId="60897decd1e1a252" providerId="LiveId" clId="{F3DA0AF6-A54B-4D24-B8E5-37A744E4DF10}" dt="2023-03-23T12:55:28.181" v="11376" actId="113"/>
          <ac:spMkLst>
            <pc:docMk/>
            <pc:sldMk cId="1724899146" sldId="258"/>
            <ac:spMk id="5" creationId="{DA3BEF07-6598-0C93-E5D2-0B7B7E9270E6}"/>
          </ac:spMkLst>
        </pc:spChg>
        <pc:spChg chg="del mod">
          <ac:chgData name="Amber Lopez" userId="60897decd1e1a252" providerId="LiveId" clId="{F3DA0AF6-A54B-4D24-B8E5-37A744E4DF10}" dt="2023-03-18T20:27:48.269" v="10439" actId="478"/>
          <ac:spMkLst>
            <pc:docMk/>
            <pc:sldMk cId="1724899146" sldId="258"/>
            <ac:spMk id="6" creationId="{CD168370-B99C-484E-897E-608E8CB91598}"/>
          </ac:spMkLst>
        </pc:spChg>
        <pc:spChg chg="del mod">
          <ac:chgData name="Amber Lopez" userId="60897decd1e1a252" providerId="LiveId" clId="{F3DA0AF6-A54B-4D24-B8E5-37A744E4DF10}" dt="2023-03-18T20:27:48.269" v="10439" actId="478"/>
          <ac:spMkLst>
            <pc:docMk/>
            <pc:sldMk cId="1724899146" sldId="258"/>
            <ac:spMk id="7" creationId="{B53EF0B5-8AEB-4930-B722-C4D77AE94326}"/>
          </ac:spMkLst>
        </pc:spChg>
        <pc:spChg chg="del mod">
          <ac:chgData name="Amber Lopez" userId="60897decd1e1a252" providerId="LiveId" clId="{F3DA0AF6-A54B-4D24-B8E5-37A744E4DF10}" dt="2023-03-18T20:27:48.269" v="10439" actId="478"/>
          <ac:spMkLst>
            <pc:docMk/>
            <pc:sldMk cId="1724899146" sldId="258"/>
            <ac:spMk id="8" creationId="{D56379B0-CDD8-4AD9-B05C-8B8BF8CC917C}"/>
          </ac:spMkLst>
        </pc:spChg>
        <pc:spChg chg="del mod">
          <ac:chgData name="Amber Lopez" userId="60897decd1e1a252" providerId="LiveId" clId="{F3DA0AF6-A54B-4D24-B8E5-37A744E4DF10}" dt="2023-03-18T20:27:48.269" v="10439" actId="478"/>
          <ac:spMkLst>
            <pc:docMk/>
            <pc:sldMk cId="1724899146" sldId="258"/>
            <ac:spMk id="9" creationId="{07890891-183C-43A9-B75B-8F9FFADDA1EA}"/>
          </ac:spMkLst>
        </pc:spChg>
        <pc:spChg chg="del mod">
          <ac:chgData name="Amber Lopez" userId="60897decd1e1a252" providerId="LiveId" clId="{F3DA0AF6-A54B-4D24-B8E5-37A744E4DF10}" dt="2023-03-18T20:27:48.269" v="10439" actId="478"/>
          <ac:spMkLst>
            <pc:docMk/>
            <pc:sldMk cId="1724899146" sldId="258"/>
            <ac:spMk id="11" creationId="{72FF2E6F-5E3A-411C-AB86-32142D4DDC78}"/>
          </ac:spMkLst>
        </pc:spChg>
        <pc:picChg chg="del">
          <ac:chgData name="Amber Lopez" userId="60897decd1e1a252" providerId="LiveId" clId="{F3DA0AF6-A54B-4D24-B8E5-37A744E4DF10}" dt="2023-03-11T00:28:50.889" v="957" actId="478"/>
          <ac:picMkLst>
            <pc:docMk/>
            <pc:sldMk cId="1724899146" sldId="258"/>
            <ac:picMk id="2" creationId="{0A522621-95D4-4394-8CF5-E28B0721511E}"/>
          </ac:picMkLst>
        </pc:picChg>
        <pc:picChg chg="add del mod">
          <ac:chgData name="Amber Lopez" userId="60897decd1e1a252" providerId="LiveId" clId="{F3DA0AF6-A54B-4D24-B8E5-37A744E4DF10}" dt="2023-03-23T12:57:33.803" v="11377" actId="478"/>
          <ac:picMkLst>
            <pc:docMk/>
            <pc:sldMk cId="1724899146" sldId="258"/>
            <ac:picMk id="2" creationId="{B927539E-25C6-D571-1827-1C29BD4AD3B1}"/>
          </ac:picMkLst>
        </pc:picChg>
        <pc:picChg chg="del">
          <ac:chgData name="Amber Lopez" userId="60897decd1e1a252" providerId="LiveId" clId="{F3DA0AF6-A54B-4D24-B8E5-37A744E4DF10}" dt="2023-03-11T00:27:57.905" v="910" actId="478"/>
          <ac:picMkLst>
            <pc:docMk/>
            <pc:sldMk cId="1724899146" sldId="258"/>
            <ac:picMk id="3" creationId="{2273D37A-04B7-4DCC-9380-67D4F0EFE6DD}"/>
          </ac:picMkLst>
        </pc:picChg>
        <pc:picChg chg="del">
          <ac:chgData name="Amber Lopez" userId="60897decd1e1a252" providerId="LiveId" clId="{F3DA0AF6-A54B-4D24-B8E5-37A744E4DF10}" dt="2023-03-11T00:28:00.334" v="911" actId="478"/>
          <ac:picMkLst>
            <pc:docMk/>
            <pc:sldMk cId="1724899146" sldId="258"/>
            <ac:picMk id="10" creationId="{ACC6112C-5614-4862-957E-E620BA7FE317}"/>
          </ac:picMkLst>
        </pc:picChg>
      </pc:sldChg>
      <pc:sldChg chg="addSp delSp modSp mod ord setBg">
        <pc:chgData name="Amber Lopez" userId="60897decd1e1a252" providerId="LiveId" clId="{F3DA0AF6-A54B-4D24-B8E5-37A744E4DF10}" dt="2023-03-23T13:16:10.643" v="11396"/>
        <pc:sldMkLst>
          <pc:docMk/>
          <pc:sldMk cId="1461914288" sldId="259"/>
        </pc:sldMkLst>
        <pc:spChg chg="mod">
          <ac:chgData name="Amber Lopez" userId="60897decd1e1a252" providerId="LiveId" clId="{F3DA0AF6-A54B-4D24-B8E5-37A744E4DF10}" dt="2023-03-18T20:36:45.172" v="10469"/>
          <ac:spMkLst>
            <pc:docMk/>
            <pc:sldMk cId="1461914288" sldId="259"/>
            <ac:spMk id="5" creationId="{89C4EA73-1C0B-4DB5-AE0B-8636CDE0E0B7}"/>
          </ac:spMkLst>
        </pc:spChg>
        <pc:spChg chg="mod">
          <ac:chgData name="Amber Lopez" userId="60897decd1e1a252" providerId="LiveId" clId="{F3DA0AF6-A54B-4D24-B8E5-37A744E4DF10}" dt="2023-03-17T21:04:04.569" v="8753" actId="14100"/>
          <ac:spMkLst>
            <pc:docMk/>
            <pc:sldMk cId="1461914288" sldId="259"/>
            <ac:spMk id="6" creationId="{AF1676C9-1FCE-4E72-BAAD-88BE4290448B}"/>
          </ac:spMkLst>
        </pc:spChg>
        <pc:spChg chg="mod">
          <ac:chgData name="Amber Lopez" userId="60897decd1e1a252" providerId="LiveId" clId="{F3DA0AF6-A54B-4D24-B8E5-37A744E4DF10}" dt="2023-03-17T21:04:24.323" v="8755" actId="14100"/>
          <ac:spMkLst>
            <pc:docMk/>
            <pc:sldMk cId="1461914288" sldId="259"/>
            <ac:spMk id="7" creationId="{A39A498C-CAF7-4698-8FD5-9F5886733E9F}"/>
          </ac:spMkLst>
        </pc:spChg>
        <pc:spChg chg="mod">
          <ac:chgData name="Amber Lopez" userId="60897decd1e1a252" providerId="LiveId" clId="{F3DA0AF6-A54B-4D24-B8E5-37A744E4DF10}" dt="2023-03-17T21:04:35.494" v="8757" actId="14100"/>
          <ac:spMkLst>
            <pc:docMk/>
            <pc:sldMk cId="1461914288" sldId="259"/>
            <ac:spMk id="8" creationId="{F759833C-98C9-49B9-9AC4-4176274094C1}"/>
          </ac:spMkLst>
        </pc:spChg>
        <pc:spChg chg="mod">
          <ac:chgData name="Amber Lopez" userId="60897decd1e1a252" providerId="LiveId" clId="{F3DA0AF6-A54B-4D24-B8E5-37A744E4DF10}" dt="2023-03-17T21:04:46.317" v="8759" actId="14100"/>
          <ac:spMkLst>
            <pc:docMk/>
            <pc:sldMk cId="1461914288" sldId="259"/>
            <ac:spMk id="9" creationId="{A42E5A35-FB84-4CCA-8D8D-2BB550A26015}"/>
          </ac:spMkLst>
        </pc:spChg>
        <pc:spChg chg="mod">
          <ac:chgData name="Amber Lopez" userId="60897decd1e1a252" providerId="LiveId" clId="{F3DA0AF6-A54B-4D24-B8E5-37A744E4DF10}" dt="2023-03-17T21:05:50.173" v="8768" actId="14100"/>
          <ac:spMkLst>
            <pc:docMk/>
            <pc:sldMk cId="1461914288" sldId="259"/>
            <ac:spMk id="10" creationId="{8BA7FF33-DB75-4676-A9C1-08BF7BA14859}"/>
          </ac:spMkLst>
        </pc:spChg>
        <pc:spChg chg="mod">
          <ac:chgData name="Amber Lopez" userId="60897decd1e1a252" providerId="LiveId" clId="{F3DA0AF6-A54B-4D24-B8E5-37A744E4DF10}" dt="2023-03-17T21:05:57.485" v="8770" actId="14100"/>
          <ac:spMkLst>
            <pc:docMk/>
            <pc:sldMk cId="1461914288" sldId="259"/>
            <ac:spMk id="11" creationId="{435874FA-455D-4ABB-BB6E-35BF9B698A1D}"/>
          </ac:spMkLst>
        </pc:spChg>
        <pc:spChg chg="mod">
          <ac:chgData name="Amber Lopez" userId="60897decd1e1a252" providerId="LiveId" clId="{F3DA0AF6-A54B-4D24-B8E5-37A744E4DF10}" dt="2023-03-17T21:06:07.453" v="8772" actId="14100"/>
          <ac:spMkLst>
            <pc:docMk/>
            <pc:sldMk cId="1461914288" sldId="259"/>
            <ac:spMk id="12" creationId="{50929515-7FCD-4EBE-9EA6-0334B0AE41AD}"/>
          </ac:spMkLst>
        </pc:spChg>
        <pc:spChg chg="mod">
          <ac:chgData name="Amber Lopez" userId="60897decd1e1a252" providerId="LiveId" clId="{F3DA0AF6-A54B-4D24-B8E5-37A744E4DF10}" dt="2023-03-17T21:08:02.995" v="8788" actId="1076"/>
          <ac:spMkLst>
            <pc:docMk/>
            <pc:sldMk cId="1461914288" sldId="259"/>
            <ac:spMk id="13" creationId="{16F09B88-FFBD-4AC4-89B5-184CE9F95BB1}"/>
          </ac:spMkLst>
        </pc:spChg>
        <pc:spChg chg="mod">
          <ac:chgData name="Amber Lopez" userId="60897decd1e1a252" providerId="LiveId" clId="{F3DA0AF6-A54B-4D24-B8E5-37A744E4DF10}" dt="2023-03-17T21:07:59.292" v="8787" actId="1076"/>
          <ac:spMkLst>
            <pc:docMk/>
            <pc:sldMk cId="1461914288" sldId="259"/>
            <ac:spMk id="14" creationId="{775222B3-0BBE-47C0-A9DD-E18BBBF48D7B}"/>
          </ac:spMkLst>
        </pc:spChg>
        <pc:spChg chg="mod">
          <ac:chgData name="Amber Lopez" userId="60897decd1e1a252" providerId="LiveId" clId="{F3DA0AF6-A54B-4D24-B8E5-37A744E4DF10}" dt="2023-03-17T21:07:37.064" v="8785" actId="1076"/>
          <ac:spMkLst>
            <pc:docMk/>
            <pc:sldMk cId="1461914288" sldId="259"/>
            <ac:spMk id="15" creationId="{43B69FD1-BB29-46FB-B5D9-87FF4F3DBEAA}"/>
          </ac:spMkLst>
        </pc:spChg>
        <pc:spChg chg="add del mod">
          <ac:chgData name="Amber Lopez" userId="60897decd1e1a252" providerId="LiveId" clId="{F3DA0AF6-A54B-4D24-B8E5-37A744E4DF10}" dt="2023-03-17T21:15:01.733" v="8833" actId="478"/>
          <ac:spMkLst>
            <pc:docMk/>
            <pc:sldMk cId="1461914288" sldId="259"/>
            <ac:spMk id="17" creationId="{A2A51C41-5F09-A59E-6884-96C636680F6F}"/>
          </ac:spMkLst>
        </pc:spChg>
        <pc:spChg chg="add del mod">
          <ac:chgData name="Amber Lopez" userId="60897decd1e1a252" providerId="LiveId" clId="{F3DA0AF6-A54B-4D24-B8E5-37A744E4DF10}" dt="2023-03-17T21:15:04.203" v="8834" actId="478"/>
          <ac:spMkLst>
            <pc:docMk/>
            <pc:sldMk cId="1461914288" sldId="259"/>
            <ac:spMk id="18" creationId="{B8A372D0-B78B-AA2D-1BDB-2805C01BEDB6}"/>
          </ac:spMkLst>
        </pc:spChg>
        <pc:spChg chg="add del mod">
          <ac:chgData name="Amber Lopez" userId="60897decd1e1a252" providerId="LiveId" clId="{F3DA0AF6-A54B-4D24-B8E5-37A744E4DF10}" dt="2023-03-17T20:58:36.066" v="8716" actId="478"/>
          <ac:spMkLst>
            <pc:docMk/>
            <pc:sldMk cId="1461914288" sldId="259"/>
            <ac:spMk id="19" creationId="{9ED13E7F-3A22-6C26-0BF6-0C2DDB7C251B}"/>
          </ac:spMkLst>
        </pc:spChg>
        <pc:spChg chg="add mod">
          <ac:chgData name="Amber Lopez" userId="60897decd1e1a252" providerId="LiveId" clId="{F3DA0AF6-A54B-4D24-B8E5-37A744E4DF10}" dt="2023-03-18T20:36:45.172" v="10469"/>
          <ac:spMkLst>
            <pc:docMk/>
            <pc:sldMk cId="1461914288" sldId="259"/>
            <ac:spMk id="20" creationId="{442F5849-AFD5-6323-8F7A-3449C94316BA}"/>
          </ac:spMkLst>
        </pc:spChg>
        <pc:grpChg chg="add del mod">
          <ac:chgData name="Amber Lopez" userId="60897decd1e1a252" providerId="LiveId" clId="{F3DA0AF6-A54B-4D24-B8E5-37A744E4DF10}" dt="2023-03-17T21:14:51.082" v="8832" actId="478"/>
          <ac:grpSpMkLst>
            <pc:docMk/>
            <pc:sldMk cId="1461914288" sldId="259"/>
            <ac:grpSpMk id="16" creationId="{7210B409-8AB7-C79A-7428-BF04F832D5DA}"/>
          </ac:grpSpMkLst>
        </pc:grpChg>
        <pc:picChg chg="del">
          <ac:chgData name="Amber Lopez" userId="60897decd1e1a252" providerId="LiveId" clId="{F3DA0AF6-A54B-4D24-B8E5-37A744E4DF10}" dt="2023-03-11T00:37:50.043" v="1249" actId="478"/>
          <ac:picMkLst>
            <pc:docMk/>
            <pc:sldMk cId="1461914288" sldId="259"/>
            <ac:picMk id="2" creationId="{226673EB-2C98-4FEC-867E-F6AAF3D3C5BB}"/>
          </ac:picMkLst>
        </pc:picChg>
        <pc:picChg chg="del">
          <ac:chgData name="Amber Lopez" userId="60897decd1e1a252" providerId="LiveId" clId="{F3DA0AF6-A54B-4D24-B8E5-37A744E4DF10}" dt="2023-03-11T00:37:54.376" v="1251" actId="478"/>
          <ac:picMkLst>
            <pc:docMk/>
            <pc:sldMk cId="1461914288" sldId="259"/>
            <ac:picMk id="3" creationId="{B8AF062C-DCC5-4BC1-AF73-6D69E88D0E72}"/>
          </ac:picMkLst>
        </pc:picChg>
        <pc:picChg chg="del">
          <ac:chgData name="Amber Lopez" userId="60897decd1e1a252" providerId="LiveId" clId="{F3DA0AF6-A54B-4D24-B8E5-37A744E4DF10}" dt="2023-03-11T00:37:52.297" v="1250" actId="478"/>
          <ac:picMkLst>
            <pc:docMk/>
            <pc:sldMk cId="1461914288" sldId="259"/>
            <ac:picMk id="4" creationId="{DFC54805-EA6E-490B-BF52-E3922F484941}"/>
          </ac:picMkLst>
        </pc:picChg>
      </pc:sldChg>
      <pc:sldChg chg="addSp delSp modSp mod ord setBg">
        <pc:chgData name="Amber Lopez" userId="60897decd1e1a252" providerId="LiveId" clId="{F3DA0AF6-A54B-4D24-B8E5-37A744E4DF10}" dt="2023-03-23T13:16:10.643" v="11396"/>
        <pc:sldMkLst>
          <pc:docMk/>
          <pc:sldMk cId="3373667823" sldId="260"/>
        </pc:sldMkLst>
        <pc:spChg chg="add del mod">
          <ac:chgData name="Amber Lopez" userId="60897decd1e1a252" providerId="LiveId" clId="{F3DA0AF6-A54B-4D24-B8E5-37A744E4DF10}" dt="2023-03-17T15:48:04.184" v="3298" actId="478"/>
          <ac:spMkLst>
            <pc:docMk/>
            <pc:sldMk cId="3373667823" sldId="260"/>
            <ac:spMk id="3" creationId="{B49792AE-9D84-A1C7-1C62-F3354B34A7F6}"/>
          </ac:spMkLst>
        </pc:spChg>
        <pc:spChg chg="mod">
          <ac:chgData name="Amber Lopez" userId="60897decd1e1a252" providerId="LiveId" clId="{F3DA0AF6-A54B-4D24-B8E5-37A744E4DF10}" dt="2023-03-18T20:36:45.172" v="10469"/>
          <ac:spMkLst>
            <pc:docMk/>
            <pc:sldMk cId="3373667823" sldId="260"/>
            <ac:spMk id="5" creationId="{86F848E5-C2FD-4A2E-8367-78B430981A6F}"/>
          </ac:spMkLst>
        </pc:spChg>
        <pc:spChg chg="mod">
          <ac:chgData name="Amber Lopez" userId="60897decd1e1a252" providerId="LiveId" clId="{F3DA0AF6-A54B-4D24-B8E5-37A744E4DF10}" dt="2023-03-18T20:36:45.172" v="10469"/>
          <ac:spMkLst>
            <pc:docMk/>
            <pc:sldMk cId="3373667823" sldId="260"/>
            <ac:spMk id="6" creationId="{1CF68459-8180-4CF6-98A6-9101FD27DBCC}"/>
          </ac:spMkLst>
        </pc:spChg>
        <pc:spChg chg="del mod">
          <ac:chgData name="Amber Lopez" userId="60897decd1e1a252" providerId="LiveId" clId="{F3DA0AF6-A54B-4D24-B8E5-37A744E4DF10}" dt="2023-03-17T14:19:39.473" v="1449" actId="478"/>
          <ac:spMkLst>
            <pc:docMk/>
            <pc:sldMk cId="3373667823" sldId="260"/>
            <ac:spMk id="7" creationId="{232FC0DE-3612-43A4-ADEF-44589114E44A}"/>
          </ac:spMkLst>
        </pc:spChg>
        <pc:spChg chg="del">
          <ac:chgData name="Amber Lopez" userId="60897decd1e1a252" providerId="LiveId" clId="{F3DA0AF6-A54B-4D24-B8E5-37A744E4DF10}" dt="2023-03-17T14:19:39.473" v="1449" actId="478"/>
          <ac:spMkLst>
            <pc:docMk/>
            <pc:sldMk cId="3373667823" sldId="260"/>
            <ac:spMk id="8" creationId="{A12E488A-3DD8-4A31-A17B-EFADCA2D257B}"/>
          </ac:spMkLst>
        </pc:spChg>
        <pc:spChg chg="del">
          <ac:chgData name="Amber Lopez" userId="60897decd1e1a252" providerId="LiveId" clId="{F3DA0AF6-A54B-4D24-B8E5-37A744E4DF10}" dt="2023-03-17T14:19:39.473" v="1449" actId="478"/>
          <ac:spMkLst>
            <pc:docMk/>
            <pc:sldMk cId="3373667823" sldId="260"/>
            <ac:spMk id="9" creationId="{2CC45F73-0638-466B-B14D-DD9E6EAC25FC}"/>
          </ac:spMkLst>
        </pc:spChg>
        <pc:spChg chg="del">
          <ac:chgData name="Amber Lopez" userId="60897decd1e1a252" providerId="LiveId" clId="{F3DA0AF6-A54B-4D24-B8E5-37A744E4DF10}" dt="2023-03-17T14:19:39.473" v="1449" actId="478"/>
          <ac:spMkLst>
            <pc:docMk/>
            <pc:sldMk cId="3373667823" sldId="260"/>
            <ac:spMk id="10" creationId="{8C710C0F-2C03-430F-8D34-511263515A16}"/>
          </ac:spMkLst>
        </pc:spChg>
        <pc:spChg chg="del">
          <ac:chgData name="Amber Lopez" userId="60897decd1e1a252" providerId="LiveId" clId="{F3DA0AF6-A54B-4D24-B8E5-37A744E4DF10}" dt="2023-03-17T14:19:39.473" v="1449" actId="478"/>
          <ac:spMkLst>
            <pc:docMk/>
            <pc:sldMk cId="3373667823" sldId="260"/>
            <ac:spMk id="11" creationId="{DDEC57AF-2F3E-48EA-B22E-9079A3EE3FA9}"/>
          </ac:spMkLst>
        </pc:spChg>
        <pc:spChg chg="del">
          <ac:chgData name="Amber Lopez" userId="60897decd1e1a252" providerId="LiveId" clId="{F3DA0AF6-A54B-4D24-B8E5-37A744E4DF10}" dt="2023-03-17T14:19:39.473" v="1449" actId="478"/>
          <ac:spMkLst>
            <pc:docMk/>
            <pc:sldMk cId="3373667823" sldId="260"/>
            <ac:spMk id="12" creationId="{B67297E3-E1CD-4304-8EE1-5E4C71C551DE}"/>
          </ac:spMkLst>
        </pc:spChg>
        <pc:spChg chg="del">
          <ac:chgData name="Amber Lopez" userId="60897decd1e1a252" providerId="LiveId" clId="{F3DA0AF6-A54B-4D24-B8E5-37A744E4DF10}" dt="2023-03-17T14:19:39.473" v="1449" actId="478"/>
          <ac:spMkLst>
            <pc:docMk/>
            <pc:sldMk cId="3373667823" sldId="260"/>
            <ac:spMk id="13" creationId="{084303B7-F57E-4C27-BA6F-0D44037093BB}"/>
          </ac:spMkLst>
        </pc:spChg>
        <pc:spChg chg="add del mod">
          <ac:chgData name="Amber Lopez" userId="60897decd1e1a252" providerId="LiveId" clId="{F3DA0AF6-A54B-4D24-B8E5-37A744E4DF10}" dt="2023-03-17T14:41:50.542" v="2505" actId="478"/>
          <ac:spMkLst>
            <pc:docMk/>
            <pc:sldMk cId="3373667823" sldId="260"/>
            <ac:spMk id="14" creationId="{0522CC67-C18E-8CFF-0479-0C45DDCAF1DF}"/>
          </ac:spMkLst>
        </pc:spChg>
        <pc:spChg chg="add del mod">
          <ac:chgData name="Amber Lopez" userId="60897decd1e1a252" providerId="LiveId" clId="{F3DA0AF6-A54B-4D24-B8E5-37A744E4DF10}" dt="2023-03-17T14:49:34.023" v="2839" actId="478"/>
          <ac:spMkLst>
            <pc:docMk/>
            <pc:sldMk cId="3373667823" sldId="260"/>
            <ac:spMk id="15" creationId="{6FA59780-2683-C0CB-5490-91251B2936C2}"/>
          </ac:spMkLst>
        </pc:spChg>
        <pc:spChg chg="add del mod">
          <ac:chgData name="Amber Lopez" userId="60897decd1e1a252" providerId="LiveId" clId="{F3DA0AF6-A54B-4D24-B8E5-37A744E4DF10}" dt="2023-03-17T14:49:37.439" v="2840" actId="478"/>
          <ac:spMkLst>
            <pc:docMk/>
            <pc:sldMk cId="3373667823" sldId="260"/>
            <ac:spMk id="16" creationId="{D1B2FD7F-077B-B4F6-A736-05C56B4E88C9}"/>
          </ac:spMkLst>
        </pc:spChg>
        <pc:spChg chg="del">
          <ac:chgData name="Amber Lopez" userId="60897decd1e1a252" providerId="LiveId" clId="{F3DA0AF6-A54B-4D24-B8E5-37A744E4DF10}" dt="2023-03-17T14:18:59.495" v="1410" actId="478"/>
          <ac:spMkLst>
            <pc:docMk/>
            <pc:sldMk cId="3373667823" sldId="260"/>
            <ac:spMk id="17" creationId="{3918312F-998D-4927-9087-26BA5141D6E2}"/>
          </ac:spMkLst>
        </pc:spChg>
        <pc:spChg chg="del">
          <ac:chgData name="Amber Lopez" userId="60897decd1e1a252" providerId="LiveId" clId="{F3DA0AF6-A54B-4D24-B8E5-37A744E4DF10}" dt="2023-03-17T14:18:59.495" v="1410" actId="478"/>
          <ac:spMkLst>
            <pc:docMk/>
            <pc:sldMk cId="3373667823" sldId="260"/>
            <ac:spMk id="18" creationId="{6C34471B-091D-410C-8DC1-0A135C98790F}"/>
          </ac:spMkLst>
        </pc:spChg>
        <pc:spChg chg="del">
          <ac:chgData name="Amber Lopez" userId="60897decd1e1a252" providerId="LiveId" clId="{F3DA0AF6-A54B-4D24-B8E5-37A744E4DF10}" dt="2023-03-17T14:18:59.495" v="1410" actId="478"/>
          <ac:spMkLst>
            <pc:docMk/>
            <pc:sldMk cId="3373667823" sldId="260"/>
            <ac:spMk id="19" creationId="{214FC1EE-C32C-4629-88E1-81AEDD3566AF}"/>
          </ac:spMkLst>
        </pc:spChg>
        <pc:spChg chg="del">
          <ac:chgData name="Amber Lopez" userId="60897decd1e1a252" providerId="LiveId" clId="{F3DA0AF6-A54B-4D24-B8E5-37A744E4DF10}" dt="2023-03-17T14:18:59.495" v="1410" actId="478"/>
          <ac:spMkLst>
            <pc:docMk/>
            <pc:sldMk cId="3373667823" sldId="260"/>
            <ac:spMk id="20" creationId="{D6398A6B-8AA2-431A-9722-0CC568A389ED}"/>
          </ac:spMkLst>
        </pc:spChg>
        <pc:spChg chg="del">
          <ac:chgData name="Amber Lopez" userId="60897decd1e1a252" providerId="LiveId" clId="{F3DA0AF6-A54B-4D24-B8E5-37A744E4DF10}" dt="2023-03-17T14:18:59.495" v="1410" actId="478"/>
          <ac:spMkLst>
            <pc:docMk/>
            <pc:sldMk cId="3373667823" sldId="260"/>
            <ac:spMk id="21" creationId="{BF95942C-263E-4FFD-AB0D-A4CB14367CFD}"/>
          </ac:spMkLst>
        </pc:spChg>
        <pc:spChg chg="del">
          <ac:chgData name="Amber Lopez" userId="60897decd1e1a252" providerId="LiveId" clId="{F3DA0AF6-A54B-4D24-B8E5-37A744E4DF10}" dt="2023-03-17T14:19:39.473" v="1449" actId="478"/>
          <ac:spMkLst>
            <pc:docMk/>
            <pc:sldMk cId="3373667823" sldId="260"/>
            <ac:spMk id="22" creationId="{BA8DADB5-8A99-4C97-BE20-E7B60B562ECB}"/>
          </ac:spMkLst>
        </pc:spChg>
        <pc:spChg chg="del">
          <ac:chgData name="Amber Lopez" userId="60897decd1e1a252" providerId="LiveId" clId="{F3DA0AF6-A54B-4D24-B8E5-37A744E4DF10}" dt="2023-03-17T14:19:39.473" v="1449" actId="478"/>
          <ac:spMkLst>
            <pc:docMk/>
            <pc:sldMk cId="3373667823" sldId="260"/>
            <ac:spMk id="23" creationId="{5BE422B4-4576-4447-8DB7-F1D0A58E6016}"/>
          </ac:spMkLst>
        </pc:spChg>
        <pc:spChg chg="del">
          <ac:chgData name="Amber Lopez" userId="60897decd1e1a252" providerId="LiveId" clId="{F3DA0AF6-A54B-4D24-B8E5-37A744E4DF10}" dt="2023-03-17T14:19:39.473" v="1449" actId="478"/>
          <ac:spMkLst>
            <pc:docMk/>
            <pc:sldMk cId="3373667823" sldId="260"/>
            <ac:spMk id="24" creationId="{4DB326D2-54AD-4EA7-85EE-308374CB502C}"/>
          </ac:spMkLst>
        </pc:spChg>
        <pc:spChg chg="add del mod">
          <ac:chgData name="Amber Lopez" userId="60897decd1e1a252" providerId="LiveId" clId="{F3DA0AF6-A54B-4D24-B8E5-37A744E4DF10}" dt="2023-03-17T14:49:40.760" v="2841" actId="478"/>
          <ac:spMkLst>
            <pc:docMk/>
            <pc:sldMk cId="3373667823" sldId="260"/>
            <ac:spMk id="25" creationId="{6A9C25AC-62F9-5519-19D6-F5D6FFD318A5}"/>
          </ac:spMkLst>
        </pc:spChg>
        <pc:spChg chg="add del mod">
          <ac:chgData name="Amber Lopez" userId="60897decd1e1a252" providerId="LiveId" clId="{F3DA0AF6-A54B-4D24-B8E5-37A744E4DF10}" dt="2023-03-17T15:47:59.329" v="3297" actId="478"/>
          <ac:spMkLst>
            <pc:docMk/>
            <pc:sldMk cId="3373667823" sldId="260"/>
            <ac:spMk id="26" creationId="{C174A8CC-FEF8-723C-704A-BB9161F4966E}"/>
          </ac:spMkLst>
        </pc:spChg>
        <pc:spChg chg="del">
          <ac:chgData name="Amber Lopez" userId="60897decd1e1a252" providerId="LiveId" clId="{F3DA0AF6-A54B-4D24-B8E5-37A744E4DF10}" dt="2023-03-17T14:18:47.466" v="1409" actId="478"/>
          <ac:spMkLst>
            <pc:docMk/>
            <pc:sldMk cId="3373667823" sldId="260"/>
            <ac:spMk id="27" creationId="{A7F2C06F-61D0-4F67-BE08-1612214A0814}"/>
          </ac:spMkLst>
        </pc:spChg>
        <pc:spChg chg="del">
          <ac:chgData name="Amber Lopez" userId="60897decd1e1a252" providerId="LiveId" clId="{F3DA0AF6-A54B-4D24-B8E5-37A744E4DF10}" dt="2023-03-17T14:19:39.473" v="1449" actId="478"/>
          <ac:spMkLst>
            <pc:docMk/>
            <pc:sldMk cId="3373667823" sldId="260"/>
            <ac:spMk id="28" creationId="{24CEE577-CC94-4BBA-9F20-2504C942993A}"/>
          </ac:spMkLst>
        </pc:spChg>
        <pc:spChg chg="del">
          <ac:chgData name="Amber Lopez" userId="60897decd1e1a252" providerId="LiveId" clId="{F3DA0AF6-A54B-4D24-B8E5-37A744E4DF10}" dt="2023-03-17T14:41:43.322" v="2503" actId="478"/>
          <ac:spMkLst>
            <pc:docMk/>
            <pc:sldMk cId="3373667823" sldId="260"/>
            <ac:spMk id="29" creationId="{1C1FEE50-68E4-419A-9C44-F3A2A16D9AD8}"/>
          </ac:spMkLst>
        </pc:spChg>
        <pc:spChg chg="del">
          <ac:chgData name="Amber Lopez" userId="60897decd1e1a252" providerId="LiveId" clId="{F3DA0AF6-A54B-4D24-B8E5-37A744E4DF10}" dt="2023-03-17T14:41:30.939" v="2499" actId="478"/>
          <ac:spMkLst>
            <pc:docMk/>
            <pc:sldMk cId="3373667823" sldId="260"/>
            <ac:spMk id="30" creationId="{AFC64BE6-47CD-44C3-91B9-78A5D5BF35A7}"/>
          </ac:spMkLst>
        </pc:spChg>
        <pc:spChg chg="del mod">
          <ac:chgData name="Amber Lopez" userId="60897decd1e1a252" providerId="LiveId" clId="{F3DA0AF6-A54B-4D24-B8E5-37A744E4DF10}" dt="2023-03-17T14:41:36.803" v="2501" actId="478"/>
          <ac:spMkLst>
            <pc:docMk/>
            <pc:sldMk cId="3373667823" sldId="260"/>
            <ac:spMk id="31" creationId="{BF14BC56-2979-4FD5-923C-3039B7471A3A}"/>
          </ac:spMkLst>
        </pc:spChg>
        <pc:spChg chg="add del mod">
          <ac:chgData name="Amber Lopez" userId="60897decd1e1a252" providerId="LiveId" clId="{F3DA0AF6-A54B-4D24-B8E5-37A744E4DF10}" dt="2023-03-17T15:48:07.960" v="3299" actId="478"/>
          <ac:spMkLst>
            <pc:docMk/>
            <pc:sldMk cId="3373667823" sldId="260"/>
            <ac:spMk id="32" creationId="{7BB8560D-273D-D52F-018C-742B5F8D9F12}"/>
          </ac:spMkLst>
        </pc:spChg>
        <pc:spChg chg="add del mod">
          <ac:chgData name="Amber Lopez" userId="60897decd1e1a252" providerId="LiveId" clId="{F3DA0AF6-A54B-4D24-B8E5-37A744E4DF10}" dt="2023-03-17T15:48:11.257" v="3300" actId="478"/>
          <ac:spMkLst>
            <pc:docMk/>
            <pc:sldMk cId="3373667823" sldId="260"/>
            <ac:spMk id="34" creationId="{798A5006-AEC5-E5AA-1378-9DC98F42C9D0}"/>
          </ac:spMkLst>
        </pc:spChg>
        <pc:spChg chg="del">
          <ac:chgData name="Amber Lopez" userId="60897decd1e1a252" providerId="LiveId" clId="{F3DA0AF6-A54B-4D24-B8E5-37A744E4DF10}" dt="2023-03-17T14:41:46.395" v="2504" actId="478"/>
          <ac:spMkLst>
            <pc:docMk/>
            <pc:sldMk cId="3373667823" sldId="260"/>
            <ac:spMk id="35" creationId="{F33A12D5-6AEB-48A4-A224-8C32742545DA}"/>
          </ac:spMkLst>
        </pc:spChg>
        <pc:spChg chg="del">
          <ac:chgData name="Amber Lopez" userId="60897decd1e1a252" providerId="LiveId" clId="{F3DA0AF6-A54B-4D24-B8E5-37A744E4DF10}" dt="2023-03-17T14:41:40.211" v="2502" actId="478"/>
          <ac:spMkLst>
            <pc:docMk/>
            <pc:sldMk cId="3373667823" sldId="260"/>
            <ac:spMk id="36" creationId="{BC106F7B-87CF-412D-8F8A-D5C57BED2A54}"/>
          </ac:spMkLst>
        </pc:spChg>
        <pc:spChg chg="add del mod">
          <ac:chgData name="Amber Lopez" userId="60897decd1e1a252" providerId="LiveId" clId="{F3DA0AF6-A54B-4D24-B8E5-37A744E4DF10}" dt="2023-03-17T15:49:18.738" v="3395" actId="478"/>
          <ac:spMkLst>
            <pc:docMk/>
            <pc:sldMk cId="3373667823" sldId="260"/>
            <ac:spMk id="37" creationId="{C1DD2DC4-D54B-4072-98FB-47787B0AB72D}"/>
          </ac:spMkLst>
        </pc:spChg>
        <pc:spChg chg="add del mod">
          <ac:chgData name="Amber Lopez" userId="60897decd1e1a252" providerId="LiveId" clId="{F3DA0AF6-A54B-4D24-B8E5-37A744E4DF10}" dt="2023-03-17T15:50:18.352" v="3500" actId="478"/>
          <ac:spMkLst>
            <pc:docMk/>
            <pc:sldMk cId="3373667823" sldId="260"/>
            <ac:spMk id="38" creationId="{AD337AD2-8E79-74DA-2EAD-489B35914FAB}"/>
          </ac:spMkLst>
        </pc:spChg>
        <pc:spChg chg="add del mod">
          <ac:chgData name="Amber Lopez" userId="60897decd1e1a252" providerId="LiveId" clId="{F3DA0AF6-A54B-4D24-B8E5-37A744E4DF10}" dt="2023-03-17T15:50:21.668" v="3501" actId="478"/>
          <ac:spMkLst>
            <pc:docMk/>
            <pc:sldMk cId="3373667823" sldId="260"/>
            <ac:spMk id="39" creationId="{6612BC4A-3309-980A-493B-7B3198C224EA}"/>
          </ac:spMkLst>
        </pc:spChg>
        <pc:spChg chg="add del mod">
          <ac:chgData name="Amber Lopez" userId="60897decd1e1a252" providerId="LiveId" clId="{F3DA0AF6-A54B-4D24-B8E5-37A744E4DF10}" dt="2023-03-17T14:41:30.939" v="2499" actId="478"/>
          <ac:spMkLst>
            <pc:docMk/>
            <pc:sldMk cId="3373667823" sldId="260"/>
            <ac:spMk id="40" creationId="{07F3730B-94F9-928A-7BA0-8B424EF5681A}"/>
          </ac:spMkLst>
        </pc:spChg>
        <pc:spChg chg="add del mod">
          <ac:chgData name="Amber Lopez" userId="60897decd1e1a252" providerId="LiveId" clId="{F3DA0AF6-A54B-4D24-B8E5-37A744E4DF10}" dt="2023-03-17T14:42:57.420" v="2512" actId="478"/>
          <ac:spMkLst>
            <pc:docMk/>
            <pc:sldMk cId="3373667823" sldId="260"/>
            <ac:spMk id="41" creationId="{F70FB9B5-0A9C-707A-9DF7-6CBC2BB46EFD}"/>
          </ac:spMkLst>
        </pc:spChg>
        <pc:picChg chg="del">
          <ac:chgData name="Amber Lopez" userId="60897decd1e1a252" providerId="LiveId" clId="{F3DA0AF6-A54B-4D24-B8E5-37A744E4DF10}" dt="2023-03-11T00:37:10.283" v="1244" actId="478"/>
          <ac:picMkLst>
            <pc:docMk/>
            <pc:sldMk cId="3373667823" sldId="260"/>
            <ac:picMk id="2" creationId="{A203E05D-5E8C-4693-BB18-7D219FDA7070}"/>
          </ac:picMkLst>
        </pc:picChg>
        <pc:picChg chg="del">
          <ac:chgData name="Amber Lopez" userId="60897decd1e1a252" providerId="LiveId" clId="{F3DA0AF6-A54B-4D24-B8E5-37A744E4DF10}" dt="2023-03-11T00:37:16.482" v="1245" actId="478"/>
          <ac:picMkLst>
            <pc:docMk/>
            <pc:sldMk cId="3373667823" sldId="260"/>
            <ac:picMk id="4" creationId="{5A634359-5FED-443F-8599-CB556345946D}"/>
          </ac:picMkLst>
        </pc:picChg>
        <pc:picChg chg="del">
          <ac:chgData name="Amber Lopez" userId="60897decd1e1a252" providerId="LiveId" clId="{F3DA0AF6-A54B-4D24-B8E5-37A744E4DF10}" dt="2023-03-11T00:37:19.013" v="1246" actId="478"/>
          <ac:picMkLst>
            <pc:docMk/>
            <pc:sldMk cId="3373667823" sldId="260"/>
            <ac:picMk id="33" creationId="{B972E906-1C18-4F2C-899F-77A7FB709728}"/>
          </ac:picMkLst>
        </pc:picChg>
      </pc:sldChg>
      <pc:sldChg chg="addSp delSp modSp mod ord setBg">
        <pc:chgData name="Amber Lopez" userId="60897decd1e1a252" providerId="LiveId" clId="{F3DA0AF6-A54B-4D24-B8E5-37A744E4DF10}" dt="2023-03-23T13:16:10.643" v="11396"/>
        <pc:sldMkLst>
          <pc:docMk/>
          <pc:sldMk cId="4220216995" sldId="261"/>
        </pc:sldMkLst>
        <pc:spChg chg="add mod">
          <ac:chgData name="Amber Lopez" userId="60897decd1e1a252" providerId="LiveId" clId="{F3DA0AF6-A54B-4D24-B8E5-37A744E4DF10}" dt="2023-03-23T13:08:35.216" v="11387" actId="1076"/>
          <ac:spMkLst>
            <pc:docMk/>
            <pc:sldMk cId="4220216995" sldId="261"/>
            <ac:spMk id="2" creationId="{098DC60A-B628-F31B-4B24-8E791D5ABC4C}"/>
          </ac:spMkLst>
        </pc:spChg>
        <pc:spChg chg="add mod">
          <ac:chgData name="Amber Lopez" userId="60897decd1e1a252" providerId="LiveId" clId="{F3DA0AF6-A54B-4D24-B8E5-37A744E4DF10}" dt="2023-03-23T13:08:28.086" v="11386" actId="1076"/>
          <ac:spMkLst>
            <pc:docMk/>
            <pc:sldMk cId="4220216995" sldId="261"/>
            <ac:spMk id="3" creationId="{25A79726-A5DC-8611-561F-38CA64525EC7}"/>
          </ac:spMkLst>
        </pc:spChg>
        <pc:spChg chg="add mod">
          <ac:chgData name="Amber Lopez" userId="60897decd1e1a252" providerId="LiveId" clId="{F3DA0AF6-A54B-4D24-B8E5-37A744E4DF10}" dt="2023-03-23T13:08:28.086" v="11386" actId="1076"/>
          <ac:spMkLst>
            <pc:docMk/>
            <pc:sldMk cId="4220216995" sldId="261"/>
            <ac:spMk id="4" creationId="{A19A9455-9DD2-4EAE-6B4F-52D44AEB89DC}"/>
          </ac:spMkLst>
        </pc:spChg>
        <pc:spChg chg="add mod">
          <ac:chgData name="Amber Lopez" userId="60897decd1e1a252" providerId="LiveId" clId="{F3DA0AF6-A54B-4D24-B8E5-37A744E4DF10}" dt="2023-03-23T13:08:28.086" v="11386" actId="1076"/>
          <ac:spMkLst>
            <pc:docMk/>
            <pc:sldMk cId="4220216995" sldId="261"/>
            <ac:spMk id="5" creationId="{8FD4E97F-F898-8744-B5DB-F8401C9CF33F}"/>
          </ac:spMkLst>
        </pc:spChg>
        <pc:spChg chg="add del mod">
          <ac:chgData name="Amber Lopez" userId="60897decd1e1a252" providerId="LiveId" clId="{F3DA0AF6-A54B-4D24-B8E5-37A744E4DF10}" dt="2023-03-18T20:36:45.172" v="10469"/>
          <ac:spMkLst>
            <pc:docMk/>
            <pc:sldMk cId="4220216995" sldId="261"/>
            <ac:spMk id="9" creationId="{41629A72-6523-4BB4-A114-79991408CD44}"/>
          </ac:spMkLst>
        </pc:spChg>
        <pc:spChg chg="del mod">
          <ac:chgData name="Amber Lopez" userId="60897decd1e1a252" providerId="LiveId" clId="{F3DA0AF6-A54B-4D24-B8E5-37A744E4DF10}" dt="2023-03-11T00:39:15.556" v="1266" actId="478"/>
          <ac:spMkLst>
            <pc:docMk/>
            <pc:sldMk cId="4220216995" sldId="261"/>
            <ac:spMk id="10" creationId="{9498D03C-8FCE-4835-8322-5E729EF31CEE}"/>
          </ac:spMkLst>
        </pc:spChg>
        <pc:picChg chg="del">
          <ac:chgData name="Amber Lopez" userId="60897decd1e1a252" providerId="LiveId" clId="{F3DA0AF6-A54B-4D24-B8E5-37A744E4DF10}" dt="2023-03-17T21:19:33.029" v="8909" actId="478"/>
          <ac:picMkLst>
            <pc:docMk/>
            <pc:sldMk cId="4220216995" sldId="261"/>
            <ac:picMk id="2" creationId="{DA77A542-83E3-471C-9C9E-67DB7D6CBAD6}"/>
          </ac:picMkLst>
        </pc:picChg>
        <pc:picChg chg="del">
          <ac:chgData name="Amber Lopez" userId="60897decd1e1a252" providerId="LiveId" clId="{F3DA0AF6-A54B-4D24-B8E5-37A744E4DF10}" dt="2023-03-11T00:38:35.287" v="1259" actId="478"/>
          <ac:picMkLst>
            <pc:docMk/>
            <pc:sldMk cId="4220216995" sldId="261"/>
            <ac:picMk id="4" creationId="{6F485AA1-B440-4690-94A7-0EB66B8EEEAC}"/>
          </ac:picMkLst>
        </pc:picChg>
        <pc:picChg chg="add mod modCrop">
          <ac:chgData name="Amber Lopez" userId="60897decd1e1a252" providerId="LiveId" clId="{F3DA0AF6-A54B-4D24-B8E5-37A744E4DF10}" dt="2023-03-23T13:09:11.621" v="11394" actId="1037"/>
          <ac:picMkLst>
            <pc:docMk/>
            <pc:sldMk cId="4220216995" sldId="261"/>
            <ac:picMk id="7" creationId="{F043A194-80D3-13D7-5986-E10FD4B0BE51}"/>
          </ac:picMkLst>
        </pc:picChg>
        <pc:picChg chg="del">
          <ac:chgData name="Amber Lopez" userId="60897decd1e1a252" providerId="LiveId" clId="{F3DA0AF6-A54B-4D24-B8E5-37A744E4DF10}" dt="2023-03-11T00:39:01.787" v="1264" actId="478"/>
          <ac:picMkLst>
            <pc:docMk/>
            <pc:sldMk cId="4220216995" sldId="261"/>
            <ac:picMk id="11" creationId="{CFF1443D-00C1-493D-AD1F-64730D66E4E6}"/>
          </ac:picMkLst>
        </pc:picChg>
      </pc:sldChg>
      <pc:sldChg chg="delSp modSp mod ord setBg">
        <pc:chgData name="Amber Lopez" userId="60897decd1e1a252" providerId="LiveId" clId="{F3DA0AF6-A54B-4D24-B8E5-37A744E4DF10}" dt="2023-03-23T13:16:10.643" v="11396"/>
        <pc:sldMkLst>
          <pc:docMk/>
          <pc:sldMk cId="3319846783" sldId="262"/>
        </pc:sldMkLst>
        <pc:spChg chg="mod">
          <ac:chgData name="Amber Lopez" userId="60897decd1e1a252" providerId="LiveId" clId="{F3DA0AF6-A54B-4D24-B8E5-37A744E4DF10}" dt="2023-03-18T20:36:45.172" v="10469"/>
          <ac:spMkLst>
            <pc:docMk/>
            <pc:sldMk cId="3319846783" sldId="262"/>
            <ac:spMk id="3" creationId="{9A40A3AE-96CE-462F-8FBD-1F9ABC729371}"/>
          </ac:spMkLst>
        </pc:spChg>
        <pc:spChg chg="mod">
          <ac:chgData name="Amber Lopez" userId="60897decd1e1a252" providerId="LiveId" clId="{F3DA0AF6-A54B-4D24-B8E5-37A744E4DF10}" dt="2023-03-18T20:36:45.172" v="10469"/>
          <ac:spMkLst>
            <pc:docMk/>
            <pc:sldMk cId="3319846783" sldId="262"/>
            <ac:spMk id="4" creationId="{952075DF-7DC8-467A-A11C-0565F854B37B}"/>
          </ac:spMkLst>
        </pc:spChg>
        <pc:picChg chg="del">
          <ac:chgData name="Amber Lopez" userId="60897decd1e1a252" providerId="LiveId" clId="{F3DA0AF6-A54B-4D24-B8E5-37A744E4DF10}" dt="2023-03-11T00:38:07.718" v="1254" actId="478"/>
          <ac:picMkLst>
            <pc:docMk/>
            <pc:sldMk cId="3319846783" sldId="262"/>
            <ac:picMk id="2" creationId="{489B1F06-34E2-46D8-B565-F039ED02D33A}"/>
          </ac:picMkLst>
        </pc:picChg>
        <pc:picChg chg="del">
          <ac:chgData name="Amber Lopez" userId="60897decd1e1a252" providerId="LiveId" clId="{F3DA0AF6-A54B-4D24-B8E5-37A744E4DF10}" dt="2023-03-11T00:38:24.275" v="1257" actId="478"/>
          <ac:picMkLst>
            <pc:docMk/>
            <pc:sldMk cId="3319846783" sldId="262"/>
            <ac:picMk id="5" creationId="{8909EB37-3C09-4607-B10F-953AA979FAF4}"/>
          </ac:picMkLst>
        </pc:picChg>
        <pc:picChg chg="del">
          <ac:chgData name="Amber Lopez" userId="60897decd1e1a252" providerId="LiveId" clId="{F3DA0AF6-A54B-4D24-B8E5-37A744E4DF10}" dt="2023-03-11T00:38:27.376" v="1258" actId="478"/>
          <ac:picMkLst>
            <pc:docMk/>
            <pc:sldMk cId="3319846783" sldId="262"/>
            <ac:picMk id="6" creationId="{B214E09E-F9B8-4AF6-8B1B-53E08461A470}"/>
          </ac:picMkLst>
        </pc:picChg>
      </pc:sldChg>
      <pc:sldChg chg="modSp del mod">
        <pc:chgData name="Amber Lopez" userId="60897decd1e1a252" providerId="LiveId" clId="{F3DA0AF6-A54B-4D24-B8E5-37A744E4DF10}" dt="2023-03-18T20:32:08.437" v="10448" actId="47"/>
        <pc:sldMkLst>
          <pc:docMk/>
          <pc:sldMk cId="4137715682" sldId="263"/>
        </pc:sldMkLst>
        <pc:spChg chg="mod">
          <ac:chgData name="Amber Lopez" userId="60897decd1e1a252" providerId="LiveId" clId="{F3DA0AF6-A54B-4D24-B8E5-37A744E4DF10}" dt="2023-03-11T00:40:25.671" v="1337" actId="20577"/>
          <ac:spMkLst>
            <pc:docMk/>
            <pc:sldMk cId="4137715682" sldId="263"/>
            <ac:spMk id="5" creationId="{A884EE24-A3E2-4A2D-92A1-DA9462348D70}"/>
          </ac:spMkLst>
        </pc:spChg>
      </pc:sldChg>
      <pc:sldChg chg="addSp modSp new del mod">
        <pc:chgData name="Amber Lopez" userId="60897decd1e1a252" providerId="LiveId" clId="{F3DA0AF6-A54B-4D24-B8E5-37A744E4DF10}" dt="2023-03-17T21:19:39.147" v="8910" actId="47"/>
        <pc:sldMkLst>
          <pc:docMk/>
          <pc:sldMk cId="1037828881" sldId="264"/>
        </pc:sldMkLst>
        <pc:spChg chg="add mod">
          <ac:chgData name="Amber Lopez" userId="60897decd1e1a252" providerId="LiveId" clId="{F3DA0AF6-A54B-4D24-B8E5-37A744E4DF10}" dt="2023-03-17T21:14:37.065" v="8831" actId="14100"/>
          <ac:spMkLst>
            <pc:docMk/>
            <pc:sldMk cId="1037828881" sldId="264"/>
            <ac:spMk id="2" creationId="{D36D3C19-3449-D073-79AD-34BBDFFFB9E9}"/>
          </ac:spMkLst>
        </pc:spChg>
      </pc:sldChg>
      <pc:sldChg chg="addSp modSp new mod ord">
        <pc:chgData name="Amber Lopez" userId="60897decd1e1a252" providerId="LiveId" clId="{F3DA0AF6-A54B-4D24-B8E5-37A744E4DF10}" dt="2023-03-18T20:36:45.172" v="10469"/>
        <pc:sldMkLst>
          <pc:docMk/>
          <pc:sldMk cId="1612509722" sldId="264"/>
        </pc:sldMkLst>
        <pc:spChg chg="add mod">
          <ac:chgData name="Amber Lopez" userId="60897decd1e1a252" providerId="LiveId" clId="{F3DA0AF6-A54B-4D24-B8E5-37A744E4DF10}" dt="2023-03-18T20:36:45.172" v="10469"/>
          <ac:spMkLst>
            <pc:docMk/>
            <pc:sldMk cId="1612509722" sldId="264"/>
            <ac:spMk id="3" creationId="{4F952570-AA26-9D36-22E4-FD6BF222653F}"/>
          </ac:spMkLst>
        </pc:spChg>
        <pc:spChg chg="add mod">
          <ac:chgData name="Amber Lopez" userId="60897decd1e1a252" providerId="LiveId" clId="{F3DA0AF6-A54B-4D24-B8E5-37A744E4DF10}" dt="2023-03-18T20:36:45.172" v="10469"/>
          <ac:spMkLst>
            <pc:docMk/>
            <pc:sldMk cId="1612509722" sldId="264"/>
            <ac:spMk id="4" creationId="{564E148F-A975-374F-8648-A1D2D18B998D}"/>
          </ac:spMkLst>
        </pc:spChg>
      </pc:sldChg>
      <pc:sldMasterChg chg="modSp setBg modSldLayout">
        <pc:chgData name="Amber Lopez" userId="60897decd1e1a252" providerId="LiveId" clId="{F3DA0AF6-A54B-4D24-B8E5-37A744E4DF10}" dt="2023-03-23T13:16:10.643" v="11396"/>
        <pc:sldMasterMkLst>
          <pc:docMk/>
          <pc:sldMasterMk cId="319340030" sldId="2147483660"/>
        </pc:sldMasterMkLst>
        <pc:spChg chg="mod">
          <ac:chgData name="Amber Lopez" userId="60897decd1e1a252" providerId="LiveId" clId="{F3DA0AF6-A54B-4D24-B8E5-37A744E4DF10}" dt="2023-03-18T20:36:45.172" v="10469"/>
          <ac:spMkLst>
            <pc:docMk/>
            <pc:sldMasterMk cId="319340030" sldId="2147483660"/>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ac:spMk id="3" creationId="{00000000-0000-0000-0000-000000000000}"/>
          </ac:spMkLst>
        </pc:spChg>
        <pc:spChg chg="mod">
          <ac:chgData name="Amber Lopez" userId="60897decd1e1a252" providerId="LiveId" clId="{F3DA0AF6-A54B-4D24-B8E5-37A744E4DF10}" dt="2023-03-18T20:36:45.172" v="10469"/>
          <ac:spMkLst>
            <pc:docMk/>
            <pc:sldMasterMk cId="319340030" sldId="2147483660"/>
            <ac:spMk id="4" creationId="{00000000-0000-0000-0000-000000000000}"/>
          </ac:spMkLst>
        </pc:spChg>
        <pc:spChg chg="mod">
          <ac:chgData name="Amber Lopez" userId="60897decd1e1a252" providerId="LiveId" clId="{F3DA0AF6-A54B-4D24-B8E5-37A744E4DF10}" dt="2023-03-18T20:36:45.172" v="10469"/>
          <ac:spMkLst>
            <pc:docMk/>
            <pc:sldMasterMk cId="319340030" sldId="2147483660"/>
            <ac:spMk id="5" creationId="{00000000-0000-0000-0000-000000000000}"/>
          </ac:spMkLst>
        </pc:spChg>
        <pc:spChg chg="mod">
          <ac:chgData name="Amber Lopez" userId="60897decd1e1a252" providerId="LiveId" clId="{F3DA0AF6-A54B-4D24-B8E5-37A744E4DF10}" dt="2023-03-18T20:36:45.172" v="10469"/>
          <ac:spMkLst>
            <pc:docMk/>
            <pc:sldMasterMk cId="319340030" sldId="2147483660"/>
            <ac:spMk id="6" creationId="{00000000-0000-0000-0000-000000000000}"/>
          </ac:spMkLst>
        </pc:spChg>
        <pc:sldLayoutChg chg="modSp setBg">
          <pc:chgData name="Amber Lopez" userId="60897decd1e1a252" providerId="LiveId" clId="{F3DA0AF6-A54B-4D24-B8E5-37A744E4DF10}" dt="2023-03-23T13:16:10.643" v="11396"/>
          <pc:sldLayoutMkLst>
            <pc:docMk/>
            <pc:sldMasterMk cId="319340030" sldId="2147483660"/>
            <pc:sldLayoutMk cId="3183529396" sldId="2147483661"/>
          </pc:sldLayoutMkLst>
          <pc:spChg chg="mod">
            <ac:chgData name="Amber Lopez" userId="60897decd1e1a252" providerId="LiveId" clId="{F3DA0AF6-A54B-4D24-B8E5-37A744E4DF10}" dt="2023-03-18T20:36:45.172" v="10469"/>
            <ac:spMkLst>
              <pc:docMk/>
              <pc:sldMasterMk cId="319340030" sldId="2147483660"/>
              <pc:sldLayoutMk cId="3183529396" sldId="2147483661"/>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183529396" sldId="2147483661"/>
              <ac:spMk id="3" creationId="{00000000-0000-0000-0000-000000000000}"/>
            </ac:spMkLst>
          </pc:spChg>
        </pc:sldLayoutChg>
        <pc:sldLayoutChg chg="setBg">
          <pc:chgData name="Amber Lopez" userId="60897decd1e1a252" providerId="LiveId" clId="{F3DA0AF6-A54B-4D24-B8E5-37A744E4DF10}" dt="2023-03-23T13:16:10.643" v="11396"/>
          <pc:sldLayoutMkLst>
            <pc:docMk/>
            <pc:sldMasterMk cId="319340030" sldId="2147483660"/>
            <pc:sldLayoutMk cId="1726237062" sldId="2147483662"/>
          </pc:sldLayoutMkLst>
        </pc:sldLayoutChg>
        <pc:sldLayoutChg chg="modSp setBg">
          <pc:chgData name="Amber Lopez" userId="60897decd1e1a252" providerId="LiveId" clId="{F3DA0AF6-A54B-4D24-B8E5-37A744E4DF10}" dt="2023-03-23T13:16:10.643" v="11396"/>
          <pc:sldLayoutMkLst>
            <pc:docMk/>
            <pc:sldMasterMk cId="319340030" sldId="2147483660"/>
            <pc:sldLayoutMk cId="3802494012" sldId="2147483663"/>
          </pc:sldLayoutMkLst>
          <pc:spChg chg="mod">
            <ac:chgData name="Amber Lopez" userId="60897decd1e1a252" providerId="LiveId" clId="{F3DA0AF6-A54B-4D24-B8E5-37A744E4DF10}" dt="2023-03-18T20:36:45.172" v="10469"/>
            <ac:spMkLst>
              <pc:docMk/>
              <pc:sldMasterMk cId="319340030" sldId="2147483660"/>
              <pc:sldLayoutMk cId="3802494012" sldId="2147483663"/>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802494012" sldId="2147483663"/>
              <ac:spMk id="3" creationId="{00000000-0000-0000-0000-000000000000}"/>
            </ac:spMkLst>
          </pc:spChg>
        </pc:sldLayoutChg>
        <pc:sldLayoutChg chg="modSp setBg">
          <pc:chgData name="Amber Lopez" userId="60897decd1e1a252" providerId="LiveId" clId="{F3DA0AF6-A54B-4D24-B8E5-37A744E4DF10}" dt="2023-03-23T13:16:10.643" v="11396"/>
          <pc:sldLayoutMkLst>
            <pc:docMk/>
            <pc:sldMasterMk cId="319340030" sldId="2147483660"/>
            <pc:sldLayoutMk cId="928141210" sldId="2147483664"/>
          </pc:sldLayoutMkLst>
          <pc:spChg chg="mod">
            <ac:chgData name="Amber Lopez" userId="60897decd1e1a252" providerId="LiveId" clId="{F3DA0AF6-A54B-4D24-B8E5-37A744E4DF10}" dt="2023-03-18T20:36:45.172" v="10469"/>
            <ac:spMkLst>
              <pc:docMk/>
              <pc:sldMasterMk cId="319340030" sldId="2147483660"/>
              <pc:sldLayoutMk cId="928141210" sldId="2147483664"/>
              <ac:spMk id="3"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928141210" sldId="2147483664"/>
              <ac:spMk id="4" creationId="{00000000-0000-0000-0000-000000000000}"/>
            </ac:spMkLst>
          </pc:spChg>
        </pc:sldLayoutChg>
        <pc:sldLayoutChg chg="modSp setBg">
          <pc:chgData name="Amber Lopez" userId="60897decd1e1a252" providerId="LiveId" clId="{F3DA0AF6-A54B-4D24-B8E5-37A744E4DF10}" dt="2023-03-23T13:16:10.643" v="11396"/>
          <pc:sldLayoutMkLst>
            <pc:docMk/>
            <pc:sldMasterMk cId="319340030" sldId="2147483660"/>
            <pc:sldLayoutMk cId="3914834880" sldId="2147483665"/>
          </pc:sldLayoutMkLst>
          <pc:spChg chg="mod">
            <ac:chgData name="Amber Lopez" userId="60897decd1e1a252" providerId="LiveId" clId="{F3DA0AF6-A54B-4D24-B8E5-37A744E4DF10}" dt="2023-03-18T20:36:45.172" v="10469"/>
            <ac:spMkLst>
              <pc:docMk/>
              <pc:sldMasterMk cId="319340030" sldId="2147483660"/>
              <pc:sldLayoutMk cId="3914834880" sldId="2147483665"/>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914834880" sldId="2147483665"/>
              <ac:spMk id="3"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914834880" sldId="2147483665"/>
              <ac:spMk id="4"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914834880" sldId="2147483665"/>
              <ac:spMk id="5"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914834880" sldId="2147483665"/>
              <ac:spMk id="6" creationId="{00000000-0000-0000-0000-000000000000}"/>
            </ac:spMkLst>
          </pc:spChg>
        </pc:sldLayoutChg>
        <pc:sldLayoutChg chg="setBg">
          <pc:chgData name="Amber Lopez" userId="60897decd1e1a252" providerId="LiveId" clId="{F3DA0AF6-A54B-4D24-B8E5-37A744E4DF10}" dt="2023-03-23T13:16:10.643" v="11396"/>
          <pc:sldLayoutMkLst>
            <pc:docMk/>
            <pc:sldMasterMk cId="319340030" sldId="2147483660"/>
            <pc:sldLayoutMk cId="803484440" sldId="2147483666"/>
          </pc:sldLayoutMkLst>
        </pc:sldLayoutChg>
        <pc:sldLayoutChg chg="setBg">
          <pc:chgData name="Amber Lopez" userId="60897decd1e1a252" providerId="LiveId" clId="{F3DA0AF6-A54B-4D24-B8E5-37A744E4DF10}" dt="2023-03-23T13:16:10.643" v="11396"/>
          <pc:sldLayoutMkLst>
            <pc:docMk/>
            <pc:sldMasterMk cId="319340030" sldId="2147483660"/>
            <pc:sldLayoutMk cId="2803447265" sldId="2147483667"/>
          </pc:sldLayoutMkLst>
        </pc:sldLayoutChg>
        <pc:sldLayoutChg chg="modSp setBg">
          <pc:chgData name="Amber Lopez" userId="60897decd1e1a252" providerId="LiveId" clId="{F3DA0AF6-A54B-4D24-B8E5-37A744E4DF10}" dt="2023-03-23T13:16:10.643" v="11396"/>
          <pc:sldLayoutMkLst>
            <pc:docMk/>
            <pc:sldMasterMk cId="319340030" sldId="2147483660"/>
            <pc:sldLayoutMk cId="1840165510" sldId="2147483668"/>
          </pc:sldLayoutMkLst>
          <pc:spChg chg="mod">
            <ac:chgData name="Amber Lopez" userId="60897decd1e1a252" providerId="LiveId" clId="{F3DA0AF6-A54B-4D24-B8E5-37A744E4DF10}" dt="2023-03-18T20:36:45.172" v="10469"/>
            <ac:spMkLst>
              <pc:docMk/>
              <pc:sldMasterMk cId="319340030" sldId="2147483660"/>
              <pc:sldLayoutMk cId="1840165510" sldId="2147483668"/>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1840165510" sldId="2147483668"/>
              <ac:spMk id="3"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1840165510" sldId="2147483668"/>
              <ac:spMk id="4" creationId="{00000000-0000-0000-0000-000000000000}"/>
            </ac:spMkLst>
          </pc:spChg>
        </pc:sldLayoutChg>
        <pc:sldLayoutChg chg="modSp setBg">
          <pc:chgData name="Amber Lopez" userId="60897decd1e1a252" providerId="LiveId" clId="{F3DA0AF6-A54B-4D24-B8E5-37A744E4DF10}" dt="2023-03-23T13:16:10.643" v="11396"/>
          <pc:sldLayoutMkLst>
            <pc:docMk/>
            <pc:sldMasterMk cId="319340030" sldId="2147483660"/>
            <pc:sldLayoutMk cId="3030643292" sldId="2147483669"/>
          </pc:sldLayoutMkLst>
          <pc:spChg chg="mod">
            <ac:chgData name="Amber Lopez" userId="60897decd1e1a252" providerId="LiveId" clId="{F3DA0AF6-A54B-4D24-B8E5-37A744E4DF10}" dt="2023-03-18T20:36:45.172" v="10469"/>
            <ac:spMkLst>
              <pc:docMk/>
              <pc:sldMasterMk cId="319340030" sldId="2147483660"/>
              <pc:sldLayoutMk cId="3030643292" sldId="2147483669"/>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030643292" sldId="2147483669"/>
              <ac:spMk id="3"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3030643292" sldId="2147483669"/>
              <ac:spMk id="4" creationId="{00000000-0000-0000-0000-000000000000}"/>
            </ac:spMkLst>
          </pc:spChg>
        </pc:sldLayoutChg>
        <pc:sldLayoutChg chg="setBg">
          <pc:chgData name="Amber Lopez" userId="60897decd1e1a252" providerId="LiveId" clId="{F3DA0AF6-A54B-4D24-B8E5-37A744E4DF10}" dt="2023-03-23T13:16:10.643" v="11396"/>
          <pc:sldLayoutMkLst>
            <pc:docMk/>
            <pc:sldMasterMk cId="319340030" sldId="2147483660"/>
            <pc:sldLayoutMk cId="3447651715" sldId="2147483670"/>
          </pc:sldLayoutMkLst>
        </pc:sldLayoutChg>
        <pc:sldLayoutChg chg="modSp setBg">
          <pc:chgData name="Amber Lopez" userId="60897decd1e1a252" providerId="LiveId" clId="{F3DA0AF6-A54B-4D24-B8E5-37A744E4DF10}" dt="2023-03-23T13:16:10.643" v="11396"/>
          <pc:sldLayoutMkLst>
            <pc:docMk/>
            <pc:sldMasterMk cId="319340030" sldId="2147483660"/>
            <pc:sldLayoutMk cId="1144251323" sldId="2147483671"/>
          </pc:sldLayoutMkLst>
          <pc:spChg chg="mod">
            <ac:chgData name="Amber Lopez" userId="60897decd1e1a252" providerId="LiveId" clId="{F3DA0AF6-A54B-4D24-B8E5-37A744E4DF10}" dt="2023-03-18T20:36:45.172" v="10469"/>
            <ac:spMkLst>
              <pc:docMk/>
              <pc:sldMasterMk cId="319340030" sldId="2147483660"/>
              <pc:sldLayoutMk cId="1144251323" sldId="2147483671"/>
              <ac:spMk id="2" creationId="{00000000-0000-0000-0000-000000000000}"/>
            </ac:spMkLst>
          </pc:spChg>
          <pc:spChg chg="mod">
            <ac:chgData name="Amber Lopez" userId="60897decd1e1a252" providerId="LiveId" clId="{F3DA0AF6-A54B-4D24-B8E5-37A744E4DF10}" dt="2023-03-18T20:36:45.172" v="10469"/>
            <ac:spMkLst>
              <pc:docMk/>
              <pc:sldMasterMk cId="319340030" sldId="2147483660"/>
              <pc:sldLayoutMk cId="1144251323" sldId="2147483671"/>
              <ac:spMk id="3"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787" cy="469741"/>
          </a:xfrm>
          <a:prstGeom prst="rect">
            <a:avLst/>
          </a:prstGeom>
        </p:spPr>
        <p:txBody>
          <a:bodyPr vert="horz" lIns="91403" tIns="45702" rIns="91403" bIns="45702" rtlCol="0"/>
          <a:lstStyle>
            <a:lvl1pPr algn="l">
              <a:defRPr sz="1200"/>
            </a:lvl1pPr>
          </a:lstStyle>
          <a:p>
            <a:endParaRPr lang="en-US"/>
          </a:p>
        </p:txBody>
      </p:sp>
      <p:sp>
        <p:nvSpPr>
          <p:cNvPr id="3" name="Date Placeholder 2"/>
          <p:cNvSpPr>
            <a:spLocks noGrp="1"/>
          </p:cNvSpPr>
          <p:nvPr>
            <p:ph type="dt" idx="1"/>
          </p:nvPr>
        </p:nvSpPr>
        <p:spPr>
          <a:xfrm>
            <a:off x="4020927" y="0"/>
            <a:ext cx="3076787" cy="469741"/>
          </a:xfrm>
          <a:prstGeom prst="rect">
            <a:avLst/>
          </a:prstGeom>
        </p:spPr>
        <p:txBody>
          <a:bodyPr vert="horz" lIns="91403" tIns="45702" rIns="91403" bIns="45702" rtlCol="0"/>
          <a:lstStyle>
            <a:lvl1pPr algn="r">
              <a:defRPr sz="1200"/>
            </a:lvl1pPr>
          </a:lstStyle>
          <a:p>
            <a:fld id="{DC091FA1-E12F-4590-BE2F-3C6E4339AAE5}" type="datetimeFigureOut">
              <a:rPr lang="en-US" smtClean="0"/>
              <a:t>3/18/2023</a:t>
            </a:fld>
            <a:endParaRPr lang="en-US"/>
          </a:p>
        </p:txBody>
      </p:sp>
      <p:sp>
        <p:nvSpPr>
          <p:cNvPr id="4" name="Slide Image Placeholder 3"/>
          <p:cNvSpPr>
            <a:spLocks noGrp="1" noRot="1" noChangeAspect="1"/>
          </p:cNvSpPr>
          <p:nvPr>
            <p:ph type="sldImg" idx="2"/>
          </p:nvPr>
        </p:nvSpPr>
        <p:spPr>
          <a:xfrm>
            <a:off x="2325688" y="1173163"/>
            <a:ext cx="2447925" cy="3167062"/>
          </a:xfrm>
          <a:prstGeom prst="rect">
            <a:avLst/>
          </a:prstGeom>
          <a:noFill/>
          <a:ln w="12700">
            <a:solidFill>
              <a:prstClr val="black"/>
            </a:solidFill>
          </a:ln>
        </p:spPr>
        <p:txBody>
          <a:bodyPr vert="horz" lIns="91403" tIns="45702" rIns="91403" bIns="45702" rtlCol="0" anchor="ctr"/>
          <a:lstStyle/>
          <a:p>
            <a:endParaRPr lang="en-US"/>
          </a:p>
        </p:txBody>
      </p:sp>
      <p:sp>
        <p:nvSpPr>
          <p:cNvPr id="5" name="Notes Placeholder 4"/>
          <p:cNvSpPr>
            <a:spLocks noGrp="1"/>
          </p:cNvSpPr>
          <p:nvPr>
            <p:ph type="body" sz="quarter" idx="3"/>
          </p:nvPr>
        </p:nvSpPr>
        <p:spPr>
          <a:xfrm>
            <a:off x="709296" y="4516497"/>
            <a:ext cx="5680709" cy="3696038"/>
          </a:xfrm>
          <a:prstGeom prst="rect">
            <a:avLst/>
          </a:prstGeom>
        </p:spPr>
        <p:txBody>
          <a:bodyPr vert="horz" lIns="91403" tIns="45702" rIns="91403" bIns="457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5559"/>
            <a:ext cx="3076787" cy="469741"/>
          </a:xfrm>
          <a:prstGeom prst="rect">
            <a:avLst/>
          </a:prstGeom>
        </p:spPr>
        <p:txBody>
          <a:bodyPr vert="horz" lIns="91403" tIns="45702" rIns="91403" bIns="45702" rtlCol="0" anchor="b"/>
          <a:lstStyle>
            <a:lvl1pPr algn="l">
              <a:defRPr sz="1200"/>
            </a:lvl1pPr>
          </a:lstStyle>
          <a:p>
            <a:endParaRPr lang="en-US"/>
          </a:p>
        </p:txBody>
      </p:sp>
      <p:sp>
        <p:nvSpPr>
          <p:cNvPr id="7" name="Slide Number Placeholder 6"/>
          <p:cNvSpPr>
            <a:spLocks noGrp="1"/>
          </p:cNvSpPr>
          <p:nvPr>
            <p:ph type="sldNum" sz="quarter" idx="5"/>
          </p:nvPr>
        </p:nvSpPr>
        <p:spPr>
          <a:xfrm>
            <a:off x="4020927" y="8915559"/>
            <a:ext cx="3076787" cy="469741"/>
          </a:xfrm>
          <a:prstGeom prst="rect">
            <a:avLst/>
          </a:prstGeom>
        </p:spPr>
        <p:txBody>
          <a:bodyPr vert="horz" lIns="91403" tIns="45702" rIns="91403" bIns="45702" rtlCol="0" anchor="b"/>
          <a:lstStyle>
            <a:lvl1pPr algn="r">
              <a:defRPr sz="1200"/>
            </a:lvl1pPr>
          </a:lstStyle>
          <a:p>
            <a:fld id="{F57AA7F9-4D37-4821-85E6-89D6FAD63FAD}" type="slidenum">
              <a:rPr lang="en-US" smtClean="0"/>
              <a:t>‹#›</a:t>
            </a:fld>
            <a:endParaRPr lang="en-US"/>
          </a:p>
        </p:txBody>
      </p:sp>
    </p:spTree>
    <p:extLst>
      <p:ext uri="{BB962C8B-B14F-4D97-AF65-F5344CB8AC3E}">
        <p14:creationId xmlns:p14="http://schemas.microsoft.com/office/powerpoint/2010/main" val="4073349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2"/>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01" indent="0" algn="ctr">
              <a:buNone/>
              <a:defRPr sz="1700"/>
            </a:lvl2pPr>
            <a:lvl3pPr marL="777202" indent="0" algn="ctr">
              <a:buNone/>
              <a:defRPr sz="1530"/>
            </a:lvl3pPr>
            <a:lvl4pPr marL="1165803" indent="0" algn="ctr">
              <a:buNone/>
              <a:defRPr sz="1360"/>
            </a:lvl4pPr>
            <a:lvl5pPr marL="1554404" indent="0" algn="ctr">
              <a:buNone/>
              <a:defRPr sz="1360"/>
            </a:lvl5pPr>
            <a:lvl6pPr marL="1943005" indent="0" algn="ctr">
              <a:buNone/>
              <a:defRPr sz="1360"/>
            </a:lvl6pPr>
            <a:lvl7pPr marL="2331606" indent="0" algn="ctr">
              <a:buNone/>
              <a:defRPr sz="1360"/>
            </a:lvl7pPr>
            <a:lvl8pPr marL="2720207" indent="0" algn="ctr">
              <a:buNone/>
              <a:defRPr sz="1360"/>
            </a:lvl8pPr>
            <a:lvl9pPr marL="3108808"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6D175D-58FD-45F6-BA02-AD1F2D048B9F}"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318352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D175D-58FD-45F6-BA02-AD1F2D048B9F}"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3447651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5" y="535518"/>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4" y="535518"/>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D175D-58FD-45F6-BA02-AD1F2D048B9F}"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1144251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D175D-58FD-45F6-BA02-AD1F2D048B9F}"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1726237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6"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6" y="6731215"/>
            <a:ext cx="6703695" cy="2200274"/>
          </a:xfrm>
        </p:spPr>
        <p:txBody>
          <a:bodyPr/>
          <a:lstStyle>
            <a:lvl1pPr marL="0" indent="0">
              <a:buNone/>
              <a:defRPr sz="2040">
                <a:solidFill>
                  <a:schemeClr val="tx1"/>
                </a:solidFill>
              </a:defRPr>
            </a:lvl1pPr>
            <a:lvl2pPr marL="388601" indent="0">
              <a:buNone/>
              <a:defRPr sz="1700">
                <a:solidFill>
                  <a:schemeClr val="tx1">
                    <a:tint val="75000"/>
                  </a:schemeClr>
                </a:solidFill>
              </a:defRPr>
            </a:lvl2pPr>
            <a:lvl3pPr marL="777202" indent="0">
              <a:buNone/>
              <a:defRPr sz="1530">
                <a:solidFill>
                  <a:schemeClr val="tx1">
                    <a:tint val="75000"/>
                  </a:schemeClr>
                </a:solidFill>
              </a:defRPr>
            </a:lvl3pPr>
            <a:lvl4pPr marL="1165803" indent="0">
              <a:buNone/>
              <a:defRPr sz="1360">
                <a:solidFill>
                  <a:schemeClr val="tx1">
                    <a:tint val="75000"/>
                  </a:schemeClr>
                </a:solidFill>
              </a:defRPr>
            </a:lvl4pPr>
            <a:lvl5pPr marL="1554404" indent="0">
              <a:buNone/>
              <a:defRPr sz="1360">
                <a:solidFill>
                  <a:schemeClr val="tx1">
                    <a:tint val="75000"/>
                  </a:schemeClr>
                </a:solidFill>
              </a:defRPr>
            </a:lvl5pPr>
            <a:lvl6pPr marL="1943005" indent="0">
              <a:buNone/>
              <a:defRPr sz="1360">
                <a:solidFill>
                  <a:schemeClr val="tx1">
                    <a:tint val="75000"/>
                  </a:schemeClr>
                </a:solidFill>
              </a:defRPr>
            </a:lvl6pPr>
            <a:lvl7pPr marL="2331606" indent="0">
              <a:buNone/>
              <a:defRPr sz="1360">
                <a:solidFill>
                  <a:schemeClr val="tx1">
                    <a:tint val="75000"/>
                  </a:schemeClr>
                </a:solidFill>
              </a:defRPr>
            </a:lvl7pPr>
            <a:lvl8pPr marL="2720207" indent="0">
              <a:buNone/>
              <a:defRPr sz="1360">
                <a:solidFill>
                  <a:schemeClr val="tx1">
                    <a:tint val="75000"/>
                  </a:schemeClr>
                </a:solidFill>
              </a:defRPr>
            </a:lvl8pPr>
            <a:lvl9pPr marL="3108808"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D175D-58FD-45F6-BA02-AD1F2D048B9F}" type="datetimeFigureOut">
              <a:rPr lang="en-US" smtClean="0"/>
              <a:t>3/18/2023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380249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6D175D-58FD-45F6-BA02-AD1F2D048B9F}" type="datetimeFigureOut">
              <a:rPr lang="en-US" smtClean="0"/>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928141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6" y="535520"/>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01" indent="0">
              <a:buNone/>
              <a:defRPr sz="1700" b="1"/>
            </a:lvl2pPr>
            <a:lvl3pPr marL="777202" indent="0">
              <a:buNone/>
              <a:defRPr sz="1530" b="1"/>
            </a:lvl3pPr>
            <a:lvl4pPr marL="1165803" indent="0">
              <a:buNone/>
              <a:defRPr sz="1360" b="1"/>
            </a:lvl4pPr>
            <a:lvl5pPr marL="1554404" indent="0">
              <a:buNone/>
              <a:defRPr sz="1360" b="1"/>
            </a:lvl5pPr>
            <a:lvl6pPr marL="1943005" indent="0">
              <a:buNone/>
              <a:defRPr sz="1360" b="1"/>
            </a:lvl6pPr>
            <a:lvl7pPr marL="2331606" indent="0">
              <a:buNone/>
              <a:defRPr sz="1360" b="1"/>
            </a:lvl7pPr>
            <a:lvl8pPr marL="2720207" indent="0">
              <a:buNone/>
              <a:defRPr sz="1360" b="1"/>
            </a:lvl8pPr>
            <a:lvl9pPr marL="3108808"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01" indent="0">
              <a:buNone/>
              <a:defRPr sz="1700" b="1"/>
            </a:lvl2pPr>
            <a:lvl3pPr marL="777202" indent="0">
              <a:buNone/>
              <a:defRPr sz="1530" b="1"/>
            </a:lvl3pPr>
            <a:lvl4pPr marL="1165803" indent="0">
              <a:buNone/>
              <a:defRPr sz="1360" b="1"/>
            </a:lvl4pPr>
            <a:lvl5pPr marL="1554404" indent="0">
              <a:buNone/>
              <a:defRPr sz="1360" b="1"/>
            </a:lvl5pPr>
            <a:lvl6pPr marL="1943005" indent="0">
              <a:buNone/>
              <a:defRPr sz="1360" b="1"/>
            </a:lvl6pPr>
            <a:lvl7pPr marL="2331606" indent="0">
              <a:buNone/>
              <a:defRPr sz="1360" b="1"/>
            </a:lvl7pPr>
            <a:lvl8pPr marL="2720207" indent="0">
              <a:buNone/>
              <a:defRPr sz="1360" b="1"/>
            </a:lvl8pPr>
            <a:lvl9pPr marL="3108808"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6D175D-58FD-45F6-BA02-AD1F2D048B9F}" type="datetimeFigureOut">
              <a:rPr lang="en-US" smtClean="0"/>
              <a:t>3/18/2023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391483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6D175D-58FD-45F6-BA02-AD1F2D048B9F}" type="datetimeFigureOut">
              <a:rPr lang="en-US" smtClean="0"/>
              <a:t>3/18/2023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803484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D175D-58FD-45F6-BA02-AD1F2D048B9F}" type="datetimeFigureOut">
              <a:rPr lang="en-US" smtClean="0"/>
              <a:t>3/18/2023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2803447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6"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7"/>
            <a:ext cx="3934778" cy="7147982"/>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6" y="3017520"/>
            <a:ext cx="2506801" cy="5590329"/>
          </a:xfrm>
        </p:spPr>
        <p:txBody>
          <a:bodyPr/>
          <a:lstStyle>
            <a:lvl1pPr marL="0" indent="0">
              <a:buNone/>
              <a:defRPr sz="1360"/>
            </a:lvl1pPr>
            <a:lvl2pPr marL="388601" indent="0">
              <a:buNone/>
              <a:defRPr sz="1190"/>
            </a:lvl2pPr>
            <a:lvl3pPr marL="777202" indent="0">
              <a:buNone/>
              <a:defRPr sz="1020"/>
            </a:lvl3pPr>
            <a:lvl4pPr marL="1165803" indent="0">
              <a:buNone/>
              <a:defRPr sz="850"/>
            </a:lvl4pPr>
            <a:lvl5pPr marL="1554404" indent="0">
              <a:buNone/>
              <a:defRPr sz="850"/>
            </a:lvl5pPr>
            <a:lvl6pPr marL="1943005" indent="0">
              <a:buNone/>
              <a:defRPr sz="850"/>
            </a:lvl6pPr>
            <a:lvl7pPr marL="2331606" indent="0">
              <a:buNone/>
              <a:defRPr sz="850"/>
            </a:lvl7pPr>
            <a:lvl8pPr marL="2720207" indent="0">
              <a:buNone/>
              <a:defRPr sz="850"/>
            </a:lvl8pPr>
            <a:lvl9pPr marL="3108808"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86D175D-58FD-45F6-BA02-AD1F2D048B9F}" type="datetimeFigureOut">
              <a:rPr lang="en-US" smtClean="0"/>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1840165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6"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7"/>
            <a:ext cx="3934778" cy="7147982"/>
          </a:xfrm>
        </p:spPr>
        <p:txBody>
          <a:bodyPr anchor="t"/>
          <a:lstStyle>
            <a:lvl1pPr marL="0" indent="0">
              <a:buNone/>
              <a:defRPr sz="2720"/>
            </a:lvl1pPr>
            <a:lvl2pPr marL="388601" indent="0">
              <a:buNone/>
              <a:defRPr sz="2380"/>
            </a:lvl2pPr>
            <a:lvl3pPr marL="777202" indent="0">
              <a:buNone/>
              <a:defRPr sz="2040"/>
            </a:lvl3pPr>
            <a:lvl4pPr marL="1165803" indent="0">
              <a:buNone/>
              <a:defRPr sz="1700"/>
            </a:lvl4pPr>
            <a:lvl5pPr marL="1554404" indent="0">
              <a:buNone/>
              <a:defRPr sz="1700"/>
            </a:lvl5pPr>
            <a:lvl6pPr marL="1943005" indent="0">
              <a:buNone/>
              <a:defRPr sz="1700"/>
            </a:lvl6pPr>
            <a:lvl7pPr marL="2331606" indent="0">
              <a:buNone/>
              <a:defRPr sz="1700"/>
            </a:lvl7pPr>
            <a:lvl8pPr marL="2720207" indent="0">
              <a:buNone/>
              <a:defRPr sz="1700"/>
            </a:lvl8pPr>
            <a:lvl9pPr marL="3108808"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6" y="3017520"/>
            <a:ext cx="2506801" cy="5590329"/>
          </a:xfrm>
        </p:spPr>
        <p:txBody>
          <a:bodyPr/>
          <a:lstStyle>
            <a:lvl1pPr marL="0" indent="0">
              <a:buNone/>
              <a:defRPr sz="1360"/>
            </a:lvl1pPr>
            <a:lvl2pPr marL="388601" indent="0">
              <a:buNone/>
              <a:defRPr sz="1190"/>
            </a:lvl2pPr>
            <a:lvl3pPr marL="777202" indent="0">
              <a:buNone/>
              <a:defRPr sz="1020"/>
            </a:lvl3pPr>
            <a:lvl4pPr marL="1165803" indent="0">
              <a:buNone/>
              <a:defRPr sz="850"/>
            </a:lvl4pPr>
            <a:lvl5pPr marL="1554404" indent="0">
              <a:buNone/>
              <a:defRPr sz="850"/>
            </a:lvl5pPr>
            <a:lvl6pPr marL="1943005" indent="0">
              <a:buNone/>
              <a:defRPr sz="850"/>
            </a:lvl6pPr>
            <a:lvl7pPr marL="2331606" indent="0">
              <a:buNone/>
              <a:defRPr sz="850"/>
            </a:lvl7pPr>
            <a:lvl8pPr marL="2720207" indent="0">
              <a:buNone/>
              <a:defRPr sz="850"/>
            </a:lvl8pPr>
            <a:lvl9pPr marL="3108808"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86D175D-58FD-45F6-BA02-AD1F2D048B9F}" type="datetimeFigureOut">
              <a:rPr lang="en-US" smtClean="0"/>
              <a:t>3/18/2023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1657A-09BE-4E8C-8FB8-9593D122ED93}" type="slidenum">
              <a:rPr lang="en-US" smtClean="0"/>
              <a:t>‹#›</a:t>
            </a:fld>
            <a:endParaRPr lang="en-US"/>
          </a:p>
        </p:txBody>
      </p:sp>
    </p:spTree>
    <p:extLst>
      <p:ext uri="{BB962C8B-B14F-4D97-AF65-F5344CB8AC3E}">
        <p14:creationId xmlns:p14="http://schemas.microsoft.com/office/powerpoint/2010/main" val="3030643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20"/>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8"/>
          </a:xfrm>
          <a:prstGeom prst="rect">
            <a:avLst/>
          </a:prstGeom>
        </p:spPr>
        <p:txBody>
          <a:bodyPr vert="horz" lIns="91440" tIns="45720" rIns="91440" bIns="45720" rtlCol="0" anchor="ctr"/>
          <a:lstStyle>
            <a:lvl1pPr algn="l">
              <a:defRPr sz="1020">
                <a:solidFill>
                  <a:schemeClr val="tx1">
                    <a:tint val="75000"/>
                  </a:schemeClr>
                </a:solidFill>
              </a:defRPr>
            </a:lvl1pPr>
          </a:lstStyle>
          <a:p>
            <a:fld id="{686D175D-58FD-45F6-BA02-AD1F2D048B9F}" type="datetimeFigureOut">
              <a:rPr lang="en-US" smtClean="0"/>
              <a:t>3/18/2023</a:t>
            </a:fld>
            <a:endParaRPr lang="en-US"/>
          </a:p>
        </p:txBody>
      </p:sp>
      <p:sp>
        <p:nvSpPr>
          <p:cNvPr id="5" name="Footer Placeholder 4"/>
          <p:cNvSpPr>
            <a:spLocks noGrp="1"/>
          </p:cNvSpPr>
          <p:nvPr>
            <p:ph type="ftr" sz="quarter" idx="3"/>
          </p:nvPr>
        </p:nvSpPr>
        <p:spPr>
          <a:xfrm>
            <a:off x="2574608" y="9322649"/>
            <a:ext cx="2623185" cy="535518"/>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8"/>
          </a:xfrm>
          <a:prstGeom prst="rect">
            <a:avLst/>
          </a:prstGeom>
        </p:spPr>
        <p:txBody>
          <a:bodyPr vert="horz" lIns="91440" tIns="45720" rIns="91440" bIns="45720" rtlCol="0" anchor="ctr"/>
          <a:lstStyle>
            <a:lvl1pPr algn="r">
              <a:defRPr sz="1020">
                <a:solidFill>
                  <a:schemeClr val="tx1">
                    <a:tint val="75000"/>
                  </a:schemeClr>
                </a:solidFill>
              </a:defRPr>
            </a:lvl1pPr>
          </a:lstStyle>
          <a:p>
            <a:fld id="{6A51657A-09BE-4E8C-8FB8-9593D122ED93}" type="slidenum">
              <a:rPr lang="en-US" smtClean="0"/>
              <a:t>‹#›</a:t>
            </a:fld>
            <a:endParaRPr lang="en-US"/>
          </a:p>
        </p:txBody>
      </p:sp>
    </p:spTree>
    <p:extLst>
      <p:ext uri="{BB962C8B-B14F-4D97-AF65-F5344CB8AC3E}">
        <p14:creationId xmlns:p14="http://schemas.microsoft.com/office/powerpoint/2010/main" val="3193400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0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1" indent="-194301" algn="l" defTabSz="77720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02" indent="-194301" algn="l" defTabSz="77720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03" indent="-194301" algn="l" defTabSz="77720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03" indent="-194301" algn="l" defTabSz="77720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04" indent="-194301" algn="l" defTabSz="77720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05" indent="-194301" algn="l" defTabSz="77720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5906" indent="-194301" algn="l" defTabSz="77720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508" indent="-194301" algn="l" defTabSz="77720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109" indent="-194301" algn="l" defTabSz="77720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02" rtl="0" eaLnBrk="1" latinLnBrk="0" hangingPunct="1">
        <a:defRPr sz="1530" kern="1200">
          <a:solidFill>
            <a:schemeClr val="tx1"/>
          </a:solidFill>
          <a:latin typeface="+mn-lt"/>
          <a:ea typeface="+mn-ea"/>
          <a:cs typeface="+mn-cs"/>
        </a:defRPr>
      </a:lvl1pPr>
      <a:lvl2pPr marL="388601" algn="l" defTabSz="777202" rtl="0" eaLnBrk="1" latinLnBrk="0" hangingPunct="1">
        <a:defRPr sz="1530" kern="1200">
          <a:solidFill>
            <a:schemeClr val="tx1"/>
          </a:solidFill>
          <a:latin typeface="+mn-lt"/>
          <a:ea typeface="+mn-ea"/>
          <a:cs typeface="+mn-cs"/>
        </a:defRPr>
      </a:lvl2pPr>
      <a:lvl3pPr marL="777202" algn="l" defTabSz="777202" rtl="0" eaLnBrk="1" latinLnBrk="0" hangingPunct="1">
        <a:defRPr sz="1530" kern="1200">
          <a:solidFill>
            <a:schemeClr val="tx1"/>
          </a:solidFill>
          <a:latin typeface="+mn-lt"/>
          <a:ea typeface="+mn-ea"/>
          <a:cs typeface="+mn-cs"/>
        </a:defRPr>
      </a:lvl3pPr>
      <a:lvl4pPr marL="1165803" algn="l" defTabSz="777202" rtl="0" eaLnBrk="1" latinLnBrk="0" hangingPunct="1">
        <a:defRPr sz="1530" kern="1200">
          <a:solidFill>
            <a:schemeClr val="tx1"/>
          </a:solidFill>
          <a:latin typeface="+mn-lt"/>
          <a:ea typeface="+mn-ea"/>
          <a:cs typeface="+mn-cs"/>
        </a:defRPr>
      </a:lvl4pPr>
      <a:lvl5pPr marL="1554404" algn="l" defTabSz="777202" rtl="0" eaLnBrk="1" latinLnBrk="0" hangingPunct="1">
        <a:defRPr sz="1530" kern="1200">
          <a:solidFill>
            <a:schemeClr val="tx1"/>
          </a:solidFill>
          <a:latin typeface="+mn-lt"/>
          <a:ea typeface="+mn-ea"/>
          <a:cs typeface="+mn-cs"/>
        </a:defRPr>
      </a:lvl5pPr>
      <a:lvl6pPr marL="1943005" algn="l" defTabSz="777202" rtl="0" eaLnBrk="1" latinLnBrk="0" hangingPunct="1">
        <a:defRPr sz="1530" kern="1200">
          <a:solidFill>
            <a:schemeClr val="tx1"/>
          </a:solidFill>
          <a:latin typeface="+mn-lt"/>
          <a:ea typeface="+mn-ea"/>
          <a:cs typeface="+mn-cs"/>
        </a:defRPr>
      </a:lvl6pPr>
      <a:lvl7pPr marL="2331606" algn="l" defTabSz="777202" rtl="0" eaLnBrk="1" latinLnBrk="0" hangingPunct="1">
        <a:defRPr sz="1530" kern="1200">
          <a:solidFill>
            <a:schemeClr val="tx1"/>
          </a:solidFill>
          <a:latin typeface="+mn-lt"/>
          <a:ea typeface="+mn-ea"/>
          <a:cs typeface="+mn-cs"/>
        </a:defRPr>
      </a:lvl7pPr>
      <a:lvl8pPr marL="2720207" algn="l" defTabSz="777202" rtl="0" eaLnBrk="1" latinLnBrk="0" hangingPunct="1">
        <a:defRPr sz="1530" kern="1200">
          <a:solidFill>
            <a:schemeClr val="tx1"/>
          </a:solidFill>
          <a:latin typeface="+mn-lt"/>
          <a:ea typeface="+mn-ea"/>
          <a:cs typeface="+mn-cs"/>
        </a:defRPr>
      </a:lvl8pPr>
      <a:lvl9pPr marL="3108808" algn="l" defTabSz="77720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66AF20B2-0DBF-4A28-9DC3-631949A0EEEB}"/>
              </a:ext>
            </a:extLst>
          </p:cNvPr>
          <p:cNvSpPr txBox="1"/>
          <p:nvPr/>
        </p:nvSpPr>
        <p:spPr>
          <a:xfrm>
            <a:off x="0" y="635647"/>
            <a:ext cx="4952737" cy="892424"/>
          </a:xfrm>
          <a:prstGeom prst="rect">
            <a:avLst/>
          </a:prstGeom>
          <a:noFill/>
        </p:spPr>
        <p:txBody>
          <a:bodyPr wrap="square" rtlCol="0">
            <a:spAutoFit/>
          </a:bodyPr>
          <a:lstStyle/>
          <a:p>
            <a:pPr algn="ctr"/>
            <a:r>
              <a:rPr lang="en-US" sz="2799" dirty="0">
                <a:solidFill>
                  <a:schemeClr val="accent4"/>
                </a:solidFill>
                <a:latin typeface="Amasis MT Pro Black" panose="020B0604020202020204" pitchFamily="18" charset="0"/>
              </a:rPr>
              <a:t>Little Actors’ Studio</a:t>
            </a:r>
          </a:p>
          <a:p>
            <a:pPr algn="ctr"/>
            <a:r>
              <a:rPr lang="en-US" sz="2400" dirty="0">
                <a:solidFill>
                  <a:schemeClr val="accent4"/>
                </a:solidFill>
                <a:latin typeface="Amasis MT Pro Black" panose="020B0604020202020204" pitchFamily="18" charset="0"/>
              </a:rPr>
              <a:t>presents</a:t>
            </a:r>
          </a:p>
        </p:txBody>
      </p:sp>
      <p:sp>
        <p:nvSpPr>
          <p:cNvPr id="13" name="TextBox 12">
            <a:extLst>
              <a:ext uri="{FF2B5EF4-FFF2-40B4-BE49-F238E27FC236}">
                <a16:creationId xmlns:a16="http://schemas.microsoft.com/office/drawing/2014/main" id="{B5226064-D5B0-4233-A73A-7DD34B0DA400}"/>
              </a:ext>
            </a:extLst>
          </p:cNvPr>
          <p:cNvSpPr txBox="1"/>
          <p:nvPr/>
        </p:nvSpPr>
        <p:spPr>
          <a:xfrm>
            <a:off x="2849217" y="8803563"/>
            <a:ext cx="4393725" cy="953851"/>
          </a:xfrm>
          <a:prstGeom prst="rect">
            <a:avLst/>
          </a:prstGeom>
          <a:noFill/>
        </p:spPr>
        <p:txBody>
          <a:bodyPr wrap="square" rtlCol="0">
            <a:spAutoFit/>
          </a:bodyPr>
          <a:lstStyle/>
          <a:p>
            <a:r>
              <a:rPr lang="en-US" sz="2799" dirty="0">
                <a:solidFill>
                  <a:schemeClr val="accent4"/>
                </a:solidFill>
                <a:latin typeface="Aharoni" panose="02010803020104030203" pitchFamily="2" charset="-79"/>
                <a:cs typeface="Aharoni" panose="02010803020104030203" pitchFamily="2" charset="-79"/>
              </a:rPr>
              <a:t>Thursday, March 23 7PM</a:t>
            </a:r>
          </a:p>
          <a:p>
            <a:r>
              <a:rPr lang="en-US" sz="2799" dirty="0">
                <a:solidFill>
                  <a:schemeClr val="accent4"/>
                </a:solidFill>
                <a:latin typeface="Aharoni" panose="02010803020104030203" pitchFamily="2" charset="-79"/>
                <a:cs typeface="Aharoni" panose="02010803020104030203" pitchFamily="2" charset="-79"/>
              </a:rPr>
              <a:t>Saturday, March 25 2PM</a:t>
            </a:r>
          </a:p>
        </p:txBody>
      </p:sp>
      <p:sp>
        <p:nvSpPr>
          <p:cNvPr id="14" name="TextBox 13">
            <a:extLst>
              <a:ext uri="{FF2B5EF4-FFF2-40B4-BE49-F238E27FC236}">
                <a16:creationId xmlns:a16="http://schemas.microsoft.com/office/drawing/2014/main" id="{507AEA0C-A2D4-440B-9383-FE1664763657}"/>
              </a:ext>
            </a:extLst>
          </p:cNvPr>
          <p:cNvSpPr txBox="1"/>
          <p:nvPr/>
        </p:nvSpPr>
        <p:spPr>
          <a:xfrm>
            <a:off x="704983" y="6284782"/>
            <a:ext cx="6537960" cy="1200329"/>
          </a:xfrm>
          <a:prstGeom prst="rect">
            <a:avLst/>
          </a:prstGeom>
          <a:noFill/>
        </p:spPr>
        <p:txBody>
          <a:bodyPr wrap="square" rtlCol="0">
            <a:spAutoFit/>
          </a:bodyPr>
          <a:lstStyle/>
          <a:p>
            <a:pPr algn="ctr"/>
            <a:r>
              <a:rPr lang="en-US" sz="2400" dirty="0">
                <a:solidFill>
                  <a:schemeClr val="accent4"/>
                </a:solidFill>
                <a:latin typeface="Aharoni" panose="02010803020104030203" pitchFamily="2" charset="-79"/>
                <a:cs typeface="Aharoni" panose="02010803020104030203" pitchFamily="2" charset="-79"/>
              </a:rPr>
              <a:t>Murdock Elementary School Drama Club </a:t>
            </a:r>
          </a:p>
          <a:p>
            <a:pPr algn="ctr"/>
            <a:r>
              <a:rPr lang="en-US" sz="2400" dirty="0">
                <a:solidFill>
                  <a:schemeClr val="accent4"/>
                </a:solidFill>
                <a:latin typeface="Aharoni" panose="02010803020104030203" pitchFamily="2" charset="-79"/>
                <a:cs typeface="Aharoni" panose="02010803020104030203" pitchFamily="2" charset="-79"/>
              </a:rPr>
              <a:t>at</a:t>
            </a:r>
          </a:p>
          <a:p>
            <a:pPr algn="ctr"/>
            <a:r>
              <a:rPr lang="en-US" sz="2400" dirty="0">
                <a:solidFill>
                  <a:schemeClr val="accent4"/>
                </a:solidFill>
                <a:latin typeface="Aharoni" panose="02010803020104030203" pitchFamily="2" charset="-79"/>
                <a:cs typeface="Aharoni" panose="02010803020104030203" pitchFamily="2" charset="-79"/>
              </a:rPr>
              <a:t>Sewell Mill Library and Cultural Center</a:t>
            </a:r>
          </a:p>
        </p:txBody>
      </p:sp>
      <p:pic>
        <p:nvPicPr>
          <p:cNvPr id="2" name="Picture 1">
            <a:extLst>
              <a:ext uri="{FF2B5EF4-FFF2-40B4-BE49-F238E27FC236}">
                <a16:creationId xmlns:a16="http://schemas.microsoft.com/office/drawing/2014/main" id="{BE556567-49C2-799D-3D6A-CC65B63D1BB8}"/>
              </a:ext>
            </a:extLst>
          </p:cNvPr>
          <p:cNvPicPr>
            <a:picLocks noChangeAspect="1"/>
          </p:cNvPicPr>
          <p:nvPr/>
        </p:nvPicPr>
        <p:blipFill>
          <a:blip r:embed="rId2"/>
          <a:stretch>
            <a:fillRect/>
          </a:stretch>
        </p:blipFill>
        <p:spPr>
          <a:xfrm>
            <a:off x="0" y="1619556"/>
            <a:ext cx="7772400" cy="4520682"/>
          </a:xfrm>
          <a:prstGeom prst="rect">
            <a:avLst/>
          </a:prstGeom>
        </p:spPr>
      </p:pic>
    </p:spTree>
    <p:extLst>
      <p:ext uri="{BB962C8B-B14F-4D97-AF65-F5344CB8AC3E}">
        <p14:creationId xmlns:p14="http://schemas.microsoft.com/office/powerpoint/2010/main" val="3250638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40A3AE-96CE-462F-8FBD-1F9ABC729371}"/>
              </a:ext>
            </a:extLst>
          </p:cNvPr>
          <p:cNvSpPr txBox="1"/>
          <p:nvPr/>
        </p:nvSpPr>
        <p:spPr>
          <a:xfrm>
            <a:off x="1338317" y="652658"/>
            <a:ext cx="5095765" cy="584775"/>
          </a:xfrm>
          <a:prstGeom prst="rect">
            <a:avLst/>
          </a:prstGeom>
          <a:noFill/>
        </p:spPr>
        <p:txBody>
          <a:bodyPr wrap="square" rtlCol="0">
            <a:spAutoFit/>
          </a:bodyPr>
          <a:lstStyle/>
          <a:p>
            <a:pPr algn="ctr"/>
            <a:r>
              <a:rPr lang="en-US" sz="3200" dirty="0">
                <a:solidFill>
                  <a:schemeClr val="accent4"/>
                </a:solidFill>
                <a:latin typeface="Algerian" panose="04020705040A02060702" pitchFamily="82" charset="0"/>
              </a:rPr>
              <a:t>Director’s message</a:t>
            </a:r>
          </a:p>
        </p:txBody>
      </p:sp>
      <p:sp>
        <p:nvSpPr>
          <p:cNvPr id="4" name="TextBox 3">
            <a:extLst>
              <a:ext uri="{FF2B5EF4-FFF2-40B4-BE49-F238E27FC236}">
                <a16:creationId xmlns:a16="http://schemas.microsoft.com/office/drawing/2014/main" id="{952075DF-7DC8-467A-A11C-0565F854B37B}"/>
              </a:ext>
            </a:extLst>
          </p:cNvPr>
          <p:cNvSpPr txBox="1"/>
          <p:nvPr/>
        </p:nvSpPr>
        <p:spPr>
          <a:xfrm>
            <a:off x="1219201" y="1493126"/>
            <a:ext cx="5412477" cy="8217634"/>
          </a:xfrm>
          <a:prstGeom prst="rect">
            <a:avLst/>
          </a:prstGeom>
          <a:noFill/>
        </p:spPr>
        <p:txBody>
          <a:bodyPr wrap="square" rtlCol="0">
            <a:spAutoFit/>
          </a:bodyPr>
          <a:lstStyle/>
          <a:p>
            <a: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t>“Who would have thought a good little girl like you could destroy my beautiful wickedness?” So says the Wicked Witch of the West as she melts away. There are so many lessons we can learn from The Wizard of Oz, but this is my favorite to teach. As we are kind to others, help our friends along, and believe in ourselves, we destroy everything that is against us (and we have fun doing it!)</a:t>
            </a:r>
            <a:b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br>
            <a:b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br>
            <a: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t>In this our ninth season, we are happy to see our actors returning to our program as well as discovering new talent.  It is an awesome responsibility to be molding the minds of these precious little actors and not one that I take lightly. We ask them to stretch themselves by singing like no one is listening, dancing like no one is watching, and acting like your character is real! I believe that drama club helps little humans gain self-confidence, out-of-the-box thinking, and the ability to work cooperatively with others. These skills will help them throughout their lives.</a:t>
            </a:r>
            <a:b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br>
            <a:b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br>
            <a: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t>I love to see the children, staff, and parents who have helped make us what we are today.  From now on, wherever you go, whatever you do, you will always be a part of something special.   I hope you take what you’ve learned here and use it to do great things while never letting go of your creativity.  I am thankful every day that I can be your teacher.  It is truly a gift.</a:t>
            </a:r>
            <a:b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br>
            <a:b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br>
            <a: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t>My favorite thing about drama club is watching the bravery displayed by our little actors as they go out on stage and sing, dance, and act. Their favorite part might be dressing up, learning the exciting music, or kicking up their heels, but surely your favorite part will be watching the joy of our little actors as they bring you </a:t>
            </a:r>
            <a:r>
              <a:rPr lang="en-US" sz="1500" i="1" dirty="0">
                <a:solidFill>
                  <a:srgbClr val="242021"/>
                </a:solidFill>
                <a:latin typeface="Abadi" panose="020B0604020104020204" pitchFamily="34" charset="0"/>
                <a:ea typeface="Calibri" panose="020F0502020204030204" pitchFamily="34" charset="0"/>
                <a:cs typeface="Times New Roman" panose="02020603050405020304" pitchFamily="18" charset="0"/>
              </a:rPr>
              <a:t>The Wizard of Oz!</a:t>
            </a:r>
            <a:endPar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endParaRPr>
          </a:p>
          <a:p>
            <a:endPar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endParaRPr>
          </a:p>
          <a:p>
            <a:r>
              <a:rPr lang="en-US" sz="1500" dirty="0">
                <a:solidFill>
                  <a:srgbClr val="242021"/>
                </a:solidFill>
                <a:latin typeface="Abadi" panose="020B0604020104020204" pitchFamily="34" charset="0"/>
                <a:ea typeface="Calibri" panose="020F0502020204030204" pitchFamily="34" charset="0"/>
                <a:cs typeface="Times New Roman" panose="02020603050405020304" pitchFamily="18" charset="0"/>
              </a:rPr>
              <a:t>						-- Ms. Amber</a:t>
            </a:r>
            <a:endParaRPr lang="en-US" sz="1500" dirty="0">
              <a:latin typeface="Abadi" panose="020B060402010402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19846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A19281F-7368-4576-B0E0-A7ED778B3F00}"/>
              </a:ext>
            </a:extLst>
          </p:cNvPr>
          <p:cNvSpPr txBox="1"/>
          <p:nvPr/>
        </p:nvSpPr>
        <p:spPr>
          <a:xfrm>
            <a:off x="2301240" y="451888"/>
            <a:ext cx="3169920" cy="1077218"/>
          </a:xfrm>
          <a:prstGeom prst="rect">
            <a:avLst/>
          </a:prstGeom>
          <a:noFill/>
        </p:spPr>
        <p:txBody>
          <a:bodyPr wrap="square" rtlCol="0">
            <a:spAutoFit/>
          </a:bodyPr>
          <a:lstStyle/>
          <a:p>
            <a:pPr algn="ctr"/>
            <a:r>
              <a:rPr lang="en-US" sz="3200" dirty="0">
                <a:solidFill>
                  <a:schemeClr val="accent4"/>
                </a:solidFill>
                <a:latin typeface="Algerian" panose="04020705040A02060702" pitchFamily="82" charset="0"/>
              </a:rPr>
              <a:t>Production Credits</a:t>
            </a:r>
          </a:p>
        </p:txBody>
      </p:sp>
      <p:sp>
        <p:nvSpPr>
          <p:cNvPr id="5" name="TextBox 4">
            <a:extLst>
              <a:ext uri="{FF2B5EF4-FFF2-40B4-BE49-F238E27FC236}">
                <a16:creationId xmlns:a16="http://schemas.microsoft.com/office/drawing/2014/main" id="{DA3BEF07-6598-0C93-E5D2-0B7B7E9270E6}"/>
              </a:ext>
            </a:extLst>
          </p:cNvPr>
          <p:cNvSpPr txBox="1"/>
          <p:nvPr/>
        </p:nvSpPr>
        <p:spPr>
          <a:xfrm>
            <a:off x="736978" y="1610432"/>
            <a:ext cx="6373505" cy="7848302"/>
          </a:xfrm>
          <a:prstGeom prst="rect">
            <a:avLst/>
          </a:prstGeom>
          <a:noFill/>
        </p:spPr>
        <p:txBody>
          <a:bodyPr wrap="square" rtlCol="0">
            <a:spAutoFit/>
          </a:bodyPr>
          <a:lstStyle/>
          <a:p>
            <a:pPr algn="ctr"/>
            <a:r>
              <a:rPr lang="en-US" sz="1400" dirty="0"/>
              <a:t>Artistic Director/</a:t>
            </a:r>
            <a:r>
              <a:rPr lang="en-US" sz="1400" dirty="0" err="1"/>
              <a:t>Choreograper</a:t>
            </a:r>
            <a:br>
              <a:rPr lang="en-US" sz="1400" dirty="0"/>
            </a:br>
            <a:r>
              <a:rPr lang="en-US" sz="1400" b="1" dirty="0"/>
              <a:t>Amber Lopez</a:t>
            </a:r>
          </a:p>
          <a:p>
            <a:pPr algn="ctr"/>
            <a:endParaRPr lang="en-US" sz="1400" dirty="0"/>
          </a:p>
          <a:p>
            <a:pPr algn="ctr"/>
            <a:r>
              <a:rPr lang="en-US" sz="1400" dirty="0"/>
              <a:t>Assistant Director/Choreographer</a:t>
            </a:r>
            <a:br>
              <a:rPr lang="en-US" sz="1400" dirty="0"/>
            </a:br>
            <a:r>
              <a:rPr lang="en-US" sz="1400" b="1" dirty="0"/>
              <a:t>Alex </a:t>
            </a:r>
            <a:r>
              <a:rPr lang="en-US" sz="1400" b="1" dirty="0" err="1"/>
              <a:t>Lopex</a:t>
            </a:r>
            <a:endParaRPr lang="en-US" sz="1400" b="1" dirty="0"/>
          </a:p>
          <a:p>
            <a:pPr algn="ctr"/>
            <a:endParaRPr lang="en-US" sz="1400" dirty="0"/>
          </a:p>
          <a:p>
            <a:pPr algn="ctr"/>
            <a:r>
              <a:rPr lang="en-US" sz="1400" dirty="0"/>
              <a:t>Assistant Director/Stage Manager</a:t>
            </a:r>
            <a:br>
              <a:rPr lang="en-US" sz="1400" dirty="0"/>
            </a:br>
            <a:r>
              <a:rPr lang="en-US" sz="1400" b="1" dirty="0"/>
              <a:t>Megan Williams</a:t>
            </a:r>
          </a:p>
          <a:p>
            <a:pPr algn="ctr"/>
            <a:endParaRPr lang="en-US" sz="1400" dirty="0"/>
          </a:p>
          <a:p>
            <a:pPr algn="ctr"/>
            <a:r>
              <a:rPr lang="en-US" sz="1400" dirty="0"/>
              <a:t>Costume Designer</a:t>
            </a:r>
            <a:br>
              <a:rPr lang="en-US" sz="1400" dirty="0"/>
            </a:br>
            <a:r>
              <a:rPr lang="en-US" sz="1400" b="1" dirty="0"/>
              <a:t>Amber Lopez</a:t>
            </a:r>
          </a:p>
          <a:p>
            <a:pPr algn="ctr"/>
            <a:endParaRPr lang="en-US" sz="1400" dirty="0"/>
          </a:p>
          <a:p>
            <a:pPr algn="ctr"/>
            <a:r>
              <a:rPr lang="en-US" sz="1400" dirty="0"/>
              <a:t>Costume Mistress</a:t>
            </a:r>
            <a:br>
              <a:rPr lang="en-US" sz="1400" dirty="0"/>
            </a:br>
            <a:r>
              <a:rPr lang="en-US" sz="1400" b="1" dirty="0"/>
              <a:t>Pat Sanchez</a:t>
            </a:r>
          </a:p>
          <a:p>
            <a:pPr algn="ctr"/>
            <a:endParaRPr lang="en-US" sz="1400" dirty="0"/>
          </a:p>
          <a:p>
            <a:pPr algn="ctr"/>
            <a:r>
              <a:rPr lang="en-US" sz="1400" dirty="0"/>
              <a:t>Set and Prop Design</a:t>
            </a:r>
            <a:br>
              <a:rPr lang="en-US" sz="1400" dirty="0"/>
            </a:br>
            <a:r>
              <a:rPr lang="en-US" sz="1400" b="1" dirty="0"/>
              <a:t>Kit Kern, Amber Lopez, Alex Lopez, </a:t>
            </a:r>
            <a:r>
              <a:rPr lang="en-US" sz="1400" b="1" dirty="0" err="1"/>
              <a:t>Bri</a:t>
            </a:r>
            <a:r>
              <a:rPr lang="en-US" sz="1400" b="1" dirty="0"/>
              <a:t> </a:t>
            </a:r>
            <a:r>
              <a:rPr lang="en-US" sz="1400" b="1" dirty="0" err="1"/>
              <a:t>Barner</a:t>
            </a:r>
            <a:r>
              <a:rPr lang="en-US" sz="1400" b="1" dirty="0"/>
              <a:t>, Elizabeth Jones, Megan Williams, Wes Taylor, Kim </a:t>
            </a:r>
            <a:r>
              <a:rPr lang="en-US" sz="1400" b="1" dirty="0" err="1"/>
              <a:t>Aagard</a:t>
            </a:r>
            <a:r>
              <a:rPr lang="en-US" sz="1400" b="1" dirty="0"/>
              <a:t>, Bethany McCarthy, Lorena Trejo</a:t>
            </a:r>
          </a:p>
          <a:p>
            <a:pPr algn="ctr"/>
            <a:endParaRPr lang="en-US" sz="1400" dirty="0"/>
          </a:p>
          <a:p>
            <a:pPr algn="ctr"/>
            <a:r>
              <a:rPr lang="en-US" sz="1400" dirty="0"/>
              <a:t>Sound Engineers</a:t>
            </a:r>
            <a:br>
              <a:rPr lang="en-US" sz="1400" dirty="0"/>
            </a:br>
            <a:r>
              <a:rPr lang="en-US" sz="1400" b="1" dirty="0"/>
              <a:t>Amber Lopez and </a:t>
            </a:r>
            <a:r>
              <a:rPr lang="en-US" sz="1400" b="1" dirty="0" err="1"/>
              <a:t>Bri</a:t>
            </a:r>
            <a:r>
              <a:rPr lang="en-US" sz="1400" b="1" dirty="0"/>
              <a:t> </a:t>
            </a:r>
            <a:r>
              <a:rPr lang="en-US" sz="1400" b="1" dirty="0" err="1"/>
              <a:t>Barner</a:t>
            </a:r>
            <a:endParaRPr lang="en-US" sz="1400" b="1" dirty="0"/>
          </a:p>
          <a:p>
            <a:pPr algn="ctr"/>
            <a:endParaRPr lang="en-US" sz="1400" b="1" dirty="0"/>
          </a:p>
          <a:p>
            <a:pPr algn="ctr"/>
            <a:r>
              <a:rPr lang="en-US" sz="1400" dirty="0"/>
              <a:t>Photography</a:t>
            </a:r>
            <a:br>
              <a:rPr lang="en-US" sz="1400" dirty="0"/>
            </a:br>
            <a:r>
              <a:rPr lang="en-US" sz="1400" b="1" dirty="0"/>
              <a:t>Noah Bryant</a:t>
            </a:r>
          </a:p>
          <a:p>
            <a:pPr algn="ctr"/>
            <a:endParaRPr lang="en-US" sz="1400" dirty="0"/>
          </a:p>
          <a:p>
            <a:pPr algn="ctr"/>
            <a:r>
              <a:rPr lang="en-US" sz="1400" dirty="0"/>
              <a:t>Videography</a:t>
            </a:r>
            <a:br>
              <a:rPr lang="en-US" sz="1400" dirty="0"/>
            </a:br>
            <a:r>
              <a:rPr lang="en-US" sz="1400" b="1" dirty="0"/>
              <a:t>Chuck Tedder</a:t>
            </a:r>
          </a:p>
          <a:p>
            <a:pPr algn="ctr"/>
            <a:endParaRPr lang="en-US" sz="1400" dirty="0"/>
          </a:p>
          <a:p>
            <a:pPr algn="ctr"/>
            <a:r>
              <a:rPr lang="en-US" sz="1400" dirty="0"/>
              <a:t>Thank you to the many parent volunteers!</a:t>
            </a:r>
          </a:p>
          <a:p>
            <a:pPr algn="ctr"/>
            <a:endParaRPr lang="en-US" sz="1400" dirty="0"/>
          </a:p>
          <a:p>
            <a:pPr algn="ctr"/>
            <a:r>
              <a:rPr lang="en-US" sz="1400" dirty="0"/>
              <a:t>Thank you to the Middle and High School Little Actors’ Alumni who have helped backstage!</a:t>
            </a:r>
          </a:p>
          <a:p>
            <a:pPr algn="ctr"/>
            <a:endParaRPr lang="en-US" sz="1400" dirty="0"/>
          </a:p>
          <a:p>
            <a:pPr algn="ctr"/>
            <a:r>
              <a:rPr lang="en-US" sz="1400" dirty="0"/>
              <a:t>Thank you to Murdock Elementary School!</a:t>
            </a:r>
          </a:p>
          <a:p>
            <a:pPr algn="ctr"/>
            <a:endParaRPr lang="en-US" sz="1400" dirty="0"/>
          </a:p>
          <a:p>
            <a:pPr algn="ctr"/>
            <a:r>
              <a:rPr lang="en-US" sz="1400" dirty="0"/>
              <a:t>Thank you to the staff at the Sewell Mill Library and Cultural Center!</a:t>
            </a:r>
          </a:p>
        </p:txBody>
      </p:sp>
    </p:spTree>
    <p:extLst>
      <p:ext uri="{BB962C8B-B14F-4D97-AF65-F5344CB8AC3E}">
        <p14:creationId xmlns:p14="http://schemas.microsoft.com/office/powerpoint/2010/main" val="172489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952570-AA26-9D36-22E4-FD6BF222653F}"/>
              </a:ext>
            </a:extLst>
          </p:cNvPr>
          <p:cNvSpPr txBox="1"/>
          <p:nvPr/>
        </p:nvSpPr>
        <p:spPr>
          <a:xfrm>
            <a:off x="1943100" y="602734"/>
            <a:ext cx="3886200" cy="369332"/>
          </a:xfrm>
          <a:prstGeom prst="rect">
            <a:avLst/>
          </a:prstGeom>
          <a:noFill/>
        </p:spPr>
        <p:txBody>
          <a:bodyPr wrap="square">
            <a:spAutoFit/>
          </a:bodyPr>
          <a:lstStyle/>
          <a:p>
            <a:pPr algn="ctr"/>
            <a:r>
              <a:rPr lang="en-US" dirty="0">
                <a:solidFill>
                  <a:schemeClr val="accent4"/>
                </a:solidFill>
                <a:latin typeface="Algerian" panose="04020705040A02060702" pitchFamily="82" charset="0"/>
              </a:rPr>
              <a:t>Scenes</a:t>
            </a:r>
          </a:p>
        </p:txBody>
      </p:sp>
      <p:sp>
        <p:nvSpPr>
          <p:cNvPr id="4" name="TextBox 3">
            <a:extLst>
              <a:ext uri="{FF2B5EF4-FFF2-40B4-BE49-F238E27FC236}">
                <a16:creationId xmlns:a16="http://schemas.microsoft.com/office/drawing/2014/main" id="{564E148F-A975-374F-8648-A1D2D18B998D}"/>
              </a:ext>
            </a:extLst>
          </p:cNvPr>
          <p:cNvSpPr txBox="1"/>
          <p:nvPr/>
        </p:nvSpPr>
        <p:spPr>
          <a:xfrm>
            <a:off x="685800" y="1346201"/>
            <a:ext cx="6400800" cy="7571303"/>
          </a:xfrm>
          <a:prstGeom prst="rect">
            <a:avLst/>
          </a:prstGeom>
          <a:noFill/>
        </p:spPr>
        <p:txBody>
          <a:bodyPr wrap="square" rtlCol="0">
            <a:spAutoFit/>
          </a:bodyPr>
          <a:lstStyle/>
          <a:p>
            <a:r>
              <a:rPr lang="en-US" b="1" dirty="0"/>
              <a:t>Scene 1: The Gale Farm, Kansas</a:t>
            </a:r>
            <a:br>
              <a:rPr lang="en-US" sz="1000" b="1" dirty="0"/>
            </a:br>
            <a:endParaRPr lang="en-US" b="1" dirty="0"/>
          </a:p>
          <a:p>
            <a:r>
              <a:rPr lang="en-US" b="1" dirty="0"/>
              <a:t>Scene 2: The Gale Farm, Kansas</a:t>
            </a:r>
            <a:br>
              <a:rPr lang="en-US" sz="1000" b="1" dirty="0"/>
            </a:br>
            <a:endParaRPr lang="en-US" b="1" dirty="0"/>
          </a:p>
          <a:p>
            <a:r>
              <a:rPr lang="en-US" b="1" dirty="0"/>
              <a:t>Scene 3: Madame Marvel’s Camp</a:t>
            </a:r>
            <a:br>
              <a:rPr lang="en-US" sz="1000" b="1" dirty="0"/>
            </a:br>
            <a:endParaRPr lang="en-US" b="1" dirty="0"/>
          </a:p>
          <a:p>
            <a:r>
              <a:rPr lang="en-US" b="1" dirty="0"/>
              <a:t>Scene 4 (Part 1): The Gale Farm, Kansas</a:t>
            </a:r>
            <a:br>
              <a:rPr lang="en-US" sz="1000" b="1" dirty="0"/>
            </a:br>
            <a:r>
              <a:rPr lang="en-US" b="1" dirty="0"/>
              <a:t>Scene 4 (Part 2): </a:t>
            </a:r>
            <a:r>
              <a:rPr lang="en-US" b="1" dirty="0" err="1"/>
              <a:t>Munchkinland</a:t>
            </a:r>
            <a:r>
              <a:rPr lang="en-US" b="1" dirty="0"/>
              <a:t>, Oz</a:t>
            </a:r>
            <a:br>
              <a:rPr lang="en-US" sz="1000" b="1" dirty="0"/>
            </a:br>
            <a:endParaRPr lang="en-US" b="1" dirty="0"/>
          </a:p>
          <a:p>
            <a:r>
              <a:rPr lang="en-US" b="1" dirty="0"/>
              <a:t>Scene 5: A Cornfield, Oz</a:t>
            </a:r>
            <a:br>
              <a:rPr lang="en-US" sz="1000" b="1" dirty="0"/>
            </a:br>
            <a:endParaRPr lang="en-US" b="1" dirty="0"/>
          </a:p>
          <a:p>
            <a:r>
              <a:rPr lang="en-US" b="1" dirty="0"/>
              <a:t>Scene 6: An Apple Orchard, Oz</a:t>
            </a:r>
            <a:br>
              <a:rPr lang="en-US" sz="1000" b="1" dirty="0"/>
            </a:br>
            <a:endParaRPr lang="en-US" b="1" dirty="0"/>
          </a:p>
          <a:p>
            <a:r>
              <a:rPr lang="en-US" b="1" dirty="0"/>
              <a:t>Scene 7: The Haunted Forest, Oz</a:t>
            </a:r>
            <a:br>
              <a:rPr lang="en-US" sz="1000" b="1" dirty="0"/>
            </a:br>
            <a:endParaRPr lang="en-US" b="1" dirty="0"/>
          </a:p>
          <a:p>
            <a:r>
              <a:rPr lang="en-US" b="1" dirty="0"/>
              <a:t>Scene 8: The Emerald City, Oz</a:t>
            </a:r>
            <a:br>
              <a:rPr lang="en-US" sz="1000" b="1" dirty="0"/>
            </a:br>
            <a:endParaRPr lang="en-US" b="1" dirty="0"/>
          </a:p>
          <a:p>
            <a:r>
              <a:rPr lang="en-US" b="1" dirty="0"/>
              <a:t>Scene 9: The Wizard of Oz’s Chamber, The Emerald City, Oz</a:t>
            </a:r>
            <a:br>
              <a:rPr lang="en-US" sz="1000" b="1" dirty="0"/>
            </a:br>
            <a:endParaRPr lang="en-US" b="1" dirty="0"/>
          </a:p>
          <a:p>
            <a:r>
              <a:rPr lang="en-US" b="1" dirty="0"/>
              <a:t>Scene 10 (Part 1): The Castle of the Wicked Witch of the West, Oz</a:t>
            </a:r>
          </a:p>
          <a:p>
            <a:r>
              <a:rPr lang="en-US" b="1" dirty="0"/>
              <a:t>Scene 10 (Part 2): The Haunted Forest, Oz</a:t>
            </a:r>
            <a:br>
              <a:rPr lang="en-US" sz="1000" b="1" dirty="0"/>
            </a:br>
            <a:endParaRPr lang="en-US" b="1" dirty="0"/>
          </a:p>
          <a:p>
            <a:r>
              <a:rPr lang="en-US" b="1" dirty="0"/>
              <a:t>Scene 11: The Castle of the Wicked Witch of the West, Oz</a:t>
            </a:r>
            <a:br>
              <a:rPr lang="en-US" sz="1000" b="1" dirty="0"/>
            </a:br>
            <a:endParaRPr lang="en-US" b="1" dirty="0"/>
          </a:p>
          <a:p>
            <a:r>
              <a:rPr lang="en-US" b="1" dirty="0"/>
              <a:t>Scene 12: The Wizard of Oz’s Chamber, The Emerald City, Oz</a:t>
            </a:r>
            <a:br>
              <a:rPr lang="en-US" sz="1000" b="1" dirty="0"/>
            </a:br>
            <a:endParaRPr lang="en-US" b="1" dirty="0"/>
          </a:p>
          <a:p>
            <a:r>
              <a:rPr lang="en-US" b="1" dirty="0"/>
              <a:t>Scene 13: The Gale Farm, Kansas</a:t>
            </a:r>
          </a:p>
        </p:txBody>
      </p:sp>
    </p:spTree>
    <p:extLst>
      <p:ext uri="{BB962C8B-B14F-4D97-AF65-F5344CB8AC3E}">
        <p14:creationId xmlns:p14="http://schemas.microsoft.com/office/powerpoint/2010/main" val="1612509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9C4EA73-1C0B-4DB5-AE0B-8636CDE0E0B7}"/>
              </a:ext>
            </a:extLst>
          </p:cNvPr>
          <p:cNvSpPr txBox="1"/>
          <p:nvPr/>
        </p:nvSpPr>
        <p:spPr>
          <a:xfrm>
            <a:off x="1380667" y="291204"/>
            <a:ext cx="5095765" cy="584775"/>
          </a:xfrm>
          <a:prstGeom prst="rect">
            <a:avLst/>
          </a:prstGeom>
          <a:noFill/>
        </p:spPr>
        <p:txBody>
          <a:bodyPr wrap="square" rtlCol="0">
            <a:spAutoFit/>
          </a:bodyPr>
          <a:lstStyle/>
          <a:p>
            <a:pPr algn="ctr"/>
            <a:r>
              <a:rPr lang="en-US" sz="3200" dirty="0">
                <a:solidFill>
                  <a:schemeClr val="accent4"/>
                </a:solidFill>
                <a:latin typeface="Algerian" panose="04020705040A02060702" pitchFamily="82" charset="0"/>
              </a:rPr>
              <a:t>Musical Numbers</a:t>
            </a:r>
          </a:p>
        </p:txBody>
      </p:sp>
      <p:sp>
        <p:nvSpPr>
          <p:cNvPr id="20" name="TextBox 19">
            <a:extLst>
              <a:ext uri="{FF2B5EF4-FFF2-40B4-BE49-F238E27FC236}">
                <a16:creationId xmlns:a16="http://schemas.microsoft.com/office/drawing/2014/main" id="{442F5849-AFD5-6323-8F7A-3449C94316BA}"/>
              </a:ext>
            </a:extLst>
          </p:cNvPr>
          <p:cNvSpPr txBox="1"/>
          <p:nvPr/>
        </p:nvSpPr>
        <p:spPr>
          <a:xfrm>
            <a:off x="296333" y="1045317"/>
            <a:ext cx="7188200" cy="11387733"/>
          </a:xfrm>
          <a:prstGeom prst="rect">
            <a:avLst/>
          </a:prstGeom>
          <a:noFill/>
        </p:spPr>
        <p:txBody>
          <a:bodyPr wrap="square" rtlCol="0">
            <a:spAutoFit/>
          </a:bodyPr>
          <a:lstStyle/>
          <a:p>
            <a:pPr algn="ctr"/>
            <a:r>
              <a:rPr lang="en-US" sz="1600" dirty="0">
                <a:latin typeface="Aharoni" panose="02010803020104030203" pitchFamily="2" charset="-79"/>
                <a:cs typeface="Aharoni" panose="02010803020104030203" pitchFamily="2" charset="-79"/>
              </a:rPr>
              <a:t>Over the Rainbow</a:t>
            </a:r>
            <a:br>
              <a:rPr lang="en-US" sz="1600" dirty="0">
                <a:latin typeface="Aharoni" panose="02010803020104030203" pitchFamily="2" charset="-79"/>
                <a:cs typeface="Aharoni" panose="02010803020104030203" pitchFamily="2" charset="-79"/>
              </a:rPr>
            </a:br>
            <a:r>
              <a:rPr lang="en-US" sz="1600" dirty="0" err="1"/>
              <a:t>Adley</a:t>
            </a:r>
            <a:br>
              <a:rPr lang="en-US" sz="1600" dirty="0"/>
            </a:br>
            <a:endParaRPr lang="en-US" sz="1000" dirty="0"/>
          </a:p>
          <a:p>
            <a:pPr algn="ctr"/>
            <a:r>
              <a:rPr lang="en-US" sz="1600" dirty="0" err="1">
                <a:latin typeface="Aharoni" panose="02010803020104030203" pitchFamily="2" charset="-79"/>
                <a:cs typeface="Aharoni" panose="02010803020104030203" pitchFamily="2" charset="-79"/>
              </a:rPr>
              <a:t>Munchkinland</a:t>
            </a:r>
            <a:endParaRPr lang="en-US" sz="1600" dirty="0">
              <a:latin typeface="Aharoni" panose="02010803020104030203" pitchFamily="2" charset="-79"/>
              <a:cs typeface="Aharoni" panose="02010803020104030203" pitchFamily="2" charset="-79"/>
            </a:endParaRPr>
          </a:p>
          <a:p>
            <a:pPr algn="ctr"/>
            <a:r>
              <a:rPr lang="en-US" sz="1600" dirty="0"/>
              <a:t>Micah, </a:t>
            </a:r>
            <a:r>
              <a:rPr lang="en-US" sz="1600" dirty="0" err="1"/>
              <a:t>Adley</a:t>
            </a:r>
            <a:r>
              <a:rPr lang="en-US" sz="1600" dirty="0"/>
              <a:t>, Leah, </a:t>
            </a:r>
            <a:r>
              <a:rPr lang="en-US" sz="1600" dirty="0" err="1"/>
              <a:t>Smrithi</a:t>
            </a:r>
            <a:r>
              <a:rPr lang="en-US" sz="1600" dirty="0"/>
              <a:t>, Preston, Alex, Christine, Ellie, Zaira, Gemma, Quinn, Louisa, Gabriel, Vivian, Charlotte, Georgia, Evelyn, Arya, Allie, Jaya, Zoey, Alexandria </a:t>
            </a:r>
          </a:p>
          <a:p>
            <a:pPr algn="ctr"/>
            <a:endParaRPr lang="en-US" sz="1000" dirty="0"/>
          </a:p>
          <a:p>
            <a:pPr algn="ctr"/>
            <a:r>
              <a:rPr lang="en-US" sz="1600" dirty="0">
                <a:latin typeface="Aharoni" panose="02010803020104030203" pitchFamily="2" charset="-79"/>
                <a:cs typeface="Aharoni" panose="02010803020104030203" pitchFamily="2" charset="-79"/>
              </a:rPr>
              <a:t>Follow the Yellow Brick Road/We’re Off to See the Wizard</a:t>
            </a:r>
          </a:p>
          <a:p>
            <a:pPr algn="ctr"/>
            <a:r>
              <a:rPr lang="en-US" sz="1600" dirty="0"/>
              <a:t>Gemma, Allie, Jaya, Zoey, Micah, </a:t>
            </a:r>
            <a:r>
              <a:rPr lang="en-US" sz="1600" dirty="0" err="1"/>
              <a:t>Adley</a:t>
            </a:r>
            <a:r>
              <a:rPr lang="en-US" sz="1600" dirty="0"/>
              <a:t>, Leah, </a:t>
            </a:r>
            <a:r>
              <a:rPr lang="en-US" sz="1600" dirty="0" err="1"/>
              <a:t>Smrithi</a:t>
            </a:r>
            <a:r>
              <a:rPr lang="en-US" sz="1600" dirty="0"/>
              <a:t>, Preston, Alex, Christine, Ellie, Zaira, Quinn, Louisa, Gabriel, Vivian, Charlotte, Georgia, Evelyn, Arya, Alexandria</a:t>
            </a:r>
          </a:p>
          <a:p>
            <a:pPr algn="ctr"/>
            <a:endParaRPr lang="en-US" sz="1000" dirty="0"/>
          </a:p>
          <a:p>
            <a:pPr algn="ctr"/>
            <a:r>
              <a:rPr lang="en-US" sz="1600" dirty="0">
                <a:latin typeface="Aharoni" panose="02010803020104030203" pitchFamily="2" charset="-79"/>
                <a:cs typeface="Aharoni" panose="02010803020104030203" pitchFamily="2" charset="-79"/>
              </a:rPr>
              <a:t>If I Only Had a Brain</a:t>
            </a:r>
          </a:p>
          <a:p>
            <a:pPr algn="ctr"/>
            <a:r>
              <a:rPr lang="en-US" sz="1600" dirty="0"/>
              <a:t>Haylie</a:t>
            </a:r>
          </a:p>
          <a:p>
            <a:pPr algn="ctr"/>
            <a:endParaRPr lang="en-US" sz="1000" dirty="0"/>
          </a:p>
          <a:p>
            <a:pPr algn="ctr"/>
            <a:r>
              <a:rPr lang="en-US" sz="1600" dirty="0">
                <a:latin typeface="Aharoni" panose="02010803020104030203" pitchFamily="2" charset="-79"/>
                <a:cs typeface="Aharoni" panose="02010803020104030203" pitchFamily="2" charset="-79"/>
              </a:rPr>
              <a:t>We’re Off to See the Wizard</a:t>
            </a:r>
          </a:p>
          <a:p>
            <a:pPr algn="ctr"/>
            <a:r>
              <a:rPr lang="en-US" sz="1600" dirty="0" err="1"/>
              <a:t>Adley</a:t>
            </a:r>
            <a:r>
              <a:rPr lang="en-US" sz="1600" dirty="0"/>
              <a:t>, Haylie, Shyla, Gabriel, Owen</a:t>
            </a:r>
          </a:p>
          <a:p>
            <a:pPr algn="ctr"/>
            <a:endParaRPr lang="en-US" sz="1000" dirty="0"/>
          </a:p>
          <a:p>
            <a:pPr algn="ctr"/>
            <a:r>
              <a:rPr lang="en-US" sz="1600" dirty="0">
                <a:latin typeface="Aharoni" panose="02010803020104030203" pitchFamily="2" charset="-79"/>
                <a:cs typeface="Aharoni" panose="02010803020104030203" pitchFamily="2" charset="-79"/>
              </a:rPr>
              <a:t>If I Only Had a Heart</a:t>
            </a:r>
          </a:p>
          <a:p>
            <a:pPr algn="ctr"/>
            <a:r>
              <a:rPr lang="en-US" sz="1600" dirty="0"/>
              <a:t>Charlotte, Allie, Jaya, Zoey</a:t>
            </a:r>
          </a:p>
          <a:p>
            <a:pPr algn="ctr"/>
            <a:endParaRPr lang="en-US" sz="1000" dirty="0"/>
          </a:p>
          <a:p>
            <a:pPr algn="ctr"/>
            <a:r>
              <a:rPr lang="en-US" sz="1600" dirty="0">
                <a:latin typeface="Aharoni" panose="02010803020104030203" pitchFamily="2" charset="-79"/>
                <a:cs typeface="Aharoni" panose="02010803020104030203" pitchFamily="2" charset="-79"/>
              </a:rPr>
              <a:t>We’re Off to See the Wizard</a:t>
            </a:r>
          </a:p>
          <a:p>
            <a:pPr algn="ctr"/>
            <a:r>
              <a:rPr lang="en-US" sz="1600" dirty="0"/>
              <a:t>Vivian, Haylie, Charlotte, Allie, Jaya, Zoey</a:t>
            </a:r>
          </a:p>
          <a:p>
            <a:pPr algn="ctr"/>
            <a:endParaRPr lang="en-US" sz="1000" dirty="0"/>
          </a:p>
          <a:p>
            <a:pPr algn="ctr"/>
            <a:r>
              <a:rPr lang="en-US" sz="1600" dirty="0">
                <a:latin typeface="Aharoni" panose="02010803020104030203" pitchFamily="2" charset="-79"/>
                <a:cs typeface="Aharoni" panose="02010803020104030203" pitchFamily="2" charset="-79"/>
              </a:rPr>
              <a:t>If I Only Had the Nerve</a:t>
            </a:r>
          </a:p>
          <a:p>
            <a:pPr algn="ctr"/>
            <a:r>
              <a:rPr lang="en-US" sz="1600" dirty="0"/>
              <a:t>Georgia</a:t>
            </a:r>
          </a:p>
          <a:p>
            <a:pPr algn="ctr"/>
            <a:endParaRPr lang="en-US" sz="1000" dirty="0"/>
          </a:p>
          <a:p>
            <a:pPr algn="ctr"/>
            <a:r>
              <a:rPr lang="en-US" sz="1600" dirty="0">
                <a:latin typeface="Aharoni" panose="02010803020104030203" pitchFamily="2" charset="-79"/>
                <a:cs typeface="Aharoni" panose="02010803020104030203" pitchFamily="2" charset="-79"/>
              </a:rPr>
              <a:t>We’re Off to See the Wizard</a:t>
            </a:r>
          </a:p>
          <a:p>
            <a:pPr algn="ctr"/>
            <a:r>
              <a:rPr lang="en-US" sz="1600" dirty="0"/>
              <a:t>Vivian, Haylie, Charlotte, Georgia</a:t>
            </a:r>
          </a:p>
          <a:p>
            <a:pPr algn="ctr"/>
            <a:endParaRPr lang="en-US" sz="1000" dirty="0"/>
          </a:p>
          <a:p>
            <a:pPr algn="ctr"/>
            <a:r>
              <a:rPr lang="en-US" sz="1600" dirty="0">
                <a:latin typeface="Aharoni" panose="02010803020104030203" pitchFamily="2" charset="-79"/>
                <a:cs typeface="Aharoni" panose="02010803020104030203" pitchFamily="2" charset="-79"/>
              </a:rPr>
              <a:t>The Merry Old Land of Oz</a:t>
            </a:r>
          </a:p>
          <a:p>
            <a:pPr algn="ctr"/>
            <a:r>
              <a:rPr lang="en-US" sz="1600" dirty="0"/>
              <a:t>Arya, </a:t>
            </a:r>
            <a:r>
              <a:rPr lang="en-US" sz="1600" dirty="0" err="1"/>
              <a:t>Emersen</a:t>
            </a:r>
            <a:r>
              <a:rPr lang="en-US" sz="1600" dirty="0"/>
              <a:t>, Maya, Skylar, Annie, Maddy, Alex, Christine, Dev, Ellie, Gemma, Quinn, </a:t>
            </a:r>
            <a:r>
              <a:rPr lang="en-US" sz="1600" dirty="0" err="1"/>
              <a:t>Smrithi</a:t>
            </a:r>
            <a:r>
              <a:rPr lang="en-US" sz="1600" dirty="0"/>
              <a:t>, Zaira, </a:t>
            </a:r>
            <a:r>
              <a:rPr lang="en-US" sz="1600" dirty="0" err="1"/>
              <a:t>Adley</a:t>
            </a:r>
            <a:endParaRPr lang="en-US" sz="1600" dirty="0"/>
          </a:p>
          <a:p>
            <a:pPr algn="ctr"/>
            <a:endParaRPr lang="en-US" sz="1000" dirty="0"/>
          </a:p>
          <a:p>
            <a:pPr algn="ctr"/>
            <a:r>
              <a:rPr lang="en-US" sz="1600" dirty="0">
                <a:latin typeface="Aharoni" panose="02010803020104030203" pitchFamily="2" charset="-79"/>
                <a:cs typeface="Aharoni" panose="02010803020104030203" pitchFamily="2" charset="-79"/>
              </a:rPr>
              <a:t>The Jitterbug</a:t>
            </a:r>
          </a:p>
          <a:p>
            <a:pPr algn="ctr"/>
            <a:r>
              <a:rPr lang="en-US" sz="1600" dirty="0"/>
              <a:t>Christine, Alexandria, Maya, Micah, Shyla, Gabriel</a:t>
            </a:r>
          </a:p>
          <a:p>
            <a:pPr algn="ctr"/>
            <a:endParaRPr lang="en-US" sz="1000" dirty="0"/>
          </a:p>
          <a:p>
            <a:pPr algn="ctr"/>
            <a:r>
              <a:rPr lang="en-US" sz="1600" dirty="0">
                <a:latin typeface="Aharoni" panose="02010803020104030203" pitchFamily="2" charset="-79"/>
                <a:cs typeface="Aharoni" panose="02010803020104030203" pitchFamily="2" charset="-79"/>
              </a:rPr>
              <a:t>Ding Dong the Witch is Dead</a:t>
            </a:r>
          </a:p>
          <a:p>
            <a:pPr algn="ctr"/>
            <a:r>
              <a:rPr lang="en-US" sz="1600" dirty="0"/>
              <a:t>Alex, Evelyn, Ellie, Erin, Haley, Louisa, Allie, Arya, Gemma, Jaya, Preston, Zaira</a:t>
            </a:r>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endParaRPr lang="en-US" sz="1600" dirty="0"/>
          </a:p>
          <a:p>
            <a:endParaRPr lang="en-US" sz="1600" dirty="0"/>
          </a:p>
        </p:txBody>
      </p:sp>
    </p:spTree>
    <p:extLst>
      <p:ext uri="{BB962C8B-B14F-4D97-AF65-F5344CB8AC3E}">
        <p14:creationId xmlns:p14="http://schemas.microsoft.com/office/powerpoint/2010/main" val="146191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6F848E5-C2FD-4A2E-8367-78B430981A6F}"/>
              </a:ext>
            </a:extLst>
          </p:cNvPr>
          <p:cNvSpPr txBox="1"/>
          <p:nvPr/>
        </p:nvSpPr>
        <p:spPr>
          <a:xfrm>
            <a:off x="2306320" y="586377"/>
            <a:ext cx="3169920" cy="584775"/>
          </a:xfrm>
          <a:prstGeom prst="rect">
            <a:avLst/>
          </a:prstGeom>
          <a:noFill/>
        </p:spPr>
        <p:txBody>
          <a:bodyPr wrap="square" rtlCol="0">
            <a:spAutoFit/>
          </a:bodyPr>
          <a:lstStyle/>
          <a:p>
            <a:pPr algn="ctr"/>
            <a:r>
              <a:rPr lang="en-US" sz="3200" dirty="0">
                <a:solidFill>
                  <a:schemeClr val="accent4"/>
                </a:solidFill>
                <a:latin typeface="Algerian" panose="04020705040A02060702" pitchFamily="82" charset="0"/>
              </a:rPr>
              <a:t>cast</a:t>
            </a:r>
          </a:p>
        </p:txBody>
      </p:sp>
      <p:sp>
        <p:nvSpPr>
          <p:cNvPr id="6" name="TextBox 5">
            <a:extLst>
              <a:ext uri="{FF2B5EF4-FFF2-40B4-BE49-F238E27FC236}">
                <a16:creationId xmlns:a16="http://schemas.microsoft.com/office/drawing/2014/main" id="{1CF68459-8180-4CF6-98A6-9101FD27DBCC}"/>
              </a:ext>
            </a:extLst>
          </p:cNvPr>
          <p:cNvSpPr txBox="1"/>
          <p:nvPr/>
        </p:nvSpPr>
        <p:spPr>
          <a:xfrm>
            <a:off x="716280" y="1232708"/>
            <a:ext cx="6179820" cy="8217634"/>
          </a:xfrm>
          <a:prstGeom prst="rect">
            <a:avLst/>
          </a:prstGeom>
          <a:noFill/>
        </p:spPr>
        <p:txBody>
          <a:bodyPr wrap="square" rtlCol="0">
            <a:spAutoFit/>
          </a:bodyPr>
          <a:lstStyle/>
          <a:p>
            <a:pPr algn="ctr"/>
            <a:r>
              <a:rPr lang="en-US" sz="1600" b="1" dirty="0">
                <a:latin typeface="Abadi" panose="020B0604020104020204" pitchFamily="34" charset="0"/>
              </a:rPr>
              <a:t>Allie </a:t>
            </a:r>
            <a:r>
              <a:rPr lang="en-US" sz="1600" b="1" dirty="0" err="1">
                <a:latin typeface="Abadi" panose="020B0604020104020204" pitchFamily="34" charset="0"/>
              </a:rPr>
              <a:t>Aagard</a:t>
            </a:r>
            <a:r>
              <a:rPr lang="en-US" sz="1600" b="1" dirty="0">
                <a:latin typeface="Abadi" panose="020B0604020104020204" pitchFamily="34" charset="0"/>
              </a:rPr>
              <a:t>…………………..………….</a:t>
            </a:r>
            <a:r>
              <a:rPr lang="en-US" sz="1400" b="1" i="1" dirty="0">
                <a:latin typeface="Abadi" panose="020B0604020104020204" pitchFamily="34" charset="0"/>
              </a:rPr>
              <a:t>T</a:t>
            </a:r>
            <a:r>
              <a:rPr lang="en-US" sz="1400" i="1" dirty="0">
                <a:latin typeface="Abadi" panose="020B0604020104020204" pitchFamily="34" charset="0"/>
              </a:rPr>
              <a:t>ree/A Munchkin /Flying Monkey</a:t>
            </a:r>
          </a:p>
          <a:p>
            <a:pPr algn="ctr"/>
            <a:r>
              <a:rPr lang="en-US" sz="1600" b="1" i="1" dirty="0" err="1">
                <a:latin typeface="Abadi" panose="020B0604020104020204" pitchFamily="34" charset="0"/>
              </a:rPr>
              <a:t>Emersen</a:t>
            </a:r>
            <a:r>
              <a:rPr lang="en-US" sz="1600" b="1" i="1" dirty="0">
                <a:latin typeface="Abadi" panose="020B0604020104020204" pitchFamily="34" charset="0"/>
              </a:rPr>
              <a:t> Alfonso</a:t>
            </a:r>
            <a:r>
              <a:rPr lang="en-US" sz="1400" b="1" i="1" dirty="0">
                <a:latin typeface="Abadi" panose="020B0604020104020204" pitchFamily="34" charset="0"/>
              </a:rPr>
              <a:t>…………………………………………</a:t>
            </a:r>
            <a:r>
              <a:rPr lang="en-US" sz="1400" i="1" dirty="0">
                <a:latin typeface="Abadi" panose="020B0604020104020204" pitchFamily="34" charset="0"/>
              </a:rPr>
              <a:t>Madame Marvel/Ozian</a:t>
            </a:r>
          </a:p>
          <a:p>
            <a:pPr algn="ctr"/>
            <a:r>
              <a:rPr lang="en-US" sz="1600" b="1" i="1" dirty="0">
                <a:latin typeface="Abadi" panose="020B0604020104020204" pitchFamily="34" charset="0"/>
              </a:rPr>
              <a:t>Jaya Anderson</a:t>
            </a:r>
            <a:r>
              <a:rPr lang="en-US" sz="1600" i="1" dirty="0">
                <a:latin typeface="Abadi" panose="020B0604020104020204" pitchFamily="34" charset="0"/>
              </a:rPr>
              <a:t>………...………….……….</a:t>
            </a:r>
            <a:r>
              <a:rPr lang="en-US" sz="1400" i="1" dirty="0">
                <a:latin typeface="Abadi" panose="020B0604020104020204" pitchFamily="34" charset="0"/>
              </a:rPr>
              <a:t>Tree/A Munchkin/Flying Monkey</a:t>
            </a:r>
          </a:p>
          <a:p>
            <a:pPr algn="ctr"/>
            <a:r>
              <a:rPr lang="en-US" sz="1600" b="1" i="1" dirty="0">
                <a:latin typeface="Abadi" panose="020B0604020104020204" pitchFamily="34" charset="0"/>
              </a:rPr>
              <a:t>Arya </a:t>
            </a:r>
            <a:r>
              <a:rPr lang="en-US" sz="1600" b="1" i="1" dirty="0" err="1">
                <a:latin typeface="Abadi" panose="020B0604020104020204" pitchFamily="34" charset="0"/>
              </a:rPr>
              <a:t>Azarvan</a:t>
            </a:r>
            <a:r>
              <a:rPr lang="en-US" sz="1600" i="1" dirty="0">
                <a:latin typeface="Abadi" panose="020B0604020104020204" pitchFamily="34" charset="0"/>
              </a:rPr>
              <a:t>…………………………...</a:t>
            </a:r>
            <a:r>
              <a:rPr lang="en-US" sz="1400" i="1" dirty="0">
                <a:latin typeface="Abadi" panose="020B0604020104020204" pitchFamily="34" charset="0"/>
              </a:rPr>
              <a:t>Oz Guard/Munchkin/Flying Monkey</a:t>
            </a:r>
          </a:p>
          <a:p>
            <a:pPr algn="ctr"/>
            <a:r>
              <a:rPr lang="en-US" sz="1600" b="1" i="1" dirty="0">
                <a:latin typeface="Abadi" panose="020B0604020104020204" pitchFamily="34" charset="0"/>
              </a:rPr>
              <a:t>Alexandria Basile</a:t>
            </a:r>
            <a:r>
              <a:rPr lang="en-US" sz="1600" i="1" dirty="0">
                <a:latin typeface="Abadi" panose="020B0604020104020204" pitchFamily="34" charset="0"/>
              </a:rPr>
              <a:t>….......………………….</a:t>
            </a:r>
            <a:r>
              <a:rPr lang="en-US" sz="1400" i="1" dirty="0">
                <a:latin typeface="Abadi" panose="020B0604020104020204" pitchFamily="34" charset="0"/>
              </a:rPr>
              <a:t>Wizard of Oz/Munchkin/Jitterbug</a:t>
            </a:r>
          </a:p>
          <a:p>
            <a:pPr algn="ctr"/>
            <a:r>
              <a:rPr lang="en-US" sz="1600" b="1" i="1" dirty="0">
                <a:latin typeface="Abadi" panose="020B0604020104020204" pitchFamily="34" charset="0"/>
              </a:rPr>
              <a:t>Vivian Bloom</a:t>
            </a:r>
            <a:r>
              <a:rPr lang="en-US" sz="1400" i="1" dirty="0">
                <a:latin typeface="Abadi" panose="020B0604020104020204" pitchFamily="34" charset="0"/>
              </a:rPr>
              <a:t>………………………………………………..Dorothy 2/Munchkin</a:t>
            </a:r>
            <a:br>
              <a:rPr lang="en-US" sz="1400" i="1" dirty="0">
                <a:latin typeface="Abadi" panose="020B0604020104020204" pitchFamily="34" charset="0"/>
              </a:rPr>
            </a:br>
            <a:r>
              <a:rPr lang="en-US" sz="1600" b="1" i="1" dirty="0">
                <a:latin typeface="Abadi" panose="020B0604020104020204" pitchFamily="34" charset="0"/>
              </a:rPr>
              <a:t>Alex </a:t>
            </a:r>
            <a:r>
              <a:rPr lang="en-US" sz="1600" b="1" i="1" dirty="0" err="1">
                <a:latin typeface="Abadi" panose="020B0604020104020204" pitchFamily="34" charset="0"/>
              </a:rPr>
              <a:t>Cembor</a:t>
            </a:r>
            <a:r>
              <a:rPr lang="en-US" sz="1400" i="1" dirty="0">
                <a:latin typeface="Abadi" panose="020B0604020104020204" pitchFamily="34" charset="0"/>
              </a:rPr>
              <a:t>……………………………………..Munchkin Mayor/Ozian/Winkie</a:t>
            </a:r>
            <a:br>
              <a:rPr lang="en-US" sz="1400" i="1" dirty="0">
                <a:latin typeface="Abadi" panose="020B0604020104020204" pitchFamily="34" charset="0"/>
              </a:rPr>
            </a:br>
            <a:r>
              <a:rPr lang="en-US" sz="1600" b="1" i="1" dirty="0">
                <a:latin typeface="Abadi" panose="020B0604020104020204" pitchFamily="34" charset="0"/>
              </a:rPr>
              <a:t>Christine </a:t>
            </a:r>
            <a:r>
              <a:rPr lang="en-US" sz="1600" b="1" i="1" dirty="0" err="1">
                <a:latin typeface="Abadi" panose="020B0604020104020204" pitchFamily="34" charset="0"/>
              </a:rPr>
              <a:t>Cembor</a:t>
            </a:r>
            <a:r>
              <a:rPr lang="en-US" sz="1400" i="1" dirty="0">
                <a:latin typeface="Abadi" panose="020B0604020104020204" pitchFamily="34" charset="0"/>
              </a:rPr>
              <a:t>……………..……Munchkin Barrister/Jitterbug Queen/Ozian</a:t>
            </a:r>
            <a:br>
              <a:rPr lang="en-US" sz="1400" i="1" dirty="0">
                <a:latin typeface="Abadi" panose="020B0604020104020204" pitchFamily="34" charset="0"/>
              </a:rPr>
            </a:br>
            <a:r>
              <a:rPr lang="en-US" sz="1600" b="1" i="1" dirty="0">
                <a:latin typeface="Abadi" panose="020B0604020104020204" pitchFamily="34" charset="0"/>
              </a:rPr>
              <a:t>Gemma Clark</a:t>
            </a:r>
            <a:r>
              <a:rPr lang="en-US" sz="1400" i="1" dirty="0">
                <a:latin typeface="Abadi" panose="020B0604020104020204" pitchFamily="34" charset="0"/>
              </a:rPr>
              <a:t>……………..</a:t>
            </a:r>
            <a:r>
              <a:rPr lang="en-US" sz="1600" b="1" i="1" dirty="0">
                <a:latin typeface="Abadi" panose="020B0604020104020204" pitchFamily="34" charset="0"/>
              </a:rPr>
              <a:t>.…</a:t>
            </a:r>
            <a:r>
              <a:rPr lang="en-US" sz="1400" b="1" i="1" dirty="0">
                <a:latin typeface="Abadi" panose="020B0604020104020204" pitchFamily="34" charset="0"/>
              </a:rPr>
              <a:t>T</a:t>
            </a:r>
            <a:r>
              <a:rPr lang="en-US" sz="1400" i="1" dirty="0">
                <a:latin typeface="Abadi" panose="020B0604020104020204" pitchFamily="34" charset="0"/>
              </a:rPr>
              <a:t>ot Munchkin/A Munchkin/Ozian/Flying Monkey</a:t>
            </a:r>
            <a:br>
              <a:rPr lang="en-US" sz="1400" i="1" dirty="0">
                <a:latin typeface="Abadi" panose="020B0604020104020204" pitchFamily="34" charset="0"/>
              </a:rPr>
            </a:br>
            <a:r>
              <a:rPr lang="en-US" sz="1600" b="1" i="1" dirty="0">
                <a:latin typeface="Abadi" panose="020B0604020104020204" pitchFamily="34" charset="0"/>
              </a:rPr>
              <a:t>Haylie Cundiff</a:t>
            </a:r>
            <a:r>
              <a:rPr lang="en-US" sz="1400" i="1" dirty="0">
                <a:latin typeface="Abadi" panose="020B0604020104020204" pitchFamily="34" charset="0"/>
              </a:rPr>
              <a:t>…………………………..……………….Scarecrow/Farm Worker</a:t>
            </a:r>
            <a:br>
              <a:rPr lang="en-US" sz="1400" i="1" dirty="0">
                <a:latin typeface="Abadi" panose="020B0604020104020204" pitchFamily="34" charset="0"/>
              </a:rPr>
            </a:br>
            <a:r>
              <a:rPr lang="en-US" sz="1600" b="1" i="1" dirty="0">
                <a:latin typeface="Abadi" panose="020B0604020104020204" pitchFamily="34" charset="0"/>
              </a:rPr>
              <a:t>Preston Dykes</a:t>
            </a:r>
            <a:r>
              <a:rPr lang="en-US" sz="1400" i="1" dirty="0">
                <a:latin typeface="Abadi" panose="020B0604020104020204" pitchFamily="34" charset="0"/>
              </a:rPr>
              <a:t>……….....……Tough Munchkin/Blunt Munchkin/Flying Monkey</a:t>
            </a:r>
            <a:br>
              <a:rPr lang="en-US" sz="1400" i="1" dirty="0">
                <a:latin typeface="Abadi" panose="020B0604020104020204" pitchFamily="34" charset="0"/>
              </a:rPr>
            </a:br>
            <a:r>
              <a:rPr lang="en-US" sz="1600" b="1" i="1" dirty="0">
                <a:latin typeface="Abadi" panose="020B0604020104020204" pitchFamily="34" charset="0"/>
              </a:rPr>
              <a:t>Georgia Estes</a:t>
            </a:r>
            <a:r>
              <a:rPr lang="en-US" sz="1400" i="1" dirty="0">
                <a:latin typeface="Abadi" panose="020B0604020104020204" pitchFamily="34" charset="0"/>
              </a:rPr>
              <a:t>……………………………………….….Cowardly Lion/Munchkin</a:t>
            </a:r>
            <a:br>
              <a:rPr lang="en-US" sz="1400" i="1" dirty="0">
                <a:latin typeface="Abadi" panose="020B0604020104020204" pitchFamily="34" charset="0"/>
              </a:rPr>
            </a:br>
            <a:r>
              <a:rPr lang="en-US" sz="1600" b="1" i="1" dirty="0">
                <a:latin typeface="Abadi" panose="020B0604020104020204" pitchFamily="34" charset="0"/>
              </a:rPr>
              <a:t>Micah </a:t>
            </a:r>
            <a:r>
              <a:rPr lang="en-US" sz="1600" b="1" i="1" dirty="0" err="1">
                <a:latin typeface="Abadi" panose="020B0604020104020204" pitchFamily="34" charset="0"/>
              </a:rPr>
              <a:t>Feuerzeig</a:t>
            </a:r>
            <a:r>
              <a:rPr lang="en-US" sz="1400" i="1" dirty="0">
                <a:latin typeface="Abadi" panose="020B0604020104020204" pitchFamily="34" charset="0"/>
              </a:rPr>
              <a:t>……..………………………...…….Glinda/Jitterbug/Oz’s Head</a:t>
            </a:r>
            <a:br>
              <a:rPr lang="en-US" sz="1400" i="1" dirty="0">
                <a:latin typeface="Abadi" panose="020B0604020104020204" pitchFamily="34" charset="0"/>
              </a:rPr>
            </a:br>
            <a:r>
              <a:rPr lang="en-US" sz="1600" b="1" i="1" dirty="0">
                <a:latin typeface="Abadi" panose="020B0604020104020204" pitchFamily="34" charset="0"/>
              </a:rPr>
              <a:t>Evelyn Hesse</a:t>
            </a:r>
            <a:r>
              <a:rPr lang="en-US" sz="1400" i="1" dirty="0">
                <a:latin typeface="Abadi" panose="020B0604020104020204" pitchFamily="34" charset="0"/>
              </a:rPr>
              <a:t>…………………………….…………Miss Gulch/Munchkin/Winkie</a:t>
            </a:r>
            <a:br>
              <a:rPr lang="en-US" sz="1400" i="1" dirty="0">
                <a:latin typeface="Abadi" panose="020B0604020104020204" pitchFamily="34" charset="0"/>
              </a:rPr>
            </a:br>
            <a:r>
              <a:rPr lang="en-US" sz="1600" b="1" i="1" dirty="0">
                <a:latin typeface="Abadi" panose="020B0604020104020204" pitchFamily="34" charset="0"/>
              </a:rPr>
              <a:t>Quinn Hiscock</a:t>
            </a:r>
            <a:r>
              <a:rPr lang="en-US" sz="1400" i="1" dirty="0">
                <a:latin typeface="Abadi" panose="020B0604020104020204" pitchFamily="34" charset="0"/>
              </a:rPr>
              <a:t>…………...………………………….……Tough Munchkin/Ozian</a:t>
            </a:r>
            <a:br>
              <a:rPr lang="en-US" sz="1400" i="1" dirty="0">
                <a:latin typeface="Abadi" panose="020B0604020104020204" pitchFamily="34" charset="0"/>
              </a:rPr>
            </a:br>
            <a:r>
              <a:rPr lang="en-US" sz="1600" b="1" i="1" dirty="0" err="1">
                <a:latin typeface="Abadi" panose="020B0604020104020204" pitchFamily="34" charset="0"/>
              </a:rPr>
              <a:t>Smrithi</a:t>
            </a:r>
            <a:r>
              <a:rPr lang="en-US" sz="1600" b="1" i="1" dirty="0">
                <a:latin typeface="Abadi" panose="020B0604020104020204" pitchFamily="34" charset="0"/>
              </a:rPr>
              <a:t> Krishna</a:t>
            </a:r>
            <a:r>
              <a:rPr lang="en-US" sz="1400" i="1" dirty="0">
                <a:latin typeface="Abadi" panose="020B0604020104020204" pitchFamily="34" charset="0"/>
              </a:rPr>
              <a:t>………...…Tot Munchkin/Sweet Munchkin/Ozian/Farm Worker</a:t>
            </a:r>
            <a:br>
              <a:rPr lang="en-US" sz="1400" i="1" dirty="0">
                <a:latin typeface="Abadi" panose="020B0604020104020204" pitchFamily="34" charset="0"/>
              </a:rPr>
            </a:br>
            <a:r>
              <a:rPr lang="en-US" sz="1600" b="1" i="1" dirty="0">
                <a:latin typeface="Abadi" panose="020B0604020104020204" pitchFamily="34" charset="0"/>
              </a:rPr>
              <a:t>Charlotte </a:t>
            </a:r>
            <a:r>
              <a:rPr lang="en-US" sz="1600" b="1" i="1" dirty="0" err="1">
                <a:latin typeface="Abadi" panose="020B0604020104020204" pitchFamily="34" charset="0"/>
              </a:rPr>
              <a:t>Kuney</a:t>
            </a:r>
            <a:r>
              <a:rPr lang="en-US" sz="1400" i="1" dirty="0">
                <a:latin typeface="Abadi" panose="020B0604020104020204" pitchFamily="34" charset="0"/>
              </a:rPr>
              <a:t>………………………………………………..Tinman/Munchkin</a:t>
            </a:r>
            <a:br>
              <a:rPr lang="en-US" sz="1400" i="1" dirty="0">
                <a:latin typeface="Abadi" panose="020B0604020104020204" pitchFamily="34" charset="0"/>
              </a:rPr>
            </a:br>
            <a:r>
              <a:rPr lang="en-US" sz="1600" b="1" i="1" dirty="0">
                <a:latin typeface="Abadi" panose="020B0604020104020204" pitchFamily="34" charset="0"/>
              </a:rPr>
              <a:t>Gabriel Lemoine</a:t>
            </a:r>
            <a:r>
              <a:rPr lang="en-US" sz="1400" i="1" dirty="0">
                <a:latin typeface="Abadi" panose="020B0604020104020204" pitchFamily="34" charset="0"/>
              </a:rPr>
              <a:t>………..……………..….City Father Munchkin/Crow/Jitterbug</a:t>
            </a:r>
            <a:br>
              <a:rPr lang="en-US" sz="1400" i="1" dirty="0">
                <a:latin typeface="Abadi" panose="020B0604020104020204" pitchFamily="34" charset="0"/>
              </a:rPr>
            </a:br>
            <a:r>
              <a:rPr lang="en-US" sz="1600" b="1" i="1" dirty="0" err="1">
                <a:latin typeface="Abadi" panose="020B0604020104020204" pitchFamily="34" charset="0"/>
              </a:rPr>
              <a:t>Adley</a:t>
            </a:r>
            <a:r>
              <a:rPr lang="en-US" sz="1600" b="1" i="1" dirty="0">
                <a:latin typeface="Abadi" panose="020B0604020104020204" pitchFamily="34" charset="0"/>
              </a:rPr>
              <a:t> Mari</a:t>
            </a:r>
            <a:r>
              <a:rPr lang="en-US" sz="1400" i="1" dirty="0">
                <a:latin typeface="Abadi" panose="020B0604020104020204" pitchFamily="34" charset="0"/>
              </a:rPr>
              <a:t>…………………………………………………..……Dorothy 1/Ozian</a:t>
            </a:r>
            <a:br>
              <a:rPr lang="en-US" sz="1400" i="1" dirty="0">
                <a:latin typeface="Abadi" panose="020B0604020104020204" pitchFamily="34" charset="0"/>
              </a:rPr>
            </a:br>
            <a:r>
              <a:rPr lang="en-US" sz="1600" b="1" i="1" dirty="0">
                <a:latin typeface="Abadi" panose="020B0604020104020204" pitchFamily="34" charset="0"/>
              </a:rPr>
              <a:t>Haley Marsh</a:t>
            </a:r>
            <a:r>
              <a:rPr lang="en-US" sz="1400" i="1" dirty="0">
                <a:latin typeface="Abadi" panose="020B0604020104020204" pitchFamily="34" charset="0"/>
              </a:rPr>
              <a:t>..........................................................................................Aunt </a:t>
            </a:r>
            <a:r>
              <a:rPr lang="en-US" sz="1400" i="1" dirty="0" err="1">
                <a:latin typeface="Abadi" panose="020B0604020104020204" pitchFamily="34" charset="0"/>
              </a:rPr>
              <a:t>Em</a:t>
            </a:r>
            <a:r>
              <a:rPr lang="en-US" sz="1400" i="1" dirty="0">
                <a:latin typeface="Abadi" panose="020B0604020104020204" pitchFamily="34" charset="0"/>
              </a:rPr>
              <a:t>/Winkie</a:t>
            </a:r>
            <a:br>
              <a:rPr lang="en-US" sz="1400" i="1" dirty="0">
                <a:latin typeface="Abadi" panose="020B0604020104020204" pitchFamily="34" charset="0"/>
              </a:rPr>
            </a:br>
            <a:r>
              <a:rPr lang="en-US" sz="1600" b="1" i="1" dirty="0">
                <a:latin typeface="Abadi" panose="020B0604020104020204" pitchFamily="34" charset="0"/>
              </a:rPr>
              <a:t>Maddy McMillan</a:t>
            </a:r>
            <a:r>
              <a:rPr lang="en-US" sz="1400" i="1" dirty="0">
                <a:latin typeface="Abadi" panose="020B0604020104020204" pitchFamily="34" charset="0"/>
              </a:rPr>
              <a:t>………………………...……..Wicked Witch of the West/Ozian</a:t>
            </a:r>
            <a:br>
              <a:rPr lang="en-US" sz="1400" i="1" dirty="0">
                <a:latin typeface="Abadi" panose="020B0604020104020204" pitchFamily="34" charset="0"/>
              </a:rPr>
            </a:br>
            <a:r>
              <a:rPr lang="en-US" sz="1600" b="1" i="1" dirty="0">
                <a:latin typeface="Abadi" panose="020B0604020104020204" pitchFamily="34" charset="0"/>
              </a:rPr>
              <a:t>Zoey Moffitt</a:t>
            </a:r>
            <a:r>
              <a:rPr lang="en-US" sz="1400" i="1" dirty="0">
                <a:latin typeface="Abadi" panose="020B0604020104020204" pitchFamily="34" charset="0"/>
              </a:rPr>
              <a:t>………………..…………………….Tree/A Munchkin/Farm Worker</a:t>
            </a:r>
            <a:br>
              <a:rPr lang="en-US" sz="1400" i="1" dirty="0">
                <a:latin typeface="Abadi" panose="020B0604020104020204" pitchFamily="34" charset="0"/>
              </a:rPr>
            </a:br>
            <a:r>
              <a:rPr lang="en-US" sz="1600" b="1" i="1" dirty="0">
                <a:latin typeface="Abadi" panose="020B0604020104020204" pitchFamily="34" charset="0"/>
              </a:rPr>
              <a:t>Zaira Mohamed</a:t>
            </a:r>
            <a:r>
              <a:rPr lang="en-US" sz="1400" i="1" dirty="0">
                <a:latin typeface="Abadi" panose="020B0604020104020204" pitchFamily="34" charset="0"/>
              </a:rPr>
              <a:t>……………..………….……Tot Munchkin/Ozian/Farm Worker</a:t>
            </a:r>
            <a:br>
              <a:rPr lang="en-US" sz="1400" i="1" dirty="0">
                <a:latin typeface="Abadi" panose="020B0604020104020204" pitchFamily="34" charset="0"/>
              </a:rPr>
            </a:br>
            <a:r>
              <a:rPr lang="en-US" sz="1600" b="1" i="1" dirty="0">
                <a:latin typeface="Abadi" panose="020B0604020104020204" pitchFamily="34" charset="0"/>
              </a:rPr>
              <a:t>Ellie Morton</a:t>
            </a:r>
            <a:r>
              <a:rPr lang="en-US" sz="1400" i="1" dirty="0">
                <a:latin typeface="Abadi" panose="020B0604020104020204" pitchFamily="34" charset="0"/>
              </a:rPr>
              <a:t>…………….…………………………….……Coroner/Ozian/Winkie</a:t>
            </a:r>
            <a:br>
              <a:rPr lang="en-US" sz="1400" i="1" dirty="0">
                <a:latin typeface="Abadi" panose="020B0604020104020204" pitchFamily="34" charset="0"/>
              </a:rPr>
            </a:br>
            <a:r>
              <a:rPr lang="en-US" sz="1600" b="1" i="1" dirty="0">
                <a:latin typeface="Abadi" panose="020B0604020104020204" pitchFamily="34" charset="0"/>
              </a:rPr>
              <a:t>Annie Munk</a:t>
            </a:r>
            <a:r>
              <a:rPr lang="en-US" sz="1400" i="1" dirty="0">
                <a:latin typeface="Abadi" panose="020B0604020104020204" pitchFamily="34" charset="0"/>
              </a:rPr>
              <a:t>……………………………………………………………Hunk/Ozian</a:t>
            </a:r>
            <a:br>
              <a:rPr lang="en-US" sz="1400" i="1" dirty="0">
                <a:latin typeface="Abadi" panose="020B0604020104020204" pitchFamily="34" charset="0"/>
              </a:rPr>
            </a:br>
            <a:r>
              <a:rPr lang="en-US" sz="1600" b="1" i="1" dirty="0">
                <a:latin typeface="Abadi" panose="020B0604020104020204" pitchFamily="34" charset="0"/>
              </a:rPr>
              <a:t>Louisa Munk</a:t>
            </a:r>
            <a:r>
              <a:rPr lang="en-US" sz="1400" i="1" dirty="0">
                <a:latin typeface="Abadi" panose="020B0604020104020204" pitchFamily="34" charset="0"/>
              </a:rPr>
              <a:t>…………………...……………………...…Tough Munchkin/Winkie</a:t>
            </a:r>
            <a:br>
              <a:rPr lang="en-US" sz="1400" i="1" dirty="0">
                <a:latin typeface="Abadi" panose="020B0604020104020204" pitchFamily="34" charset="0"/>
              </a:rPr>
            </a:br>
            <a:r>
              <a:rPr lang="en-US" sz="1600" b="1" i="1" dirty="0">
                <a:latin typeface="Abadi" panose="020B0604020104020204" pitchFamily="34" charset="0"/>
              </a:rPr>
              <a:t>Skylar Ofori</a:t>
            </a:r>
            <a:r>
              <a:rPr lang="en-US" sz="1400" i="1" dirty="0">
                <a:latin typeface="Abadi" panose="020B0604020104020204" pitchFamily="34" charset="0"/>
              </a:rPr>
              <a:t>…………………………………………………………Hickory/Ozian</a:t>
            </a:r>
            <a:br>
              <a:rPr lang="en-US" sz="1400" i="1" dirty="0">
                <a:latin typeface="Abadi" panose="020B0604020104020204" pitchFamily="34" charset="0"/>
              </a:rPr>
            </a:br>
            <a:r>
              <a:rPr lang="en-US" sz="1600" b="1" i="1" dirty="0">
                <a:latin typeface="Abadi" panose="020B0604020104020204" pitchFamily="34" charset="0"/>
              </a:rPr>
              <a:t>Shyla Patel</a:t>
            </a:r>
            <a:r>
              <a:rPr lang="en-US" sz="1400" i="1" dirty="0">
                <a:latin typeface="Abadi" panose="020B0604020104020204" pitchFamily="34" charset="0"/>
              </a:rPr>
              <a:t>………………………..…………...……Crow/Jitterbug/Farm Worker</a:t>
            </a:r>
            <a:br>
              <a:rPr lang="en-US" sz="1400" i="1" dirty="0">
                <a:latin typeface="Abadi" panose="020B0604020104020204" pitchFamily="34" charset="0"/>
              </a:rPr>
            </a:br>
            <a:r>
              <a:rPr lang="en-US" sz="1600" b="1" i="1" dirty="0">
                <a:latin typeface="Abadi" panose="020B0604020104020204" pitchFamily="34" charset="0"/>
              </a:rPr>
              <a:t>Maya Raman</a:t>
            </a:r>
            <a:r>
              <a:rPr lang="en-US" sz="1400" i="1" dirty="0">
                <a:latin typeface="Abadi" panose="020B0604020104020204" pitchFamily="34" charset="0"/>
              </a:rPr>
              <a:t>………………………………………………..Zeke/Ozian/Jitterbug</a:t>
            </a:r>
            <a:br>
              <a:rPr lang="en-US" sz="1400" i="1" dirty="0">
                <a:latin typeface="Abadi" panose="020B0604020104020204" pitchFamily="34" charset="0"/>
              </a:rPr>
            </a:br>
            <a:r>
              <a:rPr lang="en-US" sz="1600" b="1" i="1" dirty="0">
                <a:latin typeface="Abadi" panose="020B0604020104020204" pitchFamily="34" charset="0"/>
              </a:rPr>
              <a:t>Dev Raman</a:t>
            </a:r>
            <a:r>
              <a:rPr lang="en-US" sz="1400" i="1" dirty="0">
                <a:latin typeface="Abadi" panose="020B0604020104020204" pitchFamily="34" charset="0"/>
              </a:rPr>
              <a:t>……………………….…….Braggart Munchkin/Ozian/Farm Worker</a:t>
            </a:r>
            <a:br>
              <a:rPr lang="en-US" sz="1400" i="1" dirty="0">
                <a:latin typeface="Abadi" panose="020B0604020104020204" pitchFamily="34" charset="0"/>
              </a:rPr>
            </a:br>
            <a:r>
              <a:rPr lang="en-US" sz="1600" b="1" i="1" dirty="0">
                <a:latin typeface="Abadi" panose="020B0604020104020204" pitchFamily="34" charset="0"/>
              </a:rPr>
              <a:t>Owen Shepherd</a:t>
            </a:r>
            <a:r>
              <a:rPr lang="en-US" sz="1400" i="1" dirty="0">
                <a:latin typeface="Abadi" panose="020B0604020104020204" pitchFamily="34" charset="0"/>
              </a:rPr>
              <a:t>…………………..…...……Winkie General/Crow/Farm Worker</a:t>
            </a:r>
            <a:br>
              <a:rPr lang="en-US" sz="1400" i="1" dirty="0">
                <a:latin typeface="Abadi" panose="020B0604020104020204" pitchFamily="34" charset="0"/>
              </a:rPr>
            </a:br>
            <a:r>
              <a:rPr lang="en-US" sz="1600" b="1" i="1" dirty="0">
                <a:latin typeface="Abadi" panose="020B0604020104020204" pitchFamily="34" charset="0"/>
              </a:rPr>
              <a:t>Erin Ward</a:t>
            </a:r>
            <a:r>
              <a:rPr lang="en-US" sz="1400" i="1" dirty="0">
                <a:latin typeface="Abadi" panose="020B0604020104020204" pitchFamily="34" charset="0"/>
              </a:rPr>
              <a:t>……………………………………………..……….Uncle Henry/Winkie</a:t>
            </a:r>
            <a:endParaRPr lang="en-US" sz="1600" b="1" i="1" dirty="0">
              <a:latin typeface="Abadi" panose="020B0604020104020204" pitchFamily="34" charset="0"/>
            </a:endParaRPr>
          </a:p>
          <a:p>
            <a:pPr algn="ctr"/>
            <a:endParaRPr lang="en-US" sz="1600" b="1" i="1" dirty="0">
              <a:latin typeface="Abadi" panose="020B0604020104020204" pitchFamily="34" charset="0"/>
            </a:endParaRPr>
          </a:p>
        </p:txBody>
      </p:sp>
    </p:spTree>
    <p:extLst>
      <p:ext uri="{BB962C8B-B14F-4D97-AF65-F5344CB8AC3E}">
        <p14:creationId xmlns:p14="http://schemas.microsoft.com/office/powerpoint/2010/main" val="3373667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BB608B-2741-41A7-97FB-7FE598CC4B83}"/>
              </a:ext>
            </a:extLst>
          </p:cNvPr>
          <p:cNvSpPr txBox="1"/>
          <p:nvPr/>
        </p:nvSpPr>
        <p:spPr>
          <a:xfrm>
            <a:off x="1320800" y="1849121"/>
            <a:ext cx="5181600" cy="6524607"/>
          </a:xfrm>
          <a:prstGeom prst="rect">
            <a:avLst/>
          </a:prstGeom>
          <a:noFill/>
        </p:spPr>
        <p:txBody>
          <a:bodyPr wrap="square" rtlCol="0">
            <a:spAutoFit/>
          </a:bodyPr>
          <a:lstStyle/>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Music and Lyrics by</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 </a:t>
            </a:r>
            <a:r>
              <a:rPr lang="en-US" b="1" dirty="0">
                <a:latin typeface="Calibri" panose="020F0502020204030204" pitchFamily="34" charset="0"/>
                <a:ea typeface="Calibri" panose="020F0502020204030204" pitchFamily="34" charset="0"/>
                <a:cs typeface="Times New Roman" panose="02020603050405020304" pitchFamily="18" charset="0"/>
              </a:rPr>
              <a:t>Harold Arlen and  E.Y. </a:t>
            </a:r>
            <a:r>
              <a:rPr lang="en-US" b="1" dirty="0" err="1">
                <a:latin typeface="Calibri" panose="020F0502020204030204" pitchFamily="34" charset="0"/>
                <a:ea typeface="Calibri" panose="020F0502020204030204" pitchFamily="34" charset="0"/>
                <a:cs typeface="Times New Roman" panose="02020603050405020304" pitchFamily="18" charset="0"/>
              </a:rPr>
              <a:t>Harburg</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Book by </a:t>
            </a:r>
            <a:br>
              <a:rPr lang="en-US" dirty="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L. Frank Baum</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Adaptation and support materials for the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Youth Edition developed by </a:t>
            </a:r>
            <a:r>
              <a:rPr lang="en-US" dirty="0" err="1">
                <a:latin typeface="Calibri" panose="020F0502020204030204" pitchFamily="34" charset="0"/>
                <a:ea typeface="Calibri" panose="020F0502020204030204" pitchFamily="34" charset="0"/>
                <a:cs typeface="Times New Roman" panose="02020603050405020304" pitchFamily="18" charset="0"/>
              </a:rPr>
              <a:t>iTheatrics</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under the supervision of Timothy Allen McDonald</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Background Music by</a:t>
            </a:r>
            <a:br>
              <a:rPr lang="en-US" dirty="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Herbert </a:t>
            </a:r>
            <a:r>
              <a:rPr lang="en-US" b="1" dirty="0" err="1">
                <a:latin typeface="Calibri" panose="020F0502020204030204" pitchFamily="34" charset="0"/>
                <a:ea typeface="Calibri" panose="020F0502020204030204" pitchFamily="34" charset="0"/>
                <a:cs typeface="Times New Roman" panose="02020603050405020304" pitchFamily="18" charset="0"/>
              </a:rPr>
              <a:t>Stothart</a:t>
            </a:r>
            <a:endParaRPr lang="en-US"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Dance and Vocal Arrangements by</a:t>
            </a:r>
            <a:br>
              <a:rPr lang="en-US" dirty="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Peter Howard</a:t>
            </a:r>
          </a:p>
          <a:p>
            <a:pPr algn="ct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Orchestration by</a:t>
            </a:r>
            <a:br>
              <a:rPr lang="en-US" dirty="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Larry Wilcox</a:t>
            </a:r>
          </a:p>
          <a:p>
            <a:pPr algn="just">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 Tams-</a:t>
            </a:r>
            <a:r>
              <a:rPr lang="en-US" dirty="0" err="1">
                <a:latin typeface="Calibri" panose="020F0502020204030204" pitchFamily="34" charset="0"/>
                <a:ea typeface="Calibri" panose="020F0502020204030204" pitchFamily="34" charset="0"/>
                <a:cs typeface="Times New Roman" panose="02020603050405020304" pitchFamily="18" charset="0"/>
              </a:rPr>
              <a:t>Whitmark</a:t>
            </a:r>
            <a:r>
              <a:rPr lang="en-US" dirty="0">
                <a:latin typeface="Calibri" panose="020F0502020204030204" pitchFamily="34" charset="0"/>
                <a:ea typeface="Calibri" panose="020F0502020204030204" pitchFamily="34" charset="0"/>
                <a:cs typeface="Times New Roman" panose="02020603050405020304" pitchFamily="18" charset="0"/>
              </a:rPr>
              <a:t> Title. Used by permission from Concord Theatricals. Based upon the Classic Motion Picture owned by Turner Entertainment Co. and distributed in all media by Warner Bros.  </a:t>
            </a:r>
          </a:p>
          <a:p>
            <a:endParaRPr lang="en-US" dirty="0"/>
          </a:p>
        </p:txBody>
      </p:sp>
      <p:sp>
        <p:nvSpPr>
          <p:cNvPr id="6" name="TextBox 5">
            <a:extLst>
              <a:ext uri="{FF2B5EF4-FFF2-40B4-BE49-F238E27FC236}">
                <a16:creationId xmlns:a16="http://schemas.microsoft.com/office/drawing/2014/main" id="{4B7D1031-BC3C-B557-ED6F-5A6677C45BAD}"/>
              </a:ext>
            </a:extLst>
          </p:cNvPr>
          <p:cNvSpPr txBox="1"/>
          <p:nvPr/>
        </p:nvSpPr>
        <p:spPr>
          <a:xfrm>
            <a:off x="2970696" y="1099930"/>
            <a:ext cx="1919356" cy="584775"/>
          </a:xfrm>
          <a:prstGeom prst="rect">
            <a:avLst/>
          </a:prstGeom>
          <a:noFill/>
        </p:spPr>
        <p:txBody>
          <a:bodyPr wrap="square" rtlCol="0">
            <a:spAutoFit/>
          </a:bodyPr>
          <a:lstStyle/>
          <a:p>
            <a:r>
              <a:rPr lang="en-US" sz="3200" dirty="0">
                <a:solidFill>
                  <a:schemeClr val="accent4"/>
                </a:solidFill>
                <a:latin typeface="Algerian" panose="04020705040A02060702" pitchFamily="82" charset="0"/>
              </a:rPr>
              <a:t>Credits</a:t>
            </a:r>
          </a:p>
        </p:txBody>
      </p:sp>
    </p:spTree>
    <p:extLst>
      <p:ext uri="{BB962C8B-B14F-4D97-AF65-F5344CB8AC3E}">
        <p14:creationId xmlns:p14="http://schemas.microsoft.com/office/powerpoint/2010/main" val="4140406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1629A72-6523-4BB4-A114-79991408CD44}"/>
              </a:ext>
            </a:extLst>
          </p:cNvPr>
          <p:cNvSpPr txBox="1"/>
          <p:nvPr/>
        </p:nvSpPr>
        <p:spPr>
          <a:xfrm>
            <a:off x="1249680" y="843030"/>
            <a:ext cx="5273040" cy="953851"/>
          </a:xfrm>
          <a:prstGeom prst="rect">
            <a:avLst/>
          </a:prstGeom>
          <a:noFill/>
        </p:spPr>
        <p:txBody>
          <a:bodyPr wrap="square" rtlCol="0">
            <a:spAutoFit/>
          </a:bodyPr>
          <a:lstStyle/>
          <a:p>
            <a:pPr algn="ctr"/>
            <a:r>
              <a:rPr lang="en-US" sz="2799" dirty="0">
                <a:solidFill>
                  <a:schemeClr val="accent4"/>
                </a:solidFill>
                <a:latin typeface="Amasis MT Pro Black" panose="02040A04050005020304" pitchFamily="18" charset="0"/>
              </a:rPr>
              <a:t>Little Actors’ Studio</a:t>
            </a:r>
          </a:p>
          <a:p>
            <a:pPr algn="ctr"/>
            <a:r>
              <a:rPr lang="en-US" sz="2799" dirty="0">
                <a:solidFill>
                  <a:schemeClr val="accent4"/>
                </a:solidFill>
                <a:latin typeface="Amasis MT Pro Black" panose="02040A04050005020304" pitchFamily="18" charset="0"/>
              </a:rPr>
              <a:t>www.littleactorsstudio.org</a:t>
            </a:r>
          </a:p>
        </p:txBody>
      </p:sp>
      <p:sp>
        <p:nvSpPr>
          <p:cNvPr id="2" name="TextBox 1">
            <a:extLst>
              <a:ext uri="{FF2B5EF4-FFF2-40B4-BE49-F238E27FC236}">
                <a16:creationId xmlns:a16="http://schemas.microsoft.com/office/drawing/2014/main" id="{098DC60A-B628-F31B-4B24-8E791D5ABC4C}"/>
              </a:ext>
            </a:extLst>
          </p:cNvPr>
          <p:cNvSpPr txBox="1"/>
          <p:nvPr/>
        </p:nvSpPr>
        <p:spPr>
          <a:xfrm>
            <a:off x="402218" y="1915713"/>
            <a:ext cx="4048760" cy="1815369"/>
          </a:xfrm>
          <a:prstGeom prst="rect">
            <a:avLst/>
          </a:prstGeom>
          <a:noFill/>
        </p:spPr>
        <p:txBody>
          <a:bodyPr wrap="square" rtlCol="0">
            <a:spAutoFit/>
          </a:bodyPr>
          <a:lstStyle/>
          <a:p>
            <a:pPr algn="ctr"/>
            <a:r>
              <a:rPr lang="en-US" sz="2799" b="1" dirty="0"/>
              <a:t>Summer Camps</a:t>
            </a:r>
          </a:p>
          <a:p>
            <a:r>
              <a:rPr lang="en-US" sz="2799" dirty="0"/>
              <a:t>June 12-23  Percy Jackson</a:t>
            </a:r>
          </a:p>
          <a:p>
            <a:r>
              <a:rPr lang="en-US" sz="2799" dirty="0"/>
              <a:t>July 10-21  Harry Potter</a:t>
            </a:r>
          </a:p>
          <a:p>
            <a:pPr algn="ctr"/>
            <a:r>
              <a:rPr lang="en-US" sz="2799" dirty="0"/>
              <a:t>TLC Dance Studio </a:t>
            </a:r>
          </a:p>
        </p:txBody>
      </p:sp>
      <p:sp>
        <p:nvSpPr>
          <p:cNvPr id="3" name="Rectangle 2">
            <a:extLst>
              <a:ext uri="{FF2B5EF4-FFF2-40B4-BE49-F238E27FC236}">
                <a16:creationId xmlns:a16="http://schemas.microsoft.com/office/drawing/2014/main" id="{25A79726-A5DC-8611-561F-38CA64525EC7}"/>
              </a:ext>
            </a:extLst>
          </p:cNvPr>
          <p:cNvSpPr/>
          <p:nvPr/>
        </p:nvSpPr>
        <p:spPr>
          <a:xfrm>
            <a:off x="3499653" y="7411171"/>
            <a:ext cx="3070072" cy="1200329"/>
          </a:xfrm>
          <a:prstGeom prst="rect">
            <a:avLst/>
          </a:prstGeom>
          <a:noFill/>
        </p:spPr>
        <p:txBody>
          <a:bodyPr wrap="none" lIns="91440" tIns="45720" rIns="91440" bIns="45720">
            <a:spAutoFit/>
          </a:bodyPr>
          <a:lstStyle/>
          <a:p>
            <a:pPr algn="ctr"/>
            <a:r>
              <a:rPr lang="en-US" sz="7200" b="1" dirty="0">
                <a:ln w="13462">
                  <a:solidFill>
                    <a:schemeClr val="bg1"/>
                  </a:solidFill>
                  <a:prstDash val="solid"/>
                </a:ln>
                <a:solidFill>
                  <a:srgbClr val="00B0F0"/>
                </a:solidFill>
                <a:effectLst>
                  <a:outerShdw dist="38100" dir="2700000" algn="bl" rotWithShape="0">
                    <a:schemeClr val="accent5"/>
                  </a:outerShdw>
                </a:effectLst>
                <a:latin typeface="Baguet Script" panose="020B0604020202020204" pitchFamily="2" charset="0"/>
              </a:rPr>
              <a:t>Join Us</a:t>
            </a:r>
          </a:p>
        </p:txBody>
      </p:sp>
      <p:sp>
        <p:nvSpPr>
          <p:cNvPr id="4" name="TextBox 3">
            <a:extLst>
              <a:ext uri="{FF2B5EF4-FFF2-40B4-BE49-F238E27FC236}">
                <a16:creationId xmlns:a16="http://schemas.microsoft.com/office/drawing/2014/main" id="{A19A9455-9DD2-4EAE-6B4F-52D44AEB89DC}"/>
              </a:ext>
            </a:extLst>
          </p:cNvPr>
          <p:cNvSpPr txBox="1"/>
          <p:nvPr/>
        </p:nvSpPr>
        <p:spPr>
          <a:xfrm>
            <a:off x="6694864" y="7538893"/>
            <a:ext cx="853440" cy="923330"/>
          </a:xfrm>
          <a:prstGeom prst="rect">
            <a:avLst/>
          </a:prstGeom>
          <a:noFill/>
        </p:spPr>
        <p:txBody>
          <a:bodyPr wrap="square" rtlCol="0">
            <a:spAutoFit/>
          </a:bodyPr>
          <a:lstStyle/>
          <a:p>
            <a:r>
              <a:rPr lang="en-US" dirty="0">
                <a:solidFill>
                  <a:srgbClr val="92D050"/>
                </a:solidFill>
              </a:rPr>
              <a:t>FOR ALL THE</a:t>
            </a:r>
          </a:p>
        </p:txBody>
      </p:sp>
      <p:sp>
        <p:nvSpPr>
          <p:cNvPr id="5" name="TextBox 4">
            <a:extLst>
              <a:ext uri="{FF2B5EF4-FFF2-40B4-BE49-F238E27FC236}">
                <a16:creationId xmlns:a16="http://schemas.microsoft.com/office/drawing/2014/main" id="{8FD4E97F-F898-8744-B5DB-F8401C9CF33F}"/>
              </a:ext>
            </a:extLst>
          </p:cNvPr>
          <p:cNvSpPr txBox="1"/>
          <p:nvPr/>
        </p:nvSpPr>
        <p:spPr>
          <a:xfrm>
            <a:off x="4028406" y="8060800"/>
            <a:ext cx="3361875" cy="1569532"/>
          </a:xfrm>
          <a:prstGeom prst="rect">
            <a:avLst/>
          </a:prstGeom>
          <a:noFill/>
        </p:spPr>
        <p:txBody>
          <a:bodyPr wrap="square" rtlCol="0">
            <a:spAutoFit/>
          </a:bodyPr>
          <a:lstStyle/>
          <a:p>
            <a:r>
              <a:rPr lang="en-US" sz="9599" dirty="0">
                <a:solidFill>
                  <a:srgbClr val="FF0000"/>
                </a:solidFill>
                <a:latin typeface="Broadway" panose="04040905080B02020502" pitchFamily="82" charset="0"/>
              </a:rPr>
              <a:t>FUN</a:t>
            </a:r>
            <a:r>
              <a:rPr lang="en-US" sz="9599" dirty="0">
                <a:solidFill>
                  <a:srgbClr val="FFFF00"/>
                </a:solidFill>
                <a:latin typeface="Broadway" panose="04040905080B02020502" pitchFamily="82" charset="0"/>
              </a:rPr>
              <a:t>!</a:t>
            </a:r>
          </a:p>
        </p:txBody>
      </p:sp>
      <p:pic>
        <p:nvPicPr>
          <p:cNvPr id="7" name="Picture 6">
            <a:extLst>
              <a:ext uri="{FF2B5EF4-FFF2-40B4-BE49-F238E27FC236}">
                <a16:creationId xmlns:a16="http://schemas.microsoft.com/office/drawing/2014/main" id="{F043A194-80D3-13D7-5986-E10FD4B0BE51}"/>
              </a:ext>
            </a:extLst>
          </p:cNvPr>
          <p:cNvPicPr>
            <a:picLocks noChangeAspect="1"/>
          </p:cNvPicPr>
          <p:nvPr/>
        </p:nvPicPr>
        <p:blipFill rotWithShape="1">
          <a:blip r:embed="rId2">
            <a:extLst>
              <a:ext uri="{28A0092B-C50C-407E-A947-70E740481C1C}">
                <a14:useLocalDpi xmlns:a14="http://schemas.microsoft.com/office/drawing/2010/main" val="0"/>
              </a:ext>
            </a:extLst>
          </a:blip>
          <a:srcRect l="23428" t="22959" r="16078" b="19681"/>
          <a:stretch/>
        </p:blipFill>
        <p:spPr>
          <a:xfrm rot="20622274">
            <a:off x="1577420" y="3813450"/>
            <a:ext cx="4701836" cy="3343701"/>
          </a:xfrm>
          <a:prstGeom prst="rect">
            <a:avLst/>
          </a:prstGeom>
          <a:ln w="76200">
            <a:solidFill>
              <a:srgbClr val="6DA6D9"/>
            </a:solidFill>
          </a:ln>
        </p:spPr>
      </p:pic>
    </p:spTree>
    <p:extLst>
      <p:ext uri="{BB962C8B-B14F-4D97-AF65-F5344CB8AC3E}">
        <p14:creationId xmlns:p14="http://schemas.microsoft.com/office/powerpoint/2010/main" val="4220216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19179</TotalTime>
  <Words>1372</Words>
  <Application>Microsoft Office PowerPoint</Application>
  <PresentationFormat>Custom</PresentationFormat>
  <Paragraphs>121</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Abadi</vt:lpstr>
      <vt:lpstr>Aharoni</vt:lpstr>
      <vt:lpstr>Algerian</vt:lpstr>
      <vt:lpstr>Amasis MT Pro Black</vt:lpstr>
      <vt:lpstr>Arial</vt:lpstr>
      <vt:lpstr>Baguet Script</vt:lpstr>
      <vt:lpstr>Broadway</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Amber Lopez</dc:creator>
  <cp:lastModifiedBy>Amber Lopez</cp:lastModifiedBy>
  <cp:revision>3</cp:revision>
  <cp:lastPrinted>2023-03-20T16:00:49Z</cp:lastPrinted>
  <dcterms:created xsi:type="dcterms:W3CDTF">2022-04-05T02:07:16Z</dcterms:created>
  <dcterms:modified xsi:type="dcterms:W3CDTF">2023-03-23T13:16:20Z</dcterms:modified>
</cp:coreProperties>
</file>