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84" r:id="rId11"/>
    <p:sldId id="283" r:id="rId12"/>
    <p:sldId id="282" r:id="rId13"/>
    <p:sldId id="281" r:id="rId14"/>
    <p:sldId id="280" r:id="rId15"/>
    <p:sldId id="279" r:id="rId16"/>
    <p:sldId id="278" r:id="rId17"/>
    <p:sldId id="277" r:id="rId18"/>
    <p:sldId id="276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C10F-54DC-4CE5-A129-21D6B83B4A2F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Barefoot Resorts - Love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Hole By Hole</a:t>
            </a:r>
          </a:p>
          <a:p>
            <a:r>
              <a:rPr lang="en-US" dirty="0" smtClean="0"/>
              <a:t>August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anchor="ctr" anchorCtr="1">
            <a:normAutofit/>
          </a:bodyPr>
          <a:lstStyle/>
          <a:p>
            <a:r>
              <a:rPr lang="en-US" sz="5400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MISSING THIS PICTURE</a:t>
            </a:r>
            <a:endParaRPr lang="en-US" sz="5400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Picture 5" descr="IMG_1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nde Dunes 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Barefoot Resorts - Love #1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#2</a:t>
            </a:r>
            <a:endParaRPr lang="en-US" dirty="0"/>
          </a:p>
        </p:txBody>
      </p:sp>
      <p:pic>
        <p:nvPicPr>
          <p:cNvPr id="5" name="Content Placeholder 4" descr="Grande Dune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#3</a:t>
            </a:r>
            <a:endParaRPr lang="en-US" dirty="0"/>
          </a:p>
        </p:txBody>
      </p:sp>
      <p:pic>
        <p:nvPicPr>
          <p:cNvPr id="6" name="Content Placeholder 5" descr="Grande Dunes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#4</a:t>
            </a:r>
            <a:endParaRPr lang="en-US" dirty="0"/>
          </a:p>
        </p:txBody>
      </p:sp>
      <p:pic>
        <p:nvPicPr>
          <p:cNvPr id="5" name="Content Placeholder 4" descr="Grande Dunes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#5</a:t>
            </a:r>
            <a:endParaRPr lang="en-US" dirty="0"/>
          </a:p>
        </p:txBody>
      </p:sp>
      <p:pic>
        <p:nvPicPr>
          <p:cNvPr id="6" name="Content Placeholder 5" descr="Grande Dunes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#6</a:t>
            </a:r>
            <a:endParaRPr lang="en-US" dirty="0"/>
          </a:p>
        </p:txBody>
      </p:sp>
      <p:pic>
        <p:nvPicPr>
          <p:cNvPr id="5" name="Content Placeholder 4" descr="Grande Dunes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Barefoot Resorts - Love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Barefoot Resorts - Love #8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222</Words>
  <Application>Microsoft Office PowerPoint</Application>
  <PresentationFormat>On-screen Show (4:3)</PresentationFormat>
  <Paragraphs>39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Barefoot Resorts - Love</vt:lpstr>
      <vt:lpstr>Barefoot Resorts - Love #1</vt:lpstr>
      <vt:lpstr>Barefoot Resorts - Love #2</vt:lpstr>
      <vt:lpstr>Barefoot Resorts - Love #3</vt:lpstr>
      <vt:lpstr>Barefoot Resorts - Love #4</vt:lpstr>
      <vt:lpstr>Barefoot Resorts - Love #5</vt:lpstr>
      <vt:lpstr>Barefoot Resorts - Love #6</vt:lpstr>
      <vt:lpstr>Barefoot Resorts - Love #7</vt:lpstr>
      <vt:lpstr>Barefoot Resorts - Love #7</vt:lpstr>
      <vt:lpstr>Barefoot Resorts - Love #7</vt:lpstr>
      <vt:lpstr>Barefoot Resorts - Love #7</vt:lpstr>
      <vt:lpstr>Barefoot Resorts - Love #7</vt:lpstr>
      <vt:lpstr>Barefoot Resorts - Love #7</vt:lpstr>
      <vt:lpstr>Barefoot Resorts - Love #7</vt:lpstr>
      <vt:lpstr>Barefoot Resorts - Love #7</vt:lpstr>
      <vt:lpstr>Slide 16</vt:lpstr>
      <vt:lpstr>Barefoot Resorts - Love #7</vt:lpstr>
      <vt:lpstr>Barefoot Resorts - Love #7</vt:lpstr>
      <vt:lpstr>Barefoot Resorts - Love #7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Dunes</dc:title>
  <dc:creator>Paul</dc:creator>
  <cp:lastModifiedBy>Paul</cp:lastModifiedBy>
  <cp:revision>14</cp:revision>
  <cp:lastPrinted>2011-08-13T02:37:28Z</cp:lastPrinted>
  <dcterms:created xsi:type="dcterms:W3CDTF">2011-08-11T01:07:55Z</dcterms:created>
  <dcterms:modified xsi:type="dcterms:W3CDTF">2012-05-28T23:34:51Z</dcterms:modified>
</cp:coreProperties>
</file>