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</p:sldMasterIdLst>
  <p:notesMasterIdLst>
    <p:notesMasterId r:id="rId10"/>
  </p:notesMasterIdLst>
  <p:handoutMasterIdLst>
    <p:handoutMasterId r:id="rId11"/>
  </p:handoutMasterIdLst>
  <p:sldIdLst>
    <p:sldId id="358" r:id="rId6"/>
    <p:sldId id="352" r:id="rId7"/>
    <p:sldId id="353" r:id="rId8"/>
    <p:sldId id="354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ardi, Yvonne M" initials="LYM" lastIdx="4" clrIdx="0">
    <p:extLst>
      <p:ext uri="{19B8F6BF-5375-455C-9EA6-DF929625EA0E}">
        <p15:presenceInfo xmlns:p15="http://schemas.microsoft.com/office/powerpoint/2012/main" userId="Levardi, Yvonne M" providerId="None"/>
      </p:ext>
    </p:extLst>
  </p:cmAuthor>
  <p:cmAuthor id="2" name="Hardy, Cameron M" initials="HCM" lastIdx="11" clrIdx="1">
    <p:extLst>
      <p:ext uri="{19B8F6BF-5375-455C-9EA6-DF929625EA0E}">
        <p15:presenceInfo xmlns:p15="http://schemas.microsoft.com/office/powerpoint/2012/main" userId="Hardy, Cameron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6C"/>
    <a:srgbClr val="09436B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0116" autoAdjust="0"/>
  </p:normalViewPr>
  <p:slideViewPr>
    <p:cSldViewPr snapToGrid="0" showGuides="1">
      <p:cViewPr varScale="1">
        <p:scale>
          <a:sx n="99" d="100"/>
          <a:sy n="99" d="100"/>
        </p:scale>
        <p:origin x="1566" y="8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-29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568"/>
    </p:cViewPr>
  </p:sorterViewPr>
  <p:notesViewPr>
    <p:cSldViewPr snapToGrid="0">
      <p:cViewPr varScale="1">
        <p:scale>
          <a:sx n="87" d="100"/>
          <a:sy n="87" d="100"/>
        </p:scale>
        <p:origin x="382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029D-7352-4FF1-A5A5-6EF47BE42A1A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F2B24-133B-4A3A-8B03-53807B4CA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80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34AEF4-D7E7-4F81-B870-705378376AD3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415555-36F3-400B-AD00-5A250BA15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36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5555-36F3-400B-AD00-5A250BA150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7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F395-AC28-4874-B87A-20AECBEE96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4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F395-AC28-4874-B87A-20AECBEE96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1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F395-AC28-4874-B87A-20AECBEE96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6279591"/>
            <a:ext cx="9144000" cy="27432"/>
          </a:xfrm>
          <a:prstGeom prst="rect">
            <a:avLst/>
          </a:prstGeom>
          <a:solidFill>
            <a:srgbClr val="00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9144000" cy="2769577"/>
          </a:xfrm>
          <a:prstGeom prst="rect">
            <a:avLst/>
          </a:prstGeom>
          <a:solidFill>
            <a:srgbClr val="094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98593"/>
            <a:ext cx="6858000" cy="113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spcAft>
                <a:spcPts val="800"/>
              </a:spcAft>
              <a:buNone/>
            </a:pPr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220" y="1554211"/>
            <a:ext cx="6697560" cy="956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278" y="187753"/>
            <a:ext cx="1351860" cy="132785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424239" y="6410327"/>
            <a:ext cx="2393950" cy="2587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i="1">
                <a:solidFill>
                  <a:srgbClr val="09436B"/>
                </a:solidFill>
              </a:defRPr>
            </a:lvl1pPr>
            <a:lvl2pPr marL="457200" indent="0" algn="ctr">
              <a:buFontTx/>
              <a:buNone/>
              <a:defRPr sz="1200" i="1">
                <a:solidFill>
                  <a:srgbClr val="09436B"/>
                </a:solidFill>
              </a:defRPr>
            </a:lvl2pPr>
            <a:lvl3pPr marL="914400" indent="0" algn="ctr">
              <a:buFontTx/>
              <a:buNone/>
              <a:defRPr sz="1100" i="1">
                <a:solidFill>
                  <a:srgbClr val="09436B"/>
                </a:solidFill>
              </a:defRPr>
            </a:lvl3pPr>
            <a:lvl4pPr marL="1371600" indent="0" algn="ctr">
              <a:buFontTx/>
              <a:buNone/>
              <a:defRPr sz="1050" i="1">
                <a:solidFill>
                  <a:srgbClr val="09436B"/>
                </a:solidFill>
              </a:defRPr>
            </a:lvl4pPr>
            <a:lvl5pPr marL="1828800" indent="0" algn="ctr">
              <a:buFontTx/>
              <a:buNone/>
              <a:defRPr sz="1050" i="1">
                <a:solidFill>
                  <a:srgbClr val="09436B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2593320"/>
            <a:ext cx="9144000" cy="27432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26" y="2808188"/>
            <a:ext cx="6923174" cy="21904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>
                <a:solidFill>
                  <a:srgbClr val="0943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9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 Titl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3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1086"/>
            <a:ext cx="7770087" cy="39703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3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78788"/>
            <a:ext cx="3868340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6729"/>
            <a:ext cx="3868340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78788"/>
            <a:ext cx="3887391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46729"/>
            <a:ext cx="3887391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2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78788"/>
            <a:ext cx="3887391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46729"/>
            <a:ext cx="3887391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9787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78788"/>
            <a:ext cx="3868340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6729"/>
            <a:ext cx="3868340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6129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6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mult. pre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"/>
            <a:ext cx="9144000" cy="10847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3" y="359557"/>
            <a:ext cx="2735405" cy="390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95381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b="1" dirty="0">
                <a:solidFill>
                  <a:srgbClr val="09436B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72560" y="988825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V="1">
            <a:off x="0" y="6279591"/>
            <a:ext cx="9144000" cy="27432"/>
          </a:xfrm>
          <a:prstGeom prst="rect">
            <a:avLst/>
          </a:prstGeom>
          <a:solidFill>
            <a:srgbClr val="00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379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main pre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39631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b="1" dirty="0"/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2" y="367689"/>
            <a:ext cx="2646483" cy="37806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72560" y="988825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3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5"/>
            <a:ext cx="7886700" cy="107927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7388" indent="-230188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3pPr>
            <a:lvl4pPr marL="1600200" indent="-2286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7017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6279591"/>
            <a:ext cx="9144000" cy="27432"/>
          </a:xfrm>
          <a:prstGeom prst="rect">
            <a:avLst/>
          </a:prstGeom>
          <a:solidFill>
            <a:srgbClr val="00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9144000" cy="2769577"/>
          </a:xfrm>
          <a:prstGeom prst="rect">
            <a:avLst/>
          </a:prstGeom>
          <a:solidFill>
            <a:srgbClr val="094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98593"/>
            <a:ext cx="6858000" cy="113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spcAft>
                <a:spcPts val="800"/>
              </a:spcAft>
              <a:buNone/>
            </a:pPr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220" y="1554211"/>
            <a:ext cx="6697560" cy="956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278" y="187753"/>
            <a:ext cx="1351860" cy="132785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424239" y="6410327"/>
            <a:ext cx="2393950" cy="2587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i="1">
                <a:solidFill>
                  <a:srgbClr val="09436B"/>
                </a:solidFill>
              </a:defRPr>
            </a:lvl1pPr>
            <a:lvl2pPr marL="457200" indent="0" algn="ctr">
              <a:buFontTx/>
              <a:buNone/>
              <a:defRPr sz="1200" i="1">
                <a:solidFill>
                  <a:srgbClr val="09436B"/>
                </a:solidFill>
              </a:defRPr>
            </a:lvl2pPr>
            <a:lvl3pPr marL="914400" indent="0" algn="ctr">
              <a:buFontTx/>
              <a:buNone/>
              <a:defRPr sz="1100" i="1">
                <a:solidFill>
                  <a:srgbClr val="09436B"/>
                </a:solidFill>
              </a:defRPr>
            </a:lvl3pPr>
            <a:lvl4pPr marL="1371600" indent="0" algn="ctr">
              <a:buFontTx/>
              <a:buNone/>
              <a:defRPr sz="1050" i="1">
                <a:solidFill>
                  <a:srgbClr val="09436B"/>
                </a:solidFill>
              </a:defRPr>
            </a:lvl4pPr>
            <a:lvl5pPr marL="1828800" indent="0" algn="ctr">
              <a:buFontTx/>
              <a:buNone/>
              <a:defRPr sz="1050" i="1">
                <a:solidFill>
                  <a:srgbClr val="09436B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2593320"/>
            <a:ext cx="9144000" cy="27432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26" y="2808188"/>
            <a:ext cx="6923174" cy="21904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>
                <a:solidFill>
                  <a:srgbClr val="0943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790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43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5"/>
            <a:ext cx="7886700" cy="107927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7388" indent="-230188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3pPr>
            <a:lvl4pPr marL="1600200" indent="-2286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640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43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5"/>
            <a:ext cx="7886700" cy="107927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7388" indent="-230188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3pPr>
            <a:lvl4pPr marL="1600200" indent="-2286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850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6"/>
            <a:ext cx="78867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chemeClr val="tx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1680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4"/>
            <a:ext cx="7886700" cy="107927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1257300" indent="-342900">
              <a:buClr>
                <a:schemeClr val="tx1"/>
              </a:buClr>
              <a:buFont typeface="Arial" panose="020B0604020202020204" pitchFamily="34" charset="0"/>
              <a:buChar char="–"/>
              <a:defRPr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rgbClr val="2E75B6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577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7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2500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30432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8093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3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1088"/>
            <a:ext cx="7770087" cy="39703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6729"/>
            <a:ext cx="7770087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513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 Titl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3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1086"/>
            <a:ext cx="7770087" cy="39703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879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78788"/>
            <a:ext cx="3868340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6729"/>
            <a:ext cx="3868340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78788"/>
            <a:ext cx="3887391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46729"/>
            <a:ext cx="3887391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6104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78788"/>
            <a:ext cx="3887391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46729"/>
            <a:ext cx="3887391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029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6"/>
            <a:ext cx="78867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chemeClr val="tx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2881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78788"/>
            <a:ext cx="3868340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6729"/>
            <a:ext cx="3868340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6438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4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mult. pre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"/>
            <a:ext cx="9144000" cy="10847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3" y="359557"/>
            <a:ext cx="2735405" cy="390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95381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b="1" dirty="0">
                <a:solidFill>
                  <a:srgbClr val="09436B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72560" y="988825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V="1">
            <a:off x="0" y="6279591"/>
            <a:ext cx="9144000" cy="27432"/>
          </a:xfrm>
          <a:prstGeom prst="rect">
            <a:avLst/>
          </a:prstGeom>
          <a:solidFill>
            <a:srgbClr val="00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1298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main pre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39631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b="1" dirty="0"/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2" y="367689"/>
            <a:ext cx="2646483" cy="37806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72560" y="988825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47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5"/>
            <a:ext cx="7886700" cy="107927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7388" indent="-230188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3pPr>
            <a:lvl4pPr marL="1600200" indent="-2286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2335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9148" y="347870"/>
            <a:ext cx="8816009" cy="785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2" y="158835"/>
            <a:ext cx="2646483" cy="37806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2560" y="540960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092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4"/>
            <a:ext cx="7886700" cy="107927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1257300" indent="-342900">
              <a:buClr>
                <a:schemeClr val="tx1"/>
              </a:buClr>
              <a:buFont typeface="Arial" panose="020B0604020202020204" pitchFamily="34" charset="0"/>
              <a:buChar char="–"/>
              <a:defRPr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rgbClr val="2E75B6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176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125976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0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005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480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869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3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1088"/>
            <a:ext cx="7770087" cy="39703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6729"/>
            <a:ext cx="7770087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024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8116"/>
            <a:ext cx="7886700" cy="1258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2" y="367689"/>
            <a:ext cx="2646483" cy="37806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878689" y="393584"/>
            <a:ext cx="0" cy="384240"/>
          </a:xfrm>
          <a:prstGeom prst="line">
            <a:avLst/>
          </a:prstGeom>
          <a:ln>
            <a:solidFill>
              <a:srgbClr val="004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72560" y="988825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349759" y="63034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489D377-E926-4056-92EE-BF2FEC77DD13}" type="slidenum">
              <a:rPr lang="en-US" sz="1000" smtClean="0">
                <a:solidFill>
                  <a:srgbClr val="09436B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rgbClr val="09436B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043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79" r:id="rId4"/>
    <p:sldLayoutId id="2147483666" r:id="rId5"/>
    <p:sldLayoutId id="2147483664" r:id="rId6"/>
    <p:sldLayoutId id="2147483673" r:id="rId7"/>
    <p:sldLayoutId id="2147483672" r:id="rId8"/>
    <p:sldLayoutId id="2147483665" r:id="rId9"/>
    <p:sldLayoutId id="2147483678" r:id="rId10"/>
    <p:sldLayoutId id="2147483674" r:id="rId11"/>
    <p:sldLayoutId id="2147483683" r:id="rId12"/>
    <p:sldLayoutId id="2147483684" r:id="rId13"/>
    <p:sldLayoutId id="2147483667" r:id="rId14"/>
    <p:sldLayoutId id="2147483663" r:id="rId15"/>
    <p:sldLayoutId id="2147483681" r:id="rId16"/>
    <p:sldLayoutId id="214748368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0943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Courier New" panose="02070309020205020404" pitchFamily="49" charset="0"/>
        <a:buChar char="o"/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8116"/>
            <a:ext cx="7886700" cy="1258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2" y="367689"/>
            <a:ext cx="2646483" cy="37806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878689" y="393584"/>
            <a:ext cx="0" cy="384240"/>
          </a:xfrm>
          <a:prstGeom prst="line">
            <a:avLst/>
          </a:prstGeom>
          <a:ln>
            <a:solidFill>
              <a:srgbClr val="004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72560" y="988825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349759" y="63034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489D377-E926-4056-92EE-BF2FEC77DD13}" type="slidenum">
              <a:rPr lang="en-US" sz="1000" smtClean="0">
                <a:solidFill>
                  <a:srgbClr val="09436B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rgbClr val="09436B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47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0943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Courier New" panose="02070309020205020404" pitchFamily="49" charset="0"/>
        <a:buChar char="o"/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Valerie McCain</a:t>
            </a:r>
          </a:p>
          <a:p>
            <a:pPr marL="0" indent="0" algn="ctr">
              <a:buNone/>
            </a:pPr>
            <a:r>
              <a:rPr lang="en-US" dirty="0"/>
              <a:t>Bechtel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September 12,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62" y="6380129"/>
            <a:ext cx="1465887" cy="260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977" y="6331067"/>
            <a:ext cx="1535785" cy="43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7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6571" y="1185542"/>
            <a:ext cx="8229600" cy="478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346272"/>
            <a:ext cx="8577015" cy="4824198"/>
            <a:chOff x="0" y="1346272"/>
            <a:chExt cx="8577015" cy="4824198"/>
          </a:xfrm>
        </p:grpSpPr>
        <p:pic>
          <p:nvPicPr>
            <p:cNvPr id="5" name="Picture 4" descr="A close up of an animal&#10;&#10;Description automatically generated">
              <a:extLst>
                <a:ext uri="{FF2B5EF4-FFF2-40B4-BE49-F238E27FC236}">
                  <a16:creationId xmlns:a16="http://schemas.microsoft.com/office/drawing/2014/main" id="{E8911CC6-5478-4044-B9F8-6DB479209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71" y="1346272"/>
              <a:ext cx="8250444" cy="482419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C6F9A6-2EE4-41FB-9C0A-B25DE3B88126}"/>
                </a:ext>
              </a:extLst>
            </p:cNvPr>
            <p:cNvSpPr txBox="1"/>
            <p:nvPr/>
          </p:nvSpPr>
          <p:spPr>
            <a:xfrm>
              <a:off x="0" y="1954245"/>
              <a:ext cx="1573162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2002</a:t>
              </a:r>
            </a:p>
          </p:txBody>
        </p:sp>
      </p:grpSp>
      <p:pic>
        <p:nvPicPr>
          <p:cNvPr id="11" name="Picture 10" descr="A picture containing outdoor, building, ground&#10;&#10;Description automatically generated">
            <a:extLst>
              <a:ext uri="{FF2B5EF4-FFF2-40B4-BE49-F238E27FC236}">
                <a16:creationId xmlns:a16="http://schemas.microsoft.com/office/drawing/2014/main" id="{869B6419-0716-49E0-A64E-E2F54CED77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698" y="1346272"/>
            <a:ext cx="8442189" cy="48241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EAF86E-3E13-46E1-980C-79BD3AD3BC5E}"/>
              </a:ext>
            </a:extLst>
          </p:cNvPr>
          <p:cNvSpPr txBox="1"/>
          <p:nvPr/>
        </p:nvSpPr>
        <p:spPr>
          <a:xfrm>
            <a:off x="0" y="1954245"/>
            <a:ext cx="195661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957379" y="180887"/>
            <a:ext cx="5957580" cy="806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2800" b="1" dirty="0">
                <a:solidFill>
                  <a:srgbClr val="0943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Vit Plant </a:t>
            </a:r>
            <a:r>
              <a:rPr lang="fr-FR"/>
              <a:t>Jobsite </a:t>
            </a:r>
            <a:r>
              <a:rPr lang="fr-FR" dirty="0"/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19077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uilding, outdoor&#10;&#10;Description automatically generated">
            <a:extLst>
              <a:ext uri="{FF2B5EF4-FFF2-40B4-BE49-F238E27FC236}">
                <a16:creationId xmlns:a16="http://schemas.microsoft.com/office/drawing/2014/main" id="{0FCF50BB-0521-40F8-AE1D-295E169FA2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627" y="1186750"/>
            <a:ext cx="4206240" cy="2371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46028" y="166495"/>
            <a:ext cx="5957580" cy="806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943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Progress in Startup, </a:t>
            </a:r>
            <a:r>
              <a:rPr lang="fr-FR" dirty="0" err="1"/>
              <a:t>Testing</a:t>
            </a:r>
            <a:r>
              <a:rPr lang="fr-FR" dirty="0"/>
              <a:t> </a:t>
            </a:r>
          </a:p>
        </p:txBody>
      </p:sp>
      <p:pic>
        <p:nvPicPr>
          <p:cNvPr id="6" name="Picture 5" descr="A picture containing building, indoor, person, man&#10;&#10;Description automatically generated">
            <a:extLst>
              <a:ext uri="{FF2B5EF4-FFF2-40B4-BE49-F238E27FC236}">
                <a16:creationId xmlns:a16="http://schemas.microsoft.com/office/drawing/2014/main" id="{8EA883B0-11B9-4256-B684-8E34B1519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6391" r="6404" b="6525"/>
          <a:stretch/>
        </p:blipFill>
        <p:spPr>
          <a:xfrm>
            <a:off x="485127" y="1186749"/>
            <a:ext cx="3525865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erson wearing a helmet&#10;&#10;Description automatically generated">
            <a:extLst>
              <a:ext uri="{FF2B5EF4-FFF2-40B4-BE49-F238E27FC236}">
                <a16:creationId xmlns:a16="http://schemas.microsoft.com/office/drawing/2014/main" id="{93EBAB44-F37B-4D7C-89FB-2FAAEEABF4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b="20797"/>
          <a:stretch/>
        </p:blipFill>
        <p:spPr>
          <a:xfrm>
            <a:off x="4166628" y="3672747"/>
            <a:ext cx="4206240" cy="233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icture containing person, refrigerator, indoor, cabinet&#10;&#10;Description automatically generated">
            <a:extLst>
              <a:ext uri="{FF2B5EF4-FFF2-40B4-BE49-F238E27FC236}">
                <a16:creationId xmlns:a16="http://schemas.microsoft.com/office/drawing/2014/main" id="{A5464628-A642-4BF9-B25D-7AFC85A308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6" y="3672746"/>
            <a:ext cx="3525865" cy="2350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76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0C75CF-5BA3-4DE0-8ECB-109A13DD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for Commissioning, Operations</a:t>
            </a:r>
          </a:p>
        </p:txBody>
      </p:sp>
      <p:pic>
        <p:nvPicPr>
          <p:cNvPr id="5" name="Picture 4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8EBD61AE-DF06-49C3-9B93-D97DF08F83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5566" y="1142045"/>
            <a:ext cx="3697416" cy="2335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indoor, wall, person, cabinet&#10;&#10;Description automatically generated">
            <a:extLst>
              <a:ext uri="{FF2B5EF4-FFF2-40B4-BE49-F238E27FC236}">
                <a16:creationId xmlns:a16="http://schemas.microsoft.com/office/drawing/2014/main" id="{55676111-6C2B-4177-9D6A-F8209775B8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930" y="1750816"/>
            <a:ext cx="4975522" cy="373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group of people standing next to a person&#10;&#10;Description automatically generated">
            <a:extLst>
              <a:ext uri="{FF2B5EF4-FFF2-40B4-BE49-F238E27FC236}">
                <a16:creationId xmlns:a16="http://schemas.microsoft.com/office/drawing/2014/main" id="{D65E48AF-875C-47AD-AD54-6A779BEE22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3179" y="3612782"/>
            <a:ext cx="3679803" cy="2491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922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ford Branding colors">
      <a:dk1>
        <a:sysClr val="windowText" lastClr="000000"/>
      </a:dk1>
      <a:lt1>
        <a:sysClr val="window" lastClr="FFFFFF"/>
      </a:lt1>
      <a:dk2>
        <a:srgbClr val="0D436B"/>
      </a:dk2>
      <a:lt2>
        <a:srgbClr val="92D400"/>
      </a:lt2>
      <a:accent1>
        <a:srgbClr val="83AFB4"/>
      </a:accent1>
      <a:accent2>
        <a:srgbClr val="007C92"/>
      </a:accent2>
      <a:accent3>
        <a:srgbClr val="C6BC89"/>
      </a:accent3>
      <a:accent4>
        <a:srgbClr val="665546"/>
      </a:accent4>
      <a:accent5>
        <a:srgbClr val="E4D700"/>
      </a:accent5>
      <a:accent6>
        <a:srgbClr val="A1DEE9"/>
      </a:accent6>
      <a:hlink>
        <a:srgbClr val="0563C1"/>
      </a:hlink>
      <a:folHlink>
        <a:srgbClr val="85C0F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Hanford Branding colors">
      <a:dk1>
        <a:sysClr val="windowText" lastClr="000000"/>
      </a:dk1>
      <a:lt1>
        <a:sysClr val="window" lastClr="FFFFFF"/>
      </a:lt1>
      <a:dk2>
        <a:srgbClr val="0D436B"/>
      </a:dk2>
      <a:lt2>
        <a:srgbClr val="92D400"/>
      </a:lt2>
      <a:accent1>
        <a:srgbClr val="83AFB4"/>
      </a:accent1>
      <a:accent2>
        <a:srgbClr val="007C92"/>
      </a:accent2>
      <a:accent3>
        <a:srgbClr val="C6BC89"/>
      </a:accent3>
      <a:accent4>
        <a:srgbClr val="665546"/>
      </a:accent4>
      <a:accent5>
        <a:srgbClr val="E4D700"/>
      </a:accent5>
      <a:accent6>
        <a:srgbClr val="A1DEE9"/>
      </a:accent6>
      <a:hlink>
        <a:srgbClr val="0563C1"/>
      </a:hlink>
      <a:folHlink>
        <a:srgbClr val="85C0F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0AFE8F-A99C-40D3-A09E-DE685745D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8BADAF-61B9-472C-9636-9D05D31A77B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491E09-9FEA-4998-B569-1311E8236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23482</TotalTime>
  <Words>27</Words>
  <Application>Microsoft Office PowerPoint</Application>
  <PresentationFormat>On-screen Show (4:3)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Office Theme</vt:lpstr>
      <vt:lpstr>1_Office Theme</vt:lpstr>
      <vt:lpstr>PowerPoint Presentation</vt:lpstr>
      <vt:lpstr>PowerPoint Presentation</vt:lpstr>
      <vt:lpstr>PowerPoint Presentation</vt:lpstr>
      <vt:lpstr>Preparing for Commissioning, Operations</vt:lpstr>
    </vt:vector>
  </TitlesOfParts>
  <Company>Hanford(MSP ver 2.0)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Hardy, Cameron M</dc:creator>
  <cp:lastModifiedBy>Kama, Dylan N.</cp:lastModifiedBy>
  <cp:revision>248</cp:revision>
  <cp:lastPrinted>2019-09-06T17:47:14Z</cp:lastPrinted>
  <dcterms:created xsi:type="dcterms:W3CDTF">2019-03-11T20:50:44Z</dcterms:created>
  <dcterms:modified xsi:type="dcterms:W3CDTF">2019-09-27T15:12:03Z</dcterms:modified>
</cp:coreProperties>
</file>