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BDB1-7433-477B-B0FF-363FD0115F7E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077C-31EA-4E3C-8BED-9EA1DFB2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BDB1-7433-477B-B0FF-363FD0115F7E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077C-31EA-4E3C-8BED-9EA1DFB2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BDB1-7433-477B-B0FF-363FD0115F7E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077C-31EA-4E3C-8BED-9EA1DFB2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2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BDB1-7433-477B-B0FF-363FD0115F7E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077C-31EA-4E3C-8BED-9EA1DFB2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7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BDB1-7433-477B-B0FF-363FD0115F7E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077C-31EA-4E3C-8BED-9EA1DFB2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4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BDB1-7433-477B-B0FF-363FD0115F7E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077C-31EA-4E3C-8BED-9EA1DFB2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3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BDB1-7433-477B-B0FF-363FD0115F7E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077C-31EA-4E3C-8BED-9EA1DFB2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8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BDB1-7433-477B-B0FF-363FD0115F7E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077C-31EA-4E3C-8BED-9EA1DFB2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BDB1-7433-477B-B0FF-363FD0115F7E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077C-31EA-4E3C-8BED-9EA1DFB2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4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BDB1-7433-477B-B0FF-363FD0115F7E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077C-31EA-4E3C-8BED-9EA1DFB2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BDB1-7433-477B-B0FF-363FD0115F7E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9077C-31EA-4E3C-8BED-9EA1DFB2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ABDB1-7433-477B-B0FF-363FD0115F7E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077C-31EA-4E3C-8BED-9EA1DFB2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9" y="0"/>
            <a:ext cx="8692421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3"/>
    </mc:Choice>
    <mc:Fallback xmlns="">
      <p:transition spd="slow" advTm="10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65" y="0"/>
            <a:ext cx="822787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78"/>
    </mc:Choice>
    <mc:Fallback xmlns="">
      <p:transition spd="slow" advTm="3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60" y="0"/>
            <a:ext cx="838168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95"/>
    </mc:Choice>
    <mc:Fallback xmlns="">
      <p:transition spd="slow" advTm="29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53" y="0"/>
            <a:ext cx="8184893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01"/>
    </mc:Choice>
    <mc:Fallback xmlns="">
      <p:transition spd="slow" advTm="51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95" y="0"/>
            <a:ext cx="811881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8"/>
    </mc:Choice>
    <mc:Fallback xmlns="">
      <p:transition spd="slow" advTm="37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44" y="0"/>
            <a:ext cx="8346111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56"/>
    </mc:Choice>
    <mc:Fallback xmlns="">
      <p:transition spd="slow" advTm="33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55" y="0"/>
            <a:ext cx="8369289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98"/>
    </mc:Choice>
    <mc:Fallback xmlns="">
      <p:transition spd="slow" advTm="26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33" y="0"/>
            <a:ext cx="8413333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8"/>
    </mc:Choice>
    <mc:Fallback xmlns="">
      <p:transition spd="slow" advTm="17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8" y="0"/>
            <a:ext cx="8449983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06"/>
    </mc:Choice>
    <mc:Fallback xmlns="">
      <p:transition spd="slow" advTm="29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37" y="0"/>
            <a:ext cx="8288325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87"/>
    </mc:Choice>
    <mc:Fallback xmlns="">
      <p:transition spd="slow" advTm="27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77" y="0"/>
            <a:ext cx="8551445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34"/>
    </mc:Choice>
    <mc:Fallback xmlns="">
      <p:transition spd="slow" advTm="23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11" y="0"/>
            <a:ext cx="8423977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0"/>
    </mc:Choice>
    <mc:Fallback xmlns="">
      <p:transition spd="slow" advTm="10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68" y="0"/>
            <a:ext cx="8429263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1"/>
    </mc:Choice>
    <mc:Fallback xmlns="">
      <p:transition spd="slow" advTm="13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97" y="0"/>
            <a:ext cx="8697805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80"/>
    </mc:Choice>
    <mc:Fallback xmlns="">
      <p:transition spd="slow" advTm="33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17" y="0"/>
            <a:ext cx="8476966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9"/>
    </mc:Choice>
    <mc:Fallback xmlns="">
      <p:transition spd="slow" advTm="12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18" y="0"/>
            <a:ext cx="8344963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1"/>
    </mc:Choice>
    <mc:Fallback xmlns="">
      <p:transition spd="slow" advTm="13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11" y="0"/>
            <a:ext cx="8423977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87"/>
    </mc:Choice>
    <mc:Fallback xmlns="">
      <p:transition spd="slow" advTm="36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61" y="0"/>
            <a:ext cx="8389678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32"/>
    </mc:Choice>
    <mc:Fallback xmlns="">
      <p:transition spd="slow" advTm="47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77" y="0"/>
            <a:ext cx="8591845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5"/>
    </mc:Choice>
    <mc:Fallback xmlns="">
      <p:transition spd="slow" advTm="12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424" y="0"/>
            <a:ext cx="8611151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68"/>
    </mc:Choice>
    <mc:Fallback xmlns="">
      <p:transition spd="slow" advTm="28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4" y="0"/>
            <a:ext cx="8516452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8"/>
    </mc:Choice>
    <mc:Fallback xmlns="">
      <p:transition spd="slow" advTm="22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60" y="0"/>
            <a:ext cx="873828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65"/>
    </mc:Choice>
    <mc:Fallback xmlns="">
      <p:transition spd="slow" advTm="26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31" y="0"/>
            <a:ext cx="8391537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11"/>
    </mc:Choice>
    <mc:Fallback xmlns="">
      <p:transition spd="slow" advTm="21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176"/>
            <a:ext cx="9144000" cy="622564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6"/>
    </mc:Choice>
    <mc:Fallback xmlns="">
      <p:transition spd="slow" advTm="14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9" y="0"/>
            <a:ext cx="8296661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61"/>
    </mc:Choice>
    <mc:Fallback xmlns="">
      <p:transition spd="slow" advTm="43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86" y="0"/>
            <a:ext cx="8272228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70"/>
    </mc:Choice>
    <mc:Fallback xmlns="">
      <p:transition spd="slow" advTm="20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" y="0"/>
            <a:ext cx="8315325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78"/>
    </mc:Choice>
    <mc:Fallback xmlns="">
      <p:transition spd="slow" advTm="15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39" y="0"/>
            <a:ext cx="8356121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51"/>
    </mc:Choice>
    <mc:Fallback xmlns="">
      <p:transition spd="slow" advTm="43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27" y="0"/>
            <a:ext cx="8306345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68"/>
    </mc:Choice>
    <mc:Fallback xmlns="">
      <p:transition spd="slow" advTm="37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0</Words>
  <Application>Microsoft Office PowerPoint</Application>
  <PresentationFormat>On-screen Show (4:3)</PresentationFormat>
  <Paragraphs>0</Paragraphs>
  <Slides>29</Slides>
  <Notes>0</Notes>
  <HiddenSlides>0</HiddenSlides>
  <MMClips>29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preston</dc:creator>
  <cp:lastModifiedBy>preston</cp:lastModifiedBy>
  <cp:revision>9</cp:revision>
  <dcterms:created xsi:type="dcterms:W3CDTF">2014-08-29T04:03:41Z</dcterms:created>
  <dcterms:modified xsi:type="dcterms:W3CDTF">2016-09-05T23:41:04Z</dcterms:modified>
</cp:coreProperties>
</file>