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  <p:sldMasterId id="214748365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</p:sldIdLst>
  <p:sldSz cy="6858000" cx="9144000"/>
  <p:notesSz cx="7010400" cy="9236075"/>
  <p:embeddedFontLst>
    <p:embeddedFont>
      <p:font typeface="Garamond"/>
      <p:regular r:id="rId29"/>
      <p:bold r:id="rId30"/>
      <p:italic r:id="rId31"/>
      <p:boldItalic r:id="rId3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33" roundtripDataSignature="AMtx7mjxIHnizexSK1WxDJZKpvvHnclIz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schemas.openxmlformats.org/officeDocument/2006/relationships/font" Target="fonts/Garamond-regular.fntdata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font" Target="fonts/Garamond-italic.fntdata"/><Relationship Id="rId30" Type="http://schemas.openxmlformats.org/officeDocument/2006/relationships/font" Target="fonts/Garamond-bold.fntdata"/><Relationship Id="rId11" Type="http://schemas.openxmlformats.org/officeDocument/2006/relationships/slide" Target="slides/slide5.xml"/><Relationship Id="rId33" Type="http://customschemas.google.com/relationships/presentationmetadata" Target="metadata"/><Relationship Id="rId10" Type="http://schemas.openxmlformats.org/officeDocument/2006/relationships/slide" Target="slides/slide4.xml"/><Relationship Id="rId32" Type="http://schemas.openxmlformats.org/officeDocument/2006/relationships/font" Target="fonts/Garamond-boldItalic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475" cy="46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6400" lIns="92825" spcFirstLastPara="1" rIns="92825" wrap="square" tIns="464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1925" y="0"/>
            <a:ext cx="3038475" cy="46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6400" lIns="92825" spcFirstLastPara="1" rIns="92825" wrap="square" tIns="464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95387" y="692150"/>
            <a:ext cx="4619625" cy="3463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35037" y="4387850"/>
            <a:ext cx="5140325" cy="4156075"/>
          </a:xfrm>
          <a:prstGeom prst="rect">
            <a:avLst/>
          </a:prstGeom>
          <a:noFill/>
          <a:ln>
            <a:noFill/>
          </a:ln>
        </p:spPr>
        <p:txBody>
          <a:bodyPr anchorCtr="0" anchor="t" bIns="46400" lIns="92825" spcFirstLastPara="1" rIns="92825" wrap="square" tIns="464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774112"/>
            <a:ext cx="3038475" cy="461962"/>
          </a:xfrm>
          <a:prstGeom prst="rect">
            <a:avLst/>
          </a:prstGeom>
          <a:noFill/>
          <a:ln>
            <a:noFill/>
          </a:ln>
        </p:spPr>
        <p:txBody>
          <a:bodyPr anchorCtr="0" anchor="b" bIns="46400" lIns="92825" spcFirstLastPara="1" rIns="92825" wrap="square" tIns="464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1925" y="8774112"/>
            <a:ext cx="3038475" cy="461962"/>
          </a:xfrm>
          <a:prstGeom prst="rect">
            <a:avLst/>
          </a:prstGeom>
          <a:noFill/>
          <a:ln>
            <a:noFill/>
          </a:ln>
        </p:spPr>
        <p:txBody>
          <a:bodyPr anchorCtr="0" anchor="b" bIns="46400" lIns="92825" spcFirstLastPara="1" rIns="92825" wrap="square" tIns="464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Garamond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:notes"/>
          <p:cNvSpPr txBox="1"/>
          <p:nvPr/>
        </p:nvSpPr>
        <p:spPr>
          <a:xfrm>
            <a:off x="3971925" y="8774112"/>
            <a:ext cx="3038475" cy="461962"/>
          </a:xfrm>
          <a:prstGeom prst="rect">
            <a:avLst/>
          </a:prstGeom>
          <a:noFill/>
          <a:ln>
            <a:noFill/>
          </a:ln>
        </p:spPr>
        <p:txBody>
          <a:bodyPr anchorCtr="0" anchor="b" bIns="46400" lIns="92825" spcFirstLastPara="1" rIns="92825" wrap="square" tIns="464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Garamond"/>
              <a:buNone/>
            </a:pPr>
            <a:fld id="{00000000-1234-1234-1234-123412341234}" type="slidenum">
              <a:rPr b="0" i="0" lang="en-US" sz="4400" u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/>
          </a:p>
        </p:txBody>
      </p:sp>
      <p:sp>
        <p:nvSpPr>
          <p:cNvPr id="110" name="Google Shape;110;p1:notes"/>
          <p:cNvSpPr/>
          <p:nvPr>
            <p:ph idx="2" type="sldImg"/>
          </p:nvPr>
        </p:nvSpPr>
        <p:spPr>
          <a:xfrm>
            <a:off x="1195387" y="692150"/>
            <a:ext cx="4619625" cy="3463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1" name="Google Shape;111;p1:notes"/>
          <p:cNvSpPr txBox="1"/>
          <p:nvPr>
            <p:ph idx="1" type="body"/>
          </p:nvPr>
        </p:nvSpPr>
        <p:spPr>
          <a:xfrm>
            <a:off x="935037" y="4387850"/>
            <a:ext cx="5140325" cy="4156075"/>
          </a:xfrm>
          <a:prstGeom prst="rect">
            <a:avLst/>
          </a:prstGeom>
          <a:noFill/>
          <a:ln>
            <a:noFill/>
          </a:ln>
        </p:spPr>
        <p:txBody>
          <a:bodyPr anchorCtr="0" anchor="t" bIns="46400" lIns="92825" spcFirstLastPara="1" rIns="92825" wrap="square" tIns="464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f91b04d665_0_50:notes"/>
          <p:cNvSpPr txBox="1"/>
          <p:nvPr/>
        </p:nvSpPr>
        <p:spPr>
          <a:xfrm>
            <a:off x="3971925" y="8774112"/>
            <a:ext cx="3038400" cy="462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400" lIns="92825" spcFirstLastPara="1" rIns="92825" wrap="square" tIns="464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Garamond"/>
              <a:buNone/>
            </a:pPr>
            <a:fld id="{00000000-1234-1234-1234-123412341234}" type="slidenum">
              <a:rPr b="0" i="0" lang="en-US" sz="4400" u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/>
          </a:p>
        </p:txBody>
      </p:sp>
      <p:sp>
        <p:nvSpPr>
          <p:cNvPr id="179" name="Google Shape;179;gf91b04d665_0_50:notes"/>
          <p:cNvSpPr/>
          <p:nvPr>
            <p:ph idx="2" type="sldImg"/>
          </p:nvPr>
        </p:nvSpPr>
        <p:spPr>
          <a:xfrm>
            <a:off x="1195387" y="692150"/>
            <a:ext cx="4619700" cy="346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0" name="Google Shape;180;gf91b04d665_0_50:notes"/>
          <p:cNvSpPr txBox="1"/>
          <p:nvPr>
            <p:ph idx="1" type="body"/>
          </p:nvPr>
        </p:nvSpPr>
        <p:spPr>
          <a:xfrm>
            <a:off x="935037" y="4387850"/>
            <a:ext cx="5140200" cy="41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400" lIns="92825" spcFirstLastPara="1" rIns="92825" wrap="square" tIns="464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f91b04d665_0_56:notes"/>
          <p:cNvSpPr txBox="1"/>
          <p:nvPr/>
        </p:nvSpPr>
        <p:spPr>
          <a:xfrm>
            <a:off x="3971925" y="8774112"/>
            <a:ext cx="3038400" cy="462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400" lIns="92825" spcFirstLastPara="1" rIns="92825" wrap="square" tIns="464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Garamond"/>
              <a:buNone/>
            </a:pPr>
            <a:fld id="{00000000-1234-1234-1234-123412341234}" type="slidenum">
              <a:rPr b="0" i="0" lang="en-US" sz="4400" u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/>
          </a:p>
        </p:txBody>
      </p:sp>
      <p:sp>
        <p:nvSpPr>
          <p:cNvPr id="186" name="Google Shape;186;gf91b04d665_0_56:notes"/>
          <p:cNvSpPr/>
          <p:nvPr>
            <p:ph idx="2" type="sldImg"/>
          </p:nvPr>
        </p:nvSpPr>
        <p:spPr>
          <a:xfrm>
            <a:off x="1195387" y="692150"/>
            <a:ext cx="4619700" cy="346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7" name="Google Shape;187;gf91b04d665_0_56:notes"/>
          <p:cNvSpPr txBox="1"/>
          <p:nvPr>
            <p:ph idx="1" type="body"/>
          </p:nvPr>
        </p:nvSpPr>
        <p:spPr>
          <a:xfrm>
            <a:off x="935037" y="4387850"/>
            <a:ext cx="5140200" cy="41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400" lIns="92825" spcFirstLastPara="1" rIns="92825" wrap="square" tIns="464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f91b04d665_0_63:notes"/>
          <p:cNvSpPr txBox="1"/>
          <p:nvPr/>
        </p:nvSpPr>
        <p:spPr>
          <a:xfrm>
            <a:off x="3971925" y="8774112"/>
            <a:ext cx="3038400" cy="462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400" lIns="92825" spcFirstLastPara="1" rIns="92825" wrap="square" tIns="464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Garamond"/>
              <a:buNone/>
            </a:pPr>
            <a:fld id="{00000000-1234-1234-1234-123412341234}" type="slidenum">
              <a:rPr b="0" i="0" lang="en-US" sz="4400" u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/>
          </a:p>
        </p:txBody>
      </p:sp>
      <p:sp>
        <p:nvSpPr>
          <p:cNvPr id="193" name="Google Shape;193;gf91b04d665_0_63:notes"/>
          <p:cNvSpPr/>
          <p:nvPr>
            <p:ph idx="2" type="sldImg"/>
          </p:nvPr>
        </p:nvSpPr>
        <p:spPr>
          <a:xfrm>
            <a:off x="1195387" y="692150"/>
            <a:ext cx="4619700" cy="346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4" name="Google Shape;194;gf91b04d665_0_63:notes"/>
          <p:cNvSpPr txBox="1"/>
          <p:nvPr>
            <p:ph idx="1" type="body"/>
          </p:nvPr>
        </p:nvSpPr>
        <p:spPr>
          <a:xfrm>
            <a:off x="935037" y="4387850"/>
            <a:ext cx="5140200" cy="41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400" lIns="92825" spcFirstLastPara="1" rIns="92825" wrap="square" tIns="464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f9fe9ad4c1_0_0:notes"/>
          <p:cNvSpPr txBox="1"/>
          <p:nvPr/>
        </p:nvSpPr>
        <p:spPr>
          <a:xfrm>
            <a:off x="3971925" y="8774112"/>
            <a:ext cx="3038400" cy="462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400" lIns="92825" spcFirstLastPara="1" rIns="92825" wrap="square" tIns="464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Garamond"/>
              <a:buNone/>
            </a:pPr>
            <a:fld id="{00000000-1234-1234-1234-123412341234}" type="slidenum">
              <a:rPr b="0" i="0" lang="en-US" sz="4400" u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/>
          </a:p>
        </p:txBody>
      </p:sp>
      <p:sp>
        <p:nvSpPr>
          <p:cNvPr id="201" name="Google Shape;201;gf9fe9ad4c1_0_0:notes"/>
          <p:cNvSpPr/>
          <p:nvPr>
            <p:ph idx="2" type="sldImg"/>
          </p:nvPr>
        </p:nvSpPr>
        <p:spPr>
          <a:xfrm>
            <a:off x="1195387" y="692150"/>
            <a:ext cx="4619700" cy="346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2" name="Google Shape;202;gf9fe9ad4c1_0_0:notes"/>
          <p:cNvSpPr txBox="1"/>
          <p:nvPr>
            <p:ph idx="1" type="body"/>
          </p:nvPr>
        </p:nvSpPr>
        <p:spPr>
          <a:xfrm>
            <a:off x="935037" y="4387850"/>
            <a:ext cx="5140200" cy="41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400" lIns="92825" spcFirstLastPara="1" rIns="92825" wrap="square" tIns="464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f9fe9ad4c1_0_6:notes"/>
          <p:cNvSpPr txBox="1"/>
          <p:nvPr/>
        </p:nvSpPr>
        <p:spPr>
          <a:xfrm>
            <a:off x="3971925" y="8774112"/>
            <a:ext cx="3038400" cy="462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400" lIns="92825" spcFirstLastPara="1" rIns="92825" wrap="square" tIns="464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Garamond"/>
              <a:buNone/>
            </a:pPr>
            <a:fld id="{00000000-1234-1234-1234-123412341234}" type="slidenum">
              <a:rPr b="0" i="0" lang="en-US" sz="4400" u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/>
          </a:p>
        </p:txBody>
      </p:sp>
      <p:sp>
        <p:nvSpPr>
          <p:cNvPr id="208" name="Google Shape;208;gf9fe9ad4c1_0_6:notes"/>
          <p:cNvSpPr/>
          <p:nvPr>
            <p:ph idx="2" type="sldImg"/>
          </p:nvPr>
        </p:nvSpPr>
        <p:spPr>
          <a:xfrm>
            <a:off x="1195387" y="692150"/>
            <a:ext cx="4619700" cy="346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9" name="Google Shape;209;gf9fe9ad4c1_0_6:notes"/>
          <p:cNvSpPr txBox="1"/>
          <p:nvPr>
            <p:ph idx="1" type="body"/>
          </p:nvPr>
        </p:nvSpPr>
        <p:spPr>
          <a:xfrm>
            <a:off x="935037" y="4387850"/>
            <a:ext cx="5140200" cy="41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400" lIns="92825" spcFirstLastPara="1" rIns="92825" wrap="square" tIns="464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f9fe9ad4c1_0_12:notes"/>
          <p:cNvSpPr txBox="1"/>
          <p:nvPr/>
        </p:nvSpPr>
        <p:spPr>
          <a:xfrm>
            <a:off x="3971925" y="8774112"/>
            <a:ext cx="3038400" cy="462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400" lIns="92825" spcFirstLastPara="1" rIns="92825" wrap="square" tIns="464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Garamond"/>
              <a:buNone/>
            </a:pPr>
            <a:fld id="{00000000-1234-1234-1234-123412341234}" type="slidenum">
              <a:rPr b="0" i="0" lang="en-US" sz="4400" u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/>
          </a:p>
        </p:txBody>
      </p:sp>
      <p:sp>
        <p:nvSpPr>
          <p:cNvPr id="215" name="Google Shape;215;gf9fe9ad4c1_0_12:notes"/>
          <p:cNvSpPr/>
          <p:nvPr>
            <p:ph idx="2" type="sldImg"/>
          </p:nvPr>
        </p:nvSpPr>
        <p:spPr>
          <a:xfrm>
            <a:off x="1195387" y="692150"/>
            <a:ext cx="4619700" cy="346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6" name="Google Shape;216;gf9fe9ad4c1_0_12:notes"/>
          <p:cNvSpPr txBox="1"/>
          <p:nvPr>
            <p:ph idx="1" type="body"/>
          </p:nvPr>
        </p:nvSpPr>
        <p:spPr>
          <a:xfrm>
            <a:off x="935037" y="4387850"/>
            <a:ext cx="5140200" cy="41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400" lIns="92825" spcFirstLastPara="1" rIns="92825" wrap="square" tIns="464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f9fe9ad4c1_0_22:notes"/>
          <p:cNvSpPr txBox="1"/>
          <p:nvPr/>
        </p:nvSpPr>
        <p:spPr>
          <a:xfrm>
            <a:off x="3971925" y="8774112"/>
            <a:ext cx="3038400" cy="462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400" lIns="92825" spcFirstLastPara="1" rIns="92825" wrap="square" tIns="464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Garamond"/>
              <a:buNone/>
            </a:pPr>
            <a:fld id="{00000000-1234-1234-1234-123412341234}" type="slidenum">
              <a:rPr b="0" i="0" lang="en-US" sz="4400" u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/>
          </a:p>
        </p:txBody>
      </p:sp>
      <p:sp>
        <p:nvSpPr>
          <p:cNvPr id="223" name="Google Shape;223;gf9fe9ad4c1_0_22:notes"/>
          <p:cNvSpPr/>
          <p:nvPr>
            <p:ph idx="2" type="sldImg"/>
          </p:nvPr>
        </p:nvSpPr>
        <p:spPr>
          <a:xfrm>
            <a:off x="1195387" y="692150"/>
            <a:ext cx="4619700" cy="346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4" name="Google Shape;224;gf9fe9ad4c1_0_22:notes"/>
          <p:cNvSpPr txBox="1"/>
          <p:nvPr>
            <p:ph idx="1" type="body"/>
          </p:nvPr>
        </p:nvSpPr>
        <p:spPr>
          <a:xfrm>
            <a:off x="935037" y="4387850"/>
            <a:ext cx="5140200" cy="41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400" lIns="92825" spcFirstLastPara="1" rIns="92825" wrap="square" tIns="464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fb79d69bae_0_0:notes"/>
          <p:cNvSpPr txBox="1"/>
          <p:nvPr/>
        </p:nvSpPr>
        <p:spPr>
          <a:xfrm>
            <a:off x="3971925" y="8774112"/>
            <a:ext cx="3038400" cy="462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400" lIns="92825" spcFirstLastPara="1" rIns="92825" wrap="square" tIns="464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Garamond"/>
              <a:buNone/>
            </a:pPr>
            <a:fld id="{00000000-1234-1234-1234-123412341234}" type="slidenum">
              <a:rPr b="0" i="0" lang="en-US" sz="4400" u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/>
          </a:p>
        </p:txBody>
      </p:sp>
      <p:sp>
        <p:nvSpPr>
          <p:cNvPr id="230" name="Google Shape;230;gfb79d69bae_0_0:notes"/>
          <p:cNvSpPr/>
          <p:nvPr>
            <p:ph idx="2" type="sldImg"/>
          </p:nvPr>
        </p:nvSpPr>
        <p:spPr>
          <a:xfrm>
            <a:off x="1195387" y="692150"/>
            <a:ext cx="4619700" cy="346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31" name="Google Shape;231;gfb79d69bae_0_0:notes"/>
          <p:cNvSpPr txBox="1"/>
          <p:nvPr>
            <p:ph idx="1" type="body"/>
          </p:nvPr>
        </p:nvSpPr>
        <p:spPr>
          <a:xfrm>
            <a:off x="935037" y="4387850"/>
            <a:ext cx="5140200" cy="41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400" lIns="92825" spcFirstLastPara="1" rIns="92825" wrap="square" tIns="464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f9fe9ad4c1_0_28:notes"/>
          <p:cNvSpPr txBox="1"/>
          <p:nvPr/>
        </p:nvSpPr>
        <p:spPr>
          <a:xfrm>
            <a:off x="3971925" y="8774112"/>
            <a:ext cx="3038400" cy="462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400" lIns="92825" spcFirstLastPara="1" rIns="92825" wrap="square" tIns="464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Garamond"/>
              <a:buNone/>
            </a:pPr>
            <a:fld id="{00000000-1234-1234-1234-123412341234}" type="slidenum">
              <a:rPr b="0" i="0" lang="en-US" sz="4400" u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/>
          </a:p>
        </p:txBody>
      </p:sp>
      <p:sp>
        <p:nvSpPr>
          <p:cNvPr id="237" name="Google Shape;237;gf9fe9ad4c1_0_28:notes"/>
          <p:cNvSpPr/>
          <p:nvPr>
            <p:ph idx="2" type="sldImg"/>
          </p:nvPr>
        </p:nvSpPr>
        <p:spPr>
          <a:xfrm>
            <a:off x="1195387" y="692150"/>
            <a:ext cx="4619700" cy="346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38" name="Google Shape;238;gf9fe9ad4c1_0_28:notes"/>
          <p:cNvSpPr txBox="1"/>
          <p:nvPr>
            <p:ph idx="1" type="body"/>
          </p:nvPr>
        </p:nvSpPr>
        <p:spPr>
          <a:xfrm>
            <a:off x="935037" y="4387850"/>
            <a:ext cx="5140200" cy="41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400" lIns="92825" spcFirstLastPara="1" rIns="92825" wrap="square" tIns="464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f9fe9ad4c1_0_36:notes"/>
          <p:cNvSpPr txBox="1"/>
          <p:nvPr/>
        </p:nvSpPr>
        <p:spPr>
          <a:xfrm>
            <a:off x="3971925" y="8774112"/>
            <a:ext cx="3038400" cy="462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400" lIns="92825" spcFirstLastPara="1" rIns="92825" wrap="square" tIns="464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Garamond"/>
              <a:buNone/>
            </a:pPr>
            <a:fld id="{00000000-1234-1234-1234-123412341234}" type="slidenum">
              <a:rPr b="0" i="0" lang="en-US" sz="4400" u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/>
          </a:p>
        </p:txBody>
      </p:sp>
      <p:sp>
        <p:nvSpPr>
          <p:cNvPr id="246" name="Google Shape;246;gf9fe9ad4c1_0_36:notes"/>
          <p:cNvSpPr/>
          <p:nvPr>
            <p:ph idx="2" type="sldImg"/>
          </p:nvPr>
        </p:nvSpPr>
        <p:spPr>
          <a:xfrm>
            <a:off x="1195387" y="692150"/>
            <a:ext cx="4619700" cy="346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47" name="Google Shape;247;gf9fe9ad4c1_0_36:notes"/>
          <p:cNvSpPr txBox="1"/>
          <p:nvPr>
            <p:ph idx="1" type="body"/>
          </p:nvPr>
        </p:nvSpPr>
        <p:spPr>
          <a:xfrm>
            <a:off x="935037" y="4387850"/>
            <a:ext cx="5140200" cy="41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400" lIns="92825" spcFirstLastPara="1" rIns="92825" wrap="square" tIns="464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f91b04d665_0_24:notes"/>
          <p:cNvSpPr txBox="1"/>
          <p:nvPr/>
        </p:nvSpPr>
        <p:spPr>
          <a:xfrm>
            <a:off x="3971925" y="8774112"/>
            <a:ext cx="3038400" cy="462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400" lIns="92825" spcFirstLastPara="1" rIns="92825" wrap="square" tIns="464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Garamond"/>
              <a:buNone/>
            </a:pPr>
            <a:fld id="{00000000-1234-1234-1234-123412341234}" type="slidenum">
              <a:rPr b="0" i="0" lang="en-US" sz="4400" u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/>
          </a:p>
        </p:txBody>
      </p:sp>
      <p:sp>
        <p:nvSpPr>
          <p:cNvPr id="118" name="Google Shape;118;gf91b04d665_0_24:notes"/>
          <p:cNvSpPr/>
          <p:nvPr>
            <p:ph idx="2" type="sldImg"/>
          </p:nvPr>
        </p:nvSpPr>
        <p:spPr>
          <a:xfrm>
            <a:off x="1195387" y="692150"/>
            <a:ext cx="4619700" cy="346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9" name="Google Shape;119;gf91b04d665_0_24:notes"/>
          <p:cNvSpPr txBox="1"/>
          <p:nvPr>
            <p:ph idx="1" type="body"/>
          </p:nvPr>
        </p:nvSpPr>
        <p:spPr>
          <a:xfrm>
            <a:off x="935037" y="4387850"/>
            <a:ext cx="5140200" cy="41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400" lIns="92825" spcFirstLastPara="1" rIns="92825" wrap="square" tIns="464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fb79d69bae_0_6:notes"/>
          <p:cNvSpPr txBox="1"/>
          <p:nvPr/>
        </p:nvSpPr>
        <p:spPr>
          <a:xfrm>
            <a:off x="3971925" y="8774112"/>
            <a:ext cx="3038400" cy="462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400" lIns="92825" spcFirstLastPara="1" rIns="92825" wrap="square" tIns="464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Garamond"/>
              <a:buNone/>
            </a:pPr>
            <a:fld id="{00000000-1234-1234-1234-123412341234}" type="slidenum">
              <a:rPr b="0" i="0" lang="en-US" sz="4400" u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/>
          </a:p>
        </p:txBody>
      </p:sp>
      <p:sp>
        <p:nvSpPr>
          <p:cNvPr id="256" name="Google Shape;256;gfb79d69bae_0_6:notes"/>
          <p:cNvSpPr/>
          <p:nvPr>
            <p:ph idx="2" type="sldImg"/>
          </p:nvPr>
        </p:nvSpPr>
        <p:spPr>
          <a:xfrm>
            <a:off x="1195387" y="692150"/>
            <a:ext cx="4619700" cy="346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7" name="Google Shape;257;gfb79d69bae_0_6:notes"/>
          <p:cNvSpPr txBox="1"/>
          <p:nvPr>
            <p:ph idx="1" type="body"/>
          </p:nvPr>
        </p:nvSpPr>
        <p:spPr>
          <a:xfrm>
            <a:off x="935037" y="4387850"/>
            <a:ext cx="5140200" cy="41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400" lIns="92825" spcFirstLastPara="1" rIns="92825" wrap="square" tIns="464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f9fe9ad4c1_0_70:notes"/>
          <p:cNvSpPr txBox="1"/>
          <p:nvPr/>
        </p:nvSpPr>
        <p:spPr>
          <a:xfrm>
            <a:off x="3971925" y="8774112"/>
            <a:ext cx="3038400" cy="462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400" lIns="92825" spcFirstLastPara="1" rIns="92825" wrap="square" tIns="464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Garamond"/>
              <a:buNone/>
            </a:pPr>
            <a:fld id="{00000000-1234-1234-1234-123412341234}" type="slidenum">
              <a:rPr b="0" i="0" lang="en-US" sz="4400" u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/>
          </a:p>
        </p:txBody>
      </p:sp>
      <p:sp>
        <p:nvSpPr>
          <p:cNvPr id="265" name="Google Shape;265;gf9fe9ad4c1_0_70:notes"/>
          <p:cNvSpPr/>
          <p:nvPr>
            <p:ph idx="2" type="sldImg"/>
          </p:nvPr>
        </p:nvSpPr>
        <p:spPr>
          <a:xfrm>
            <a:off x="1195387" y="692150"/>
            <a:ext cx="4619700" cy="346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66" name="Google Shape;266;gf9fe9ad4c1_0_70:notes"/>
          <p:cNvSpPr txBox="1"/>
          <p:nvPr>
            <p:ph idx="1" type="body"/>
          </p:nvPr>
        </p:nvSpPr>
        <p:spPr>
          <a:xfrm>
            <a:off x="935037" y="4387850"/>
            <a:ext cx="5140200" cy="41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400" lIns="92825" spcFirstLastPara="1" rIns="92825" wrap="square" tIns="464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10:notes"/>
          <p:cNvSpPr txBox="1"/>
          <p:nvPr/>
        </p:nvSpPr>
        <p:spPr>
          <a:xfrm>
            <a:off x="3971925" y="8774112"/>
            <a:ext cx="3038475" cy="461962"/>
          </a:xfrm>
          <a:prstGeom prst="rect">
            <a:avLst/>
          </a:prstGeom>
          <a:noFill/>
          <a:ln>
            <a:noFill/>
          </a:ln>
        </p:spPr>
        <p:txBody>
          <a:bodyPr anchorCtr="0" anchor="b" bIns="46400" lIns="92825" spcFirstLastPara="1" rIns="92825" wrap="square" tIns="464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Garamond"/>
              <a:buNone/>
            </a:pPr>
            <a:fld id="{00000000-1234-1234-1234-123412341234}" type="slidenum">
              <a:rPr b="0" i="0" lang="en-US" sz="4400" u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/>
          </a:p>
        </p:txBody>
      </p:sp>
      <p:sp>
        <p:nvSpPr>
          <p:cNvPr id="272" name="Google Shape;272;p10:notes"/>
          <p:cNvSpPr/>
          <p:nvPr>
            <p:ph idx="2" type="sldImg"/>
          </p:nvPr>
        </p:nvSpPr>
        <p:spPr>
          <a:xfrm>
            <a:off x="1195387" y="692150"/>
            <a:ext cx="4619625" cy="3463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73" name="Google Shape;273;p10:notes"/>
          <p:cNvSpPr txBox="1"/>
          <p:nvPr>
            <p:ph idx="1" type="body"/>
          </p:nvPr>
        </p:nvSpPr>
        <p:spPr>
          <a:xfrm>
            <a:off x="935037" y="4387850"/>
            <a:ext cx="5140325" cy="4156075"/>
          </a:xfrm>
          <a:prstGeom prst="rect">
            <a:avLst/>
          </a:prstGeom>
          <a:noFill/>
          <a:ln>
            <a:noFill/>
          </a:ln>
        </p:spPr>
        <p:txBody>
          <a:bodyPr anchorCtr="0" anchor="t" bIns="46400" lIns="92825" spcFirstLastPara="1" rIns="92825" wrap="square" tIns="464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f91b04d665_0_42:notes"/>
          <p:cNvSpPr txBox="1"/>
          <p:nvPr/>
        </p:nvSpPr>
        <p:spPr>
          <a:xfrm>
            <a:off x="3971925" y="8774112"/>
            <a:ext cx="3038400" cy="462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400" lIns="92825" spcFirstLastPara="1" rIns="92825" wrap="square" tIns="464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Garamond"/>
              <a:buNone/>
            </a:pPr>
            <a:fld id="{00000000-1234-1234-1234-123412341234}" type="slidenum">
              <a:rPr b="0" i="0" lang="en-US" sz="4400" u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/>
          </a:p>
        </p:txBody>
      </p:sp>
      <p:sp>
        <p:nvSpPr>
          <p:cNvPr id="126" name="Google Shape;126;gf91b04d665_0_42:notes"/>
          <p:cNvSpPr/>
          <p:nvPr>
            <p:ph idx="2" type="sldImg"/>
          </p:nvPr>
        </p:nvSpPr>
        <p:spPr>
          <a:xfrm>
            <a:off x="1195387" y="692150"/>
            <a:ext cx="4619700" cy="346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7" name="Google Shape;127;gf91b04d665_0_42:notes"/>
          <p:cNvSpPr txBox="1"/>
          <p:nvPr>
            <p:ph idx="1" type="body"/>
          </p:nvPr>
        </p:nvSpPr>
        <p:spPr>
          <a:xfrm>
            <a:off x="935037" y="4387850"/>
            <a:ext cx="5140200" cy="41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400" lIns="92825" spcFirstLastPara="1" rIns="92825" wrap="square" tIns="464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:notes"/>
          <p:cNvSpPr txBox="1"/>
          <p:nvPr/>
        </p:nvSpPr>
        <p:spPr>
          <a:xfrm>
            <a:off x="3971925" y="8774112"/>
            <a:ext cx="3038475" cy="461962"/>
          </a:xfrm>
          <a:prstGeom prst="rect">
            <a:avLst/>
          </a:prstGeom>
          <a:noFill/>
          <a:ln>
            <a:noFill/>
          </a:ln>
        </p:spPr>
        <p:txBody>
          <a:bodyPr anchorCtr="0" anchor="b" bIns="46400" lIns="92825" spcFirstLastPara="1" rIns="92825" wrap="square" tIns="464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Garamond"/>
              <a:buNone/>
            </a:pPr>
            <a:fld id="{00000000-1234-1234-1234-123412341234}" type="slidenum">
              <a:rPr b="0" i="0" lang="en-US" sz="4400" u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/>
          </a:p>
        </p:txBody>
      </p:sp>
      <p:sp>
        <p:nvSpPr>
          <p:cNvPr id="134" name="Google Shape;134;p2:notes"/>
          <p:cNvSpPr/>
          <p:nvPr>
            <p:ph idx="2" type="sldImg"/>
          </p:nvPr>
        </p:nvSpPr>
        <p:spPr>
          <a:xfrm>
            <a:off x="1195387" y="692150"/>
            <a:ext cx="4619625" cy="3463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5" name="Google Shape;135;p2:notes"/>
          <p:cNvSpPr txBox="1"/>
          <p:nvPr>
            <p:ph idx="1" type="body"/>
          </p:nvPr>
        </p:nvSpPr>
        <p:spPr>
          <a:xfrm>
            <a:off x="935037" y="4387850"/>
            <a:ext cx="5140325" cy="4156075"/>
          </a:xfrm>
          <a:prstGeom prst="rect">
            <a:avLst/>
          </a:prstGeom>
          <a:noFill/>
          <a:ln>
            <a:noFill/>
          </a:ln>
        </p:spPr>
        <p:txBody>
          <a:bodyPr anchorCtr="0" anchor="t" bIns="46400" lIns="92825" spcFirstLastPara="1" rIns="92825" wrap="square" tIns="464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f91b04d665_0_0:notes"/>
          <p:cNvSpPr txBox="1"/>
          <p:nvPr/>
        </p:nvSpPr>
        <p:spPr>
          <a:xfrm>
            <a:off x="3971925" y="8774112"/>
            <a:ext cx="3038400" cy="462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400" lIns="92825" spcFirstLastPara="1" rIns="92825" wrap="square" tIns="464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Garamond"/>
              <a:buNone/>
            </a:pPr>
            <a:fld id="{00000000-1234-1234-1234-123412341234}" type="slidenum">
              <a:rPr b="0" i="0" lang="en-US" sz="4400" u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/>
          </a:p>
        </p:txBody>
      </p:sp>
      <p:sp>
        <p:nvSpPr>
          <p:cNvPr id="142" name="Google Shape;142;gf91b04d665_0_0:notes"/>
          <p:cNvSpPr/>
          <p:nvPr>
            <p:ph idx="2" type="sldImg"/>
          </p:nvPr>
        </p:nvSpPr>
        <p:spPr>
          <a:xfrm>
            <a:off x="1195387" y="692150"/>
            <a:ext cx="4619700" cy="346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3" name="Google Shape;143;gf91b04d665_0_0:notes"/>
          <p:cNvSpPr txBox="1"/>
          <p:nvPr>
            <p:ph idx="1" type="body"/>
          </p:nvPr>
        </p:nvSpPr>
        <p:spPr>
          <a:xfrm>
            <a:off x="935037" y="4387850"/>
            <a:ext cx="5140200" cy="41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400" lIns="92825" spcFirstLastPara="1" rIns="92825" wrap="square" tIns="464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f9fe9ad4c1_0_48:notes"/>
          <p:cNvSpPr txBox="1"/>
          <p:nvPr/>
        </p:nvSpPr>
        <p:spPr>
          <a:xfrm>
            <a:off x="3971925" y="8774112"/>
            <a:ext cx="3038400" cy="462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400" lIns="92825" spcFirstLastPara="1" rIns="92825" wrap="square" tIns="464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Garamond"/>
              <a:buNone/>
            </a:pPr>
            <a:fld id="{00000000-1234-1234-1234-123412341234}" type="slidenum">
              <a:rPr b="0" i="0" lang="en-US" sz="4400" u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/>
          </a:p>
        </p:txBody>
      </p:sp>
      <p:sp>
        <p:nvSpPr>
          <p:cNvPr id="150" name="Google Shape;150;gf9fe9ad4c1_0_48:notes"/>
          <p:cNvSpPr/>
          <p:nvPr>
            <p:ph idx="2" type="sldImg"/>
          </p:nvPr>
        </p:nvSpPr>
        <p:spPr>
          <a:xfrm>
            <a:off x="1195387" y="692150"/>
            <a:ext cx="4619700" cy="346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1" name="Google Shape;151;gf9fe9ad4c1_0_48:notes"/>
          <p:cNvSpPr txBox="1"/>
          <p:nvPr>
            <p:ph idx="1" type="body"/>
          </p:nvPr>
        </p:nvSpPr>
        <p:spPr>
          <a:xfrm>
            <a:off x="935037" y="4387850"/>
            <a:ext cx="5140200" cy="41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400" lIns="92825" spcFirstLastPara="1" rIns="92825" wrap="square" tIns="464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f9fe9ad4c1_0_54:notes"/>
          <p:cNvSpPr txBox="1"/>
          <p:nvPr/>
        </p:nvSpPr>
        <p:spPr>
          <a:xfrm>
            <a:off x="3971925" y="8774112"/>
            <a:ext cx="3038400" cy="462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400" lIns="92825" spcFirstLastPara="1" rIns="92825" wrap="square" tIns="464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Garamond"/>
              <a:buNone/>
            </a:pPr>
            <a:fld id="{00000000-1234-1234-1234-123412341234}" type="slidenum">
              <a:rPr b="0" i="0" lang="en-US" sz="4400" u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/>
          </a:p>
        </p:txBody>
      </p:sp>
      <p:sp>
        <p:nvSpPr>
          <p:cNvPr id="157" name="Google Shape;157;gf9fe9ad4c1_0_54:notes"/>
          <p:cNvSpPr/>
          <p:nvPr>
            <p:ph idx="2" type="sldImg"/>
          </p:nvPr>
        </p:nvSpPr>
        <p:spPr>
          <a:xfrm>
            <a:off x="1195387" y="692150"/>
            <a:ext cx="4619700" cy="346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8" name="Google Shape;158;gf9fe9ad4c1_0_54:notes"/>
          <p:cNvSpPr txBox="1"/>
          <p:nvPr>
            <p:ph idx="1" type="body"/>
          </p:nvPr>
        </p:nvSpPr>
        <p:spPr>
          <a:xfrm>
            <a:off x="935037" y="4387850"/>
            <a:ext cx="5140200" cy="41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400" lIns="92825" spcFirstLastPara="1" rIns="92825" wrap="square" tIns="464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f91b04d665_0_36:notes"/>
          <p:cNvSpPr txBox="1"/>
          <p:nvPr/>
        </p:nvSpPr>
        <p:spPr>
          <a:xfrm>
            <a:off x="3971925" y="8774112"/>
            <a:ext cx="3038400" cy="462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400" lIns="92825" spcFirstLastPara="1" rIns="92825" wrap="square" tIns="464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Garamond"/>
              <a:buNone/>
            </a:pPr>
            <a:fld id="{00000000-1234-1234-1234-123412341234}" type="slidenum">
              <a:rPr b="0" i="0" lang="en-US" sz="4400" u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/>
          </a:p>
        </p:txBody>
      </p:sp>
      <p:sp>
        <p:nvSpPr>
          <p:cNvPr id="164" name="Google Shape;164;gf91b04d665_0_36:notes"/>
          <p:cNvSpPr/>
          <p:nvPr>
            <p:ph idx="2" type="sldImg"/>
          </p:nvPr>
        </p:nvSpPr>
        <p:spPr>
          <a:xfrm>
            <a:off x="1195387" y="692150"/>
            <a:ext cx="4619700" cy="346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5" name="Google Shape;165;gf91b04d665_0_36:notes"/>
          <p:cNvSpPr txBox="1"/>
          <p:nvPr>
            <p:ph idx="1" type="body"/>
          </p:nvPr>
        </p:nvSpPr>
        <p:spPr>
          <a:xfrm>
            <a:off x="935037" y="4387850"/>
            <a:ext cx="5140200" cy="41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400" lIns="92825" spcFirstLastPara="1" rIns="92825" wrap="square" tIns="464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f91b04d665_0_30:notes"/>
          <p:cNvSpPr txBox="1"/>
          <p:nvPr/>
        </p:nvSpPr>
        <p:spPr>
          <a:xfrm>
            <a:off x="3971925" y="8774112"/>
            <a:ext cx="3038400" cy="462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400" lIns="92825" spcFirstLastPara="1" rIns="92825" wrap="square" tIns="464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Garamond"/>
              <a:buNone/>
            </a:pPr>
            <a:fld id="{00000000-1234-1234-1234-123412341234}" type="slidenum">
              <a:rPr b="0" i="0" lang="en-US" sz="4400" u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/>
          </a:p>
        </p:txBody>
      </p:sp>
      <p:sp>
        <p:nvSpPr>
          <p:cNvPr id="171" name="Google Shape;171;gf91b04d665_0_30:notes"/>
          <p:cNvSpPr/>
          <p:nvPr>
            <p:ph idx="2" type="sldImg"/>
          </p:nvPr>
        </p:nvSpPr>
        <p:spPr>
          <a:xfrm>
            <a:off x="1195387" y="692150"/>
            <a:ext cx="4619700" cy="346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2" name="Google Shape;172;gf91b04d665_0_30:notes"/>
          <p:cNvSpPr txBox="1"/>
          <p:nvPr>
            <p:ph idx="1" type="body"/>
          </p:nvPr>
        </p:nvSpPr>
        <p:spPr>
          <a:xfrm>
            <a:off x="935037" y="4387850"/>
            <a:ext cx="5140200" cy="41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400" lIns="92825" spcFirstLastPara="1" rIns="92825" wrap="square" tIns="464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3"/>
          <p:cNvSpPr txBox="1"/>
          <p:nvPr>
            <p:ph type="ctrTitle"/>
          </p:nvPr>
        </p:nvSpPr>
        <p:spPr>
          <a:xfrm>
            <a:off x="685800" y="1736725"/>
            <a:ext cx="7772400" cy="1920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SzPts val="2240"/>
              <a:buFont typeface="Noto Sans Symbols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9pPr>
          </a:lstStyle>
          <a:p/>
        </p:txBody>
      </p:sp>
      <p:sp>
        <p:nvSpPr>
          <p:cNvPr id="27" name="Google Shape;27;p13"/>
          <p:cNvSpPr txBox="1"/>
          <p:nvPr>
            <p:ph idx="10" type="dt"/>
          </p:nvPr>
        </p:nvSpPr>
        <p:spPr>
          <a:xfrm>
            <a:off x="457200" y="624840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3"/>
          <p:cNvSpPr txBox="1"/>
          <p:nvPr>
            <p:ph idx="11" type="ftr"/>
          </p:nvPr>
        </p:nvSpPr>
        <p:spPr>
          <a:xfrm>
            <a:off x="3124200" y="625157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3"/>
          <p:cNvSpPr txBox="1"/>
          <p:nvPr>
            <p:ph idx="12" type="sldNum"/>
          </p:nvPr>
        </p:nvSpPr>
        <p:spPr>
          <a:xfrm>
            <a:off x="6553200" y="62547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23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3060" lvl="0" marL="457200" algn="l">
              <a:spcBef>
                <a:spcPts val="560"/>
              </a:spcBef>
              <a:spcAft>
                <a:spcPts val="0"/>
              </a:spcAft>
              <a:buSzPts val="1960"/>
              <a:buChar char="■"/>
              <a:defRPr sz="2800"/>
            </a:lvl1pPr>
            <a:lvl2pPr indent="-335280" lvl="1" marL="914400" algn="l">
              <a:spcBef>
                <a:spcPts val="480"/>
              </a:spcBef>
              <a:spcAft>
                <a:spcPts val="0"/>
              </a:spcAft>
              <a:buSzPts val="1680"/>
              <a:buChar char="■"/>
              <a:defRPr sz="2400"/>
            </a:lvl2pPr>
            <a:lvl3pPr indent="-317500" lvl="2" marL="1371600" algn="l">
              <a:spcBef>
                <a:spcPts val="400"/>
              </a:spcBef>
              <a:spcAft>
                <a:spcPts val="0"/>
              </a:spcAft>
              <a:buSzPts val="1400"/>
              <a:buChar char="■"/>
              <a:defRPr sz="2000"/>
            </a:lvl3pPr>
            <a:lvl4pPr indent="-308610" lvl="3" marL="182880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 sz="1800"/>
            </a:lvl4pPr>
            <a:lvl5pPr indent="-308610" lvl="4" marL="228600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 sz="1800"/>
            </a:lvl5pPr>
            <a:lvl6pPr indent="-308610" lvl="5" marL="274320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 sz="1800"/>
            </a:lvl6pPr>
            <a:lvl7pPr indent="-308610" lvl="6" marL="320040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 sz="1800"/>
            </a:lvl7pPr>
            <a:lvl8pPr indent="-308609" lvl="7" marL="365760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 sz="1800"/>
            </a:lvl8pPr>
            <a:lvl9pPr indent="-308609" lvl="8" marL="411480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 sz="1800"/>
            </a:lvl9pPr>
          </a:lstStyle>
          <a:p/>
        </p:txBody>
      </p:sp>
      <p:sp>
        <p:nvSpPr>
          <p:cNvPr id="98" name="Google Shape;98;p23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3060" lvl="0" marL="457200" algn="l">
              <a:spcBef>
                <a:spcPts val="560"/>
              </a:spcBef>
              <a:spcAft>
                <a:spcPts val="0"/>
              </a:spcAft>
              <a:buSzPts val="1960"/>
              <a:buChar char="■"/>
              <a:defRPr sz="2800"/>
            </a:lvl1pPr>
            <a:lvl2pPr indent="-335280" lvl="1" marL="914400" algn="l">
              <a:spcBef>
                <a:spcPts val="480"/>
              </a:spcBef>
              <a:spcAft>
                <a:spcPts val="0"/>
              </a:spcAft>
              <a:buSzPts val="1680"/>
              <a:buChar char="■"/>
              <a:defRPr sz="2400"/>
            </a:lvl2pPr>
            <a:lvl3pPr indent="-317500" lvl="2" marL="1371600" algn="l">
              <a:spcBef>
                <a:spcPts val="400"/>
              </a:spcBef>
              <a:spcAft>
                <a:spcPts val="0"/>
              </a:spcAft>
              <a:buSzPts val="1400"/>
              <a:buChar char="■"/>
              <a:defRPr sz="2000"/>
            </a:lvl3pPr>
            <a:lvl4pPr indent="-308610" lvl="3" marL="182880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 sz="1800"/>
            </a:lvl4pPr>
            <a:lvl5pPr indent="-308610" lvl="4" marL="228600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 sz="1800"/>
            </a:lvl5pPr>
            <a:lvl6pPr indent="-308610" lvl="5" marL="274320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 sz="1800"/>
            </a:lvl6pPr>
            <a:lvl7pPr indent="-308610" lvl="6" marL="320040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 sz="1800"/>
            </a:lvl7pPr>
            <a:lvl8pPr indent="-308609" lvl="7" marL="365760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 sz="1800"/>
            </a:lvl8pPr>
            <a:lvl9pPr indent="-308609" lvl="8" marL="411480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 sz="1800"/>
            </a:lvl9pPr>
          </a:lstStyle>
          <a:p/>
        </p:txBody>
      </p:sp>
      <p:sp>
        <p:nvSpPr>
          <p:cNvPr id="99" name="Google Shape;99;p23"/>
          <p:cNvSpPr txBox="1"/>
          <p:nvPr>
            <p:ph idx="10" type="dt"/>
          </p:nvPr>
        </p:nvSpPr>
        <p:spPr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23"/>
          <p:cNvSpPr txBox="1"/>
          <p:nvPr>
            <p:ph idx="12" type="sldNum"/>
          </p:nvPr>
        </p:nvSpPr>
        <p:spPr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1" name="Google Shape;101;p23"/>
          <p:cNvSpPr txBox="1"/>
          <p:nvPr>
            <p:ph idx="11" type="ftr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2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260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980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980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980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980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980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980"/>
              <a:buNone/>
              <a:defRPr sz="1400"/>
            </a:lvl9pPr>
          </a:lstStyle>
          <a:p/>
        </p:txBody>
      </p:sp>
      <p:sp>
        <p:nvSpPr>
          <p:cNvPr id="105" name="Google Shape;105;p24"/>
          <p:cNvSpPr txBox="1"/>
          <p:nvPr>
            <p:ph idx="10" type="dt"/>
          </p:nvPr>
        </p:nvSpPr>
        <p:spPr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24"/>
          <p:cNvSpPr txBox="1"/>
          <p:nvPr>
            <p:ph idx="12" type="sldNum"/>
          </p:nvPr>
        </p:nvSpPr>
        <p:spPr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7" name="Google Shape;107;p24"/>
          <p:cNvSpPr txBox="1"/>
          <p:nvPr>
            <p:ph idx="11" type="ftr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08610" lvl="0" marL="45720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1pPr>
            <a:lvl2pPr indent="-308610" lvl="1" marL="91440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3pPr>
            <a:lvl4pPr indent="-308610" lvl="3" marL="182880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4pPr>
            <a:lvl5pPr indent="-308610" lvl="4" marL="228600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5pPr>
            <a:lvl6pPr indent="-308610" lvl="5" marL="274320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6pPr>
            <a:lvl7pPr indent="-308610" lvl="6" marL="320040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7pPr>
            <a:lvl8pPr indent="-308609" lvl="7" marL="365760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8pPr>
            <a:lvl9pPr indent="-308609" lvl="8" marL="411480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9pPr>
          </a:lstStyle>
          <a:p/>
        </p:txBody>
      </p:sp>
      <p:sp>
        <p:nvSpPr>
          <p:cNvPr id="48" name="Google Shape;48;p15"/>
          <p:cNvSpPr txBox="1"/>
          <p:nvPr>
            <p:ph idx="10" type="dt"/>
          </p:nvPr>
        </p:nvSpPr>
        <p:spPr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5"/>
          <p:cNvSpPr txBox="1"/>
          <p:nvPr>
            <p:ph idx="12" type="sldNum"/>
          </p:nvPr>
        </p:nvSpPr>
        <p:spPr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0" name="Google Shape;50;p15"/>
          <p:cNvSpPr txBox="1"/>
          <p:nvPr>
            <p:ph idx="11" type="ftr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6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6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08610" lvl="0" marL="45720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1pPr>
            <a:lvl2pPr indent="-308610" lvl="1" marL="91440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3pPr>
            <a:lvl4pPr indent="-308610" lvl="3" marL="182880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4pPr>
            <a:lvl5pPr indent="-308610" lvl="4" marL="228600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5pPr>
            <a:lvl6pPr indent="-308610" lvl="5" marL="274320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6pPr>
            <a:lvl7pPr indent="-308610" lvl="6" marL="320040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7pPr>
            <a:lvl8pPr indent="-308609" lvl="7" marL="365760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8pPr>
            <a:lvl9pPr indent="-308609" lvl="8" marL="411480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9pPr>
          </a:lstStyle>
          <a:p/>
        </p:txBody>
      </p:sp>
      <p:sp>
        <p:nvSpPr>
          <p:cNvPr id="54" name="Google Shape;54;p16"/>
          <p:cNvSpPr txBox="1"/>
          <p:nvPr>
            <p:ph idx="10" type="dt"/>
          </p:nvPr>
        </p:nvSpPr>
        <p:spPr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6"/>
          <p:cNvSpPr txBox="1"/>
          <p:nvPr>
            <p:ph idx="12" type="sldNum"/>
          </p:nvPr>
        </p:nvSpPr>
        <p:spPr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6" name="Google Shape;56;p16"/>
          <p:cNvSpPr txBox="1"/>
          <p:nvPr>
            <p:ph idx="11" type="ftr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7"/>
          <p:cNvSpPr txBox="1"/>
          <p:nvPr>
            <p:ph idx="1" type="body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08610" lvl="0" marL="45720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1pPr>
            <a:lvl2pPr indent="-308610" lvl="1" marL="91440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3pPr>
            <a:lvl4pPr indent="-308610" lvl="3" marL="182880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4pPr>
            <a:lvl5pPr indent="-308610" lvl="4" marL="228600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5pPr>
            <a:lvl6pPr indent="-308610" lvl="5" marL="274320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6pPr>
            <a:lvl7pPr indent="-308610" lvl="6" marL="320040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7pPr>
            <a:lvl8pPr indent="-308609" lvl="7" marL="365760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8pPr>
            <a:lvl9pPr indent="-308609" lvl="8" marL="411480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9pPr>
          </a:lstStyle>
          <a:p/>
        </p:txBody>
      </p:sp>
      <p:sp>
        <p:nvSpPr>
          <p:cNvPr id="60" name="Google Shape;60;p17"/>
          <p:cNvSpPr txBox="1"/>
          <p:nvPr>
            <p:ph idx="10" type="dt"/>
          </p:nvPr>
        </p:nvSpPr>
        <p:spPr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7"/>
          <p:cNvSpPr txBox="1"/>
          <p:nvPr>
            <p:ph idx="12" type="sldNum"/>
          </p:nvPr>
        </p:nvSpPr>
        <p:spPr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2" name="Google Shape;62;p17"/>
          <p:cNvSpPr txBox="1"/>
          <p:nvPr>
            <p:ph idx="11" type="ftr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8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8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None/>
              <a:defRPr b="0" i="0" sz="32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1960"/>
              <a:buFont typeface="Noto Sans Symbols"/>
              <a:buNone/>
              <a:defRPr b="0" i="0" sz="2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1680"/>
              <a:buFont typeface="Noto Sans Symbols"/>
              <a:buNone/>
              <a:defRPr b="0" i="0" sz="24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66" name="Google Shape;66;p18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98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7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9pPr>
          </a:lstStyle>
          <a:p/>
        </p:txBody>
      </p:sp>
      <p:sp>
        <p:nvSpPr>
          <p:cNvPr id="67" name="Google Shape;67;p18"/>
          <p:cNvSpPr txBox="1"/>
          <p:nvPr>
            <p:ph idx="10" type="dt"/>
          </p:nvPr>
        </p:nvSpPr>
        <p:spPr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8"/>
          <p:cNvSpPr txBox="1"/>
          <p:nvPr>
            <p:ph idx="12" type="sldNum"/>
          </p:nvPr>
        </p:nvSpPr>
        <p:spPr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9" name="Google Shape;69;p18"/>
          <p:cNvSpPr txBox="1"/>
          <p:nvPr>
            <p:ph idx="11" type="ftr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0840" lvl="0" marL="457200" algn="l">
              <a:spcBef>
                <a:spcPts val="640"/>
              </a:spcBef>
              <a:spcAft>
                <a:spcPts val="0"/>
              </a:spcAft>
              <a:buSzPts val="2240"/>
              <a:buChar char="■"/>
              <a:defRPr sz="3200"/>
            </a:lvl1pPr>
            <a:lvl2pPr indent="-353060" lvl="1" marL="914400" algn="l">
              <a:spcBef>
                <a:spcPts val="560"/>
              </a:spcBef>
              <a:spcAft>
                <a:spcPts val="0"/>
              </a:spcAft>
              <a:buSzPts val="1960"/>
              <a:buChar char="■"/>
              <a:defRPr sz="2800"/>
            </a:lvl2pPr>
            <a:lvl3pPr indent="-335280" lvl="2" marL="1371600" algn="l">
              <a:spcBef>
                <a:spcPts val="480"/>
              </a:spcBef>
              <a:spcAft>
                <a:spcPts val="0"/>
              </a:spcAft>
              <a:buSzPts val="1680"/>
              <a:buChar char="■"/>
              <a:defRPr sz="2400"/>
            </a:lvl3pPr>
            <a:lvl4pPr indent="-317500" lvl="3" marL="1828800" algn="l">
              <a:spcBef>
                <a:spcPts val="400"/>
              </a:spcBef>
              <a:spcAft>
                <a:spcPts val="0"/>
              </a:spcAft>
              <a:buSzPts val="1400"/>
              <a:buChar char="■"/>
              <a:defRPr sz="2000"/>
            </a:lvl4pPr>
            <a:lvl5pPr indent="-317500" lvl="4" marL="2286000" algn="l">
              <a:spcBef>
                <a:spcPts val="400"/>
              </a:spcBef>
              <a:spcAft>
                <a:spcPts val="0"/>
              </a:spcAft>
              <a:buSzPts val="1400"/>
              <a:buChar char="■"/>
              <a:defRPr sz="2000"/>
            </a:lvl5pPr>
            <a:lvl6pPr indent="-317500" lvl="5" marL="2743200" algn="l">
              <a:spcBef>
                <a:spcPts val="400"/>
              </a:spcBef>
              <a:spcAft>
                <a:spcPts val="0"/>
              </a:spcAft>
              <a:buSzPts val="1400"/>
              <a:buChar char="■"/>
              <a:defRPr sz="2000"/>
            </a:lvl6pPr>
            <a:lvl7pPr indent="-317500" lvl="6" marL="3200400" algn="l">
              <a:spcBef>
                <a:spcPts val="400"/>
              </a:spcBef>
              <a:spcAft>
                <a:spcPts val="0"/>
              </a:spcAft>
              <a:buSzPts val="1400"/>
              <a:buChar char="■"/>
              <a:defRPr sz="2000"/>
            </a:lvl7pPr>
            <a:lvl8pPr indent="-317500" lvl="7" marL="3657600" algn="l">
              <a:spcBef>
                <a:spcPts val="400"/>
              </a:spcBef>
              <a:spcAft>
                <a:spcPts val="0"/>
              </a:spcAft>
              <a:buSzPts val="1400"/>
              <a:buChar char="■"/>
              <a:defRPr sz="2000"/>
            </a:lvl8pPr>
            <a:lvl9pPr indent="-317500" lvl="8" marL="4114800" algn="l">
              <a:spcBef>
                <a:spcPts val="400"/>
              </a:spcBef>
              <a:spcAft>
                <a:spcPts val="0"/>
              </a:spcAft>
              <a:buSzPts val="1400"/>
              <a:buChar char="■"/>
              <a:defRPr sz="2000"/>
            </a:lvl9pPr>
          </a:lstStyle>
          <a:p/>
        </p:txBody>
      </p:sp>
      <p:sp>
        <p:nvSpPr>
          <p:cNvPr id="73" name="Google Shape;73;p1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98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7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9pPr>
          </a:lstStyle>
          <a:p/>
        </p:txBody>
      </p:sp>
      <p:sp>
        <p:nvSpPr>
          <p:cNvPr id="74" name="Google Shape;74;p19"/>
          <p:cNvSpPr txBox="1"/>
          <p:nvPr>
            <p:ph idx="10" type="dt"/>
          </p:nvPr>
        </p:nvSpPr>
        <p:spPr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9"/>
          <p:cNvSpPr txBox="1"/>
          <p:nvPr>
            <p:ph idx="12" type="sldNum"/>
          </p:nvPr>
        </p:nvSpPr>
        <p:spPr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6" name="Google Shape;76;p19"/>
          <p:cNvSpPr txBox="1"/>
          <p:nvPr>
            <p:ph idx="11" type="ftr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idx="10" type="dt"/>
          </p:nvPr>
        </p:nvSpPr>
        <p:spPr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0" name="Google Shape;80;p20"/>
          <p:cNvSpPr txBox="1"/>
          <p:nvPr>
            <p:ph idx="11" type="ftr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1"/>
          <p:cNvSpPr txBox="1"/>
          <p:nvPr>
            <p:ph idx="10" type="dt"/>
          </p:nvPr>
        </p:nvSpPr>
        <p:spPr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1"/>
          <p:cNvSpPr txBox="1"/>
          <p:nvPr>
            <p:ph idx="12" type="sldNum"/>
          </p:nvPr>
        </p:nvSpPr>
        <p:spPr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5" name="Google Shape;85;p21"/>
          <p:cNvSpPr txBox="1"/>
          <p:nvPr>
            <p:ph idx="11" type="ftr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2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168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4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12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12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12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12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12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120"/>
              <a:buNone/>
              <a:defRPr b="1" sz="1600"/>
            </a:lvl9pPr>
          </a:lstStyle>
          <a:p/>
        </p:txBody>
      </p:sp>
      <p:sp>
        <p:nvSpPr>
          <p:cNvPr id="89" name="Google Shape;89;p22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5280" lvl="0" marL="457200" algn="l">
              <a:spcBef>
                <a:spcPts val="480"/>
              </a:spcBef>
              <a:spcAft>
                <a:spcPts val="0"/>
              </a:spcAft>
              <a:buSzPts val="1680"/>
              <a:buChar char="■"/>
              <a:defRPr sz="2400"/>
            </a:lvl1pPr>
            <a:lvl2pPr indent="-317500" lvl="1" marL="914400" algn="l">
              <a:spcBef>
                <a:spcPts val="400"/>
              </a:spcBef>
              <a:spcAft>
                <a:spcPts val="0"/>
              </a:spcAft>
              <a:buSzPts val="1400"/>
              <a:buChar char="■"/>
              <a:defRPr sz="2000"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 sz="1800"/>
            </a:lvl3pPr>
            <a:lvl4pPr indent="-299719" lvl="3" marL="1828800" algn="l">
              <a:spcBef>
                <a:spcPts val="320"/>
              </a:spcBef>
              <a:spcAft>
                <a:spcPts val="0"/>
              </a:spcAft>
              <a:buSzPts val="1120"/>
              <a:buChar char="■"/>
              <a:defRPr sz="1600"/>
            </a:lvl4pPr>
            <a:lvl5pPr indent="-299720" lvl="4" marL="2286000" algn="l">
              <a:spcBef>
                <a:spcPts val="320"/>
              </a:spcBef>
              <a:spcAft>
                <a:spcPts val="0"/>
              </a:spcAft>
              <a:buSzPts val="1120"/>
              <a:buChar char="■"/>
              <a:defRPr sz="1600"/>
            </a:lvl5pPr>
            <a:lvl6pPr indent="-299720" lvl="5" marL="2743200" algn="l">
              <a:spcBef>
                <a:spcPts val="320"/>
              </a:spcBef>
              <a:spcAft>
                <a:spcPts val="0"/>
              </a:spcAft>
              <a:buSzPts val="1120"/>
              <a:buChar char="■"/>
              <a:defRPr sz="1600"/>
            </a:lvl6pPr>
            <a:lvl7pPr indent="-299720" lvl="6" marL="3200400" algn="l">
              <a:spcBef>
                <a:spcPts val="320"/>
              </a:spcBef>
              <a:spcAft>
                <a:spcPts val="0"/>
              </a:spcAft>
              <a:buSzPts val="1120"/>
              <a:buChar char="■"/>
              <a:defRPr sz="1600"/>
            </a:lvl7pPr>
            <a:lvl8pPr indent="-299720" lvl="7" marL="3657600" algn="l">
              <a:spcBef>
                <a:spcPts val="320"/>
              </a:spcBef>
              <a:spcAft>
                <a:spcPts val="0"/>
              </a:spcAft>
              <a:buSzPts val="1120"/>
              <a:buChar char="■"/>
              <a:defRPr sz="1600"/>
            </a:lvl8pPr>
            <a:lvl9pPr indent="-299720" lvl="8" marL="4114800" algn="l">
              <a:spcBef>
                <a:spcPts val="320"/>
              </a:spcBef>
              <a:spcAft>
                <a:spcPts val="0"/>
              </a:spcAft>
              <a:buSzPts val="1120"/>
              <a:buChar char="■"/>
              <a:defRPr sz="1600"/>
            </a:lvl9pPr>
          </a:lstStyle>
          <a:p/>
        </p:txBody>
      </p:sp>
      <p:sp>
        <p:nvSpPr>
          <p:cNvPr id="90" name="Google Shape;90;p22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168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4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12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12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12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12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12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120"/>
              <a:buNone/>
              <a:defRPr b="1" sz="1600"/>
            </a:lvl9pPr>
          </a:lstStyle>
          <a:p/>
        </p:txBody>
      </p:sp>
      <p:sp>
        <p:nvSpPr>
          <p:cNvPr id="91" name="Google Shape;91;p22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5280" lvl="0" marL="457200" algn="l">
              <a:spcBef>
                <a:spcPts val="480"/>
              </a:spcBef>
              <a:spcAft>
                <a:spcPts val="0"/>
              </a:spcAft>
              <a:buSzPts val="1680"/>
              <a:buChar char="■"/>
              <a:defRPr sz="2400"/>
            </a:lvl1pPr>
            <a:lvl2pPr indent="-317500" lvl="1" marL="914400" algn="l">
              <a:spcBef>
                <a:spcPts val="400"/>
              </a:spcBef>
              <a:spcAft>
                <a:spcPts val="0"/>
              </a:spcAft>
              <a:buSzPts val="1400"/>
              <a:buChar char="■"/>
              <a:defRPr sz="2000"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 sz="1800"/>
            </a:lvl3pPr>
            <a:lvl4pPr indent="-299719" lvl="3" marL="1828800" algn="l">
              <a:spcBef>
                <a:spcPts val="320"/>
              </a:spcBef>
              <a:spcAft>
                <a:spcPts val="0"/>
              </a:spcAft>
              <a:buSzPts val="1120"/>
              <a:buChar char="■"/>
              <a:defRPr sz="1600"/>
            </a:lvl4pPr>
            <a:lvl5pPr indent="-299720" lvl="4" marL="2286000" algn="l">
              <a:spcBef>
                <a:spcPts val="320"/>
              </a:spcBef>
              <a:spcAft>
                <a:spcPts val="0"/>
              </a:spcAft>
              <a:buSzPts val="1120"/>
              <a:buChar char="■"/>
              <a:defRPr sz="1600"/>
            </a:lvl5pPr>
            <a:lvl6pPr indent="-299720" lvl="5" marL="2743200" algn="l">
              <a:spcBef>
                <a:spcPts val="320"/>
              </a:spcBef>
              <a:spcAft>
                <a:spcPts val="0"/>
              </a:spcAft>
              <a:buSzPts val="1120"/>
              <a:buChar char="■"/>
              <a:defRPr sz="1600"/>
            </a:lvl6pPr>
            <a:lvl7pPr indent="-299720" lvl="6" marL="3200400" algn="l">
              <a:spcBef>
                <a:spcPts val="320"/>
              </a:spcBef>
              <a:spcAft>
                <a:spcPts val="0"/>
              </a:spcAft>
              <a:buSzPts val="1120"/>
              <a:buChar char="■"/>
              <a:defRPr sz="1600"/>
            </a:lvl7pPr>
            <a:lvl8pPr indent="-299720" lvl="7" marL="3657600" algn="l">
              <a:spcBef>
                <a:spcPts val="320"/>
              </a:spcBef>
              <a:spcAft>
                <a:spcPts val="0"/>
              </a:spcAft>
              <a:buSzPts val="1120"/>
              <a:buChar char="■"/>
              <a:defRPr sz="1600"/>
            </a:lvl8pPr>
            <a:lvl9pPr indent="-299720" lvl="8" marL="4114800" algn="l">
              <a:spcBef>
                <a:spcPts val="320"/>
              </a:spcBef>
              <a:spcAft>
                <a:spcPts val="0"/>
              </a:spcAft>
              <a:buSzPts val="1120"/>
              <a:buChar char="■"/>
              <a:defRPr sz="1600"/>
            </a:lvl9pPr>
          </a:lstStyle>
          <a:p/>
        </p:txBody>
      </p:sp>
      <p:sp>
        <p:nvSpPr>
          <p:cNvPr id="92" name="Google Shape;92;p22"/>
          <p:cNvSpPr txBox="1"/>
          <p:nvPr>
            <p:ph idx="10" type="dt"/>
          </p:nvPr>
        </p:nvSpPr>
        <p:spPr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22"/>
          <p:cNvSpPr txBox="1"/>
          <p:nvPr>
            <p:ph idx="12" type="sldNum"/>
          </p:nvPr>
        </p:nvSpPr>
        <p:spPr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4" name="Google Shape;94;p22"/>
          <p:cNvSpPr txBox="1"/>
          <p:nvPr>
            <p:ph idx="11" type="ftr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0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12"/>
          <p:cNvGrpSpPr/>
          <p:nvPr/>
        </p:nvGrpSpPr>
        <p:grpSpPr>
          <a:xfrm>
            <a:off x="0" y="0"/>
            <a:ext cx="9140825" cy="6850062"/>
            <a:chOff x="0" y="0"/>
            <a:chExt cx="5758" cy="4315"/>
          </a:xfrm>
        </p:grpSpPr>
        <p:grpSp>
          <p:nvGrpSpPr>
            <p:cNvPr id="11" name="Google Shape;11;p12"/>
            <p:cNvGrpSpPr/>
            <p:nvPr/>
          </p:nvGrpSpPr>
          <p:grpSpPr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2" name="Google Shape;12;p12"/>
              <p:cNvSpPr/>
              <p:nvPr/>
            </p:nvSpPr>
            <p:spPr>
              <a:xfrm>
                <a:off x="1728" y="2644"/>
                <a:ext cx="2882" cy="1671"/>
              </a:xfrm>
              <a:custGeom>
                <a:rect b="b" l="l" r="r" t="t"/>
                <a:pathLst>
                  <a:path extrusionOk="0" h="1671" w="2882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rgbClr val="002E8B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4400" u="non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13" name="Google Shape;13;p12"/>
              <p:cNvSpPr/>
              <p:nvPr/>
            </p:nvSpPr>
            <p:spPr>
              <a:xfrm>
                <a:off x="4170" y="2671"/>
                <a:ext cx="1259" cy="811"/>
              </a:xfrm>
              <a:custGeom>
                <a:rect b="b" l="l" r="r" t="t"/>
                <a:pathLst>
                  <a:path extrusionOk="0" h="811" w="1259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rgbClr val="002E8B"/>
                  </a:gs>
                </a:gsLst>
                <a:lin ang="27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4400" u="non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14" name="Google Shape;14;p12"/>
              <p:cNvSpPr/>
              <p:nvPr/>
            </p:nvSpPr>
            <p:spPr>
              <a:xfrm>
                <a:off x="2900" y="3346"/>
                <a:ext cx="2849" cy="969"/>
              </a:xfrm>
              <a:custGeom>
                <a:rect b="b" l="l" r="r" t="t"/>
                <a:pathLst>
                  <a:path extrusionOk="0" h="969" w="284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>
                <a:gsLst>
                  <a:gs pos="0">
                    <a:srgbClr val="002A7D"/>
                  </a:gs>
                  <a:gs pos="100000">
                    <a:schemeClr val="dk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4400" u="non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15" name="Google Shape;15;p12"/>
              <p:cNvSpPr/>
              <p:nvPr/>
            </p:nvSpPr>
            <p:spPr>
              <a:xfrm>
                <a:off x="2748" y="2230"/>
                <a:ext cx="3007" cy="2085"/>
              </a:xfrm>
              <a:custGeom>
                <a:rect b="b" l="l" r="r" t="t"/>
                <a:pathLst>
                  <a:path extrusionOk="0" h="2085" w="3007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4400" u="non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16" name="Google Shape;16;p12"/>
              <p:cNvSpPr/>
              <p:nvPr/>
            </p:nvSpPr>
            <p:spPr>
              <a:xfrm>
                <a:off x="4501" y="2317"/>
                <a:ext cx="1248" cy="539"/>
              </a:xfrm>
              <a:custGeom>
                <a:rect b="b" l="l" r="r" t="t"/>
                <a:pathLst>
                  <a:path extrusionOk="0" h="539" w="1248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>
                <a:gsLst>
                  <a:gs pos="0">
                    <a:srgbClr val="002D86"/>
                  </a:gs>
                  <a:gs pos="100000">
                    <a:schemeClr val="dk2"/>
                  </a:gs>
                </a:gsLst>
                <a:lin ang="27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4400" u="non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</p:grpSp>
        <p:sp>
          <p:nvSpPr>
            <p:cNvPr id="17" name="Google Shape;17;p12"/>
            <p:cNvSpPr/>
            <p:nvPr/>
          </p:nvSpPr>
          <p:spPr>
            <a:xfrm>
              <a:off x="3322" y="1341"/>
              <a:ext cx="1825" cy="1537"/>
            </a:xfrm>
            <a:custGeom>
              <a:rect b="b" l="l" r="r" t="t"/>
              <a:pathLst>
                <a:path extrusionOk="0" h="1469" w="2296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>
              <a:gsLst>
                <a:gs pos="0">
                  <a:srgbClr val="002B82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4400" u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18" name="Google Shape;18;p12"/>
            <p:cNvSpPr/>
            <p:nvPr/>
          </p:nvSpPr>
          <p:spPr>
            <a:xfrm>
              <a:off x="0" y="0"/>
              <a:ext cx="5758" cy="1776"/>
            </a:xfrm>
            <a:custGeom>
              <a:rect b="b" l="l" r="r" t="t"/>
              <a:pathLst>
                <a:path extrusionOk="0" h="1906" w="5740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4400" u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  <p:sp>
        <p:nvSpPr>
          <p:cNvPr id="19" name="Google Shape;19;p1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lt2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lt2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lt2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lt2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lt2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lt2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lt2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lt2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lt2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20" name="Google Shape;20;p12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084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■"/>
              <a:defRPr b="0" i="0" sz="32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-35306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1960"/>
              <a:buFont typeface="Noto Sans Symbols"/>
              <a:buChar char="■"/>
              <a:defRPr b="0" i="0" sz="2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-33528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1680"/>
              <a:buFont typeface="Noto Sans Symbols"/>
              <a:buChar char="■"/>
              <a:defRPr b="0" i="0" sz="24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-3175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-3175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-3175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-3175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-3175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-3175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21" name="Google Shape;21;p12"/>
          <p:cNvSpPr txBox="1"/>
          <p:nvPr>
            <p:ph idx="10" type="dt"/>
          </p:nvPr>
        </p:nvSpPr>
        <p:spPr>
          <a:xfrm>
            <a:off x="457200" y="624840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22" name="Google Shape;22;p12"/>
          <p:cNvSpPr txBox="1"/>
          <p:nvPr>
            <p:ph idx="11" type="ftr"/>
          </p:nvPr>
        </p:nvSpPr>
        <p:spPr>
          <a:xfrm>
            <a:off x="3124200" y="625157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23" name="Google Shape;23;p12"/>
          <p:cNvSpPr txBox="1"/>
          <p:nvPr>
            <p:ph idx="12" type="sldNum"/>
          </p:nvPr>
        </p:nvSpPr>
        <p:spPr>
          <a:xfrm>
            <a:off x="6553200" y="62547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4"/>
          <p:cNvSpPr txBox="1"/>
          <p:nvPr>
            <p:ph idx="10" type="dt"/>
          </p:nvPr>
        </p:nvSpPr>
        <p:spPr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32" name="Google Shape;32;p14"/>
          <p:cNvSpPr txBox="1"/>
          <p:nvPr>
            <p:ph idx="12" type="sldNum"/>
          </p:nvPr>
        </p:nvSpPr>
        <p:spPr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  <p:grpSp>
        <p:nvGrpSpPr>
          <p:cNvPr id="33" name="Google Shape;33;p14"/>
          <p:cNvGrpSpPr/>
          <p:nvPr/>
        </p:nvGrpSpPr>
        <p:grpSpPr>
          <a:xfrm>
            <a:off x="0" y="0"/>
            <a:ext cx="9140825" cy="6850062"/>
            <a:chOff x="0" y="0"/>
            <a:chExt cx="5758" cy="4315"/>
          </a:xfrm>
        </p:grpSpPr>
        <p:grpSp>
          <p:nvGrpSpPr>
            <p:cNvPr id="34" name="Google Shape;34;p14"/>
            <p:cNvGrpSpPr/>
            <p:nvPr/>
          </p:nvGrpSpPr>
          <p:grpSpPr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35" name="Google Shape;35;p14"/>
              <p:cNvSpPr/>
              <p:nvPr/>
            </p:nvSpPr>
            <p:spPr>
              <a:xfrm>
                <a:off x="1728" y="2644"/>
                <a:ext cx="2882" cy="1671"/>
              </a:xfrm>
              <a:custGeom>
                <a:rect b="b" l="l" r="r" t="t"/>
                <a:pathLst>
                  <a:path extrusionOk="0" h="1671" w="2882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rgbClr val="002E8B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4400" u="non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36" name="Google Shape;36;p14"/>
              <p:cNvSpPr/>
              <p:nvPr/>
            </p:nvSpPr>
            <p:spPr>
              <a:xfrm>
                <a:off x="4170" y="2671"/>
                <a:ext cx="1259" cy="811"/>
              </a:xfrm>
              <a:custGeom>
                <a:rect b="b" l="l" r="r" t="t"/>
                <a:pathLst>
                  <a:path extrusionOk="0" h="811" w="1259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rgbClr val="002E8B"/>
                  </a:gs>
                </a:gsLst>
                <a:lin ang="27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4400" u="non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37" name="Google Shape;37;p14"/>
              <p:cNvSpPr/>
              <p:nvPr/>
            </p:nvSpPr>
            <p:spPr>
              <a:xfrm>
                <a:off x="2900" y="3346"/>
                <a:ext cx="2849" cy="969"/>
              </a:xfrm>
              <a:custGeom>
                <a:rect b="b" l="l" r="r" t="t"/>
                <a:pathLst>
                  <a:path extrusionOk="0" h="969" w="284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>
                <a:gsLst>
                  <a:gs pos="0">
                    <a:srgbClr val="002A7D"/>
                  </a:gs>
                  <a:gs pos="100000">
                    <a:schemeClr val="dk2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4400" u="non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38" name="Google Shape;38;p14"/>
              <p:cNvSpPr/>
              <p:nvPr/>
            </p:nvSpPr>
            <p:spPr>
              <a:xfrm>
                <a:off x="2748" y="2230"/>
                <a:ext cx="3007" cy="2085"/>
              </a:xfrm>
              <a:custGeom>
                <a:rect b="b" l="l" r="r" t="t"/>
                <a:pathLst>
                  <a:path extrusionOk="0" h="2085" w="3007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4400" u="non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39" name="Google Shape;39;p14"/>
              <p:cNvSpPr/>
              <p:nvPr/>
            </p:nvSpPr>
            <p:spPr>
              <a:xfrm>
                <a:off x="4501" y="2317"/>
                <a:ext cx="1248" cy="539"/>
              </a:xfrm>
              <a:custGeom>
                <a:rect b="b" l="l" r="r" t="t"/>
                <a:pathLst>
                  <a:path extrusionOk="0" h="539" w="1248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>
                <a:gsLst>
                  <a:gs pos="0">
                    <a:srgbClr val="002D86"/>
                  </a:gs>
                  <a:gs pos="100000">
                    <a:schemeClr val="dk2"/>
                  </a:gs>
                </a:gsLst>
                <a:lin ang="270000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4400" u="non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</p:grpSp>
        <p:sp>
          <p:nvSpPr>
            <p:cNvPr id="40" name="Google Shape;40;p14"/>
            <p:cNvSpPr/>
            <p:nvPr/>
          </p:nvSpPr>
          <p:spPr>
            <a:xfrm>
              <a:off x="3322" y="1341"/>
              <a:ext cx="1825" cy="1537"/>
            </a:xfrm>
            <a:custGeom>
              <a:rect b="b" l="l" r="r" t="t"/>
              <a:pathLst>
                <a:path extrusionOk="0" h="1469" w="2296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>
              <a:gsLst>
                <a:gs pos="0">
                  <a:srgbClr val="002B82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4400" u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41" name="Google Shape;41;p14"/>
            <p:cNvSpPr/>
            <p:nvPr/>
          </p:nvSpPr>
          <p:spPr>
            <a:xfrm>
              <a:off x="0" y="0"/>
              <a:ext cx="5758" cy="1776"/>
            </a:xfrm>
            <a:custGeom>
              <a:rect b="b" l="l" r="r" t="t"/>
              <a:pathLst>
                <a:path extrusionOk="0" h="1906" w="5740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4400" u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  <p:sp>
        <p:nvSpPr>
          <p:cNvPr id="42" name="Google Shape;42;p1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lt2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lt2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lt2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lt2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lt2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lt2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lt2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lt2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chemeClr val="lt2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43" name="Google Shape;43;p14"/>
          <p:cNvSpPr txBox="1"/>
          <p:nvPr>
            <p:ph idx="11" type="ftr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44" name="Google Shape;44;p14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084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■"/>
              <a:defRPr b="0" i="0" sz="32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-35306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1960"/>
              <a:buFont typeface="Noto Sans Symbols"/>
              <a:buChar char="■"/>
              <a:defRPr b="0" i="0" sz="2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-33528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1680"/>
              <a:buFont typeface="Noto Sans Symbols"/>
              <a:buChar char="■"/>
              <a:defRPr b="0" i="0" sz="24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-3175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-3175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-3175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-3175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-3175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-3175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5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5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"/>
          <p:cNvSpPr txBox="1"/>
          <p:nvPr>
            <p:ph type="ctrTitle"/>
          </p:nvPr>
        </p:nvSpPr>
        <p:spPr>
          <a:xfrm>
            <a:off x="647700" y="338725"/>
            <a:ext cx="78486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000"/>
              <a:buFont typeface="Garamond"/>
              <a:buNone/>
            </a:pPr>
            <a:r>
              <a:rPr lang="en-US"/>
              <a:t>Illegal substitution (Rule 3-7)</a:t>
            </a:r>
            <a:endParaRPr/>
          </a:p>
        </p:txBody>
      </p:sp>
      <p:sp>
        <p:nvSpPr>
          <p:cNvPr id="114" name="Google Shape;114;p1"/>
          <p:cNvSpPr txBox="1"/>
          <p:nvPr>
            <p:ph idx="1" type="subTitle"/>
          </p:nvPr>
        </p:nvSpPr>
        <p:spPr>
          <a:xfrm>
            <a:off x="1580913" y="5669650"/>
            <a:ext cx="6024600" cy="10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1080"/>
              </a:spcBef>
              <a:spcAft>
                <a:spcPts val="0"/>
              </a:spcAft>
              <a:buSzPts val="3780"/>
              <a:buFont typeface="Noto Sans Symbols"/>
              <a:buNone/>
            </a:pPr>
            <a:r>
              <a:rPr lang="en-US" sz="2000"/>
              <a:t>Reading (PA) Chapter Football Officials</a:t>
            </a:r>
            <a:endParaRPr sz="2000"/>
          </a:p>
          <a:p>
            <a:pPr indent="0" lvl="0" marL="0" rtl="0" algn="ctr">
              <a:spcBef>
                <a:spcPts val="1080"/>
              </a:spcBef>
              <a:spcAft>
                <a:spcPts val="0"/>
              </a:spcAft>
              <a:buSzPts val="3780"/>
              <a:buFont typeface="Noto Sans Symbols"/>
              <a:buNone/>
            </a:pPr>
            <a:r>
              <a:rPr lang="en-US" sz="2000"/>
              <a:t>10/27/21</a:t>
            </a:r>
            <a:endParaRPr b="0" i="0" sz="200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pic>
        <p:nvPicPr>
          <p:cNvPr id="115" name="Google Shape;115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15824" y="3158126"/>
            <a:ext cx="1754775" cy="2292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f91b04d665_0_5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Garamond"/>
              <a:buNone/>
            </a:pPr>
            <a:r>
              <a:rPr b="0" lang="en-US" sz="4000"/>
              <a:t>Live-ball or dead-ball illegal sub?</a:t>
            </a:r>
            <a:endParaRPr/>
          </a:p>
        </p:txBody>
      </p:sp>
      <p:sp>
        <p:nvSpPr>
          <p:cNvPr id="183" name="Google Shape;183;gf91b04d665_0_50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Arial"/>
              <a:buChar char="▪"/>
            </a:pPr>
            <a:r>
              <a:rPr lang="en-US" sz="4000">
                <a:latin typeface="Arial"/>
                <a:ea typeface="Arial"/>
                <a:cs typeface="Arial"/>
                <a:sym typeface="Arial"/>
              </a:rPr>
              <a:t>A replaced player or sub unsuccessfully attempts to leave the field, but does not participate in or affect the play.  </a:t>
            </a:r>
            <a:endParaRPr b="0" i="0" sz="180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SzPts val="3360"/>
              <a:buNone/>
            </a:pPr>
            <a:r>
              <a:t/>
            </a:r>
            <a:endParaRPr b="0" i="0" sz="480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129540" lvl="0" marL="342900" rtl="0" algn="l">
              <a:spcBef>
                <a:spcPts val="960"/>
              </a:spcBef>
              <a:spcAft>
                <a:spcPts val="0"/>
              </a:spcAft>
              <a:buSzPts val="3360"/>
              <a:buNone/>
            </a:pPr>
            <a:r>
              <a:t/>
            </a:r>
            <a:endParaRPr b="0" i="0" sz="480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f91b04d665_0_5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Garamond"/>
              <a:buNone/>
            </a:pPr>
            <a:r>
              <a:rPr b="0" lang="en-US" sz="4000"/>
              <a:t>Live</a:t>
            </a:r>
            <a:r>
              <a:rPr b="0" lang="en-US" sz="4000"/>
              <a:t>-ball (3-7-4 Pen.)</a:t>
            </a:r>
            <a:endParaRPr/>
          </a:p>
        </p:txBody>
      </p:sp>
      <p:pic>
        <p:nvPicPr>
          <p:cNvPr id="190" name="Google Shape;190;gf91b04d665_0_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58550" y="1931036"/>
            <a:ext cx="2826909" cy="3692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f91b04d665_0_6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Garamond"/>
              <a:buNone/>
            </a:pPr>
            <a:r>
              <a:rPr b="0" lang="en-US" sz="4000"/>
              <a:t>Live-ball or dead-ball illegal sub?</a:t>
            </a:r>
            <a:endParaRPr/>
          </a:p>
        </p:txBody>
      </p:sp>
      <p:sp>
        <p:nvSpPr>
          <p:cNvPr id="197" name="Google Shape;197;gf91b04d665_0_63"/>
          <p:cNvSpPr txBox="1"/>
          <p:nvPr>
            <p:ph idx="1" type="body"/>
          </p:nvPr>
        </p:nvSpPr>
        <p:spPr>
          <a:xfrm>
            <a:off x="457200" y="1738463"/>
            <a:ext cx="8229600" cy="216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3429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4000">
                <a:latin typeface="Arial"/>
                <a:ea typeface="Arial"/>
                <a:cs typeface="Arial"/>
                <a:sym typeface="Arial"/>
              </a:rPr>
              <a:t>A sub enters the field, but does not participate. </a:t>
            </a:r>
            <a:endParaRPr b="0" i="0" sz="180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SzPts val="3360"/>
              <a:buNone/>
            </a:pPr>
            <a:r>
              <a:t/>
            </a:r>
            <a:endParaRPr b="0" i="0" sz="480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129540" lvl="0" marL="342900" rtl="0" algn="l">
              <a:spcBef>
                <a:spcPts val="960"/>
              </a:spcBef>
              <a:spcAft>
                <a:spcPts val="0"/>
              </a:spcAft>
              <a:buSzPts val="3360"/>
              <a:buNone/>
            </a:pPr>
            <a:r>
              <a:t/>
            </a:r>
            <a:endParaRPr b="0" i="0" sz="480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pic>
        <p:nvPicPr>
          <p:cNvPr id="198" name="Google Shape;198;gf91b04d665_0_6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46750" y="4219600"/>
            <a:ext cx="2476500" cy="1847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f9fe9ad4c1_0_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Garamond"/>
              <a:buNone/>
            </a:pPr>
            <a:r>
              <a:rPr b="0" lang="en-US" sz="4000"/>
              <a:t>Live-ball (3-7-4 Pen.)</a:t>
            </a:r>
            <a:endParaRPr/>
          </a:p>
        </p:txBody>
      </p:sp>
      <p:pic>
        <p:nvPicPr>
          <p:cNvPr id="205" name="Google Shape;205;gf9fe9ad4c1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58550" y="1931036"/>
            <a:ext cx="2826909" cy="3692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f9fe9ad4c1_0_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Garamond"/>
              <a:buNone/>
            </a:pPr>
            <a:r>
              <a:rPr b="0" lang="en-US" sz="4000"/>
              <a:t>Live-ball or dead-ball illegal sub?</a:t>
            </a:r>
            <a:endParaRPr/>
          </a:p>
        </p:txBody>
      </p:sp>
      <p:sp>
        <p:nvSpPr>
          <p:cNvPr id="212" name="Google Shape;212;gf9fe9ad4c1_0_6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3429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4000">
                <a:latin typeface="Arial"/>
                <a:ea typeface="Arial"/>
                <a:cs typeface="Arial"/>
                <a:sym typeface="Arial"/>
              </a:rPr>
              <a:t>A departing player leaves the field on the opponent’s sideline or the end line. </a:t>
            </a:r>
            <a:endParaRPr b="0" i="0" sz="480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129540" lvl="0" marL="342900" rtl="0" algn="l">
              <a:spcBef>
                <a:spcPts val="960"/>
              </a:spcBef>
              <a:spcAft>
                <a:spcPts val="0"/>
              </a:spcAft>
              <a:buSzPts val="3360"/>
              <a:buNone/>
            </a:pPr>
            <a:r>
              <a:t/>
            </a:r>
            <a:endParaRPr b="0" i="0" sz="480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f9fe9ad4c1_0_12"/>
          <p:cNvSpPr txBox="1"/>
          <p:nvPr>
            <p:ph type="title"/>
          </p:nvPr>
        </p:nvSpPr>
        <p:spPr>
          <a:xfrm>
            <a:off x="457200" y="3973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Garamond"/>
              <a:buNone/>
            </a:pPr>
            <a:r>
              <a:rPr b="0" lang="en-US" sz="4000"/>
              <a:t>Dead-ball </a:t>
            </a:r>
            <a:endParaRPr b="0" sz="40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Garamond"/>
              <a:buNone/>
            </a:pPr>
            <a:r>
              <a:rPr b="0" lang="en-US" sz="4000"/>
              <a:t>(3-7-1 Pen. &amp; 3.7 Comment 5)</a:t>
            </a:r>
            <a:endParaRPr/>
          </a:p>
        </p:txBody>
      </p:sp>
      <p:pic>
        <p:nvPicPr>
          <p:cNvPr id="219" name="Google Shape;219;gf9fe9ad4c1_0_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71800" y="2166911"/>
            <a:ext cx="2826909" cy="3692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Google Shape;220;gf9fe9ad4c1_0_1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06350" y="2166905"/>
            <a:ext cx="3469075" cy="3392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f9fe9ad4c1_0_2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Garamond"/>
              <a:buNone/>
            </a:pPr>
            <a:r>
              <a:rPr b="0" lang="en-US" sz="4000"/>
              <a:t>Case book 3.7 Comment 5</a:t>
            </a:r>
            <a:endParaRPr/>
          </a:p>
        </p:txBody>
      </p:sp>
      <p:sp>
        <p:nvSpPr>
          <p:cNvPr id="227" name="Google Shape;227;gf9fe9ad4c1_0_22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29540" lvl="0" marL="342900" rtl="0" algn="l">
              <a:spcBef>
                <a:spcPts val="960"/>
              </a:spcBef>
              <a:spcAft>
                <a:spcPts val="0"/>
              </a:spcAft>
              <a:buSzPts val="3360"/>
              <a:buNone/>
            </a:pPr>
            <a:r>
              <a:rPr lang="en-US" sz="4000">
                <a:latin typeface="Arial"/>
                <a:ea typeface="Arial"/>
                <a:cs typeface="Arial"/>
                <a:sym typeface="Arial"/>
              </a:rPr>
              <a:t>When a replaced player or substitute leaves on the wrong side of the field or goes across the end line prior to the snap, it is a dead-ball foul for illegal substitution.</a:t>
            </a:r>
            <a:endParaRPr b="0" i="0" sz="480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fb79d69bae_0_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Garamond"/>
              <a:buNone/>
            </a:pPr>
            <a:r>
              <a:rPr b="0" lang="en-US" sz="4000"/>
              <a:t>True or False?</a:t>
            </a:r>
            <a:endParaRPr/>
          </a:p>
        </p:txBody>
      </p:sp>
      <p:sp>
        <p:nvSpPr>
          <p:cNvPr id="234" name="Google Shape;234;gfb79d69bae_0_0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4000">
                <a:latin typeface="Arial"/>
                <a:ea typeface="Arial"/>
                <a:cs typeface="Arial"/>
                <a:sym typeface="Arial"/>
              </a:rPr>
              <a:t>Team B has 10 players on the field at the start of the snap. During the play, team B’s 11th player runs onto the field on his team’s side of the LOS. </a:t>
            </a:r>
            <a:endParaRPr sz="4000">
              <a:latin typeface="Arial"/>
              <a:ea typeface="Arial"/>
              <a:cs typeface="Arial"/>
              <a:sym typeface="Arial"/>
            </a:endParaRPr>
          </a:p>
          <a:p>
            <a:pPr indent="0" lvl="0" marL="3429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4000">
                <a:latin typeface="Arial"/>
                <a:ea typeface="Arial"/>
                <a:cs typeface="Arial"/>
                <a:sym typeface="Arial"/>
              </a:rPr>
              <a:t>This is an illegal substitution. </a:t>
            </a:r>
            <a:endParaRPr b="0" i="0" sz="180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SzPts val="3360"/>
              <a:buNone/>
            </a:pPr>
            <a:r>
              <a:t/>
            </a:r>
            <a:endParaRPr b="0" i="0" sz="480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129540" lvl="0" marL="342900" rtl="0" algn="l">
              <a:spcBef>
                <a:spcPts val="960"/>
              </a:spcBef>
              <a:spcAft>
                <a:spcPts val="0"/>
              </a:spcAft>
              <a:buSzPts val="3360"/>
              <a:buNone/>
            </a:pPr>
            <a:r>
              <a:t/>
            </a:r>
            <a:endParaRPr b="0" i="0" sz="480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f9fe9ad4c1_0_2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Garamond"/>
              <a:buNone/>
            </a:pPr>
            <a:r>
              <a:rPr b="0" lang="en-US" sz="4000"/>
              <a:t>True</a:t>
            </a:r>
            <a:endParaRPr/>
          </a:p>
        </p:txBody>
      </p:sp>
      <p:sp>
        <p:nvSpPr>
          <p:cNvPr id="241" name="Google Shape;241;gf9fe9ad4c1_0_28"/>
          <p:cNvSpPr txBox="1"/>
          <p:nvPr>
            <p:ph idx="1" type="body"/>
          </p:nvPr>
        </p:nvSpPr>
        <p:spPr>
          <a:xfrm>
            <a:off x="457200" y="1600200"/>
            <a:ext cx="8229600" cy="143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7500" lvl="0" marL="3429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Arial"/>
              <a:buChar char="▪"/>
            </a:pPr>
            <a:r>
              <a:rPr lang="en-US" sz="3600">
                <a:latin typeface="Arial"/>
                <a:ea typeface="Arial"/>
                <a:cs typeface="Arial"/>
                <a:sym typeface="Arial"/>
              </a:rPr>
              <a:t>Live-ball i</a:t>
            </a:r>
            <a:r>
              <a:rPr lang="en-US" sz="3600">
                <a:latin typeface="Arial"/>
                <a:ea typeface="Arial"/>
                <a:cs typeface="Arial"/>
                <a:sym typeface="Arial"/>
              </a:rPr>
              <a:t>llegal substitution foul (3-7-6 Pen).</a:t>
            </a:r>
            <a:endParaRPr sz="36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3600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SzPts val="3360"/>
              <a:buNone/>
            </a:pPr>
            <a:r>
              <a:t/>
            </a:r>
            <a:endParaRPr b="0" i="0" sz="480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129540" lvl="0" marL="342900" rtl="0" algn="l">
              <a:spcBef>
                <a:spcPts val="960"/>
              </a:spcBef>
              <a:spcAft>
                <a:spcPts val="0"/>
              </a:spcAft>
              <a:buSzPts val="3360"/>
              <a:buNone/>
            </a:pPr>
            <a:r>
              <a:t/>
            </a:r>
            <a:endParaRPr b="0" i="0" sz="480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pic>
        <p:nvPicPr>
          <p:cNvPr id="242" name="Google Shape;242;gf9fe9ad4c1_0_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96500" y="3968975"/>
            <a:ext cx="1802125" cy="2354000"/>
          </a:xfrm>
          <a:prstGeom prst="rect">
            <a:avLst/>
          </a:prstGeom>
          <a:noFill/>
          <a:ln>
            <a:noFill/>
          </a:ln>
        </p:spPr>
      </p:pic>
      <p:sp>
        <p:nvSpPr>
          <p:cNvPr id="243" name="Google Shape;243;gf9fe9ad4c1_0_28"/>
          <p:cNvSpPr txBox="1"/>
          <p:nvPr/>
        </p:nvSpPr>
        <p:spPr>
          <a:xfrm>
            <a:off x="457200" y="3134700"/>
            <a:ext cx="58887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93700" lvl="0" marL="342900" rtl="0" algn="l">
              <a:spcBef>
                <a:spcPts val="800"/>
              </a:spcBef>
              <a:spcAft>
                <a:spcPts val="0"/>
              </a:spcAft>
              <a:buClr>
                <a:schemeClr val="hlink"/>
              </a:buClr>
              <a:buSzPts val="3600"/>
              <a:buFont typeface="Arial"/>
              <a:buChar char="▪"/>
            </a:pPr>
            <a:r>
              <a:rPr lang="en-US" sz="3600">
                <a:solidFill>
                  <a:schemeClr val="lt1"/>
                </a:solidFill>
              </a:rPr>
              <a:t>From where is this foul enforced?</a:t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gf9fe9ad4c1_0_3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Garamond"/>
              <a:buNone/>
            </a:pPr>
            <a:r>
              <a:rPr b="0" lang="en-US" sz="4000"/>
              <a:t>From where is this foul enforced? </a:t>
            </a:r>
            <a:endParaRPr/>
          </a:p>
        </p:txBody>
      </p:sp>
      <p:sp>
        <p:nvSpPr>
          <p:cNvPr id="250" name="Google Shape;250;gf9fe9ad4c1_0_36"/>
          <p:cNvSpPr txBox="1"/>
          <p:nvPr>
            <p:ph idx="1" type="body"/>
          </p:nvPr>
        </p:nvSpPr>
        <p:spPr>
          <a:xfrm>
            <a:off x="457200" y="1733250"/>
            <a:ext cx="8229600" cy="1019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7500" lvl="0" marL="3429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Arial"/>
              <a:buChar char="▪"/>
            </a:pPr>
            <a:r>
              <a:rPr lang="en-US" sz="3600">
                <a:latin typeface="Arial"/>
                <a:ea typeface="Arial"/>
                <a:cs typeface="Arial"/>
                <a:sym typeface="Arial"/>
              </a:rPr>
              <a:t>Hint: This is a non-player foul.</a:t>
            </a:r>
            <a:endParaRPr sz="3600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SzPts val="3360"/>
              <a:buNone/>
            </a:pPr>
            <a:r>
              <a:t/>
            </a:r>
            <a:endParaRPr b="0" i="0" sz="480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34290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3600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</a:pPr>
            <a:r>
              <a:t/>
            </a:r>
            <a:endParaRPr sz="1800"/>
          </a:p>
          <a:p>
            <a:pPr indent="-342900" lvl="0" marL="342900" rtl="0" algn="l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</a:pPr>
            <a:r>
              <a:t/>
            </a:r>
            <a:endParaRPr sz="1800"/>
          </a:p>
          <a:p>
            <a:pPr indent="-342900" lvl="0" marL="342900" rtl="0" algn="l">
              <a:spcBef>
                <a:spcPts val="960"/>
              </a:spcBef>
              <a:spcAft>
                <a:spcPts val="0"/>
              </a:spcAft>
              <a:buSzPts val="3360"/>
              <a:buNone/>
            </a:pPr>
            <a:r>
              <a:t/>
            </a:r>
            <a:endParaRPr sz="4800"/>
          </a:p>
          <a:p>
            <a:pPr indent="-129540" lvl="0" marL="342900" rtl="0" algn="l">
              <a:spcBef>
                <a:spcPts val="960"/>
              </a:spcBef>
              <a:spcAft>
                <a:spcPts val="0"/>
              </a:spcAft>
              <a:buSzPts val="3360"/>
              <a:buNone/>
            </a:pPr>
            <a:r>
              <a:t/>
            </a:r>
            <a:endParaRPr sz="4800"/>
          </a:p>
          <a:p>
            <a:pPr indent="-129540" lvl="0" marL="342900" rtl="0" algn="l">
              <a:spcBef>
                <a:spcPts val="960"/>
              </a:spcBef>
              <a:spcAft>
                <a:spcPts val="0"/>
              </a:spcAft>
              <a:buSzPts val="3360"/>
              <a:buNone/>
            </a:pPr>
            <a:r>
              <a:t/>
            </a:r>
            <a:endParaRPr sz="4800"/>
          </a:p>
        </p:txBody>
      </p:sp>
      <p:sp>
        <p:nvSpPr>
          <p:cNvPr id="251" name="Google Shape;251;gf9fe9ad4c1_0_36"/>
          <p:cNvSpPr txBox="1"/>
          <p:nvPr/>
        </p:nvSpPr>
        <p:spPr>
          <a:xfrm>
            <a:off x="6979625" y="2042850"/>
            <a:ext cx="7066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52" name="Google Shape;252;gf9fe9ad4c1_0_36"/>
          <p:cNvSpPr txBox="1"/>
          <p:nvPr/>
        </p:nvSpPr>
        <p:spPr>
          <a:xfrm>
            <a:off x="968125" y="3809500"/>
            <a:ext cx="7066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53" name="Google Shape;253;gf9fe9ad4c1_0_36"/>
          <p:cNvSpPr txBox="1"/>
          <p:nvPr/>
        </p:nvSpPr>
        <p:spPr>
          <a:xfrm>
            <a:off x="457200" y="3363100"/>
            <a:ext cx="7332000" cy="22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342900" rtl="0" algn="l">
              <a:spcBef>
                <a:spcPts val="80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Arial"/>
              <a:buChar char="▪"/>
            </a:pPr>
            <a:r>
              <a:rPr lang="en-US" sz="3600">
                <a:solidFill>
                  <a:schemeClr val="lt1"/>
                </a:solidFill>
              </a:rPr>
              <a:t>5 yards from the </a:t>
            </a:r>
            <a:r>
              <a:rPr i="1" lang="en-US" sz="3600">
                <a:solidFill>
                  <a:schemeClr val="lt1"/>
                </a:solidFill>
              </a:rPr>
              <a:t>succeeding spot</a:t>
            </a:r>
            <a:endParaRPr sz="3600">
              <a:solidFill>
                <a:schemeClr val="lt1"/>
              </a:solidFill>
            </a:endParaRPr>
          </a:p>
          <a:p>
            <a:pPr indent="-326390" lvl="1" marL="742950" rtl="0" algn="l">
              <a:spcBef>
                <a:spcPts val="800"/>
              </a:spcBef>
              <a:spcAft>
                <a:spcPts val="0"/>
              </a:spcAft>
              <a:buClr>
                <a:schemeClr val="accent2"/>
              </a:buClr>
              <a:buSzPts val="1900"/>
              <a:buFont typeface="Arial"/>
              <a:buChar char="■"/>
            </a:pPr>
            <a:r>
              <a:rPr lang="en-US" sz="3100">
                <a:solidFill>
                  <a:schemeClr val="lt1"/>
                </a:solidFill>
              </a:rPr>
              <a:t>Rule 10-4-5c: The basic spot is the succeeding spot: c. for a nonplayer foul.</a:t>
            </a:r>
            <a:endParaRPr sz="90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f91b04d665_0_2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Garamond"/>
              <a:buNone/>
            </a:pPr>
            <a:r>
              <a:rPr b="0" lang="en-US" sz="4000"/>
              <a:t>True or False?</a:t>
            </a:r>
            <a:endParaRPr/>
          </a:p>
        </p:txBody>
      </p:sp>
      <p:sp>
        <p:nvSpPr>
          <p:cNvPr id="122" name="Google Shape;122;gf91b04d665_0_24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3429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4000">
                <a:latin typeface="Arial"/>
                <a:ea typeface="Arial"/>
                <a:cs typeface="Arial"/>
                <a:sym typeface="Arial"/>
              </a:rPr>
              <a:t>An illegal substitution foul is always a dead-ball foul. </a:t>
            </a:r>
            <a:endParaRPr b="0" i="0" sz="180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SzPts val="3360"/>
              <a:buNone/>
            </a:pPr>
            <a:r>
              <a:t/>
            </a:r>
            <a:endParaRPr b="0" i="0" sz="480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129540" lvl="0" marL="342900" rtl="0" algn="l">
              <a:spcBef>
                <a:spcPts val="960"/>
              </a:spcBef>
              <a:spcAft>
                <a:spcPts val="0"/>
              </a:spcAft>
              <a:buSzPts val="3360"/>
              <a:buNone/>
            </a:pPr>
            <a:r>
              <a:t/>
            </a:r>
            <a:endParaRPr b="0" i="0" sz="480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pic>
        <p:nvPicPr>
          <p:cNvPr id="123" name="Google Shape;123;gf91b04d665_0_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16738" y="4099975"/>
            <a:ext cx="2466975" cy="1847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fb79d69bae_0_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Garamond"/>
              <a:buNone/>
            </a:pPr>
            <a:r>
              <a:rPr b="0" lang="en-US" sz="4000"/>
              <a:t>Why is this a </a:t>
            </a:r>
            <a:r>
              <a:rPr b="0" i="1" lang="en-US" sz="4000"/>
              <a:t>non-player </a:t>
            </a:r>
            <a:r>
              <a:rPr b="0" lang="en-US" sz="4000"/>
              <a:t>foul?</a:t>
            </a:r>
            <a:endParaRPr/>
          </a:p>
        </p:txBody>
      </p:sp>
      <p:sp>
        <p:nvSpPr>
          <p:cNvPr id="260" name="Google Shape;260;gfb79d69bae_0_6"/>
          <p:cNvSpPr txBox="1"/>
          <p:nvPr>
            <p:ph idx="1" type="body"/>
          </p:nvPr>
        </p:nvSpPr>
        <p:spPr>
          <a:xfrm>
            <a:off x="457200" y="1733250"/>
            <a:ext cx="8229600" cy="1019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rtl="0" algn="l">
              <a:spcBef>
                <a:spcPts val="960"/>
              </a:spcBef>
              <a:spcAft>
                <a:spcPts val="0"/>
              </a:spcAft>
              <a:buSzPts val="3600"/>
              <a:buFont typeface="Arial"/>
              <a:buChar char="■"/>
            </a:pPr>
            <a:r>
              <a:rPr lang="en-US" sz="3600">
                <a:latin typeface="Arial"/>
                <a:ea typeface="Arial"/>
                <a:cs typeface="Arial"/>
                <a:sym typeface="Arial"/>
              </a:rPr>
              <a:t>Rule 3-7-1: </a:t>
            </a:r>
            <a:r>
              <a:rPr b="1" lang="en-US" sz="3600" u="sng">
                <a:latin typeface="Arial"/>
                <a:ea typeface="Arial"/>
                <a:cs typeface="Arial"/>
                <a:sym typeface="Arial"/>
              </a:rPr>
              <a:t>Between downs</a:t>
            </a:r>
            <a:r>
              <a:rPr lang="en-US" sz="3600">
                <a:latin typeface="Arial"/>
                <a:ea typeface="Arial"/>
                <a:cs typeface="Arial"/>
                <a:sym typeface="Arial"/>
              </a:rPr>
              <a:t> any number of eligible substitutes may replace players.</a:t>
            </a:r>
            <a:endParaRPr sz="3600"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Char char="■"/>
            </a:pPr>
            <a:r>
              <a:rPr lang="en-US" sz="3600">
                <a:latin typeface="Arial"/>
                <a:ea typeface="Arial"/>
                <a:cs typeface="Arial"/>
                <a:sym typeface="Arial"/>
              </a:rPr>
              <a:t>Rule 3-7-4 Note: Participation by a replaced player or substitute is illegal participation as in 9-6. </a:t>
            </a:r>
            <a:endParaRPr sz="36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960"/>
              </a:spcBef>
              <a:spcAft>
                <a:spcPts val="0"/>
              </a:spcAft>
              <a:buNone/>
            </a:pPr>
            <a:r>
              <a:rPr lang="en-US" sz="3600">
                <a:latin typeface="Arial"/>
                <a:ea typeface="Arial"/>
                <a:cs typeface="Arial"/>
                <a:sym typeface="Arial"/>
              </a:rPr>
              <a:t> </a:t>
            </a:r>
            <a:endParaRPr sz="4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" name="Google Shape;261;gfb79d69bae_0_6"/>
          <p:cNvSpPr txBox="1"/>
          <p:nvPr/>
        </p:nvSpPr>
        <p:spPr>
          <a:xfrm>
            <a:off x="6979625" y="2042850"/>
            <a:ext cx="7066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62" name="Google Shape;262;gfb79d69bae_0_6"/>
          <p:cNvSpPr txBox="1"/>
          <p:nvPr/>
        </p:nvSpPr>
        <p:spPr>
          <a:xfrm>
            <a:off x="968125" y="3809500"/>
            <a:ext cx="7066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gf9fe9ad4c1_0_70"/>
          <p:cNvSpPr txBox="1"/>
          <p:nvPr>
            <p:ph type="title"/>
          </p:nvPr>
        </p:nvSpPr>
        <p:spPr>
          <a:xfrm>
            <a:off x="457200" y="42186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Garamond"/>
              <a:buNone/>
            </a:pPr>
            <a:r>
              <a:rPr b="0" lang="en-US" sz="4000"/>
              <a:t>What is </a:t>
            </a:r>
            <a:r>
              <a:rPr i="1" lang="en-US" sz="4000"/>
              <a:t>participation</a:t>
            </a:r>
            <a:r>
              <a:rPr b="0" lang="en-US" sz="4000"/>
              <a:t>? </a:t>
            </a:r>
            <a:br>
              <a:rPr b="0" i="0" lang="en-US" sz="4000" u="none">
                <a:solidFill>
                  <a:schemeClr val="lt2"/>
                </a:solidFill>
                <a:latin typeface="Garamond"/>
                <a:ea typeface="Garamond"/>
                <a:cs typeface="Garamond"/>
                <a:sym typeface="Garamond"/>
              </a:rPr>
            </a:br>
            <a:r>
              <a:rPr b="0" lang="en-US" sz="4000"/>
              <a:t>2-30</a:t>
            </a:r>
            <a:endParaRPr/>
          </a:p>
        </p:txBody>
      </p:sp>
      <p:sp>
        <p:nvSpPr>
          <p:cNvPr id="269" name="Google Shape;269;gf9fe9ad4c1_0_70"/>
          <p:cNvSpPr txBox="1"/>
          <p:nvPr>
            <p:ph idx="1" type="body"/>
          </p:nvPr>
        </p:nvSpPr>
        <p:spPr>
          <a:xfrm>
            <a:off x="457200" y="2041850"/>
            <a:ext cx="8229600" cy="24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Char char="■"/>
            </a:pPr>
            <a:r>
              <a:rPr b="1" i="1" lang="en-US" sz="3600">
                <a:latin typeface="Arial"/>
                <a:ea typeface="Arial"/>
                <a:cs typeface="Arial"/>
                <a:sym typeface="Arial"/>
              </a:rPr>
              <a:t>Participation</a:t>
            </a:r>
            <a:r>
              <a:rPr lang="en-US" sz="3600">
                <a:latin typeface="Arial"/>
                <a:ea typeface="Arial"/>
                <a:cs typeface="Arial"/>
                <a:sym typeface="Arial"/>
              </a:rPr>
              <a:t> is any act or action by a player or non-player that has an influence on play. </a:t>
            </a:r>
            <a:endParaRPr sz="36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sz="4000"/>
          </a:p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10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0" i="0" lang="en-US" sz="4000" u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Thanks for your attention.</a:t>
            </a:r>
            <a:endParaRPr/>
          </a:p>
        </p:txBody>
      </p:sp>
      <p:pic>
        <p:nvPicPr>
          <p:cNvPr descr="j0199003" id="276" name="Google Shape;276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43237" y="3657600"/>
            <a:ext cx="3055937" cy="167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f91b04d665_0_4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Garamond"/>
              <a:buNone/>
            </a:pPr>
            <a:r>
              <a:rPr b="0" lang="en-US" sz="4000"/>
              <a:t>False</a:t>
            </a:r>
            <a:endParaRPr/>
          </a:p>
        </p:txBody>
      </p:sp>
      <p:sp>
        <p:nvSpPr>
          <p:cNvPr id="130" name="Google Shape;130;gf91b04d665_0_42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7500" lvl="0" marL="3429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Arial"/>
              <a:buChar char="▪"/>
            </a:pPr>
            <a:r>
              <a:rPr lang="en-US" sz="3600">
                <a:latin typeface="Arial"/>
                <a:ea typeface="Arial"/>
                <a:cs typeface="Arial"/>
                <a:sym typeface="Arial"/>
              </a:rPr>
              <a:t>Illegal substitution can be a live-ball </a:t>
            </a:r>
            <a:r>
              <a:rPr lang="en-US" sz="3600" u="sng">
                <a:latin typeface="Arial"/>
                <a:ea typeface="Arial"/>
                <a:cs typeface="Arial"/>
                <a:sym typeface="Arial"/>
              </a:rPr>
              <a:t>or</a:t>
            </a:r>
            <a:r>
              <a:rPr lang="en-US" sz="3600">
                <a:latin typeface="Arial"/>
                <a:ea typeface="Arial"/>
                <a:cs typeface="Arial"/>
                <a:sym typeface="Arial"/>
              </a:rPr>
              <a:t> dead-ball foul. </a:t>
            </a:r>
            <a:endParaRPr i="1" sz="3600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SzPts val="3360"/>
              <a:buNone/>
            </a:pPr>
            <a:r>
              <a:t/>
            </a:r>
            <a:endParaRPr b="0" i="0" sz="480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129540" lvl="0" marL="342900" rtl="0" algn="l">
              <a:spcBef>
                <a:spcPts val="960"/>
              </a:spcBef>
              <a:spcAft>
                <a:spcPts val="0"/>
              </a:spcAft>
              <a:buSzPts val="3360"/>
              <a:buNone/>
            </a:pPr>
            <a:r>
              <a:t/>
            </a:r>
            <a:endParaRPr b="0" i="0" sz="480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pic>
        <p:nvPicPr>
          <p:cNvPr id="131" name="Google Shape;131;gf91b04d665_0_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01588" y="3571600"/>
            <a:ext cx="1876425" cy="243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Garamond"/>
              <a:buNone/>
            </a:pPr>
            <a:r>
              <a:rPr b="0" lang="en-US" sz="4000"/>
              <a:t>True or False?</a:t>
            </a:r>
            <a:endParaRPr/>
          </a:p>
        </p:txBody>
      </p:sp>
      <p:sp>
        <p:nvSpPr>
          <p:cNvPr id="138" name="Google Shape;138;p2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3429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4000">
                <a:latin typeface="Arial"/>
                <a:ea typeface="Arial"/>
                <a:cs typeface="Arial"/>
                <a:sym typeface="Arial"/>
              </a:rPr>
              <a:t>In NFHS, it is a foul if a team breaks the huddle with 12 players.</a:t>
            </a:r>
            <a:endParaRPr i="1" sz="4000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SzPts val="3360"/>
              <a:buNone/>
            </a:pPr>
            <a:r>
              <a:t/>
            </a:r>
            <a:endParaRPr b="0" i="0" sz="480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129540" lvl="0" marL="342900" rtl="0" algn="l">
              <a:spcBef>
                <a:spcPts val="960"/>
              </a:spcBef>
              <a:spcAft>
                <a:spcPts val="0"/>
              </a:spcAft>
              <a:buSzPts val="3360"/>
              <a:buNone/>
            </a:pPr>
            <a:r>
              <a:t/>
            </a:r>
            <a:endParaRPr b="0" i="0" sz="480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pic>
        <p:nvPicPr>
          <p:cNvPr id="139" name="Google Shape;139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49788" y="4140088"/>
            <a:ext cx="2619375" cy="1743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f91b04d665_0_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Garamond"/>
              <a:buNone/>
            </a:pPr>
            <a:r>
              <a:rPr b="0" lang="en-US" sz="4000"/>
              <a:t>False</a:t>
            </a:r>
            <a:endParaRPr/>
          </a:p>
        </p:txBody>
      </p:sp>
      <p:sp>
        <p:nvSpPr>
          <p:cNvPr id="146" name="Google Shape;146;gf91b04d665_0_0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7500" lvl="0" marL="3429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Arial"/>
              <a:buChar char="▪"/>
            </a:pPr>
            <a:r>
              <a:rPr lang="en-US" sz="3600">
                <a:latin typeface="Arial"/>
                <a:ea typeface="Arial"/>
                <a:cs typeface="Arial"/>
                <a:sym typeface="Arial"/>
              </a:rPr>
              <a:t>Replaced players shall begin to leave the field within 3 seconds (3-7-1).</a:t>
            </a:r>
            <a:endParaRPr sz="3600">
              <a:latin typeface="Arial"/>
              <a:ea typeface="Arial"/>
              <a:cs typeface="Arial"/>
              <a:sym typeface="Arial"/>
            </a:endParaRPr>
          </a:p>
          <a:p>
            <a:pPr indent="-434340" lvl="1" marL="74295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3600"/>
              <a:buFont typeface="Arial"/>
              <a:buChar char="■"/>
            </a:pPr>
            <a:r>
              <a:rPr i="1" lang="en-US" sz="3600">
                <a:latin typeface="Arial"/>
                <a:ea typeface="Arial"/>
                <a:cs typeface="Arial"/>
                <a:sym typeface="Arial"/>
              </a:rPr>
              <a:t>There is </a:t>
            </a:r>
            <a:r>
              <a:rPr i="1" lang="en-US" sz="3600" u="sng">
                <a:latin typeface="Arial"/>
                <a:ea typeface="Arial"/>
                <a:cs typeface="Arial"/>
                <a:sym typeface="Arial"/>
              </a:rPr>
              <a:t>no</a:t>
            </a:r>
            <a:r>
              <a:rPr i="1" lang="en-US" sz="3600">
                <a:latin typeface="Arial"/>
                <a:ea typeface="Arial"/>
                <a:cs typeface="Arial"/>
                <a:sym typeface="Arial"/>
              </a:rPr>
              <a:t> rule against breaking the huddle with 12 or more players.  </a:t>
            </a:r>
            <a:endParaRPr i="1" sz="3600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SzPts val="3360"/>
              <a:buNone/>
            </a:pPr>
            <a:r>
              <a:t/>
            </a:r>
            <a:endParaRPr b="0" i="0" sz="480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129540" lvl="0" marL="342900" rtl="0" algn="l">
              <a:spcBef>
                <a:spcPts val="960"/>
              </a:spcBef>
              <a:spcAft>
                <a:spcPts val="0"/>
              </a:spcAft>
              <a:buSzPts val="3360"/>
              <a:buNone/>
            </a:pPr>
            <a:r>
              <a:t/>
            </a:r>
            <a:endParaRPr b="0" i="0" sz="480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pic>
        <p:nvPicPr>
          <p:cNvPr id="147" name="Google Shape;147;gf91b04d665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49250" y="4827775"/>
            <a:ext cx="2041065" cy="1143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f9fe9ad4c1_0_4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Garamond"/>
              <a:buNone/>
            </a:pPr>
            <a:r>
              <a:rPr b="0" lang="en-US" sz="4000"/>
              <a:t>What is a </a:t>
            </a:r>
            <a:r>
              <a:rPr i="1" lang="en-US" sz="4000"/>
              <a:t>player</a:t>
            </a:r>
            <a:r>
              <a:rPr b="0" lang="en-US" sz="4000"/>
              <a:t>? </a:t>
            </a:r>
            <a:br>
              <a:rPr b="0" i="0" lang="en-US" sz="4000" u="none">
                <a:solidFill>
                  <a:schemeClr val="lt2"/>
                </a:solidFill>
                <a:latin typeface="Garamond"/>
                <a:ea typeface="Garamond"/>
                <a:cs typeface="Garamond"/>
                <a:sym typeface="Garamond"/>
              </a:rPr>
            </a:br>
            <a:r>
              <a:rPr b="0" lang="en-US" sz="4000"/>
              <a:t>2-32-1</a:t>
            </a:r>
            <a:endParaRPr/>
          </a:p>
        </p:txBody>
      </p:sp>
      <p:sp>
        <p:nvSpPr>
          <p:cNvPr id="154" name="Google Shape;154;gf9fe9ad4c1_0_48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Char char="■"/>
            </a:pPr>
            <a:r>
              <a:rPr lang="en-US" sz="36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b="1" i="1" lang="en-US" sz="3600">
                <a:latin typeface="Arial"/>
                <a:ea typeface="Arial"/>
                <a:cs typeface="Arial"/>
                <a:sym typeface="Arial"/>
              </a:rPr>
              <a:t>player</a:t>
            </a:r>
            <a:r>
              <a:rPr lang="en-US" sz="3600">
                <a:latin typeface="Arial"/>
                <a:ea typeface="Arial"/>
                <a:cs typeface="Arial"/>
                <a:sym typeface="Arial"/>
              </a:rPr>
              <a:t> is 1 of the 22 team members who is designated to start either half of the game or who subsequently replaces another player. </a:t>
            </a:r>
            <a:endParaRPr sz="3600"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Char char="■"/>
            </a:pPr>
            <a:r>
              <a:rPr lang="en-US" sz="36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b="1" i="1" lang="en-US" sz="3600">
                <a:latin typeface="Arial"/>
                <a:ea typeface="Arial"/>
                <a:cs typeface="Arial"/>
                <a:sym typeface="Arial"/>
              </a:rPr>
              <a:t>player</a:t>
            </a:r>
            <a:r>
              <a:rPr b="1" lang="en-US" sz="36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>
                <a:latin typeface="Arial"/>
                <a:ea typeface="Arial"/>
                <a:cs typeface="Arial"/>
                <a:sym typeface="Arial"/>
              </a:rPr>
              <a:t>continues to be a player until a substitute otherwise becomes a player.</a:t>
            </a:r>
            <a:endParaRPr sz="36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sz="4000"/>
          </a:p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f9fe9ad4c1_0_5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Garamond"/>
              <a:buNone/>
            </a:pPr>
            <a:r>
              <a:rPr b="0" lang="en-US" sz="4000"/>
              <a:t>What is a </a:t>
            </a:r>
            <a:r>
              <a:rPr i="1" lang="en-US" sz="4000"/>
              <a:t>substitute</a:t>
            </a:r>
            <a:r>
              <a:rPr b="0" lang="en-US" sz="4000"/>
              <a:t> ? </a:t>
            </a:r>
            <a:br>
              <a:rPr b="0" i="0" lang="en-US" sz="4000" u="none">
                <a:solidFill>
                  <a:schemeClr val="lt2"/>
                </a:solidFill>
                <a:latin typeface="Garamond"/>
                <a:ea typeface="Garamond"/>
                <a:cs typeface="Garamond"/>
                <a:sym typeface="Garamond"/>
              </a:rPr>
            </a:br>
            <a:r>
              <a:rPr b="0" lang="en-US" sz="4000"/>
              <a:t>2-32-15</a:t>
            </a:r>
            <a:endParaRPr/>
          </a:p>
        </p:txBody>
      </p:sp>
      <p:sp>
        <p:nvSpPr>
          <p:cNvPr id="161" name="Google Shape;161;gf9fe9ad4c1_0_54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Char char="■"/>
            </a:pPr>
            <a:r>
              <a:rPr lang="en-US" sz="36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b="1" i="1" lang="en-US" sz="3600">
                <a:latin typeface="Arial"/>
                <a:ea typeface="Arial"/>
                <a:cs typeface="Arial"/>
                <a:sym typeface="Arial"/>
              </a:rPr>
              <a:t>substitute</a:t>
            </a:r>
            <a:r>
              <a:rPr lang="en-US" sz="3600">
                <a:latin typeface="Arial"/>
                <a:ea typeface="Arial"/>
                <a:cs typeface="Arial"/>
                <a:sym typeface="Arial"/>
              </a:rPr>
              <a:t> is a team member who may replace a player or fill a player vacancy. </a:t>
            </a:r>
            <a:endParaRPr sz="3600"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Arial"/>
              <a:buChar char="■"/>
            </a:pPr>
            <a:r>
              <a:rPr lang="en-US" sz="3600">
                <a:latin typeface="Arial"/>
                <a:ea typeface="Arial"/>
                <a:cs typeface="Arial"/>
                <a:sym typeface="Arial"/>
              </a:rPr>
              <a:t>A substitute becomes a player when he enters the field and communicates with a teammate or game official, enters the huddle, is positioned in a formation or participates in the play. </a:t>
            </a:r>
            <a:endParaRPr sz="36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sz="4000"/>
          </a:p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f91b04d665_0_3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Garamond"/>
              <a:buNone/>
            </a:pPr>
            <a:r>
              <a:rPr b="0" lang="en-US" sz="4000"/>
              <a:t>Live-ball or dead-ball illegal sub</a:t>
            </a:r>
            <a:r>
              <a:rPr b="0" lang="en-US" sz="4000"/>
              <a:t>?</a:t>
            </a:r>
            <a:endParaRPr/>
          </a:p>
        </p:txBody>
      </p:sp>
      <p:sp>
        <p:nvSpPr>
          <p:cNvPr id="168" name="Google Shape;168;gf91b04d665_0_36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3429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4000">
                <a:latin typeface="Arial"/>
                <a:ea typeface="Arial"/>
                <a:cs typeface="Arial"/>
                <a:sym typeface="Arial"/>
              </a:rPr>
              <a:t>A replaced player does not begin to leave the field within 3 seconds of becoming a replaced player. </a:t>
            </a:r>
            <a:endParaRPr b="0" i="0" sz="180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SzPts val="3360"/>
              <a:buNone/>
            </a:pPr>
            <a:r>
              <a:t/>
            </a:r>
            <a:endParaRPr b="0" i="0" sz="480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129540" lvl="0" marL="342900" rtl="0" algn="l">
              <a:spcBef>
                <a:spcPts val="960"/>
              </a:spcBef>
              <a:spcAft>
                <a:spcPts val="0"/>
              </a:spcAft>
              <a:buSzPts val="3360"/>
              <a:buNone/>
            </a:pPr>
            <a:r>
              <a:t/>
            </a:r>
            <a:endParaRPr b="0" i="0" sz="480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f91b04d665_0_3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Garamond"/>
              <a:buNone/>
            </a:pPr>
            <a:r>
              <a:rPr b="0" lang="en-US" sz="4000"/>
              <a:t>Dead-ball (3-7-1 Pen.)</a:t>
            </a:r>
            <a:endParaRPr/>
          </a:p>
        </p:txBody>
      </p:sp>
      <p:pic>
        <p:nvPicPr>
          <p:cNvPr id="175" name="Google Shape;175;gf91b04d665_0_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59525" y="2016936"/>
            <a:ext cx="2826909" cy="3692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gf91b04d665_0_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18600" y="2016918"/>
            <a:ext cx="3469075" cy="3392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2005-08-15T03:06:40Z</dcterms:created>
  <dc:creator>George Demetriou</dc:creator>
</cp:coreProperties>
</file>