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0A64A1"/>
    <a:srgbClr val="005C9C"/>
    <a:srgbClr val="98BCD6"/>
    <a:srgbClr val="005698"/>
    <a:srgbClr val="EFF270"/>
    <a:srgbClr val="D3E214"/>
    <a:srgbClr val="42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94474" autoAdjust="0"/>
  </p:normalViewPr>
  <p:slideViewPr>
    <p:cSldViewPr snapToGrid="0">
      <p:cViewPr varScale="1">
        <p:scale>
          <a:sx n="90" d="100"/>
          <a:sy n="90" d="100"/>
        </p:scale>
        <p:origin x="96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2DCD6-FDDD-4DE6-8BC0-FBCB72BC26E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2927-A561-4F0A-926F-67CCD42E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2927-A561-4F0A-926F-67CCD42E0E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Sample IIPS Presentation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5029200"/>
            <a:ext cx="7315200" cy="55544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Sample Slide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149083"/>
            <a:ext cx="9134171" cy="2987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762000"/>
            <a:ext cx="65314" cy="5334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 b="19893"/>
          <a:stretch/>
        </p:blipFill>
        <p:spPr>
          <a:xfrm>
            <a:off x="7362825" y="5133975"/>
            <a:ext cx="1493866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8372"/>
            <a:ext cx="12192000" cy="299545"/>
          </a:xfrm>
          <a:prstGeom prst="rect">
            <a:avLst/>
          </a:prstGeom>
          <a:solidFill>
            <a:srgbClr val="EFF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8372"/>
            <a:ext cx="12192000" cy="299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9371" y="816429"/>
            <a:ext cx="449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Slide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942" y="1462760"/>
            <a:ext cx="10651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see this from the back of the room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hear me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my slides too crowded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my points clear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Does this make any sense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I lost my mind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2514" y="0"/>
            <a:ext cx="54429" cy="6858000"/>
          </a:xfrm>
          <a:prstGeom prst="line">
            <a:avLst/>
          </a:prstGeom>
          <a:ln w="825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 b="19893"/>
          <a:stretch/>
        </p:blipFill>
        <p:spPr>
          <a:xfrm>
            <a:off x="10115550" y="5898590"/>
            <a:ext cx="1493866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8372"/>
            <a:ext cx="12192000" cy="299545"/>
          </a:xfrm>
          <a:prstGeom prst="rect">
            <a:avLst/>
          </a:prstGeom>
          <a:solidFill>
            <a:srgbClr val="EFF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8372"/>
            <a:ext cx="12192000" cy="299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9371" y="816429"/>
            <a:ext cx="449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Slide 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2514" y="0"/>
            <a:ext cx="54429" cy="6858000"/>
          </a:xfrm>
          <a:prstGeom prst="line">
            <a:avLst/>
          </a:prstGeom>
          <a:ln w="825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5514" y="1462760"/>
            <a:ext cx="8860972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 b="19893"/>
          <a:stretch/>
        </p:blipFill>
        <p:spPr>
          <a:xfrm>
            <a:off x="10306050" y="6044504"/>
            <a:ext cx="1493866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1280</TotalTime>
  <Words>46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Corbel</vt:lpstr>
      <vt:lpstr>Wingdings 2</vt:lpstr>
      <vt:lpstr>Frame</vt:lpstr>
      <vt:lpstr>Sample IIPS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IIPS Presentation</dc:title>
  <dc:creator>Beth Pulliam</dc:creator>
  <cp:lastModifiedBy>Nancy E. Norris</cp:lastModifiedBy>
  <cp:revision>20</cp:revision>
  <dcterms:created xsi:type="dcterms:W3CDTF">2016-10-20T18:50:01Z</dcterms:created>
  <dcterms:modified xsi:type="dcterms:W3CDTF">2016-12-06T23:35:29Z</dcterms:modified>
</cp:coreProperties>
</file>