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C3DB-A502-491A-A667-CA303FBCF09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3AEF-123F-4D3B-81DA-C1EDC318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C3DB-A502-491A-A667-CA303FBCF09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3AEF-123F-4D3B-81DA-C1EDC318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2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C3DB-A502-491A-A667-CA303FBCF09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3AEF-123F-4D3B-81DA-C1EDC318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4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C3DB-A502-491A-A667-CA303FBCF09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3AEF-123F-4D3B-81DA-C1EDC318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C3DB-A502-491A-A667-CA303FBCF09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3AEF-123F-4D3B-81DA-C1EDC318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C3DB-A502-491A-A667-CA303FBCF09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3AEF-123F-4D3B-81DA-C1EDC318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1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C3DB-A502-491A-A667-CA303FBCF09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3AEF-123F-4D3B-81DA-C1EDC318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C3DB-A502-491A-A667-CA303FBCF09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3AEF-123F-4D3B-81DA-C1EDC318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8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C3DB-A502-491A-A667-CA303FBCF09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3AEF-123F-4D3B-81DA-C1EDC318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7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C3DB-A502-491A-A667-CA303FBCF09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3AEF-123F-4D3B-81DA-C1EDC318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C3DB-A502-491A-A667-CA303FBCF09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3AEF-123F-4D3B-81DA-C1EDC318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7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9C3DB-A502-491A-A667-CA303FBCF09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03AEF-123F-4D3B-81DA-C1EDC318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9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17945-D2E3-4BE3-9E4A-3681F31A9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624" y="1484009"/>
            <a:ext cx="6858000" cy="729491"/>
          </a:xfrm>
        </p:spPr>
        <p:txBody>
          <a:bodyPr>
            <a:normAutofit fontScale="90000"/>
          </a:bodyPr>
          <a:lstStyle/>
          <a:p>
            <a:r>
              <a:rPr lang="en-US" dirty="0"/>
              <a:t>EM Program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C8B9C-3DB1-478F-9805-24372A578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1624" y="2991063"/>
            <a:ext cx="6858000" cy="1241822"/>
          </a:xfrm>
        </p:spPr>
        <p:txBody>
          <a:bodyPr>
            <a:noAutofit/>
          </a:bodyPr>
          <a:lstStyle/>
          <a:p>
            <a:r>
              <a:rPr lang="en-US" sz="4050" u="sng" dirty="0"/>
              <a:t>Savannah River Site </a:t>
            </a:r>
          </a:p>
          <a:p>
            <a:r>
              <a:rPr lang="en-US" sz="4050" dirty="0"/>
              <a:t>Defense Waste Processing Facility (DWPF)</a:t>
            </a:r>
          </a:p>
        </p:txBody>
      </p:sp>
    </p:spTree>
    <p:extLst>
      <p:ext uri="{BB962C8B-B14F-4D97-AF65-F5344CB8AC3E}">
        <p14:creationId xmlns:p14="http://schemas.microsoft.com/office/powerpoint/2010/main" val="295440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AAAA-8B20-485E-87AB-F80634D0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 Program Success - DWPF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B5176-356C-489B-8A21-F354BBA4A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0" y="825501"/>
            <a:ext cx="8610600" cy="574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5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EEE4-1CD5-4F50-8775-FDDAE262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 Program Success - DWPF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72B3D-2B3B-416A-ABD4-BB4C5B608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1" y="806450"/>
            <a:ext cx="8610599" cy="58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68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23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EM Program Success</vt:lpstr>
      <vt:lpstr>EM Program Success - DWPF  </vt:lpstr>
      <vt:lpstr>EM Program Success - DWPF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Craig Jr.</dc:creator>
  <cp:lastModifiedBy>Christine Frei</cp:lastModifiedBy>
  <cp:revision>10</cp:revision>
  <dcterms:created xsi:type="dcterms:W3CDTF">2019-08-20T13:27:24Z</dcterms:created>
  <dcterms:modified xsi:type="dcterms:W3CDTF">2019-09-08T19:39:06Z</dcterms:modified>
</cp:coreProperties>
</file>