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8"/>
  </p:notesMasterIdLst>
  <p:sldIdLst>
    <p:sldId id="270" r:id="rId4"/>
    <p:sldId id="278" r:id="rId5"/>
    <p:sldId id="279" r:id="rId6"/>
    <p:sldId id="256" r:id="rId7"/>
    <p:sldId id="271" r:id="rId8"/>
    <p:sldId id="273" r:id="rId9"/>
    <p:sldId id="274" r:id="rId10"/>
    <p:sldId id="276" r:id="rId11"/>
    <p:sldId id="280" r:id="rId12"/>
    <p:sldId id="281" r:id="rId13"/>
    <p:sldId id="282" r:id="rId14"/>
    <p:sldId id="275" r:id="rId15"/>
    <p:sldId id="283" r:id="rId16"/>
    <p:sldId id="285" r:id="rId17"/>
    <p:sldId id="284" r:id="rId18"/>
    <p:sldId id="286" r:id="rId19"/>
    <p:sldId id="287" r:id="rId20"/>
    <p:sldId id="296" r:id="rId21"/>
    <p:sldId id="297" r:id="rId22"/>
    <p:sldId id="288" r:id="rId23"/>
    <p:sldId id="300" r:id="rId24"/>
    <p:sldId id="301" r:id="rId25"/>
    <p:sldId id="291" r:id="rId26"/>
    <p:sldId id="293" r:id="rId27"/>
    <p:sldId id="292" r:id="rId28"/>
    <p:sldId id="295" r:id="rId29"/>
    <p:sldId id="290" r:id="rId30"/>
    <p:sldId id="303" r:id="rId31"/>
    <p:sldId id="289" r:id="rId32"/>
    <p:sldId id="302" r:id="rId33"/>
    <p:sldId id="305" r:id="rId34"/>
    <p:sldId id="304" r:id="rId35"/>
    <p:sldId id="306" r:id="rId36"/>
    <p:sldId id="294" r:id="rId37"/>
    <p:sldId id="299" r:id="rId38"/>
    <p:sldId id="307" r:id="rId39"/>
    <p:sldId id="265" r:id="rId40"/>
    <p:sldId id="311" r:id="rId41"/>
    <p:sldId id="310" r:id="rId42"/>
    <p:sldId id="312" r:id="rId43"/>
    <p:sldId id="309" r:id="rId44"/>
    <p:sldId id="313" r:id="rId45"/>
    <p:sldId id="314" r:id="rId46"/>
    <p:sldId id="315" r:id="rId47"/>
    <p:sldId id="308" r:id="rId48"/>
    <p:sldId id="316" r:id="rId49"/>
    <p:sldId id="257" r:id="rId50"/>
    <p:sldId id="258" r:id="rId51"/>
    <p:sldId id="263" r:id="rId52"/>
    <p:sldId id="259" r:id="rId53"/>
    <p:sldId id="264" r:id="rId54"/>
    <p:sldId id="277" r:id="rId55"/>
    <p:sldId id="272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9316C-EB14-4CA8-B7BB-C2A64F134924}" v="389" dt="2019-09-21T13:02:55.016"/>
    <p1510:client id="{7A93F160-6341-4555-9803-6048F99EC852}" v="1446" dt="2019-09-20T13:24:09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dlands Critical Care Trauma Networks" userId="6234afccf77276cf" providerId="LiveId" clId="{6B59316C-EB14-4CA8-B7BB-C2A64F134924}"/>
    <pc:docChg chg="undo custSel addSld delSld modSld sldOrd">
      <pc:chgData name="Midlands Critical Care Trauma Networks" userId="6234afccf77276cf" providerId="LiveId" clId="{6B59316C-EB14-4CA8-B7BB-C2A64F134924}" dt="2019-09-21T13:11:04.914" v="964" actId="14734"/>
      <pc:docMkLst>
        <pc:docMk/>
      </pc:docMkLst>
      <pc:sldChg chg="addSp modSp">
        <pc:chgData name="Midlands Critical Care Trauma Networks" userId="6234afccf77276cf" providerId="LiveId" clId="{6B59316C-EB14-4CA8-B7BB-C2A64F134924}" dt="2019-09-21T10:57:52.934" v="312" actId="1076"/>
        <pc:sldMkLst>
          <pc:docMk/>
          <pc:sldMk cId="3730813836" sldId="256"/>
        </pc:sldMkLst>
        <pc:spChg chg="add mod">
          <ac:chgData name="Midlands Critical Care Trauma Networks" userId="6234afccf77276cf" providerId="LiveId" clId="{6B59316C-EB14-4CA8-B7BB-C2A64F134924}" dt="2019-09-21T10:57:49.148" v="311" actId="20577"/>
          <ac:spMkLst>
            <pc:docMk/>
            <pc:sldMk cId="3730813836" sldId="256"/>
            <ac:spMk id="3" creationId="{207DB944-ABA5-47E2-B9F4-72E1A4BE0092}"/>
          </ac:spMkLst>
        </pc:spChg>
        <pc:picChg chg="mod">
          <ac:chgData name="Midlands Critical Care Trauma Networks" userId="6234afccf77276cf" providerId="LiveId" clId="{6B59316C-EB14-4CA8-B7BB-C2A64F134924}" dt="2019-09-21T10:57:52.934" v="312" actId="1076"/>
          <ac:picMkLst>
            <pc:docMk/>
            <pc:sldMk cId="3730813836" sldId="256"/>
            <ac:picMk id="5" creationId="{3B0ED672-8478-42ED-B029-71987DCE91A3}"/>
          </ac:picMkLst>
        </pc:picChg>
      </pc:sldChg>
      <pc:sldChg chg="modSp modAnim">
        <pc:chgData name="Midlands Critical Care Trauma Networks" userId="6234afccf77276cf" providerId="LiveId" clId="{6B59316C-EB14-4CA8-B7BB-C2A64F134924}" dt="2019-09-21T12:56:54.859" v="916" actId="20577"/>
        <pc:sldMkLst>
          <pc:docMk/>
          <pc:sldMk cId="3505628398" sldId="257"/>
        </pc:sldMkLst>
        <pc:spChg chg="mod">
          <ac:chgData name="Midlands Critical Care Trauma Networks" userId="6234afccf77276cf" providerId="LiveId" clId="{6B59316C-EB14-4CA8-B7BB-C2A64F134924}" dt="2019-09-21T12:56:54.859" v="916" actId="20577"/>
          <ac:spMkLst>
            <pc:docMk/>
            <pc:sldMk cId="3505628398" sldId="257"/>
            <ac:spMk id="10" creationId="{EDD0F6DA-D9B4-4770-A254-B18B11E00F0A}"/>
          </ac:spMkLst>
        </pc:spChg>
      </pc:sldChg>
      <pc:sldChg chg="modSp">
        <pc:chgData name="Midlands Critical Care Trauma Networks" userId="6234afccf77276cf" providerId="LiveId" clId="{6B59316C-EB14-4CA8-B7BB-C2A64F134924}" dt="2019-09-21T12:54:52.410" v="904" actId="1076"/>
        <pc:sldMkLst>
          <pc:docMk/>
          <pc:sldMk cId="3239356929" sldId="258"/>
        </pc:sldMkLst>
        <pc:spChg chg="mod">
          <ac:chgData name="Midlands Critical Care Trauma Networks" userId="6234afccf77276cf" providerId="LiveId" clId="{6B59316C-EB14-4CA8-B7BB-C2A64F134924}" dt="2019-09-21T12:54:52.410" v="904" actId="1076"/>
          <ac:spMkLst>
            <pc:docMk/>
            <pc:sldMk cId="3239356929" sldId="258"/>
            <ac:spMk id="2" creationId="{E1F2E660-2632-4503-9ED9-A8580C206971}"/>
          </ac:spMkLst>
        </pc:spChg>
      </pc:sldChg>
      <pc:sldChg chg="modSp">
        <pc:chgData name="Midlands Critical Care Trauma Networks" userId="6234afccf77276cf" providerId="LiveId" clId="{6B59316C-EB14-4CA8-B7BB-C2A64F134924}" dt="2019-09-21T13:11:04.914" v="964" actId="14734"/>
        <pc:sldMkLst>
          <pc:docMk/>
          <pc:sldMk cId="2620873471" sldId="263"/>
        </pc:sldMkLst>
        <pc:graphicFrameChg chg="mod modGraphic">
          <ac:chgData name="Midlands Critical Care Trauma Networks" userId="6234afccf77276cf" providerId="LiveId" clId="{6B59316C-EB14-4CA8-B7BB-C2A64F134924}" dt="2019-09-21T13:11:04.914" v="964" actId="14734"/>
          <ac:graphicFrameMkLst>
            <pc:docMk/>
            <pc:sldMk cId="2620873471" sldId="263"/>
            <ac:graphicFrameMk id="2" creationId="{906DC68D-A892-4429-AE43-2008A651216A}"/>
          </ac:graphicFrameMkLst>
        </pc:graphicFrameChg>
      </pc:sldChg>
      <pc:sldChg chg="addSp delSp modSp">
        <pc:chgData name="Midlands Critical Care Trauma Networks" userId="6234afccf77276cf" providerId="LiveId" clId="{6B59316C-EB14-4CA8-B7BB-C2A64F134924}" dt="2019-09-21T12:17:13.520" v="663" actId="207"/>
        <pc:sldMkLst>
          <pc:docMk/>
          <pc:sldMk cId="736375910" sldId="265"/>
        </pc:sldMkLst>
        <pc:spChg chg="del">
          <ac:chgData name="Midlands Critical Care Trauma Networks" userId="6234afccf77276cf" providerId="LiveId" clId="{6B59316C-EB14-4CA8-B7BB-C2A64F134924}" dt="2019-09-21T12:09:47.108" v="590" actId="478"/>
          <ac:spMkLst>
            <pc:docMk/>
            <pc:sldMk cId="736375910" sldId="265"/>
            <ac:spMk id="2" creationId="{00000000-0000-0000-0000-000000000000}"/>
          </ac:spMkLst>
        </pc:spChg>
        <pc:spChg chg="add del mod">
          <ac:chgData name="Midlands Critical Care Trauma Networks" userId="6234afccf77276cf" providerId="LiveId" clId="{6B59316C-EB14-4CA8-B7BB-C2A64F134924}" dt="2019-09-21T12:09:48.638" v="591" actId="478"/>
          <ac:spMkLst>
            <pc:docMk/>
            <pc:sldMk cId="736375910" sldId="265"/>
            <ac:spMk id="5" creationId="{8BC9C5EE-3DF5-411F-B254-8C2E638AB46D}"/>
          </ac:spMkLst>
        </pc:spChg>
        <pc:spChg chg="add mod">
          <ac:chgData name="Midlands Critical Care Trauma Networks" userId="6234afccf77276cf" providerId="LiveId" clId="{6B59316C-EB14-4CA8-B7BB-C2A64F134924}" dt="2019-09-21T12:10:27.116" v="614" actId="20577"/>
          <ac:spMkLst>
            <pc:docMk/>
            <pc:sldMk cId="736375910" sldId="265"/>
            <ac:spMk id="7" creationId="{1E67ADB9-CF69-4016-8FB9-D1FF6900E000}"/>
          </ac:spMkLst>
        </pc:spChg>
        <pc:spChg chg="add mod">
          <ac:chgData name="Midlands Critical Care Trauma Networks" userId="6234afccf77276cf" providerId="LiveId" clId="{6B59316C-EB14-4CA8-B7BB-C2A64F134924}" dt="2019-09-21T12:17:13.520" v="663" actId="207"/>
          <ac:spMkLst>
            <pc:docMk/>
            <pc:sldMk cId="736375910" sldId="265"/>
            <ac:spMk id="8" creationId="{9570DB17-2101-4F5A-91D5-A20416D4A677}"/>
          </ac:spMkLst>
        </pc:spChg>
        <pc:picChg chg="add mod">
          <ac:chgData name="Midlands Critical Care Trauma Networks" userId="6234afccf77276cf" providerId="LiveId" clId="{6B59316C-EB14-4CA8-B7BB-C2A64F134924}" dt="2019-09-21T12:10:14.060" v="595" actId="1076"/>
          <ac:picMkLst>
            <pc:docMk/>
            <pc:sldMk cId="736375910" sldId="265"/>
            <ac:picMk id="6" creationId="{6D112B04-483E-40C8-87D5-196F6BAD38A4}"/>
          </ac:picMkLst>
        </pc:picChg>
      </pc:sldChg>
      <pc:sldChg chg="modSp">
        <pc:chgData name="Midlands Critical Care Trauma Networks" userId="6234afccf77276cf" providerId="LiveId" clId="{6B59316C-EB14-4CA8-B7BB-C2A64F134924}" dt="2019-09-21T11:34:58.724" v="527" actId="20577"/>
        <pc:sldMkLst>
          <pc:docMk/>
          <pc:sldMk cId="1501548779" sldId="271"/>
        </pc:sldMkLst>
        <pc:spChg chg="mod">
          <ac:chgData name="Midlands Critical Care Trauma Networks" userId="6234afccf77276cf" providerId="LiveId" clId="{6B59316C-EB14-4CA8-B7BB-C2A64F134924}" dt="2019-09-21T11:34:58.724" v="527" actId="20577"/>
          <ac:spMkLst>
            <pc:docMk/>
            <pc:sldMk cId="1501548779" sldId="271"/>
            <ac:spMk id="4" creationId="{F2823DC8-FA40-4A5B-A53E-441966CF411D}"/>
          </ac:spMkLst>
        </pc:spChg>
      </pc:sldChg>
      <pc:sldChg chg="delSp delAnim">
        <pc:chgData name="Midlands Critical Care Trauma Networks" userId="6234afccf77276cf" providerId="LiveId" clId="{6B59316C-EB14-4CA8-B7BB-C2A64F134924}" dt="2019-09-21T11:50:38.524" v="588" actId="478"/>
        <pc:sldMkLst>
          <pc:docMk/>
          <pc:sldMk cId="923683159" sldId="272"/>
        </pc:sldMkLst>
        <pc:spChg chg="del">
          <ac:chgData name="Midlands Critical Care Trauma Networks" userId="6234afccf77276cf" providerId="LiveId" clId="{6B59316C-EB14-4CA8-B7BB-C2A64F134924}" dt="2019-09-21T11:50:38.524" v="588" actId="478"/>
          <ac:spMkLst>
            <pc:docMk/>
            <pc:sldMk cId="923683159" sldId="272"/>
            <ac:spMk id="6" creationId="{17CEDCD7-411A-48E8-BF3F-212F26581263}"/>
          </ac:spMkLst>
        </pc:spChg>
      </pc:sldChg>
      <pc:sldChg chg="modSp">
        <pc:chgData name="Midlands Critical Care Trauma Networks" userId="6234afccf77276cf" providerId="LiveId" clId="{6B59316C-EB14-4CA8-B7BB-C2A64F134924}" dt="2019-09-21T11:36:52.577" v="531" actId="208"/>
        <pc:sldMkLst>
          <pc:docMk/>
          <pc:sldMk cId="427502154" sldId="276"/>
        </pc:sldMkLst>
        <pc:spChg chg="mod">
          <ac:chgData name="Midlands Critical Care Trauma Networks" userId="6234afccf77276cf" providerId="LiveId" clId="{6B59316C-EB14-4CA8-B7BB-C2A64F134924}" dt="2019-09-21T11:36:52.577" v="531" actId="208"/>
          <ac:spMkLst>
            <pc:docMk/>
            <pc:sldMk cId="427502154" sldId="276"/>
            <ac:spMk id="8" creationId="{00000000-0000-0000-0000-000000000000}"/>
          </ac:spMkLst>
        </pc:spChg>
        <pc:spChg chg="mod">
          <ac:chgData name="Midlands Critical Care Trauma Networks" userId="6234afccf77276cf" providerId="LiveId" clId="{6B59316C-EB14-4CA8-B7BB-C2A64F134924}" dt="2019-09-21T11:36:26.547" v="529" actId="208"/>
          <ac:spMkLst>
            <pc:docMk/>
            <pc:sldMk cId="427502154" sldId="276"/>
            <ac:spMk id="11" creationId="{00000000-0000-0000-0000-000000000000}"/>
          </ac:spMkLst>
        </pc:spChg>
        <pc:spChg chg="mod">
          <ac:chgData name="Midlands Critical Care Trauma Networks" userId="6234afccf77276cf" providerId="LiveId" clId="{6B59316C-EB14-4CA8-B7BB-C2A64F134924}" dt="2019-09-21T10:28:10.112" v="16" actId="20577"/>
          <ac:spMkLst>
            <pc:docMk/>
            <pc:sldMk cId="427502154" sldId="276"/>
            <ac:spMk id="84" creationId="{242EE2A7-A317-43FA-8D83-0C834E8514F4}"/>
          </ac:spMkLst>
        </pc:spChg>
      </pc:sldChg>
      <pc:sldChg chg="addSp modSp modAnim">
        <pc:chgData name="Midlands Critical Care Trauma Networks" userId="6234afccf77276cf" providerId="LiveId" clId="{6B59316C-EB14-4CA8-B7BB-C2A64F134924}" dt="2019-09-21T11:47:54.224" v="587" actId="20577"/>
        <pc:sldMkLst>
          <pc:docMk/>
          <pc:sldMk cId="1772504384" sldId="277"/>
        </pc:sldMkLst>
        <pc:spChg chg="mod">
          <ac:chgData name="Midlands Critical Care Trauma Networks" userId="6234afccf77276cf" providerId="LiveId" clId="{6B59316C-EB14-4CA8-B7BB-C2A64F134924}" dt="2019-09-21T10:54:20.904" v="239" actId="1076"/>
          <ac:spMkLst>
            <pc:docMk/>
            <pc:sldMk cId="1772504384" sldId="277"/>
            <ac:spMk id="4" creationId="{F2823DC8-FA40-4A5B-A53E-441966CF411D}"/>
          </ac:spMkLst>
        </pc:spChg>
        <pc:spChg chg="mod">
          <ac:chgData name="Midlands Critical Care Trauma Networks" userId="6234afccf77276cf" providerId="LiveId" clId="{6B59316C-EB14-4CA8-B7BB-C2A64F134924}" dt="2019-09-21T11:47:54.224" v="587" actId="20577"/>
          <ac:spMkLst>
            <pc:docMk/>
            <pc:sldMk cId="1772504384" sldId="277"/>
            <ac:spMk id="5" creationId="{D90ACA15-A5BD-4113-A6B3-2BAF20A83B78}"/>
          </ac:spMkLst>
        </pc:spChg>
        <pc:spChg chg="mod">
          <ac:chgData name="Midlands Critical Care Trauma Networks" userId="6234afccf77276cf" providerId="LiveId" clId="{6B59316C-EB14-4CA8-B7BB-C2A64F134924}" dt="2019-09-21T10:54:20.904" v="239" actId="1076"/>
          <ac:spMkLst>
            <pc:docMk/>
            <pc:sldMk cId="1772504384" sldId="277"/>
            <ac:spMk id="6" creationId="{26CAF102-C0EA-4BBC-B5FF-58A2B04B8B9B}"/>
          </ac:spMkLst>
        </pc:spChg>
        <pc:spChg chg="add mod">
          <ac:chgData name="Midlands Critical Care Trauma Networks" userId="6234afccf77276cf" providerId="LiveId" clId="{6B59316C-EB14-4CA8-B7BB-C2A64F134924}" dt="2019-09-21T10:54:20.904" v="239" actId="1076"/>
          <ac:spMkLst>
            <pc:docMk/>
            <pc:sldMk cId="1772504384" sldId="277"/>
            <ac:spMk id="7" creationId="{B6724712-F58B-4A7B-8ADC-5F7EB1260DE1}"/>
          </ac:spMkLst>
        </pc:spChg>
        <pc:picChg chg="mod">
          <ac:chgData name="Midlands Critical Care Trauma Networks" userId="6234afccf77276cf" providerId="LiveId" clId="{6B59316C-EB14-4CA8-B7BB-C2A64F134924}" dt="2019-09-21T10:54:23.223" v="240" actId="1076"/>
          <ac:picMkLst>
            <pc:docMk/>
            <pc:sldMk cId="1772504384" sldId="277"/>
            <ac:picMk id="8" creationId="{2449672A-9DB7-4139-96F4-A4406ADFABB7}"/>
          </ac:picMkLst>
        </pc:picChg>
      </pc:sldChg>
      <pc:sldChg chg="modAnim">
        <pc:chgData name="Midlands Critical Care Trauma Networks" userId="6234afccf77276cf" providerId="LiveId" clId="{6B59316C-EB14-4CA8-B7BB-C2A64F134924}" dt="2019-09-21T10:22:35.859" v="0"/>
        <pc:sldMkLst>
          <pc:docMk/>
          <pc:sldMk cId="1714925199" sldId="280"/>
        </pc:sldMkLst>
      </pc:sldChg>
      <pc:sldChg chg="modSp ord">
        <pc:chgData name="Midlands Critical Care Trauma Networks" userId="6234afccf77276cf" providerId="LiveId" clId="{6B59316C-EB14-4CA8-B7BB-C2A64F134924}" dt="2019-09-21T11:10:17.619" v="419" actId="14100"/>
        <pc:sldMkLst>
          <pc:docMk/>
          <pc:sldMk cId="827484393" sldId="289"/>
        </pc:sldMkLst>
        <pc:picChg chg="mod">
          <ac:chgData name="Midlands Critical Care Trauma Networks" userId="6234afccf77276cf" providerId="LiveId" clId="{6B59316C-EB14-4CA8-B7BB-C2A64F134924}" dt="2019-09-21T11:10:17.619" v="419" actId="14100"/>
          <ac:picMkLst>
            <pc:docMk/>
            <pc:sldMk cId="827484393" sldId="289"/>
            <ac:picMk id="4" creationId="{E0E5F566-2095-4270-9098-ADAE621F75B9}"/>
          </ac:picMkLst>
        </pc:picChg>
      </pc:sldChg>
      <pc:sldChg chg="addSp delSp modSp">
        <pc:chgData name="Midlands Critical Care Trauma Networks" userId="6234afccf77276cf" providerId="LiveId" clId="{6B59316C-EB14-4CA8-B7BB-C2A64F134924}" dt="2019-09-21T11:06:15.810" v="362"/>
        <pc:sldMkLst>
          <pc:docMk/>
          <pc:sldMk cId="3924017" sldId="290"/>
        </pc:sldMkLst>
        <pc:graphicFrameChg chg="add del mod">
          <ac:chgData name="Midlands Critical Care Trauma Networks" userId="6234afccf77276cf" providerId="LiveId" clId="{6B59316C-EB14-4CA8-B7BB-C2A64F134924}" dt="2019-09-21T11:06:13.191" v="361"/>
          <ac:graphicFrameMkLst>
            <pc:docMk/>
            <pc:sldMk cId="3924017" sldId="290"/>
            <ac:graphicFrameMk id="3" creationId="{C78DDCA2-D6B5-49A4-9977-D71CA41F75E4}"/>
          </ac:graphicFrameMkLst>
        </pc:graphicFrameChg>
        <pc:picChg chg="add">
          <ac:chgData name="Midlands Critical Care Trauma Networks" userId="6234afccf77276cf" providerId="LiveId" clId="{6B59316C-EB14-4CA8-B7BB-C2A64F134924}" dt="2019-09-21T11:06:15.810" v="362"/>
          <ac:picMkLst>
            <pc:docMk/>
            <pc:sldMk cId="3924017" sldId="290"/>
            <ac:picMk id="4" creationId="{84E5C804-C154-40AD-8515-F3BEC980075F}"/>
          </ac:picMkLst>
        </pc:picChg>
      </pc:sldChg>
      <pc:sldChg chg="modTransition modAnim">
        <pc:chgData name="Midlands Critical Care Trauma Networks" userId="6234afccf77276cf" providerId="LiveId" clId="{6B59316C-EB14-4CA8-B7BB-C2A64F134924}" dt="2019-09-21T10:50:23.234" v="106"/>
        <pc:sldMkLst>
          <pc:docMk/>
          <pc:sldMk cId="515676415" sldId="291"/>
        </pc:sldMkLst>
      </pc:sldChg>
      <pc:sldChg chg="ord">
        <pc:chgData name="Midlands Critical Care Trauma Networks" userId="6234afccf77276cf" providerId="LiveId" clId="{6B59316C-EB14-4CA8-B7BB-C2A64F134924}" dt="2019-09-21T11:09:43.827" v="414"/>
        <pc:sldMkLst>
          <pc:docMk/>
          <pc:sldMk cId="3677121404" sldId="294"/>
        </pc:sldMkLst>
      </pc:sldChg>
      <pc:sldChg chg="ord">
        <pc:chgData name="Midlands Critical Care Trauma Networks" userId="6234afccf77276cf" providerId="LiveId" clId="{6B59316C-EB14-4CA8-B7BB-C2A64F134924}" dt="2019-09-21T11:09:45.489" v="415"/>
        <pc:sldMkLst>
          <pc:docMk/>
          <pc:sldMk cId="147612357" sldId="299"/>
        </pc:sldMkLst>
      </pc:sldChg>
      <pc:sldChg chg="addSp delSp modSp add modTransition modAnim">
        <pc:chgData name="Midlands Critical Care Trauma Networks" userId="6234afccf77276cf" providerId="LiveId" clId="{6B59316C-EB14-4CA8-B7BB-C2A64F134924}" dt="2019-09-21T10:38:40.213" v="53"/>
        <pc:sldMkLst>
          <pc:docMk/>
          <pc:sldMk cId="160228918" sldId="300"/>
        </pc:sldMkLst>
        <pc:spChg chg="mod">
          <ac:chgData name="Midlands Critical Care Trauma Networks" userId="6234afccf77276cf" providerId="LiveId" clId="{6B59316C-EB14-4CA8-B7BB-C2A64F134924}" dt="2019-09-21T10:33:41.489" v="35" actId="20577"/>
          <ac:spMkLst>
            <pc:docMk/>
            <pc:sldMk cId="160228918" sldId="300"/>
            <ac:spMk id="4" creationId="{37B9C24B-3F10-4A95-A146-DC6E1EEC965B}"/>
          </ac:spMkLst>
        </pc:spChg>
        <pc:graphicFrameChg chg="add del mod">
          <ac:chgData name="Midlands Critical Care Trauma Networks" userId="6234afccf77276cf" providerId="LiveId" clId="{6B59316C-EB14-4CA8-B7BB-C2A64F134924}" dt="2019-09-21T10:37:30.047" v="49"/>
          <ac:graphicFrameMkLst>
            <pc:docMk/>
            <pc:sldMk cId="160228918" sldId="300"/>
            <ac:graphicFrameMk id="6" creationId="{A05B4A6F-C4C6-4CD0-A5D8-F6FFBBAF5820}"/>
          </ac:graphicFrameMkLst>
        </pc:graphicFrameChg>
        <pc:picChg chg="add del">
          <ac:chgData name="Midlands Critical Care Trauma Networks" userId="6234afccf77276cf" providerId="LiveId" clId="{6B59316C-EB14-4CA8-B7BB-C2A64F134924}" dt="2019-09-21T10:36:28.446" v="37"/>
          <ac:picMkLst>
            <pc:docMk/>
            <pc:sldMk cId="160228918" sldId="300"/>
            <ac:picMk id="3" creationId="{B0620212-C77E-47EE-9C32-5109F29FD396}"/>
          </ac:picMkLst>
        </pc:picChg>
        <pc:picChg chg="del">
          <ac:chgData name="Midlands Critical Care Trauma Networks" userId="6234afccf77276cf" providerId="LiveId" clId="{6B59316C-EB14-4CA8-B7BB-C2A64F134924}" dt="2019-09-21T10:33:30.576" v="18" actId="478"/>
          <ac:picMkLst>
            <pc:docMk/>
            <pc:sldMk cId="160228918" sldId="300"/>
            <ac:picMk id="5" creationId="{74AAFED0-B0E5-4D78-87F6-D7E4A46D59DF}"/>
          </ac:picMkLst>
        </pc:picChg>
        <pc:picChg chg="add mod">
          <ac:chgData name="Midlands Critical Care Trauma Networks" userId="6234afccf77276cf" providerId="LiveId" clId="{6B59316C-EB14-4CA8-B7BB-C2A64F134924}" dt="2019-09-21T10:37:40.562" v="51" actId="1076"/>
          <ac:picMkLst>
            <pc:docMk/>
            <pc:sldMk cId="160228918" sldId="300"/>
            <ac:picMk id="7" creationId="{9DDF5443-EBCC-411A-9745-D6A425F37A98}"/>
          </ac:picMkLst>
        </pc:picChg>
      </pc:sldChg>
      <pc:sldChg chg="addSp modSp add ord modAnim">
        <pc:chgData name="Midlands Critical Care Trauma Networks" userId="6234afccf77276cf" providerId="LiveId" clId="{6B59316C-EB14-4CA8-B7BB-C2A64F134924}" dt="2019-09-21T10:49:28.616" v="94"/>
        <pc:sldMkLst>
          <pc:docMk/>
          <pc:sldMk cId="1061895456" sldId="301"/>
        </pc:sldMkLst>
        <pc:graphicFrameChg chg="add mod modGraphic">
          <ac:chgData name="Midlands Critical Care Trauma Networks" userId="6234afccf77276cf" providerId="LiveId" clId="{6B59316C-EB14-4CA8-B7BB-C2A64F134924}" dt="2019-09-21T10:47:35.524" v="88" actId="113"/>
          <ac:graphicFrameMkLst>
            <pc:docMk/>
            <pc:sldMk cId="1061895456" sldId="301"/>
            <ac:graphicFrameMk id="3" creationId="{FB7B9CA5-0AED-45EC-92C9-1988669188AB}"/>
          </ac:graphicFrameMkLst>
        </pc:graphicFrameChg>
        <pc:graphicFrameChg chg="mod">
          <ac:chgData name="Midlands Critical Care Trauma Networks" userId="6234afccf77276cf" providerId="LiveId" clId="{6B59316C-EB14-4CA8-B7BB-C2A64F134924}" dt="2019-09-21T10:46:48.538" v="67" actId="572"/>
          <ac:graphicFrameMkLst>
            <pc:docMk/>
            <pc:sldMk cId="1061895456" sldId="301"/>
            <ac:graphicFrameMk id="5" creationId="{4F71BECF-7B13-489C-86B2-E99987E14D6C}"/>
          </ac:graphicFrameMkLst>
        </pc:graphicFrameChg>
      </pc:sldChg>
      <pc:sldChg chg="addSp delSp modSp add ord">
        <pc:chgData name="Midlands Critical Care Trauma Networks" userId="6234afccf77276cf" providerId="LiveId" clId="{6B59316C-EB14-4CA8-B7BB-C2A64F134924}" dt="2019-09-21T11:15:59.646" v="460" actId="20577"/>
        <pc:sldMkLst>
          <pc:docMk/>
          <pc:sldMk cId="1890403762" sldId="302"/>
        </pc:sldMkLst>
        <pc:spChg chg="add mod">
          <ac:chgData name="Midlands Critical Care Trauma Networks" userId="6234afccf77276cf" providerId="LiveId" clId="{6B59316C-EB14-4CA8-B7BB-C2A64F134924}" dt="2019-09-21T11:15:59.646" v="460" actId="20577"/>
          <ac:spMkLst>
            <pc:docMk/>
            <pc:sldMk cId="1890403762" sldId="302"/>
            <ac:spMk id="5" creationId="{1CB5262D-47E1-4288-B712-3AE1F2582075}"/>
          </ac:spMkLst>
        </pc:spChg>
        <pc:graphicFrameChg chg="add del mod">
          <ac:chgData name="Midlands Critical Care Trauma Networks" userId="6234afccf77276cf" providerId="LiveId" clId="{6B59316C-EB14-4CA8-B7BB-C2A64F134924}" dt="2019-09-21T11:13:55.400" v="430"/>
          <ac:graphicFrameMkLst>
            <pc:docMk/>
            <pc:sldMk cId="1890403762" sldId="302"/>
            <ac:graphicFrameMk id="3" creationId="{8553407C-1779-4B29-BA5D-E6DABF0562E9}"/>
          </ac:graphicFrameMkLst>
        </pc:graphicFrameChg>
        <pc:picChg chg="add">
          <ac:chgData name="Midlands Critical Care Trauma Networks" userId="6234afccf77276cf" providerId="LiveId" clId="{6B59316C-EB14-4CA8-B7BB-C2A64F134924}" dt="2019-09-21T11:13:58.063" v="431"/>
          <ac:picMkLst>
            <pc:docMk/>
            <pc:sldMk cId="1890403762" sldId="302"/>
            <ac:picMk id="4" creationId="{362A8C02-B15D-4238-BFD2-6BDB46B9AEBC}"/>
          </ac:picMkLst>
        </pc:picChg>
      </pc:sldChg>
      <pc:sldChg chg="add del">
        <pc:chgData name="Midlands Critical Care Trauma Networks" userId="6234afccf77276cf" providerId="LiveId" clId="{6B59316C-EB14-4CA8-B7BB-C2A64F134924}" dt="2019-09-21T11:01:32.504" v="314" actId="2696"/>
        <pc:sldMkLst>
          <pc:docMk/>
          <pc:sldMk cId="4237250524" sldId="302"/>
        </pc:sldMkLst>
      </pc:sldChg>
      <pc:sldChg chg="addSp delSp modSp add">
        <pc:chgData name="Midlands Critical Care Trauma Networks" userId="6234afccf77276cf" providerId="LiveId" clId="{6B59316C-EB14-4CA8-B7BB-C2A64F134924}" dt="2019-09-21T11:10:11.482" v="418"/>
        <pc:sldMkLst>
          <pc:docMk/>
          <pc:sldMk cId="4190377666" sldId="303"/>
        </pc:sldMkLst>
        <pc:graphicFrameChg chg="add del mod">
          <ac:chgData name="Midlands Critical Care Trauma Networks" userId="6234afccf77276cf" providerId="LiveId" clId="{6B59316C-EB14-4CA8-B7BB-C2A64F134924}" dt="2019-09-21T11:10:09.184" v="417"/>
          <ac:graphicFrameMkLst>
            <pc:docMk/>
            <pc:sldMk cId="4190377666" sldId="303"/>
            <ac:graphicFrameMk id="3" creationId="{C78DDCA2-D6B5-49A4-9977-D71CA41F75E4}"/>
          </ac:graphicFrameMkLst>
        </pc:graphicFrameChg>
        <pc:picChg chg="add">
          <ac:chgData name="Midlands Critical Care Trauma Networks" userId="6234afccf77276cf" providerId="LiveId" clId="{6B59316C-EB14-4CA8-B7BB-C2A64F134924}" dt="2019-09-21T11:10:11.482" v="418"/>
          <ac:picMkLst>
            <pc:docMk/>
            <pc:sldMk cId="4190377666" sldId="303"/>
            <ac:picMk id="4" creationId="{812F1DA3-5FAA-4654-A481-A14CFD697AD4}"/>
          </ac:picMkLst>
        </pc:picChg>
      </pc:sldChg>
      <pc:sldChg chg="addSp delSp modSp add">
        <pc:chgData name="Midlands Critical Care Trauma Networks" userId="6234afccf77276cf" providerId="LiveId" clId="{6B59316C-EB14-4CA8-B7BB-C2A64F134924}" dt="2019-09-21T11:16:27.620" v="475" actId="20577"/>
        <pc:sldMkLst>
          <pc:docMk/>
          <pc:sldMk cId="1889208520" sldId="304"/>
        </pc:sldMkLst>
        <pc:spChg chg="add mod">
          <ac:chgData name="Midlands Critical Care Trauma Networks" userId="6234afccf77276cf" providerId="LiveId" clId="{6B59316C-EB14-4CA8-B7BB-C2A64F134924}" dt="2019-09-21T11:16:27.620" v="475" actId="20577"/>
          <ac:spMkLst>
            <pc:docMk/>
            <pc:sldMk cId="1889208520" sldId="304"/>
            <ac:spMk id="6" creationId="{99226445-8948-4043-AA75-3BF4A0F1656B}"/>
          </ac:spMkLst>
        </pc:spChg>
        <pc:graphicFrameChg chg="add del mod">
          <ac:chgData name="Midlands Critical Care Trauma Networks" userId="6234afccf77276cf" providerId="LiveId" clId="{6B59316C-EB14-4CA8-B7BB-C2A64F134924}" dt="2019-09-21T11:15:32.006" v="442"/>
          <ac:graphicFrameMkLst>
            <pc:docMk/>
            <pc:sldMk cId="1889208520" sldId="304"/>
            <ac:graphicFrameMk id="5" creationId="{8553407C-1779-4B29-BA5D-E6DABF0562E9}"/>
          </ac:graphicFrameMkLst>
        </pc:graphicFrameChg>
        <pc:picChg chg="add">
          <ac:chgData name="Midlands Critical Care Trauma Networks" userId="6234afccf77276cf" providerId="LiveId" clId="{6B59316C-EB14-4CA8-B7BB-C2A64F134924}" dt="2019-09-21T11:15:34.093" v="443"/>
          <ac:picMkLst>
            <pc:docMk/>
            <pc:sldMk cId="1889208520" sldId="304"/>
            <ac:picMk id="3" creationId="{5A46E1DA-951B-415D-B27A-7701751A884B}"/>
          </ac:picMkLst>
        </pc:picChg>
        <pc:picChg chg="del">
          <ac:chgData name="Midlands Critical Care Trauma Networks" userId="6234afccf77276cf" providerId="LiveId" clId="{6B59316C-EB14-4CA8-B7BB-C2A64F134924}" dt="2019-09-21T11:14:05.049" v="433" actId="478"/>
          <ac:picMkLst>
            <pc:docMk/>
            <pc:sldMk cId="1889208520" sldId="304"/>
            <ac:picMk id="4" creationId="{362A8C02-B15D-4238-BFD2-6BDB46B9AEBC}"/>
          </ac:picMkLst>
        </pc:picChg>
      </pc:sldChg>
      <pc:sldChg chg="addSp delSp modSp add ord">
        <pc:chgData name="Midlands Critical Care Trauma Networks" userId="6234afccf77276cf" providerId="LiveId" clId="{6B59316C-EB14-4CA8-B7BB-C2A64F134924}" dt="2019-09-21T11:21:01.160" v="513"/>
        <pc:sldMkLst>
          <pc:docMk/>
          <pc:sldMk cId="4179405053" sldId="305"/>
        </pc:sldMkLst>
        <pc:spChg chg="mod">
          <ac:chgData name="Midlands Critical Care Trauma Networks" userId="6234afccf77276cf" providerId="LiveId" clId="{6B59316C-EB14-4CA8-B7BB-C2A64F134924}" dt="2019-09-21T11:20:13.648" v="506" actId="20577"/>
          <ac:spMkLst>
            <pc:docMk/>
            <pc:sldMk cId="4179405053" sldId="305"/>
            <ac:spMk id="5" creationId="{1CB5262D-47E1-4288-B712-3AE1F2582075}"/>
          </ac:spMkLst>
        </pc:spChg>
        <pc:graphicFrameChg chg="add del mod">
          <ac:chgData name="Midlands Critical Care Trauma Networks" userId="6234afccf77276cf" providerId="LiveId" clId="{6B59316C-EB14-4CA8-B7BB-C2A64F134924}" dt="2019-09-21T11:19:58.821" v="495"/>
          <ac:graphicFrameMkLst>
            <pc:docMk/>
            <pc:sldMk cId="4179405053" sldId="305"/>
            <ac:graphicFrameMk id="6" creationId="{8553407C-1779-4B29-BA5D-E6DABF0562E9}"/>
          </ac:graphicFrameMkLst>
        </pc:graphicFrameChg>
        <pc:graphicFrameChg chg="add del mod">
          <ac:chgData name="Midlands Critical Care Trauma Networks" userId="6234afccf77276cf" providerId="LiveId" clId="{6B59316C-EB14-4CA8-B7BB-C2A64F134924}" dt="2019-09-21T11:20:59.102" v="512"/>
          <ac:graphicFrameMkLst>
            <pc:docMk/>
            <pc:sldMk cId="4179405053" sldId="305"/>
            <ac:graphicFrameMk id="7" creationId="{8553407C-1779-4B29-BA5D-E6DABF0562E9}"/>
          </ac:graphicFrameMkLst>
        </pc:graphicFrameChg>
        <pc:picChg chg="add del">
          <ac:chgData name="Midlands Critical Care Trauma Networks" userId="6234afccf77276cf" providerId="LiveId" clId="{6B59316C-EB14-4CA8-B7BB-C2A64F134924}" dt="2019-09-21T11:20:17.100" v="507" actId="478"/>
          <ac:picMkLst>
            <pc:docMk/>
            <pc:sldMk cId="4179405053" sldId="305"/>
            <ac:picMk id="3" creationId="{F838FDB6-60E6-4B67-A6B8-C596159264A5}"/>
          </ac:picMkLst>
        </pc:picChg>
        <pc:picChg chg="del">
          <ac:chgData name="Midlands Critical Care Trauma Networks" userId="6234afccf77276cf" providerId="LiveId" clId="{6B59316C-EB14-4CA8-B7BB-C2A64F134924}" dt="2019-09-21T11:16:45.138" v="477" actId="478"/>
          <ac:picMkLst>
            <pc:docMk/>
            <pc:sldMk cId="4179405053" sldId="305"/>
            <ac:picMk id="4" creationId="{362A8C02-B15D-4238-BFD2-6BDB46B9AEBC}"/>
          </ac:picMkLst>
        </pc:picChg>
        <pc:picChg chg="add">
          <ac:chgData name="Midlands Critical Care Trauma Networks" userId="6234afccf77276cf" providerId="LiveId" clId="{6B59316C-EB14-4CA8-B7BB-C2A64F134924}" dt="2019-09-21T11:21:01.160" v="513"/>
          <ac:picMkLst>
            <pc:docMk/>
            <pc:sldMk cId="4179405053" sldId="305"/>
            <ac:picMk id="8" creationId="{8913C4BC-FA9B-4738-900E-D34646B0A59C}"/>
          </ac:picMkLst>
        </pc:picChg>
      </pc:sldChg>
      <pc:sldChg chg="add">
        <pc:chgData name="Midlands Critical Care Trauma Networks" userId="6234afccf77276cf" providerId="LiveId" clId="{6B59316C-EB14-4CA8-B7BB-C2A64F134924}" dt="2019-09-21T11:20:04.776" v="497"/>
        <pc:sldMkLst>
          <pc:docMk/>
          <pc:sldMk cId="3549198622" sldId="306"/>
        </pc:sldMkLst>
      </pc:sldChg>
      <pc:sldChg chg="addSp delSp modSp add modAnim">
        <pc:chgData name="Midlands Critical Care Trauma Networks" userId="6234afccf77276cf" providerId="LiveId" clId="{6B59316C-EB14-4CA8-B7BB-C2A64F134924}" dt="2019-09-21T11:46:05.096" v="558"/>
        <pc:sldMkLst>
          <pc:docMk/>
          <pc:sldMk cId="2353778606" sldId="307"/>
        </pc:sldMkLst>
        <pc:graphicFrameChg chg="add del">
          <ac:chgData name="Midlands Critical Care Trauma Networks" userId="6234afccf77276cf" providerId="LiveId" clId="{6B59316C-EB14-4CA8-B7BB-C2A64F134924}" dt="2019-09-21T11:45:17.459" v="535"/>
          <ac:graphicFrameMkLst>
            <pc:docMk/>
            <pc:sldMk cId="2353778606" sldId="307"/>
            <ac:graphicFrameMk id="3" creationId="{2F53B80E-55C9-46BD-A13B-243DE43753BF}"/>
          </ac:graphicFrameMkLst>
        </pc:graphicFrameChg>
        <pc:graphicFrameChg chg="add mod">
          <ac:chgData name="Midlands Critical Care Trauma Networks" userId="6234afccf77276cf" providerId="LiveId" clId="{6B59316C-EB14-4CA8-B7BB-C2A64F134924}" dt="2019-09-21T11:45:13.144" v="533" actId="14100"/>
          <ac:graphicFrameMkLst>
            <pc:docMk/>
            <pc:sldMk cId="2353778606" sldId="307"/>
            <ac:graphicFrameMk id="6" creationId="{D57CFEE1-3ED7-42A2-9BBB-E9D02CF179FD}"/>
          </ac:graphicFrameMkLst>
        </pc:graphicFrameChg>
        <pc:graphicFrameChg chg="add mod modGraphic">
          <ac:chgData name="Midlands Critical Care Trauma Networks" userId="6234afccf77276cf" providerId="LiveId" clId="{6B59316C-EB14-4CA8-B7BB-C2A64F134924}" dt="2019-09-21T11:45:52.659" v="556" actId="122"/>
          <ac:graphicFrameMkLst>
            <pc:docMk/>
            <pc:sldMk cId="2353778606" sldId="307"/>
            <ac:graphicFrameMk id="7" creationId="{077F5178-A4C9-4108-B60B-87288FC45B61}"/>
          </ac:graphicFrameMkLst>
        </pc:graphicFrameChg>
        <pc:picChg chg="del">
          <ac:chgData name="Midlands Critical Care Trauma Networks" userId="6234afccf77276cf" providerId="LiveId" clId="{6B59316C-EB14-4CA8-B7BB-C2A64F134924}" dt="2019-09-21T11:30:33.305" v="515" actId="478"/>
          <ac:picMkLst>
            <pc:docMk/>
            <pc:sldMk cId="2353778606" sldId="307"/>
            <ac:picMk id="5" creationId="{C6932F1C-2477-45EE-9D1A-3B68B3F37CA1}"/>
          </ac:picMkLst>
        </pc:picChg>
      </pc:sldChg>
      <pc:sldChg chg="addSp delSp modSp add">
        <pc:chgData name="Midlands Critical Care Trauma Networks" userId="6234afccf77276cf" providerId="LiveId" clId="{6B59316C-EB14-4CA8-B7BB-C2A64F134924}" dt="2019-09-21T12:46:00.994" v="836" actId="1076"/>
        <pc:sldMkLst>
          <pc:docMk/>
          <pc:sldMk cId="3859249105" sldId="308"/>
        </pc:sldMkLst>
        <pc:spChg chg="del">
          <ac:chgData name="Midlands Critical Care Trauma Networks" userId="6234afccf77276cf" providerId="LiveId" clId="{6B59316C-EB14-4CA8-B7BB-C2A64F134924}" dt="2019-09-21T12:43:51.111" v="817" actId="478"/>
          <ac:spMkLst>
            <pc:docMk/>
            <pc:sldMk cId="3859249105" sldId="308"/>
            <ac:spMk id="2" creationId="{00000000-0000-0000-0000-000000000000}"/>
          </ac:spMkLst>
        </pc:spChg>
        <pc:spChg chg="add del mod">
          <ac:chgData name="Midlands Critical Care Trauma Networks" userId="6234afccf77276cf" providerId="LiveId" clId="{6B59316C-EB14-4CA8-B7BB-C2A64F134924}" dt="2019-09-21T12:43:52.956" v="818" actId="478"/>
          <ac:spMkLst>
            <pc:docMk/>
            <pc:sldMk cId="3859249105" sldId="308"/>
            <ac:spMk id="5" creationId="{3D7FE15A-220A-46A4-A69A-FDEDCFED97ED}"/>
          </ac:spMkLst>
        </pc:spChg>
        <pc:spChg chg="add mod">
          <ac:chgData name="Midlands Critical Care Trauma Networks" userId="6234afccf77276cf" providerId="LiveId" clId="{6B59316C-EB14-4CA8-B7BB-C2A64F134924}" dt="2019-09-21T12:45:37.670" v="832" actId="20577"/>
          <ac:spMkLst>
            <pc:docMk/>
            <pc:sldMk cId="3859249105" sldId="308"/>
            <ac:spMk id="7" creationId="{955F485F-978B-4CFF-8482-CF18C88E7519}"/>
          </ac:spMkLst>
        </pc:spChg>
        <pc:spChg chg="add mod">
          <ac:chgData name="Midlands Critical Care Trauma Networks" userId="6234afccf77276cf" providerId="LiveId" clId="{6B59316C-EB14-4CA8-B7BB-C2A64F134924}" dt="2019-09-21T12:45:53.829" v="834" actId="1076"/>
          <ac:spMkLst>
            <pc:docMk/>
            <pc:sldMk cId="3859249105" sldId="308"/>
            <ac:spMk id="8" creationId="{21110296-D30D-4B0B-806E-8CEE30FE914A}"/>
          </ac:spMkLst>
        </pc:spChg>
        <pc:spChg chg="add mod">
          <ac:chgData name="Midlands Critical Care Trauma Networks" userId="6234afccf77276cf" providerId="LiveId" clId="{6B59316C-EB14-4CA8-B7BB-C2A64F134924}" dt="2019-09-21T12:46:00.994" v="836" actId="1076"/>
          <ac:spMkLst>
            <pc:docMk/>
            <pc:sldMk cId="3859249105" sldId="308"/>
            <ac:spMk id="9" creationId="{A64D1540-E614-4646-B85F-9039B0B0E7A0}"/>
          </ac:spMkLst>
        </pc:spChg>
        <pc:picChg chg="add mod">
          <ac:chgData name="Midlands Critical Care Trauma Networks" userId="6234afccf77276cf" providerId="LiveId" clId="{6B59316C-EB14-4CA8-B7BB-C2A64F134924}" dt="2019-09-21T12:45:16.499" v="821" actId="14100"/>
          <ac:picMkLst>
            <pc:docMk/>
            <pc:sldMk cId="3859249105" sldId="308"/>
            <ac:picMk id="6" creationId="{8B560C2B-896D-4015-B8A8-A6C2070088E9}"/>
          </ac:picMkLst>
        </pc:picChg>
      </pc:sldChg>
      <pc:sldChg chg="addSp modSp add">
        <pc:chgData name="Midlands Critical Care Trauma Networks" userId="6234afccf77276cf" providerId="LiveId" clId="{6B59316C-EB14-4CA8-B7BB-C2A64F134924}" dt="2019-09-21T12:22:01.699" v="694" actId="20577"/>
        <pc:sldMkLst>
          <pc:docMk/>
          <pc:sldMk cId="1495721821" sldId="309"/>
        </pc:sldMkLst>
        <pc:spChg chg="add mod">
          <ac:chgData name="Midlands Critical Care Trauma Networks" userId="6234afccf77276cf" providerId="LiveId" clId="{6B59316C-EB14-4CA8-B7BB-C2A64F134924}" dt="2019-09-21T12:22:01.699" v="694" actId="20577"/>
          <ac:spMkLst>
            <pc:docMk/>
            <pc:sldMk cId="1495721821" sldId="309"/>
            <ac:spMk id="4" creationId="{A3E2FA77-7822-4701-B6F6-B2889D05897B}"/>
          </ac:spMkLst>
        </pc:spChg>
        <pc:spChg chg="add mod">
          <ac:chgData name="Midlands Critical Care Trauma Networks" userId="6234afccf77276cf" providerId="LiveId" clId="{6B59316C-EB14-4CA8-B7BB-C2A64F134924}" dt="2019-09-21T12:21:36.833" v="677" actId="1076"/>
          <ac:spMkLst>
            <pc:docMk/>
            <pc:sldMk cId="1495721821" sldId="309"/>
            <ac:spMk id="5" creationId="{D4E490DB-7F2E-48E8-B9DB-7F867674C91F}"/>
          </ac:spMkLst>
        </pc:spChg>
        <pc:picChg chg="add mod">
          <ac:chgData name="Midlands Critical Care Trauma Networks" userId="6234afccf77276cf" providerId="LiveId" clId="{6B59316C-EB14-4CA8-B7BB-C2A64F134924}" dt="2019-09-21T12:21:20.924" v="675" actId="14100"/>
          <ac:picMkLst>
            <pc:docMk/>
            <pc:sldMk cId="1495721821" sldId="309"/>
            <ac:picMk id="2" creationId="{F916907B-6584-443A-BEF4-4B8F11DA130E}"/>
          </ac:picMkLst>
        </pc:picChg>
      </pc:sldChg>
      <pc:sldChg chg="addSp delSp modSp add">
        <pc:chgData name="Midlands Critical Care Trauma Networks" userId="6234afccf77276cf" providerId="LiveId" clId="{6B59316C-EB14-4CA8-B7BB-C2A64F134924}" dt="2019-09-21T12:17:34.742" v="667" actId="1076"/>
        <pc:sldMkLst>
          <pc:docMk/>
          <pc:sldMk cId="3211656849" sldId="310"/>
        </pc:sldMkLst>
        <pc:spChg chg="mod">
          <ac:chgData name="Midlands Critical Care Trauma Networks" userId="6234afccf77276cf" providerId="LiveId" clId="{6B59316C-EB14-4CA8-B7BB-C2A64F134924}" dt="2019-09-21T12:14:00.281" v="638" actId="20577"/>
          <ac:spMkLst>
            <pc:docMk/>
            <pc:sldMk cId="3211656849" sldId="310"/>
            <ac:spMk id="7" creationId="{1E67ADB9-CF69-4016-8FB9-D1FF6900E000}"/>
          </ac:spMkLst>
        </pc:spChg>
        <pc:spChg chg="add mod">
          <ac:chgData name="Midlands Critical Care Trauma Networks" userId="6234afccf77276cf" providerId="LiveId" clId="{6B59316C-EB14-4CA8-B7BB-C2A64F134924}" dt="2019-09-21T12:17:34.742" v="667" actId="1076"/>
          <ac:spMkLst>
            <pc:docMk/>
            <pc:sldMk cId="3211656849" sldId="310"/>
            <ac:spMk id="8" creationId="{42B22C90-E779-4D06-AC5C-1B740123CC11}"/>
          </ac:spMkLst>
        </pc:spChg>
        <pc:picChg chg="add mod">
          <ac:chgData name="Midlands Critical Care Trauma Networks" userId="6234afccf77276cf" providerId="LiveId" clId="{6B59316C-EB14-4CA8-B7BB-C2A64F134924}" dt="2019-09-21T12:13:52.681" v="626" actId="1076"/>
          <ac:picMkLst>
            <pc:docMk/>
            <pc:sldMk cId="3211656849" sldId="310"/>
            <ac:picMk id="2" creationId="{0139F64C-BDB8-4017-858F-AD9843717F16}"/>
          </ac:picMkLst>
        </pc:picChg>
        <pc:picChg chg="del">
          <ac:chgData name="Midlands Critical Care Trauma Networks" userId="6234afccf77276cf" providerId="LiveId" clId="{6B59316C-EB14-4CA8-B7BB-C2A64F134924}" dt="2019-09-21T12:10:40.328" v="616" actId="478"/>
          <ac:picMkLst>
            <pc:docMk/>
            <pc:sldMk cId="3211656849" sldId="310"/>
            <ac:picMk id="6" creationId="{6D112B04-483E-40C8-87D5-196F6BAD38A4}"/>
          </ac:picMkLst>
        </pc:picChg>
      </pc:sldChg>
      <pc:sldChg chg="addSp delSp modSp add">
        <pc:chgData name="Midlands Critical Care Trauma Networks" userId="6234afccf77276cf" providerId="LiveId" clId="{6B59316C-EB14-4CA8-B7BB-C2A64F134924}" dt="2019-09-21T12:17:26.293" v="665" actId="1076"/>
        <pc:sldMkLst>
          <pc:docMk/>
          <pc:sldMk cId="2606218102" sldId="311"/>
        </pc:sldMkLst>
        <pc:spChg chg="add mod">
          <ac:chgData name="Midlands Critical Care Trauma Networks" userId="6234afccf77276cf" providerId="LiveId" clId="{6B59316C-EB14-4CA8-B7BB-C2A64F134924}" dt="2019-09-21T12:17:26.293" v="665" actId="1076"/>
          <ac:spMkLst>
            <pc:docMk/>
            <pc:sldMk cId="2606218102" sldId="311"/>
            <ac:spMk id="8" creationId="{197C5CA5-6B3D-42E0-958F-C9C88ABCCA05}"/>
          </ac:spMkLst>
        </pc:spChg>
        <pc:picChg chg="add mod">
          <ac:chgData name="Midlands Critical Care Trauma Networks" userId="6234afccf77276cf" providerId="LiveId" clId="{6B59316C-EB14-4CA8-B7BB-C2A64F134924}" dt="2019-09-21T12:11:44.771" v="621" actId="14100"/>
          <ac:picMkLst>
            <pc:docMk/>
            <pc:sldMk cId="2606218102" sldId="311"/>
            <ac:picMk id="2" creationId="{ADE626FF-D641-46F6-A304-AA42E49293A3}"/>
          </ac:picMkLst>
        </pc:picChg>
        <pc:picChg chg="del">
          <ac:chgData name="Midlands Critical Care Trauma Networks" userId="6234afccf77276cf" providerId="LiveId" clId="{6B59316C-EB14-4CA8-B7BB-C2A64F134924}" dt="2019-09-21T12:11:38.928" v="618" actId="478"/>
          <ac:picMkLst>
            <pc:docMk/>
            <pc:sldMk cId="2606218102" sldId="311"/>
            <ac:picMk id="6" creationId="{6D112B04-483E-40C8-87D5-196F6BAD38A4}"/>
          </ac:picMkLst>
        </pc:picChg>
      </pc:sldChg>
      <pc:sldChg chg="addSp delSp modSp add">
        <pc:chgData name="Midlands Critical Care Trauma Networks" userId="6234afccf77276cf" providerId="LiveId" clId="{6B59316C-EB14-4CA8-B7BB-C2A64F134924}" dt="2019-09-21T12:22:14.973" v="702" actId="20577"/>
        <pc:sldMkLst>
          <pc:docMk/>
          <pc:sldMk cId="2070673547" sldId="312"/>
        </pc:sldMkLst>
        <pc:spChg chg="add mod">
          <ac:chgData name="Midlands Critical Care Trauma Networks" userId="6234afccf77276cf" providerId="LiveId" clId="{6B59316C-EB14-4CA8-B7BB-C2A64F134924}" dt="2019-09-21T12:17:42.172" v="669" actId="1076"/>
          <ac:spMkLst>
            <pc:docMk/>
            <pc:sldMk cId="2070673547" sldId="312"/>
            <ac:spMk id="6" creationId="{AF00C4D8-E658-4031-B478-9BBEC665CA83}"/>
          </ac:spMkLst>
        </pc:spChg>
        <pc:spChg chg="mod">
          <ac:chgData name="Midlands Critical Care Trauma Networks" userId="6234afccf77276cf" providerId="LiveId" clId="{6B59316C-EB14-4CA8-B7BB-C2A64F134924}" dt="2019-09-21T12:22:14.973" v="702" actId="20577"/>
          <ac:spMkLst>
            <pc:docMk/>
            <pc:sldMk cId="2070673547" sldId="312"/>
            <ac:spMk id="7" creationId="{1E67ADB9-CF69-4016-8FB9-D1FF6900E000}"/>
          </ac:spMkLst>
        </pc:spChg>
        <pc:picChg chg="del">
          <ac:chgData name="Midlands Critical Care Trauma Networks" userId="6234afccf77276cf" providerId="LiveId" clId="{6B59316C-EB14-4CA8-B7BB-C2A64F134924}" dt="2019-09-21T12:16:22.895" v="640" actId="478"/>
          <ac:picMkLst>
            <pc:docMk/>
            <pc:sldMk cId="2070673547" sldId="312"/>
            <ac:picMk id="2" creationId="{0139F64C-BDB8-4017-858F-AD9843717F16}"/>
          </ac:picMkLst>
        </pc:picChg>
        <pc:picChg chg="add mod">
          <ac:chgData name="Midlands Critical Care Trauma Networks" userId="6234afccf77276cf" providerId="LiveId" clId="{6B59316C-EB14-4CA8-B7BB-C2A64F134924}" dt="2019-09-21T12:16:49.962" v="661" actId="14100"/>
          <ac:picMkLst>
            <pc:docMk/>
            <pc:sldMk cId="2070673547" sldId="312"/>
            <ac:picMk id="4" creationId="{B6F607E8-D7D3-4476-9CC1-F5E7DBB03A31}"/>
          </ac:picMkLst>
        </pc:picChg>
      </pc:sldChg>
      <pc:sldChg chg="addSp delSp modSp add modAnim">
        <pc:chgData name="Midlands Critical Care Trauma Networks" userId="6234afccf77276cf" providerId="LiveId" clId="{6B59316C-EB14-4CA8-B7BB-C2A64F134924}" dt="2019-09-21T12:41:58.652" v="813"/>
        <pc:sldMkLst>
          <pc:docMk/>
          <pc:sldMk cId="1441278425" sldId="313"/>
        </pc:sldMkLst>
        <pc:spChg chg="mod">
          <ac:chgData name="Midlands Critical Care Trauma Networks" userId="6234afccf77276cf" providerId="LiveId" clId="{6B59316C-EB14-4CA8-B7BB-C2A64F134924}" dt="2019-09-21T12:24:43.941" v="722" actId="20577"/>
          <ac:spMkLst>
            <pc:docMk/>
            <pc:sldMk cId="1441278425" sldId="313"/>
            <ac:spMk id="4" creationId="{A3E2FA77-7822-4701-B6F6-B2889D05897B}"/>
          </ac:spMkLst>
        </pc:spChg>
        <pc:spChg chg="mod">
          <ac:chgData name="Midlands Critical Care Trauma Networks" userId="6234afccf77276cf" providerId="LiveId" clId="{6B59316C-EB14-4CA8-B7BB-C2A64F134924}" dt="2019-09-21T12:24:58.724" v="725" actId="1076"/>
          <ac:spMkLst>
            <pc:docMk/>
            <pc:sldMk cId="1441278425" sldId="313"/>
            <ac:spMk id="5" creationId="{D4E490DB-7F2E-48E8-B9DB-7F867674C91F}"/>
          </ac:spMkLst>
        </pc:spChg>
        <pc:picChg chg="del">
          <ac:chgData name="Midlands Critical Care Trauma Networks" userId="6234afccf77276cf" providerId="LiveId" clId="{6B59316C-EB14-4CA8-B7BB-C2A64F134924}" dt="2019-09-21T12:22:50.615" v="704" actId="478"/>
          <ac:picMkLst>
            <pc:docMk/>
            <pc:sldMk cId="1441278425" sldId="313"/>
            <ac:picMk id="2" creationId="{F916907B-6584-443A-BEF4-4B8F11DA130E}"/>
          </ac:picMkLst>
        </pc:picChg>
        <pc:picChg chg="add mod ord">
          <ac:chgData name="Midlands Critical Care Trauma Networks" userId="6234afccf77276cf" providerId="LiveId" clId="{6B59316C-EB14-4CA8-B7BB-C2A64F134924}" dt="2019-09-21T12:24:54.399" v="724" actId="167"/>
          <ac:picMkLst>
            <pc:docMk/>
            <pc:sldMk cId="1441278425" sldId="313"/>
            <ac:picMk id="6" creationId="{AC902ACF-0D64-47F1-9204-8B3E863D2392}"/>
          </ac:picMkLst>
        </pc:picChg>
      </pc:sldChg>
      <pc:sldChg chg="addSp delSp modSp add modAnim">
        <pc:chgData name="Midlands Critical Care Trauma Networks" userId="6234afccf77276cf" providerId="LiveId" clId="{6B59316C-EB14-4CA8-B7BB-C2A64F134924}" dt="2019-09-21T12:33:07.145" v="778" actId="14100"/>
        <pc:sldMkLst>
          <pc:docMk/>
          <pc:sldMk cId="3073148418" sldId="314"/>
        </pc:sldMkLst>
        <pc:graphicFrameChg chg="add del mod">
          <ac:chgData name="Midlands Critical Care Trauma Networks" userId="6234afccf77276cf" providerId="LiveId" clId="{6B59316C-EB14-4CA8-B7BB-C2A64F134924}" dt="2019-09-21T12:30:26.533" v="755"/>
          <ac:graphicFrameMkLst>
            <pc:docMk/>
            <pc:sldMk cId="3073148418" sldId="314"/>
            <ac:graphicFrameMk id="7" creationId="{444321AB-8C6A-4483-B89C-E4D639A162D7}"/>
          </ac:graphicFrameMkLst>
        </pc:graphicFrameChg>
        <pc:graphicFrameChg chg="add del mod">
          <ac:chgData name="Midlands Critical Care Trauma Networks" userId="6234afccf77276cf" providerId="LiveId" clId="{6B59316C-EB14-4CA8-B7BB-C2A64F134924}" dt="2019-09-21T12:30:20.586" v="753"/>
          <ac:graphicFrameMkLst>
            <pc:docMk/>
            <pc:sldMk cId="3073148418" sldId="314"/>
            <ac:graphicFrameMk id="8" creationId="{7A16CE1D-4C74-4C05-A4B8-30698F0E52EC}"/>
          </ac:graphicFrameMkLst>
        </pc:graphicFrameChg>
        <pc:picChg chg="add mod ord">
          <ac:chgData name="Midlands Critical Care Trauma Networks" userId="6234afccf77276cf" providerId="LiveId" clId="{6B59316C-EB14-4CA8-B7BB-C2A64F134924}" dt="2019-09-21T12:33:07.145" v="778" actId="14100"/>
          <ac:picMkLst>
            <pc:docMk/>
            <pc:sldMk cId="3073148418" sldId="314"/>
            <ac:picMk id="2" creationId="{C02F98F3-80EF-49A4-864E-CF35BEE2C2E6}"/>
          </ac:picMkLst>
        </pc:picChg>
        <pc:picChg chg="ord">
          <ac:chgData name="Midlands Critical Care Trauma Networks" userId="6234afccf77276cf" providerId="LiveId" clId="{6B59316C-EB14-4CA8-B7BB-C2A64F134924}" dt="2019-09-21T12:31:30.422" v="765" actId="167"/>
          <ac:picMkLst>
            <pc:docMk/>
            <pc:sldMk cId="3073148418" sldId="314"/>
            <ac:picMk id="6" creationId="{AC902ACF-0D64-47F1-9204-8B3E863D2392}"/>
          </ac:picMkLst>
        </pc:picChg>
        <pc:picChg chg="add mod ord">
          <ac:chgData name="Midlands Critical Care Trauma Networks" userId="6234afccf77276cf" providerId="LiveId" clId="{6B59316C-EB14-4CA8-B7BB-C2A64F134924}" dt="2019-09-21T12:32:44.536" v="775" actId="1076"/>
          <ac:picMkLst>
            <pc:docMk/>
            <pc:sldMk cId="3073148418" sldId="314"/>
            <ac:picMk id="9" creationId="{C453CC44-4FC5-4B97-9B8D-0D935F0E1921}"/>
          </ac:picMkLst>
        </pc:picChg>
      </pc:sldChg>
      <pc:sldChg chg="addSp delSp modSp add mod delAnim modAnim">
        <pc:chgData name="Midlands Critical Care Trauma Networks" userId="6234afccf77276cf" providerId="LiveId" clId="{6B59316C-EB14-4CA8-B7BB-C2A64F134924}" dt="2019-09-21T12:43:00.326" v="815"/>
        <pc:sldMkLst>
          <pc:docMk/>
          <pc:sldMk cId="2233687525" sldId="315"/>
        </pc:sldMkLst>
        <pc:spChg chg="mod">
          <ac:chgData name="Midlands Critical Care Trauma Networks" userId="6234afccf77276cf" providerId="LiveId" clId="{6B59316C-EB14-4CA8-B7BB-C2A64F134924}" dt="2019-09-21T12:35:13.357" v="793" actId="20577"/>
          <ac:spMkLst>
            <pc:docMk/>
            <pc:sldMk cId="2233687525" sldId="315"/>
            <ac:spMk id="4" creationId="{A3E2FA77-7822-4701-B6F6-B2889D05897B}"/>
          </ac:spMkLst>
        </pc:spChg>
        <pc:spChg chg="mod ord">
          <ac:chgData name="Midlands Critical Care Trauma Networks" userId="6234afccf77276cf" providerId="LiveId" clId="{6B59316C-EB14-4CA8-B7BB-C2A64F134924}" dt="2019-09-21T12:35:27.146" v="796" actId="1076"/>
          <ac:spMkLst>
            <pc:docMk/>
            <pc:sldMk cId="2233687525" sldId="315"/>
            <ac:spMk id="5" creationId="{D4E490DB-7F2E-48E8-B9DB-7F867674C91F}"/>
          </ac:spMkLst>
        </pc:spChg>
        <pc:graphicFrameChg chg="del">
          <ac:chgData name="Midlands Critical Care Trauma Networks" userId="6234afccf77276cf" providerId="LiveId" clId="{6B59316C-EB14-4CA8-B7BB-C2A64F134924}" dt="2019-09-21T12:30:08.117" v="751" actId="478"/>
          <ac:graphicFrameMkLst>
            <pc:docMk/>
            <pc:sldMk cId="2233687525" sldId="315"/>
            <ac:graphicFrameMk id="7" creationId="{444321AB-8C6A-4483-B89C-E4D639A162D7}"/>
          </ac:graphicFrameMkLst>
        </pc:graphicFrameChg>
        <pc:graphicFrameChg chg="del">
          <ac:chgData name="Midlands Critical Care Trauma Networks" userId="6234afccf77276cf" providerId="LiveId" clId="{6B59316C-EB14-4CA8-B7BB-C2A64F134924}" dt="2019-09-21T12:30:04.750" v="750" actId="478"/>
          <ac:graphicFrameMkLst>
            <pc:docMk/>
            <pc:sldMk cId="2233687525" sldId="315"/>
            <ac:graphicFrameMk id="8" creationId="{7A16CE1D-4C74-4C05-A4B8-30698F0E52EC}"/>
          </ac:graphicFrameMkLst>
        </pc:graphicFrameChg>
        <pc:graphicFrameChg chg="add mod">
          <ac:chgData name="Midlands Critical Care Trauma Networks" userId="6234afccf77276cf" providerId="LiveId" clId="{6B59316C-EB14-4CA8-B7BB-C2A64F134924}" dt="2019-09-21T12:41:02.645" v="809"/>
          <ac:graphicFrameMkLst>
            <pc:docMk/>
            <pc:sldMk cId="2233687525" sldId="315"/>
            <ac:graphicFrameMk id="10" creationId="{FD9676EB-1A00-41E5-B719-195884F7BDCD}"/>
          </ac:graphicFrameMkLst>
        </pc:graphicFrameChg>
        <pc:picChg chg="add">
          <ac:chgData name="Midlands Critical Care Trauma Networks" userId="6234afccf77276cf" providerId="LiveId" clId="{6B59316C-EB14-4CA8-B7BB-C2A64F134924}" dt="2019-09-21T12:35:05.136" v="780"/>
          <ac:picMkLst>
            <pc:docMk/>
            <pc:sldMk cId="2233687525" sldId="315"/>
            <ac:picMk id="2" creationId="{BB64A1E6-4979-4E91-AEA8-1FD8DC4B514F}"/>
          </ac:picMkLst>
        </pc:picChg>
        <pc:picChg chg="del">
          <ac:chgData name="Midlands Critical Care Trauma Networks" userId="6234afccf77276cf" providerId="LiveId" clId="{6B59316C-EB14-4CA8-B7BB-C2A64F134924}" dt="2019-09-21T12:30:01.981" v="749" actId="478"/>
          <ac:picMkLst>
            <pc:docMk/>
            <pc:sldMk cId="2233687525" sldId="315"/>
            <ac:picMk id="6" creationId="{AC902ACF-0D64-47F1-9204-8B3E863D2392}"/>
          </ac:picMkLst>
        </pc:picChg>
        <pc:picChg chg="add mod">
          <ac:chgData name="Midlands Critical Care Trauma Networks" userId="6234afccf77276cf" providerId="LiveId" clId="{6B59316C-EB14-4CA8-B7BB-C2A64F134924}" dt="2019-09-21T12:40:01.687" v="800" actId="14100"/>
          <ac:picMkLst>
            <pc:docMk/>
            <pc:sldMk cId="2233687525" sldId="315"/>
            <ac:picMk id="9" creationId="{BD9A8574-1A2D-4910-A92B-B825763D9C86}"/>
          </ac:picMkLst>
        </pc:picChg>
      </pc:sldChg>
      <pc:sldChg chg="addSp delSp modSp add">
        <pc:chgData name="Midlands Critical Care Trauma Networks" userId="6234afccf77276cf" providerId="LiveId" clId="{6B59316C-EB14-4CA8-B7BB-C2A64F134924}" dt="2019-09-21T12:52:42.450" v="870" actId="14100"/>
        <pc:sldMkLst>
          <pc:docMk/>
          <pc:sldMk cId="816311511" sldId="316"/>
        </pc:sldMkLst>
        <pc:spChg chg="del mod">
          <ac:chgData name="Midlands Critical Care Trauma Networks" userId="6234afccf77276cf" providerId="LiveId" clId="{6B59316C-EB14-4CA8-B7BB-C2A64F134924}" dt="2019-09-21T12:51:30.557" v="844" actId="478"/>
          <ac:spMkLst>
            <pc:docMk/>
            <pc:sldMk cId="816311511" sldId="316"/>
            <ac:spMk id="2" creationId="{00000000-0000-0000-0000-000000000000}"/>
          </ac:spMkLst>
        </pc:spChg>
        <pc:spChg chg="add del mod">
          <ac:chgData name="Midlands Critical Care Trauma Networks" userId="6234afccf77276cf" providerId="LiveId" clId="{6B59316C-EB14-4CA8-B7BB-C2A64F134924}" dt="2019-09-21T12:51:33.663" v="845" actId="478"/>
          <ac:spMkLst>
            <pc:docMk/>
            <pc:sldMk cId="816311511" sldId="316"/>
            <ac:spMk id="5" creationId="{36E382CB-B0A1-4953-9EA3-2FE109CBAA25}"/>
          </ac:spMkLst>
        </pc:spChg>
        <pc:spChg chg="add mod">
          <ac:chgData name="Midlands Critical Care Trauma Networks" userId="6234afccf77276cf" providerId="LiveId" clId="{6B59316C-EB14-4CA8-B7BB-C2A64F134924}" dt="2019-09-21T12:52:26.983" v="858" actId="122"/>
          <ac:spMkLst>
            <pc:docMk/>
            <pc:sldMk cId="816311511" sldId="316"/>
            <ac:spMk id="8" creationId="{C8A81B9D-7EA3-4B5A-9DAD-27DD7DB28C56}"/>
          </ac:spMkLst>
        </pc:spChg>
        <pc:spChg chg="add mod">
          <ac:chgData name="Midlands Critical Care Trauma Networks" userId="6234afccf77276cf" providerId="LiveId" clId="{6B59316C-EB14-4CA8-B7BB-C2A64F134924}" dt="2019-09-21T12:52:42.450" v="870" actId="14100"/>
          <ac:spMkLst>
            <pc:docMk/>
            <pc:sldMk cId="816311511" sldId="316"/>
            <ac:spMk id="9" creationId="{56213D3A-79C3-4D58-8433-7738FA5FA67C}"/>
          </ac:spMkLst>
        </pc:spChg>
        <pc:picChg chg="add mod">
          <ac:chgData name="Midlands Critical Care Trauma Networks" userId="6234afccf77276cf" providerId="LiveId" clId="{6B59316C-EB14-4CA8-B7BB-C2A64F134924}" dt="2019-09-21T12:52:00.520" v="851" actId="14100"/>
          <ac:picMkLst>
            <pc:docMk/>
            <pc:sldMk cId="816311511" sldId="316"/>
            <ac:picMk id="7" creationId="{5F4F0AAA-BC87-4219-A72D-CE1969633E99}"/>
          </ac:picMkLst>
        </pc:picChg>
      </pc:sldChg>
      <pc:sldChg chg="modSp add ord">
        <pc:chgData name="Midlands Critical Care Trauma Networks" userId="6234afccf77276cf" providerId="LiveId" clId="{6B59316C-EB14-4CA8-B7BB-C2A64F134924}" dt="2019-09-21T13:03:16.708" v="932" actId="255"/>
        <pc:sldMkLst>
          <pc:docMk/>
          <pc:sldMk cId="1702812525" sldId="317"/>
        </pc:sldMkLst>
        <pc:spChg chg="mod">
          <ac:chgData name="Midlands Critical Care Trauma Networks" userId="6234afccf77276cf" providerId="LiveId" clId="{6B59316C-EB14-4CA8-B7BB-C2A64F134924}" dt="2019-09-21T13:03:16.708" v="932" actId="255"/>
          <ac:spMkLst>
            <pc:docMk/>
            <pc:sldMk cId="1702812525" sldId="317"/>
            <ac:spMk id="2" creationId="{2556F727-DC66-4092-A708-67CE9C56D1B6}"/>
          </ac:spMkLst>
        </pc:spChg>
      </pc:sldChg>
      <pc:sldChg chg="addSp delSp modSp add del ord">
        <pc:chgData name="Midlands Critical Care Trauma Networks" userId="6234afccf77276cf" providerId="LiveId" clId="{6B59316C-EB14-4CA8-B7BB-C2A64F134924}" dt="2019-09-21T12:49:54.429" v="841" actId="2696"/>
        <pc:sldMkLst>
          <pc:docMk/>
          <pc:sldMk cId="3005164144" sldId="317"/>
        </pc:sldMkLst>
        <pc:spChg chg="del">
          <ac:chgData name="Midlands Critical Care Trauma Networks" userId="6234afccf77276cf" providerId="LiveId" clId="{6B59316C-EB14-4CA8-B7BB-C2A64F134924}" dt="2019-09-21T12:46:10.864" v="838" actId="478"/>
          <ac:spMkLst>
            <pc:docMk/>
            <pc:sldMk cId="3005164144" sldId="317"/>
            <ac:spMk id="2" creationId="{00000000-0000-0000-0000-000000000000}"/>
          </ac:spMkLst>
        </pc:spChg>
        <pc:spChg chg="add del mod">
          <ac:chgData name="Midlands Critical Care Trauma Networks" userId="6234afccf77276cf" providerId="LiveId" clId="{6B59316C-EB14-4CA8-B7BB-C2A64F134924}" dt="2019-09-21T12:46:12.710" v="839" actId="478"/>
          <ac:spMkLst>
            <pc:docMk/>
            <pc:sldMk cId="3005164144" sldId="317"/>
            <ac:spMk id="5" creationId="{2A832A25-EAF0-43B8-92CE-C13C6181FA8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Rpt3aa7d2fae21248378678b69b6586c62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Additional</a:t>
            </a:r>
            <a:r>
              <a:rPr lang="en-GB" sz="2000" baseline="0"/>
              <a:t> survivors / deaths within the networks</a:t>
            </a:r>
            <a:endParaRPr lang="en-GB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'[Seven Year Data.xlsx]Sheet19'!$A$8</c:f>
              <c:strCache>
                <c:ptCount val="1"/>
                <c:pt idx="0">
                  <c:v>BBCH&amp;W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'[Seven Year Data.xlsx]Sheet19'!$B$7:$H$7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'[Seven Year Data.xlsx]Sheet19'!$B$8:$H$8</c:f>
              <c:numCache>
                <c:formatCode>0.0</c:formatCode>
                <c:ptCount val="7"/>
                <c:pt idx="0">
                  <c:v>-0.28219810390000077</c:v>
                </c:pt>
                <c:pt idx="1">
                  <c:v>-0.59387566840000261</c:v>
                </c:pt>
                <c:pt idx="2">
                  <c:v>0.22500648909998944</c:v>
                </c:pt>
                <c:pt idx="3">
                  <c:v>0.80288422610000509</c:v>
                </c:pt>
                <c:pt idx="4">
                  <c:v>0.39018422539997744</c:v>
                </c:pt>
                <c:pt idx="5">
                  <c:v>-0.73887928720000673</c:v>
                </c:pt>
                <c:pt idx="6">
                  <c:v>0.82728862790000335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C-46E0-8BD2-CE8DA1B10303}"/>
            </c:ext>
          </c:extLst>
        </c:ser>
        <c:ser>
          <c:idx val="1"/>
          <c:order val="1"/>
          <c:tx>
            <c:strRef>
              <c:f>'[Seven Year Data.xlsx]Sheet19'!$A$9</c:f>
              <c:strCache>
                <c:ptCount val="1"/>
                <c:pt idx="0">
                  <c:v>CETN</c:v>
                </c:pt>
              </c:strCache>
            </c:strRef>
          </c:tx>
          <c:spPr>
            <a:solidFill>
              <a:srgbClr val="D11001"/>
            </a:solidFill>
            <a:ln>
              <a:noFill/>
            </a:ln>
            <a:effectLst/>
          </c:spPr>
          <c:invertIfNegative val="0"/>
          <c:cat>
            <c:strRef>
              <c:f>'[Seven Year Data.xlsx]Sheet19'!$B$7:$H$7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'[Seven Year Data.xlsx]Sheet19'!$B$9:$H$9</c:f>
              <c:numCache>
                <c:formatCode>0.0</c:formatCode>
                <c:ptCount val="7"/>
                <c:pt idx="0">
                  <c:v>-0.26215688359999589</c:v>
                </c:pt>
                <c:pt idx="1">
                  <c:v>1.2483743199000017</c:v>
                </c:pt>
                <c:pt idx="2">
                  <c:v>-0.29670837089999935</c:v>
                </c:pt>
                <c:pt idx="3">
                  <c:v>0.29057307359999385</c:v>
                </c:pt>
                <c:pt idx="4">
                  <c:v>1.6648565890999976</c:v>
                </c:pt>
                <c:pt idx="5">
                  <c:v>-0.8983646628999935</c:v>
                </c:pt>
                <c:pt idx="6">
                  <c:v>-0.86936688429999265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C-46E0-8BD2-CE8DA1B10303}"/>
            </c:ext>
          </c:extLst>
        </c:ser>
        <c:ser>
          <c:idx val="2"/>
          <c:order val="2"/>
          <c:tx>
            <c:strRef>
              <c:f>'[Seven Year Data.xlsx]Sheet19'!$A$10</c:f>
              <c:strCache>
                <c:ptCount val="1"/>
                <c:pt idx="0">
                  <c:v>NWM&amp;NW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'[Seven Year Data.xlsx]Sheet19'!$B$7:$H$7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'[Seven Year Data.xlsx]Sheet19'!$B$10:$H$10</c:f>
              <c:numCache>
                <c:formatCode>0.0</c:formatCode>
                <c:ptCount val="7"/>
                <c:pt idx="0">
                  <c:v>1.3964390756000036</c:v>
                </c:pt>
                <c:pt idx="1">
                  <c:v>1.4819664863999975</c:v>
                </c:pt>
                <c:pt idx="2">
                  <c:v>0.14994622950000291</c:v>
                </c:pt>
                <c:pt idx="3">
                  <c:v>0.51259616860000179</c:v>
                </c:pt>
                <c:pt idx="4">
                  <c:v>0.44578449249999963</c:v>
                </c:pt>
                <c:pt idx="5">
                  <c:v>-0.52792440690000575</c:v>
                </c:pt>
                <c:pt idx="6">
                  <c:v>0.44494314210000141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1C-46E0-8BD2-CE8DA1B10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321680"/>
        <c:axId val="792319384"/>
      </c:barChart>
      <c:catAx>
        <c:axId val="79232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319384"/>
        <c:crosses val="autoZero"/>
        <c:auto val="1"/>
        <c:lblAlgn val="ctr"/>
        <c:lblOffset val="100"/>
        <c:noMultiLvlLbl val="0"/>
      </c:catAx>
      <c:valAx>
        <c:axId val="792319384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321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[Rpt3aa7d2fae21248378678b69b6586c627.xls]Sheet2!PivotTable5</c:name>
    <c:fmtId val="6"/>
  </c:pivotSource>
  <c:chart>
    <c:autoTitleDeleted val="0"/>
    <c:pivotFmts>
      <c:pivotFmt>
        <c:idx val="0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Sheet2!$B$3:$B$4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Sheet2!$B$5:$B$12</c:f>
              <c:numCache>
                <c:formatCode>0.00%</c:formatCode>
                <c:ptCount val="7"/>
                <c:pt idx="0">
                  <c:v>0.79816513761467889</c:v>
                </c:pt>
                <c:pt idx="1">
                  <c:v>0.78021978021978022</c:v>
                </c:pt>
                <c:pt idx="2">
                  <c:v>0.72380952380952379</c:v>
                </c:pt>
                <c:pt idx="3">
                  <c:v>0.69523809523809521</c:v>
                </c:pt>
                <c:pt idx="4">
                  <c:v>0.73599999999999999</c:v>
                </c:pt>
                <c:pt idx="5">
                  <c:v>0.92372881355932202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8-411F-B787-A48F583FC4DC}"/>
            </c:ext>
          </c:extLst>
        </c:ser>
        <c:ser>
          <c:idx val="1"/>
          <c:order val="1"/>
          <c:tx>
            <c:strRef>
              <c:f>Sheet2!$C$3:$C$4</c:f>
              <c:strCache>
                <c:ptCount val="1"/>
                <c:pt idx="0">
                  <c:v>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Sheet2!$C$5:$C$12</c:f>
              <c:numCache>
                <c:formatCode>0.00%</c:formatCode>
                <c:ptCount val="7"/>
                <c:pt idx="0">
                  <c:v>0.20183486238532111</c:v>
                </c:pt>
                <c:pt idx="1">
                  <c:v>0.21978021978021978</c:v>
                </c:pt>
                <c:pt idx="2">
                  <c:v>0.27619047619047621</c:v>
                </c:pt>
                <c:pt idx="3">
                  <c:v>0.30476190476190479</c:v>
                </c:pt>
                <c:pt idx="4">
                  <c:v>0.26400000000000001</c:v>
                </c:pt>
                <c:pt idx="5">
                  <c:v>7.6271186440677971E-2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8-411F-B787-A48F583FC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368320"/>
        <c:axId val="866361760"/>
      </c:barChart>
      <c:catAx>
        <c:axId val="8663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361760"/>
        <c:crosses val="autoZero"/>
        <c:auto val="1"/>
        <c:lblAlgn val="ctr"/>
        <c:lblOffset val="100"/>
        <c:noMultiLvlLbl val="0"/>
      </c:catAx>
      <c:valAx>
        <c:axId val="86636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36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8014238245157"/>
          <c:y val="4.1688804220251272E-2"/>
          <c:w val="0.67022262803184518"/>
          <c:h val="0.8958643767664591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Admission</c:v>
                </c:pt>
              </c:strCache>
            </c:strRef>
          </c:tx>
          <c:spPr>
            <a:solidFill>
              <a:schemeClr val="accent6">
                <a:alpha val="10196"/>
              </a:schemeClr>
            </a:solidFill>
            <a:ln w="50800">
              <a:solidFill>
                <a:schemeClr val="accent6">
                  <a:alpha val="30000"/>
                </a:schemeClr>
              </a:solidFill>
            </a:ln>
            <a:effectLst/>
          </c:spPr>
          <c:cat>
            <c:strRef>
              <c:f>Sheet1!$A$2:$A$40</c:f>
              <c:strCache>
                <c:ptCount val="39"/>
                <c:pt idx="0">
                  <c:v>1. Eating</c:v>
                </c:pt>
                <c:pt idx="1">
                  <c:v>2. Swallowing</c:v>
                </c:pt>
                <c:pt idx="2">
                  <c:v>3. Grooming</c:v>
                </c:pt>
                <c:pt idx="3">
                  <c:v>4. Bathing</c:v>
                </c:pt>
                <c:pt idx="4">
                  <c:v>5. Dress Upper</c:v>
                </c:pt>
                <c:pt idx="5">
                  <c:v>6. Dress Lower</c:v>
                </c:pt>
                <c:pt idx="6">
                  <c:v>7. Toileting</c:v>
                </c:pt>
                <c:pt idx="7">
                  <c:v>8.1. Bladder Assist</c:v>
                </c:pt>
                <c:pt idx="8">
                  <c:v>8.2. Bladder Freq</c:v>
                </c:pt>
                <c:pt idx="9">
                  <c:v>9.1. Bowel Assist</c:v>
                </c:pt>
                <c:pt idx="10">
                  <c:v>9.2. Bowel Freq</c:v>
                </c:pt>
                <c:pt idx="11">
                  <c:v>10. Bed Transfer</c:v>
                </c:pt>
                <c:pt idx="12">
                  <c:v>11. Toilet Transfer</c:v>
                </c:pt>
                <c:pt idx="13">
                  <c:v>12. Bath Transfer</c:v>
                </c:pt>
                <c:pt idx="14">
                  <c:v>13. Car Transfer</c:v>
                </c:pt>
                <c:pt idx="15">
                  <c:v>14.1. Walking</c:v>
                </c:pt>
                <c:pt idx="16">
                  <c:v>14.2. Wheelchair</c:v>
                </c:pt>
                <c:pt idx="17">
                  <c:v>15. Stairs</c:v>
                </c:pt>
                <c:pt idx="18">
                  <c:v>16. Community Mob</c:v>
                </c:pt>
                <c:pt idx="19">
                  <c:v>17. Comprehension</c:v>
                </c:pt>
                <c:pt idx="20">
                  <c:v>18. Expression</c:v>
                </c:pt>
                <c:pt idx="21">
                  <c:v>19. Reading</c:v>
                </c:pt>
                <c:pt idx="22">
                  <c:v>20. Writing</c:v>
                </c:pt>
                <c:pt idx="23">
                  <c:v>21. Speech</c:v>
                </c:pt>
                <c:pt idx="24">
                  <c:v>22. Social Interact</c:v>
                </c:pt>
                <c:pt idx="25">
                  <c:v>23. Emotional Status</c:v>
                </c:pt>
                <c:pt idx="26">
                  <c:v>24. Adjustment</c:v>
                </c:pt>
                <c:pt idx="27">
                  <c:v>25. Leisure Activities</c:v>
                </c:pt>
                <c:pt idx="28">
                  <c:v>26. Problem Solving</c:v>
                </c:pt>
                <c:pt idx="29">
                  <c:v>27. Memory</c:v>
                </c:pt>
                <c:pt idx="30">
                  <c:v>28. Orientation</c:v>
                </c:pt>
                <c:pt idx="31">
                  <c:v>29. Concentration</c:v>
                </c:pt>
                <c:pt idx="32">
                  <c:v>30. Safety</c:v>
                </c:pt>
                <c:pt idx="33">
                  <c:v>31. Meals</c:v>
                </c:pt>
                <c:pt idx="34">
                  <c:v>32. Laundry</c:v>
                </c:pt>
                <c:pt idx="35">
                  <c:v>33. Housework</c:v>
                </c:pt>
                <c:pt idx="36">
                  <c:v>34. Shopping</c:v>
                </c:pt>
                <c:pt idx="37">
                  <c:v>35. Financial</c:v>
                </c:pt>
                <c:pt idx="38">
                  <c:v>36. Work/Education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6</c:v>
                </c:pt>
                <c:pt idx="20">
                  <c:v>6</c:v>
                </c:pt>
                <c:pt idx="21">
                  <c:v>4</c:v>
                </c:pt>
                <c:pt idx="22">
                  <c:v>4</c:v>
                </c:pt>
                <c:pt idx="23">
                  <c:v>7</c:v>
                </c:pt>
                <c:pt idx="24">
                  <c:v>5</c:v>
                </c:pt>
                <c:pt idx="25">
                  <c:v>5</c:v>
                </c:pt>
                <c:pt idx="26">
                  <c:v>2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5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B-4C8E-A2E8-48C177A94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Discharge</c:v>
                </c:pt>
              </c:strCache>
            </c:strRef>
          </c:tx>
          <c:spPr>
            <a:noFill/>
            <a:ln w="50800">
              <a:noFill/>
            </a:ln>
            <a:effectLst/>
          </c:spPr>
          <c:cat>
            <c:strRef>
              <c:f>Sheet1!$A$2:$A$40</c:f>
              <c:strCache>
                <c:ptCount val="39"/>
                <c:pt idx="0">
                  <c:v>1. Eating</c:v>
                </c:pt>
                <c:pt idx="1">
                  <c:v>2. Swallowing</c:v>
                </c:pt>
                <c:pt idx="2">
                  <c:v>3. Grooming</c:v>
                </c:pt>
                <c:pt idx="3">
                  <c:v>4. Bathing</c:v>
                </c:pt>
                <c:pt idx="4">
                  <c:v>5. Dress Upper</c:v>
                </c:pt>
                <c:pt idx="5">
                  <c:v>6. Dress Lower</c:v>
                </c:pt>
                <c:pt idx="6">
                  <c:v>7. Toileting</c:v>
                </c:pt>
                <c:pt idx="7">
                  <c:v>8.1. Bladder Assist</c:v>
                </c:pt>
                <c:pt idx="8">
                  <c:v>8.2. Bladder Freq</c:v>
                </c:pt>
                <c:pt idx="9">
                  <c:v>9.1. Bowel Assist</c:v>
                </c:pt>
                <c:pt idx="10">
                  <c:v>9.2. Bowel Freq</c:v>
                </c:pt>
                <c:pt idx="11">
                  <c:v>10. Bed Transfer</c:v>
                </c:pt>
                <c:pt idx="12">
                  <c:v>11. Toilet Transfer</c:v>
                </c:pt>
                <c:pt idx="13">
                  <c:v>12. Bath Transfer</c:v>
                </c:pt>
                <c:pt idx="14">
                  <c:v>13. Car Transfer</c:v>
                </c:pt>
                <c:pt idx="15">
                  <c:v>14.1. Walking</c:v>
                </c:pt>
                <c:pt idx="16">
                  <c:v>14.2. Wheelchair</c:v>
                </c:pt>
                <c:pt idx="17">
                  <c:v>15. Stairs</c:v>
                </c:pt>
                <c:pt idx="18">
                  <c:v>16. Community Mob</c:v>
                </c:pt>
                <c:pt idx="19">
                  <c:v>17. Comprehension</c:v>
                </c:pt>
                <c:pt idx="20">
                  <c:v>18. Expression</c:v>
                </c:pt>
                <c:pt idx="21">
                  <c:v>19. Reading</c:v>
                </c:pt>
                <c:pt idx="22">
                  <c:v>20. Writing</c:v>
                </c:pt>
                <c:pt idx="23">
                  <c:v>21. Speech</c:v>
                </c:pt>
                <c:pt idx="24">
                  <c:v>22. Social Interact</c:v>
                </c:pt>
                <c:pt idx="25">
                  <c:v>23. Emotional Status</c:v>
                </c:pt>
                <c:pt idx="26">
                  <c:v>24. Adjustment</c:v>
                </c:pt>
                <c:pt idx="27">
                  <c:v>25. Leisure Activities</c:v>
                </c:pt>
                <c:pt idx="28">
                  <c:v>26. Problem Solving</c:v>
                </c:pt>
                <c:pt idx="29">
                  <c:v>27. Memory</c:v>
                </c:pt>
                <c:pt idx="30">
                  <c:v>28. Orientation</c:v>
                </c:pt>
                <c:pt idx="31">
                  <c:v>29. Concentration</c:v>
                </c:pt>
                <c:pt idx="32">
                  <c:v>30. Safety</c:v>
                </c:pt>
                <c:pt idx="33">
                  <c:v>31. Meals</c:v>
                </c:pt>
                <c:pt idx="34">
                  <c:v>32. Laundry</c:v>
                </c:pt>
                <c:pt idx="35">
                  <c:v>33. Housework</c:v>
                </c:pt>
                <c:pt idx="36">
                  <c:v>34. Shopping</c:v>
                </c:pt>
                <c:pt idx="37">
                  <c:v>35. Financial</c:v>
                </c:pt>
                <c:pt idx="38">
                  <c:v>36. Work/Education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6</c:v>
                </c:pt>
                <c:pt idx="33">
                  <c:v>5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B-4C8E-A2E8-48C177A94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790824"/>
        <c:axId val="564790168"/>
      </c:radarChart>
      <c:catAx>
        <c:axId val="56479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790168"/>
        <c:crosses val="autoZero"/>
        <c:auto val="1"/>
        <c:lblAlgn val="ctr"/>
        <c:lblOffset val="100"/>
        <c:noMultiLvlLbl val="0"/>
      </c:catAx>
      <c:valAx>
        <c:axId val="56479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79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038604276709786"/>
          <c:y val="7.1289599196500283E-2"/>
          <c:w val="9.6363749419103167E-2"/>
          <c:h val="7.593906035856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8014238245157"/>
          <c:y val="4.1688804220251272E-2"/>
          <c:w val="0.67022262803184518"/>
          <c:h val="0.8958643767664591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Admission</c:v>
                </c:pt>
              </c:strCache>
            </c:strRef>
          </c:tx>
          <c:spPr>
            <a:solidFill>
              <a:schemeClr val="accent6">
                <a:alpha val="10196"/>
              </a:schemeClr>
            </a:solidFill>
            <a:ln w="50800">
              <a:solidFill>
                <a:schemeClr val="accent6">
                  <a:alpha val="30000"/>
                </a:schemeClr>
              </a:solidFill>
            </a:ln>
            <a:effectLst/>
          </c:spPr>
          <c:cat>
            <c:strRef>
              <c:f>Sheet1!$A$2:$A$40</c:f>
              <c:strCache>
                <c:ptCount val="39"/>
                <c:pt idx="0">
                  <c:v>1. Eating</c:v>
                </c:pt>
                <c:pt idx="1">
                  <c:v>2. Swallowing</c:v>
                </c:pt>
                <c:pt idx="2">
                  <c:v>3. Grooming</c:v>
                </c:pt>
                <c:pt idx="3">
                  <c:v>4. Bathing</c:v>
                </c:pt>
                <c:pt idx="4">
                  <c:v>5. Dress Upper</c:v>
                </c:pt>
                <c:pt idx="5">
                  <c:v>6. Dress Lower</c:v>
                </c:pt>
                <c:pt idx="6">
                  <c:v>7. Toileting</c:v>
                </c:pt>
                <c:pt idx="7">
                  <c:v>8.1. Bladder Assist</c:v>
                </c:pt>
                <c:pt idx="8">
                  <c:v>8.2. Bladder Freq</c:v>
                </c:pt>
                <c:pt idx="9">
                  <c:v>9.1. Bowel Assist</c:v>
                </c:pt>
                <c:pt idx="10">
                  <c:v>9.2. Bowel Freq</c:v>
                </c:pt>
                <c:pt idx="11">
                  <c:v>10. Bed Transfer</c:v>
                </c:pt>
                <c:pt idx="12">
                  <c:v>11. Toilet Transfer</c:v>
                </c:pt>
                <c:pt idx="13">
                  <c:v>12. Bath Transfer</c:v>
                </c:pt>
                <c:pt idx="14">
                  <c:v>13. Car Transfer</c:v>
                </c:pt>
                <c:pt idx="15">
                  <c:v>14.1. Walking</c:v>
                </c:pt>
                <c:pt idx="16">
                  <c:v>14.2. Wheelchair</c:v>
                </c:pt>
                <c:pt idx="17">
                  <c:v>15. Stairs</c:v>
                </c:pt>
                <c:pt idx="18">
                  <c:v>16. Community Mob</c:v>
                </c:pt>
                <c:pt idx="19">
                  <c:v>17. Comprehension</c:v>
                </c:pt>
                <c:pt idx="20">
                  <c:v>18. Expression</c:v>
                </c:pt>
                <c:pt idx="21">
                  <c:v>19. Reading</c:v>
                </c:pt>
                <c:pt idx="22">
                  <c:v>20. Writing</c:v>
                </c:pt>
                <c:pt idx="23">
                  <c:v>21. Speech</c:v>
                </c:pt>
                <c:pt idx="24">
                  <c:v>22. Social Interact</c:v>
                </c:pt>
                <c:pt idx="25">
                  <c:v>23. Emotional Status</c:v>
                </c:pt>
                <c:pt idx="26">
                  <c:v>24. Adjustment</c:v>
                </c:pt>
                <c:pt idx="27">
                  <c:v>25. Leisure Activities</c:v>
                </c:pt>
                <c:pt idx="28">
                  <c:v>26. Problem Solving</c:v>
                </c:pt>
                <c:pt idx="29">
                  <c:v>27. Memory</c:v>
                </c:pt>
                <c:pt idx="30">
                  <c:v>28. Orientation</c:v>
                </c:pt>
                <c:pt idx="31">
                  <c:v>29. Concentration</c:v>
                </c:pt>
                <c:pt idx="32">
                  <c:v>30. Safety</c:v>
                </c:pt>
                <c:pt idx="33">
                  <c:v>31. Meals</c:v>
                </c:pt>
                <c:pt idx="34">
                  <c:v>32. Laundry</c:v>
                </c:pt>
                <c:pt idx="35">
                  <c:v>33. Housework</c:v>
                </c:pt>
                <c:pt idx="36">
                  <c:v>34. Shopping</c:v>
                </c:pt>
                <c:pt idx="37">
                  <c:v>35. Financial</c:v>
                </c:pt>
                <c:pt idx="38">
                  <c:v>36. Work/Education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6</c:v>
                </c:pt>
                <c:pt idx="20">
                  <c:v>6</c:v>
                </c:pt>
                <c:pt idx="21">
                  <c:v>4</c:v>
                </c:pt>
                <c:pt idx="22">
                  <c:v>4</c:v>
                </c:pt>
                <c:pt idx="23">
                  <c:v>7</c:v>
                </c:pt>
                <c:pt idx="24">
                  <c:v>5</c:v>
                </c:pt>
                <c:pt idx="25">
                  <c:v>5</c:v>
                </c:pt>
                <c:pt idx="26">
                  <c:v>2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5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B-4C8E-A2E8-48C177A94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Discharge</c:v>
                </c:pt>
              </c:strCache>
            </c:strRef>
          </c:tx>
          <c:spPr>
            <a:solidFill>
              <a:schemeClr val="accent5">
                <a:alpha val="10196"/>
              </a:schemeClr>
            </a:solidFill>
            <a:ln w="50800">
              <a:solidFill>
                <a:schemeClr val="accent5">
                  <a:alpha val="30000"/>
                </a:schemeClr>
              </a:solidFill>
            </a:ln>
            <a:effectLst/>
          </c:spPr>
          <c:cat>
            <c:strRef>
              <c:f>Sheet1!$A$2:$A$40</c:f>
              <c:strCache>
                <c:ptCount val="39"/>
                <c:pt idx="0">
                  <c:v>1. Eating</c:v>
                </c:pt>
                <c:pt idx="1">
                  <c:v>2. Swallowing</c:v>
                </c:pt>
                <c:pt idx="2">
                  <c:v>3. Grooming</c:v>
                </c:pt>
                <c:pt idx="3">
                  <c:v>4. Bathing</c:v>
                </c:pt>
                <c:pt idx="4">
                  <c:v>5. Dress Upper</c:v>
                </c:pt>
                <c:pt idx="5">
                  <c:v>6. Dress Lower</c:v>
                </c:pt>
                <c:pt idx="6">
                  <c:v>7. Toileting</c:v>
                </c:pt>
                <c:pt idx="7">
                  <c:v>8.1. Bladder Assist</c:v>
                </c:pt>
                <c:pt idx="8">
                  <c:v>8.2. Bladder Freq</c:v>
                </c:pt>
                <c:pt idx="9">
                  <c:v>9.1. Bowel Assist</c:v>
                </c:pt>
                <c:pt idx="10">
                  <c:v>9.2. Bowel Freq</c:v>
                </c:pt>
                <c:pt idx="11">
                  <c:v>10. Bed Transfer</c:v>
                </c:pt>
                <c:pt idx="12">
                  <c:v>11. Toilet Transfer</c:v>
                </c:pt>
                <c:pt idx="13">
                  <c:v>12. Bath Transfer</c:v>
                </c:pt>
                <c:pt idx="14">
                  <c:v>13. Car Transfer</c:v>
                </c:pt>
                <c:pt idx="15">
                  <c:v>14.1. Walking</c:v>
                </c:pt>
                <c:pt idx="16">
                  <c:v>14.2. Wheelchair</c:v>
                </c:pt>
                <c:pt idx="17">
                  <c:v>15. Stairs</c:v>
                </c:pt>
                <c:pt idx="18">
                  <c:v>16. Community Mob</c:v>
                </c:pt>
                <c:pt idx="19">
                  <c:v>17. Comprehension</c:v>
                </c:pt>
                <c:pt idx="20">
                  <c:v>18. Expression</c:v>
                </c:pt>
                <c:pt idx="21">
                  <c:v>19. Reading</c:v>
                </c:pt>
                <c:pt idx="22">
                  <c:v>20. Writing</c:v>
                </c:pt>
                <c:pt idx="23">
                  <c:v>21. Speech</c:v>
                </c:pt>
                <c:pt idx="24">
                  <c:v>22. Social Interact</c:v>
                </c:pt>
                <c:pt idx="25">
                  <c:v>23. Emotional Status</c:v>
                </c:pt>
                <c:pt idx="26">
                  <c:v>24. Adjustment</c:v>
                </c:pt>
                <c:pt idx="27">
                  <c:v>25. Leisure Activities</c:v>
                </c:pt>
                <c:pt idx="28">
                  <c:v>26. Problem Solving</c:v>
                </c:pt>
                <c:pt idx="29">
                  <c:v>27. Memory</c:v>
                </c:pt>
                <c:pt idx="30">
                  <c:v>28. Orientation</c:v>
                </c:pt>
                <c:pt idx="31">
                  <c:v>29. Concentration</c:v>
                </c:pt>
                <c:pt idx="32">
                  <c:v>30. Safety</c:v>
                </c:pt>
                <c:pt idx="33">
                  <c:v>31. Meals</c:v>
                </c:pt>
                <c:pt idx="34">
                  <c:v>32. Laundry</c:v>
                </c:pt>
                <c:pt idx="35">
                  <c:v>33. Housework</c:v>
                </c:pt>
                <c:pt idx="36">
                  <c:v>34. Shopping</c:v>
                </c:pt>
                <c:pt idx="37">
                  <c:v>35. Financial</c:v>
                </c:pt>
                <c:pt idx="38">
                  <c:v>36. Work/Education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6</c:v>
                </c:pt>
                <c:pt idx="33">
                  <c:v>5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B-4C8E-A2E8-48C177A94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790824"/>
        <c:axId val="564790168"/>
      </c:radarChart>
      <c:catAx>
        <c:axId val="56479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790168"/>
        <c:crosses val="autoZero"/>
        <c:auto val="1"/>
        <c:lblAlgn val="ctr"/>
        <c:lblOffset val="100"/>
        <c:noMultiLvlLbl val="0"/>
      </c:catAx>
      <c:valAx>
        <c:axId val="56479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79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038604276709786"/>
          <c:y val="7.1289599196500283E-2"/>
          <c:w val="9.6363749419103167E-2"/>
          <c:h val="7.593906035856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9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50800" cap="rnd" cmpd="sng" algn="ctr">
        <a:solidFill>
          <a:schemeClr val="phClr">
            <a:alpha val="3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2700" cap="flat" cmpd="sng" algn="ctr">
        <a:solidFill>
          <a:schemeClr val="lt1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9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50800" cap="rnd" cmpd="sng" algn="ctr">
        <a:solidFill>
          <a:schemeClr val="phClr">
            <a:alpha val="3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2700" cap="flat" cmpd="sng" algn="ctr">
        <a:solidFill>
          <a:schemeClr val="lt1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D2F36-1AD7-4EF4-9C4A-4FE3670505AC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98EB8-40E8-4FAC-9F7E-6A25D05D8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8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0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AFE2-069E-4ED8-BDA0-5D466FF7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6985-C2DE-4D5C-9C75-ECC48DD79E42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745C1-A987-49F7-9E2A-229C2747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6CBD-2283-4746-94FD-9D27A6A4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3058-EEB5-4266-A97B-70EFE645E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481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5F62C-7D84-4455-8CFA-57C41358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5C69-0520-4DAA-9D65-AE678BC0E5A6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CDC19-2A15-450A-B4CE-8529A428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49BD-6586-4B3D-AA11-8016E6B5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428F2-C23F-43C4-925A-3652BA3A3E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189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CAD65-C66D-478A-9B1B-F959AA21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C511-7057-4185-93CD-5B6EEFB67E40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18D4C-F72B-4FEC-A7C1-EA86D446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3E9AB-EF01-410E-BBEB-04347F73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7B9E2-0D7C-42FC-818A-3FAB24E78A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416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52B6EE-F7F3-46C7-BF83-10821A5D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9EA9-9BD8-4EF6-B5F7-187035BD8044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3B23FB-02F5-4710-88C9-FBF4C4BC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B3C850-405F-4053-B65D-6C527E8E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E31CC-282D-4977-8F70-94320208CB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970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8745BA-DC5B-4B74-91BD-DD8C0FDE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A113-E2FF-468F-B576-F453E13A6202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7C061A-4F30-4BDE-87C6-277DC91E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AB64DA-6900-42B6-8D13-33621184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4459-5C61-401B-AD4D-1A29B7A4C2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85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A29171-37A2-43A3-9617-62557134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E4EB-6C88-4801-B696-8DB49D5F7C3F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341B6F-B8F5-4E83-81DE-2965B9E2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EBF107-27AF-4D33-A93C-48C65424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082AC-E4DA-4B39-9BED-C85F03115D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54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4F0BF9-AAC5-4FEB-9436-DC46131E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87FA-9689-4658-91A4-5D9E1C1D4165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211D93-09B4-4EEB-84F5-246F5B2A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7922F3-FAA2-4876-8747-2DFD6632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46AB2-9615-4E0D-B2F2-0CAF93F679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8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0FFB05-42A6-4BE9-BDE3-05CD49D6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CE46-34E4-43D6-826A-820492031ADA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BBD1A0-35EB-480C-9327-F5D3F154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2BD68B-1FB2-450D-AEF1-D6ED901A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3EC66-B34D-4630-93CD-BDB367A57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686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11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80DEFD-CCF7-405B-9148-6E44DB3F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1BED-E1AA-46D1-9E52-43450E716FCB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3B7B6-5E0D-452C-A0AB-BF8E4C0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6BA253-9FAD-45FD-BA22-C2C1317B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23ADD-4403-4185-99F4-27801E6BEB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672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7614C-0A98-4D8C-A81E-BDC5388E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F43E-028C-463D-BFAC-66CD8091D1EA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D80C-8B98-4D39-827D-5C24AFB1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E18BF-8564-48FD-9356-D41FB3D6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53EE7-032A-4AF4-9858-183B1B126F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3464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A3E03-D512-4F48-B392-62E904CD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BE01-6600-48A2-8E99-4D6372272403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A49E2-4B52-4281-AA16-FBA2FC1E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CD123-1D7D-45EC-8D9E-5B411766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2F73-E8CD-4512-835D-A1B15C6514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20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08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20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38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47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44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50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2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74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34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65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02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80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3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8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7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D567-6950-466D-88B3-AEBD217F0084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531B-5003-406C-93AD-CC3D3C40D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9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6FF5CE-9D72-4787-B4B0-DC9D11D8A0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B36874-4128-4F8B-8893-908046039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44192-E1FB-471A-BC51-7CBE38C02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16041F-1FB7-4F68-83E0-A9E2D62C9F98}" type="datetimeFigureOut">
              <a:rPr lang="en-GB"/>
              <a:pPr>
                <a:defRPr/>
              </a:pPr>
              <a:t>21/09/2019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4E9D0-3E33-42FD-B105-493B6709B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72B3-EBFD-4A19-BD14-46DC4E68F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6105E7-9CA1-4E30-A859-2D39206E30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3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21BC-9153-4B97-8A6A-FB66596B76AB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56A4-4C13-4A37-B5CF-18A660877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56F727-DC66-4092-A708-67CE9C56D1B6}"/>
              </a:ext>
            </a:extLst>
          </p:cNvPr>
          <p:cNvSpPr txBox="1"/>
          <p:nvPr/>
        </p:nvSpPr>
        <p:spPr>
          <a:xfrm>
            <a:off x="251520" y="1124744"/>
            <a:ext cx="8640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Calibri"/>
              </a:rPr>
              <a:t>Midlands Trauma Networks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Seven Years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&amp; Trends</a:t>
            </a:r>
          </a:p>
        </p:txBody>
      </p:sp>
    </p:spTree>
    <p:extLst>
      <p:ext uri="{BB962C8B-B14F-4D97-AF65-F5344CB8AC3E}">
        <p14:creationId xmlns:p14="http://schemas.microsoft.com/office/powerpoint/2010/main" val="269627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185C62-E167-4A31-BFE8-74C44E80E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874554"/>
            <a:ext cx="7200000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9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FD32C2-8614-4EF1-A438-9D435870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874554"/>
            <a:ext cx="7200000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8A7A1-D383-4DEF-A20C-18FC3D9A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874554"/>
            <a:ext cx="7200000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A3390C-9D7A-4DDD-8FA3-A08635AB915B}"/>
              </a:ext>
            </a:extLst>
          </p:cNvPr>
          <p:cNvSpPr txBox="1"/>
          <p:nvPr/>
        </p:nvSpPr>
        <p:spPr>
          <a:xfrm>
            <a:off x="611560" y="134076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also thought there would be an extra 80 patients in the region with an ISS&gt;15 that wouldn’t necessarily end up at an </a:t>
            </a:r>
            <a:r>
              <a:rPr lang="en-GB" dirty="0" err="1"/>
              <a:t>aMTC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F724F-1F67-4986-8DD4-7A577928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57" y="2132856"/>
            <a:ext cx="670008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A3390C-9D7A-4DDD-8FA3-A08635AB915B}"/>
              </a:ext>
            </a:extLst>
          </p:cNvPr>
          <p:cNvSpPr txBox="1"/>
          <p:nvPr/>
        </p:nvSpPr>
        <p:spPr>
          <a:xfrm>
            <a:off x="611560" y="134076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also thought there would be an extra 80 patients in the region with an ISS&gt;15 that wouldn’t necessarily end up at an </a:t>
            </a:r>
            <a:r>
              <a:rPr lang="en-GB" dirty="0" err="1"/>
              <a:t>aMTC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BD5B9-D09F-440D-89E5-9A4F14F8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57" y="2132856"/>
            <a:ext cx="670008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spd="slow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A3390C-9D7A-4DDD-8FA3-A08635AB915B}"/>
              </a:ext>
            </a:extLst>
          </p:cNvPr>
          <p:cNvSpPr txBox="1"/>
          <p:nvPr/>
        </p:nvSpPr>
        <p:spPr>
          <a:xfrm>
            <a:off x="611560" y="134076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also thought there would be an extra 80 patients in the region with an ISS&gt;15 that wouldn’t necessarily end up at an </a:t>
            </a:r>
            <a:r>
              <a:rPr lang="en-GB" dirty="0" err="1"/>
              <a:t>aMTC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31A5F-8092-4537-89A5-CC81DA4D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57" y="2132856"/>
            <a:ext cx="670008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71BECF-7B13-489C-86B2-E99987E14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77597"/>
              </p:ext>
            </p:extLst>
          </p:nvPr>
        </p:nvGraphicFramePr>
        <p:xfrm>
          <a:off x="4823520" y="2276872"/>
          <a:ext cx="3778498" cy="3287607"/>
        </p:xfrm>
        <a:graphic>
          <a:graphicData uri="http://schemas.openxmlformats.org/drawingml/2006/table">
            <a:tbl>
              <a:tblPr/>
              <a:tblGrid>
                <a:gridCol w="3778498">
                  <a:extLst>
                    <a:ext uri="{9D8B030D-6E8A-4147-A177-3AD203B41FA5}">
                      <a16:colId xmlns:a16="http://schemas.microsoft.com/office/drawing/2014/main" val="1182288776"/>
                    </a:ext>
                  </a:extLst>
                </a:gridCol>
              </a:tblGrid>
              <a:tr h="56007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 incident/collision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570067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Stabbing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14141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Shooting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581665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more than 2m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803852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Crush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736719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Blow(s)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1398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673401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57319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AC96BC6-3365-4494-AAFF-2E23DF58B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39191"/>
              </p:ext>
            </p:extLst>
          </p:nvPr>
        </p:nvGraphicFramePr>
        <p:xfrm>
          <a:off x="4823520" y="1757040"/>
          <a:ext cx="377849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498">
                  <a:extLst>
                    <a:ext uri="{9D8B030D-6E8A-4147-A177-3AD203B41FA5}">
                      <a16:colId xmlns:a16="http://schemas.microsoft.com/office/drawing/2014/main" val="2047182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Injury Mechanism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1858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18524A8-FC3E-4D2B-BA33-8200EA01A24C}"/>
              </a:ext>
            </a:extLst>
          </p:cNvPr>
          <p:cNvSpPr/>
          <p:nvPr/>
        </p:nvSpPr>
        <p:spPr>
          <a:xfrm>
            <a:off x="541982" y="1757040"/>
            <a:ext cx="3778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“Trauma is the leading cause of death among children and young adults of 44 years and under.”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969C4-D16C-45E1-B979-ACA4A0C041DC}"/>
              </a:ext>
            </a:extLst>
          </p:cNvPr>
          <p:cNvSpPr txBox="1"/>
          <p:nvPr/>
        </p:nvSpPr>
        <p:spPr>
          <a:xfrm>
            <a:off x="541982" y="764704"/>
            <a:ext cx="428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Preconceptions</a:t>
            </a:r>
          </a:p>
        </p:txBody>
      </p:sp>
    </p:spTree>
    <p:extLst>
      <p:ext uri="{BB962C8B-B14F-4D97-AF65-F5344CB8AC3E}">
        <p14:creationId xmlns:p14="http://schemas.microsoft.com/office/powerpoint/2010/main" val="5234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8A51D-0E6B-48E2-8E68-D774D6C36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5" y="975147"/>
            <a:ext cx="7779170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CA77CF-CE5A-4162-8D68-A8EA32FC4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5" y="975147"/>
            <a:ext cx="7779170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5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E0F6D-BA96-4F29-9635-FDD112884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5" y="975147"/>
            <a:ext cx="7779170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1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56F727-DC66-4092-A708-67CE9C56D1B6}"/>
              </a:ext>
            </a:extLst>
          </p:cNvPr>
          <p:cNvSpPr txBox="1"/>
          <p:nvPr/>
        </p:nvSpPr>
        <p:spPr>
          <a:xfrm>
            <a:off x="251520" y="1124744"/>
            <a:ext cx="8640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Calibri"/>
              </a:rPr>
              <a:t>Midlands Trauma Networks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Seven Years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5400" b="1" dirty="0">
                <a:solidFill>
                  <a:srgbClr val="FF0000"/>
                </a:solidFill>
                <a:latin typeface="Calibri"/>
              </a:rPr>
              <a:t>Eight</a:t>
            </a:r>
            <a:r>
              <a:rPr lang="en-GB" sz="5400" b="1" dirty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en-GB" sz="5400" b="1" dirty="0">
                <a:solidFill>
                  <a:srgbClr val="FF0000"/>
                </a:solidFill>
                <a:latin typeface="Calibri"/>
              </a:rPr>
              <a:t>Ago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7588CE-92AB-4817-9826-9059F022D0B4}"/>
              </a:ext>
            </a:extLst>
          </p:cNvPr>
          <p:cNvCxnSpPr>
            <a:cxnSpLocks/>
          </p:cNvCxnSpPr>
          <p:nvPr/>
        </p:nvCxnSpPr>
        <p:spPr>
          <a:xfrm flipV="1">
            <a:off x="2411760" y="2060848"/>
            <a:ext cx="1656184" cy="79208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75073-FEBE-4E6C-8BD5-E28FFF8F062B}"/>
              </a:ext>
            </a:extLst>
          </p:cNvPr>
          <p:cNvCxnSpPr>
            <a:cxnSpLocks/>
          </p:cNvCxnSpPr>
          <p:nvPr/>
        </p:nvCxnSpPr>
        <p:spPr>
          <a:xfrm flipV="1">
            <a:off x="5400092" y="2087691"/>
            <a:ext cx="1656184" cy="79208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9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9C24B-3F10-4A95-A146-DC6E1EEC965B}"/>
              </a:ext>
            </a:extLst>
          </p:cNvPr>
          <p:cNvSpPr txBox="1"/>
          <p:nvPr/>
        </p:nvSpPr>
        <p:spPr>
          <a:xfrm>
            <a:off x="251520" y="764704"/>
            <a:ext cx="506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ISS bands of the 44yrs+, mechanism not considered: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AFED0-B0E5-4D78-87F6-D7E4A46D5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5" y="949370"/>
            <a:ext cx="8132769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9C24B-3F10-4A95-A146-DC6E1EEC965B}"/>
              </a:ext>
            </a:extLst>
          </p:cNvPr>
          <p:cNvSpPr txBox="1"/>
          <p:nvPr/>
        </p:nvSpPr>
        <p:spPr>
          <a:xfrm>
            <a:off x="251520" y="764704"/>
            <a:ext cx="55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ISS distribution of the 44yrs+, mechanism not considered: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F5443-EBCC-411A-9745-D6A425F37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1227883"/>
            <a:ext cx="8358340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71BECF-7B13-489C-86B2-E99987E14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89819"/>
              </p:ext>
            </p:extLst>
          </p:nvPr>
        </p:nvGraphicFramePr>
        <p:xfrm>
          <a:off x="4823520" y="2276872"/>
          <a:ext cx="3778498" cy="3287607"/>
        </p:xfrm>
        <a:graphic>
          <a:graphicData uri="http://schemas.openxmlformats.org/drawingml/2006/table">
            <a:tbl>
              <a:tblPr/>
              <a:tblGrid>
                <a:gridCol w="3778498">
                  <a:extLst>
                    <a:ext uri="{9D8B030D-6E8A-4147-A177-3AD203B41FA5}">
                      <a16:colId xmlns:a16="http://schemas.microsoft.com/office/drawing/2014/main" val="1182288776"/>
                    </a:ext>
                  </a:extLst>
                </a:gridCol>
              </a:tblGrid>
              <a:tr h="56007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 incident/collision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570067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Stabbing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14141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Shooting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581665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more than 2m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803852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Crush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736719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Blow(s)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1398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673401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57319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AC96BC6-3365-4494-AAFF-2E23DF58B9FB}"/>
              </a:ext>
            </a:extLst>
          </p:cNvPr>
          <p:cNvGraphicFramePr>
            <a:graphicFrameLocks noGrp="1"/>
          </p:cNvGraphicFramePr>
          <p:nvPr/>
        </p:nvGraphicFramePr>
        <p:xfrm>
          <a:off x="4823520" y="1757040"/>
          <a:ext cx="377849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498">
                  <a:extLst>
                    <a:ext uri="{9D8B030D-6E8A-4147-A177-3AD203B41FA5}">
                      <a16:colId xmlns:a16="http://schemas.microsoft.com/office/drawing/2014/main" val="2047182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Injury Mechanism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1858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18524A8-FC3E-4D2B-BA33-8200EA01A24C}"/>
              </a:ext>
            </a:extLst>
          </p:cNvPr>
          <p:cNvSpPr/>
          <p:nvPr/>
        </p:nvSpPr>
        <p:spPr>
          <a:xfrm>
            <a:off x="541982" y="1757040"/>
            <a:ext cx="3778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“Trauma is the leading cause of death among children and young adults of 44 years and under.”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969C4-D16C-45E1-B979-ACA4A0C041DC}"/>
              </a:ext>
            </a:extLst>
          </p:cNvPr>
          <p:cNvSpPr txBox="1"/>
          <p:nvPr/>
        </p:nvSpPr>
        <p:spPr>
          <a:xfrm>
            <a:off x="541982" y="764704"/>
            <a:ext cx="428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Preconceptions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B7B9CA5-0AED-45EC-92C9-198866918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52944"/>
              </p:ext>
            </p:extLst>
          </p:nvPr>
        </p:nvGraphicFramePr>
        <p:xfrm>
          <a:off x="4841941" y="5564479"/>
          <a:ext cx="377849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499">
                  <a:extLst>
                    <a:ext uri="{9D8B030D-6E8A-4147-A177-3AD203B41FA5}">
                      <a16:colId xmlns:a16="http://schemas.microsoft.com/office/drawing/2014/main" val="79802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Fall less than 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45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8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4A093-F332-4FE2-992C-BA35EB2D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4" y="441701"/>
            <a:ext cx="9041152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35AB82-F495-4E06-A4F5-C92C6FC5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4" y="1310456"/>
            <a:ext cx="8864352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5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79C7F-0E62-4658-A5E9-7DD2FA31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618500"/>
            <a:ext cx="8669263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9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11B4D8-23E8-4552-AFF0-37F8EFBB8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20497"/>
            <a:ext cx="3168352" cy="37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E5C804-C154-40AD-8515-F3BEC9800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2" y="834927"/>
            <a:ext cx="8718036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2F1DA3-5FAA-4654-A481-A14CFD697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8" y="871506"/>
            <a:ext cx="8529043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7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E5F566-2095-4270-9098-ADAE621F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3" y="836712"/>
            <a:ext cx="893141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8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23DC8-FA40-4A5B-A53E-441966CF411D}"/>
              </a:ext>
            </a:extLst>
          </p:cNvPr>
          <p:cNvSpPr txBox="1"/>
          <p:nvPr/>
        </p:nvSpPr>
        <p:spPr>
          <a:xfrm>
            <a:off x="683568" y="16706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NHSE was proposing the networks, it was modelled that around 450-600 lives could be saved each year once the system bedded 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ACA15-A5BD-4113-A6B3-2BAF20A83B78}"/>
              </a:ext>
            </a:extLst>
          </p:cNvPr>
          <p:cNvSpPr txBox="1"/>
          <p:nvPr/>
        </p:nvSpPr>
        <p:spPr>
          <a:xfrm>
            <a:off x="683568" y="29647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It was estimated that around 60 of these would be within the West Midlands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3803F-5C19-4DA2-A8CA-888EEC70627C}"/>
              </a:ext>
            </a:extLst>
          </p:cNvPr>
          <p:cNvSpPr txBox="1"/>
          <p:nvPr/>
        </p:nvSpPr>
        <p:spPr>
          <a:xfrm>
            <a:off x="711968" y="425883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Local commissioning team and relevant clinicians met to start planning….</a:t>
            </a:r>
          </a:p>
        </p:txBody>
      </p:sp>
    </p:spTree>
    <p:extLst>
      <p:ext uri="{BB962C8B-B14F-4D97-AF65-F5344CB8AC3E}">
        <p14:creationId xmlns:p14="http://schemas.microsoft.com/office/powerpoint/2010/main" val="25334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A8C02-B15D-4238-BFD2-6BDB46B9A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46" y="1048305"/>
            <a:ext cx="8065707" cy="476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5262D-47E1-4288-B712-3AE1F2582075}"/>
              </a:ext>
            </a:extLst>
          </p:cNvPr>
          <p:cNvSpPr txBox="1"/>
          <p:nvPr/>
        </p:nvSpPr>
        <p:spPr>
          <a:xfrm>
            <a:off x="323528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TARN Submissions</a:t>
            </a:r>
          </a:p>
        </p:txBody>
      </p:sp>
    </p:spTree>
    <p:extLst>
      <p:ext uri="{BB962C8B-B14F-4D97-AF65-F5344CB8AC3E}">
        <p14:creationId xmlns:p14="http://schemas.microsoft.com/office/powerpoint/2010/main" val="1890403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5262D-47E1-4288-B712-3AE1F2582075}"/>
              </a:ext>
            </a:extLst>
          </p:cNvPr>
          <p:cNvSpPr txBox="1"/>
          <p:nvPr/>
        </p:nvSpPr>
        <p:spPr>
          <a:xfrm>
            <a:off x="323528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TARN Submissions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3C4BC-FA9B-4738-900E-D34646B0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77" y="1054402"/>
            <a:ext cx="6242845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05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6E1DA-951B-415D-B27A-7701751A8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9" y="1014775"/>
            <a:ext cx="8144962" cy="482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26445-8948-4043-AA75-3BF4A0F1656B}"/>
              </a:ext>
            </a:extLst>
          </p:cNvPr>
          <p:cNvSpPr txBox="1"/>
          <p:nvPr/>
        </p:nvSpPr>
        <p:spPr>
          <a:xfrm>
            <a:off x="323528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TARN Submissions: ISS&gt;15</a:t>
            </a:r>
          </a:p>
        </p:txBody>
      </p:sp>
    </p:spTree>
    <p:extLst>
      <p:ext uri="{BB962C8B-B14F-4D97-AF65-F5344CB8AC3E}">
        <p14:creationId xmlns:p14="http://schemas.microsoft.com/office/powerpoint/2010/main" val="1889208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5262D-47E1-4288-B712-3AE1F2582075}"/>
              </a:ext>
            </a:extLst>
          </p:cNvPr>
          <p:cNvSpPr txBox="1"/>
          <p:nvPr/>
        </p:nvSpPr>
        <p:spPr>
          <a:xfrm>
            <a:off x="323528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TARN Submissions: ISS&gt;15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8FDB6-60E6-4B67-A6B8-C59615926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4" y="874554"/>
            <a:ext cx="7565792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8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EF731-3BAD-4336-9AC9-61EE8AEC54B9}"/>
              </a:ext>
            </a:extLst>
          </p:cNvPr>
          <p:cNvSpPr txBox="1"/>
          <p:nvPr/>
        </p:nvSpPr>
        <p:spPr>
          <a:xfrm>
            <a:off x="467544" y="6206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Stabbings within the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AAAF1-D71C-4BE6-99EF-71169688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67" y="1304360"/>
            <a:ext cx="8138865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21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EF731-3BAD-4336-9AC9-61EE8AEC54B9}"/>
              </a:ext>
            </a:extLst>
          </p:cNvPr>
          <p:cNvSpPr txBox="1"/>
          <p:nvPr/>
        </p:nvSpPr>
        <p:spPr>
          <a:xfrm>
            <a:off x="467544" y="6206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Stabbings within the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32F1C-2477-45EE-9D1A-3B68B3F3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67" y="1304360"/>
            <a:ext cx="8138865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r"/>
      </p:transition>
    </mc:Choice>
    <mc:Fallback xmlns="">
      <p:transition spd="slow">
        <p:wipe dir="r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EF731-3BAD-4336-9AC9-61EE8AEC54B9}"/>
              </a:ext>
            </a:extLst>
          </p:cNvPr>
          <p:cNvSpPr txBox="1"/>
          <p:nvPr/>
        </p:nvSpPr>
        <p:spPr>
          <a:xfrm>
            <a:off x="467544" y="6206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Stabbings within the region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7CFEE1-3ED7-42A2-9BBB-E9D02CF17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210939"/>
              </p:ext>
            </p:extLst>
          </p:nvPr>
        </p:nvGraphicFramePr>
        <p:xfrm>
          <a:off x="352425" y="1412776"/>
          <a:ext cx="843914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7F5178-A4C9-4108-B60B-87288FC45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5718"/>
              </p:ext>
            </p:extLst>
          </p:nvPr>
        </p:nvGraphicFramePr>
        <p:xfrm>
          <a:off x="3419872" y="5922079"/>
          <a:ext cx="2520280" cy="56769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26103585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989.6 Expected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6080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995 Actual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81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7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112B04-483E-40C8-87D5-196F6BAD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83" y="2348880"/>
            <a:ext cx="8566633" cy="2540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7ADB9-CF69-4016-8FB9-D1FF6900E000}"/>
              </a:ext>
            </a:extLst>
          </p:cNvPr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Coventry: 18/19 Q2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70DB17-2101-4F5A-91D5-A20416D4A677}"/>
              </a:ext>
            </a:extLst>
          </p:cNvPr>
          <p:cNvSpPr/>
          <p:nvPr/>
        </p:nvSpPr>
        <p:spPr>
          <a:xfrm>
            <a:off x="7812360" y="40050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75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7ADB9-CF69-4016-8FB9-D1FF6900E000}"/>
              </a:ext>
            </a:extLst>
          </p:cNvPr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Coventry: 18/19 Q2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626FF-D641-46F6-A304-AA42E492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8" y="2290762"/>
            <a:ext cx="8705309" cy="26504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97C5CA5-6B3D-42E0-958F-C9C88ABCCA05}"/>
              </a:ext>
            </a:extLst>
          </p:cNvPr>
          <p:cNvSpPr/>
          <p:nvPr/>
        </p:nvSpPr>
        <p:spPr>
          <a:xfrm>
            <a:off x="8244408" y="3606271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18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7ADB9-CF69-4016-8FB9-D1FF6900E000}"/>
              </a:ext>
            </a:extLst>
          </p:cNvPr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QEHB: 18/19 Q2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9F64C-BDB8-4017-858F-AD9843717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27" y="2348880"/>
            <a:ext cx="8764546" cy="23762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2B22C90-E779-4D06-AC5C-1B740123CC11}"/>
              </a:ext>
            </a:extLst>
          </p:cNvPr>
          <p:cNvSpPr/>
          <p:nvPr/>
        </p:nvSpPr>
        <p:spPr>
          <a:xfrm>
            <a:off x="7326052" y="353701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5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ED672-8478-42ED-B029-71987DCE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00479"/>
            <a:ext cx="5904656" cy="5756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7DB944-ABA5-47E2-B9F4-72E1A4BE0092}"/>
              </a:ext>
            </a:extLst>
          </p:cNvPr>
          <p:cNvSpPr txBox="1"/>
          <p:nvPr/>
        </p:nvSpPr>
        <p:spPr>
          <a:xfrm>
            <a:off x="6660232" y="515719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TU’s</a:t>
            </a:r>
          </a:p>
          <a:p>
            <a:r>
              <a:rPr lang="en-GB" dirty="0"/>
              <a:t>LEH’s</a:t>
            </a:r>
          </a:p>
          <a:p>
            <a:r>
              <a:rPr lang="en-GB" dirty="0"/>
              <a:t>Ambulance Services</a:t>
            </a:r>
          </a:p>
          <a:p>
            <a:r>
              <a:rPr lang="en-GB" dirty="0"/>
              <a:t>Rehab Services</a:t>
            </a:r>
          </a:p>
        </p:txBody>
      </p:sp>
    </p:spTree>
    <p:extLst>
      <p:ext uri="{BB962C8B-B14F-4D97-AF65-F5344CB8AC3E}">
        <p14:creationId xmlns:p14="http://schemas.microsoft.com/office/powerpoint/2010/main" val="3730813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7ADB9-CF69-4016-8FB9-D1FF6900E000}"/>
              </a:ext>
            </a:extLst>
          </p:cNvPr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Stoke: 19/20 Q1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607E8-D7D3-4476-9CC1-F5E7DBB0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71712"/>
            <a:ext cx="8712968" cy="27260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F00C4D8-E658-4031-B478-9BBEC665CA83}"/>
              </a:ext>
            </a:extLst>
          </p:cNvPr>
          <p:cNvSpPr/>
          <p:nvPr/>
        </p:nvSpPr>
        <p:spPr>
          <a:xfrm>
            <a:off x="7164288" y="352672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73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16907B-6584-443A-BEF4-4B8F11DA1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16" y="2357437"/>
            <a:ext cx="8669852" cy="2583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2FA77-7822-4701-B6F6-B2889D05897B}"/>
              </a:ext>
            </a:extLst>
          </p:cNvPr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BCH: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E490DB-7F2E-48E8-B9DB-7F867674C91F}"/>
              </a:ext>
            </a:extLst>
          </p:cNvPr>
          <p:cNvSpPr/>
          <p:nvPr/>
        </p:nvSpPr>
        <p:spPr>
          <a:xfrm>
            <a:off x="7164288" y="354129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21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902ACF-0D64-47F1-9204-8B3E863D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6" y="2060847"/>
            <a:ext cx="8503138" cy="2263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2FA77-7822-4701-B6F6-B2889D05897B}"/>
              </a:ext>
            </a:extLst>
          </p:cNvPr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Coventry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E490DB-7F2E-48E8-B9DB-7F867674C91F}"/>
              </a:ext>
            </a:extLst>
          </p:cNvPr>
          <p:cNvSpPr/>
          <p:nvPr/>
        </p:nvSpPr>
        <p:spPr>
          <a:xfrm>
            <a:off x="1115616" y="40050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902ACF-0D64-47F1-9204-8B3E863D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6" y="2060847"/>
            <a:ext cx="8503138" cy="2263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2FA77-7822-4701-B6F6-B2889D05897B}"/>
              </a:ext>
            </a:extLst>
          </p:cNvPr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Coventry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E490DB-7F2E-48E8-B9DB-7F867674C91F}"/>
              </a:ext>
            </a:extLst>
          </p:cNvPr>
          <p:cNvSpPr/>
          <p:nvPr/>
        </p:nvSpPr>
        <p:spPr>
          <a:xfrm>
            <a:off x="1115616" y="40050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53CC44-4FC5-4B97-9B8D-0D935F0E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6" y="2837754"/>
            <a:ext cx="8653348" cy="3889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2F98F3-80EF-49A4-864E-CF35BEE2C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22" y="2518654"/>
            <a:ext cx="8522947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2FA77-7822-4701-B6F6-B2889D05897B}"/>
              </a:ext>
            </a:extLst>
          </p:cNvPr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64A1E6-4979-4E91-AEA8-1FD8DC4B5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2147887"/>
            <a:ext cx="8505825" cy="25622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E490DB-7F2E-48E8-B9DB-7F867674C91F}"/>
              </a:ext>
            </a:extLst>
          </p:cNvPr>
          <p:cNvSpPr/>
          <p:nvPr/>
        </p:nvSpPr>
        <p:spPr>
          <a:xfrm>
            <a:off x="1187624" y="357301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A8574-1A2D-4910-A92B-B825763D9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73713"/>
            <a:ext cx="4621908" cy="137556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D9676EB-1A00-41E5-B719-195884F7B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729668"/>
              </p:ext>
            </p:extLst>
          </p:nvPr>
        </p:nvGraphicFramePr>
        <p:xfrm>
          <a:off x="300130" y="1638091"/>
          <a:ext cx="8664357" cy="293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36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60C2B-896D-4015-B8A8-A6C207008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6" y="1671187"/>
            <a:ext cx="8853760" cy="3486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F485F-978B-4CFF-8482-CF18C88E7519}"/>
              </a:ext>
            </a:extLst>
          </p:cNvPr>
          <p:cNvSpPr txBox="1"/>
          <p:nvPr/>
        </p:nvSpPr>
        <p:spPr>
          <a:xfrm>
            <a:off x="323528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QEHB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110296-D30D-4B0B-806E-8CEE30FE914A}"/>
              </a:ext>
            </a:extLst>
          </p:cNvPr>
          <p:cNvSpPr/>
          <p:nvPr/>
        </p:nvSpPr>
        <p:spPr>
          <a:xfrm>
            <a:off x="755576" y="28126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4D1540-E614-4646-B85F-9039B0B0E7A0}"/>
              </a:ext>
            </a:extLst>
          </p:cNvPr>
          <p:cNvSpPr/>
          <p:nvPr/>
        </p:nvSpPr>
        <p:spPr>
          <a:xfrm>
            <a:off x="755576" y="458112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49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5A05-9171-4142-A9A0-648F2F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27384"/>
            <a:ext cx="3203848" cy="376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F0AAA-BC87-4219-A72D-CE196963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0709">
            <a:off x="1427782" y="320781"/>
            <a:ext cx="6215789" cy="6215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81B9D-7EA3-4B5A-9DAD-27DD7DB28C56}"/>
              </a:ext>
            </a:extLst>
          </p:cNvPr>
          <p:cNvSpPr txBox="1"/>
          <p:nvPr/>
        </p:nvSpPr>
        <p:spPr>
          <a:xfrm>
            <a:off x="1691680" y="292494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TARN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13D3A-79C3-4D58-8433-7738FA5FA67C}"/>
              </a:ext>
            </a:extLst>
          </p:cNvPr>
          <p:cNvSpPr txBox="1"/>
          <p:nvPr/>
        </p:nvSpPr>
        <p:spPr>
          <a:xfrm>
            <a:off x="5211688" y="2924944"/>
            <a:ext cx="2456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UKROC</a:t>
            </a:r>
          </a:p>
        </p:txBody>
      </p:sp>
    </p:spTree>
    <p:extLst>
      <p:ext uri="{BB962C8B-B14F-4D97-AF65-F5344CB8AC3E}">
        <p14:creationId xmlns:p14="http://schemas.microsoft.com/office/powerpoint/2010/main" val="816311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D0F6DA-D9B4-4770-A254-B18B11E00F0A}"/>
              </a:ext>
            </a:extLst>
          </p:cNvPr>
          <p:cNvSpPr txBox="1"/>
          <p:nvPr/>
        </p:nvSpPr>
        <p:spPr>
          <a:xfrm>
            <a:off x="323528" y="773996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Spring 2018, Leicester: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RTC Head on Collision Car v Car. 3 x fatalities in same vehicle.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EMAS Helicopter with PH Dr - GCS 3/15 increased 5/15 with jaw thrust.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Unstable, clinically bleeding, MHP activated (HR 155, BP 80/46 , RR 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RSI at scene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TXA administered</a:t>
            </a:r>
          </a:p>
          <a:p>
            <a:endParaRPr lang="en-GB" dirty="0"/>
          </a:p>
          <a:p>
            <a:r>
              <a:rPr lang="en-GB" dirty="0"/>
              <a:t>Flown to UHCW: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 by Consultant led trauma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Several units blood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CT within 30mins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Theatre in just over an hour; Cons led teams packing </a:t>
            </a:r>
            <a:r>
              <a:rPr lang="en-GB" dirty="0" err="1"/>
              <a:t>abdo</a:t>
            </a:r>
            <a:r>
              <a:rPr lang="en-GB" dirty="0"/>
              <a:t>, stabilising fractures. 14 further units blood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 further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24 days LOS in CC (3 tubed)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 days on the trauma and neuro 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ISS 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Ps 21.48%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1ABB4-445F-40D7-AD2A-5EA5E3423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F2E660-2632-4503-9ED9-A8580C206971}"/>
              </a:ext>
            </a:extLst>
          </p:cNvPr>
          <p:cNvSpPr/>
          <p:nvPr/>
        </p:nvSpPr>
        <p:spPr>
          <a:xfrm>
            <a:off x="107504" y="573955"/>
            <a:ext cx="8712968" cy="571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 SDH, Left frontal and Right cerebellar occult contusions, Tight temporal contusions + SAH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Extensive liver and mesenteric laceration, bleeding from left hepatic artery. Significant perihepatic haematoma. Pancreatic contusion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volume pneumopericardium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pneumothorax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 3rd to 8th rib fractures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 9th posterior displaced rib fracture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facial fractures involving maxillary sinuses, inferior orbital walls with herniation of orbital contents into maxillary sinuses, medial and lateral pterygoids bilaterally, nasal bones. Blood in the paranasal sinuses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Left tibial plateau &amp; Femoral Shaft fracture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Occipital scalp laceration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Periorbital haematoma and emphysema on left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Complex Upper Limb Fracture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leg wounds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 Transverse Process Fracture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clavicle fracture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 and Inferior pubic rami fracture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64D62-2F13-4491-A76D-65E49BAE2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56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D0F6DA-D9B4-4770-A254-B18B11E00F0A}"/>
              </a:ext>
            </a:extLst>
          </p:cNvPr>
          <p:cNvSpPr txBox="1"/>
          <p:nvPr/>
        </p:nvSpPr>
        <p:spPr>
          <a:xfrm>
            <a:off x="287524" y="474345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15/3/18 – Referred to CERU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15/3/18 – Assessed by CERU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22/3/18 – Ready for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28/3/18 – Admitted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RCS 16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Impairment Data 19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FIM FAM 85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Discharged 20d ahead of proposed date, after a LOS of 73d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RCS 7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Impairment Data 7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FIM FAM 192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6DC68D-A892-4429-AE43-2008A6512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76235"/>
              </p:ext>
            </p:extLst>
          </p:nvPr>
        </p:nvGraphicFramePr>
        <p:xfrm>
          <a:off x="1763688" y="4725144"/>
          <a:ext cx="4476328" cy="1008111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4196852163"/>
                    </a:ext>
                  </a:extLst>
                </a:gridCol>
                <a:gridCol w="942020">
                  <a:extLst>
                    <a:ext uri="{9D8B030D-6E8A-4147-A177-3AD203B41FA5}">
                      <a16:colId xmlns:a16="http://schemas.microsoft.com/office/drawing/2014/main" val="1140760914"/>
                    </a:ext>
                  </a:extLst>
                </a:gridCol>
                <a:gridCol w="1119082">
                  <a:extLst>
                    <a:ext uri="{9D8B030D-6E8A-4147-A177-3AD203B41FA5}">
                      <a16:colId xmlns:a16="http://schemas.microsoft.com/office/drawing/2014/main" val="215648861"/>
                    </a:ext>
                  </a:extLst>
                </a:gridCol>
                <a:gridCol w="1119082">
                  <a:extLst>
                    <a:ext uri="{9D8B030D-6E8A-4147-A177-3AD203B41FA5}">
                      <a16:colId xmlns:a16="http://schemas.microsoft.com/office/drawing/2014/main" val="4228958045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Cognitive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5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80615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684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17BE303-448E-40EE-B652-1076F4DD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23DC8-FA40-4A5B-A53E-441966CF411D}"/>
              </a:ext>
            </a:extLst>
          </p:cNvPr>
          <p:cNvSpPr txBox="1"/>
          <p:nvPr/>
        </p:nvSpPr>
        <p:spPr>
          <a:xfrm>
            <a:off x="1187624" y="409232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would the network(s) look like?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ACA15-A5BD-4113-A6B3-2BAF20A83B78}"/>
              </a:ext>
            </a:extLst>
          </p:cNvPr>
          <p:cNvSpPr txBox="1"/>
          <p:nvPr/>
        </p:nvSpPr>
        <p:spPr>
          <a:xfrm>
            <a:off x="1187624" y="170080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many Major Trauma Centres would we need?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8FFDC9-A240-45B3-B999-753C209EEAE3}"/>
              </a:ext>
            </a:extLst>
          </p:cNvPr>
          <p:cNvSpPr txBox="1"/>
          <p:nvPr/>
        </p:nvSpPr>
        <p:spPr>
          <a:xfrm>
            <a:off x="1187624" y="2894853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Where would they be located?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E7250-B982-4651-AE11-B941B8121611}"/>
              </a:ext>
            </a:extLst>
          </p:cNvPr>
          <p:cNvSpPr txBox="1"/>
          <p:nvPr/>
        </p:nvSpPr>
        <p:spPr>
          <a:xfrm>
            <a:off x="1187624" y="528325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busy would they be?</a:t>
            </a:r>
          </a:p>
        </p:txBody>
      </p:sp>
    </p:spTree>
    <p:extLst>
      <p:ext uri="{BB962C8B-B14F-4D97-AF65-F5344CB8AC3E}">
        <p14:creationId xmlns:p14="http://schemas.microsoft.com/office/powerpoint/2010/main" val="15015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5CC5A0-D3FE-4368-937F-257D28D51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547953"/>
              </p:ext>
            </p:extLst>
          </p:nvPr>
        </p:nvGraphicFramePr>
        <p:xfrm>
          <a:off x="-11430" y="0"/>
          <a:ext cx="916686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930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5CC5A0-D3FE-4368-937F-257D28D51B6E}"/>
              </a:ext>
            </a:extLst>
          </p:cNvPr>
          <p:cNvGraphicFramePr>
            <a:graphicFrameLocks/>
          </p:cNvGraphicFramePr>
          <p:nvPr/>
        </p:nvGraphicFramePr>
        <p:xfrm>
          <a:off x="-11430" y="0"/>
          <a:ext cx="916686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0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zoom/>
      </p:transition>
    </mc:Choice>
    <mc:Fallback xmlns="">
      <p:transition spd="slow">
        <p:zoom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23DC8-FA40-4A5B-A53E-441966CF411D}"/>
              </a:ext>
            </a:extLst>
          </p:cNvPr>
          <p:cNvSpPr txBox="1"/>
          <p:nvPr/>
        </p:nvSpPr>
        <p:spPr>
          <a:xfrm>
            <a:off x="659424" y="131322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the networks were being planned, it was modelled around 450-600 lives could be saved each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ACA15-A5BD-4113-A6B3-2BAF20A83B78}"/>
              </a:ext>
            </a:extLst>
          </p:cNvPr>
          <p:cNvSpPr txBox="1"/>
          <p:nvPr/>
        </p:nvSpPr>
        <p:spPr>
          <a:xfrm>
            <a:off x="659424" y="223662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was estimated that around 60 of these would be within the West Midlands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AF102-C0EA-4BBC-B5FF-58A2B04B8B9B}"/>
              </a:ext>
            </a:extLst>
          </p:cNvPr>
          <p:cNvSpPr txBox="1"/>
          <p:nvPr/>
        </p:nvSpPr>
        <p:spPr>
          <a:xfrm>
            <a:off x="647564" y="6206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2011 assumptions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9672A-9DB7-4139-96F4-A4406ADFA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933056"/>
            <a:ext cx="3600400" cy="2480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24712-F58B-4A7B-8ADC-5F7EB1260DE1}"/>
              </a:ext>
            </a:extLst>
          </p:cNvPr>
          <p:cNvSpPr txBox="1"/>
          <p:nvPr/>
        </p:nvSpPr>
        <p:spPr>
          <a:xfrm>
            <a:off x="659424" y="288303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The networks actually grew by 1.5m by incorporating NW and NN, so I think the recalibrated figure would be around 74</a:t>
            </a:r>
          </a:p>
        </p:txBody>
      </p:sp>
    </p:spTree>
    <p:extLst>
      <p:ext uri="{BB962C8B-B14F-4D97-AF65-F5344CB8AC3E}">
        <p14:creationId xmlns:p14="http://schemas.microsoft.com/office/powerpoint/2010/main" val="17725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330A5-53AE-488B-AB5C-CC5C9768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9" y="764704"/>
            <a:ext cx="8839243" cy="1584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A2477C-C1F7-487C-AAEE-DB4A1D6DA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5" y="2636912"/>
            <a:ext cx="8818249" cy="3266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37165-7F56-45B2-909D-1E33840C0126}"/>
              </a:ext>
            </a:extLst>
          </p:cNvPr>
          <p:cNvSpPr txBox="1"/>
          <p:nvPr/>
        </p:nvSpPr>
        <p:spPr>
          <a:xfrm>
            <a:off x="2483768" y="582163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180 additional survivors for the 2 year period</a:t>
            </a:r>
          </a:p>
        </p:txBody>
      </p:sp>
    </p:spTree>
    <p:extLst>
      <p:ext uri="{BB962C8B-B14F-4D97-AF65-F5344CB8AC3E}">
        <p14:creationId xmlns:p14="http://schemas.microsoft.com/office/powerpoint/2010/main" val="9236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56F727-DC66-4092-A708-67CE9C56D1B6}"/>
              </a:ext>
            </a:extLst>
          </p:cNvPr>
          <p:cNvSpPr txBox="1"/>
          <p:nvPr/>
        </p:nvSpPr>
        <p:spPr>
          <a:xfrm>
            <a:off x="251520" y="2852936"/>
            <a:ext cx="86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0281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pic>
        <p:nvPicPr>
          <p:cNvPr id="3" name="Assumptions_Trim">
            <a:hlinkClick r:id="" action="ppaction://media"/>
            <a:extLst>
              <a:ext uri="{FF2B5EF4-FFF2-40B4-BE49-F238E27FC236}">
                <a16:creationId xmlns:a16="http://schemas.microsoft.com/office/drawing/2014/main" id="{153435E6-25A2-45F9-B7FF-5C77381548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2A1840-EA91-439C-816B-23D730529EA7}"/>
              </a:ext>
            </a:extLst>
          </p:cNvPr>
          <p:cNvSpPr txBox="1"/>
          <p:nvPr/>
        </p:nvSpPr>
        <p:spPr>
          <a:xfrm>
            <a:off x="1043608" y="1628800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Worked through several scenarios around location and numbers: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adult MTC wouldn’t be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would probably suffice, but who </a:t>
            </a:r>
            <a:r>
              <a:rPr lang="en-GB" b="1" i="1" dirty="0"/>
              <a:t>isn’t</a:t>
            </a:r>
            <a:r>
              <a:rPr lang="en-GB" dirty="0"/>
              <a:t> designated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45min isochrones, you really need 3,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existing footprints around Stoke and Coventry aren’t big enough (need 2m+)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Final decision to incorporate North Wales and Northamptonshire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1"/>
            <a:ext cx="9144000" cy="51434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14342" y="5903590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02618" y="5617979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54278" y="5354823"/>
            <a:ext cx="91844" cy="971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90"/>
          <p:cNvSpPr txBox="1">
            <a:spLocks noChangeArrowheads="1"/>
          </p:cNvSpPr>
          <p:nvPr/>
        </p:nvSpPr>
        <p:spPr bwMode="auto">
          <a:xfrm>
            <a:off x="3349949" y="5718924"/>
            <a:ext cx="864394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Hereford County</a:t>
            </a:r>
          </a:p>
        </p:txBody>
      </p:sp>
      <p:sp>
        <p:nvSpPr>
          <p:cNvPr id="10" name="TextBox 91"/>
          <p:cNvSpPr txBox="1">
            <a:spLocks noChangeArrowheads="1"/>
          </p:cNvSpPr>
          <p:nvPr/>
        </p:nvSpPr>
        <p:spPr bwMode="auto">
          <a:xfrm>
            <a:off x="4023648" y="5442045"/>
            <a:ext cx="971744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>
                <a:solidFill>
                  <a:prstClr val="black"/>
                </a:solidFill>
              </a:rPr>
              <a:t>Worcester Royal</a:t>
            </a:r>
          </a:p>
        </p:txBody>
      </p:sp>
      <p:sp>
        <p:nvSpPr>
          <p:cNvPr id="11" name="TextBox 92"/>
          <p:cNvSpPr txBox="1">
            <a:spLocks noChangeArrowheads="1"/>
          </p:cNvSpPr>
          <p:nvPr/>
        </p:nvSpPr>
        <p:spPr bwMode="auto">
          <a:xfrm>
            <a:off x="5404018" y="5500563"/>
            <a:ext cx="584597" cy="20774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Alexandra</a:t>
            </a:r>
          </a:p>
        </p:txBody>
      </p:sp>
      <p:sp>
        <p:nvSpPr>
          <p:cNvPr id="12" name="Oval 11"/>
          <p:cNvSpPr/>
          <p:nvPr/>
        </p:nvSpPr>
        <p:spPr>
          <a:xfrm>
            <a:off x="8073185" y="5403403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98"/>
          <p:cNvSpPr txBox="1">
            <a:spLocks noChangeArrowheads="1"/>
          </p:cNvSpPr>
          <p:nvPr/>
        </p:nvSpPr>
        <p:spPr bwMode="auto">
          <a:xfrm>
            <a:off x="6982074" y="5315559"/>
            <a:ext cx="1062828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>
                <a:solidFill>
                  <a:prstClr val="black"/>
                </a:solidFill>
              </a:rPr>
              <a:t>Northampton General</a:t>
            </a:r>
          </a:p>
        </p:txBody>
      </p:sp>
      <p:sp>
        <p:nvSpPr>
          <p:cNvPr id="14" name="Oval 13"/>
          <p:cNvSpPr/>
          <p:nvPr/>
        </p:nvSpPr>
        <p:spPr>
          <a:xfrm>
            <a:off x="8498487" y="4967468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99"/>
          <p:cNvSpPr txBox="1">
            <a:spLocks noChangeArrowheads="1"/>
          </p:cNvSpPr>
          <p:nvPr/>
        </p:nvSpPr>
        <p:spPr bwMode="auto">
          <a:xfrm>
            <a:off x="8228923" y="5125391"/>
            <a:ext cx="915077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>
                <a:solidFill>
                  <a:prstClr val="black"/>
                </a:solidFill>
              </a:rPr>
              <a:t>Kettering  General</a:t>
            </a:r>
          </a:p>
        </p:txBody>
      </p:sp>
      <p:sp>
        <p:nvSpPr>
          <p:cNvPr id="16" name="Oval 15"/>
          <p:cNvSpPr/>
          <p:nvPr/>
        </p:nvSpPr>
        <p:spPr>
          <a:xfrm>
            <a:off x="6534122" y="5169084"/>
            <a:ext cx="91844" cy="97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00"/>
          <p:cNvSpPr txBox="1">
            <a:spLocks noChangeArrowheads="1"/>
          </p:cNvSpPr>
          <p:nvPr/>
        </p:nvSpPr>
        <p:spPr bwMode="auto">
          <a:xfrm>
            <a:off x="5915068" y="5169084"/>
            <a:ext cx="595760" cy="20774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Warwick</a:t>
            </a:r>
          </a:p>
        </p:txBody>
      </p:sp>
      <p:sp>
        <p:nvSpPr>
          <p:cNvPr id="19" name="TextBox 101"/>
          <p:cNvSpPr txBox="1">
            <a:spLocks noChangeArrowheads="1"/>
          </p:cNvSpPr>
          <p:nvPr/>
        </p:nvSpPr>
        <p:spPr bwMode="auto">
          <a:xfrm>
            <a:off x="6946342" y="4850910"/>
            <a:ext cx="1172765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>
                <a:solidFill>
                  <a:prstClr val="black"/>
                </a:solidFill>
              </a:rPr>
              <a:t>University Hospital Coventry &amp; Warwickshire</a:t>
            </a:r>
          </a:p>
        </p:txBody>
      </p:sp>
      <p:sp>
        <p:nvSpPr>
          <p:cNvPr id="20" name="Oval 19"/>
          <p:cNvSpPr/>
          <p:nvPr/>
        </p:nvSpPr>
        <p:spPr>
          <a:xfrm>
            <a:off x="6790605" y="4918888"/>
            <a:ext cx="91844" cy="97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50394" y="4634467"/>
            <a:ext cx="91844" cy="97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93"/>
          <p:cNvSpPr txBox="1">
            <a:spLocks noChangeArrowheads="1"/>
          </p:cNvSpPr>
          <p:nvPr/>
        </p:nvSpPr>
        <p:spPr bwMode="auto">
          <a:xfrm>
            <a:off x="4290775" y="4840286"/>
            <a:ext cx="1439913" cy="207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>
                <a:solidFill>
                  <a:prstClr val="black"/>
                </a:solidFill>
              </a:rPr>
              <a:t>University Hospital Birmingham</a:t>
            </a:r>
          </a:p>
        </p:txBody>
      </p:sp>
      <p:sp>
        <p:nvSpPr>
          <p:cNvPr id="25" name="Oval 24"/>
          <p:cNvSpPr/>
          <p:nvPr/>
        </p:nvSpPr>
        <p:spPr>
          <a:xfrm>
            <a:off x="5742238" y="4558876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97"/>
          <p:cNvSpPr txBox="1">
            <a:spLocks noChangeArrowheads="1"/>
          </p:cNvSpPr>
          <p:nvPr/>
        </p:nvSpPr>
        <p:spPr bwMode="auto">
          <a:xfrm>
            <a:off x="5854452" y="4604934"/>
            <a:ext cx="676115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>
                <a:solidFill>
                  <a:prstClr val="black"/>
                </a:solidFill>
              </a:rPr>
              <a:t>Heartlands</a:t>
            </a:r>
          </a:p>
        </p:txBody>
      </p:sp>
      <p:sp>
        <p:nvSpPr>
          <p:cNvPr id="27" name="Oval 26"/>
          <p:cNvSpPr/>
          <p:nvPr/>
        </p:nvSpPr>
        <p:spPr>
          <a:xfrm>
            <a:off x="6773188" y="4456342"/>
            <a:ext cx="91844" cy="97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102"/>
          <p:cNvSpPr txBox="1">
            <a:spLocks noChangeArrowheads="1"/>
          </p:cNvSpPr>
          <p:nvPr/>
        </p:nvSpPr>
        <p:spPr bwMode="auto">
          <a:xfrm>
            <a:off x="6909948" y="4422908"/>
            <a:ext cx="682228" cy="20774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>
                <a:solidFill>
                  <a:prstClr val="black"/>
                </a:solidFill>
              </a:rPr>
              <a:t>George Eliot</a:t>
            </a:r>
          </a:p>
        </p:txBody>
      </p:sp>
      <p:sp>
        <p:nvSpPr>
          <p:cNvPr id="35" name="Oval 34"/>
          <p:cNvSpPr/>
          <p:nvPr/>
        </p:nvSpPr>
        <p:spPr>
          <a:xfrm>
            <a:off x="5779902" y="4386124"/>
            <a:ext cx="91844" cy="97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95"/>
          <p:cNvSpPr txBox="1">
            <a:spLocks noChangeArrowheads="1"/>
          </p:cNvSpPr>
          <p:nvPr/>
        </p:nvSpPr>
        <p:spPr bwMode="auto">
          <a:xfrm>
            <a:off x="5932187" y="4293790"/>
            <a:ext cx="428513" cy="20774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City </a:t>
            </a:r>
          </a:p>
        </p:txBody>
      </p:sp>
      <p:sp>
        <p:nvSpPr>
          <p:cNvPr id="37" name="Oval 36"/>
          <p:cNvSpPr/>
          <p:nvPr/>
        </p:nvSpPr>
        <p:spPr>
          <a:xfrm>
            <a:off x="5635817" y="4368648"/>
            <a:ext cx="91844" cy="97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TextBox 93"/>
          <p:cNvSpPr txBox="1">
            <a:spLocks noChangeArrowheads="1"/>
          </p:cNvSpPr>
          <p:nvPr/>
        </p:nvSpPr>
        <p:spPr bwMode="auto">
          <a:xfrm>
            <a:off x="4398753" y="4346970"/>
            <a:ext cx="1152481" cy="207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Birmingham Children’s</a:t>
            </a:r>
          </a:p>
        </p:txBody>
      </p:sp>
      <p:sp>
        <p:nvSpPr>
          <p:cNvPr id="39" name="Oval 38"/>
          <p:cNvSpPr/>
          <p:nvPr/>
        </p:nvSpPr>
        <p:spPr>
          <a:xfrm>
            <a:off x="5696316" y="4243840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94"/>
          <p:cNvSpPr txBox="1">
            <a:spLocks noChangeArrowheads="1"/>
          </p:cNvSpPr>
          <p:nvPr/>
        </p:nvSpPr>
        <p:spPr bwMode="auto">
          <a:xfrm>
            <a:off x="5400784" y="4034161"/>
            <a:ext cx="554334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Sandwell</a:t>
            </a:r>
          </a:p>
        </p:txBody>
      </p:sp>
      <p:sp>
        <p:nvSpPr>
          <p:cNvPr id="41" name="Oval 40"/>
          <p:cNvSpPr/>
          <p:nvPr/>
        </p:nvSpPr>
        <p:spPr>
          <a:xfrm>
            <a:off x="5288476" y="4204391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extBox 88"/>
          <p:cNvSpPr txBox="1">
            <a:spLocks noChangeArrowheads="1"/>
          </p:cNvSpPr>
          <p:nvPr/>
        </p:nvSpPr>
        <p:spPr bwMode="auto">
          <a:xfrm>
            <a:off x="4597690" y="4119852"/>
            <a:ext cx="670322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 dirty="0" err="1">
                <a:solidFill>
                  <a:prstClr val="black"/>
                </a:solidFill>
              </a:rPr>
              <a:t>Russells</a:t>
            </a:r>
            <a:r>
              <a:rPr lang="en-GB" altLang="en-US" sz="750" dirty="0">
                <a:solidFill>
                  <a:prstClr val="black"/>
                </a:solidFill>
              </a:rPr>
              <a:t> Hall</a:t>
            </a:r>
          </a:p>
        </p:txBody>
      </p:sp>
      <p:sp>
        <p:nvSpPr>
          <p:cNvPr id="43" name="TextBox 87"/>
          <p:cNvSpPr txBox="1">
            <a:spLocks noChangeArrowheads="1"/>
          </p:cNvSpPr>
          <p:nvPr/>
        </p:nvSpPr>
        <p:spPr bwMode="auto">
          <a:xfrm>
            <a:off x="4360218" y="3880380"/>
            <a:ext cx="635175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New Cross</a:t>
            </a:r>
          </a:p>
        </p:txBody>
      </p:sp>
      <p:sp>
        <p:nvSpPr>
          <p:cNvPr id="44" name="Oval 43"/>
          <p:cNvSpPr/>
          <p:nvPr/>
        </p:nvSpPr>
        <p:spPr>
          <a:xfrm>
            <a:off x="5030987" y="3940105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501522" y="3847519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89"/>
          <p:cNvSpPr txBox="1">
            <a:spLocks noChangeArrowheads="1"/>
          </p:cNvSpPr>
          <p:nvPr/>
        </p:nvSpPr>
        <p:spPr bwMode="auto">
          <a:xfrm>
            <a:off x="5542534" y="3797646"/>
            <a:ext cx="478404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Walsall</a:t>
            </a:r>
          </a:p>
        </p:txBody>
      </p:sp>
      <p:sp>
        <p:nvSpPr>
          <p:cNvPr id="47" name="Oval 46"/>
          <p:cNvSpPr/>
          <p:nvPr/>
        </p:nvSpPr>
        <p:spPr>
          <a:xfrm>
            <a:off x="5977202" y="4092376"/>
            <a:ext cx="91844" cy="97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TextBox 96"/>
          <p:cNvSpPr txBox="1">
            <a:spLocks noChangeArrowheads="1"/>
          </p:cNvSpPr>
          <p:nvPr/>
        </p:nvSpPr>
        <p:spPr bwMode="auto">
          <a:xfrm>
            <a:off x="6091131" y="4027578"/>
            <a:ext cx="705910" cy="20774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>
                <a:solidFill>
                  <a:prstClr val="black"/>
                </a:solidFill>
              </a:rPr>
              <a:t>Good Hope</a:t>
            </a:r>
          </a:p>
        </p:txBody>
      </p:sp>
      <p:sp>
        <p:nvSpPr>
          <p:cNvPr id="49" name="Oval 48"/>
          <p:cNvSpPr/>
          <p:nvPr/>
        </p:nvSpPr>
        <p:spPr>
          <a:xfrm>
            <a:off x="4423504" y="3749065"/>
            <a:ext cx="91844" cy="97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TextBox 84"/>
          <p:cNvSpPr txBox="1">
            <a:spLocks noChangeArrowheads="1"/>
          </p:cNvSpPr>
          <p:nvPr/>
        </p:nvSpPr>
        <p:spPr bwMode="auto">
          <a:xfrm>
            <a:off x="3628401" y="3695833"/>
            <a:ext cx="770352" cy="20774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Princess Royal</a:t>
            </a:r>
          </a:p>
        </p:txBody>
      </p:sp>
      <p:sp>
        <p:nvSpPr>
          <p:cNvPr id="51" name="Oval 50"/>
          <p:cNvSpPr/>
          <p:nvPr/>
        </p:nvSpPr>
        <p:spPr>
          <a:xfrm>
            <a:off x="3782145" y="3429000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TextBox 83"/>
          <p:cNvSpPr txBox="1">
            <a:spLocks noChangeArrowheads="1"/>
          </p:cNvSpPr>
          <p:nvPr/>
        </p:nvSpPr>
        <p:spPr bwMode="auto">
          <a:xfrm>
            <a:off x="3508626" y="3198287"/>
            <a:ext cx="902170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Royal Shrewsbury</a:t>
            </a:r>
          </a:p>
        </p:txBody>
      </p:sp>
      <p:sp>
        <p:nvSpPr>
          <p:cNvPr id="53" name="TextBox 86"/>
          <p:cNvSpPr txBox="1">
            <a:spLocks noChangeArrowheads="1"/>
          </p:cNvSpPr>
          <p:nvPr/>
        </p:nvSpPr>
        <p:spPr bwMode="auto">
          <a:xfrm>
            <a:off x="5380319" y="2848023"/>
            <a:ext cx="685884" cy="20774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The County </a:t>
            </a:r>
          </a:p>
        </p:txBody>
      </p:sp>
      <p:sp>
        <p:nvSpPr>
          <p:cNvPr id="54" name="Oval 53"/>
          <p:cNvSpPr/>
          <p:nvPr/>
        </p:nvSpPr>
        <p:spPr>
          <a:xfrm>
            <a:off x="5263744" y="2983990"/>
            <a:ext cx="91844" cy="971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TextBox 85"/>
          <p:cNvSpPr txBox="1">
            <a:spLocks noChangeArrowheads="1"/>
          </p:cNvSpPr>
          <p:nvPr/>
        </p:nvSpPr>
        <p:spPr bwMode="auto">
          <a:xfrm>
            <a:off x="5130349" y="2039070"/>
            <a:ext cx="1486936" cy="207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Royal Stoke  University Hospital</a:t>
            </a:r>
          </a:p>
        </p:txBody>
      </p:sp>
      <p:sp>
        <p:nvSpPr>
          <p:cNvPr id="56" name="Oval 55"/>
          <p:cNvSpPr/>
          <p:nvPr/>
        </p:nvSpPr>
        <p:spPr>
          <a:xfrm>
            <a:off x="5000157" y="2157160"/>
            <a:ext cx="91844" cy="97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TextBox 83"/>
          <p:cNvSpPr txBox="1">
            <a:spLocks noChangeArrowheads="1"/>
          </p:cNvSpPr>
          <p:nvPr/>
        </p:nvSpPr>
        <p:spPr bwMode="auto">
          <a:xfrm>
            <a:off x="4080280" y="1542328"/>
            <a:ext cx="635736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Leighton</a:t>
            </a:r>
          </a:p>
        </p:txBody>
      </p:sp>
      <p:sp>
        <p:nvSpPr>
          <p:cNvPr id="58" name="Oval 57"/>
          <p:cNvSpPr/>
          <p:nvPr/>
        </p:nvSpPr>
        <p:spPr>
          <a:xfrm>
            <a:off x="4258768" y="1744937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62720" y="2205739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TextBox 83"/>
          <p:cNvSpPr txBox="1">
            <a:spLocks noChangeArrowheads="1"/>
          </p:cNvSpPr>
          <p:nvPr/>
        </p:nvSpPr>
        <p:spPr bwMode="auto">
          <a:xfrm>
            <a:off x="3349949" y="2304266"/>
            <a:ext cx="1048804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Wrexham Maelor</a:t>
            </a:r>
          </a:p>
        </p:txBody>
      </p:sp>
      <p:sp>
        <p:nvSpPr>
          <p:cNvPr id="62" name="Oval 61"/>
          <p:cNvSpPr/>
          <p:nvPr/>
        </p:nvSpPr>
        <p:spPr>
          <a:xfrm>
            <a:off x="2212589" y="1112044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83"/>
          <p:cNvSpPr txBox="1">
            <a:spLocks noChangeArrowheads="1"/>
          </p:cNvSpPr>
          <p:nvPr/>
        </p:nvSpPr>
        <p:spPr bwMode="auto">
          <a:xfrm>
            <a:off x="2085504" y="1274564"/>
            <a:ext cx="686295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Glan Clwyd</a:t>
            </a:r>
          </a:p>
        </p:txBody>
      </p:sp>
      <p:sp>
        <p:nvSpPr>
          <p:cNvPr id="65" name="Oval 64"/>
          <p:cNvSpPr/>
          <p:nvPr/>
        </p:nvSpPr>
        <p:spPr>
          <a:xfrm>
            <a:off x="590958" y="1493748"/>
            <a:ext cx="91844" cy="9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TextBox 83"/>
          <p:cNvSpPr txBox="1">
            <a:spLocks noChangeArrowheads="1"/>
          </p:cNvSpPr>
          <p:nvPr/>
        </p:nvSpPr>
        <p:spPr bwMode="auto">
          <a:xfrm>
            <a:off x="701790" y="1542328"/>
            <a:ext cx="507704" cy="2077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Bangor</a:t>
            </a:r>
          </a:p>
        </p:txBody>
      </p:sp>
      <p:sp>
        <p:nvSpPr>
          <p:cNvPr id="68" name="Oval 67"/>
          <p:cNvSpPr/>
          <p:nvPr/>
        </p:nvSpPr>
        <p:spPr>
          <a:xfrm>
            <a:off x="6254907" y="4850911"/>
            <a:ext cx="91844" cy="97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TextBox 100"/>
          <p:cNvSpPr txBox="1">
            <a:spLocks noChangeArrowheads="1"/>
          </p:cNvSpPr>
          <p:nvPr/>
        </p:nvSpPr>
        <p:spPr bwMode="auto">
          <a:xfrm>
            <a:off x="5753982" y="4940844"/>
            <a:ext cx="477026" cy="20774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/>
            <a:r>
              <a:rPr lang="en-GB" altLang="en-US" sz="750" dirty="0">
                <a:solidFill>
                  <a:prstClr val="black"/>
                </a:solidFill>
              </a:rPr>
              <a:t>Solihull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" y="3081150"/>
            <a:ext cx="1160690" cy="121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58866" y="3451649"/>
            <a:ext cx="1314611" cy="817766"/>
            <a:chOff x="191480" y="3396215"/>
            <a:chExt cx="1752814" cy="1090355"/>
          </a:xfrm>
        </p:grpSpPr>
        <p:grpSp>
          <p:nvGrpSpPr>
            <p:cNvPr id="79" name="Group 78"/>
            <p:cNvGrpSpPr/>
            <p:nvPr/>
          </p:nvGrpSpPr>
          <p:grpSpPr>
            <a:xfrm>
              <a:off x="352044" y="3396215"/>
              <a:ext cx="1592250" cy="1090355"/>
              <a:chOff x="352044" y="3396215"/>
              <a:chExt cx="1592250" cy="109035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352044" y="3396215"/>
                <a:ext cx="1592250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GB" sz="1050" dirty="0">
                    <a:solidFill>
                      <a:prstClr val="black"/>
                    </a:solidFill>
                    <a:latin typeface="Calibri" panose="020F0502020204030204"/>
                  </a:rPr>
                  <a:t>MTC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2044" y="3772115"/>
                <a:ext cx="1592250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GB" sz="1050" dirty="0">
                    <a:solidFill>
                      <a:prstClr val="black"/>
                    </a:solidFill>
                    <a:latin typeface="Calibri" panose="020F0502020204030204"/>
                  </a:rPr>
                  <a:t>TU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52044" y="4148015"/>
                <a:ext cx="1592250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GB" sz="1050" dirty="0">
                    <a:solidFill>
                      <a:prstClr val="black"/>
                    </a:solidFill>
                    <a:latin typeface="Calibri" panose="020F0502020204030204"/>
                  </a:rPr>
                  <a:t>LEH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91480" y="3493775"/>
              <a:ext cx="122458" cy="866129"/>
              <a:chOff x="191480" y="3493775"/>
              <a:chExt cx="122458" cy="866129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91480" y="3863684"/>
                <a:ext cx="122458" cy="12954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91480" y="3493775"/>
                <a:ext cx="122458" cy="866129"/>
                <a:chOff x="0" y="3485095"/>
                <a:chExt cx="122458" cy="866129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0" y="3485095"/>
                  <a:ext cx="122458" cy="12954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en-GB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0" y="4221677"/>
                  <a:ext cx="122458" cy="129547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en-GB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83" name="TextBox 82"/>
          <p:cNvSpPr txBox="1"/>
          <p:nvPr/>
        </p:nvSpPr>
        <p:spPr>
          <a:xfrm>
            <a:off x="424824" y="3087103"/>
            <a:ext cx="9808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u="sng" dirty="0">
                <a:solidFill>
                  <a:prstClr val="black"/>
                </a:solidFill>
                <a:latin typeface="Calibri" panose="020F0502020204030204"/>
              </a:rPr>
              <a:t>Key: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93E6368-DD48-46AD-BEBA-693E3FE8E4CD}"/>
              </a:ext>
            </a:extLst>
          </p:cNvPr>
          <p:cNvSpPr/>
          <p:nvPr/>
        </p:nvSpPr>
        <p:spPr>
          <a:xfrm>
            <a:off x="7481745" y="3722114"/>
            <a:ext cx="91844" cy="9716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C90C9EA-06F5-427C-8F9A-071B58F28831}"/>
              </a:ext>
            </a:extLst>
          </p:cNvPr>
          <p:cNvSpPr/>
          <p:nvPr/>
        </p:nvSpPr>
        <p:spPr>
          <a:xfrm>
            <a:off x="5390815" y="4615237"/>
            <a:ext cx="91844" cy="9716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F0C1A3-A577-4ADF-9183-3EA78C882EDC}"/>
              </a:ext>
            </a:extLst>
          </p:cNvPr>
          <p:cNvCxnSpPr>
            <a:cxnSpLocks/>
          </p:cNvCxnSpPr>
          <p:nvPr/>
        </p:nvCxnSpPr>
        <p:spPr>
          <a:xfrm flipV="1">
            <a:off x="2886740" y="2425662"/>
            <a:ext cx="3350196" cy="284058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564F538-A400-455E-8141-61946F8D37C2}"/>
              </a:ext>
            </a:extLst>
          </p:cNvPr>
          <p:cNvCxnSpPr>
            <a:cxnSpLocks/>
          </p:cNvCxnSpPr>
          <p:nvPr/>
        </p:nvCxnSpPr>
        <p:spPr>
          <a:xfrm flipV="1">
            <a:off x="6241199" y="3087104"/>
            <a:ext cx="631059" cy="28164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2295C6-007B-4E67-B835-B2E5A215DC0E}"/>
              </a:ext>
            </a:extLst>
          </p:cNvPr>
          <p:cNvSpPr txBox="1"/>
          <p:nvPr/>
        </p:nvSpPr>
        <p:spPr>
          <a:xfrm>
            <a:off x="4290775" y="2489096"/>
            <a:ext cx="95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North West Midlands Network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BD40FE-EE76-4631-94BA-8A165F7D7315}"/>
              </a:ext>
            </a:extLst>
          </p:cNvPr>
          <p:cNvSpPr txBox="1"/>
          <p:nvPr/>
        </p:nvSpPr>
        <p:spPr>
          <a:xfrm>
            <a:off x="7095618" y="3024873"/>
            <a:ext cx="9594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Central England Network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2222A1F-1897-4FCF-AD9E-52413D994C60}"/>
              </a:ext>
            </a:extLst>
          </p:cNvPr>
          <p:cNvSpPr txBox="1"/>
          <p:nvPr/>
        </p:nvSpPr>
        <p:spPr>
          <a:xfrm>
            <a:off x="5669971" y="3037744"/>
            <a:ext cx="110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Birmingham Black Country Network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02D93E3-5535-49D8-B4E6-230FF7C7C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42EE2A7-A317-43FA-8D83-0C834E8514F4}"/>
              </a:ext>
            </a:extLst>
          </p:cNvPr>
          <p:cNvSpPr txBox="1"/>
          <p:nvPr/>
        </p:nvSpPr>
        <p:spPr>
          <a:xfrm>
            <a:off x="1704934" y="6229794"/>
            <a:ext cx="577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Population-wise, our trauma networks covers just under 7m</a:t>
            </a:r>
          </a:p>
        </p:txBody>
      </p:sp>
    </p:spTree>
    <p:extLst>
      <p:ext uri="{BB962C8B-B14F-4D97-AF65-F5344CB8AC3E}">
        <p14:creationId xmlns:p14="http://schemas.microsoft.com/office/powerpoint/2010/main" val="4275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3516-C488-4839-93A1-0626C61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376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2A1840-EA91-439C-816B-23D730529EA7}"/>
              </a:ext>
            </a:extLst>
          </p:cNvPr>
          <p:cNvSpPr txBox="1"/>
          <p:nvPr/>
        </p:nvSpPr>
        <p:spPr>
          <a:xfrm>
            <a:off x="611560" y="90872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busy would the MTC’s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120 ISS&gt;15 per million population (revised to 130)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100 ISS 9-15 per million population (revised to 135)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Existing ISS 1-8 largely unchanged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10766-9DE2-48DF-8F57-6556108ED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515" y="2161368"/>
            <a:ext cx="6017274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876</Words>
  <Application>Microsoft Office PowerPoint</Application>
  <PresentationFormat>On-screen Show (4:3)</PresentationFormat>
  <Paragraphs>183</Paragraphs>
  <Slides>54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IMS3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UKROC Data Quality Audit</dc:title>
  <dc:creator>Jones, Clare</dc:creator>
  <cp:lastModifiedBy>Midlands Critical Care Trauma Networks</cp:lastModifiedBy>
  <cp:revision>22</cp:revision>
  <dcterms:created xsi:type="dcterms:W3CDTF">2018-11-29T09:21:51Z</dcterms:created>
  <dcterms:modified xsi:type="dcterms:W3CDTF">2019-09-21T13:11:13Z</dcterms:modified>
</cp:coreProperties>
</file>